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1" r:id="rId12"/>
    <p:sldId id="262"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2A35"/>
    <a:srgbClr val="FFFFFF"/>
    <a:srgbClr val="000000"/>
    <a:srgbClr val="E11B22"/>
    <a:srgbClr val="722E79"/>
    <a:srgbClr val="A6CE39"/>
    <a:srgbClr val="FAA61A"/>
    <a:srgbClr val="E6E6E6"/>
    <a:srgbClr val="F2F2F2"/>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291" autoAdjust="0"/>
  </p:normalViewPr>
  <p:slideViewPr>
    <p:cSldViewPr snapToGrid="0" snapToObjects="1">
      <p:cViewPr>
        <p:scale>
          <a:sx n="66" d="100"/>
          <a:sy n="66" d="100"/>
        </p:scale>
        <p:origin x="660" y="21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12/24/2018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12/24/2018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3" name="Picture Placeholder 2"/>
          <p:cNvSpPr>
            <a:spLocks noGrp="1"/>
          </p:cNvSpPr>
          <p:nvPr>
            <p:ph type="pic" sz="quarter" idx="12" hasCustomPrompt="1"/>
          </p:nvPr>
        </p:nvSpPr>
        <p:spPr>
          <a:xfrm>
            <a:off x="0" y="0"/>
            <a:ext cx="12192000" cy="685800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5" name="Freeform: Shape 14">
            <a:extLst>
              <a:ext uri="{FF2B5EF4-FFF2-40B4-BE49-F238E27FC236}">
                <a16:creationId xmlns:a16="http://schemas.microsoft.com/office/drawing/2014/main" id="{880947F9-1CB0-403B-A48A-F146AC3AE7A1}"/>
              </a:ext>
            </a:extLst>
          </p:cNvPr>
          <p:cNvSpPr>
            <a:spLocks noGrp="1"/>
          </p:cNvSpPr>
          <p:nvPr>
            <p:ph type="pic" sz="quarter" idx="20" hasCustomPrompt="1"/>
          </p:nvPr>
        </p:nvSpPr>
        <p:spPr>
          <a:xfrm>
            <a:off x="0" y="1658123"/>
            <a:ext cx="3893456" cy="4221977"/>
          </a:xfrm>
          <a:custGeom>
            <a:avLst/>
            <a:gdLst>
              <a:gd name="connsiteX0" fmla="*/ 0 w 3893456"/>
              <a:gd name="connsiteY0" fmla="*/ 0 h 4221977"/>
              <a:gd name="connsiteX1" fmla="*/ 3893456 w 3893456"/>
              <a:gd name="connsiteY1" fmla="*/ 0 h 4221977"/>
              <a:gd name="connsiteX2" fmla="*/ 3893456 w 3893456"/>
              <a:gd name="connsiteY2" fmla="*/ 4221977 h 4221977"/>
              <a:gd name="connsiteX3" fmla="*/ 0 w 3893456"/>
              <a:gd name="connsiteY3" fmla="*/ 4221977 h 4221977"/>
            </a:gdLst>
            <a:ahLst/>
            <a:cxnLst>
              <a:cxn ang="0">
                <a:pos x="connsiteX0" y="connsiteY0"/>
              </a:cxn>
              <a:cxn ang="0">
                <a:pos x="connsiteX1" y="connsiteY1"/>
              </a:cxn>
              <a:cxn ang="0">
                <a:pos x="connsiteX2" y="connsiteY2"/>
              </a:cxn>
              <a:cxn ang="0">
                <a:pos x="connsiteX3" y="connsiteY3"/>
              </a:cxn>
            </a:cxnLst>
            <a:rect l="l" t="t" r="r" b="b"/>
            <a:pathLst>
              <a:path w="3893456" h="4221977">
                <a:moveTo>
                  <a:pt x="0" y="0"/>
                </a:moveTo>
                <a:lnTo>
                  <a:pt x="3893456" y="0"/>
                </a:lnTo>
                <a:lnTo>
                  <a:pt x="3893456" y="4221977"/>
                </a:lnTo>
                <a:lnTo>
                  <a:pt x="0" y="422197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Freeform: Shape 19">
            <a:extLst>
              <a:ext uri="{FF2B5EF4-FFF2-40B4-BE49-F238E27FC236}">
                <a16:creationId xmlns:a16="http://schemas.microsoft.com/office/drawing/2014/main" id="{2FADE6B6-CC0D-420E-BFE0-F8F100AD612F}"/>
              </a:ext>
            </a:extLst>
          </p:cNvPr>
          <p:cNvSpPr>
            <a:spLocks noGrp="1"/>
          </p:cNvSpPr>
          <p:nvPr>
            <p:ph type="pic" sz="quarter" idx="22" hasCustomPrompt="1"/>
          </p:nvPr>
        </p:nvSpPr>
        <p:spPr>
          <a:xfrm>
            <a:off x="7879524" y="3714781"/>
            <a:ext cx="4312477" cy="2141764"/>
          </a:xfrm>
          <a:custGeom>
            <a:avLst/>
            <a:gdLst>
              <a:gd name="connsiteX0" fmla="*/ 0 w 4312477"/>
              <a:gd name="connsiteY0" fmla="*/ 0 h 2141764"/>
              <a:gd name="connsiteX1" fmla="*/ 4312477 w 4312477"/>
              <a:gd name="connsiteY1" fmla="*/ 0 h 2141764"/>
              <a:gd name="connsiteX2" fmla="*/ 4312477 w 4312477"/>
              <a:gd name="connsiteY2" fmla="*/ 2141764 h 2141764"/>
              <a:gd name="connsiteX3" fmla="*/ 0 w 4312477"/>
              <a:gd name="connsiteY3" fmla="*/ 2141764 h 2141764"/>
            </a:gdLst>
            <a:ahLst/>
            <a:cxnLst>
              <a:cxn ang="0">
                <a:pos x="connsiteX0" y="connsiteY0"/>
              </a:cxn>
              <a:cxn ang="0">
                <a:pos x="connsiteX1" y="connsiteY1"/>
              </a:cxn>
              <a:cxn ang="0">
                <a:pos x="connsiteX2" y="connsiteY2"/>
              </a:cxn>
              <a:cxn ang="0">
                <a:pos x="connsiteX3" y="connsiteY3"/>
              </a:cxn>
            </a:cxnLst>
            <a:rect l="l" t="t" r="r" b="b"/>
            <a:pathLst>
              <a:path w="4312477" h="2141764">
                <a:moveTo>
                  <a:pt x="0" y="0"/>
                </a:moveTo>
                <a:lnTo>
                  <a:pt x="4312477" y="0"/>
                </a:lnTo>
                <a:lnTo>
                  <a:pt x="4312477" y="2141764"/>
                </a:lnTo>
                <a:lnTo>
                  <a:pt x="0" y="21417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Freeform: Shape 18">
            <a:extLst>
              <a:ext uri="{FF2B5EF4-FFF2-40B4-BE49-F238E27FC236}">
                <a16:creationId xmlns:a16="http://schemas.microsoft.com/office/drawing/2014/main" id="{06270B64-4875-45C9-84E9-211B0ACB7E66}"/>
              </a:ext>
            </a:extLst>
          </p:cNvPr>
          <p:cNvSpPr>
            <a:spLocks noGrp="1"/>
          </p:cNvSpPr>
          <p:nvPr>
            <p:ph type="pic" sz="quarter" idx="21" hasCustomPrompt="1"/>
          </p:nvPr>
        </p:nvSpPr>
        <p:spPr>
          <a:xfrm>
            <a:off x="4020458" y="3738336"/>
            <a:ext cx="3732065" cy="2141764"/>
          </a:xfrm>
          <a:custGeom>
            <a:avLst/>
            <a:gdLst>
              <a:gd name="connsiteX0" fmla="*/ 0 w 3732065"/>
              <a:gd name="connsiteY0" fmla="*/ 0 h 2141764"/>
              <a:gd name="connsiteX1" fmla="*/ 3732065 w 3732065"/>
              <a:gd name="connsiteY1" fmla="*/ 0 h 2141764"/>
              <a:gd name="connsiteX2" fmla="*/ 3732065 w 3732065"/>
              <a:gd name="connsiteY2" fmla="*/ 2141764 h 2141764"/>
              <a:gd name="connsiteX3" fmla="*/ 0 w 3732065"/>
              <a:gd name="connsiteY3" fmla="*/ 2141764 h 2141764"/>
            </a:gdLst>
            <a:ahLst/>
            <a:cxnLst>
              <a:cxn ang="0">
                <a:pos x="connsiteX0" y="connsiteY0"/>
              </a:cxn>
              <a:cxn ang="0">
                <a:pos x="connsiteX1" y="connsiteY1"/>
              </a:cxn>
              <a:cxn ang="0">
                <a:pos x="connsiteX2" y="connsiteY2"/>
              </a:cxn>
              <a:cxn ang="0">
                <a:pos x="connsiteX3" y="connsiteY3"/>
              </a:cxn>
            </a:cxnLst>
            <a:rect l="l" t="t" r="r" b="b"/>
            <a:pathLst>
              <a:path w="3732065" h="2141764">
                <a:moveTo>
                  <a:pt x="0" y="0"/>
                </a:moveTo>
                <a:lnTo>
                  <a:pt x="3732065" y="0"/>
                </a:lnTo>
                <a:lnTo>
                  <a:pt x="3732065" y="2141764"/>
                </a:lnTo>
                <a:lnTo>
                  <a:pt x="0" y="21417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Freeform: Shape 21">
            <a:extLst>
              <a:ext uri="{FF2B5EF4-FFF2-40B4-BE49-F238E27FC236}">
                <a16:creationId xmlns:a16="http://schemas.microsoft.com/office/drawing/2014/main" id="{DCD52651-0F03-4816-8AEA-F2553FF4D0CC}"/>
              </a:ext>
            </a:extLst>
          </p:cNvPr>
          <p:cNvSpPr>
            <a:spLocks noGrp="1"/>
          </p:cNvSpPr>
          <p:nvPr>
            <p:ph type="pic" sz="quarter" idx="23" hasCustomPrompt="1"/>
          </p:nvPr>
        </p:nvSpPr>
        <p:spPr>
          <a:xfrm>
            <a:off x="4020456" y="1658123"/>
            <a:ext cx="7333343" cy="1975937"/>
          </a:xfrm>
          <a:custGeom>
            <a:avLst/>
            <a:gdLst>
              <a:gd name="connsiteX0" fmla="*/ 0 w 7333343"/>
              <a:gd name="connsiteY0" fmla="*/ 0 h 1975937"/>
              <a:gd name="connsiteX1" fmla="*/ 7333343 w 7333343"/>
              <a:gd name="connsiteY1" fmla="*/ 0 h 1975937"/>
              <a:gd name="connsiteX2" fmla="*/ 7333343 w 7333343"/>
              <a:gd name="connsiteY2" fmla="*/ 1975937 h 1975937"/>
              <a:gd name="connsiteX3" fmla="*/ 0 w 7333343"/>
              <a:gd name="connsiteY3" fmla="*/ 1975937 h 1975937"/>
            </a:gdLst>
            <a:ahLst/>
            <a:cxnLst>
              <a:cxn ang="0">
                <a:pos x="connsiteX0" y="connsiteY0"/>
              </a:cxn>
              <a:cxn ang="0">
                <a:pos x="connsiteX1" y="connsiteY1"/>
              </a:cxn>
              <a:cxn ang="0">
                <a:pos x="connsiteX2" y="connsiteY2"/>
              </a:cxn>
              <a:cxn ang="0">
                <a:pos x="connsiteX3" y="connsiteY3"/>
              </a:cxn>
            </a:cxnLst>
            <a:rect l="l" t="t" r="r" b="b"/>
            <a:pathLst>
              <a:path w="7333343" h="1975937">
                <a:moveTo>
                  <a:pt x="0" y="0"/>
                </a:moveTo>
                <a:lnTo>
                  <a:pt x="7333343" y="0"/>
                </a:lnTo>
                <a:lnTo>
                  <a:pt x="7333343" y="1975937"/>
                </a:lnTo>
                <a:lnTo>
                  <a:pt x="0" y="197593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54887C0D-4C6A-4206-9CCA-E3A8D4471FF4}"/>
              </a:ext>
            </a:extLst>
          </p:cNvPr>
          <p:cNvSpPr>
            <a:spLocks noGrp="1"/>
          </p:cNvSpPr>
          <p:nvPr>
            <p:ph type="pic" sz="quarter" idx="18" hasCustomPrompt="1"/>
          </p:nvPr>
        </p:nvSpPr>
        <p:spPr>
          <a:xfrm>
            <a:off x="1122649" y="2152452"/>
            <a:ext cx="1567544" cy="1567544"/>
          </a:xfrm>
          <a:custGeom>
            <a:avLst/>
            <a:gdLst>
              <a:gd name="connsiteX0" fmla="*/ 783772 w 1567544"/>
              <a:gd name="connsiteY0" fmla="*/ 0 h 1567544"/>
              <a:gd name="connsiteX1" fmla="*/ 1567544 w 1567544"/>
              <a:gd name="connsiteY1" fmla="*/ 783772 h 1567544"/>
              <a:gd name="connsiteX2" fmla="*/ 783772 w 1567544"/>
              <a:gd name="connsiteY2" fmla="*/ 1567544 h 1567544"/>
              <a:gd name="connsiteX3" fmla="*/ 0 w 1567544"/>
              <a:gd name="connsiteY3" fmla="*/ 783772 h 1567544"/>
              <a:gd name="connsiteX4" fmla="*/ 783772 w 1567544"/>
              <a:gd name="connsiteY4" fmla="*/ 0 h 1567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7544" h="1567544">
                <a:moveTo>
                  <a:pt x="783772" y="0"/>
                </a:moveTo>
                <a:cubicBezTo>
                  <a:pt x="1216637" y="0"/>
                  <a:pt x="1567544" y="350907"/>
                  <a:pt x="1567544" y="783772"/>
                </a:cubicBezTo>
                <a:cubicBezTo>
                  <a:pt x="1567544" y="1216637"/>
                  <a:pt x="1216637" y="1567544"/>
                  <a:pt x="783772" y="1567544"/>
                </a:cubicBezTo>
                <a:cubicBezTo>
                  <a:pt x="350907" y="1567544"/>
                  <a:pt x="0" y="1216637"/>
                  <a:pt x="0" y="783772"/>
                </a:cubicBezTo>
                <a:cubicBezTo>
                  <a:pt x="0" y="350907"/>
                  <a:pt x="350907" y="0"/>
                  <a:pt x="78377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7" name="Freeform: Shape 16">
            <a:extLst>
              <a:ext uri="{FF2B5EF4-FFF2-40B4-BE49-F238E27FC236}">
                <a16:creationId xmlns:a16="http://schemas.microsoft.com/office/drawing/2014/main" id="{69D8F8D5-5DF6-47D8-9068-D1925F9E1154}"/>
              </a:ext>
            </a:extLst>
          </p:cNvPr>
          <p:cNvSpPr>
            <a:spLocks noGrp="1"/>
          </p:cNvSpPr>
          <p:nvPr>
            <p:ph type="pic" sz="quarter" idx="20" hasCustomPrompt="1"/>
          </p:nvPr>
        </p:nvSpPr>
        <p:spPr>
          <a:xfrm>
            <a:off x="8706865" y="2152452"/>
            <a:ext cx="1567544" cy="1567544"/>
          </a:xfrm>
          <a:custGeom>
            <a:avLst/>
            <a:gdLst>
              <a:gd name="connsiteX0" fmla="*/ 783772 w 1567544"/>
              <a:gd name="connsiteY0" fmla="*/ 0 h 1567544"/>
              <a:gd name="connsiteX1" fmla="*/ 1567544 w 1567544"/>
              <a:gd name="connsiteY1" fmla="*/ 783772 h 1567544"/>
              <a:gd name="connsiteX2" fmla="*/ 783772 w 1567544"/>
              <a:gd name="connsiteY2" fmla="*/ 1567544 h 1567544"/>
              <a:gd name="connsiteX3" fmla="*/ 0 w 1567544"/>
              <a:gd name="connsiteY3" fmla="*/ 783772 h 1567544"/>
              <a:gd name="connsiteX4" fmla="*/ 783772 w 1567544"/>
              <a:gd name="connsiteY4" fmla="*/ 0 h 1567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7544" h="1567544">
                <a:moveTo>
                  <a:pt x="783772" y="0"/>
                </a:moveTo>
                <a:cubicBezTo>
                  <a:pt x="1216637" y="0"/>
                  <a:pt x="1567544" y="350907"/>
                  <a:pt x="1567544" y="783772"/>
                </a:cubicBezTo>
                <a:cubicBezTo>
                  <a:pt x="1567544" y="1216637"/>
                  <a:pt x="1216637" y="1567544"/>
                  <a:pt x="783772" y="1567544"/>
                </a:cubicBezTo>
                <a:cubicBezTo>
                  <a:pt x="350907" y="1567544"/>
                  <a:pt x="0" y="1216637"/>
                  <a:pt x="0" y="783772"/>
                </a:cubicBezTo>
                <a:cubicBezTo>
                  <a:pt x="0" y="350907"/>
                  <a:pt x="350907" y="0"/>
                  <a:pt x="78377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Freeform: Shape 15">
            <a:extLst>
              <a:ext uri="{FF2B5EF4-FFF2-40B4-BE49-F238E27FC236}">
                <a16:creationId xmlns:a16="http://schemas.microsoft.com/office/drawing/2014/main" id="{A562B94C-1183-4762-86D3-565E0CE01AC5}"/>
              </a:ext>
            </a:extLst>
          </p:cNvPr>
          <p:cNvSpPr>
            <a:spLocks noGrp="1"/>
          </p:cNvSpPr>
          <p:nvPr>
            <p:ph type="pic" sz="quarter" idx="19" hasCustomPrompt="1"/>
          </p:nvPr>
        </p:nvSpPr>
        <p:spPr>
          <a:xfrm>
            <a:off x="4914757" y="2152452"/>
            <a:ext cx="1567544" cy="1567544"/>
          </a:xfrm>
          <a:custGeom>
            <a:avLst/>
            <a:gdLst>
              <a:gd name="connsiteX0" fmla="*/ 783772 w 1567544"/>
              <a:gd name="connsiteY0" fmla="*/ 0 h 1567544"/>
              <a:gd name="connsiteX1" fmla="*/ 1567544 w 1567544"/>
              <a:gd name="connsiteY1" fmla="*/ 783772 h 1567544"/>
              <a:gd name="connsiteX2" fmla="*/ 783772 w 1567544"/>
              <a:gd name="connsiteY2" fmla="*/ 1567544 h 1567544"/>
              <a:gd name="connsiteX3" fmla="*/ 0 w 1567544"/>
              <a:gd name="connsiteY3" fmla="*/ 783772 h 1567544"/>
              <a:gd name="connsiteX4" fmla="*/ 783772 w 1567544"/>
              <a:gd name="connsiteY4" fmla="*/ 0 h 1567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7544" h="1567544">
                <a:moveTo>
                  <a:pt x="783772" y="0"/>
                </a:moveTo>
                <a:cubicBezTo>
                  <a:pt x="1216637" y="0"/>
                  <a:pt x="1567544" y="350907"/>
                  <a:pt x="1567544" y="783772"/>
                </a:cubicBezTo>
                <a:cubicBezTo>
                  <a:pt x="1567544" y="1216637"/>
                  <a:pt x="1216637" y="1567544"/>
                  <a:pt x="783772" y="1567544"/>
                </a:cubicBezTo>
                <a:cubicBezTo>
                  <a:pt x="350907" y="1567544"/>
                  <a:pt x="0" y="1216637"/>
                  <a:pt x="0" y="783772"/>
                </a:cubicBezTo>
                <a:cubicBezTo>
                  <a:pt x="0" y="350907"/>
                  <a:pt x="350907" y="0"/>
                  <a:pt x="78377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Freeform: Shape 12">
            <a:extLst>
              <a:ext uri="{FF2B5EF4-FFF2-40B4-BE49-F238E27FC236}">
                <a16:creationId xmlns:a16="http://schemas.microsoft.com/office/drawing/2014/main" id="{E164AA14-60CD-489A-8FDF-397DC2B7F53F}"/>
              </a:ext>
            </a:extLst>
          </p:cNvPr>
          <p:cNvSpPr>
            <a:spLocks noGrp="1"/>
          </p:cNvSpPr>
          <p:nvPr>
            <p:ph type="pic" sz="quarter" idx="21" hasCustomPrompt="1"/>
          </p:nvPr>
        </p:nvSpPr>
        <p:spPr>
          <a:xfrm>
            <a:off x="838200" y="1815119"/>
            <a:ext cx="10515600" cy="3816425"/>
          </a:xfrm>
          <a:custGeom>
            <a:avLst/>
            <a:gdLst>
              <a:gd name="connsiteX0" fmla="*/ 0 w 10515600"/>
              <a:gd name="connsiteY0" fmla="*/ 0 h 3816425"/>
              <a:gd name="connsiteX1" fmla="*/ 10515600 w 10515600"/>
              <a:gd name="connsiteY1" fmla="*/ 0 h 3816425"/>
              <a:gd name="connsiteX2" fmla="*/ 10515600 w 10515600"/>
              <a:gd name="connsiteY2" fmla="*/ 3816425 h 3816425"/>
              <a:gd name="connsiteX3" fmla="*/ 0 w 10515600"/>
              <a:gd name="connsiteY3" fmla="*/ 3816425 h 3816425"/>
            </a:gdLst>
            <a:ahLst/>
            <a:cxnLst>
              <a:cxn ang="0">
                <a:pos x="connsiteX0" y="connsiteY0"/>
              </a:cxn>
              <a:cxn ang="0">
                <a:pos x="connsiteX1" y="connsiteY1"/>
              </a:cxn>
              <a:cxn ang="0">
                <a:pos x="connsiteX2" y="connsiteY2"/>
              </a:cxn>
              <a:cxn ang="0">
                <a:pos x="connsiteX3" y="connsiteY3"/>
              </a:cxn>
            </a:cxnLst>
            <a:rect l="l" t="t" r="r" b="b"/>
            <a:pathLst>
              <a:path w="10515600" h="3816425">
                <a:moveTo>
                  <a:pt x="0" y="0"/>
                </a:moveTo>
                <a:lnTo>
                  <a:pt x="10515600" y="0"/>
                </a:lnTo>
                <a:lnTo>
                  <a:pt x="10515600" y="3816425"/>
                </a:lnTo>
                <a:lnTo>
                  <a:pt x="0" y="381642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692E7C4A-9D13-4736-9A07-6831B1602CFE}"/>
              </a:ext>
            </a:extLst>
          </p:cNvPr>
          <p:cNvSpPr>
            <a:spLocks noGrp="1"/>
          </p:cNvSpPr>
          <p:nvPr>
            <p:ph type="pic" sz="quarter" idx="25" hasCustomPrompt="1"/>
          </p:nvPr>
        </p:nvSpPr>
        <p:spPr>
          <a:xfrm>
            <a:off x="2855686" y="1888397"/>
            <a:ext cx="2082800" cy="2296911"/>
          </a:xfrm>
          <a:custGeom>
            <a:avLst/>
            <a:gdLst>
              <a:gd name="connsiteX0" fmla="*/ 347140 w 2082800"/>
              <a:gd name="connsiteY0" fmla="*/ 0 h 2296911"/>
              <a:gd name="connsiteX1" fmla="*/ 1735660 w 2082800"/>
              <a:gd name="connsiteY1" fmla="*/ 0 h 2296911"/>
              <a:gd name="connsiteX2" fmla="*/ 2082800 w 2082800"/>
              <a:gd name="connsiteY2" fmla="*/ 347140 h 2296911"/>
              <a:gd name="connsiteX3" fmla="*/ 2082800 w 2082800"/>
              <a:gd name="connsiteY3" fmla="*/ 1949771 h 2296911"/>
              <a:gd name="connsiteX4" fmla="*/ 1735660 w 2082800"/>
              <a:gd name="connsiteY4" fmla="*/ 2296911 h 2296911"/>
              <a:gd name="connsiteX5" fmla="*/ 347140 w 2082800"/>
              <a:gd name="connsiteY5" fmla="*/ 2296911 h 2296911"/>
              <a:gd name="connsiteX6" fmla="*/ 0 w 2082800"/>
              <a:gd name="connsiteY6" fmla="*/ 1949771 h 2296911"/>
              <a:gd name="connsiteX7" fmla="*/ 0 w 2082800"/>
              <a:gd name="connsiteY7" fmla="*/ 347140 h 2296911"/>
              <a:gd name="connsiteX8" fmla="*/ 347140 w 2082800"/>
              <a:gd name="connsiteY8" fmla="*/ 0 h 229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82800" h="2296911">
                <a:moveTo>
                  <a:pt x="347140" y="0"/>
                </a:moveTo>
                <a:lnTo>
                  <a:pt x="1735660" y="0"/>
                </a:lnTo>
                <a:cubicBezTo>
                  <a:pt x="1927380" y="0"/>
                  <a:pt x="2082800" y="155420"/>
                  <a:pt x="2082800" y="347140"/>
                </a:cubicBezTo>
                <a:lnTo>
                  <a:pt x="2082800" y="1949771"/>
                </a:lnTo>
                <a:cubicBezTo>
                  <a:pt x="2082800" y="2141491"/>
                  <a:pt x="1927380" y="2296911"/>
                  <a:pt x="1735660" y="2296911"/>
                </a:cubicBezTo>
                <a:lnTo>
                  <a:pt x="347140" y="2296911"/>
                </a:lnTo>
                <a:cubicBezTo>
                  <a:pt x="155420" y="2296911"/>
                  <a:pt x="0" y="2141491"/>
                  <a:pt x="0" y="1949771"/>
                </a:cubicBezTo>
                <a:lnTo>
                  <a:pt x="0" y="347140"/>
                </a:lnTo>
                <a:cubicBezTo>
                  <a:pt x="0" y="155420"/>
                  <a:pt x="155420" y="0"/>
                  <a:pt x="34714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Freeform: Shape 20">
            <a:extLst>
              <a:ext uri="{FF2B5EF4-FFF2-40B4-BE49-F238E27FC236}">
                <a16:creationId xmlns:a16="http://schemas.microsoft.com/office/drawing/2014/main" id="{1ADCA8F6-7E62-44AD-A8D4-F1274EE0A300}"/>
              </a:ext>
            </a:extLst>
          </p:cNvPr>
          <p:cNvSpPr>
            <a:spLocks noGrp="1"/>
          </p:cNvSpPr>
          <p:nvPr>
            <p:ph type="pic" sz="quarter" idx="24" hasCustomPrompt="1"/>
          </p:nvPr>
        </p:nvSpPr>
        <p:spPr>
          <a:xfrm>
            <a:off x="664029" y="1888397"/>
            <a:ext cx="2082800" cy="2296911"/>
          </a:xfrm>
          <a:custGeom>
            <a:avLst/>
            <a:gdLst>
              <a:gd name="connsiteX0" fmla="*/ 347140 w 2082800"/>
              <a:gd name="connsiteY0" fmla="*/ 0 h 2296911"/>
              <a:gd name="connsiteX1" fmla="*/ 1735660 w 2082800"/>
              <a:gd name="connsiteY1" fmla="*/ 0 h 2296911"/>
              <a:gd name="connsiteX2" fmla="*/ 2082800 w 2082800"/>
              <a:gd name="connsiteY2" fmla="*/ 347140 h 2296911"/>
              <a:gd name="connsiteX3" fmla="*/ 2082800 w 2082800"/>
              <a:gd name="connsiteY3" fmla="*/ 1949771 h 2296911"/>
              <a:gd name="connsiteX4" fmla="*/ 1735660 w 2082800"/>
              <a:gd name="connsiteY4" fmla="*/ 2296911 h 2296911"/>
              <a:gd name="connsiteX5" fmla="*/ 347140 w 2082800"/>
              <a:gd name="connsiteY5" fmla="*/ 2296911 h 2296911"/>
              <a:gd name="connsiteX6" fmla="*/ 0 w 2082800"/>
              <a:gd name="connsiteY6" fmla="*/ 1949771 h 2296911"/>
              <a:gd name="connsiteX7" fmla="*/ 0 w 2082800"/>
              <a:gd name="connsiteY7" fmla="*/ 347140 h 2296911"/>
              <a:gd name="connsiteX8" fmla="*/ 347140 w 2082800"/>
              <a:gd name="connsiteY8" fmla="*/ 0 h 229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82800" h="2296911">
                <a:moveTo>
                  <a:pt x="347140" y="0"/>
                </a:moveTo>
                <a:lnTo>
                  <a:pt x="1735660" y="0"/>
                </a:lnTo>
                <a:cubicBezTo>
                  <a:pt x="1927380" y="0"/>
                  <a:pt x="2082800" y="155420"/>
                  <a:pt x="2082800" y="347140"/>
                </a:cubicBezTo>
                <a:lnTo>
                  <a:pt x="2082800" y="1949771"/>
                </a:lnTo>
                <a:cubicBezTo>
                  <a:pt x="2082800" y="2141491"/>
                  <a:pt x="1927380" y="2296911"/>
                  <a:pt x="1735660" y="2296911"/>
                </a:cubicBezTo>
                <a:lnTo>
                  <a:pt x="347140" y="2296911"/>
                </a:lnTo>
                <a:cubicBezTo>
                  <a:pt x="155420" y="2296911"/>
                  <a:pt x="0" y="2141491"/>
                  <a:pt x="0" y="1949771"/>
                </a:cubicBezTo>
                <a:lnTo>
                  <a:pt x="0" y="347140"/>
                </a:lnTo>
                <a:cubicBezTo>
                  <a:pt x="0" y="155420"/>
                  <a:pt x="155420" y="0"/>
                  <a:pt x="34714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7" name="Freeform: Shape 26">
            <a:extLst>
              <a:ext uri="{FF2B5EF4-FFF2-40B4-BE49-F238E27FC236}">
                <a16:creationId xmlns:a16="http://schemas.microsoft.com/office/drawing/2014/main" id="{8842F003-C2FA-44B6-B0FE-1FF19820B870}"/>
              </a:ext>
            </a:extLst>
          </p:cNvPr>
          <p:cNvSpPr>
            <a:spLocks noGrp="1"/>
          </p:cNvSpPr>
          <p:nvPr>
            <p:ph type="pic" sz="quarter" idx="21" hasCustomPrompt="1"/>
          </p:nvPr>
        </p:nvSpPr>
        <p:spPr>
          <a:xfrm>
            <a:off x="7239000" y="1888397"/>
            <a:ext cx="2082800" cy="2296911"/>
          </a:xfrm>
          <a:custGeom>
            <a:avLst/>
            <a:gdLst>
              <a:gd name="connsiteX0" fmla="*/ 347140 w 2082800"/>
              <a:gd name="connsiteY0" fmla="*/ 0 h 2296911"/>
              <a:gd name="connsiteX1" fmla="*/ 1735660 w 2082800"/>
              <a:gd name="connsiteY1" fmla="*/ 0 h 2296911"/>
              <a:gd name="connsiteX2" fmla="*/ 2082800 w 2082800"/>
              <a:gd name="connsiteY2" fmla="*/ 347140 h 2296911"/>
              <a:gd name="connsiteX3" fmla="*/ 2082800 w 2082800"/>
              <a:gd name="connsiteY3" fmla="*/ 1949771 h 2296911"/>
              <a:gd name="connsiteX4" fmla="*/ 1735660 w 2082800"/>
              <a:gd name="connsiteY4" fmla="*/ 2296911 h 2296911"/>
              <a:gd name="connsiteX5" fmla="*/ 347140 w 2082800"/>
              <a:gd name="connsiteY5" fmla="*/ 2296911 h 2296911"/>
              <a:gd name="connsiteX6" fmla="*/ 0 w 2082800"/>
              <a:gd name="connsiteY6" fmla="*/ 1949771 h 2296911"/>
              <a:gd name="connsiteX7" fmla="*/ 0 w 2082800"/>
              <a:gd name="connsiteY7" fmla="*/ 347140 h 2296911"/>
              <a:gd name="connsiteX8" fmla="*/ 347140 w 2082800"/>
              <a:gd name="connsiteY8" fmla="*/ 0 h 229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82800" h="2296911">
                <a:moveTo>
                  <a:pt x="347140" y="0"/>
                </a:moveTo>
                <a:lnTo>
                  <a:pt x="1735660" y="0"/>
                </a:lnTo>
                <a:cubicBezTo>
                  <a:pt x="1927380" y="0"/>
                  <a:pt x="2082800" y="155420"/>
                  <a:pt x="2082800" y="347140"/>
                </a:cubicBezTo>
                <a:lnTo>
                  <a:pt x="2082800" y="1949771"/>
                </a:lnTo>
                <a:cubicBezTo>
                  <a:pt x="2082800" y="2141491"/>
                  <a:pt x="1927380" y="2296911"/>
                  <a:pt x="1735660" y="2296911"/>
                </a:cubicBezTo>
                <a:lnTo>
                  <a:pt x="347140" y="2296911"/>
                </a:lnTo>
                <a:cubicBezTo>
                  <a:pt x="155420" y="2296911"/>
                  <a:pt x="0" y="2141491"/>
                  <a:pt x="0" y="1949771"/>
                </a:cubicBezTo>
                <a:lnTo>
                  <a:pt x="0" y="347140"/>
                </a:lnTo>
                <a:cubicBezTo>
                  <a:pt x="0" y="155420"/>
                  <a:pt x="155420" y="0"/>
                  <a:pt x="34714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9" name="Freeform: Shape 28">
            <a:extLst>
              <a:ext uri="{FF2B5EF4-FFF2-40B4-BE49-F238E27FC236}">
                <a16:creationId xmlns:a16="http://schemas.microsoft.com/office/drawing/2014/main" id="{61F0C126-48B5-461A-815D-74C73EACEDA0}"/>
              </a:ext>
            </a:extLst>
          </p:cNvPr>
          <p:cNvSpPr>
            <a:spLocks noGrp="1"/>
          </p:cNvSpPr>
          <p:nvPr>
            <p:ph type="pic" sz="quarter" idx="22" hasCustomPrompt="1"/>
          </p:nvPr>
        </p:nvSpPr>
        <p:spPr>
          <a:xfrm>
            <a:off x="9430657" y="1888396"/>
            <a:ext cx="2082800" cy="2296911"/>
          </a:xfrm>
          <a:custGeom>
            <a:avLst/>
            <a:gdLst>
              <a:gd name="connsiteX0" fmla="*/ 347140 w 2082800"/>
              <a:gd name="connsiteY0" fmla="*/ 0 h 2296911"/>
              <a:gd name="connsiteX1" fmla="*/ 1735660 w 2082800"/>
              <a:gd name="connsiteY1" fmla="*/ 0 h 2296911"/>
              <a:gd name="connsiteX2" fmla="*/ 2082800 w 2082800"/>
              <a:gd name="connsiteY2" fmla="*/ 347140 h 2296911"/>
              <a:gd name="connsiteX3" fmla="*/ 2082800 w 2082800"/>
              <a:gd name="connsiteY3" fmla="*/ 1949771 h 2296911"/>
              <a:gd name="connsiteX4" fmla="*/ 1735660 w 2082800"/>
              <a:gd name="connsiteY4" fmla="*/ 2296911 h 2296911"/>
              <a:gd name="connsiteX5" fmla="*/ 347140 w 2082800"/>
              <a:gd name="connsiteY5" fmla="*/ 2296911 h 2296911"/>
              <a:gd name="connsiteX6" fmla="*/ 0 w 2082800"/>
              <a:gd name="connsiteY6" fmla="*/ 1949771 h 2296911"/>
              <a:gd name="connsiteX7" fmla="*/ 0 w 2082800"/>
              <a:gd name="connsiteY7" fmla="*/ 347140 h 2296911"/>
              <a:gd name="connsiteX8" fmla="*/ 347140 w 2082800"/>
              <a:gd name="connsiteY8" fmla="*/ 0 h 229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82800" h="2296911">
                <a:moveTo>
                  <a:pt x="347140" y="0"/>
                </a:moveTo>
                <a:lnTo>
                  <a:pt x="1735660" y="0"/>
                </a:lnTo>
                <a:cubicBezTo>
                  <a:pt x="1927380" y="0"/>
                  <a:pt x="2082800" y="155420"/>
                  <a:pt x="2082800" y="347140"/>
                </a:cubicBezTo>
                <a:lnTo>
                  <a:pt x="2082800" y="1949771"/>
                </a:lnTo>
                <a:cubicBezTo>
                  <a:pt x="2082800" y="2141491"/>
                  <a:pt x="1927380" y="2296911"/>
                  <a:pt x="1735660" y="2296911"/>
                </a:cubicBezTo>
                <a:lnTo>
                  <a:pt x="347140" y="2296911"/>
                </a:lnTo>
                <a:cubicBezTo>
                  <a:pt x="155420" y="2296911"/>
                  <a:pt x="0" y="2141491"/>
                  <a:pt x="0" y="1949771"/>
                </a:cubicBezTo>
                <a:lnTo>
                  <a:pt x="0" y="347140"/>
                </a:lnTo>
                <a:cubicBezTo>
                  <a:pt x="0" y="155420"/>
                  <a:pt x="155420" y="0"/>
                  <a:pt x="34714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5" name="Freeform: Shape 24">
            <a:extLst>
              <a:ext uri="{FF2B5EF4-FFF2-40B4-BE49-F238E27FC236}">
                <a16:creationId xmlns:a16="http://schemas.microsoft.com/office/drawing/2014/main" id="{45CED5A2-CBEA-4F59-875B-1F77EA8FF47E}"/>
              </a:ext>
            </a:extLst>
          </p:cNvPr>
          <p:cNvSpPr>
            <a:spLocks noGrp="1"/>
          </p:cNvSpPr>
          <p:nvPr>
            <p:ph type="pic" sz="quarter" idx="26" hasCustomPrompt="1"/>
          </p:nvPr>
        </p:nvSpPr>
        <p:spPr>
          <a:xfrm>
            <a:off x="5047343" y="1888397"/>
            <a:ext cx="2082800" cy="2296911"/>
          </a:xfrm>
          <a:custGeom>
            <a:avLst/>
            <a:gdLst>
              <a:gd name="connsiteX0" fmla="*/ 347140 w 2082800"/>
              <a:gd name="connsiteY0" fmla="*/ 0 h 2296911"/>
              <a:gd name="connsiteX1" fmla="*/ 1735660 w 2082800"/>
              <a:gd name="connsiteY1" fmla="*/ 0 h 2296911"/>
              <a:gd name="connsiteX2" fmla="*/ 2082800 w 2082800"/>
              <a:gd name="connsiteY2" fmla="*/ 347140 h 2296911"/>
              <a:gd name="connsiteX3" fmla="*/ 2082800 w 2082800"/>
              <a:gd name="connsiteY3" fmla="*/ 1949771 h 2296911"/>
              <a:gd name="connsiteX4" fmla="*/ 1735660 w 2082800"/>
              <a:gd name="connsiteY4" fmla="*/ 2296911 h 2296911"/>
              <a:gd name="connsiteX5" fmla="*/ 347140 w 2082800"/>
              <a:gd name="connsiteY5" fmla="*/ 2296911 h 2296911"/>
              <a:gd name="connsiteX6" fmla="*/ 0 w 2082800"/>
              <a:gd name="connsiteY6" fmla="*/ 1949771 h 2296911"/>
              <a:gd name="connsiteX7" fmla="*/ 0 w 2082800"/>
              <a:gd name="connsiteY7" fmla="*/ 347140 h 2296911"/>
              <a:gd name="connsiteX8" fmla="*/ 347140 w 2082800"/>
              <a:gd name="connsiteY8" fmla="*/ 0 h 229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82800" h="2296911">
                <a:moveTo>
                  <a:pt x="347140" y="0"/>
                </a:moveTo>
                <a:lnTo>
                  <a:pt x="1735660" y="0"/>
                </a:lnTo>
                <a:cubicBezTo>
                  <a:pt x="1927380" y="0"/>
                  <a:pt x="2082800" y="155420"/>
                  <a:pt x="2082800" y="347140"/>
                </a:cubicBezTo>
                <a:lnTo>
                  <a:pt x="2082800" y="1949771"/>
                </a:lnTo>
                <a:cubicBezTo>
                  <a:pt x="2082800" y="2141491"/>
                  <a:pt x="1927380" y="2296911"/>
                  <a:pt x="1735660" y="2296911"/>
                </a:cubicBezTo>
                <a:lnTo>
                  <a:pt x="347140" y="2296911"/>
                </a:lnTo>
                <a:cubicBezTo>
                  <a:pt x="155420" y="2296911"/>
                  <a:pt x="0" y="2141491"/>
                  <a:pt x="0" y="1949771"/>
                </a:cubicBezTo>
                <a:lnTo>
                  <a:pt x="0" y="347140"/>
                </a:lnTo>
                <a:cubicBezTo>
                  <a:pt x="0" y="155420"/>
                  <a:pt x="155420" y="0"/>
                  <a:pt x="34714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1DFD2BB-1587-4947-89A7-A6F733FA6429}"/>
              </a:ext>
            </a:extLst>
          </p:cNvPr>
          <p:cNvSpPr>
            <a:spLocks noGrp="1"/>
          </p:cNvSpPr>
          <p:nvPr>
            <p:ph type="pic" sz="quarter" idx="23" hasCustomPrompt="1"/>
          </p:nvPr>
        </p:nvSpPr>
        <p:spPr>
          <a:xfrm>
            <a:off x="8143190" y="2148115"/>
            <a:ext cx="4070234" cy="2204176"/>
          </a:xfrm>
          <a:custGeom>
            <a:avLst/>
            <a:gdLst>
              <a:gd name="connsiteX0" fmla="*/ 0 w 4070234"/>
              <a:gd name="connsiteY0" fmla="*/ 0 h 2204176"/>
              <a:gd name="connsiteX1" fmla="*/ 4070234 w 4070234"/>
              <a:gd name="connsiteY1" fmla="*/ 0 h 2204176"/>
              <a:gd name="connsiteX2" fmla="*/ 4070234 w 4070234"/>
              <a:gd name="connsiteY2" fmla="*/ 2204176 h 2204176"/>
              <a:gd name="connsiteX3" fmla="*/ 0 w 4070234"/>
              <a:gd name="connsiteY3" fmla="*/ 2204176 h 2204176"/>
            </a:gdLst>
            <a:ahLst/>
            <a:cxnLst>
              <a:cxn ang="0">
                <a:pos x="connsiteX0" y="connsiteY0"/>
              </a:cxn>
              <a:cxn ang="0">
                <a:pos x="connsiteX1" y="connsiteY1"/>
              </a:cxn>
              <a:cxn ang="0">
                <a:pos x="connsiteX2" y="connsiteY2"/>
              </a:cxn>
              <a:cxn ang="0">
                <a:pos x="connsiteX3" y="connsiteY3"/>
              </a:cxn>
            </a:cxnLst>
            <a:rect l="l" t="t" r="r" b="b"/>
            <a:pathLst>
              <a:path w="4070234" h="2204176">
                <a:moveTo>
                  <a:pt x="0" y="0"/>
                </a:moveTo>
                <a:lnTo>
                  <a:pt x="4070234" y="0"/>
                </a:lnTo>
                <a:lnTo>
                  <a:pt x="4070234" y="2204176"/>
                </a:lnTo>
                <a:lnTo>
                  <a:pt x="0" y="220417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4" name="Picture Placeholder 13">
            <a:extLst>
              <a:ext uri="{FF2B5EF4-FFF2-40B4-BE49-F238E27FC236}">
                <a16:creationId xmlns:a16="http://schemas.microsoft.com/office/drawing/2014/main" id="{D550CA01-3756-48C2-9D56-AE3E7042BC16}"/>
              </a:ext>
            </a:extLst>
          </p:cNvPr>
          <p:cNvSpPr>
            <a:spLocks noGrp="1"/>
          </p:cNvSpPr>
          <p:nvPr>
            <p:ph type="pic" sz="quarter" idx="24" hasCustomPrompt="1"/>
          </p:nvPr>
        </p:nvSpPr>
        <p:spPr>
          <a:xfrm>
            <a:off x="-22970" y="2148115"/>
            <a:ext cx="4070234" cy="2204176"/>
          </a:xfrm>
          <a:custGeom>
            <a:avLst/>
            <a:gdLst>
              <a:gd name="connsiteX0" fmla="*/ 0 w 4070234"/>
              <a:gd name="connsiteY0" fmla="*/ 0 h 2204176"/>
              <a:gd name="connsiteX1" fmla="*/ 4070234 w 4070234"/>
              <a:gd name="connsiteY1" fmla="*/ 0 h 2204176"/>
              <a:gd name="connsiteX2" fmla="*/ 4070234 w 4070234"/>
              <a:gd name="connsiteY2" fmla="*/ 2204176 h 2204176"/>
              <a:gd name="connsiteX3" fmla="*/ 0 w 4070234"/>
              <a:gd name="connsiteY3" fmla="*/ 2204176 h 2204176"/>
            </a:gdLst>
            <a:ahLst/>
            <a:cxnLst>
              <a:cxn ang="0">
                <a:pos x="connsiteX0" y="connsiteY0"/>
              </a:cxn>
              <a:cxn ang="0">
                <a:pos x="connsiteX1" y="connsiteY1"/>
              </a:cxn>
              <a:cxn ang="0">
                <a:pos x="connsiteX2" y="connsiteY2"/>
              </a:cxn>
              <a:cxn ang="0">
                <a:pos x="connsiteX3" y="connsiteY3"/>
              </a:cxn>
            </a:cxnLst>
            <a:rect l="l" t="t" r="r" b="b"/>
            <a:pathLst>
              <a:path w="4070234" h="2204176">
                <a:moveTo>
                  <a:pt x="0" y="0"/>
                </a:moveTo>
                <a:lnTo>
                  <a:pt x="4070234" y="0"/>
                </a:lnTo>
                <a:lnTo>
                  <a:pt x="4070234" y="2204176"/>
                </a:lnTo>
                <a:lnTo>
                  <a:pt x="0" y="220417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7" name="Picture Placeholder 16">
            <a:extLst>
              <a:ext uri="{FF2B5EF4-FFF2-40B4-BE49-F238E27FC236}">
                <a16:creationId xmlns:a16="http://schemas.microsoft.com/office/drawing/2014/main" id="{27757564-5B88-4353-8171-B854478E5864}"/>
              </a:ext>
            </a:extLst>
          </p:cNvPr>
          <p:cNvSpPr>
            <a:spLocks noGrp="1"/>
          </p:cNvSpPr>
          <p:nvPr>
            <p:ph type="pic" sz="quarter" idx="23" hasCustomPrompt="1"/>
          </p:nvPr>
        </p:nvSpPr>
        <p:spPr>
          <a:xfrm>
            <a:off x="5685687" y="1899377"/>
            <a:ext cx="2714171" cy="4113035"/>
          </a:xfrm>
          <a:custGeom>
            <a:avLst/>
            <a:gdLst>
              <a:gd name="connsiteX0" fmla="*/ 0 w 2714171"/>
              <a:gd name="connsiteY0" fmla="*/ 0 h 4113035"/>
              <a:gd name="connsiteX1" fmla="*/ 2714171 w 2714171"/>
              <a:gd name="connsiteY1" fmla="*/ 0 h 4113035"/>
              <a:gd name="connsiteX2" fmla="*/ 2714171 w 2714171"/>
              <a:gd name="connsiteY2" fmla="*/ 4113035 h 4113035"/>
              <a:gd name="connsiteX3" fmla="*/ 0 w 2714171"/>
              <a:gd name="connsiteY3" fmla="*/ 4113035 h 4113035"/>
            </a:gdLst>
            <a:ahLst/>
            <a:cxnLst>
              <a:cxn ang="0">
                <a:pos x="connsiteX0" y="connsiteY0"/>
              </a:cxn>
              <a:cxn ang="0">
                <a:pos x="connsiteX1" y="connsiteY1"/>
              </a:cxn>
              <a:cxn ang="0">
                <a:pos x="connsiteX2" y="connsiteY2"/>
              </a:cxn>
              <a:cxn ang="0">
                <a:pos x="connsiteX3" y="connsiteY3"/>
              </a:cxn>
            </a:cxnLst>
            <a:rect l="l" t="t" r="r" b="b"/>
            <a:pathLst>
              <a:path w="2714171" h="4113035">
                <a:moveTo>
                  <a:pt x="0" y="0"/>
                </a:moveTo>
                <a:lnTo>
                  <a:pt x="2714171" y="0"/>
                </a:lnTo>
                <a:lnTo>
                  <a:pt x="2714171" y="4113035"/>
                </a:lnTo>
                <a:lnTo>
                  <a:pt x="0" y="411303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Picture Placeholder 19">
            <a:extLst>
              <a:ext uri="{FF2B5EF4-FFF2-40B4-BE49-F238E27FC236}">
                <a16:creationId xmlns:a16="http://schemas.microsoft.com/office/drawing/2014/main" id="{2E7C98F7-5B9C-4E82-A735-62F726705987}"/>
              </a:ext>
            </a:extLst>
          </p:cNvPr>
          <p:cNvSpPr>
            <a:spLocks noGrp="1"/>
          </p:cNvSpPr>
          <p:nvPr>
            <p:ph type="pic" sz="quarter" idx="24" hasCustomPrompt="1"/>
          </p:nvPr>
        </p:nvSpPr>
        <p:spPr>
          <a:xfrm>
            <a:off x="8486627" y="4266093"/>
            <a:ext cx="2714171" cy="1746319"/>
          </a:xfrm>
          <a:custGeom>
            <a:avLst/>
            <a:gdLst>
              <a:gd name="connsiteX0" fmla="*/ 0 w 2714171"/>
              <a:gd name="connsiteY0" fmla="*/ 0 h 1746319"/>
              <a:gd name="connsiteX1" fmla="*/ 2714171 w 2714171"/>
              <a:gd name="connsiteY1" fmla="*/ 0 h 1746319"/>
              <a:gd name="connsiteX2" fmla="*/ 2714171 w 2714171"/>
              <a:gd name="connsiteY2" fmla="*/ 1746319 h 1746319"/>
              <a:gd name="connsiteX3" fmla="*/ 0 w 2714171"/>
              <a:gd name="connsiteY3" fmla="*/ 1746319 h 1746319"/>
            </a:gdLst>
            <a:ahLst/>
            <a:cxnLst>
              <a:cxn ang="0">
                <a:pos x="connsiteX0" y="connsiteY0"/>
              </a:cxn>
              <a:cxn ang="0">
                <a:pos x="connsiteX1" y="connsiteY1"/>
              </a:cxn>
              <a:cxn ang="0">
                <a:pos x="connsiteX2" y="connsiteY2"/>
              </a:cxn>
              <a:cxn ang="0">
                <a:pos x="connsiteX3" y="connsiteY3"/>
              </a:cxn>
            </a:cxnLst>
            <a:rect l="l" t="t" r="r" b="b"/>
            <a:pathLst>
              <a:path w="2714171" h="1746319">
                <a:moveTo>
                  <a:pt x="0" y="0"/>
                </a:moveTo>
                <a:lnTo>
                  <a:pt x="2714171" y="0"/>
                </a:lnTo>
                <a:lnTo>
                  <a:pt x="2714171" y="1746319"/>
                </a:lnTo>
                <a:lnTo>
                  <a:pt x="0" y="174631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14">
            <a:extLst>
              <a:ext uri="{FF2B5EF4-FFF2-40B4-BE49-F238E27FC236}">
                <a16:creationId xmlns:a16="http://schemas.microsoft.com/office/drawing/2014/main" id="{67EB6184-419B-44F1-9F4F-9C3D85D0A3D9}"/>
              </a:ext>
            </a:extLst>
          </p:cNvPr>
          <p:cNvSpPr>
            <a:spLocks noGrp="1"/>
          </p:cNvSpPr>
          <p:nvPr>
            <p:ph type="pic" sz="quarter" idx="22" hasCustomPrompt="1"/>
          </p:nvPr>
        </p:nvSpPr>
        <p:spPr>
          <a:xfrm>
            <a:off x="3458198" y="4181352"/>
            <a:ext cx="2106900" cy="1831061"/>
          </a:xfrm>
          <a:custGeom>
            <a:avLst/>
            <a:gdLst>
              <a:gd name="connsiteX0" fmla="*/ 0 w 2106900"/>
              <a:gd name="connsiteY0" fmla="*/ 0 h 1831061"/>
              <a:gd name="connsiteX1" fmla="*/ 2106900 w 2106900"/>
              <a:gd name="connsiteY1" fmla="*/ 0 h 1831061"/>
              <a:gd name="connsiteX2" fmla="*/ 2106900 w 2106900"/>
              <a:gd name="connsiteY2" fmla="*/ 1831061 h 1831061"/>
              <a:gd name="connsiteX3" fmla="*/ 0 w 2106900"/>
              <a:gd name="connsiteY3" fmla="*/ 1831061 h 1831061"/>
            </a:gdLst>
            <a:ahLst/>
            <a:cxnLst>
              <a:cxn ang="0">
                <a:pos x="connsiteX0" y="connsiteY0"/>
              </a:cxn>
              <a:cxn ang="0">
                <a:pos x="connsiteX1" y="connsiteY1"/>
              </a:cxn>
              <a:cxn ang="0">
                <a:pos x="connsiteX2" y="connsiteY2"/>
              </a:cxn>
              <a:cxn ang="0">
                <a:pos x="connsiteX3" y="connsiteY3"/>
              </a:cxn>
            </a:cxnLst>
            <a:rect l="l" t="t" r="r" b="b"/>
            <a:pathLst>
              <a:path w="2106900" h="1831061">
                <a:moveTo>
                  <a:pt x="0" y="0"/>
                </a:moveTo>
                <a:lnTo>
                  <a:pt x="2106900" y="0"/>
                </a:lnTo>
                <a:lnTo>
                  <a:pt x="2106900" y="1831061"/>
                </a:lnTo>
                <a:lnTo>
                  <a:pt x="0" y="183106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Picture Placeholder 21">
            <a:extLst>
              <a:ext uri="{FF2B5EF4-FFF2-40B4-BE49-F238E27FC236}">
                <a16:creationId xmlns:a16="http://schemas.microsoft.com/office/drawing/2014/main" id="{76276501-B9CA-45E9-A471-70C547D280A4}"/>
              </a:ext>
            </a:extLst>
          </p:cNvPr>
          <p:cNvSpPr>
            <a:spLocks noGrp="1"/>
          </p:cNvSpPr>
          <p:nvPr>
            <p:ph type="pic" sz="quarter" idx="25" hasCustomPrompt="1"/>
          </p:nvPr>
        </p:nvSpPr>
        <p:spPr>
          <a:xfrm>
            <a:off x="8486628" y="1899378"/>
            <a:ext cx="2714171" cy="2281974"/>
          </a:xfrm>
          <a:custGeom>
            <a:avLst/>
            <a:gdLst>
              <a:gd name="connsiteX0" fmla="*/ 0 w 2714171"/>
              <a:gd name="connsiteY0" fmla="*/ 0 h 2281974"/>
              <a:gd name="connsiteX1" fmla="*/ 2714171 w 2714171"/>
              <a:gd name="connsiteY1" fmla="*/ 0 h 2281974"/>
              <a:gd name="connsiteX2" fmla="*/ 2714171 w 2714171"/>
              <a:gd name="connsiteY2" fmla="*/ 2281974 h 2281974"/>
              <a:gd name="connsiteX3" fmla="*/ 0 w 2714171"/>
              <a:gd name="connsiteY3" fmla="*/ 2281974 h 2281974"/>
            </a:gdLst>
            <a:ahLst/>
            <a:cxnLst>
              <a:cxn ang="0">
                <a:pos x="connsiteX0" y="connsiteY0"/>
              </a:cxn>
              <a:cxn ang="0">
                <a:pos x="connsiteX1" y="connsiteY1"/>
              </a:cxn>
              <a:cxn ang="0">
                <a:pos x="connsiteX2" y="connsiteY2"/>
              </a:cxn>
              <a:cxn ang="0">
                <a:pos x="connsiteX3" y="connsiteY3"/>
              </a:cxn>
            </a:cxnLst>
            <a:rect l="l" t="t" r="r" b="b"/>
            <a:pathLst>
              <a:path w="2714171" h="2281974">
                <a:moveTo>
                  <a:pt x="0" y="0"/>
                </a:moveTo>
                <a:lnTo>
                  <a:pt x="2714171" y="0"/>
                </a:lnTo>
                <a:lnTo>
                  <a:pt x="2714171" y="2281974"/>
                </a:lnTo>
                <a:lnTo>
                  <a:pt x="0" y="228197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8" name="Picture Placeholder 7">
            <a:extLst>
              <a:ext uri="{FF2B5EF4-FFF2-40B4-BE49-F238E27FC236}">
                <a16:creationId xmlns:a16="http://schemas.microsoft.com/office/drawing/2014/main" id="{380A7B06-D183-4599-9C16-0BEB9BF3869A}"/>
              </a:ext>
            </a:extLst>
          </p:cNvPr>
          <p:cNvSpPr>
            <a:spLocks noGrp="1"/>
          </p:cNvSpPr>
          <p:nvPr>
            <p:ph type="pic" sz="quarter" idx="25" hasCustomPrompt="1"/>
          </p:nvPr>
        </p:nvSpPr>
        <p:spPr>
          <a:xfrm>
            <a:off x="7107611" y="1534732"/>
            <a:ext cx="3797034" cy="3797032"/>
          </a:xfrm>
          <a:custGeom>
            <a:avLst/>
            <a:gdLst>
              <a:gd name="connsiteX0" fmla="*/ 1898517 w 3797034"/>
              <a:gd name="connsiteY0" fmla="*/ 0 h 3797032"/>
              <a:gd name="connsiteX1" fmla="*/ 3797034 w 3797034"/>
              <a:gd name="connsiteY1" fmla="*/ 1898516 h 3797032"/>
              <a:gd name="connsiteX2" fmla="*/ 1898517 w 3797034"/>
              <a:gd name="connsiteY2" fmla="*/ 3797032 h 3797032"/>
              <a:gd name="connsiteX3" fmla="*/ 0 w 3797034"/>
              <a:gd name="connsiteY3" fmla="*/ 1898516 h 3797032"/>
              <a:gd name="connsiteX4" fmla="*/ 1898517 w 3797034"/>
              <a:gd name="connsiteY4" fmla="*/ 0 h 3797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034" h="3797032">
                <a:moveTo>
                  <a:pt x="1898517" y="0"/>
                </a:moveTo>
                <a:cubicBezTo>
                  <a:pt x="2947039" y="0"/>
                  <a:pt x="3797034" y="849995"/>
                  <a:pt x="3797034" y="1898516"/>
                </a:cubicBezTo>
                <a:cubicBezTo>
                  <a:pt x="3797034" y="2947037"/>
                  <a:pt x="2947039" y="3797032"/>
                  <a:pt x="1898517" y="3797032"/>
                </a:cubicBezTo>
                <a:cubicBezTo>
                  <a:pt x="849995" y="3797032"/>
                  <a:pt x="0" y="2947037"/>
                  <a:pt x="0" y="1898516"/>
                </a:cubicBezTo>
                <a:cubicBezTo>
                  <a:pt x="0" y="849995"/>
                  <a:pt x="849995" y="0"/>
                  <a:pt x="1898517"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FE28CFD-18C2-4A4C-A15C-286040D885CA}"/>
              </a:ext>
            </a:extLst>
          </p:cNvPr>
          <p:cNvSpPr>
            <a:spLocks noGrp="1"/>
          </p:cNvSpPr>
          <p:nvPr>
            <p:ph type="pic" sz="quarter" idx="16" hasCustomPrompt="1"/>
          </p:nvPr>
        </p:nvSpPr>
        <p:spPr>
          <a:xfrm>
            <a:off x="1469409" y="992999"/>
            <a:ext cx="4095099" cy="4680366"/>
          </a:xfrm>
          <a:custGeom>
            <a:avLst/>
            <a:gdLst>
              <a:gd name="connsiteX0" fmla="*/ 64605 w 4095099"/>
              <a:gd name="connsiteY0" fmla="*/ 0 h 4680366"/>
              <a:gd name="connsiteX1" fmla="*/ 4095099 w 4095099"/>
              <a:gd name="connsiteY1" fmla="*/ 2380150 h 4680366"/>
              <a:gd name="connsiteX2" fmla="*/ 0 w 4095099"/>
              <a:gd name="connsiteY2" fmla="*/ 4680366 h 4680366"/>
            </a:gdLst>
            <a:ahLst/>
            <a:cxnLst>
              <a:cxn ang="0">
                <a:pos x="connsiteX0" y="connsiteY0"/>
              </a:cxn>
              <a:cxn ang="0">
                <a:pos x="connsiteX1" y="connsiteY1"/>
              </a:cxn>
              <a:cxn ang="0">
                <a:pos x="connsiteX2" y="connsiteY2"/>
              </a:cxn>
            </a:cxnLst>
            <a:rect l="l" t="t" r="r" b="b"/>
            <a:pathLst>
              <a:path w="4095099" h="4680366">
                <a:moveTo>
                  <a:pt x="64605" y="0"/>
                </a:moveTo>
                <a:lnTo>
                  <a:pt x="4095099" y="2380150"/>
                </a:lnTo>
                <a:lnTo>
                  <a:pt x="0" y="468036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8" name="Picture Placeholder 7">
            <a:extLst>
              <a:ext uri="{FF2B5EF4-FFF2-40B4-BE49-F238E27FC236}">
                <a16:creationId xmlns:a16="http://schemas.microsoft.com/office/drawing/2014/main" id="{C16B0322-A5F8-40C9-9E57-625B1E3D8588}"/>
              </a:ext>
            </a:extLst>
          </p:cNvPr>
          <p:cNvSpPr>
            <a:spLocks noGrp="1"/>
          </p:cNvSpPr>
          <p:nvPr>
            <p:ph type="pic" sz="quarter" idx="21" hasCustomPrompt="1"/>
          </p:nvPr>
        </p:nvSpPr>
        <p:spPr>
          <a:xfrm>
            <a:off x="1898076" y="2627084"/>
            <a:ext cx="2359480" cy="2359480"/>
          </a:xfrm>
          <a:custGeom>
            <a:avLst/>
            <a:gdLst>
              <a:gd name="connsiteX0" fmla="*/ 1179740 w 2359480"/>
              <a:gd name="connsiteY0" fmla="*/ 0 h 2359480"/>
              <a:gd name="connsiteX1" fmla="*/ 2359480 w 2359480"/>
              <a:gd name="connsiteY1" fmla="*/ 1179740 h 2359480"/>
              <a:gd name="connsiteX2" fmla="*/ 1179740 w 2359480"/>
              <a:gd name="connsiteY2" fmla="*/ 2359480 h 2359480"/>
              <a:gd name="connsiteX3" fmla="*/ 0 w 2359480"/>
              <a:gd name="connsiteY3" fmla="*/ 1179740 h 2359480"/>
              <a:gd name="connsiteX4" fmla="*/ 1179740 w 2359480"/>
              <a:gd name="connsiteY4" fmla="*/ 0 h 2359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9480" h="2359480">
                <a:moveTo>
                  <a:pt x="1179740" y="0"/>
                </a:moveTo>
                <a:cubicBezTo>
                  <a:pt x="1831292" y="0"/>
                  <a:pt x="2359480" y="528188"/>
                  <a:pt x="2359480" y="1179740"/>
                </a:cubicBezTo>
                <a:cubicBezTo>
                  <a:pt x="2359480" y="1831292"/>
                  <a:pt x="1831292" y="2359480"/>
                  <a:pt x="1179740" y="2359480"/>
                </a:cubicBezTo>
                <a:cubicBezTo>
                  <a:pt x="528188" y="2359480"/>
                  <a:pt x="0" y="1831292"/>
                  <a:pt x="0" y="1179740"/>
                </a:cubicBezTo>
                <a:cubicBezTo>
                  <a:pt x="0" y="528188"/>
                  <a:pt x="528188" y="0"/>
                  <a:pt x="117974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446FD62-DBBC-4BF4-B327-F1D57A1B9E83}"/>
              </a:ext>
            </a:extLst>
          </p:cNvPr>
          <p:cNvSpPr>
            <a:spLocks noGrp="1"/>
          </p:cNvSpPr>
          <p:nvPr>
            <p:ph type="pic" sz="quarter" idx="21" hasCustomPrompt="1"/>
          </p:nvPr>
        </p:nvSpPr>
        <p:spPr>
          <a:xfrm>
            <a:off x="5016500" y="1916857"/>
            <a:ext cx="2159000" cy="2159000"/>
          </a:xfrm>
          <a:custGeom>
            <a:avLst/>
            <a:gdLst>
              <a:gd name="connsiteX0" fmla="*/ 1079500 w 2159000"/>
              <a:gd name="connsiteY0" fmla="*/ 0 h 2159000"/>
              <a:gd name="connsiteX1" fmla="*/ 2159000 w 2159000"/>
              <a:gd name="connsiteY1" fmla="*/ 1079500 h 2159000"/>
              <a:gd name="connsiteX2" fmla="*/ 1079500 w 2159000"/>
              <a:gd name="connsiteY2" fmla="*/ 2159000 h 2159000"/>
              <a:gd name="connsiteX3" fmla="*/ 0 w 2159000"/>
              <a:gd name="connsiteY3" fmla="*/ 1079500 h 2159000"/>
              <a:gd name="connsiteX4" fmla="*/ 1079500 w 2159000"/>
              <a:gd name="connsiteY4" fmla="*/ 0 h 2159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0" h="2159000">
                <a:moveTo>
                  <a:pt x="1079500" y="0"/>
                </a:moveTo>
                <a:cubicBezTo>
                  <a:pt x="1675691" y="0"/>
                  <a:pt x="2159000" y="483309"/>
                  <a:pt x="2159000" y="1079500"/>
                </a:cubicBezTo>
                <a:cubicBezTo>
                  <a:pt x="2159000" y="1675691"/>
                  <a:pt x="1675691" y="2159000"/>
                  <a:pt x="1079500" y="2159000"/>
                </a:cubicBezTo>
                <a:cubicBezTo>
                  <a:pt x="483309" y="2159000"/>
                  <a:pt x="0" y="1675691"/>
                  <a:pt x="0" y="1079500"/>
                </a:cubicBezTo>
                <a:cubicBezTo>
                  <a:pt x="0" y="483309"/>
                  <a:pt x="483309" y="0"/>
                  <a:pt x="107950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37AB7C9-50A3-4EDA-81BC-62A73D7E907B}"/>
              </a:ext>
            </a:extLst>
          </p:cNvPr>
          <p:cNvSpPr>
            <a:spLocks noGrp="1"/>
          </p:cNvSpPr>
          <p:nvPr>
            <p:ph type="pic" sz="quarter" idx="22" hasCustomPrompt="1"/>
          </p:nvPr>
        </p:nvSpPr>
        <p:spPr>
          <a:xfrm>
            <a:off x="4877253" y="2480031"/>
            <a:ext cx="2751707" cy="1806242"/>
          </a:xfrm>
          <a:custGeom>
            <a:avLst/>
            <a:gdLst>
              <a:gd name="connsiteX0" fmla="*/ 0 w 2751707"/>
              <a:gd name="connsiteY0" fmla="*/ 0 h 1806242"/>
              <a:gd name="connsiteX1" fmla="*/ 2751707 w 2751707"/>
              <a:gd name="connsiteY1" fmla="*/ 0 h 1806242"/>
              <a:gd name="connsiteX2" fmla="*/ 2751707 w 2751707"/>
              <a:gd name="connsiteY2" fmla="*/ 1806242 h 1806242"/>
              <a:gd name="connsiteX3" fmla="*/ 0 w 2751707"/>
              <a:gd name="connsiteY3" fmla="*/ 1806242 h 1806242"/>
            </a:gdLst>
            <a:ahLst/>
            <a:cxnLst>
              <a:cxn ang="0">
                <a:pos x="connsiteX0" y="connsiteY0"/>
              </a:cxn>
              <a:cxn ang="0">
                <a:pos x="connsiteX1" y="connsiteY1"/>
              </a:cxn>
              <a:cxn ang="0">
                <a:pos x="connsiteX2" y="connsiteY2"/>
              </a:cxn>
              <a:cxn ang="0">
                <a:pos x="connsiteX3" y="connsiteY3"/>
              </a:cxn>
            </a:cxnLst>
            <a:rect l="l" t="t" r="r" b="b"/>
            <a:pathLst>
              <a:path w="2751707" h="1806242">
                <a:moveTo>
                  <a:pt x="0" y="0"/>
                </a:moveTo>
                <a:lnTo>
                  <a:pt x="2751707" y="0"/>
                </a:lnTo>
                <a:lnTo>
                  <a:pt x="2751707" y="1806242"/>
                </a:lnTo>
                <a:lnTo>
                  <a:pt x="0" y="180624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7" name="Picture Placeholder 6">
            <a:extLst>
              <a:ext uri="{FF2B5EF4-FFF2-40B4-BE49-F238E27FC236}">
                <a16:creationId xmlns:a16="http://schemas.microsoft.com/office/drawing/2014/main" id="{137AA111-BA7E-4F16-A85A-8C06856DB13C}"/>
              </a:ext>
            </a:extLst>
          </p:cNvPr>
          <p:cNvSpPr>
            <a:spLocks noGrp="1"/>
          </p:cNvSpPr>
          <p:nvPr>
            <p:ph type="pic" sz="quarter" idx="22" hasCustomPrompt="1"/>
          </p:nvPr>
        </p:nvSpPr>
        <p:spPr>
          <a:xfrm>
            <a:off x="5602339" y="1753979"/>
            <a:ext cx="5672418" cy="4134797"/>
          </a:xfrm>
          <a:custGeom>
            <a:avLst/>
            <a:gdLst>
              <a:gd name="connsiteX0" fmla="*/ 0 w 5672418"/>
              <a:gd name="connsiteY0" fmla="*/ 0 h 4134797"/>
              <a:gd name="connsiteX1" fmla="*/ 5672418 w 5672418"/>
              <a:gd name="connsiteY1" fmla="*/ 0 h 4134797"/>
              <a:gd name="connsiteX2" fmla="*/ 5672418 w 5672418"/>
              <a:gd name="connsiteY2" fmla="*/ 4134797 h 4134797"/>
              <a:gd name="connsiteX3" fmla="*/ 0 w 5672418"/>
              <a:gd name="connsiteY3" fmla="*/ 4134797 h 4134797"/>
            </a:gdLst>
            <a:ahLst/>
            <a:cxnLst>
              <a:cxn ang="0">
                <a:pos x="connsiteX0" y="connsiteY0"/>
              </a:cxn>
              <a:cxn ang="0">
                <a:pos x="connsiteX1" y="connsiteY1"/>
              </a:cxn>
              <a:cxn ang="0">
                <a:pos x="connsiteX2" y="connsiteY2"/>
              </a:cxn>
              <a:cxn ang="0">
                <a:pos x="connsiteX3" y="connsiteY3"/>
              </a:cxn>
            </a:cxnLst>
            <a:rect l="l" t="t" r="r" b="b"/>
            <a:pathLst>
              <a:path w="5672418" h="4134797">
                <a:moveTo>
                  <a:pt x="0" y="0"/>
                </a:moveTo>
                <a:lnTo>
                  <a:pt x="5672418" y="0"/>
                </a:lnTo>
                <a:lnTo>
                  <a:pt x="5672418" y="4134797"/>
                </a:lnTo>
                <a:lnTo>
                  <a:pt x="0" y="413479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506986D-5C05-47E8-80A1-CE2D2A6530A1}"/>
              </a:ext>
            </a:extLst>
          </p:cNvPr>
          <p:cNvSpPr>
            <a:spLocks noGrp="1"/>
          </p:cNvSpPr>
          <p:nvPr>
            <p:ph type="pic" sz="quarter" idx="22" hasCustomPrompt="1"/>
          </p:nvPr>
        </p:nvSpPr>
        <p:spPr>
          <a:xfrm>
            <a:off x="934924" y="4057376"/>
            <a:ext cx="3549574" cy="2157894"/>
          </a:xfrm>
          <a:custGeom>
            <a:avLst/>
            <a:gdLst>
              <a:gd name="connsiteX0" fmla="*/ 0 w 3549574"/>
              <a:gd name="connsiteY0" fmla="*/ 0 h 2157894"/>
              <a:gd name="connsiteX1" fmla="*/ 3549574 w 3549574"/>
              <a:gd name="connsiteY1" fmla="*/ 0 h 2157894"/>
              <a:gd name="connsiteX2" fmla="*/ 3549574 w 3549574"/>
              <a:gd name="connsiteY2" fmla="*/ 2157894 h 2157894"/>
              <a:gd name="connsiteX3" fmla="*/ 0 w 3549574"/>
              <a:gd name="connsiteY3" fmla="*/ 2157894 h 2157894"/>
            </a:gdLst>
            <a:ahLst/>
            <a:cxnLst>
              <a:cxn ang="0">
                <a:pos x="connsiteX0" y="connsiteY0"/>
              </a:cxn>
              <a:cxn ang="0">
                <a:pos x="connsiteX1" y="connsiteY1"/>
              </a:cxn>
              <a:cxn ang="0">
                <a:pos x="connsiteX2" y="connsiteY2"/>
              </a:cxn>
              <a:cxn ang="0">
                <a:pos x="connsiteX3" y="connsiteY3"/>
              </a:cxn>
            </a:cxnLst>
            <a:rect l="l" t="t" r="r" b="b"/>
            <a:pathLst>
              <a:path w="3549574" h="2157894">
                <a:moveTo>
                  <a:pt x="0" y="0"/>
                </a:moveTo>
                <a:lnTo>
                  <a:pt x="3549574" y="0"/>
                </a:lnTo>
                <a:lnTo>
                  <a:pt x="3549574" y="2157894"/>
                </a:lnTo>
                <a:lnTo>
                  <a:pt x="0" y="215789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9" name="Picture Placeholder 8">
            <a:extLst>
              <a:ext uri="{FF2B5EF4-FFF2-40B4-BE49-F238E27FC236}">
                <a16:creationId xmlns:a16="http://schemas.microsoft.com/office/drawing/2014/main" id="{9AB210A0-95CE-4080-80E6-144402C128A9}"/>
              </a:ext>
            </a:extLst>
          </p:cNvPr>
          <p:cNvSpPr>
            <a:spLocks noGrp="1"/>
          </p:cNvSpPr>
          <p:nvPr>
            <p:ph type="pic" sz="quarter" idx="21" hasCustomPrompt="1"/>
          </p:nvPr>
        </p:nvSpPr>
        <p:spPr>
          <a:xfrm>
            <a:off x="7707503" y="2000488"/>
            <a:ext cx="3549574" cy="2056888"/>
          </a:xfrm>
          <a:custGeom>
            <a:avLst/>
            <a:gdLst>
              <a:gd name="connsiteX0" fmla="*/ 0 w 3549574"/>
              <a:gd name="connsiteY0" fmla="*/ 0 h 2056888"/>
              <a:gd name="connsiteX1" fmla="*/ 3549574 w 3549574"/>
              <a:gd name="connsiteY1" fmla="*/ 0 h 2056888"/>
              <a:gd name="connsiteX2" fmla="*/ 3549574 w 3549574"/>
              <a:gd name="connsiteY2" fmla="*/ 2056888 h 2056888"/>
              <a:gd name="connsiteX3" fmla="*/ 0 w 3549574"/>
              <a:gd name="connsiteY3" fmla="*/ 2056888 h 2056888"/>
            </a:gdLst>
            <a:ahLst/>
            <a:cxnLst>
              <a:cxn ang="0">
                <a:pos x="connsiteX0" y="connsiteY0"/>
              </a:cxn>
              <a:cxn ang="0">
                <a:pos x="connsiteX1" y="connsiteY1"/>
              </a:cxn>
              <a:cxn ang="0">
                <a:pos x="connsiteX2" y="connsiteY2"/>
              </a:cxn>
              <a:cxn ang="0">
                <a:pos x="connsiteX3" y="connsiteY3"/>
              </a:cxn>
            </a:cxnLst>
            <a:rect l="l" t="t" r="r" b="b"/>
            <a:pathLst>
              <a:path w="3549574" h="2056888">
                <a:moveTo>
                  <a:pt x="0" y="0"/>
                </a:moveTo>
                <a:lnTo>
                  <a:pt x="3549574" y="0"/>
                </a:lnTo>
                <a:lnTo>
                  <a:pt x="3549574" y="2056888"/>
                </a:lnTo>
                <a:lnTo>
                  <a:pt x="0" y="205688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65332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17B48E36-F84A-4B97-844E-D90342EAE14B}"/>
              </a:ext>
            </a:extLst>
          </p:cNvPr>
          <p:cNvSpPr>
            <a:spLocks noGrp="1"/>
          </p:cNvSpPr>
          <p:nvPr>
            <p:ph type="pic" sz="quarter" idx="15" hasCustomPrompt="1"/>
          </p:nvPr>
        </p:nvSpPr>
        <p:spPr>
          <a:xfrm>
            <a:off x="4418658" y="3276600"/>
            <a:ext cx="3419060" cy="2603498"/>
          </a:xfrm>
          <a:custGeom>
            <a:avLst/>
            <a:gdLst>
              <a:gd name="connsiteX0" fmla="*/ 0 w 3419060"/>
              <a:gd name="connsiteY0" fmla="*/ 0 h 2603498"/>
              <a:gd name="connsiteX1" fmla="*/ 3419060 w 3419060"/>
              <a:gd name="connsiteY1" fmla="*/ 0 h 2603498"/>
              <a:gd name="connsiteX2" fmla="*/ 3419060 w 3419060"/>
              <a:gd name="connsiteY2" fmla="*/ 2603498 h 2603498"/>
              <a:gd name="connsiteX3" fmla="*/ 0 w 3419060"/>
              <a:gd name="connsiteY3" fmla="*/ 2603498 h 2603498"/>
            </a:gdLst>
            <a:ahLst/>
            <a:cxnLst>
              <a:cxn ang="0">
                <a:pos x="connsiteX0" y="connsiteY0"/>
              </a:cxn>
              <a:cxn ang="0">
                <a:pos x="connsiteX1" y="connsiteY1"/>
              </a:cxn>
              <a:cxn ang="0">
                <a:pos x="connsiteX2" y="connsiteY2"/>
              </a:cxn>
              <a:cxn ang="0">
                <a:pos x="connsiteX3" y="connsiteY3"/>
              </a:cxn>
            </a:cxnLst>
            <a:rect l="l" t="t" r="r" b="b"/>
            <a:pathLst>
              <a:path w="3419060" h="2603498">
                <a:moveTo>
                  <a:pt x="0" y="0"/>
                </a:moveTo>
                <a:lnTo>
                  <a:pt x="3419060" y="0"/>
                </a:lnTo>
                <a:lnTo>
                  <a:pt x="3419060" y="2603498"/>
                </a:lnTo>
                <a:lnTo>
                  <a:pt x="0" y="260349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FF90FFA5-0324-464C-8B41-B97FF6110F19}"/>
              </a:ext>
            </a:extLst>
          </p:cNvPr>
          <p:cNvSpPr>
            <a:spLocks noGrp="1"/>
          </p:cNvSpPr>
          <p:nvPr>
            <p:ph type="pic" sz="quarter" idx="14" hasCustomPrompt="1"/>
          </p:nvPr>
        </p:nvSpPr>
        <p:spPr>
          <a:xfrm>
            <a:off x="952502" y="2195228"/>
            <a:ext cx="3419060" cy="3684871"/>
          </a:xfrm>
          <a:custGeom>
            <a:avLst/>
            <a:gdLst>
              <a:gd name="connsiteX0" fmla="*/ 0 w 3419060"/>
              <a:gd name="connsiteY0" fmla="*/ 0 h 3684871"/>
              <a:gd name="connsiteX1" fmla="*/ 3419060 w 3419060"/>
              <a:gd name="connsiteY1" fmla="*/ 0 h 3684871"/>
              <a:gd name="connsiteX2" fmla="*/ 3419060 w 3419060"/>
              <a:gd name="connsiteY2" fmla="*/ 3684871 h 3684871"/>
              <a:gd name="connsiteX3" fmla="*/ 0 w 3419060"/>
              <a:gd name="connsiteY3" fmla="*/ 3684871 h 3684871"/>
            </a:gdLst>
            <a:ahLst/>
            <a:cxnLst>
              <a:cxn ang="0">
                <a:pos x="connsiteX0" y="connsiteY0"/>
              </a:cxn>
              <a:cxn ang="0">
                <a:pos x="connsiteX1" y="connsiteY1"/>
              </a:cxn>
              <a:cxn ang="0">
                <a:pos x="connsiteX2" y="connsiteY2"/>
              </a:cxn>
              <a:cxn ang="0">
                <a:pos x="connsiteX3" y="connsiteY3"/>
              </a:cxn>
            </a:cxnLst>
            <a:rect l="l" t="t" r="r" b="b"/>
            <a:pathLst>
              <a:path w="3419060" h="3684871">
                <a:moveTo>
                  <a:pt x="0" y="0"/>
                </a:moveTo>
                <a:lnTo>
                  <a:pt x="3419060" y="0"/>
                </a:lnTo>
                <a:lnTo>
                  <a:pt x="3419060" y="3684871"/>
                </a:lnTo>
                <a:lnTo>
                  <a:pt x="0" y="368487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2" name="Picture Placeholder 21">
            <a:extLst>
              <a:ext uri="{FF2B5EF4-FFF2-40B4-BE49-F238E27FC236}">
                <a16:creationId xmlns:a16="http://schemas.microsoft.com/office/drawing/2014/main" id="{9EA5E587-D717-4304-AFC3-7F4EE4D320A3}"/>
              </a:ext>
            </a:extLst>
          </p:cNvPr>
          <p:cNvSpPr>
            <a:spLocks noGrp="1"/>
          </p:cNvSpPr>
          <p:nvPr>
            <p:ph type="pic" sz="quarter" idx="16" hasCustomPrompt="1"/>
          </p:nvPr>
        </p:nvSpPr>
        <p:spPr>
          <a:xfrm>
            <a:off x="7884814" y="3270419"/>
            <a:ext cx="3588042" cy="2603498"/>
          </a:xfrm>
          <a:custGeom>
            <a:avLst/>
            <a:gdLst>
              <a:gd name="connsiteX0" fmla="*/ 0 w 3588042"/>
              <a:gd name="connsiteY0" fmla="*/ 0 h 2603498"/>
              <a:gd name="connsiteX1" fmla="*/ 3588042 w 3588042"/>
              <a:gd name="connsiteY1" fmla="*/ 0 h 2603498"/>
              <a:gd name="connsiteX2" fmla="*/ 3588042 w 3588042"/>
              <a:gd name="connsiteY2" fmla="*/ 2603498 h 2603498"/>
              <a:gd name="connsiteX3" fmla="*/ 0 w 3588042"/>
              <a:gd name="connsiteY3" fmla="*/ 2603498 h 2603498"/>
            </a:gdLst>
            <a:ahLst/>
            <a:cxnLst>
              <a:cxn ang="0">
                <a:pos x="connsiteX0" y="connsiteY0"/>
              </a:cxn>
              <a:cxn ang="0">
                <a:pos x="connsiteX1" y="connsiteY1"/>
              </a:cxn>
              <a:cxn ang="0">
                <a:pos x="connsiteX2" y="connsiteY2"/>
              </a:cxn>
              <a:cxn ang="0">
                <a:pos x="connsiteX3" y="connsiteY3"/>
              </a:cxn>
            </a:cxnLst>
            <a:rect l="l" t="t" r="r" b="b"/>
            <a:pathLst>
              <a:path w="3588042" h="2603498">
                <a:moveTo>
                  <a:pt x="0" y="0"/>
                </a:moveTo>
                <a:lnTo>
                  <a:pt x="3588042" y="0"/>
                </a:lnTo>
                <a:lnTo>
                  <a:pt x="3588042" y="2603498"/>
                </a:lnTo>
                <a:lnTo>
                  <a:pt x="0" y="260349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5" name="Picture Placeholder 14">
            <a:extLst>
              <a:ext uri="{FF2B5EF4-FFF2-40B4-BE49-F238E27FC236}">
                <a16:creationId xmlns:a16="http://schemas.microsoft.com/office/drawing/2014/main" id="{6017AE91-F3C1-4BFE-B8CE-0E58F84E935A}"/>
              </a:ext>
            </a:extLst>
          </p:cNvPr>
          <p:cNvSpPr>
            <a:spLocks noGrp="1"/>
          </p:cNvSpPr>
          <p:nvPr>
            <p:ph type="pic" sz="quarter" idx="15" hasCustomPrompt="1"/>
          </p:nvPr>
        </p:nvSpPr>
        <p:spPr>
          <a:xfrm>
            <a:off x="5050096" y="3904344"/>
            <a:ext cx="7141904" cy="2953657"/>
          </a:xfrm>
          <a:custGeom>
            <a:avLst/>
            <a:gdLst>
              <a:gd name="connsiteX0" fmla="*/ 0 w 7141904"/>
              <a:gd name="connsiteY0" fmla="*/ 0 h 2953657"/>
              <a:gd name="connsiteX1" fmla="*/ 7141904 w 7141904"/>
              <a:gd name="connsiteY1" fmla="*/ 0 h 2953657"/>
              <a:gd name="connsiteX2" fmla="*/ 7141904 w 7141904"/>
              <a:gd name="connsiteY2" fmla="*/ 2953657 h 2953657"/>
              <a:gd name="connsiteX3" fmla="*/ 0 w 7141904"/>
              <a:gd name="connsiteY3" fmla="*/ 2953657 h 2953657"/>
            </a:gdLst>
            <a:ahLst/>
            <a:cxnLst>
              <a:cxn ang="0">
                <a:pos x="connsiteX0" y="connsiteY0"/>
              </a:cxn>
              <a:cxn ang="0">
                <a:pos x="connsiteX1" y="connsiteY1"/>
              </a:cxn>
              <a:cxn ang="0">
                <a:pos x="connsiteX2" y="connsiteY2"/>
              </a:cxn>
              <a:cxn ang="0">
                <a:pos x="connsiteX3" y="connsiteY3"/>
              </a:cxn>
            </a:cxnLst>
            <a:rect l="l" t="t" r="r" b="b"/>
            <a:pathLst>
              <a:path w="7141904" h="2953657">
                <a:moveTo>
                  <a:pt x="0" y="0"/>
                </a:moveTo>
                <a:lnTo>
                  <a:pt x="7141904" y="0"/>
                </a:lnTo>
                <a:lnTo>
                  <a:pt x="7141904" y="2953657"/>
                </a:lnTo>
                <a:lnTo>
                  <a:pt x="0" y="295365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407380AB-6082-4B09-9FF7-1E5744A2F567}"/>
              </a:ext>
            </a:extLst>
          </p:cNvPr>
          <p:cNvSpPr>
            <a:spLocks noGrp="1"/>
          </p:cNvSpPr>
          <p:nvPr>
            <p:ph type="pic" sz="quarter" idx="14" hasCustomPrompt="1"/>
          </p:nvPr>
        </p:nvSpPr>
        <p:spPr>
          <a:xfrm>
            <a:off x="0" y="1626828"/>
            <a:ext cx="4426857" cy="2771991"/>
          </a:xfrm>
          <a:custGeom>
            <a:avLst/>
            <a:gdLst>
              <a:gd name="connsiteX0" fmla="*/ 0 w 4426857"/>
              <a:gd name="connsiteY0" fmla="*/ 0 h 2771991"/>
              <a:gd name="connsiteX1" fmla="*/ 4426857 w 4426857"/>
              <a:gd name="connsiteY1" fmla="*/ 0 h 2771991"/>
              <a:gd name="connsiteX2" fmla="*/ 4426857 w 4426857"/>
              <a:gd name="connsiteY2" fmla="*/ 2771991 h 2771991"/>
              <a:gd name="connsiteX3" fmla="*/ 0 w 4426857"/>
              <a:gd name="connsiteY3" fmla="*/ 2771991 h 2771991"/>
            </a:gdLst>
            <a:ahLst/>
            <a:cxnLst>
              <a:cxn ang="0">
                <a:pos x="connsiteX0" y="connsiteY0"/>
              </a:cxn>
              <a:cxn ang="0">
                <a:pos x="connsiteX1" y="connsiteY1"/>
              </a:cxn>
              <a:cxn ang="0">
                <a:pos x="connsiteX2" y="connsiteY2"/>
              </a:cxn>
              <a:cxn ang="0">
                <a:pos x="connsiteX3" y="connsiteY3"/>
              </a:cxn>
            </a:cxnLst>
            <a:rect l="l" t="t" r="r" b="b"/>
            <a:pathLst>
              <a:path w="4426857" h="2771991">
                <a:moveTo>
                  <a:pt x="0" y="0"/>
                </a:moveTo>
                <a:lnTo>
                  <a:pt x="4426857" y="0"/>
                </a:lnTo>
                <a:lnTo>
                  <a:pt x="4426857" y="2771991"/>
                </a:lnTo>
                <a:lnTo>
                  <a:pt x="0" y="277199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5" name="Picture Placeholder 14">
            <a:extLst>
              <a:ext uri="{FF2B5EF4-FFF2-40B4-BE49-F238E27FC236}">
                <a16:creationId xmlns:a16="http://schemas.microsoft.com/office/drawing/2014/main" id="{A9FDD5E5-2977-4E66-9DD8-0E4BC602AB70}"/>
              </a:ext>
            </a:extLst>
          </p:cNvPr>
          <p:cNvSpPr>
            <a:spLocks noGrp="1"/>
          </p:cNvSpPr>
          <p:nvPr>
            <p:ph type="pic" sz="quarter" idx="25" hasCustomPrompt="1"/>
          </p:nvPr>
        </p:nvSpPr>
        <p:spPr>
          <a:xfrm>
            <a:off x="6665815" y="1955666"/>
            <a:ext cx="2104572" cy="3637907"/>
          </a:xfrm>
          <a:custGeom>
            <a:avLst/>
            <a:gdLst>
              <a:gd name="connsiteX0" fmla="*/ 0 w 2104572"/>
              <a:gd name="connsiteY0" fmla="*/ 0 h 3637907"/>
              <a:gd name="connsiteX1" fmla="*/ 2104572 w 2104572"/>
              <a:gd name="connsiteY1" fmla="*/ 0 h 3637907"/>
              <a:gd name="connsiteX2" fmla="*/ 2104572 w 2104572"/>
              <a:gd name="connsiteY2" fmla="*/ 3637907 h 3637907"/>
              <a:gd name="connsiteX3" fmla="*/ 0 w 2104572"/>
              <a:gd name="connsiteY3" fmla="*/ 3637907 h 3637907"/>
            </a:gdLst>
            <a:ahLst/>
            <a:cxnLst>
              <a:cxn ang="0">
                <a:pos x="connsiteX0" y="connsiteY0"/>
              </a:cxn>
              <a:cxn ang="0">
                <a:pos x="connsiteX1" y="connsiteY1"/>
              </a:cxn>
              <a:cxn ang="0">
                <a:pos x="connsiteX2" y="connsiteY2"/>
              </a:cxn>
              <a:cxn ang="0">
                <a:pos x="connsiteX3" y="connsiteY3"/>
              </a:cxn>
            </a:cxnLst>
            <a:rect l="l" t="t" r="r" b="b"/>
            <a:pathLst>
              <a:path w="2104572" h="3637907">
                <a:moveTo>
                  <a:pt x="0" y="0"/>
                </a:moveTo>
                <a:lnTo>
                  <a:pt x="2104572" y="0"/>
                </a:lnTo>
                <a:lnTo>
                  <a:pt x="2104572" y="3637907"/>
                </a:lnTo>
                <a:lnTo>
                  <a:pt x="0" y="363790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3" name="Picture Placeholder 12">
            <a:extLst>
              <a:ext uri="{FF2B5EF4-FFF2-40B4-BE49-F238E27FC236}">
                <a16:creationId xmlns:a16="http://schemas.microsoft.com/office/drawing/2014/main" id="{B6985E36-58C0-43B2-B038-BD0802D0BF21}"/>
              </a:ext>
            </a:extLst>
          </p:cNvPr>
          <p:cNvSpPr>
            <a:spLocks noGrp="1"/>
          </p:cNvSpPr>
          <p:nvPr>
            <p:ph type="pic" sz="quarter" idx="24" hasCustomPrompt="1"/>
          </p:nvPr>
        </p:nvSpPr>
        <p:spPr>
          <a:xfrm>
            <a:off x="4404878" y="1970658"/>
            <a:ext cx="2104572" cy="3637907"/>
          </a:xfrm>
          <a:custGeom>
            <a:avLst/>
            <a:gdLst>
              <a:gd name="connsiteX0" fmla="*/ 0 w 2104572"/>
              <a:gd name="connsiteY0" fmla="*/ 0 h 3637907"/>
              <a:gd name="connsiteX1" fmla="*/ 2104572 w 2104572"/>
              <a:gd name="connsiteY1" fmla="*/ 0 h 3637907"/>
              <a:gd name="connsiteX2" fmla="*/ 2104572 w 2104572"/>
              <a:gd name="connsiteY2" fmla="*/ 3637907 h 3637907"/>
              <a:gd name="connsiteX3" fmla="*/ 0 w 2104572"/>
              <a:gd name="connsiteY3" fmla="*/ 3637907 h 3637907"/>
            </a:gdLst>
            <a:ahLst/>
            <a:cxnLst>
              <a:cxn ang="0">
                <a:pos x="connsiteX0" y="connsiteY0"/>
              </a:cxn>
              <a:cxn ang="0">
                <a:pos x="connsiteX1" y="connsiteY1"/>
              </a:cxn>
              <a:cxn ang="0">
                <a:pos x="connsiteX2" y="connsiteY2"/>
              </a:cxn>
              <a:cxn ang="0">
                <a:pos x="connsiteX3" y="connsiteY3"/>
              </a:cxn>
            </a:cxnLst>
            <a:rect l="l" t="t" r="r" b="b"/>
            <a:pathLst>
              <a:path w="2104572" h="3637907">
                <a:moveTo>
                  <a:pt x="0" y="0"/>
                </a:moveTo>
                <a:lnTo>
                  <a:pt x="2104572" y="0"/>
                </a:lnTo>
                <a:lnTo>
                  <a:pt x="2104572" y="3637907"/>
                </a:lnTo>
                <a:lnTo>
                  <a:pt x="0" y="363790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8" name="Picture Placeholder 17">
            <a:extLst>
              <a:ext uri="{FF2B5EF4-FFF2-40B4-BE49-F238E27FC236}">
                <a16:creationId xmlns:a16="http://schemas.microsoft.com/office/drawing/2014/main" id="{1AE4F4A4-54C6-4E4F-ABB2-D023C2A738AF}"/>
              </a:ext>
            </a:extLst>
          </p:cNvPr>
          <p:cNvSpPr>
            <a:spLocks noGrp="1"/>
          </p:cNvSpPr>
          <p:nvPr>
            <p:ph type="pic" sz="quarter" idx="26" hasCustomPrompt="1"/>
          </p:nvPr>
        </p:nvSpPr>
        <p:spPr>
          <a:xfrm>
            <a:off x="8926752" y="1955666"/>
            <a:ext cx="2329150" cy="3637907"/>
          </a:xfrm>
          <a:custGeom>
            <a:avLst/>
            <a:gdLst>
              <a:gd name="connsiteX0" fmla="*/ 0 w 2329150"/>
              <a:gd name="connsiteY0" fmla="*/ 0 h 3637907"/>
              <a:gd name="connsiteX1" fmla="*/ 2329150 w 2329150"/>
              <a:gd name="connsiteY1" fmla="*/ 0 h 3637907"/>
              <a:gd name="connsiteX2" fmla="*/ 2329150 w 2329150"/>
              <a:gd name="connsiteY2" fmla="*/ 3637907 h 3637907"/>
              <a:gd name="connsiteX3" fmla="*/ 0 w 2329150"/>
              <a:gd name="connsiteY3" fmla="*/ 3637907 h 3637907"/>
            </a:gdLst>
            <a:ahLst/>
            <a:cxnLst>
              <a:cxn ang="0">
                <a:pos x="connsiteX0" y="connsiteY0"/>
              </a:cxn>
              <a:cxn ang="0">
                <a:pos x="connsiteX1" y="connsiteY1"/>
              </a:cxn>
              <a:cxn ang="0">
                <a:pos x="connsiteX2" y="connsiteY2"/>
              </a:cxn>
              <a:cxn ang="0">
                <a:pos x="connsiteX3" y="connsiteY3"/>
              </a:cxn>
            </a:cxnLst>
            <a:rect l="l" t="t" r="r" b="b"/>
            <a:pathLst>
              <a:path w="2329150" h="3637907">
                <a:moveTo>
                  <a:pt x="0" y="0"/>
                </a:moveTo>
                <a:lnTo>
                  <a:pt x="2329150" y="0"/>
                </a:lnTo>
                <a:lnTo>
                  <a:pt x="2329150" y="3637907"/>
                </a:lnTo>
                <a:lnTo>
                  <a:pt x="0" y="363790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4" name="Picture Placeholder 13">
            <a:extLst>
              <a:ext uri="{FF2B5EF4-FFF2-40B4-BE49-F238E27FC236}">
                <a16:creationId xmlns:a16="http://schemas.microsoft.com/office/drawing/2014/main" id="{8CD410A7-0CBE-4CA0-97D6-2C7E51F194BA}"/>
              </a:ext>
            </a:extLst>
          </p:cNvPr>
          <p:cNvSpPr>
            <a:spLocks noGrp="1"/>
          </p:cNvSpPr>
          <p:nvPr>
            <p:ph type="pic" sz="quarter" idx="31" hasCustomPrompt="1"/>
          </p:nvPr>
        </p:nvSpPr>
        <p:spPr>
          <a:xfrm>
            <a:off x="2227201" y="1512380"/>
            <a:ext cx="3706752" cy="1778000"/>
          </a:xfrm>
          <a:custGeom>
            <a:avLst/>
            <a:gdLst>
              <a:gd name="connsiteX0" fmla="*/ 0 w 3706752"/>
              <a:gd name="connsiteY0" fmla="*/ 0 h 1778000"/>
              <a:gd name="connsiteX1" fmla="*/ 3706752 w 3706752"/>
              <a:gd name="connsiteY1" fmla="*/ 0 h 1778000"/>
              <a:gd name="connsiteX2" fmla="*/ 3706752 w 3706752"/>
              <a:gd name="connsiteY2" fmla="*/ 1778000 h 1778000"/>
              <a:gd name="connsiteX3" fmla="*/ 0 w 3706752"/>
              <a:gd name="connsiteY3" fmla="*/ 1778000 h 1778000"/>
            </a:gdLst>
            <a:ahLst/>
            <a:cxnLst>
              <a:cxn ang="0">
                <a:pos x="connsiteX0" y="connsiteY0"/>
              </a:cxn>
              <a:cxn ang="0">
                <a:pos x="connsiteX1" y="connsiteY1"/>
              </a:cxn>
              <a:cxn ang="0">
                <a:pos x="connsiteX2" y="connsiteY2"/>
              </a:cxn>
              <a:cxn ang="0">
                <a:pos x="connsiteX3" y="connsiteY3"/>
              </a:cxn>
            </a:cxnLst>
            <a:rect l="l" t="t" r="r" b="b"/>
            <a:pathLst>
              <a:path w="3706752" h="1778000">
                <a:moveTo>
                  <a:pt x="0" y="0"/>
                </a:moveTo>
                <a:lnTo>
                  <a:pt x="3706752" y="0"/>
                </a:lnTo>
                <a:lnTo>
                  <a:pt x="3706752" y="1778000"/>
                </a:lnTo>
                <a:lnTo>
                  <a:pt x="0" y="177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11488802-0785-40A7-96DF-4504F04180A5}"/>
              </a:ext>
            </a:extLst>
          </p:cNvPr>
          <p:cNvSpPr>
            <a:spLocks noGrp="1"/>
          </p:cNvSpPr>
          <p:nvPr>
            <p:ph type="pic" sz="quarter" idx="30" hasCustomPrompt="1"/>
          </p:nvPr>
        </p:nvSpPr>
        <p:spPr>
          <a:xfrm>
            <a:off x="6258048" y="3290380"/>
            <a:ext cx="3706752" cy="1778000"/>
          </a:xfrm>
          <a:custGeom>
            <a:avLst/>
            <a:gdLst>
              <a:gd name="connsiteX0" fmla="*/ 0 w 3706752"/>
              <a:gd name="connsiteY0" fmla="*/ 0 h 1778000"/>
              <a:gd name="connsiteX1" fmla="*/ 3706752 w 3706752"/>
              <a:gd name="connsiteY1" fmla="*/ 0 h 1778000"/>
              <a:gd name="connsiteX2" fmla="*/ 3706752 w 3706752"/>
              <a:gd name="connsiteY2" fmla="*/ 1778000 h 1778000"/>
              <a:gd name="connsiteX3" fmla="*/ 0 w 3706752"/>
              <a:gd name="connsiteY3" fmla="*/ 1778000 h 1778000"/>
            </a:gdLst>
            <a:ahLst/>
            <a:cxnLst>
              <a:cxn ang="0">
                <a:pos x="connsiteX0" y="connsiteY0"/>
              </a:cxn>
              <a:cxn ang="0">
                <a:pos x="connsiteX1" y="connsiteY1"/>
              </a:cxn>
              <a:cxn ang="0">
                <a:pos x="connsiteX2" y="connsiteY2"/>
              </a:cxn>
              <a:cxn ang="0">
                <a:pos x="connsiteX3" y="connsiteY3"/>
              </a:cxn>
            </a:cxnLst>
            <a:rect l="l" t="t" r="r" b="b"/>
            <a:pathLst>
              <a:path w="3706752" h="1778000">
                <a:moveTo>
                  <a:pt x="0" y="0"/>
                </a:moveTo>
                <a:lnTo>
                  <a:pt x="3706752" y="0"/>
                </a:lnTo>
                <a:lnTo>
                  <a:pt x="3706752" y="1778000"/>
                </a:lnTo>
                <a:lnTo>
                  <a:pt x="0" y="177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16">
            <a:extLst>
              <a:ext uri="{FF2B5EF4-FFF2-40B4-BE49-F238E27FC236}">
                <a16:creationId xmlns:a16="http://schemas.microsoft.com/office/drawing/2014/main" id="{4438A461-2676-4394-81E4-E5DE7BD63301}"/>
              </a:ext>
            </a:extLst>
          </p:cNvPr>
          <p:cNvSpPr>
            <a:spLocks noGrp="1"/>
          </p:cNvSpPr>
          <p:nvPr>
            <p:ph type="pic" sz="quarter" idx="32" hasCustomPrompt="1"/>
          </p:nvPr>
        </p:nvSpPr>
        <p:spPr>
          <a:xfrm>
            <a:off x="2227201" y="4816241"/>
            <a:ext cx="3706752" cy="1778000"/>
          </a:xfrm>
          <a:custGeom>
            <a:avLst/>
            <a:gdLst>
              <a:gd name="connsiteX0" fmla="*/ 0 w 3706752"/>
              <a:gd name="connsiteY0" fmla="*/ 0 h 1778000"/>
              <a:gd name="connsiteX1" fmla="*/ 3706752 w 3706752"/>
              <a:gd name="connsiteY1" fmla="*/ 0 h 1778000"/>
              <a:gd name="connsiteX2" fmla="*/ 3706752 w 3706752"/>
              <a:gd name="connsiteY2" fmla="*/ 1778000 h 1778000"/>
              <a:gd name="connsiteX3" fmla="*/ 0 w 3706752"/>
              <a:gd name="connsiteY3" fmla="*/ 1778000 h 1778000"/>
            </a:gdLst>
            <a:ahLst/>
            <a:cxnLst>
              <a:cxn ang="0">
                <a:pos x="connsiteX0" y="connsiteY0"/>
              </a:cxn>
              <a:cxn ang="0">
                <a:pos x="connsiteX1" y="connsiteY1"/>
              </a:cxn>
              <a:cxn ang="0">
                <a:pos x="connsiteX2" y="connsiteY2"/>
              </a:cxn>
              <a:cxn ang="0">
                <a:pos x="connsiteX3" y="connsiteY3"/>
              </a:cxn>
            </a:cxnLst>
            <a:rect l="l" t="t" r="r" b="b"/>
            <a:pathLst>
              <a:path w="3706752" h="1778000">
                <a:moveTo>
                  <a:pt x="0" y="0"/>
                </a:moveTo>
                <a:lnTo>
                  <a:pt x="3706752" y="0"/>
                </a:lnTo>
                <a:lnTo>
                  <a:pt x="3706752" y="1778000"/>
                </a:lnTo>
                <a:lnTo>
                  <a:pt x="0" y="177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5DDE4B3F-EDFC-40C9-9DE8-5CFE12BFE523}"/>
              </a:ext>
            </a:extLst>
          </p:cNvPr>
          <p:cNvSpPr>
            <a:spLocks noGrp="1"/>
          </p:cNvSpPr>
          <p:nvPr>
            <p:ph type="pic" sz="quarter" idx="26" hasCustomPrompt="1"/>
          </p:nvPr>
        </p:nvSpPr>
        <p:spPr>
          <a:xfrm>
            <a:off x="4808911" y="2032369"/>
            <a:ext cx="2574179" cy="2014153"/>
          </a:xfrm>
          <a:custGeom>
            <a:avLst/>
            <a:gdLst>
              <a:gd name="connsiteX0" fmla="*/ 0 w 2574179"/>
              <a:gd name="connsiteY0" fmla="*/ 0 h 2014153"/>
              <a:gd name="connsiteX1" fmla="*/ 2574179 w 2574179"/>
              <a:gd name="connsiteY1" fmla="*/ 0 h 2014153"/>
              <a:gd name="connsiteX2" fmla="*/ 2574179 w 2574179"/>
              <a:gd name="connsiteY2" fmla="*/ 2014153 h 2014153"/>
              <a:gd name="connsiteX3" fmla="*/ 0 w 2574179"/>
              <a:gd name="connsiteY3" fmla="*/ 2014153 h 2014153"/>
            </a:gdLst>
            <a:ahLst/>
            <a:cxnLst>
              <a:cxn ang="0">
                <a:pos x="connsiteX0" y="connsiteY0"/>
              </a:cxn>
              <a:cxn ang="0">
                <a:pos x="connsiteX1" y="connsiteY1"/>
              </a:cxn>
              <a:cxn ang="0">
                <a:pos x="connsiteX2" y="connsiteY2"/>
              </a:cxn>
              <a:cxn ang="0">
                <a:pos x="connsiteX3" y="connsiteY3"/>
              </a:cxn>
            </a:cxnLst>
            <a:rect l="l" t="t" r="r" b="b"/>
            <a:pathLst>
              <a:path w="2574179" h="2014153">
                <a:moveTo>
                  <a:pt x="0" y="0"/>
                </a:moveTo>
                <a:lnTo>
                  <a:pt x="2574179" y="0"/>
                </a:lnTo>
                <a:lnTo>
                  <a:pt x="2574179" y="2014153"/>
                </a:lnTo>
                <a:lnTo>
                  <a:pt x="0" y="201415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15">
            <a:extLst>
              <a:ext uri="{FF2B5EF4-FFF2-40B4-BE49-F238E27FC236}">
                <a16:creationId xmlns:a16="http://schemas.microsoft.com/office/drawing/2014/main" id="{E59FA8C1-52A2-4CE1-B738-E38CF0DDBF93}"/>
              </a:ext>
            </a:extLst>
          </p:cNvPr>
          <p:cNvSpPr>
            <a:spLocks noGrp="1"/>
          </p:cNvSpPr>
          <p:nvPr>
            <p:ph type="pic" sz="quarter" idx="25" hasCustomPrompt="1"/>
          </p:nvPr>
        </p:nvSpPr>
        <p:spPr>
          <a:xfrm>
            <a:off x="1038298" y="2032370"/>
            <a:ext cx="2574179" cy="2014153"/>
          </a:xfrm>
          <a:custGeom>
            <a:avLst/>
            <a:gdLst>
              <a:gd name="connsiteX0" fmla="*/ 0 w 2574179"/>
              <a:gd name="connsiteY0" fmla="*/ 0 h 2014153"/>
              <a:gd name="connsiteX1" fmla="*/ 2574179 w 2574179"/>
              <a:gd name="connsiteY1" fmla="*/ 0 h 2014153"/>
              <a:gd name="connsiteX2" fmla="*/ 2574179 w 2574179"/>
              <a:gd name="connsiteY2" fmla="*/ 2014153 h 2014153"/>
              <a:gd name="connsiteX3" fmla="*/ 0 w 2574179"/>
              <a:gd name="connsiteY3" fmla="*/ 2014153 h 2014153"/>
            </a:gdLst>
            <a:ahLst/>
            <a:cxnLst>
              <a:cxn ang="0">
                <a:pos x="connsiteX0" y="connsiteY0"/>
              </a:cxn>
              <a:cxn ang="0">
                <a:pos x="connsiteX1" y="connsiteY1"/>
              </a:cxn>
              <a:cxn ang="0">
                <a:pos x="connsiteX2" y="connsiteY2"/>
              </a:cxn>
              <a:cxn ang="0">
                <a:pos x="connsiteX3" y="connsiteY3"/>
              </a:cxn>
            </a:cxnLst>
            <a:rect l="l" t="t" r="r" b="b"/>
            <a:pathLst>
              <a:path w="2574179" h="2014153">
                <a:moveTo>
                  <a:pt x="0" y="0"/>
                </a:moveTo>
                <a:lnTo>
                  <a:pt x="2574179" y="0"/>
                </a:lnTo>
                <a:lnTo>
                  <a:pt x="2574179" y="2014153"/>
                </a:lnTo>
                <a:lnTo>
                  <a:pt x="0" y="201415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0" name="Picture Placeholder 19">
            <a:extLst>
              <a:ext uri="{FF2B5EF4-FFF2-40B4-BE49-F238E27FC236}">
                <a16:creationId xmlns:a16="http://schemas.microsoft.com/office/drawing/2014/main" id="{D6A17792-45D8-4331-84DD-BABAD0841E9A}"/>
              </a:ext>
            </a:extLst>
          </p:cNvPr>
          <p:cNvSpPr>
            <a:spLocks noGrp="1"/>
          </p:cNvSpPr>
          <p:nvPr>
            <p:ph type="pic" sz="quarter" idx="27" hasCustomPrompt="1"/>
          </p:nvPr>
        </p:nvSpPr>
        <p:spPr>
          <a:xfrm>
            <a:off x="8579523" y="2032369"/>
            <a:ext cx="2574179" cy="2014153"/>
          </a:xfrm>
          <a:custGeom>
            <a:avLst/>
            <a:gdLst>
              <a:gd name="connsiteX0" fmla="*/ 0 w 2574179"/>
              <a:gd name="connsiteY0" fmla="*/ 0 h 2014153"/>
              <a:gd name="connsiteX1" fmla="*/ 2574179 w 2574179"/>
              <a:gd name="connsiteY1" fmla="*/ 0 h 2014153"/>
              <a:gd name="connsiteX2" fmla="*/ 2574179 w 2574179"/>
              <a:gd name="connsiteY2" fmla="*/ 2014153 h 2014153"/>
              <a:gd name="connsiteX3" fmla="*/ 0 w 2574179"/>
              <a:gd name="connsiteY3" fmla="*/ 2014153 h 2014153"/>
            </a:gdLst>
            <a:ahLst/>
            <a:cxnLst>
              <a:cxn ang="0">
                <a:pos x="connsiteX0" y="connsiteY0"/>
              </a:cxn>
              <a:cxn ang="0">
                <a:pos x="connsiteX1" y="connsiteY1"/>
              </a:cxn>
              <a:cxn ang="0">
                <a:pos x="connsiteX2" y="connsiteY2"/>
              </a:cxn>
              <a:cxn ang="0">
                <a:pos x="connsiteX3" y="connsiteY3"/>
              </a:cxn>
            </a:cxnLst>
            <a:rect l="l" t="t" r="r" b="b"/>
            <a:pathLst>
              <a:path w="2574179" h="2014153">
                <a:moveTo>
                  <a:pt x="0" y="0"/>
                </a:moveTo>
                <a:lnTo>
                  <a:pt x="2574179" y="0"/>
                </a:lnTo>
                <a:lnTo>
                  <a:pt x="2574179" y="2014153"/>
                </a:lnTo>
                <a:lnTo>
                  <a:pt x="0" y="201415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D235929E-D7C7-4C7A-A6AE-6618386DA8F8}"/>
              </a:ext>
            </a:extLst>
          </p:cNvPr>
          <p:cNvSpPr>
            <a:spLocks noGrp="1"/>
          </p:cNvSpPr>
          <p:nvPr>
            <p:ph type="pic" sz="quarter" idx="26" hasCustomPrompt="1"/>
          </p:nvPr>
        </p:nvSpPr>
        <p:spPr>
          <a:xfrm>
            <a:off x="5622235" y="1658123"/>
            <a:ext cx="5731565" cy="2710070"/>
          </a:xfrm>
          <a:custGeom>
            <a:avLst/>
            <a:gdLst>
              <a:gd name="connsiteX0" fmla="*/ 0 w 5731565"/>
              <a:gd name="connsiteY0" fmla="*/ 0 h 2710070"/>
              <a:gd name="connsiteX1" fmla="*/ 5731565 w 5731565"/>
              <a:gd name="connsiteY1" fmla="*/ 0 h 2710070"/>
              <a:gd name="connsiteX2" fmla="*/ 5731565 w 5731565"/>
              <a:gd name="connsiteY2" fmla="*/ 2710070 h 2710070"/>
              <a:gd name="connsiteX3" fmla="*/ 0 w 5731565"/>
              <a:gd name="connsiteY3" fmla="*/ 2710070 h 2710070"/>
            </a:gdLst>
            <a:ahLst/>
            <a:cxnLst>
              <a:cxn ang="0">
                <a:pos x="connsiteX0" y="connsiteY0"/>
              </a:cxn>
              <a:cxn ang="0">
                <a:pos x="connsiteX1" y="connsiteY1"/>
              </a:cxn>
              <a:cxn ang="0">
                <a:pos x="connsiteX2" y="connsiteY2"/>
              </a:cxn>
              <a:cxn ang="0">
                <a:pos x="connsiteX3" y="connsiteY3"/>
              </a:cxn>
            </a:cxnLst>
            <a:rect l="l" t="t" r="r" b="b"/>
            <a:pathLst>
              <a:path w="5731565" h="2710070">
                <a:moveTo>
                  <a:pt x="0" y="0"/>
                </a:moveTo>
                <a:lnTo>
                  <a:pt x="5731565" y="0"/>
                </a:lnTo>
                <a:lnTo>
                  <a:pt x="5731565" y="2710070"/>
                </a:lnTo>
                <a:lnTo>
                  <a:pt x="0" y="271007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15">
            <a:extLst>
              <a:ext uri="{FF2B5EF4-FFF2-40B4-BE49-F238E27FC236}">
                <a16:creationId xmlns:a16="http://schemas.microsoft.com/office/drawing/2014/main" id="{EE72ABDE-C9F4-4FDB-A584-45DFB089CD32}"/>
              </a:ext>
            </a:extLst>
          </p:cNvPr>
          <p:cNvSpPr>
            <a:spLocks noGrp="1"/>
          </p:cNvSpPr>
          <p:nvPr>
            <p:ph type="pic" sz="quarter" idx="25" hasCustomPrompt="1"/>
          </p:nvPr>
        </p:nvSpPr>
        <p:spPr>
          <a:xfrm>
            <a:off x="838200" y="1658123"/>
            <a:ext cx="4687957" cy="2710070"/>
          </a:xfrm>
          <a:custGeom>
            <a:avLst/>
            <a:gdLst>
              <a:gd name="connsiteX0" fmla="*/ 0 w 4687957"/>
              <a:gd name="connsiteY0" fmla="*/ 0 h 2710070"/>
              <a:gd name="connsiteX1" fmla="*/ 4687957 w 4687957"/>
              <a:gd name="connsiteY1" fmla="*/ 0 h 2710070"/>
              <a:gd name="connsiteX2" fmla="*/ 4687957 w 4687957"/>
              <a:gd name="connsiteY2" fmla="*/ 2710070 h 2710070"/>
              <a:gd name="connsiteX3" fmla="*/ 0 w 4687957"/>
              <a:gd name="connsiteY3" fmla="*/ 2710070 h 2710070"/>
            </a:gdLst>
            <a:ahLst/>
            <a:cxnLst>
              <a:cxn ang="0">
                <a:pos x="connsiteX0" y="connsiteY0"/>
              </a:cxn>
              <a:cxn ang="0">
                <a:pos x="connsiteX1" y="connsiteY1"/>
              </a:cxn>
              <a:cxn ang="0">
                <a:pos x="connsiteX2" y="connsiteY2"/>
              </a:cxn>
              <a:cxn ang="0">
                <a:pos x="connsiteX3" y="connsiteY3"/>
              </a:cxn>
            </a:cxnLst>
            <a:rect l="l" t="t" r="r" b="b"/>
            <a:pathLst>
              <a:path w="4687957" h="2710070">
                <a:moveTo>
                  <a:pt x="0" y="0"/>
                </a:moveTo>
                <a:lnTo>
                  <a:pt x="4687957" y="0"/>
                </a:lnTo>
                <a:lnTo>
                  <a:pt x="4687957" y="2710070"/>
                </a:lnTo>
                <a:lnTo>
                  <a:pt x="0" y="271007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Picture Placeholder 21">
            <a:extLst>
              <a:ext uri="{FF2B5EF4-FFF2-40B4-BE49-F238E27FC236}">
                <a16:creationId xmlns:a16="http://schemas.microsoft.com/office/drawing/2014/main" id="{54600928-6633-4025-BC3A-95F1F5C67166}"/>
              </a:ext>
            </a:extLst>
          </p:cNvPr>
          <p:cNvSpPr>
            <a:spLocks noGrp="1"/>
          </p:cNvSpPr>
          <p:nvPr>
            <p:ph type="pic" sz="quarter" idx="27" hasCustomPrompt="1"/>
          </p:nvPr>
        </p:nvSpPr>
        <p:spPr>
          <a:xfrm>
            <a:off x="6186871" y="4453401"/>
            <a:ext cx="5166929" cy="1540999"/>
          </a:xfrm>
          <a:custGeom>
            <a:avLst/>
            <a:gdLst>
              <a:gd name="connsiteX0" fmla="*/ 0 w 5166929"/>
              <a:gd name="connsiteY0" fmla="*/ 0 h 1540999"/>
              <a:gd name="connsiteX1" fmla="*/ 5166929 w 5166929"/>
              <a:gd name="connsiteY1" fmla="*/ 0 h 1540999"/>
              <a:gd name="connsiteX2" fmla="*/ 5166929 w 5166929"/>
              <a:gd name="connsiteY2" fmla="*/ 1540999 h 1540999"/>
              <a:gd name="connsiteX3" fmla="*/ 0 w 5166929"/>
              <a:gd name="connsiteY3" fmla="*/ 1540999 h 1540999"/>
            </a:gdLst>
            <a:ahLst/>
            <a:cxnLst>
              <a:cxn ang="0">
                <a:pos x="connsiteX0" y="connsiteY0"/>
              </a:cxn>
              <a:cxn ang="0">
                <a:pos x="connsiteX1" y="connsiteY1"/>
              </a:cxn>
              <a:cxn ang="0">
                <a:pos x="connsiteX2" y="connsiteY2"/>
              </a:cxn>
              <a:cxn ang="0">
                <a:pos x="connsiteX3" y="connsiteY3"/>
              </a:cxn>
            </a:cxnLst>
            <a:rect l="l" t="t" r="r" b="b"/>
            <a:pathLst>
              <a:path w="5166929" h="1540999">
                <a:moveTo>
                  <a:pt x="0" y="0"/>
                </a:moveTo>
                <a:lnTo>
                  <a:pt x="5166929" y="0"/>
                </a:lnTo>
                <a:lnTo>
                  <a:pt x="5166929" y="1540999"/>
                </a:lnTo>
                <a:lnTo>
                  <a:pt x="0" y="154099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3" name="Picture Placeholder 22">
            <a:extLst>
              <a:ext uri="{FF2B5EF4-FFF2-40B4-BE49-F238E27FC236}">
                <a16:creationId xmlns:a16="http://schemas.microsoft.com/office/drawing/2014/main" id="{71B61DC1-87C6-4203-9A0B-2B507355406E}"/>
              </a:ext>
            </a:extLst>
          </p:cNvPr>
          <p:cNvSpPr>
            <a:spLocks noGrp="1"/>
          </p:cNvSpPr>
          <p:nvPr>
            <p:ph type="pic" sz="quarter" idx="24" hasCustomPrompt="1"/>
          </p:nvPr>
        </p:nvSpPr>
        <p:spPr>
          <a:xfrm>
            <a:off x="838200" y="4453402"/>
            <a:ext cx="5257800" cy="1540999"/>
          </a:xfrm>
          <a:custGeom>
            <a:avLst/>
            <a:gdLst>
              <a:gd name="connsiteX0" fmla="*/ 0 w 5257800"/>
              <a:gd name="connsiteY0" fmla="*/ 0 h 1540999"/>
              <a:gd name="connsiteX1" fmla="*/ 5257800 w 5257800"/>
              <a:gd name="connsiteY1" fmla="*/ 0 h 1540999"/>
              <a:gd name="connsiteX2" fmla="*/ 5257800 w 5257800"/>
              <a:gd name="connsiteY2" fmla="*/ 1540999 h 1540999"/>
              <a:gd name="connsiteX3" fmla="*/ 0 w 5257800"/>
              <a:gd name="connsiteY3" fmla="*/ 1540999 h 1540999"/>
            </a:gdLst>
            <a:ahLst/>
            <a:cxnLst>
              <a:cxn ang="0">
                <a:pos x="connsiteX0" y="connsiteY0"/>
              </a:cxn>
              <a:cxn ang="0">
                <a:pos x="connsiteX1" y="connsiteY1"/>
              </a:cxn>
              <a:cxn ang="0">
                <a:pos x="connsiteX2" y="connsiteY2"/>
              </a:cxn>
              <a:cxn ang="0">
                <a:pos x="connsiteX3" y="connsiteY3"/>
              </a:cxn>
            </a:cxnLst>
            <a:rect l="l" t="t" r="r" b="b"/>
            <a:pathLst>
              <a:path w="5257800" h="1540999">
                <a:moveTo>
                  <a:pt x="0" y="0"/>
                </a:moveTo>
                <a:lnTo>
                  <a:pt x="5257800" y="0"/>
                </a:lnTo>
                <a:lnTo>
                  <a:pt x="5257800" y="1540999"/>
                </a:lnTo>
                <a:lnTo>
                  <a:pt x="0" y="154099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5E06E4B-7C5D-4D3C-A142-4D0D03CB002D}"/>
              </a:ext>
            </a:extLst>
          </p:cNvPr>
          <p:cNvSpPr/>
          <p:nvPr/>
        </p:nvSpPr>
        <p:spPr>
          <a:xfrm>
            <a:off x="0" y="0"/>
            <a:ext cx="12192000" cy="6858000"/>
          </a:xfrm>
          <a:prstGeom prst="rect">
            <a:avLst/>
          </a:prstGeom>
          <a:solidFill>
            <a:schemeClr val="tx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pic>
        <p:nvPicPr>
          <p:cNvPr id="8" name="Picture 7">
            <a:extLst>
              <a:ext uri="{FF2B5EF4-FFF2-40B4-BE49-F238E27FC236}">
                <a16:creationId xmlns:a16="http://schemas.microsoft.com/office/drawing/2014/main" id="{04DDB80F-C85C-41B9-9317-DDA50E0D8FD6}"/>
              </a:ext>
            </a:extLst>
          </p:cNvPr>
          <p:cNvPicPr>
            <a:picLocks noChangeAspect="1"/>
          </p:cNvPicPr>
          <p:nvPr/>
        </p:nvPicPr>
        <p:blipFill>
          <a:blip r:embed="rId3"/>
          <a:stretch>
            <a:fillRect/>
          </a:stretch>
        </p:blipFill>
        <p:spPr>
          <a:xfrm>
            <a:off x="2667000" y="0"/>
            <a:ext cx="6858000" cy="6858000"/>
          </a:xfrm>
          <a:prstGeom prst="rect">
            <a:avLst/>
          </a:prstGeom>
        </p:spPr>
      </p:pic>
      <p:sp>
        <p:nvSpPr>
          <p:cNvPr id="3" name="Picture Placeholder 2">
            <a:extLst>
              <a:ext uri="{FF2B5EF4-FFF2-40B4-BE49-F238E27FC236}">
                <a16:creationId xmlns:a16="http://schemas.microsoft.com/office/drawing/2014/main" id="{B7DBE875-D86C-43A6-8A43-09ED131B6410}"/>
              </a:ext>
            </a:extLst>
          </p:cNvPr>
          <p:cNvSpPr>
            <a:spLocks noGrp="1"/>
          </p:cNvSpPr>
          <p:nvPr>
            <p:ph type="pic" sz="quarter" idx="12"/>
          </p:nvPr>
        </p:nvSpPr>
        <p:spPr/>
      </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Rectangle 2">
            <a:extLst>
              <a:ext uri="{FF2B5EF4-FFF2-40B4-BE49-F238E27FC236}">
                <a16:creationId xmlns:a16="http://schemas.microsoft.com/office/drawing/2014/main" id="{67D8ADBE-5881-473C-8CE2-BE990940EF4D}"/>
              </a:ext>
            </a:extLst>
          </p:cNvPr>
          <p:cNvSpPr/>
          <p:nvPr/>
        </p:nvSpPr>
        <p:spPr>
          <a:xfrm>
            <a:off x="4060110" y="2148115"/>
            <a:ext cx="4070234" cy="4351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07D7512D-B256-42ED-A6D2-AE2688B88AB6}"/>
              </a:ext>
            </a:extLst>
          </p:cNvPr>
          <p:cNvGrpSpPr/>
          <p:nvPr/>
        </p:nvGrpSpPr>
        <p:grpSpPr>
          <a:xfrm>
            <a:off x="4414408" y="2956883"/>
            <a:ext cx="3361639" cy="2733566"/>
            <a:chOff x="4432664" y="2901183"/>
            <a:chExt cx="3361639" cy="2733566"/>
          </a:xfrm>
        </p:grpSpPr>
        <p:grpSp>
          <p:nvGrpSpPr>
            <p:cNvPr id="2" name="Group 1">
              <a:extLst>
                <a:ext uri="{FF2B5EF4-FFF2-40B4-BE49-F238E27FC236}">
                  <a16:creationId xmlns:a16="http://schemas.microsoft.com/office/drawing/2014/main" id="{6847B657-7FB2-41CD-9D52-D7EA6B5BCC34}"/>
                </a:ext>
              </a:extLst>
            </p:cNvPr>
            <p:cNvGrpSpPr/>
            <p:nvPr/>
          </p:nvGrpSpPr>
          <p:grpSpPr>
            <a:xfrm>
              <a:off x="4432664" y="2901183"/>
              <a:ext cx="3325126" cy="1055634"/>
              <a:chOff x="357647" y="7376479"/>
              <a:chExt cx="3325126" cy="1055634"/>
            </a:xfrm>
          </p:grpSpPr>
          <p:sp>
            <p:nvSpPr>
              <p:cNvPr id="31" name="Freeform 34">
                <a:extLst>
                  <a:ext uri="{FF2B5EF4-FFF2-40B4-BE49-F238E27FC236}">
                    <a16:creationId xmlns:a16="http://schemas.microsoft.com/office/drawing/2014/main" id="{20942869-1AC9-4CBC-A517-31B983836D1A}"/>
                  </a:ext>
                </a:extLst>
              </p:cNvPr>
              <p:cNvSpPr>
                <a:spLocks noEditPoints="1"/>
              </p:cNvSpPr>
              <p:nvPr/>
            </p:nvSpPr>
            <p:spPr bwMode="auto">
              <a:xfrm>
                <a:off x="357647" y="7480291"/>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bg2">
                  <a:lumMod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Rectangle 32">
                <a:extLst>
                  <a:ext uri="{FF2B5EF4-FFF2-40B4-BE49-F238E27FC236}">
                    <a16:creationId xmlns:a16="http://schemas.microsoft.com/office/drawing/2014/main" id="{CA3ECECC-6E0D-43C4-B877-7E1044360F33}"/>
                  </a:ext>
                </a:extLst>
              </p:cNvPr>
              <p:cNvSpPr/>
              <p:nvPr/>
            </p:nvSpPr>
            <p:spPr>
              <a:xfrm>
                <a:off x="1280472" y="7376479"/>
                <a:ext cx="2124299" cy="400110"/>
              </a:xfrm>
              <a:prstGeom prst="rect">
                <a:avLst/>
              </a:prstGeom>
            </p:spPr>
            <p:txBody>
              <a:bodyPr wrap="none">
                <a:spAutoFit/>
              </a:bodyPr>
              <a:lstStyle/>
              <a:p>
                <a:r>
                  <a:rPr lang="en-US" sz="2000" b="1" dirty="0">
                    <a:latin typeface="Roboto Slab" pitchFamily="2" charset="0"/>
                    <a:ea typeface="Roboto Slab" pitchFamily="2" charset="0"/>
                    <a:cs typeface="Roboto" panose="02000000000000000000" pitchFamily="2" charset="0"/>
                  </a:rPr>
                  <a:t>Quality is Value</a:t>
                </a:r>
              </a:p>
            </p:txBody>
          </p:sp>
          <p:sp>
            <p:nvSpPr>
              <p:cNvPr id="34" name="TextBox 33">
                <a:extLst>
                  <a:ext uri="{FF2B5EF4-FFF2-40B4-BE49-F238E27FC236}">
                    <a16:creationId xmlns:a16="http://schemas.microsoft.com/office/drawing/2014/main" id="{34F130AD-7F35-415B-8399-F631BB801626}"/>
                  </a:ext>
                </a:extLst>
              </p:cNvPr>
              <p:cNvSpPr txBox="1"/>
              <p:nvPr/>
            </p:nvSpPr>
            <p:spPr>
              <a:xfrm>
                <a:off x="1280472" y="7724227"/>
                <a:ext cx="2402301" cy="707886"/>
              </a:xfrm>
              <a:prstGeom prst="rect">
                <a:avLst/>
              </a:prstGeom>
              <a:noFill/>
            </p:spPr>
            <p:txBody>
              <a:bodyPr wrap="square" rtlCol="0">
                <a:spAutoFit/>
              </a:bodyPr>
              <a:lstStyle/>
              <a:p>
                <a:pPr>
                  <a:lnSpc>
                    <a:spcPts val="1600"/>
                  </a:lnSpc>
                </a:pPr>
                <a:r>
                  <a:rPr lang="en-US" sz="1100" dirty="0">
                    <a:latin typeface="Roboto Slab" pitchFamily="2" charset="0"/>
                    <a:ea typeface="Roboto Slab" pitchFamily="2" charset="0"/>
                    <a:cs typeface="Lato" panose="020F0502020204030203" pitchFamily="34" charset="0"/>
                  </a:rPr>
                  <a:t>Contrary to popular belief, Lorem Ipsum is not simply random text. It has roots in a piece of classical</a:t>
                </a:r>
              </a:p>
            </p:txBody>
          </p:sp>
        </p:grpSp>
        <p:grpSp>
          <p:nvGrpSpPr>
            <p:cNvPr id="8" name="Group 7">
              <a:extLst>
                <a:ext uri="{FF2B5EF4-FFF2-40B4-BE49-F238E27FC236}">
                  <a16:creationId xmlns:a16="http://schemas.microsoft.com/office/drawing/2014/main" id="{59290ACC-21E5-4A69-845D-E64B6489F5EF}"/>
                </a:ext>
              </a:extLst>
            </p:cNvPr>
            <p:cNvGrpSpPr/>
            <p:nvPr/>
          </p:nvGrpSpPr>
          <p:grpSpPr>
            <a:xfrm>
              <a:off x="4432664" y="4579115"/>
              <a:ext cx="3361639" cy="1055634"/>
              <a:chOff x="4391368" y="7376479"/>
              <a:chExt cx="3361639" cy="1055634"/>
            </a:xfrm>
          </p:grpSpPr>
          <p:sp>
            <p:nvSpPr>
              <p:cNvPr id="39" name="Freeform 35">
                <a:extLst>
                  <a:ext uri="{FF2B5EF4-FFF2-40B4-BE49-F238E27FC236}">
                    <a16:creationId xmlns:a16="http://schemas.microsoft.com/office/drawing/2014/main" id="{7B75A4C8-6A13-4BEC-B858-3ED05B5081C5}"/>
                  </a:ext>
                </a:extLst>
              </p:cNvPr>
              <p:cNvSpPr>
                <a:spLocks noEditPoints="1"/>
              </p:cNvSpPr>
              <p:nvPr/>
            </p:nvSpPr>
            <p:spPr bwMode="auto">
              <a:xfrm>
                <a:off x="4391368" y="7421273"/>
                <a:ext cx="736600" cy="738188"/>
              </a:xfrm>
              <a:custGeom>
                <a:avLst/>
                <a:gdLst>
                  <a:gd name="T0" fmla="*/ 137 w 137"/>
                  <a:gd name="T1" fmla="*/ 78 h 138"/>
                  <a:gd name="T2" fmla="*/ 118 w 137"/>
                  <a:gd name="T3" fmla="*/ 58 h 138"/>
                  <a:gd name="T4" fmla="*/ 122 w 137"/>
                  <a:gd name="T5" fmla="*/ 27 h 138"/>
                  <a:gd name="T6" fmla="*/ 96 w 137"/>
                  <a:gd name="T7" fmla="*/ 26 h 138"/>
                  <a:gd name="T8" fmla="*/ 78 w 137"/>
                  <a:gd name="T9" fmla="*/ 0 h 138"/>
                  <a:gd name="T10" fmla="*/ 57 w 137"/>
                  <a:gd name="T11" fmla="*/ 20 h 138"/>
                  <a:gd name="T12" fmla="*/ 26 w 137"/>
                  <a:gd name="T13" fmla="*/ 15 h 138"/>
                  <a:gd name="T14" fmla="*/ 26 w 137"/>
                  <a:gd name="T15" fmla="*/ 42 h 138"/>
                  <a:gd name="T16" fmla="*/ 0 w 137"/>
                  <a:gd name="T17" fmla="*/ 60 h 138"/>
                  <a:gd name="T18" fmla="*/ 19 w 137"/>
                  <a:gd name="T19" fmla="*/ 80 h 138"/>
                  <a:gd name="T20" fmla="*/ 15 w 137"/>
                  <a:gd name="T21" fmla="*/ 111 h 138"/>
                  <a:gd name="T22" fmla="*/ 41 w 137"/>
                  <a:gd name="T23" fmla="*/ 111 h 138"/>
                  <a:gd name="T24" fmla="*/ 59 w 137"/>
                  <a:gd name="T25" fmla="*/ 138 h 138"/>
                  <a:gd name="T26" fmla="*/ 80 w 137"/>
                  <a:gd name="T27" fmla="*/ 118 h 138"/>
                  <a:gd name="T28" fmla="*/ 111 w 137"/>
                  <a:gd name="T29" fmla="*/ 122 h 138"/>
                  <a:gd name="T30" fmla="*/ 111 w 137"/>
                  <a:gd name="T31" fmla="*/ 96 h 138"/>
                  <a:gd name="T32" fmla="*/ 132 w 137"/>
                  <a:gd name="T33" fmla="*/ 64 h 138"/>
                  <a:gd name="T34" fmla="*/ 117 w 137"/>
                  <a:gd name="T35" fmla="*/ 75 h 138"/>
                  <a:gd name="T36" fmla="*/ 117 w 137"/>
                  <a:gd name="T37" fmla="*/ 63 h 138"/>
                  <a:gd name="T38" fmla="*/ 110 w 137"/>
                  <a:gd name="T39" fmla="*/ 22 h 138"/>
                  <a:gd name="T40" fmla="*/ 107 w 137"/>
                  <a:gd name="T41" fmla="*/ 38 h 138"/>
                  <a:gd name="T42" fmla="*/ 110 w 137"/>
                  <a:gd name="T43" fmla="*/ 22 h 138"/>
                  <a:gd name="T44" fmla="*/ 73 w 137"/>
                  <a:gd name="T45" fmla="*/ 5 h 138"/>
                  <a:gd name="T46" fmla="*/ 68 w 137"/>
                  <a:gd name="T47" fmla="*/ 19 h 138"/>
                  <a:gd name="T48" fmla="*/ 64 w 137"/>
                  <a:gd name="T49" fmla="*/ 5 h 138"/>
                  <a:gd name="T50" fmla="*/ 27 w 137"/>
                  <a:gd name="T51" fmla="*/ 22 h 138"/>
                  <a:gd name="T52" fmla="*/ 34 w 137"/>
                  <a:gd name="T53" fmla="*/ 34 h 138"/>
                  <a:gd name="T54" fmla="*/ 21 w 137"/>
                  <a:gd name="T55" fmla="*/ 27 h 138"/>
                  <a:gd name="T56" fmla="*/ 5 w 137"/>
                  <a:gd name="T57" fmla="*/ 64 h 138"/>
                  <a:gd name="T58" fmla="*/ 19 w 137"/>
                  <a:gd name="T59" fmla="*/ 69 h 138"/>
                  <a:gd name="T60" fmla="*/ 5 w 137"/>
                  <a:gd name="T61" fmla="*/ 74 h 138"/>
                  <a:gd name="T62" fmla="*/ 22 w 137"/>
                  <a:gd name="T63" fmla="*/ 110 h 138"/>
                  <a:gd name="T64" fmla="*/ 38 w 137"/>
                  <a:gd name="T65" fmla="*/ 108 h 138"/>
                  <a:gd name="T66" fmla="*/ 73 w 137"/>
                  <a:gd name="T67" fmla="*/ 133 h 138"/>
                  <a:gd name="T68" fmla="*/ 62 w 137"/>
                  <a:gd name="T69" fmla="*/ 118 h 138"/>
                  <a:gd name="T70" fmla="*/ 68 w 137"/>
                  <a:gd name="T71" fmla="*/ 118 h 138"/>
                  <a:gd name="T72" fmla="*/ 75 w 137"/>
                  <a:gd name="T73" fmla="*/ 118 h 138"/>
                  <a:gd name="T74" fmla="*/ 68 w 137"/>
                  <a:gd name="T75" fmla="*/ 113 h 138"/>
                  <a:gd name="T76" fmla="*/ 37 w 137"/>
                  <a:gd name="T77" fmla="*/ 37 h 138"/>
                  <a:gd name="T78" fmla="*/ 68 w 137"/>
                  <a:gd name="T79" fmla="*/ 24 h 138"/>
                  <a:gd name="T80" fmla="*/ 100 w 137"/>
                  <a:gd name="T81" fmla="*/ 100 h 138"/>
                  <a:gd name="T82" fmla="*/ 116 w 137"/>
                  <a:gd name="T83" fmla="*/ 110 h 138"/>
                  <a:gd name="T84" fmla="*/ 99 w 137"/>
                  <a:gd name="T85" fmla="*/ 108 h 138"/>
                  <a:gd name="T86" fmla="*/ 108 w 137"/>
                  <a:gd name="T87" fmla="*/ 9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38">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Rectangle 39">
                <a:extLst>
                  <a:ext uri="{FF2B5EF4-FFF2-40B4-BE49-F238E27FC236}">
                    <a16:creationId xmlns:a16="http://schemas.microsoft.com/office/drawing/2014/main" id="{EB450731-7802-4617-BBA3-EABD349B4DDB}"/>
                  </a:ext>
                </a:extLst>
              </p:cNvPr>
              <p:cNvSpPr/>
              <p:nvPr/>
            </p:nvSpPr>
            <p:spPr>
              <a:xfrm>
                <a:off x="5350706" y="7376479"/>
                <a:ext cx="2124299" cy="400110"/>
              </a:xfrm>
              <a:prstGeom prst="rect">
                <a:avLst/>
              </a:prstGeom>
            </p:spPr>
            <p:txBody>
              <a:bodyPr wrap="none">
                <a:spAutoFit/>
              </a:bodyPr>
              <a:lstStyle/>
              <a:p>
                <a:r>
                  <a:rPr lang="en-US" sz="2000" b="1" dirty="0">
                    <a:solidFill>
                      <a:schemeClr val="accent3"/>
                    </a:solidFill>
                    <a:latin typeface="Roboto Slab" pitchFamily="2" charset="0"/>
                    <a:ea typeface="Roboto Slab" pitchFamily="2" charset="0"/>
                    <a:cs typeface="Roboto" panose="02000000000000000000" pitchFamily="2" charset="0"/>
                  </a:rPr>
                  <a:t>Quality is Value</a:t>
                </a:r>
              </a:p>
            </p:txBody>
          </p:sp>
          <p:sp>
            <p:nvSpPr>
              <p:cNvPr id="41" name="TextBox 40">
                <a:extLst>
                  <a:ext uri="{FF2B5EF4-FFF2-40B4-BE49-F238E27FC236}">
                    <a16:creationId xmlns:a16="http://schemas.microsoft.com/office/drawing/2014/main" id="{9BBB6AF6-5628-44BA-BF15-E16F74D3E6E1}"/>
                  </a:ext>
                </a:extLst>
              </p:cNvPr>
              <p:cNvSpPr txBox="1"/>
              <p:nvPr/>
            </p:nvSpPr>
            <p:spPr>
              <a:xfrm>
                <a:off x="5350706" y="7724227"/>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Roboto Slab" pitchFamily="2" charset="0"/>
                    <a:ea typeface="Roboto Slab" pitchFamily="2" charset="0"/>
                    <a:cs typeface="Lato" panose="020F0502020204030203" pitchFamily="34" charset="0"/>
                  </a:rPr>
                  <a:t>Contrary to popular belief, Lorem Ipsum is not simply random text. It has roots in a piece of classical</a:t>
                </a:r>
              </a:p>
            </p:txBody>
          </p:sp>
        </p:grpSp>
      </p:grpSp>
      <p:sp>
        <p:nvSpPr>
          <p:cNvPr id="11" name="Picture Placeholder 10">
            <a:extLst>
              <a:ext uri="{FF2B5EF4-FFF2-40B4-BE49-F238E27FC236}">
                <a16:creationId xmlns:a16="http://schemas.microsoft.com/office/drawing/2014/main" id="{0E579AA1-FB45-4F11-BD6E-F70A83E2FD39}"/>
              </a:ext>
            </a:extLst>
          </p:cNvPr>
          <p:cNvSpPr>
            <a:spLocks noGrp="1"/>
          </p:cNvSpPr>
          <p:nvPr>
            <p:ph type="pic" sz="quarter" idx="24"/>
          </p:nvPr>
        </p:nvSpPr>
        <p:spPr/>
      </p:sp>
      <p:sp>
        <p:nvSpPr>
          <p:cNvPr id="14" name="Picture Placeholder 13">
            <a:extLst>
              <a:ext uri="{FF2B5EF4-FFF2-40B4-BE49-F238E27FC236}">
                <a16:creationId xmlns:a16="http://schemas.microsoft.com/office/drawing/2014/main" id="{356234E3-581C-4B2C-B75B-EC03518F670D}"/>
              </a:ext>
            </a:extLst>
          </p:cNvPr>
          <p:cNvSpPr>
            <a:spLocks noGrp="1"/>
          </p:cNvSpPr>
          <p:nvPr>
            <p:ph type="pic" sz="quarter" idx="23"/>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r>
              <a:rPr lang="en-US" dirty="0">
                <a:solidFill>
                  <a:schemeClr val="tx1">
                    <a:lumMod val="85000"/>
                    <a:lumOff val="15000"/>
                  </a:schemeClr>
                </a:solidFill>
              </a:rPr>
              <a:t>Company</a:t>
            </a:r>
            <a:r>
              <a:rPr lang="en-US" dirty="0"/>
              <a:t> </a:t>
            </a:r>
            <a:r>
              <a:rPr lang="en-US" b="1" dirty="0">
                <a:solidFill>
                  <a:schemeClr val="accent3"/>
                </a:solidFill>
              </a:rPr>
              <a:t>Team Members</a:t>
            </a:r>
          </a:p>
        </p:txBody>
      </p:sp>
      <p:sp>
        <p:nvSpPr>
          <p:cNvPr id="7" name="Text Placeholder 6"/>
          <p:cNvSpPr>
            <a:spLocks noGrp="1"/>
          </p:cNvSpPr>
          <p:nvPr>
            <p:ph type="body" sz="quarter" idx="12"/>
          </p:nvPr>
        </p:nvSpPr>
        <p:spPr>
          <a:xfrm>
            <a:off x="838200" y="977900"/>
            <a:ext cx="10515600" cy="279400"/>
          </a:xfrm>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1" name="Group 10">
            <a:extLst>
              <a:ext uri="{FF2B5EF4-FFF2-40B4-BE49-F238E27FC236}">
                <a16:creationId xmlns:a16="http://schemas.microsoft.com/office/drawing/2014/main" id="{8DF7473C-65A5-4990-BAD2-CF1CAD257162}"/>
              </a:ext>
            </a:extLst>
          </p:cNvPr>
          <p:cNvGrpSpPr/>
          <p:nvPr/>
        </p:nvGrpSpPr>
        <p:grpSpPr>
          <a:xfrm>
            <a:off x="6258048" y="1856653"/>
            <a:ext cx="2930107" cy="921189"/>
            <a:chOff x="-3508414" y="1730100"/>
            <a:chExt cx="2930107" cy="921189"/>
          </a:xfrm>
        </p:grpSpPr>
        <p:grpSp>
          <p:nvGrpSpPr>
            <p:cNvPr id="13" name="Group 12">
              <a:extLst>
                <a:ext uri="{FF2B5EF4-FFF2-40B4-BE49-F238E27FC236}">
                  <a16:creationId xmlns:a16="http://schemas.microsoft.com/office/drawing/2014/main" id="{9AB953E2-B2C1-429C-BD79-B1F2D3F268B0}"/>
                </a:ext>
              </a:extLst>
            </p:cNvPr>
            <p:cNvGrpSpPr/>
            <p:nvPr/>
          </p:nvGrpSpPr>
          <p:grpSpPr>
            <a:xfrm>
              <a:off x="-3406151" y="2361124"/>
              <a:ext cx="1068437" cy="290165"/>
              <a:chOff x="5899707" y="2229364"/>
              <a:chExt cx="812243" cy="220588"/>
            </a:xfrm>
          </p:grpSpPr>
          <p:sp>
            <p:nvSpPr>
              <p:cNvPr id="16" name="Rectangle 15">
                <a:extLst>
                  <a:ext uri="{FF2B5EF4-FFF2-40B4-BE49-F238E27FC236}">
                    <a16:creationId xmlns:a16="http://schemas.microsoft.com/office/drawing/2014/main" id="{B2DE3A9C-26C4-410E-B1E2-632AEA65DC9D}"/>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16">
                <a:extLst>
                  <a:ext uri="{FF2B5EF4-FFF2-40B4-BE49-F238E27FC236}">
                    <a16:creationId xmlns:a16="http://schemas.microsoft.com/office/drawing/2014/main" id="{FBD907C4-517B-40EC-A04F-8739C3B86AE6}"/>
                  </a:ext>
                </a:extLst>
              </p:cNvPr>
              <p:cNvGrpSpPr/>
              <p:nvPr/>
            </p:nvGrpSpPr>
            <p:grpSpPr>
              <a:xfrm>
                <a:off x="6042303" y="2271001"/>
                <a:ext cx="527051" cy="137313"/>
                <a:chOff x="1871822" y="5616406"/>
                <a:chExt cx="610631" cy="159087"/>
              </a:xfrm>
            </p:grpSpPr>
            <p:grpSp>
              <p:nvGrpSpPr>
                <p:cNvPr id="18" name="Group 17">
                  <a:extLst>
                    <a:ext uri="{FF2B5EF4-FFF2-40B4-BE49-F238E27FC236}">
                      <a16:creationId xmlns:a16="http://schemas.microsoft.com/office/drawing/2014/main" id="{4C4F070A-DE73-403B-9CEC-9F56DA68ED3A}"/>
                    </a:ext>
                  </a:extLst>
                </p:cNvPr>
                <p:cNvGrpSpPr/>
                <p:nvPr/>
              </p:nvGrpSpPr>
              <p:grpSpPr>
                <a:xfrm>
                  <a:off x="1871822" y="5616406"/>
                  <a:ext cx="159086" cy="159087"/>
                  <a:chOff x="1324575" y="5760204"/>
                  <a:chExt cx="305861" cy="305861"/>
                </a:xfrm>
              </p:grpSpPr>
              <p:sp>
                <p:nvSpPr>
                  <p:cNvPr id="25" name="Oval 24">
                    <a:extLst>
                      <a:ext uri="{FF2B5EF4-FFF2-40B4-BE49-F238E27FC236}">
                        <a16:creationId xmlns:a16="http://schemas.microsoft.com/office/drawing/2014/main" id="{846C0AC8-AE4F-40AE-9624-BED03897527E}"/>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AutoShape 1">
                    <a:extLst>
                      <a:ext uri="{FF2B5EF4-FFF2-40B4-BE49-F238E27FC236}">
                        <a16:creationId xmlns:a16="http://schemas.microsoft.com/office/drawing/2014/main" id="{D4E15DBC-8F9A-4A4C-967E-F17C563938FA}"/>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9" name="Group 18">
                  <a:extLst>
                    <a:ext uri="{FF2B5EF4-FFF2-40B4-BE49-F238E27FC236}">
                      <a16:creationId xmlns:a16="http://schemas.microsoft.com/office/drawing/2014/main" id="{1E336B73-348E-4442-82B9-2B532FE30438}"/>
                    </a:ext>
                  </a:extLst>
                </p:cNvPr>
                <p:cNvGrpSpPr/>
                <p:nvPr/>
              </p:nvGrpSpPr>
              <p:grpSpPr>
                <a:xfrm>
                  <a:off x="2097594" y="5616406"/>
                  <a:ext cx="159086" cy="159087"/>
                  <a:chOff x="1684215" y="5760204"/>
                  <a:chExt cx="305861" cy="305861"/>
                </a:xfrm>
              </p:grpSpPr>
              <p:sp>
                <p:nvSpPr>
                  <p:cNvPr id="23" name="Oval 22">
                    <a:extLst>
                      <a:ext uri="{FF2B5EF4-FFF2-40B4-BE49-F238E27FC236}">
                        <a16:creationId xmlns:a16="http://schemas.microsoft.com/office/drawing/2014/main" id="{11206F82-35CF-4019-908B-08E6FABB3418}"/>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AutoShape 21">
                    <a:extLst>
                      <a:ext uri="{FF2B5EF4-FFF2-40B4-BE49-F238E27FC236}">
                        <a16:creationId xmlns:a16="http://schemas.microsoft.com/office/drawing/2014/main" id="{E29F50E5-3489-4F8C-B7E1-E6B4C3C49F26}"/>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0" name="Group 19">
                  <a:extLst>
                    <a:ext uri="{FF2B5EF4-FFF2-40B4-BE49-F238E27FC236}">
                      <a16:creationId xmlns:a16="http://schemas.microsoft.com/office/drawing/2014/main" id="{1BC2CE57-44F5-4C72-86A7-EB0D4420656B}"/>
                    </a:ext>
                  </a:extLst>
                </p:cNvPr>
                <p:cNvGrpSpPr/>
                <p:nvPr/>
              </p:nvGrpSpPr>
              <p:grpSpPr>
                <a:xfrm>
                  <a:off x="2323367" y="5616406"/>
                  <a:ext cx="159086" cy="159087"/>
                  <a:chOff x="2177216" y="5760204"/>
                  <a:chExt cx="305861" cy="305861"/>
                </a:xfrm>
              </p:grpSpPr>
              <p:sp>
                <p:nvSpPr>
                  <p:cNvPr id="21" name="Oval 20">
                    <a:extLst>
                      <a:ext uri="{FF2B5EF4-FFF2-40B4-BE49-F238E27FC236}">
                        <a16:creationId xmlns:a16="http://schemas.microsoft.com/office/drawing/2014/main" id="{288362A2-D574-44E1-9973-EEB391AF88CF}"/>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AutoShape 18">
                    <a:extLst>
                      <a:ext uri="{FF2B5EF4-FFF2-40B4-BE49-F238E27FC236}">
                        <a16:creationId xmlns:a16="http://schemas.microsoft.com/office/drawing/2014/main" id="{C7167305-7B90-4437-B5EB-DC53E0B8BA48}"/>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14" name="TextBox 13">
              <a:extLst>
                <a:ext uri="{FF2B5EF4-FFF2-40B4-BE49-F238E27FC236}">
                  <a16:creationId xmlns:a16="http://schemas.microsoft.com/office/drawing/2014/main" id="{87D2A2FB-AD52-4A91-83BD-3AA23295916F}"/>
                </a:ext>
              </a:extLst>
            </p:cNvPr>
            <p:cNvSpPr txBox="1"/>
            <p:nvPr/>
          </p:nvSpPr>
          <p:spPr>
            <a:xfrm>
              <a:off x="-3508414" y="1730100"/>
              <a:ext cx="1844257" cy="338554"/>
            </a:xfrm>
            <a:prstGeom prst="rect">
              <a:avLst/>
            </a:prstGeom>
            <a:noFill/>
          </p:spPr>
          <p:txBody>
            <a:bodyPr wrap="square" rtlCol="0">
              <a:spAutoFit/>
            </a:bodyPr>
            <a:lstStyle/>
            <a:p>
              <a:r>
                <a:rPr lang="en-US" sz="1600" b="1" dirty="0">
                  <a:latin typeface="Roboto Slab" pitchFamily="2" charset="0"/>
                  <a:ea typeface="Roboto Slab" pitchFamily="2" charset="0"/>
                  <a:cs typeface="Lato" panose="020F0502020204030203" pitchFamily="34" charset="0"/>
                </a:rPr>
                <a:t>Dr. Jacky Chan</a:t>
              </a:r>
            </a:p>
          </p:txBody>
        </p:sp>
        <p:sp>
          <p:nvSpPr>
            <p:cNvPr id="15" name="Rectangle 9">
              <a:extLst>
                <a:ext uri="{FF2B5EF4-FFF2-40B4-BE49-F238E27FC236}">
                  <a16:creationId xmlns:a16="http://schemas.microsoft.com/office/drawing/2014/main" id="{1B4D9B5E-D12B-4D87-9781-86DB19ADF156}"/>
                </a:ext>
              </a:extLst>
            </p:cNvPr>
            <p:cNvSpPr>
              <a:spLocks/>
            </p:cNvSpPr>
            <p:nvPr/>
          </p:nvSpPr>
          <p:spPr bwMode="auto">
            <a:xfrm>
              <a:off x="-3404268" y="2066907"/>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57" name="Group 56">
            <a:extLst>
              <a:ext uri="{FF2B5EF4-FFF2-40B4-BE49-F238E27FC236}">
                <a16:creationId xmlns:a16="http://schemas.microsoft.com/office/drawing/2014/main" id="{0EBB81B1-3A20-4DD7-9E07-4AC43C27625A}"/>
              </a:ext>
            </a:extLst>
          </p:cNvPr>
          <p:cNvGrpSpPr/>
          <p:nvPr/>
        </p:nvGrpSpPr>
        <p:grpSpPr>
          <a:xfrm>
            <a:off x="2227201" y="3596690"/>
            <a:ext cx="2879307" cy="921189"/>
            <a:chOff x="-3508414" y="3409782"/>
            <a:chExt cx="2879307" cy="921189"/>
          </a:xfrm>
        </p:grpSpPr>
        <p:grpSp>
          <p:nvGrpSpPr>
            <p:cNvPr id="28" name="Group 27">
              <a:extLst>
                <a:ext uri="{FF2B5EF4-FFF2-40B4-BE49-F238E27FC236}">
                  <a16:creationId xmlns:a16="http://schemas.microsoft.com/office/drawing/2014/main" id="{8808CA09-843D-4CFF-90CB-4450A47E8BB4}"/>
                </a:ext>
              </a:extLst>
            </p:cNvPr>
            <p:cNvGrpSpPr/>
            <p:nvPr/>
          </p:nvGrpSpPr>
          <p:grpSpPr>
            <a:xfrm>
              <a:off x="-3406151" y="4040806"/>
              <a:ext cx="1068437" cy="290165"/>
              <a:chOff x="5899707" y="2229364"/>
              <a:chExt cx="812243" cy="220588"/>
            </a:xfrm>
          </p:grpSpPr>
          <p:sp>
            <p:nvSpPr>
              <p:cNvPr id="31" name="Rectangle 30">
                <a:extLst>
                  <a:ext uri="{FF2B5EF4-FFF2-40B4-BE49-F238E27FC236}">
                    <a16:creationId xmlns:a16="http://schemas.microsoft.com/office/drawing/2014/main" id="{208C7F32-4C17-48B6-B7F1-38EE84F2E2B6}"/>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8AF9226D-9AC1-4866-B1B8-3397502E0FE5}"/>
                  </a:ext>
                </a:extLst>
              </p:cNvPr>
              <p:cNvGrpSpPr/>
              <p:nvPr/>
            </p:nvGrpSpPr>
            <p:grpSpPr>
              <a:xfrm>
                <a:off x="6042303" y="2271001"/>
                <a:ext cx="527051" cy="137313"/>
                <a:chOff x="1871822" y="5616406"/>
                <a:chExt cx="610631" cy="159087"/>
              </a:xfrm>
            </p:grpSpPr>
            <p:grpSp>
              <p:nvGrpSpPr>
                <p:cNvPr id="33" name="Group 32">
                  <a:extLst>
                    <a:ext uri="{FF2B5EF4-FFF2-40B4-BE49-F238E27FC236}">
                      <a16:creationId xmlns:a16="http://schemas.microsoft.com/office/drawing/2014/main" id="{6DA7F3C4-CBD8-4A5F-908F-FAA031504B3D}"/>
                    </a:ext>
                  </a:extLst>
                </p:cNvPr>
                <p:cNvGrpSpPr/>
                <p:nvPr/>
              </p:nvGrpSpPr>
              <p:grpSpPr>
                <a:xfrm>
                  <a:off x="1871822" y="5616406"/>
                  <a:ext cx="159086" cy="159087"/>
                  <a:chOff x="1324575" y="5760204"/>
                  <a:chExt cx="305861" cy="305861"/>
                </a:xfrm>
              </p:grpSpPr>
              <p:sp>
                <p:nvSpPr>
                  <p:cNvPr id="40" name="Oval 39">
                    <a:extLst>
                      <a:ext uri="{FF2B5EF4-FFF2-40B4-BE49-F238E27FC236}">
                        <a16:creationId xmlns:a16="http://schemas.microsoft.com/office/drawing/2014/main" id="{58263E5D-848E-413F-8A1D-1EAA4AAA47EF}"/>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AutoShape 1">
                    <a:extLst>
                      <a:ext uri="{FF2B5EF4-FFF2-40B4-BE49-F238E27FC236}">
                        <a16:creationId xmlns:a16="http://schemas.microsoft.com/office/drawing/2014/main" id="{65982ED2-6AD2-421C-9759-996D3699341B}"/>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4" name="Group 33">
                  <a:extLst>
                    <a:ext uri="{FF2B5EF4-FFF2-40B4-BE49-F238E27FC236}">
                      <a16:creationId xmlns:a16="http://schemas.microsoft.com/office/drawing/2014/main" id="{CA60A91D-E217-4A11-A75A-78194DDEDF59}"/>
                    </a:ext>
                  </a:extLst>
                </p:cNvPr>
                <p:cNvGrpSpPr/>
                <p:nvPr/>
              </p:nvGrpSpPr>
              <p:grpSpPr>
                <a:xfrm>
                  <a:off x="2097594" y="5616406"/>
                  <a:ext cx="159086" cy="159087"/>
                  <a:chOff x="1684215" y="5760204"/>
                  <a:chExt cx="305861" cy="305861"/>
                </a:xfrm>
              </p:grpSpPr>
              <p:sp>
                <p:nvSpPr>
                  <p:cNvPr id="38" name="Oval 37">
                    <a:extLst>
                      <a:ext uri="{FF2B5EF4-FFF2-40B4-BE49-F238E27FC236}">
                        <a16:creationId xmlns:a16="http://schemas.microsoft.com/office/drawing/2014/main" id="{F73344D2-72B9-4AC0-B5DA-CAE992CDEC8A}"/>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AutoShape 21">
                    <a:extLst>
                      <a:ext uri="{FF2B5EF4-FFF2-40B4-BE49-F238E27FC236}">
                        <a16:creationId xmlns:a16="http://schemas.microsoft.com/office/drawing/2014/main" id="{4716E624-7AEF-4E8A-B33F-754371916217}"/>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5" name="Group 34">
                  <a:extLst>
                    <a:ext uri="{FF2B5EF4-FFF2-40B4-BE49-F238E27FC236}">
                      <a16:creationId xmlns:a16="http://schemas.microsoft.com/office/drawing/2014/main" id="{64194FFB-B04B-447F-9830-FC75F4AAA7A1}"/>
                    </a:ext>
                  </a:extLst>
                </p:cNvPr>
                <p:cNvGrpSpPr/>
                <p:nvPr/>
              </p:nvGrpSpPr>
              <p:grpSpPr>
                <a:xfrm>
                  <a:off x="2323367" y="5616406"/>
                  <a:ext cx="159086" cy="159087"/>
                  <a:chOff x="2177216" y="5760204"/>
                  <a:chExt cx="305861" cy="305861"/>
                </a:xfrm>
              </p:grpSpPr>
              <p:sp>
                <p:nvSpPr>
                  <p:cNvPr id="36" name="Oval 35">
                    <a:extLst>
                      <a:ext uri="{FF2B5EF4-FFF2-40B4-BE49-F238E27FC236}">
                        <a16:creationId xmlns:a16="http://schemas.microsoft.com/office/drawing/2014/main" id="{DA86099B-5770-42D7-A832-AAA2749AC0F8}"/>
                      </a:ext>
                    </a:extLst>
                  </p:cNvPr>
                  <p:cNvSpPr/>
                  <p:nvPr/>
                </p:nvSpPr>
                <p:spPr>
                  <a:xfrm>
                    <a:off x="2177216"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AutoShape 18">
                    <a:extLst>
                      <a:ext uri="{FF2B5EF4-FFF2-40B4-BE49-F238E27FC236}">
                        <a16:creationId xmlns:a16="http://schemas.microsoft.com/office/drawing/2014/main" id="{5758D7A5-10AC-42C0-8CE3-CF80A7B5FAD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29" name="TextBox 28">
              <a:extLst>
                <a:ext uri="{FF2B5EF4-FFF2-40B4-BE49-F238E27FC236}">
                  <a16:creationId xmlns:a16="http://schemas.microsoft.com/office/drawing/2014/main" id="{3A5AF860-A705-45EF-8975-A9DC7EC0773C}"/>
                </a:ext>
              </a:extLst>
            </p:cNvPr>
            <p:cNvSpPr txBox="1"/>
            <p:nvPr/>
          </p:nvSpPr>
          <p:spPr>
            <a:xfrm>
              <a:off x="-3508414" y="3409782"/>
              <a:ext cx="1749007" cy="338554"/>
            </a:xfrm>
            <a:prstGeom prst="rect">
              <a:avLst/>
            </a:prstGeom>
            <a:noFill/>
          </p:spPr>
          <p:txBody>
            <a:bodyPr wrap="square" rtlCol="0">
              <a:spAutoFit/>
            </a:bodyPr>
            <a:lstStyle/>
            <a:p>
              <a:r>
                <a:rPr lang="en-US" sz="1600" b="1" dirty="0">
                  <a:solidFill>
                    <a:schemeClr val="accent3"/>
                  </a:solidFill>
                  <a:latin typeface="Roboto Slab" pitchFamily="2" charset="0"/>
                  <a:ea typeface="Roboto Slab" pitchFamily="2" charset="0"/>
                  <a:cs typeface="Lato" panose="020F0502020204030203" pitchFamily="34" charset="0"/>
                </a:rPr>
                <a:t>Dr. </a:t>
              </a:r>
              <a:r>
                <a:rPr lang="en-US" sz="1400" b="1" dirty="0" err="1">
                  <a:solidFill>
                    <a:schemeClr val="accent3"/>
                  </a:solidFill>
                  <a:latin typeface="Roboto Slab" pitchFamily="2" charset="0"/>
                  <a:ea typeface="Roboto Slab" pitchFamily="2" charset="0"/>
                  <a:cs typeface="Lato" panose="020F0502020204030203" pitchFamily="34" charset="0"/>
                </a:rPr>
                <a:t>Selela</a:t>
              </a:r>
              <a:r>
                <a:rPr lang="en-US" sz="1400" b="1" dirty="0">
                  <a:solidFill>
                    <a:schemeClr val="accent3"/>
                  </a:solidFill>
                  <a:latin typeface="Roboto Slab" pitchFamily="2" charset="0"/>
                  <a:ea typeface="Roboto Slab" pitchFamily="2" charset="0"/>
                  <a:cs typeface="Lato" panose="020F0502020204030203" pitchFamily="34" charset="0"/>
                </a:rPr>
                <a:t> Gomez</a:t>
              </a:r>
            </a:p>
          </p:txBody>
        </p:sp>
        <p:sp>
          <p:nvSpPr>
            <p:cNvPr id="30" name="Rectangle 9">
              <a:extLst>
                <a:ext uri="{FF2B5EF4-FFF2-40B4-BE49-F238E27FC236}">
                  <a16:creationId xmlns:a16="http://schemas.microsoft.com/office/drawing/2014/main" id="{EC9A81ED-B026-412D-8CE2-9CAEDDB27B5E}"/>
                </a:ext>
              </a:extLst>
            </p:cNvPr>
            <p:cNvSpPr>
              <a:spLocks/>
            </p:cNvSpPr>
            <p:nvPr/>
          </p:nvSpPr>
          <p:spPr bwMode="auto">
            <a:xfrm>
              <a:off x="-3404268" y="3746589"/>
              <a:ext cx="27751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60" name="Group 59">
            <a:extLst>
              <a:ext uri="{FF2B5EF4-FFF2-40B4-BE49-F238E27FC236}">
                <a16:creationId xmlns:a16="http://schemas.microsoft.com/office/drawing/2014/main" id="{96F191C6-FEA5-4A43-B52A-9F94B0E226EA}"/>
              </a:ext>
            </a:extLst>
          </p:cNvPr>
          <p:cNvGrpSpPr/>
          <p:nvPr/>
        </p:nvGrpSpPr>
        <p:grpSpPr>
          <a:xfrm>
            <a:off x="6258048" y="5419505"/>
            <a:ext cx="2879307" cy="921189"/>
            <a:chOff x="6258048" y="5489075"/>
            <a:chExt cx="2879307" cy="921189"/>
          </a:xfrm>
        </p:grpSpPr>
        <p:grpSp>
          <p:nvGrpSpPr>
            <p:cNvPr id="43" name="Group 42">
              <a:extLst>
                <a:ext uri="{FF2B5EF4-FFF2-40B4-BE49-F238E27FC236}">
                  <a16:creationId xmlns:a16="http://schemas.microsoft.com/office/drawing/2014/main" id="{7DF4F85B-B4D2-47C2-8F7D-FE572E9F5D56}"/>
                </a:ext>
              </a:extLst>
            </p:cNvPr>
            <p:cNvGrpSpPr/>
            <p:nvPr/>
          </p:nvGrpSpPr>
          <p:grpSpPr>
            <a:xfrm>
              <a:off x="6360311" y="6120099"/>
              <a:ext cx="1068437" cy="290165"/>
              <a:chOff x="5899707" y="2229364"/>
              <a:chExt cx="812243" cy="220588"/>
            </a:xfrm>
          </p:grpSpPr>
          <p:sp>
            <p:nvSpPr>
              <p:cNvPr id="46" name="Rectangle 45">
                <a:extLst>
                  <a:ext uri="{FF2B5EF4-FFF2-40B4-BE49-F238E27FC236}">
                    <a16:creationId xmlns:a16="http://schemas.microsoft.com/office/drawing/2014/main" id="{7DF519EA-612B-4602-991E-84669BAB4852}"/>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7" name="Group 46">
                <a:extLst>
                  <a:ext uri="{FF2B5EF4-FFF2-40B4-BE49-F238E27FC236}">
                    <a16:creationId xmlns:a16="http://schemas.microsoft.com/office/drawing/2014/main" id="{746C2625-363E-42E1-A4F6-6ACFE0D97C3E}"/>
                  </a:ext>
                </a:extLst>
              </p:cNvPr>
              <p:cNvGrpSpPr/>
              <p:nvPr/>
            </p:nvGrpSpPr>
            <p:grpSpPr>
              <a:xfrm>
                <a:off x="6042303" y="2271001"/>
                <a:ext cx="527051" cy="137313"/>
                <a:chOff x="1871822" y="5616406"/>
                <a:chExt cx="610631" cy="159087"/>
              </a:xfrm>
            </p:grpSpPr>
            <p:grpSp>
              <p:nvGrpSpPr>
                <p:cNvPr id="48" name="Group 47">
                  <a:extLst>
                    <a:ext uri="{FF2B5EF4-FFF2-40B4-BE49-F238E27FC236}">
                      <a16:creationId xmlns:a16="http://schemas.microsoft.com/office/drawing/2014/main" id="{2EACE981-3272-4A56-B2FD-BF6FADF23BEA}"/>
                    </a:ext>
                  </a:extLst>
                </p:cNvPr>
                <p:cNvGrpSpPr/>
                <p:nvPr/>
              </p:nvGrpSpPr>
              <p:grpSpPr>
                <a:xfrm>
                  <a:off x="1871822" y="5616406"/>
                  <a:ext cx="159086" cy="159087"/>
                  <a:chOff x="1324575" y="5760204"/>
                  <a:chExt cx="305861" cy="305861"/>
                </a:xfrm>
              </p:grpSpPr>
              <p:sp>
                <p:nvSpPr>
                  <p:cNvPr id="55" name="Oval 54">
                    <a:extLst>
                      <a:ext uri="{FF2B5EF4-FFF2-40B4-BE49-F238E27FC236}">
                        <a16:creationId xmlns:a16="http://schemas.microsoft.com/office/drawing/2014/main" id="{1C8F9D2F-14E8-4C3A-BF07-68EC06651EDE}"/>
                      </a:ext>
                    </a:extLst>
                  </p:cNvPr>
                  <p:cNvSpPr/>
                  <p:nvPr/>
                </p:nvSpPr>
                <p:spPr>
                  <a:xfrm>
                    <a:off x="1324575" y="5760204"/>
                    <a:ext cx="305861" cy="30586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AutoShape 1">
                    <a:extLst>
                      <a:ext uri="{FF2B5EF4-FFF2-40B4-BE49-F238E27FC236}">
                        <a16:creationId xmlns:a16="http://schemas.microsoft.com/office/drawing/2014/main" id="{ED53535C-FDB9-462A-AA15-4F5587D7EFAA}"/>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9" name="Group 48">
                  <a:extLst>
                    <a:ext uri="{FF2B5EF4-FFF2-40B4-BE49-F238E27FC236}">
                      <a16:creationId xmlns:a16="http://schemas.microsoft.com/office/drawing/2014/main" id="{ADDE91F7-A6AF-45AF-B27D-C7F0D14AC813}"/>
                    </a:ext>
                  </a:extLst>
                </p:cNvPr>
                <p:cNvGrpSpPr/>
                <p:nvPr/>
              </p:nvGrpSpPr>
              <p:grpSpPr>
                <a:xfrm>
                  <a:off x="2097594" y="5616406"/>
                  <a:ext cx="159086" cy="159087"/>
                  <a:chOff x="1684215" y="5760204"/>
                  <a:chExt cx="305861" cy="305861"/>
                </a:xfrm>
              </p:grpSpPr>
              <p:sp>
                <p:nvSpPr>
                  <p:cNvPr id="53" name="Oval 52">
                    <a:extLst>
                      <a:ext uri="{FF2B5EF4-FFF2-40B4-BE49-F238E27FC236}">
                        <a16:creationId xmlns:a16="http://schemas.microsoft.com/office/drawing/2014/main" id="{BA21B87F-DE54-4478-831A-72FAF692544F}"/>
                      </a:ext>
                    </a:extLst>
                  </p:cNvPr>
                  <p:cNvSpPr/>
                  <p:nvPr/>
                </p:nvSpPr>
                <p:spPr>
                  <a:xfrm>
                    <a:off x="1684215" y="5760204"/>
                    <a:ext cx="305861" cy="30586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AutoShape 21">
                    <a:extLst>
                      <a:ext uri="{FF2B5EF4-FFF2-40B4-BE49-F238E27FC236}">
                        <a16:creationId xmlns:a16="http://schemas.microsoft.com/office/drawing/2014/main" id="{92393E46-0C09-4248-B151-3D3A6504FEE3}"/>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0" name="Group 49">
                  <a:extLst>
                    <a:ext uri="{FF2B5EF4-FFF2-40B4-BE49-F238E27FC236}">
                      <a16:creationId xmlns:a16="http://schemas.microsoft.com/office/drawing/2014/main" id="{E0C5B472-3C07-4140-B53C-C825346493C4}"/>
                    </a:ext>
                  </a:extLst>
                </p:cNvPr>
                <p:cNvGrpSpPr/>
                <p:nvPr/>
              </p:nvGrpSpPr>
              <p:grpSpPr>
                <a:xfrm>
                  <a:off x="2323367" y="5616406"/>
                  <a:ext cx="159086" cy="159087"/>
                  <a:chOff x="2177216" y="5760204"/>
                  <a:chExt cx="305861" cy="305861"/>
                </a:xfrm>
              </p:grpSpPr>
              <p:sp>
                <p:nvSpPr>
                  <p:cNvPr id="51" name="Oval 50">
                    <a:extLst>
                      <a:ext uri="{FF2B5EF4-FFF2-40B4-BE49-F238E27FC236}">
                        <a16:creationId xmlns:a16="http://schemas.microsoft.com/office/drawing/2014/main" id="{77E162F6-63E8-4B07-8CA4-A2AC31074186}"/>
                      </a:ext>
                    </a:extLst>
                  </p:cNvPr>
                  <p:cNvSpPr/>
                  <p:nvPr/>
                </p:nvSpPr>
                <p:spPr>
                  <a:xfrm>
                    <a:off x="2177216" y="5760204"/>
                    <a:ext cx="305861" cy="30586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AutoShape 18">
                    <a:extLst>
                      <a:ext uri="{FF2B5EF4-FFF2-40B4-BE49-F238E27FC236}">
                        <a16:creationId xmlns:a16="http://schemas.microsoft.com/office/drawing/2014/main" id="{173F2B1E-4FF0-4ABF-854F-0F3C4F63686A}"/>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44" name="TextBox 43">
              <a:extLst>
                <a:ext uri="{FF2B5EF4-FFF2-40B4-BE49-F238E27FC236}">
                  <a16:creationId xmlns:a16="http://schemas.microsoft.com/office/drawing/2014/main" id="{6D9A684C-9B26-4A36-9AE3-6A3A3B3CFE93}"/>
                </a:ext>
              </a:extLst>
            </p:cNvPr>
            <p:cNvSpPr txBox="1"/>
            <p:nvPr/>
          </p:nvSpPr>
          <p:spPr>
            <a:xfrm>
              <a:off x="6258048" y="5489075"/>
              <a:ext cx="1749007" cy="338554"/>
            </a:xfrm>
            <a:prstGeom prst="rect">
              <a:avLst/>
            </a:prstGeom>
            <a:noFill/>
          </p:spPr>
          <p:txBody>
            <a:bodyPr wrap="square" rtlCol="0">
              <a:spAutoFit/>
            </a:bodyPr>
            <a:lstStyle/>
            <a:p>
              <a:r>
                <a:rPr lang="en-US" sz="1600" b="1" dirty="0">
                  <a:solidFill>
                    <a:schemeClr val="bg1">
                      <a:lumMod val="65000"/>
                    </a:schemeClr>
                  </a:solidFill>
                  <a:latin typeface="Roboto Slab" pitchFamily="2" charset="0"/>
                  <a:ea typeface="Roboto Slab" pitchFamily="2" charset="0"/>
                  <a:cs typeface="Lato" panose="020F0502020204030203" pitchFamily="34" charset="0"/>
                </a:rPr>
                <a:t>Dr. Jacky Chan</a:t>
              </a:r>
            </a:p>
          </p:txBody>
        </p:sp>
        <p:sp>
          <p:nvSpPr>
            <p:cNvPr id="45" name="Rectangle 9">
              <a:extLst>
                <a:ext uri="{FF2B5EF4-FFF2-40B4-BE49-F238E27FC236}">
                  <a16:creationId xmlns:a16="http://schemas.microsoft.com/office/drawing/2014/main" id="{CDA18ACB-7CEB-4684-A193-D709B3F4FBA9}"/>
                </a:ext>
              </a:extLst>
            </p:cNvPr>
            <p:cNvSpPr>
              <a:spLocks/>
            </p:cNvSpPr>
            <p:nvPr/>
          </p:nvSpPr>
          <p:spPr bwMode="auto">
            <a:xfrm>
              <a:off x="6362194" y="5825882"/>
              <a:ext cx="27751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sp>
        <p:nvSpPr>
          <p:cNvPr id="3" name="Picture Placeholder 2">
            <a:extLst>
              <a:ext uri="{FF2B5EF4-FFF2-40B4-BE49-F238E27FC236}">
                <a16:creationId xmlns:a16="http://schemas.microsoft.com/office/drawing/2014/main" id="{77FAE259-01C6-4960-AB0C-DFE2810889CB}"/>
              </a:ext>
            </a:extLst>
          </p:cNvPr>
          <p:cNvSpPr>
            <a:spLocks noGrp="1"/>
          </p:cNvSpPr>
          <p:nvPr>
            <p:ph type="pic" sz="quarter" idx="32"/>
          </p:nvPr>
        </p:nvSpPr>
        <p:spPr/>
      </p:sp>
      <p:sp>
        <p:nvSpPr>
          <p:cNvPr id="9" name="Picture Placeholder 8">
            <a:extLst>
              <a:ext uri="{FF2B5EF4-FFF2-40B4-BE49-F238E27FC236}">
                <a16:creationId xmlns:a16="http://schemas.microsoft.com/office/drawing/2014/main" id="{72BBEA16-D27D-4548-9659-9E896C924266}"/>
              </a:ext>
            </a:extLst>
          </p:cNvPr>
          <p:cNvSpPr>
            <a:spLocks noGrp="1"/>
          </p:cNvSpPr>
          <p:nvPr>
            <p:ph type="pic" sz="quarter" idx="31"/>
          </p:nvPr>
        </p:nvSpPr>
        <p:spPr/>
      </p:sp>
      <p:sp>
        <p:nvSpPr>
          <p:cNvPr id="12" name="Picture Placeholder 11">
            <a:extLst>
              <a:ext uri="{FF2B5EF4-FFF2-40B4-BE49-F238E27FC236}">
                <a16:creationId xmlns:a16="http://schemas.microsoft.com/office/drawing/2014/main" id="{0DD806DC-E6F6-49EE-88F2-FFF36CD7A9FD}"/>
              </a:ext>
            </a:extLst>
          </p:cNvPr>
          <p:cNvSpPr>
            <a:spLocks noGrp="1"/>
          </p:cNvSpPr>
          <p:nvPr>
            <p:ph type="pic" sz="quarter" idx="30"/>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dirty="0">
                <a:solidFill>
                  <a:schemeClr val="tx1">
                    <a:lumMod val="85000"/>
                    <a:lumOff val="15000"/>
                  </a:schemeClr>
                </a:solidFill>
              </a:rPr>
              <a:t>Company</a:t>
            </a:r>
            <a:r>
              <a:rPr lang="en-US" dirty="0"/>
              <a:t> </a:t>
            </a:r>
            <a:r>
              <a:rPr lang="en-US" b="1" dirty="0">
                <a:solidFill>
                  <a:schemeClr val="accent3"/>
                </a:solidFill>
              </a:rPr>
              <a:t>Team Members</a:t>
            </a: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8" name="Group 7">
            <a:extLst>
              <a:ext uri="{FF2B5EF4-FFF2-40B4-BE49-F238E27FC236}">
                <a16:creationId xmlns:a16="http://schemas.microsoft.com/office/drawing/2014/main" id="{68B30CE3-9F6D-41C9-B5A2-B90C7725503F}"/>
              </a:ext>
            </a:extLst>
          </p:cNvPr>
          <p:cNvGrpSpPr/>
          <p:nvPr/>
        </p:nvGrpSpPr>
        <p:grpSpPr>
          <a:xfrm>
            <a:off x="1038299" y="4545065"/>
            <a:ext cx="2574179" cy="1035258"/>
            <a:chOff x="1301135" y="4486225"/>
            <a:chExt cx="2574179" cy="1035258"/>
          </a:xfrm>
        </p:grpSpPr>
        <p:sp>
          <p:nvSpPr>
            <p:cNvPr id="26" name="TextBox 25">
              <a:extLst>
                <a:ext uri="{FF2B5EF4-FFF2-40B4-BE49-F238E27FC236}">
                  <a16:creationId xmlns:a16="http://schemas.microsoft.com/office/drawing/2014/main" id="{14013316-EFB5-41D9-8E36-4258A4F6B607}"/>
                </a:ext>
              </a:extLst>
            </p:cNvPr>
            <p:cNvSpPr txBox="1"/>
            <p:nvPr/>
          </p:nvSpPr>
          <p:spPr>
            <a:xfrm>
              <a:off x="1301135" y="4486225"/>
              <a:ext cx="1865722" cy="348813"/>
            </a:xfrm>
            <a:prstGeom prst="rect">
              <a:avLst/>
            </a:prstGeom>
            <a:noFill/>
          </p:spPr>
          <p:txBody>
            <a:bodyPr wrap="square" rtlCol="0">
              <a:spAutoFit/>
            </a:bodyPr>
            <a:lstStyle/>
            <a:p>
              <a:pPr>
                <a:lnSpc>
                  <a:spcPts val="2000"/>
                </a:lnSpc>
              </a:pPr>
              <a:r>
                <a:rPr lang="en-US" sz="2000" b="1" dirty="0">
                  <a:latin typeface="Roboto Slab" pitchFamily="2" charset="0"/>
                  <a:ea typeface="Roboto Slab" pitchFamily="2" charset="0"/>
                  <a:cs typeface="Lato" panose="020F0502020204030203" pitchFamily="34" charset="0"/>
                </a:rPr>
                <a:t>David </a:t>
              </a:r>
              <a:r>
                <a:rPr lang="en-US" sz="2000" b="1" dirty="0" err="1">
                  <a:latin typeface="Roboto Slab" pitchFamily="2" charset="0"/>
                  <a:ea typeface="Roboto Slab" pitchFamily="2" charset="0"/>
                  <a:cs typeface="Lato" panose="020F0502020204030203" pitchFamily="34" charset="0"/>
                </a:rPr>
                <a:t>Jame</a:t>
              </a:r>
              <a:endParaRPr lang="en-US" sz="2000" b="1" dirty="0">
                <a:latin typeface="Roboto Slab" pitchFamily="2" charset="0"/>
                <a:ea typeface="Roboto Slab" pitchFamily="2" charset="0"/>
                <a:cs typeface="Lato" panose="020F0502020204030203" pitchFamily="34" charset="0"/>
              </a:endParaRPr>
            </a:p>
          </p:txBody>
        </p:sp>
        <p:sp>
          <p:nvSpPr>
            <p:cNvPr id="27" name="Rectangle 26">
              <a:extLst>
                <a:ext uri="{FF2B5EF4-FFF2-40B4-BE49-F238E27FC236}">
                  <a16:creationId xmlns:a16="http://schemas.microsoft.com/office/drawing/2014/main" id="{6504FD21-7793-4D05-A098-CD68B0CAED8F}"/>
                </a:ext>
              </a:extLst>
            </p:cNvPr>
            <p:cNvSpPr/>
            <p:nvPr/>
          </p:nvSpPr>
          <p:spPr>
            <a:xfrm>
              <a:off x="1301135" y="4875152"/>
              <a:ext cx="2574179" cy="646331"/>
            </a:xfrm>
            <a:prstGeom prst="rect">
              <a:avLst/>
            </a:prstGeom>
          </p:spPr>
          <p:txBody>
            <a:bodyPr wrap="square">
              <a:spAutoFit/>
            </a:bodyPr>
            <a:lstStyle/>
            <a:p>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grpSp>
        <p:nvGrpSpPr>
          <p:cNvPr id="28" name="Group 27">
            <a:extLst>
              <a:ext uri="{FF2B5EF4-FFF2-40B4-BE49-F238E27FC236}">
                <a16:creationId xmlns:a16="http://schemas.microsoft.com/office/drawing/2014/main" id="{AC391CE8-AF19-4EFB-900C-A0102DC5671E}"/>
              </a:ext>
            </a:extLst>
          </p:cNvPr>
          <p:cNvGrpSpPr/>
          <p:nvPr/>
        </p:nvGrpSpPr>
        <p:grpSpPr>
          <a:xfrm>
            <a:off x="4808911" y="4545065"/>
            <a:ext cx="2574179" cy="1035258"/>
            <a:chOff x="1301135" y="4486225"/>
            <a:chExt cx="2574179" cy="1035258"/>
          </a:xfrm>
        </p:grpSpPr>
        <p:sp>
          <p:nvSpPr>
            <p:cNvPr id="29" name="TextBox 28">
              <a:extLst>
                <a:ext uri="{FF2B5EF4-FFF2-40B4-BE49-F238E27FC236}">
                  <a16:creationId xmlns:a16="http://schemas.microsoft.com/office/drawing/2014/main" id="{8EC38829-7468-4E83-8A48-1874A69AC309}"/>
                </a:ext>
              </a:extLst>
            </p:cNvPr>
            <p:cNvSpPr txBox="1"/>
            <p:nvPr/>
          </p:nvSpPr>
          <p:spPr>
            <a:xfrm>
              <a:off x="1301135" y="4486225"/>
              <a:ext cx="1865722" cy="348813"/>
            </a:xfrm>
            <a:prstGeom prst="rect">
              <a:avLst/>
            </a:prstGeom>
            <a:noFill/>
          </p:spPr>
          <p:txBody>
            <a:bodyPr wrap="square" rtlCol="0">
              <a:spAutoFit/>
            </a:bodyPr>
            <a:lstStyle/>
            <a:p>
              <a:pPr>
                <a:lnSpc>
                  <a:spcPts val="2000"/>
                </a:lnSpc>
              </a:pPr>
              <a:r>
                <a:rPr lang="en-US" sz="2000" b="1" dirty="0">
                  <a:latin typeface="Roboto Slab" pitchFamily="2" charset="0"/>
                  <a:ea typeface="Roboto Slab" pitchFamily="2" charset="0"/>
                  <a:cs typeface="Lato" panose="020F0502020204030203" pitchFamily="34" charset="0"/>
                </a:rPr>
                <a:t>David </a:t>
              </a:r>
              <a:r>
                <a:rPr lang="en-US" sz="2000" b="1" dirty="0" err="1">
                  <a:latin typeface="Roboto Slab" pitchFamily="2" charset="0"/>
                  <a:ea typeface="Roboto Slab" pitchFamily="2" charset="0"/>
                  <a:cs typeface="Lato" panose="020F0502020204030203" pitchFamily="34" charset="0"/>
                </a:rPr>
                <a:t>Jame</a:t>
              </a:r>
              <a:endParaRPr lang="en-US" sz="2000" b="1" dirty="0">
                <a:latin typeface="Roboto Slab" pitchFamily="2" charset="0"/>
                <a:ea typeface="Roboto Slab" pitchFamily="2" charset="0"/>
                <a:cs typeface="Lato" panose="020F0502020204030203" pitchFamily="34" charset="0"/>
              </a:endParaRPr>
            </a:p>
          </p:txBody>
        </p:sp>
        <p:sp>
          <p:nvSpPr>
            <p:cNvPr id="31" name="Rectangle 30">
              <a:extLst>
                <a:ext uri="{FF2B5EF4-FFF2-40B4-BE49-F238E27FC236}">
                  <a16:creationId xmlns:a16="http://schemas.microsoft.com/office/drawing/2014/main" id="{D89EA694-3BFD-4FDC-B242-AC5AC136AB4C}"/>
                </a:ext>
              </a:extLst>
            </p:cNvPr>
            <p:cNvSpPr/>
            <p:nvPr/>
          </p:nvSpPr>
          <p:spPr>
            <a:xfrm>
              <a:off x="1301135" y="4875152"/>
              <a:ext cx="2574179" cy="646331"/>
            </a:xfrm>
            <a:prstGeom prst="rect">
              <a:avLst/>
            </a:prstGeom>
          </p:spPr>
          <p:txBody>
            <a:bodyPr wrap="square">
              <a:spAutoFit/>
            </a:bodyPr>
            <a:lstStyle/>
            <a:p>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grpSp>
        <p:nvGrpSpPr>
          <p:cNvPr id="33" name="Group 32">
            <a:extLst>
              <a:ext uri="{FF2B5EF4-FFF2-40B4-BE49-F238E27FC236}">
                <a16:creationId xmlns:a16="http://schemas.microsoft.com/office/drawing/2014/main" id="{9D100A8C-7D57-4A31-8848-1A521D405AAC}"/>
              </a:ext>
            </a:extLst>
          </p:cNvPr>
          <p:cNvGrpSpPr/>
          <p:nvPr/>
        </p:nvGrpSpPr>
        <p:grpSpPr>
          <a:xfrm>
            <a:off x="8579524" y="4545065"/>
            <a:ext cx="2574179" cy="1035258"/>
            <a:chOff x="1301135" y="4486225"/>
            <a:chExt cx="2574179" cy="1035258"/>
          </a:xfrm>
        </p:grpSpPr>
        <p:sp>
          <p:nvSpPr>
            <p:cNvPr id="35" name="TextBox 34">
              <a:extLst>
                <a:ext uri="{FF2B5EF4-FFF2-40B4-BE49-F238E27FC236}">
                  <a16:creationId xmlns:a16="http://schemas.microsoft.com/office/drawing/2014/main" id="{3BED17E7-0769-4187-B7A6-EB10CBD5CAE6}"/>
                </a:ext>
              </a:extLst>
            </p:cNvPr>
            <p:cNvSpPr txBox="1"/>
            <p:nvPr/>
          </p:nvSpPr>
          <p:spPr>
            <a:xfrm>
              <a:off x="1301135" y="4486225"/>
              <a:ext cx="1865722" cy="348813"/>
            </a:xfrm>
            <a:prstGeom prst="rect">
              <a:avLst/>
            </a:prstGeom>
            <a:noFill/>
          </p:spPr>
          <p:txBody>
            <a:bodyPr wrap="square" rtlCol="0">
              <a:spAutoFit/>
            </a:bodyPr>
            <a:lstStyle/>
            <a:p>
              <a:pPr>
                <a:lnSpc>
                  <a:spcPts val="2000"/>
                </a:lnSpc>
              </a:pPr>
              <a:r>
                <a:rPr lang="en-US" sz="2000" b="1" dirty="0">
                  <a:latin typeface="Roboto Slab" pitchFamily="2" charset="0"/>
                  <a:ea typeface="Roboto Slab" pitchFamily="2" charset="0"/>
                  <a:cs typeface="Lato" panose="020F0502020204030203" pitchFamily="34" charset="0"/>
                </a:rPr>
                <a:t>David </a:t>
              </a:r>
              <a:r>
                <a:rPr lang="en-US" sz="2000" b="1" dirty="0" err="1">
                  <a:latin typeface="Roboto Slab" pitchFamily="2" charset="0"/>
                  <a:ea typeface="Roboto Slab" pitchFamily="2" charset="0"/>
                  <a:cs typeface="Lato" panose="020F0502020204030203" pitchFamily="34" charset="0"/>
                </a:rPr>
                <a:t>Jame</a:t>
              </a:r>
              <a:endParaRPr lang="en-US" sz="2000" b="1" dirty="0">
                <a:latin typeface="Roboto Slab" pitchFamily="2" charset="0"/>
                <a:ea typeface="Roboto Slab" pitchFamily="2" charset="0"/>
                <a:cs typeface="Lato" panose="020F0502020204030203" pitchFamily="34" charset="0"/>
              </a:endParaRPr>
            </a:p>
          </p:txBody>
        </p:sp>
        <p:sp>
          <p:nvSpPr>
            <p:cNvPr id="37" name="Rectangle 36">
              <a:extLst>
                <a:ext uri="{FF2B5EF4-FFF2-40B4-BE49-F238E27FC236}">
                  <a16:creationId xmlns:a16="http://schemas.microsoft.com/office/drawing/2014/main" id="{FA36A132-6164-421B-A316-E4DAAA31A8EB}"/>
                </a:ext>
              </a:extLst>
            </p:cNvPr>
            <p:cNvSpPr/>
            <p:nvPr/>
          </p:nvSpPr>
          <p:spPr>
            <a:xfrm>
              <a:off x="1301135" y="4875152"/>
              <a:ext cx="2574179" cy="646331"/>
            </a:xfrm>
            <a:prstGeom prst="rect">
              <a:avLst/>
            </a:prstGeom>
          </p:spPr>
          <p:txBody>
            <a:bodyPr wrap="square">
              <a:spAutoFit/>
            </a:bodyPr>
            <a:lstStyle/>
            <a:p>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sp>
        <p:nvSpPr>
          <p:cNvPr id="3" name="Picture Placeholder 2">
            <a:extLst>
              <a:ext uri="{FF2B5EF4-FFF2-40B4-BE49-F238E27FC236}">
                <a16:creationId xmlns:a16="http://schemas.microsoft.com/office/drawing/2014/main" id="{B8C74CE0-A273-4FF5-992C-E2F19CA52ABE}"/>
              </a:ext>
            </a:extLst>
          </p:cNvPr>
          <p:cNvSpPr>
            <a:spLocks noGrp="1"/>
          </p:cNvSpPr>
          <p:nvPr>
            <p:ph type="pic" sz="quarter" idx="25"/>
          </p:nvPr>
        </p:nvSpPr>
        <p:spPr/>
      </p:sp>
      <p:sp>
        <p:nvSpPr>
          <p:cNvPr id="7" name="Picture Placeholder 6">
            <a:extLst>
              <a:ext uri="{FF2B5EF4-FFF2-40B4-BE49-F238E27FC236}">
                <a16:creationId xmlns:a16="http://schemas.microsoft.com/office/drawing/2014/main" id="{ECE4E93F-C73D-45D8-BC70-9280C2F9BB5E}"/>
              </a:ext>
            </a:extLst>
          </p:cNvPr>
          <p:cNvSpPr>
            <a:spLocks noGrp="1"/>
          </p:cNvSpPr>
          <p:nvPr>
            <p:ph type="pic" sz="quarter" idx="26"/>
          </p:nvPr>
        </p:nvSpPr>
        <p:spPr/>
      </p:sp>
      <p:sp>
        <p:nvSpPr>
          <p:cNvPr id="10" name="Picture Placeholder 9">
            <a:extLst>
              <a:ext uri="{FF2B5EF4-FFF2-40B4-BE49-F238E27FC236}">
                <a16:creationId xmlns:a16="http://schemas.microsoft.com/office/drawing/2014/main" id="{04B56DEB-8446-4477-86C4-CA15A6593A94}"/>
              </a:ext>
            </a:extLst>
          </p:cNvPr>
          <p:cNvSpPr>
            <a:spLocks noGrp="1"/>
          </p:cNvSpPr>
          <p:nvPr>
            <p:ph type="pic" sz="quarter" idx="27"/>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C4E9E0A2-292B-4CE7-A4F6-110B5A5AC651}"/>
              </a:ext>
            </a:extLst>
          </p:cNvPr>
          <p:cNvSpPr>
            <a:spLocks noGrp="1"/>
          </p:cNvSpPr>
          <p:nvPr>
            <p:ph type="pic" sz="quarter" idx="25"/>
          </p:nvPr>
        </p:nvSpPr>
        <p:spPr/>
      </p:sp>
      <p:sp>
        <p:nvSpPr>
          <p:cNvPr id="9" name="Picture Placeholder 8">
            <a:extLst>
              <a:ext uri="{FF2B5EF4-FFF2-40B4-BE49-F238E27FC236}">
                <a16:creationId xmlns:a16="http://schemas.microsoft.com/office/drawing/2014/main" id="{34BE0B91-4770-415E-8A28-49F67A655949}"/>
              </a:ext>
            </a:extLst>
          </p:cNvPr>
          <p:cNvSpPr>
            <a:spLocks noGrp="1"/>
          </p:cNvSpPr>
          <p:nvPr>
            <p:ph type="pic" sz="quarter" idx="24"/>
          </p:nvPr>
        </p:nvSpPr>
        <p:spPr/>
      </p:sp>
      <p:sp>
        <p:nvSpPr>
          <p:cNvPr id="11" name="Picture Placeholder 10">
            <a:extLst>
              <a:ext uri="{FF2B5EF4-FFF2-40B4-BE49-F238E27FC236}">
                <a16:creationId xmlns:a16="http://schemas.microsoft.com/office/drawing/2014/main" id="{8C09038B-B843-4588-8BE2-289AB5EFCDE7}"/>
              </a:ext>
            </a:extLst>
          </p:cNvPr>
          <p:cNvSpPr>
            <a:spLocks noGrp="1"/>
          </p:cNvSpPr>
          <p:nvPr>
            <p:ph type="pic" sz="quarter" idx="27"/>
          </p:nvPr>
        </p:nvSpPr>
        <p:spPr/>
      </p:sp>
      <p:sp>
        <p:nvSpPr>
          <p:cNvPr id="13" name="Picture Placeholder 12">
            <a:extLst>
              <a:ext uri="{FF2B5EF4-FFF2-40B4-BE49-F238E27FC236}">
                <a16:creationId xmlns:a16="http://schemas.microsoft.com/office/drawing/2014/main" id="{2CC85A95-0EED-4C45-9182-757545E47989}"/>
              </a:ext>
            </a:extLst>
          </p:cNvPr>
          <p:cNvSpPr>
            <a:spLocks noGrp="1"/>
          </p:cNvSpPr>
          <p:nvPr>
            <p:ph type="pic" sz="quarter" idx="26"/>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3" name="Picture Placeholder 22">
            <a:extLst>
              <a:ext uri="{FF2B5EF4-FFF2-40B4-BE49-F238E27FC236}">
                <a16:creationId xmlns:a16="http://schemas.microsoft.com/office/drawing/2014/main" id="{C8304C87-97D5-43DE-89B0-07A21A4D7A5E}"/>
              </a:ext>
            </a:extLst>
          </p:cNvPr>
          <p:cNvSpPr>
            <a:spLocks noGrp="1"/>
          </p:cNvSpPr>
          <p:nvPr>
            <p:ph type="pic" sz="quarter" idx="20"/>
          </p:nvPr>
        </p:nvSpPr>
        <p:spPr/>
      </p:sp>
      <p:sp>
        <p:nvSpPr>
          <p:cNvPr id="25" name="Picture Placeholder 24">
            <a:extLst>
              <a:ext uri="{FF2B5EF4-FFF2-40B4-BE49-F238E27FC236}">
                <a16:creationId xmlns:a16="http://schemas.microsoft.com/office/drawing/2014/main" id="{09B61FB9-D74D-48FD-968C-B5350A6152BF}"/>
              </a:ext>
            </a:extLst>
          </p:cNvPr>
          <p:cNvSpPr>
            <a:spLocks noGrp="1"/>
          </p:cNvSpPr>
          <p:nvPr>
            <p:ph type="pic" sz="quarter" idx="23"/>
          </p:nvPr>
        </p:nvSpPr>
        <p:spPr/>
      </p:sp>
      <p:sp>
        <p:nvSpPr>
          <p:cNvPr id="27" name="Picture Placeholder 26">
            <a:extLst>
              <a:ext uri="{FF2B5EF4-FFF2-40B4-BE49-F238E27FC236}">
                <a16:creationId xmlns:a16="http://schemas.microsoft.com/office/drawing/2014/main" id="{97477934-1AF7-4812-831E-5C5EC0F93C8D}"/>
              </a:ext>
            </a:extLst>
          </p:cNvPr>
          <p:cNvSpPr>
            <a:spLocks noGrp="1"/>
          </p:cNvSpPr>
          <p:nvPr>
            <p:ph type="pic" sz="quarter" idx="21"/>
          </p:nvPr>
        </p:nvSpPr>
        <p:spPr/>
      </p:sp>
      <p:sp>
        <p:nvSpPr>
          <p:cNvPr id="29" name="Picture Placeholder 28">
            <a:extLst>
              <a:ext uri="{FF2B5EF4-FFF2-40B4-BE49-F238E27FC236}">
                <a16:creationId xmlns:a16="http://schemas.microsoft.com/office/drawing/2014/main" id="{C8DFD212-E49D-4126-9B13-A4A69E5882A7}"/>
              </a:ext>
            </a:extLst>
          </p:cNvPr>
          <p:cNvSpPr>
            <a:spLocks noGrp="1"/>
          </p:cNvSpPr>
          <p:nvPr>
            <p:ph type="pic" sz="quarter" idx="22"/>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15</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3" name="Rectangle 9">
            <a:extLst>
              <a:ext uri="{FF2B5EF4-FFF2-40B4-BE49-F238E27FC236}">
                <a16:creationId xmlns:a16="http://schemas.microsoft.com/office/drawing/2014/main" id="{1C98C8E7-3CE6-4550-964D-903B4D209B72}"/>
              </a:ext>
            </a:extLst>
          </p:cNvPr>
          <p:cNvSpPr>
            <a:spLocks/>
          </p:cNvSpPr>
          <p:nvPr/>
        </p:nvSpPr>
        <p:spPr bwMode="auto">
          <a:xfrm>
            <a:off x="997338" y="4820194"/>
            <a:ext cx="10282222" cy="902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30" name="Picture Placeholder 29">
            <a:extLst>
              <a:ext uri="{FF2B5EF4-FFF2-40B4-BE49-F238E27FC236}">
                <a16:creationId xmlns:a16="http://schemas.microsoft.com/office/drawing/2014/main" id="{E46620C7-E9BD-4B54-89F3-3C4E4B5BD86C}"/>
              </a:ext>
            </a:extLst>
          </p:cNvPr>
          <p:cNvSpPr>
            <a:spLocks noGrp="1"/>
          </p:cNvSpPr>
          <p:nvPr>
            <p:ph type="pic" sz="quarter" idx="24"/>
          </p:nvPr>
        </p:nvSpPr>
        <p:spPr/>
      </p:sp>
      <p:sp>
        <p:nvSpPr>
          <p:cNvPr id="32" name="Picture Placeholder 31">
            <a:extLst>
              <a:ext uri="{FF2B5EF4-FFF2-40B4-BE49-F238E27FC236}">
                <a16:creationId xmlns:a16="http://schemas.microsoft.com/office/drawing/2014/main" id="{DD5D3136-5871-49A3-A54F-3BD31C8F8144}"/>
              </a:ext>
            </a:extLst>
          </p:cNvPr>
          <p:cNvSpPr>
            <a:spLocks noGrp="1"/>
          </p:cNvSpPr>
          <p:nvPr>
            <p:ph type="pic" sz="quarter" idx="25"/>
          </p:nvPr>
        </p:nvSpPr>
        <p:spPr/>
      </p:sp>
      <p:sp>
        <p:nvSpPr>
          <p:cNvPr id="34" name="Picture Placeholder 33">
            <a:extLst>
              <a:ext uri="{FF2B5EF4-FFF2-40B4-BE49-F238E27FC236}">
                <a16:creationId xmlns:a16="http://schemas.microsoft.com/office/drawing/2014/main" id="{6EF74D52-5BCA-45F0-A73E-CD6F57CA2C19}"/>
              </a:ext>
            </a:extLst>
          </p:cNvPr>
          <p:cNvSpPr>
            <a:spLocks noGrp="1"/>
          </p:cNvSpPr>
          <p:nvPr>
            <p:ph type="pic" sz="quarter" idx="26"/>
          </p:nvPr>
        </p:nvSpPr>
        <p:spPr/>
      </p:sp>
      <p:sp>
        <p:nvSpPr>
          <p:cNvPr id="36" name="Picture Placeholder 35">
            <a:extLst>
              <a:ext uri="{FF2B5EF4-FFF2-40B4-BE49-F238E27FC236}">
                <a16:creationId xmlns:a16="http://schemas.microsoft.com/office/drawing/2014/main" id="{69FBAE5D-11CB-4434-842E-80D64B802584}"/>
              </a:ext>
            </a:extLst>
          </p:cNvPr>
          <p:cNvSpPr>
            <a:spLocks noGrp="1"/>
          </p:cNvSpPr>
          <p:nvPr>
            <p:ph type="pic" sz="quarter" idx="21"/>
          </p:nvPr>
        </p:nvSpPr>
        <p:spPr/>
      </p:sp>
      <p:sp>
        <p:nvSpPr>
          <p:cNvPr id="38" name="Picture Placeholder 37">
            <a:extLst>
              <a:ext uri="{FF2B5EF4-FFF2-40B4-BE49-F238E27FC236}">
                <a16:creationId xmlns:a16="http://schemas.microsoft.com/office/drawing/2014/main" id="{8A5A4E4C-0FEB-407F-BFBA-DE5F39507CF3}"/>
              </a:ext>
            </a:extLst>
          </p:cNvPr>
          <p:cNvSpPr>
            <a:spLocks noGrp="1"/>
          </p:cNvSpPr>
          <p:nvPr>
            <p:ph type="pic" sz="quarter" idx="22"/>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a:xfrm>
            <a:off x="10904645" y="6356350"/>
            <a:ext cx="449155" cy="365125"/>
          </a:xfrm>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Timeline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6" name="Group 25">
            <a:extLst>
              <a:ext uri="{FF2B5EF4-FFF2-40B4-BE49-F238E27FC236}">
                <a16:creationId xmlns:a16="http://schemas.microsoft.com/office/drawing/2014/main" id="{44B6DA68-67D7-4ACD-B900-D8F7EE9A11ED}"/>
              </a:ext>
            </a:extLst>
          </p:cNvPr>
          <p:cNvGrpSpPr/>
          <p:nvPr/>
        </p:nvGrpSpPr>
        <p:grpSpPr>
          <a:xfrm>
            <a:off x="1122649" y="4264379"/>
            <a:ext cx="2362487" cy="1166833"/>
            <a:chOff x="-2461262" y="2846982"/>
            <a:chExt cx="2362487" cy="1166833"/>
          </a:xfrm>
        </p:grpSpPr>
        <p:sp>
          <p:nvSpPr>
            <p:cNvPr id="32" name="TextBox 31">
              <a:extLst>
                <a:ext uri="{FF2B5EF4-FFF2-40B4-BE49-F238E27FC236}">
                  <a16:creationId xmlns:a16="http://schemas.microsoft.com/office/drawing/2014/main" id="{B0F4C14F-A18A-4BB7-A4F9-A2C43CE7B4F7}"/>
                </a:ext>
              </a:extLst>
            </p:cNvPr>
            <p:cNvSpPr txBox="1"/>
            <p:nvPr/>
          </p:nvSpPr>
          <p:spPr>
            <a:xfrm>
              <a:off x="-2461262" y="2846982"/>
              <a:ext cx="749842" cy="369332"/>
            </a:xfrm>
            <a:prstGeom prst="rect">
              <a:avLst/>
            </a:prstGeom>
            <a:noFill/>
          </p:spPr>
          <p:txBody>
            <a:bodyPr wrap="square" rtlCol="0">
              <a:spAutoFit/>
            </a:bodyPr>
            <a:lstStyle/>
            <a:p>
              <a:r>
                <a:rPr lang="en-US" b="1" dirty="0">
                  <a:latin typeface="Roboto Slab" pitchFamily="2" charset="0"/>
                  <a:ea typeface="Roboto Slab" pitchFamily="2" charset="0"/>
                  <a:cs typeface="Roboto" panose="02000000000000000000" pitchFamily="2" charset="0"/>
                </a:rPr>
                <a:t>2016</a:t>
              </a:r>
            </a:p>
          </p:txBody>
        </p:sp>
        <p:sp>
          <p:nvSpPr>
            <p:cNvPr id="33" name="Rectangle 32">
              <a:extLst>
                <a:ext uri="{FF2B5EF4-FFF2-40B4-BE49-F238E27FC236}">
                  <a16:creationId xmlns:a16="http://schemas.microsoft.com/office/drawing/2014/main" id="{89CF1726-6C50-4F78-8566-46C658A42800}"/>
                </a:ext>
              </a:extLst>
            </p:cNvPr>
            <p:cNvSpPr/>
            <p:nvPr/>
          </p:nvSpPr>
          <p:spPr>
            <a:xfrm>
              <a:off x="-2461262" y="3178265"/>
              <a:ext cx="2362487"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typesetting industry. Lorem make a type </a:t>
              </a:r>
              <a:r>
                <a:rPr lang="en-US" sz="1200" dirty="0" err="1">
                  <a:latin typeface="Roboto Slab" pitchFamily="2" charset="0"/>
                  <a:ea typeface="Roboto Slab" pitchFamily="2" charset="0"/>
                  <a:cs typeface="Lato" panose="020F0502020204030203" pitchFamily="34" charset="0"/>
                </a:rPr>
                <a:t>specime</a:t>
              </a:r>
              <a:r>
                <a:rPr lang="en-US" sz="1200" dirty="0">
                  <a:latin typeface="Roboto Slab" pitchFamily="2" charset="0"/>
                  <a:ea typeface="Roboto Slab" pitchFamily="2" charset="0"/>
                  <a:cs typeface="Lato" panose="020F0502020204030203" pitchFamily="34" charset="0"/>
                </a:rPr>
                <a:t>.</a:t>
              </a:r>
            </a:p>
          </p:txBody>
        </p:sp>
      </p:grpSp>
      <p:grpSp>
        <p:nvGrpSpPr>
          <p:cNvPr id="47" name="Group 46">
            <a:extLst>
              <a:ext uri="{FF2B5EF4-FFF2-40B4-BE49-F238E27FC236}">
                <a16:creationId xmlns:a16="http://schemas.microsoft.com/office/drawing/2014/main" id="{1ECFF489-693D-4E88-AF2E-9B0EA11D782B}"/>
              </a:ext>
            </a:extLst>
          </p:cNvPr>
          <p:cNvGrpSpPr/>
          <p:nvPr/>
        </p:nvGrpSpPr>
        <p:grpSpPr>
          <a:xfrm>
            <a:off x="4914757" y="4264379"/>
            <a:ext cx="2362487" cy="1166833"/>
            <a:chOff x="-2461262" y="2846982"/>
            <a:chExt cx="2362487" cy="1166833"/>
          </a:xfrm>
        </p:grpSpPr>
        <p:sp>
          <p:nvSpPr>
            <p:cNvPr id="48" name="TextBox 47">
              <a:extLst>
                <a:ext uri="{FF2B5EF4-FFF2-40B4-BE49-F238E27FC236}">
                  <a16:creationId xmlns:a16="http://schemas.microsoft.com/office/drawing/2014/main" id="{3D407B9C-074B-4980-A803-0EBE2F6F934A}"/>
                </a:ext>
              </a:extLst>
            </p:cNvPr>
            <p:cNvSpPr txBox="1"/>
            <p:nvPr/>
          </p:nvSpPr>
          <p:spPr>
            <a:xfrm>
              <a:off x="-2461262" y="2846982"/>
              <a:ext cx="749842" cy="369332"/>
            </a:xfrm>
            <a:prstGeom prst="rect">
              <a:avLst/>
            </a:prstGeom>
            <a:noFill/>
          </p:spPr>
          <p:txBody>
            <a:bodyPr wrap="square" rtlCol="0">
              <a:spAutoFit/>
            </a:bodyPr>
            <a:lstStyle/>
            <a:p>
              <a:r>
                <a:rPr lang="en-US" b="1" dirty="0">
                  <a:latin typeface="Roboto Slab" pitchFamily="2" charset="0"/>
                  <a:ea typeface="Roboto Slab" pitchFamily="2" charset="0"/>
                  <a:cs typeface="Roboto" panose="02000000000000000000" pitchFamily="2" charset="0"/>
                </a:rPr>
                <a:t>2017</a:t>
              </a:r>
            </a:p>
          </p:txBody>
        </p:sp>
        <p:sp>
          <p:nvSpPr>
            <p:cNvPr id="49" name="Rectangle 48">
              <a:extLst>
                <a:ext uri="{FF2B5EF4-FFF2-40B4-BE49-F238E27FC236}">
                  <a16:creationId xmlns:a16="http://schemas.microsoft.com/office/drawing/2014/main" id="{953B0720-3694-47CC-A399-3F87300E80B0}"/>
                </a:ext>
              </a:extLst>
            </p:cNvPr>
            <p:cNvSpPr/>
            <p:nvPr/>
          </p:nvSpPr>
          <p:spPr>
            <a:xfrm>
              <a:off x="-2461262" y="3178265"/>
              <a:ext cx="2362487"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typesetting industry. Lorem make a type </a:t>
              </a:r>
              <a:r>
                <a:rPr lang="en-US" sz="1200" dirty="0" err="1">
                  <a:latin typeface="Roboto Slab" pitchFamily="2" charset="0"/>
                  <a:ea typeface="Roboto Slab" pitchFamily="2" charset="0"/>
                  <a:cs typeface="Lato" panose="020F0502020204030203" pitchFamily="34" charset="0"/>
                </a:rPr>
                <a:t>specime</a:t>
              </a:r>
              <a:r>
                <a:rPr lang="en-US" sz="1200" dirty="0">
                  <a:latin typeface="Roboto Slab" pitchFamily="2" charset="0"/>
                  <a:ea typeface="Roboto Slab" pitchFamily="2" charset="0"/>
                  <a:cs typeface="Lato" panose="020F0502020204030203" pitchFamily="34" charset="0"/>
                </a:rPr>
                <a:t>.</a:t>
              </a:r>
            </a:p>
          </p:txBody>
        </p:sp>
      </p:grpSp>
      <p:grpSp>
        <p:nvGrpSpPr>
          <p:cNvPr id="51" name="Group 50">
            <a:extLst>
              <a:ext uri="{FF2B5EF4-FFF2-40B4-BE49-F238E27FC236}">
                <a16:creationId xmlns:a16="http://schemas.microsoft.com/office/drawing/2014/main" id="{40CCF160-878F-4D5C-AFC0-CFB7F507214B}"/>
              </a:ext>
            </a:extLst>
          </p:cNvPr>
          <p:cNvGrpSpPr/>
          <p:nvPr/>
        </p:nvGrpSpPr>
        <p:grpSpPr>
          <a:xfrm>
            <a:off x="8706865" y="4264379"/>
            <a:ext cx="2362487" cy="1166833"/>
            <a:chOff x="-2461262" y="2846982"/>
            <a:chExt cx="2362487" cy="1166833"/>
          </a:xfrm>
        </p:grpSpPr>
        <p:sp>
          <p:nvSpPr>
            <p:cNvPr id="52" name="TextBox 51">
              <a:extLst>
                <a:ext uri="{FF2B5EF4-FFF2-40B4-BE49-F238E27FC236}">
                  <a16:creationId xmlns:a16="http://schemas.microsoft.com/office/drawing/2014/main" id="{37AE43BA-CAEE-4EDF-B0DF-44AFE6F7DDEF}"/>
                </a:ext>
              </a:extLst>
            </p:cNvPr>
            <p:cNvSpPr txBox="1"/>
            <p:nvPr/>
          </p:nvSpPr>
          <p:spPr>
            <a:xfrm>
              <a:off x="-2461262" y="2846982"/>
              <a:ext cx="749842" cy="369332"/>
            </a:xfrm>
            <a:prstGeom prst="rect">
              <a:avLst/>
            </a:prstGeom>
            <a:noFill/>
          </p:spPr>
          <p:txBody>
            <a:bodyPr wrap="square" rtlCol="0">
              <a:spAutoFit/>
            </a:bodyPr>
            <a:lstStyle/>
            <a:p>
              <a:r>
                <a:rPr lang="en-US" b="1" dirty="0">
                  <a:latin typeface="Roboto Slab" pitchFamily="2" charset="0"/>
                  <a:ea typeface="Roboto Slab" pitchFamily="2" charset="0"/>
                  <a:cs typeface="Roboto" panose="02000000000000000000" pitchFamily="2" charset="0"/>
                </a:rPr>
                <a:t>2018</a:t>
              </a:r>
            </a:p>
          </p:txBody>
        </p:sp>
        <p:sp>
          <p:nvSpPr>
            <p:cNvPr id="53" name="Rectangle 52">
              <a:extLst>
                <a:ext uri="{FF2B5EF4-FFF2-40B4-BE49-F238E27FC236}">
                  <a16:creationId xmlns:a16="http://schemas.microsoft.com/office/drawing/2014/main" id="{F449AA53-89E3-4CB3-A82B-7D6F83E02B28}"/>
                </a:ext>
              </a:extLst>
            </p:cNvPr>
            <p:cNvSpPr/>
            <p:nvPr/>
          </p:nvSpPr>
          <p:spPr>
            <a:xfrm>
              <a:off x="-2461262" y="3178265"/>
              <a:ext cx="2362487"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typesetting industry. Lorem make a type </a:t>
              </a:r>
              <a:r>
                <a:rPr lang="en-US" sz="1200" dirty="0" err="1">
                  <a:latin typeface="Roboto Slab" pitchFamily="2" charset="0"/>
                  <a:ea typeface="Roboto Slab" pitchFamily="2" charset="0"/>
                  <a:cs typeface="Lato" panose="020F0502020204030203" pitchFamily="34" charset="0"/>
                </a:rPr>
                <a:t>specime</a:t>
              </a:r>
              <a:r>
                <a:rPr lang="en-US" sz="1200" dirty="0">
                  <a:latin typeface="Roboto Slab" pitchFamily="2" charset="0"/>
                  <a:ea typeface="Roboto Slab" pitchFamily="2" charset="0"/>
                  <a:cs typeface="Lato" panose="020F0502020204030203" pitchFamily="34" charset="0"/>
                </a:rPr>
                <a:t>.</a:t>
              </a:r>
            </a:p>
          </p:txBody>
        </p:sp>
      </p:grpSp>
      <p:sp>
        <p:nvSpPr>
          <p:cNvPr id="58" name="Picture Placeholder 57">
            <a:extLst>
              <a:ext uri="{FF2B5EF4-FFF2-40B4-BE49-F238E27FC236}">
                <a16:creationId xmlns:a16="http://schemas.microsoft.com/office/drawing/2014/main" id="{1F8B0CFA-13C1-4ACC-B8CB-30019E4D1B81}"/>
              </a:ext>
            </a:extLst>
          </p:cNvPr>
          <p:cNvSpPr>
            <a:spLocks noGrp="1"/>
          </p:cNvSpPr>
          <p:nvPr>
            <p:ph type="pic" sz="quarter" idx="18"/>
          </p:nvPr>
        </p:nvSpPr>
        <p:spPr/>
      </p:sp>
      <p:sp>
        <p:nvSpPr>
          <p:cNvPr id="60" name="Picture Placeholder 59">
            <a:extLst>
              <a:ext uri="{FF2B5EF4-FFF2-40B4-BE49-F238E27FC236}">
                <a16:creationId xmlns:a16="http://schemas.microsoft.com/office/drawing/2014/main" id="{89A8EBE2-5365-4EF5-806F-A0E3D0ECABF6}"/>
              </a:ext>
            </a:extLst>
          </p:cNvPr>
          <p:cNvSpPr>
            <a:spLocks noGrp="1"/>
          </p:cNvSpPr>
          <p:nvPr>
            <p:ph type="pic" sz="quarter" idx="19"/>
          </p:nvPr>
        </p:nvSpPr>
        <p:spPr/>
      </p:sp>
      <p:sp>
        <p:nvSpPr>
          <p:cNvPr id="62" name="Picture Placeholder 61">
            <a:extLst>
              <a:ext uri="{FF2B5EF4-FFF2-40B4-BE49-F238E27FC236}">
                <a16:creationId xmlns:a16="http://schemas.microsoft.com/office/drawing/2014/main" id="{2B4DBEDF-5C01-4346-8655-A6DD0D1FB595}"/>
              </a:ext>
            </a:extLst>
          </p:cNvPr>
          <p:cNvSpPr>
            <a:spLocks noGrp="1"/>
          </p:cNvSpPr>
          <p:nvPr>
            <p:ph type="pic" sz="quarter" idx="20"/>
          </p:nvPr>
        </p:nvSpPr>
        <p:spPr/>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1" name="Group 10">
            <a:extLst>
              <a:ext uri="{FF2B5EF4-FFF2-40B4-BE49-F238E27FC236}">
                <a16:creationId xmlns:a16="http://schemas.microsoft.com/office/drawing/2014/main" id="{6E4A2D52-5165-433F-ACD6-ACA59B4EFD38}"/>
              </a:ext>
            </a:extLst>
          </p:cNvPr>
          <p:cNvGrpSpPr/>
          <p:nvPr/>
        </p:nvGrpSpPr>
        <p:grpSpPr>
          <a:xfrm>
            <a:off x="1863575" y="2152890"/>
            <a:ext cx="8464850" cy="2002615"/>
            <a:chOff x="1891319" y="2099702"/>
            <a:chExt cx="8464850" cy="2002615"/>
          </a:xfrm>
        </p:grpSpPr>
        <p:grpSp>
          <p:nvGrpSpPr>
            <p:cNvPr id="3" name="Group 2">
              <a:extLst>
                <a:ext uri="{FF2B5EF4-FFF2-40B4-BE49-F238E27FC236}">
                  <a16:creationId xmlns:a16="http://schemas.microsoft.com/office/drawing/2014/main" id="{BE0FFE52-416A-4F1B-B4A3-35B9E113B51B}"/>
                </a:ext>
              </a:extLst>
            </p:cNvPr>
            <p:cNvGrpSpPr/>
            <p:nvPr/>
          </p:nvGrpSpPr>
          <p:grpSpPr>
            <a:xfrm>
              <a:off x="1891319" y="2099702"/>
              <a:ext cx="2008539" cy="2002615"/>
              <a:chOff x="838200" y="2258727"/>
              <a:chExt cx="2008539" cy="2002615"/>
            </a:xfrm>
          </p:grpSpPr>
          <p:sp>
            <p:nvSpPr>
              <p:cNvPr id="15" name="Freeform 5">
                <a:extLst>
                  <a:ext uri="{FF2B5EF4-FFF2-40B4-BE49-F238E27FC236}">
                    <a16:creationId xmlns:a16="http://schemas.microsoft.com/office/drawing/2014/main" id="{0FE73B89-26A1-4F52-86E1-0103C7C30972}"/>
                  </a:ext>
                </a:extLst>
              </p:cNvPr>
              <p:cNvSpPr>
                <a:spLocks noEditPoints="1"/>
              </p:cNvSpPr>
              <p:nvPr/>
            </p:nvSpPr>
            <p:spPr bwMode="auto">
              <a:xfrm>
                <a:off x="838200" y="2258727"/>
                <a:ext cx="2008539" cy="2002615"/>
              </a:xfrm>
              <a:custGeom>
                <a:avLst/>
                <a:gdLst>
                  <a:gd name="T0" fmla="*/ 265 w 531"/>
                  <a:gd name="T1" fmla="*/ 531 h 531"/>
                  <a:gd name="T2" fmla="*/ 0 w 531"/>
                  <a:gd name="T3" fmla="*/ 265 h 531"/>
                  <a:gd name="T4" fmla="*/ 265 w 531"/>
                  <a:gd name="T5" fmla="*/ 0 h 531"/>
                  <a:gd name="T6" fmla="*/ 531 w 531"/>
                  <a:gd name="T7" fmla="*/ 265 h 531"/>
                  <a:gd name="T8" fmla="*/ 265 w 531"/>
                  <a:gd name="T9" fmla="*/ 531 h 531"/>
                  <a:gd name="T10" fmla="*/ 265 w 531"/>
                  <a:gd name="T11" fmla="*/ 56 h 531"/>
                  <a:gd name="T12" fmla="*/ 56 w 531"/>
                  <a:gd name="T13" fmla="*/ 265 h 531"/>
                  <a:gd name="T14" fmla="*/ 265 w 531"/>
                  <a:gd name="T15" fmla="*/ 475 h 531"/>
                  <a:gd name="T16" fmla="*/ 475 w 531"/>
                  <a:gd name="T17" fmla="*/ 265 h 531"/>
                  <a:gd name="T18" fmla="*/ 265 w 531"/>
                  <a:gd name="T19" fmla="*/ 56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1" h="531">
                    <a:moveTo>
                      <a:pt x="265" y="531"/>
                    </a:moveTo>
                    <a:cubicBezTo>
                      <a:pt x="119" y="531"/>
                      <a:pt x="0" y="412"/>
                      <a:pt x="0" y="265"/>
                    </a:cubicBezTo>
                    <a:cubicBezTo>
                      <a:pt x="0" y="119"/>
                      <a:pt x="119" y="0"/>
                      <a:pt x="265" y="0"/>
                    </a:cubicBezTo>
                    <a:cubicBezTo>
                      <a:pt x="412" y="0"/>
                      <a:pt x="531" y="119"/>
                      <a:pt x="531" y="265"/>
                    </a:cubicBezTo>
                    <a:cubicBezTo>
                      <a:pt x="531" y="412"/>
                      <a:pt x="412" y="531"/>
                      <a:pt x="265" y="531"/>
                    </a:cubicBezTo>
                    <a:close/>
                    <a:moveTo>
                      <a:pt x="265" y="56"/>
                    </a:moveTo>
                    <a:cubicBezTo>
                      <a:pt x="150" y="56"/>
                      <a:pt x="56" y="150"/>
                      <a:pt x="56" y="265"/>
                    </a:cubicBezTo>
                    <a:cubicBezTo>
                      <a:pt x="56" y="381"/>
                      <a:pt x="150" y="475"/>
                      <a:pt x="265" y="475"/>
                    </a:cubicBezTo>
                    <a:cubicBezTo>
                      <a:pt x="381" y="475"/>
                      <a:pt x="475" y="381"/>
                      <a:pt x="475" y="265"/>
                    </a:cubicBezTo>
                    <a:cubicBezTo>
                      <a:pt x="475" y="150"/>
                      <a:pt x="381" y="56"/>
                      <a:pt x="265" y="5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TextBox 17">
                <a:extLst>
                  <a:ext uri="{FF2B5EF4-FFF2-40B4-BE49-F238E27FC236}">
                    <a16:creationId xmlns:a16="http://schemas.microsoft.com/office/drawing/2014/main" id="{49491188-CE05-4E68-BCD3-C6CB8430B774}"/>
                  </a:ext>
                </a:extLst>
              </p:cNvPr>
              <p:cNvSpPr txBox="1"/>
              <p:nvPr/>
            </p:nvSpPr>
            <p:spPr>
              <a:xfrm>
                <a:off x="1232869" y="2906091"/>
                <a:ext cx="1219200" cy="707886"/>
              </a:xfrm>
              <a:prstGeom prst="rect">
                <a:avLst/>
              </a:prstGeom>
              <a:noFill/>
            </p:spPr>
            <p:txBody>
              <a:bodyPr wrap="square" rtlCol="0">
                <a:spAutoFit/>
              </a:bodyPr>
              <a:lstStyle/>
              <a:p>
                <a:r>
                  <a:rPr lang="en-US" sz="4000" b="1" dirty="0">
                    <a:latin typeface="Roboto Slab" pitchFamily="2" charset="0"/>
                    <a:ea typeface="Roboto Slab" pitchFamily="2" charset="0"/>
                    <a:cs typeface="Lato" panose="020F0502020204030203" pitchFamily="34" charset="0"/>
                  </a:rPr>
                  <a:t>20%</a:t>
                </a:r>
              </a:p>
            </p:txBody>
          </p:sp>
        </p:grpSp>
        <p:grpSp>
          <p:nvGrpSpPr>
            <p:cNvPr id="8" name="Group 7">
              <a:extLst>
                <a:ext uri="{FF2B5EF4-FFF2-40B4-BE49-F238E27FC236}">
                  <a16:creationId xmlns:a16="http://schemas.microsoft.com/office/drawing/2014/main" id="{AAD23692-1E27-48E0-B551-7C4F4EE78AE3}"/>
                </a:ext>
              </a:extLst>
            </p:cNvPr>
            <p:cNvGrpSpPr/>
            <p:nvPr/>
          </p:nvGrpSpPr>
          <p:grpSpPr>
            <a:xfrm>
              <a:off x="5119475" y="2099702"/>
              <a:ext cx="2008539" cy="2002615"/>
              <a:chOff x="5091731" y="2266867"/>
              <a:chExt cx="2008539" cy="2002615"/>
            </a:xfrm>
          </p:grpSpPr>
          <p:sp>
            <p:nvSpPr>
              <p:cNvPr id="16" name="Freeform 5">
                <a:extLst>
                  <a:ext uri="{FF2B5EF4-FFF2-40B4-BE49-F238E27FC236}">
                    <a16:creationId xmlns:a16="http://schemas.microsoft.com/office/drawing/2014/main" id="{A3F34B2E-59A7-4082-A303-AE35C4FEDC23}"/>
                  </a:ext>
                </a:extLst>
              </p:cNvPr>
              <p:cNvSpPr>
                <a:spLocks noEditPoints="1"/>
              </p:cNvSpPr>
              <p:nvPr/>
            </p:nvSpPr>
            <p:spPr bwMode="auto">
              <a:xfrm>
                <a:off x="5091731" y="2266867"/>
                <a:ext cx="2008539" cy="2002615"/>
              </a:xfrm>
              <a:custGeom>
                <a:avLst/>
                <a:gdLst>
                  <a:gd name="T0" fmla="*/ 265 w 531"/>
                  <a:gd name="T1" fmla="*/ 531 h 531"/>
                  <a:gd name="T2" fmla="*/ 0 w 531"/>
                  <a:gd name="T3" fmla="*/ 265 h 531"/>
                  <a:gd name="T4" fmla="*/ 265 w 531"/>
                  <a:gd name="T5" fmla="*/ 0 h 531"/>
                  <a:gd name="T6" fmla="*/ 531 w 531"/>
                  <a:gd name="T7" fmla="*/ 265 h 531"/>
                  <a:gd name="T8" fmla="*/ 265 w 531"/>
                  <a:gd name="T9" fmla="*/ 531 h 531"/>
                  <a:gd name="T10" fmla="*/ 265 w 531"/>
                  <a:gd name="T11" fmla="*/ 56 h 531"/>
                  <a:gd name="T12" fmla="*/ 56 w 531"/>
                  <a:gd name="T13" fmla="*/ 265 h 531"/>
                  <a:gd name="T14" fmla="*/ 265 w 531"/>
                  <a:gd name="T15" fmla="*/ 475 h 531"/>
                  <a:gd name="T16" fmla="*/ 475 w 531"/>
                  <a:gd name="T17" fmla="*/ 265 h 531"/>
                  <a:gd name="T18" fmla="*/ 265 w 531"/>
                  <a:gd name="T19" fmla="*/ 56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1" h="531">
                    <a:moveTo>
                      <a:pt x="265" y="531"/>
                    </a:moveTo>
                    <a:cubicBezTo>
                      <a:pt x="119" y="531"/>
                      <a:pt x="0" y="412"/>
                      <a:pt x="0" y="265"/>
                    </a:cubicBezTo>
                    <a:cubicBezTo>
                      <a:pt x="0" y="119"/>
                      <a:pt x="119" y="0"/>
                      <a:pt x="265" y="0"/>
                    </a:cubicBezTo>
                    <a:cubicBezTo>
                      <a:pt x="412" y="0"/>
                      <a:pt x="531" y="119"/>
                      <a:pt x="531" y="265"/>
                    </a:cubicBezTo>
                    <a:cubicBezTo>
                      <a:pt x="531" y="412"/>
                      <a:pt x="412" y="531"/>
                      <a:pt x="265" y="531"/>
                    </a:cubicBezTo>
                    <a:close/>
                    <a:moveTo>
                      <a:pt x="265" y="56"/>
                    </a:moveTo>
                    <a:cubicBezTo>
                      <a:pt x="150" y="56"/>
                      <a:pt x="56" y="150"/>
                      <a:pt x="56" y="265"/>
                    </a:cubicBezTo>
                    <a:cubicBezTo>
                      <a:pt x="56" y="381"/>
                      <a:pt x="150" y="475"/>
                      <a:pt x="265" y="475"/>
                    </a:cubicBezTo>
                    <a:cubicBezTo>
                      <a:pt x="381" y="475"/>
                      <a:pt x="475" y="381"/>
                      <a:pt x="475" y="265"/>
                    </a:cubicBezTo>
                    <a:cubicBezTo>
                      <a:pt x="475" y="150"/>
                      <a:pt x="381" y="56"/>
                      <a:pt x="265" y="5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TextBox 18">
                <a:extLst>
                  <a:ext uri="{FF2B5EF4-FFF2-40B4-BE49-F238E27FC236}">
                    <a16:creationId xmlns:a16="http://schemas.microsoft.com/office/drawing/2014/main" id="{26D6CA64-23A0-4624-8D3A-3DE5AB25F3AF}"/>
                  </a:ext>
                </a:extLst>
              </p:cNvPr>
              <p:cNvSpPr txBox="1"/>
              <p:nvPr/>
            </p:nvSpPr>
            <p:spPr>
              <a:xfrm>
                <a:off x="5486400" y="2914231"/>
                <a:ext cx="1219200" cy="707886"/>
              </a:xfrm>
              <a:prstGeom prst="rect">
                <a:avLst/>
              </a:prstGeom>
              <a:noFill/>
            </p:spPr>
            <p:txBody>
              <a:bodyPr wrap="square" rtlCol="0">
                <a:spAutoFit/>
              </a:bodyPr>
              <a:lstStyle/>
              <a:p>
                <a:r>
                  <a:rPr lang="en-US" sz="4000" b="1" dirty="0">
                    <a:solidFill>
                      <a:schemeClr val="accent3"/>
                    </a:solidFill>
                    <a:latin typeface="Roboto Slab" pitchFamily="2" charset="0"/>
                    <a:ea typeface="Roboto Slab" pitchFamily="2" charset="0"/>
                    <a:cs typeface="Lato" panose="020F0502020204030203" pitchFamily="34" charset="0"/>
                  </a:rPr>
                  <a:t>40%</a:t>
                </a:r>
              </a:p>
            </p:txBody>
          </p:sp>
        </p:grpSp>
        <p:grpSp>
          <p:nvGrpSpPr>
            <p:cNvPr id="9" name="Group 8">
              <a:extLst>
                <a:ext uri="{FF2B5EF4-FFF2-40B4-BE49-F238E27FC236}">
                  <a16:creationId xmlns:a16="http://schemas.microsoft.com/office/drawing/2014/main" id="{9B27B778-201D-419E-BB26-9CD0E97A5D6B}"/>
                </a:ext>
              </a:extLst>
            </p:cNvPr>
            <p:cNvGrpSpPr/>
            <p:nvPr/>
          </p:nvGrpSpPr>
          <p:grpSpPr>
            <a:xfrm>
              <a:off x="8347630" y="2099702"/>
              <a:ext cx="2008539" cy="2002615"/>
              <a:chOff x="9345261" y="2391782"/>
              <a:chExt cx="2008539" cy="2002615"/>
            </a:xfrm>
          </p:grpSpPr>
          <p:sp>
            <p:nvSpPr>
              <p:cNvPr id="17" name="Freeform 5">
                <a:extLst>
                  <a:ext uri="{FF2B5EF4-FFF2-40B4-BE49-F238E27FC236}">
                    <a16:creationId xmlns:a16="http://schemas.microsoft.com/office/drawing/2014/main" id="{83E59341-0090-4C41-8726-FE90F66D924F}"/>
                  </a:ext>
                </a:extLst>
              </p:cNvPr>
              <p:cNvSpPr>
                <a:spLocks noEditPoints="1"/>
              </p:cNvSpPr>
              <p:nvPr/>
            </p:nvSpPr>
            <p:spPr bwMode="auto">
              <a:xfrm>
                <a:off x="9345261" y="2391782"/>
                <a:ext cx="2008539" cy="2002615"/>
              </a:xfrm>
              <a:custGeom>
                <a:avLst/>
                <a:gdLst>
                  <a:gd name="T0" fmla="*/ 265 w 531"/>
                  <a:gd name="T1" fmla="*/ 531 h 531"/>
                  <a:gd name="T2" fmla="*/ 0 w 531"/>
                  <a:gd name="T3" fmla="*/ 265 h 531"/>
                  <a:gd name="T4" fmla="*/ 265 w 531"/>
                  <a:gd name="T5" fmla="*/ 0 h 531"/>
                  <a:gd name="T6" fmla="*/ 531 w 531"/>
                  <a:gd name="T7" fmla="*/ 265 h 531"/>
                  <a:gd name="T8" fmla="*/ 265 w 531"/>
                  <a:gd name="T9" fmla="*/ 531 h 531"/>
                  <a:gd name="T10" fmla="*/ 265 w 531"/>
                  <a:gd name="T11" fmla="*/ 56 h 531"/>
                  <a:gd name="T12" fmla="*/ 56 w 531"/>
                  <a:gd name="T13" fmla="*/ 265 h 531"/>
                  <a:gd name="T14" fmla="*/ 265 w 531"/>
                  <a:gd name="T15" fmla="*/ 475 h 531"/>
                  <a:gd name="T16" fmla="*/ 475 w 531"/>
                  <a:gd name="T17" fmla="*/ 265 h 531"/>
                  <a:gd name="T18" fmla="*/ 265 w 531"/>
                  <a:gd name="T19" fmla="*/ 56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1" h="531">
                    <a:moveTo>
                      <a:pt x="265" y="531"/>
                    </a:moveTo>
                    <a:cubicBezTo>
                      <a:pt x="119" y="531"/>
                      <a:pt x="0" y="412"/>
                      <a:pt x="0" y="265"/>
                    </a:cubicBezTo>
                    <a:cubicBezTo>
                      <a:pt x="0" y="119"/>
                      <a:pt x="119" y="0"/>
                      <a:pt x="265" y="0"/>
                    </a:cubicBezTo>
                    <a:cubicBezTo>
                      <a:pt x="412" y="0"/>
                      <a:pt x="531" y="119"/>
                      <a:pt x="531" y="265"/>
                    </a:cubicBezTo>
                    <a:cubicBezTo>
                      <a:pt x="531" y="412"/>
                      <a:pt x="412" y="531"/>
                      <a:pt x="265" y="531"/>
                    </a:cubicBezTo>
                    <a:close/>
                    <a:moveTo>
                      <a:pt x="265" y="56"/>
                    </a:moveTo>
                    <a:cubicBezTo>
                      <a:pt x="150" y="56"/>
                      <a:pt x="56" y="150"/>
                      <a:pt x="56" y="265"/>
                    </a:cubicBezTo>
                    <a:cubicBezTo>
                      <a:pt x="56" y="381"/>
                      <a:pt x="150" y="475"/>
                      <a:pt x="265" y="475"/>
                    </a:cubicBezTo>
                    <a:cubicBezTo>
                      <a:pt x="381" y="475"/>
                      <a:pt x="475" y="381"/>
                      <a:pt x="475" y="265"/>
                    </a:cubicBezTo>
                    <a:cubicBezTo>
                      <a:pt x="475" y="150"/>
                      <a:pt x="381" y="56"/>
                      <a:pt x="265" y="5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TextBox 19">
                <a:extLst>
                  <a:ext uri="{FF2B5EF4-FFF2-40B4-BE49-F238E27FC236}">
                    <a16:creationId xmlns:a16="http://schemas.microsoft.com/office/drawing/2014/main" id="{C5B94113-5897-43EF-B5E8-AE083288F21B}"/>
                  </a:ext>
                </a:extLst>
              </p:cNvPr>
              <p:cNvSpPr txBox="1"/>
              <p:nvPr/>
            </p:nvSpPr>
            <p:spPr>
              <a:xfrm>
                <a:off x="9739930" y="3039146"/>
                <a:ext cx="1219200" cy="707886"/>
              </a:xfrm>
              <a:prstGeom prst="rect">
                <a:avLst/>
              </a:prstGeom>
              <a:noFill/>
            </p:spPr>
            <p:txBody>
              <a:bodyPr wrap="square" rtlCol="0">
                <a:spAutoFit/>
              </a:bodyPr>
              <a:lstStyle/>
              <a:p>
                <a:r>
                  <a:rPr lang="en-US" sz="4000" b="1" dirty="0">
                    <a:solidFill>
                      <a:schemeClr val="bg2"/>
                    </a:solidFill>
                    <a:latin typeface="Roboto Slab" pitchFamily="2" charset="0"/>
                    <a:ea typeface="Roboto Slab" pitchFamily="2" charset="0"/>
                    <a:cs typeface="Lato" panose="020F0502020204030203" pitchFamily="34" charset="0"/>
                  </a:rPr>
                  <a:t>60%</a:t>
                </a:r>
              </a:p>
            </p:txBody>
          </p:sp>
        </p:grpSp>
      </p:grpSp>
      <p:sp>
        <p:nvSpPr>
          <p:cNvPr id="24" name="Rectangle 9">
            <a:extLst>
              <a:ext uri="{FF2B5EF4-FFF2-40B4-BE49-F238E27FC236}">
                <a16:creationId xmlns:a16="http://schemas.microsoft.com/office/drawing/2014/main" id="{B634DA80-1E5C-40E8-8170-F7FDD425C176}"/>
              </a:ext>
            </a:extLst>
          </p:cNvPr>
          <p:cNvSpPr>
            <a:spLocks/>
          </p:cNvSpPr>
          <p:nvPr/>
        </p:nvSpPr>
        <p:spPr bwMode="auto">
          <a:xfrm>
            <a:off x="997338" y="4807716"/>
            <a:ext cx="10282222" cy="902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27" name="Slide Number Placeholder 9">
            <a:extLst>
              <a:ext uri="{FF2B5EF4-FFF2-40B4-BE49-F238E27FC236}">
                <a16:creationId xmlns:a16="http://schemas.microsoft.com/office/drawing/2014/main" id="{30C69225-7A77-45FD-B7A3-1C2E5D217313}"/>
              </a:ext>
            </a:extLst>
          </p:cNvPr>
          <p:cNvSpPr>
            <a:spLocks noGrp="1"/>
          </p:cNvSpPr>
          <p:nvPr>
            <p:ph type="sldNum" sz="quarter" idx="11"/>
          </p:nvPr>
        </p:nvSpPr>
        <p:spPr>
          <a:xfrm>
            <a:off x="10904645" y="6356350"/>
            <a:ext cx="449155" cy="365125"/>
          </a:xfrm>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Infographic</a:t>
            </a:r>
          </a:p>
        </p:txBody>
      </p:sp>
      <p:grpSp>
        <p:nvGrpSpPr>
          <p:cNvPr id="9" name="Group 8">
            <a:extLst>
              <a:ext uri="{FF2B5EF4-FFF2-40B4-BE49-F238E27FC236}">
                <a16:creationId xmlns:a16="http://schemas.microsoft.com/office/drawing/2014/main" id="{111B5F60-7F85-4306-8CB5-2DA99A032796}"/>
              </a:ext>
            </a:extLst>
          </p:cNvPr>
          <p:cNvGrpSpPr/>
          <p:nvPr/>
        </p:nvGrpSpPr>
        <p:grpSpPr>
          <a:xfrm>
            <a:off x="596631" y="2668722"/>
            <a:ext cx="10986036" cy="2250306"/>
            <a:chOff x="678882" y="2757634"/>
            <a:chExt cx="10986036" cy="2250306"/>
          </a:xfrm>
        </p:grpSpPr>
        <p:grpSp>
          <p:nvGrpSpPr>
            <p:cNvPr id="28" name="Group 27">
              <a:extLst>
                <a:ext uri="{FF2B5EF4-FFF2-40B4-BE49-F238E27FC236}">
                  <a16:creationId xmlns:a16="http://schemas.microsoft.com/office/drawing/2014/main" id="{D14C0E06-127D-4E02-B5B8-FB71DB45F132}"/>
                </a:ext>
              </a:extLst>
            </p:cNvPr>
            <p:cNvGrpSpPr/>
            <p:nvPr/>
          </p:nvGrpSpPr>
          <p:grpSpPr>
            <a:xfrm>
              <a:off x="678882" y="2856960"/>
              <a:ext cx="4380009" cy="2150980"/>
              <a:chOff x="-4945063" y="1270000"/>
              <a:chExt cx="3028950" cy="1487488"/>
            </a:xfrm>
            <a:solidFill>
              <a:schemeClr val="tx1">
                <a:lumMod val="85000"/>
                <a:lumOff val="15000"/>
              </a:schemeClr>
            </a:solidFill>
          </p:grpSpPr>
          <p:sp>
            <p:nvSpPr>
              <p:cNvPr id="29" name="Freeform 182">
                <a:extLst>
                  <a:ext uri="{FF2B5EF4-FFF2-40B4-BE49-F238E27FC236}">
                    <a16:creationId xmlns:a16="http://schemas.microsoft.com/office/drawing/2014/main" id="{3B13F974-C821-4EF5-A71A-05DF24080D79}"/>
                  </a:ext>
                </a:extLst>
              </p:cNvPr>
              <p:cNvSpPr>
                <a:spLocks/>
              </p:cNvSpPr>
              <p:nvPr/>
            </p:nvSpPr>
            <p:spPr bwMode="auto">
              <a:xfrm>
                <a:off x="-3422650" y="2374900"/>
                <a:ext cx="104775" cy="107950"/>
              </a:xfrm>
              <a:custGeom>
                <a:avLst/>
                <a:gdLst>
                  <a:gd name="T0" fmla="*/ 11 w 29"/>
                  <a:gd name="T1" fmla="*/ 29 h 30"/>
                  <a:gd name="T2" fmla="*/ 12 w 29"/>
                  <a:gd name="T3" fmla="*/ 28 h 30"/>
                  <a:gd name="T4" fmla="*/ 13 w 29"/>
                  <a:gd name="T5" fmla="*/ 29 h 30"/>
                  <a:gd name="T6" fmla="*/ 16 w 29"/>
                  <a:gd name="T7" fmla="*/ 29 h 30"/>
                  <a:gd name="T8" fmla="*/ 18 w 29"/>
                  <a:gd name="T9" fmla="*/ 28 h 30"/>
                  <a:gd name="T10" fmla="*/ 18 w 29"/>
                  <a:gd name="T11" fmla="*/ 13 h 30"/>
                  <a:gd name="T12" fmla="*/ 20 w 29"/>
                  <a:gd name="T13" fmla="*/ 12 h 30"/>
                  <a:gd name="T14" fmla="*/ 20 w 29"/>
                  <a:gd name="T15" fmla="*/ 4 h 30"/>
                  <a:gd name="T16" fmla="*/ 22 w 29"/>
                  <a:gd name="T17" fmla="*/ 3 h 30"/>
                  <a:gd name="T18" fmla="*/ 25 w 29"/>
                  <a:gd name="T19" fmla="*/ 3 h 30"/>
                  <a:gd name="T20" fmla="*/ 26 w 29"/>
                  <a:gd name="T21" fmla="*/ 4 h 30"/>
                  <a:gd name="T22" fmla="*/ 28 w 29"/>
                  <a:gd name="T23" fmla="*/ 3 h 30"/>
                  <a:gd name="T24" fmla="*/ 29 w 29"/>
                  <a:gd name="T25" fmla="*/ 2 h 30"/>
                  <a:gd name="T26" fmla="*/ 29 w 29"/>
                  <a:gd name="T27" fmla="*/ 2 h 30"/>
                  <a:gd name="T28" fmla="*/ 24 w 29"/>
                  <a:gd name="T29" fmla="*/ 2 h 30"/>
                  <a:gd name="T30" fmla="*/ 21 w 29"/>
                  <a:gd name="T31" fmla="*/ 2 h 30"/>
                  <a:gd name="T32" fmla="*/ 15 w 29"/>
                  <a:gd name="T33" fmla="*/ 2 h 30"/>
                  <a:gd name="T34" fmla="*/ 15 w 29"/>
                  <a:gd name="T35" fmla="*/ 1 h 30"/>
                  <a:gd name="T36" fmla="*/ 7 w 29"/>
                  <a:gd name="T37" fmla="*/ 1 h 30"/>
                  <a:gd name="T38" fmla="*/ 4 w 29"/>
                  <a:gd name="T39" fmla="*/ 1 h 30"/>
                  <a:gd name="T40" fmla="*/ 2 w 29"/>
                  <a:gd name="T41" fmla="*/ 1 h 30"/>
                  <a:gd name="T42" fmla="*/ 1 w 29"/>
                  <a:gd name="T43" fmla="*/ 0 h 30"/>
                  <a:gd name="T44" fmla="*/ 0 w 29"/>
                  <a:gd name="T45" fmla="*/ 1 h 30"/>
                  <a:gd name="T46" fmla="*/ 0 w 29"/>
                  <a:gd name="T47" fmla="*/ 1 h 30"/>
                  <a:gd name="T48" fmla="*/ 1 w 29"/>
                  <a:gd name="T49" fmla="*/ 4 h 30"/>
                  <a:gd name="T50" fmla="*/ 3 w 29"/>
                  <a:gd name="T51" fmla="*/ 9 h 30"/>
                  <a:gd name="T52" fmla="*/ 6 w 29"/>
                  <a:gd name="T53" fmla="*/ 14 h 30"/>
                  <a:gd name="T54" fmla="*/ 6 w 29"/>
                  <a:gd name="T55" fmla="*/ 18 h 30"/>
                  <a:gd name="T56" fmla="*/ 7 w 29"/>
                  <a:gd name="T57" fmla="*/ 21 h 30"/>
                  <a:gd name="T58" fmla="*/ 8 w 29"/>
                  <a:gd name="T59" fmla="*/ 27 h 30"/>
                  <a:gd name="T60" fmla="*/ 10 w 29"/>
                  <a:gd name="T61" fmla="*/ 29 h 30"/>
                  <a:gd name="T62" fmla="*/ 11 w 29"/>
                  <a:gd name="T6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30">
                    <a:moveTo>
                      <a:pt x="11" y="29"/>
                    </a:moveTo>
                    <a:cubicBezTo>
                      <a:pt x="11" y="28"/>
                      <a:pt x="11" y="27"/>
                      <a:pt x="12" y="28"/>
                    </a:cubicBezTo>
                    <a:cubicBezTo>
                      <a:pt x="12" y="29"/>
                      <a:pt x="12" y="29"/>
                      <a:pt x="13" y="29"/>
                    </a:cubicBezTo>
                    <a:cubicBezTo>
                      <a:pt x="14" y="29"/>
                      <a:pt x="16" y="30"/>
                      <a:pt x="16" y="29"/>
                    </a:cubicBezTo>
                    <a:cubicBezTo>
                      <a:pt x="16" y="29"/>
                      <a:pt x="18" y="29"/>
                      <a:pt x="18" y="28"/>
                    </a:cubicBezTo>
                    <a:cubicBezTo>
                      <a:pt x="18" y="27"/>
                      <a:pt x="18" y="13"/>
                      <a:pt x="18" y="13"/>
                    </a:cubicBezTo>
                    <a:cubicBezTo>
                      <a:pt x="18" y="12"/>
                      <a:pt x="20" y="13"/>
                      <a:pt x="20" y="12"/>
                    </a:cubicBezTo>
                    <a:cubicBezTo>
                      <a:pt x="20" y="11"/>
                      <a:pt x="20" y="4"/>
                      <a:pt x="20" y="4"/>
                    </a:cubicBezTo>
                    <a:cubicBezTo>
                      <a:pt x="20" y="4"/>
                      <a:pt x="22" y="4"/>
                      <a:pt x="22" y="3"/>
                    </a:cubicBezTo>
                    <a:cubicBezTo>
                      <a:pt x="23" y="3"/>
                      <a:pt x="24" y="2"/>
                      <a:pt x="25" y="3"/>
                    </a:cubicBezTo>
                    <a:cubicBezTo>
                      <a:pt x="25" y="3"/>
                      <a:pt x="26" y="4"/>
                      <a:pt x="26" y="4"/>
                    </a:cubicBezTo>
                    <a:cubicBezTo>
                      <a:pt x="26" y="3"/>
                      <a:pt x="27" y="3"/>
                      <a:pt x="28" y="3"/>
                    </a:cubicBezTo>
                    <a:cubicBezTo>
                      <a:pt x="28" y="3"/>
                      <a:pt x="29" y="2"/>
                      <a:pt x="29" y="2"/>
                    </a:cubicBezTo>
                    <a:cubicBezTo>
                      <a:pt x="29" y="2"/>
                      <a:pt x="29" y="2"/>
                      <a:pt x="29" y="2"/>
                    </a:cubicBezTo>
                    <a:cubicBezTo>
                      <a:pt x="29" y="1"/>
                      <a:pt x="25" y="2"/>
                      <a:pt x="24" y="2"/>
                    </a:cubicBezTo>
                    <a:cubicBezTo>
                      <a:pt x="23" y="2"/>
                      <a:pt x="21" y="3"/>
                      <a:pt x="21" y="2"/>
                    </a:cubicBezTo>
                    <a:cubicBezTo>
                      <a:pt x="20" y="2"/>
                      <a:pt x="15" y="2"/>
                      <a:pt x="15" y="2"/>
                    </a:cubicBezTo>
                    <a:cubicBezTo>
                      <a:pt x="15" y="1"/>
                      <a:pt x="15" y="1"/>
                      <a:pt x="15" y="1"/>
                    </a:cubicBezTo>
                    <a:cubicBezTo>
                      <a:pt x="15" y="1"/>
                      <a:pt x="7" y="1"/>
                      <a:pt x="7" y="1"/>
                    </a:cubicBezTo>
                    <a:cubicBezTo>
                      <a:pt x="6" y="1"/>
                      <a:pt x="5" y="1"/>
                      <a:pt x="4" y="1"/>
                    </a:cubicBezTo>
                    <a:cubicBezTo>
                      <a:pt x="4" y="0"/>
                      <a:pt x="3" y="0"/>
                      <a:pt x="2" y="1"/>
                    </a:cubicBezTo>
                    <a:cubicBezTo>
                      <a:pt x="1" y="1"/>
                      <a:pt x="2" y="0"/>
                      <a:pt x="1" y="0"/>
                    </a:cubicBezTo>
                    <a:cubicBezTo>
                      <a:pt x="1" y="0"/>
                      <a:pt x="0" y="1"/>
                      <a:pt x="0" y="1"/>
                    </a:cubicBezTo>
                    <a:cubicBezTo>
                      <a:pt x="0" y="1"/>
                      <a:pt x="0" y="1"/>
                      <a:pt x="0" y="1"/>
                    </a:cubicBezTo>
                    <a:cubicBezTo>
                      <a:pt x="0" y="2"/>
                      <a:pt x="0" y="3"/>
                      <a:pt x="1" y="4"/>
                    </a:cubicBezTo>
                    <a:cubicBezTo>
                      <a:pt x="2" y="5"/>
                      <a:pt x="3" y="7"/>
                      <a:pt x="3" y="9"/>
                    </a:cubicBezTo>
                    <a:cubicBezTo>
                      <a:pt x="4" y="11"/>
                      <a:pt x="5" y="12"/>
                      <a:pt x="6" y="14"/>
                    </a:cubicBezTo>
                    <a:cubicBezTo>
                      <a:pt x="6" y="15"/>
                      <a:pt x="5" y="17"/>
                      <a:pt x="6" y="18"/>
                    </a:cubicBezTo>
                    <a:cubicBezTo>
                      <a:pt x="6" y="18"/>
                      <a:pt x="6" y="20"/>
                      <a:pt x="7" y="21"/>
                    </a:cubicBezTo>
                    <a:cubicBezTo>
                      <a:pt x="7" y="23"/>
                      <a:pt x="7" y="26"/>
                      <a:pt x="8" y="27"/>
                    </a:cubicBezTo>
                    <a:cubicBezTo>
                      <a:pt x="9" y="27"/>
                      <a:pt x="9" y="28"/>
                      <a:pt x="10" y="29"/>
                    </a:cubicBezTo>
                    <a:cubicBezTo>
                      <a:pt x="10" y="29"/>
                      <a:pt x="11" y="29"/>
                      <a:pt x="11"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183">
                <a:extLst>
                  <a:ext uri="{FF2B5EF4-FFF2-40B4-BE49-F238E27FC236}">
                    <a16:creationId xmlns:a16="http://schemas.microsoft.com/office/drawing/2014/main" id="{5A3B7E18-6332-4520-ABB5-65033D58A39A}"/>
                  </a:ext>
                </a:extLst>
              </p:cNvPr>
              <p:cNvSpPr>
                <a:spLocks/>
              </p:cNvSpPr>
              <p:nvPr/>
            </p:nvSpPr>
            <p:spPr bwMode="auto">
              <a:xfrm>
                <a:off x="-3317875" y="2365375"/>
                <a:ext cx="68262" cy="57150"/>
              </a:xfrm>
              <a:custGeom>
                <a:avLst/>
                <a:gdLst>
                  <a:gd name="T0" fmla="*/ 13 w 19"/>
                  <a:gd name="T1" fmla="*/ 1 h 16"/>
                  <a:gd name="T2" fmla="*/ 12 w 19"/>
                  <a:gd name="T3" fmla="*/ 0 h 16"/>
                  <a:gd name="T4" fmla="*/ 10 w 19"/>
                  <a:gd name="T5" fmla="*/ 0 h 16"/>
                  <a:gd name="T6" fmla="*/ 9 w 19"/>
                  <a:gd name="T7" fmla="*/ 1 h 16"/>
                  <a:gd name="T8" fmla="*/ 7 w 19"/>
                  <a:gd name="T9" fmla="*/ 3 h 16"/>
                  <a:gd name="T10" fmla="*/ 4 w 19"/>
                  <a:gd name="T11" fmla="*/ 6 h 16"/>
                  <a:gd name="T12" fmla="*/ 1 w 19"/>
                  <a:gd name="T13" fmla="*/ 5 h 16"/>
                  <a:gd name="T14" fmla="*/ 0 w 19"/>
                  <a:gd name="T15" fmla="*/ 5 h 16"/>
                  <a:gd name="T16" fmla="*/ 2 w 19"/>
                  <a:gd name="T17" fmla="*/ 7 h 16"/>
                  <a:gd name="T18" fmla="*/ 3 w 19"/>
                  <a:gd name="T19" fmla="*/ 9 h 16"/>
                  <a:gd name="T20" fmla="*/ 5 w 19"/>
                  <a:gd name="T21" fmla="*/ 11 h 16"/>
                  <a:gd name="T22" fmla="*/ 6 w 19"/>
                  <a:gd name="T23" fmla="*/ 13 h 16"/>
                  <a:gd name="T24" fmla="*/ 8 w 19"/>
                  <a:gd name="T25" fmla="*/ 14 h 16"/>
                  <a:gd name="T26" fmla="*/ 9 w 19"/>
                  <a:gd name="T27" fmla="*/ 15 h 16"/>
                  <a:gd name="T28" fmla="*/ 12 w 19"/>
                  <a:gd name="T29" fmla="*/ 16 h 16"/>
                  <a:gd name="T30" fmla="*/ 14 w 19"/>
                  <a:gd name="T31" fmla="*/ 16 h 16"/>
                  <a:gd name="T32" fmla="*/ 17 w 19"/>
                  <a:gd name="T33" fmla="*/ 14 h 16"/>
                  <a:gd name="T34" fmla="*/ 17 w 19"/>
                  <a:gd name="T35" fmla="*/ 12 h 16"/>
                  <a:gd name="T36" fmla="*/ 18 w 19"/>
                  <a:gd name="T37" fmla="*/ 10 h 16"/>
                  <a:gd name="T38" fmla="*/ 18 w 19"/>
                  <a:gd name="T39" fmla="*/ 8 h 16"/>
                  <a:gd name="T40" fmla="*/ 18 w 19"/>
                  <a:gd name="T41" fmla="*/ 6 h 16"/>
                  <a:gd name="T42" fmla="*/ 18 w 19"/>
                  <a:gd name="T43" fmla="*/ 2 h 16"/>
                  <a:gd name="T44" fmla="*/ 16 w 19"/>
                  <a:gd name="T45" fmla="*/ 2 h 16"/>
                  <a:gd name="T46" fmla="*/ 13 w 19"/>
                  <a:gd name="T4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16">
                    <a:moveTo>
                      <a:pt x="13" y="1"/>
                    </a:moveTo>
                    <a:cubicBezTo>
                      <a:pt x="12" y="0"/>
                      <a:pt x="12" y="0"/>
                      <a:pt x="12" y="0"/>
                    </a:cubicBezTo>
                    <a:cubicBezTo>
                      <a:pt x="10" y="0"/>
                      <a:pt x="10" y="0"/>
                      <a:pt x="10" y="0"/>
                    </a:cubicBezTo>
                    <a:cubicBezTo>
                      <a:pt x="9" y="0"/>
                      <a:pt x="9" y="1"/>
                      <a:pt x="9" y="1"/>
                    </a:cubicBezTo>
                    <a:cubicBezTo>
                      <a:pt x="9" y="2"/>
                      <a:pt x="8" y="3"/>
                      <a:pt x="7" y="3"/>
                    </a:cubicBezTo>
                    <a:cubicBezTo>
                      <a:pt x="6" y="3"/>
                      <a:pt x="5" y="5"/>
                      <a:pt x="4" y="6"/>
                    </a:cubicBezTo>
                    <a:cubicBezTo>
                      <a:pt x="4" y="6"/>
                      <a:pt x="2" y="5"/>
                      <a:pt x="1" y="5"/>
                    </a:cubicBezTo>
                    <a:cubicBezTo>
                      <a:pt x="1" y="5"/>
                      <a:pt x="1" y="5"/>
                      <a:pt x="0" y="5"/>
                    </a:cubicBezTo>
                    <a:cubicBezTo>
                      <a:pt x="1" y="6"/>
                      <a:pt x="1" y="7"/>
                      <a:pt x="2" y="7"/>
                    </a:cubicBezTo>
                    <a:cubicBezTo>
                      <a:pt x="2" y="7"/>
                      <a:pt x="2" y="9"/>
                      <a:pt x="3" y="9"/>
                    </a:cubicBezTo>
                    <a:cubicBezTo>
                      <a:pt x="4" y="10"/>
                      <a:pt x="5" y="11"/>
                      <a:pt x="5" y="11"/>
                    </a:cubicBezTo>
                    <a:cubicBezTo>
                      <a:pt x="5" y="11"/>
                      <a:pt x="6" y="12"/>
                      <a:pt x="6" y="13"/>
                    </a:cubicBezTo>
                    <a:cubicBezTo>
                      <a:pt x="6" y="13"/>
                      <a:pt x="7" y="14"/>
                      <a:pt x="8" y="14"/>
                    </a:cubicBezTo>
                    <a:cubicBezTo>
                      <a:pt x="9" y="14"/>
                      <a:pt x="9" y="15"/>
                      <a:pt x="9" y="15"/>
                    </a:cubicBezTo>
                    <a:cubicBezTo>
                      <a:pt x="9" y="16"/>
                      <a:pt x="11" y="15"/>
                      <a:pt x="12" y="16"/>
                    </a:cubicBezTo>
                    <a:cubicBezTo>
                      <a:pt x="12" y="16"/>
                      <a:pt x="14" y="16"/>
                      <a:pt x="14" y="16"/>
                    </a:cubicBezTo>
                    <a:cubicBezTo>
                      <a:pt x="15" y="15"/>
                      <a:pt x="16" y="14"/>
                      <a:pt x="17" y="14"/>
                    </a:cubicBezTo>
                    <a:cubicBezTo>
                      <a:pt x="17" y="13"/>
                      <a:pt x="17" y="12"/>
                      <a:pt x="17" y="12"/>
                    </a:cubicBezTo>
                    <a:cubicBezTo>
                      <a:pt x="18" y="11"/>
                      <a:pt x="19" y="10"/>
                      <a:pt x="18" y="10"/>
                    </a:cubicBezTo>
                    <a:cubicBezTo>
                      <a:pt x="18" y="10"/>
                      <a:pt x="18" y="9"/>
                      <a:pt x="18" y="8"/>
                    </a:cubicBezTo>
                    <a:cubicBezTo>
                      <a:pt x="17" y="7"/>
                      <a:pt x="18" y="7"/>
                      <a:pt x="18" y="6"/>
                    </a:cubicBezTo>
                    <a:cubicBezTo>
                      <a:pt x="18" y="5"/>
                      <a:pt x="18" y="3"/>
                      <a:pt x="18" y="2"/>
                    </a:cubicBezTo>
                    <a:cubicBezTo>
                      <a:pt x="18" y="2"/>
                      <a:pt x="16" y="2"/>
                      <a:pt x="16" y="2"/>
                    </a:cubicBezTo>
                    <a:cubicBezTo>
                      <a:pt x="15" y="1"/>
                      <a:pt x="13" y="1"/>
                      <a:pt x="1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184">
                <a:extLst>
                  <a:ext uri="{FF2B5EF4-FFF2-40B4-BE49-F238E27FC236}">
                    <a16:creationId xmlns:a16="http://schemas.microsoft.com/office/drawing/2014/main" id="{8B366B1E-D776-43B5-940C-DC4F48230E5E}"/>
                  </a:ext>
                </a:extLst>
              </p:cNvPr>
              <p:cNvSpPr>
                <a:spLocks/>
              </p:cNvSpPr>
              <p:nvPr/>
            </p:nvSpPr>
            <p:spPr bwMode="auto">
              <a:xfrm>
                <a:off x="-3357563" y="2382838"/>
                <a:ext cx="71437" cy="82550"/>
              </a:xfrm>
              <a:custGeom>
                <a:avLst/>
                <a:gdLst>
                  <a:gd name="T0" fmla="*/ 19 w 20"/>
                  <a:gd name="T1" fmla="*/ 9 h 23"/>
                  <a:gd name="T2" fmla="*/ 17 w 20"/>
                  <a:gd name="T3" fmla="*/ 8 h 23"/>
                  <a:gd name="T4" fmla="*/ 16 w 20"/>
                  <a:gd name="T5" fmla="*/ 6 h 23"/>
                  <a:gd name="T6" fmla="*/ 14 w 20"/>
                  <a:gd name="T7" fmla="*/ 4 h 23"/>
                  <a:gd name="T8" fmla="*/ 13 w 20"/>
                  <a:gd name="T9" fmla="*/ 2 h 23"/>
                  <a:gd name="T10" fmla="*/ 11 w 20"/>
                  <a:gd name="T11" fmla="*/ 0 h 23"/>
                  <a:gd name="T12" fmla="*/ 10 w 20"/>
                  <a:gd name="T13" fmla="*/ 1 h 23"/>
                  <a:gd name="T14" fmla="*/ 8 w 20"/>
                  <a:gd name="T15" fmla="*/ 2 h 23"/>
                  <a:gd name="T16" fmla="*/ 7 w 20"/>
                  <a:gd name="T17" fmla="*/ 1 h 23"/>
                  <a:gd name="T18" fmla="*/ 4 w 20"/>
                  <a:gd name="T19" fmla="*/ 1 h 23"/>
                  <a:gd name="T20" fmla="*/ 2 w 20"/>
                  <a:gd name="T21" fmla="*/ 2 h 23"/>
                  <a:gd name="T22" fmla="*/ 2 w 20"/>
                  <a:gd name="T23" fmla="*/ 10 h 23"/>
                  <a:gd name="T24" fmla="*/ 0 w 20"/>
                  <a:gd name="T25" fmla="*/ 11 h 23"/>
                  <a:gd name="T26" fmla="*/ 0 w 20"/>
                  <a:gd name="T27" fmla="*/ 17 h 23"/>
                  <a:gd name="T28" fmla="*/ 1 w 20"/>
                  <a:gd name="T29" fmla="*/ 18 h 23"/>
                  <a:gd name="T30" fmla="*/ 1 w 20"/>
                  <a:gd name="T31" fmla="*/ 21 h 23"/>
                  <a:gd name="T32" fmla="*/ 1 w 20"/>
                  <a:gd name="T33" fmla="*/ 21 h 23"/>
                  <a:gd name="T34" fmla="*/ 1 w 20"/>
                  <a:gd name="T35" fmla="*/ 22 h 23"/>
                  <a:gd name="T36" fmla="*/ 4 w 20"/>
                  <a:gd name="T37" fmla="*/ 22 h 23"/>
                  <a:gd name="T38" fmla="*/ 6 w 20"/>
                  <a:gd name="T39" fmla="*/ 20 h 23"/>
                  <a:gd name="T40" fmla="*/ 7 w 20"/>
                  <a:gd name="T41" fmla="*/ 19 h 23"/>
                  <a:gd name="T42" fmla="*/ 10 w 20"/>
                  <a:gd name="T43" fmla="*/ 19 h 23"/>
                  <a:gd name="T44" fmla="*/ 12 w 20"/>
                  <a:gd name="T45" fmla="*/ 18 h 23"/>
                  <a:gd name="T46" fmla="*/ 13 w 20"/>
                  <a:gd name="T47" fmla="*/ 17 h 23"/>
                  <a:gd name="T48" fmla="*/ 15 w 20"/>
                  <a:gd name="T49" fmla="*/ 15 h 23"/>
                  <a:gd name="T50" fmla="*/ 16 w 20"/>
                  <a:gd name="T51" fmla="*/ 14 h 23"/>
                  <a:gd name="T52" fmla="*/ 18 w 20"/>
                  <a:gd name="T53" fmla="*/ 12 h 23"/>
                  <a:gd name="T54" fmla="*/ 20 w 20"/>
                  <a:gd name="T55" fmla="*/ 11 h 23"/>
                  <a:gd name="T56" fmla="*/ 20 w 20"/>
                  <a:gd name="T57" fmla="*/ 10 h 23"/>
                  <a:gd name="T58" fmla="*/ 20 w 20"/>
                  <a:gd name="T59" fmla="*/ 10 h 23"/>
                  <a:gd name="T60" fmla="*/ 19 w 20"/>
                  <a:gd name="T6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23">
                    <a:moveTo>
                      <a:pt x="19" y="9"/>
                    </a:moveTo>
                    <a:cubicBezTo>
                      <a:pt x="18" y="9"/>
                      <a:pt x="17" y="8"/>
                      <a:pt x="17" y="8"/>
                    </a:cubicBezTo>
                    <a:cubicBezTo>
                      <a:pt x="17" y="7"/>
                      <a:pt x="16" y="6"/>
                      <a:pt x="16" y="6"/>
                    </a:cubicBezTo>
                    <a:cubicBezTo>
                      <a:pt x="16" y="6"/>
                      <a:pt x="15" y="5"/>
                      <a:pt x="14" y="4"/>
                    </a:cubicBezTo>
                    <a:cubicBezTo>
                      <a:pt x="13" y="4"/>
                      <a:pt x="13" y="2"/>
                      <a:pt x="13" y="2"/>
                    </a:cubicBezTo>
                    <a:cubicBezTo>
                      <a:pt x="12" y="2"/>
                      <a:pt x="12" y="1"/>
                      <a:pt x="11" y="0"/>
                    </a:cubicBezTo>
                    <a:cubicBezTo>
                      <a:pt x="11" y="0"/>
                      <a:pt x="10" y="1"/>
                      <a:pt x="10" y="1"/>
                    </a:cubicBezTo>
                    <a:cubicBezTo>
                      <a:pt x="9" y="1"/>
                      <a:pt x="8" y="1"/>
                      <a:pt x="8" y="2"/>
                    </a:cubicBezTo>
                    <a:cubicBezTo>
                      <a:pt x="8" y="2"/>
                      <a:pt x="7" y="1"/>
                      <a:pt x="7" y="1"/>
                    </a:cubicBezTo>
                    <a:cubicBezTo>
                      <a:pt x="6" y="0"/>
                      <a:pt x="5" y="1"/>
                      <a:pt x="4" y="1"/>
                    </a:cubicBezTo>
                    <a:cubicBezTo>
                      <a:pt x="4" y="2"/>
                      <a:pt x="2" y="2"/>
                      <a:pt x="2" y="2"/>
                    </a:cubicBezTo>
                    <a:cubicBezTo>
                      <a:pt x="2" y="2"/>
                      <a:pt x="2" y="9"/>
                      <a:pt x="2" y="10"/>
                    </a:cubicBezTo>
                    <a:cubicBezTo>
                      <a:pt x="2" y="11"/>
                      <a:pt x="0" y="10"/>
                      <a:pt x="0" y="11"/>
                    </a:cubicBezTo>
                    <a:cubicBezTo>
                      <a:pt x="0" y="11"/>
                      <a:pt x="0" y="14"/>
                      <a:pt x="0" y="17"/>
                    </a:cubicBezTo>
                    <a:cubicBezTo>
                      <a:pt x="0" y="18"/>
                      <a:pt x="1" y="18"/>
                      <a:pt x="1" y="18"/>
                    </a:cubicBezTo>
                    <a:cubicBezTo>
                      <a:pt x="1" y="19"/>
                      <a:pt x="2" y="20"/>
                      <a:pt x="1" y="21"/>
                    </a:cubicBezTo>
                    <a:cubicBezTo>
                      <a:pt x="1" y="21"/>
                      <a:pt x="1" y="21"/>
                      <a:pt x="1" y="21"/>
                    </a:cubicBezTo>
                    <a:cubicBezTo>
                      <a:pt x="1" y="22"/>
                      <a:pt x="1" y="22"/>
                      <a:pt x="1" y="22"/>
                    </a:cubicBezTo>
                    <a:cubicBezTo>
                      <a:pt x="2" y="22"/>
                      <a:pt x="3" y="23"/>
                      <a:pt x="4" y="22"/>
                    </a:cubicBezTo>
                    <a:cubicBezTo>
                      <a:pt x="4" y="22"/>
                      <a:pt x="6" y="20"/>
                      <a:pt x="6" y="20"/>
                    </a:cubicBezTo>
                    <a:cubicBezTo>
                      <a:pt x="6" y="19"/>
                      <a:pt x="6" y="18"/>
                      <a:pt x="7" y="19"/>
                    </a:cubicBezTo>
                    <a:cubicBezTo>
                      <a:pt x="9" y="19"/>
                      <a:pt x="9" y="19"/>
                      <a:pt x="10" y="19"/>
                    </a:cubicBezTo>
                    <a:cubicBezTo>
                      <a:pt x="12" y="19"/>
                      <a:pt x="12" y="19"/>
                      <a:pt x="12" y="18"/>
                    </a:cubicBezTo>
                    <a:cubicBezTo>
                      <a:pt x="13" y="17"/>
                      <a:pt x="12" y="17"/>
                      <a:pt x="13" y="17"/>
                    </a:cubicBezTo>
                    <a:cubicBezTo>
                      <a:pt x="14" y="17"/>
                      <a:pt x="15" y="16"/>
                      <a:pt x="15" y="15"/>
                    </a:cubicBezTo>
                    <a:cubicBezTo>
                      <a:pt x="15" y="15"/>
                      <a:pt x="16" y="14"/>
                      <a:pt x="16" y="14"/>
                    </a:cubicBezTo>
                    <a:cubicBezTo>
                      <a:pt x="17" y="14"/>
                      <a:pt x="18" y="13"/>
                      <a:pt x="18" y="12"/>
                    </a:cubicBezTo>
                    <a:cubicBezTo>
                      <a:pt x="18" y="12"/>
                      <a:pt x="19" y="12"/>
                      <a:pt x="20" y="11"/>
                    </a:cubicBezTo>
                    <a:cubicBezTo>
                      <a:pt x="20" y="11"/>
                      <a:pt x="20" y="11"/>
                      <a:pt x="20" y="10"/>
                    </a:cubicBezTo>
                    <a:cubicBezTo>
                      <a:pt x="20" y="10"/>
                      <a:pt x="20" y="10"/>
                      <a:pt x="20" y="10"/>
                    </a:cubicBezTo>
                    <a:cubicBezTo>
                      <a:pt x="20" y="10"/>
                      <a:pt x="20"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185">
                <a:extLst>
                  <a:ext uri="{FF2B5EF4-FFF2-40B4-BE49-F238E27FC236}">
                    <a16:creationId xmlns:a16="http://schemas.microsoft.com/office/drawing/2014/main" id="{58DC4BC4-F4BE-4547-B2A6-60ECA2F04885}"/>
                  </a:ext>
                </a:extLst>
              </p:cNvPr>
              <p:cNvSpPr>
                <a:spLocks/>
              </p:cNvSpPr>
              <p:nvPr/>
            </p:nvSpPr>
            <p:spPr bwMode="auto">
              <a:xfrm>
                <a:off x="-3271838" y="2454275"/>
                <a:ext cx="11112" cy="11113"/>
              </a:xfrm>
              <a:custGeom>
                <a:avLst/>
                <a:gdLst>
                  <a:gd name="T0" fmla="*/ 2 w 3"/>
                  <a:gd name="T1" fmla="*/ 0 h 3"/>
                  <a:gd name="T2" fmla="*/ 0 w 3"/>
                  <a:gd name="T3" fmla="*/ 1 h 3"/>
                  <a:gd name="T4" fmla="*/ 1 w 3"/>
                  <a:gd name="T5" fmla="*/ 3 h 3"/>
                  <a:gd name="T6" fmla="*/ 3 w 3"/>
                  <a:gd name="T7" fmla="*/ 3 h 3"/>
                  <a:gd name="T8" fmla="*/ 3 w 3"/>
                  <a:gd name="T9" fmla="*/ 2 h 3"/>
                  <a:gd name="T10" fmla="*/ 3 w 3"/>
                  <a:gd name="T11" fmla="*/ 0 h 3"/>
                  <a:gd name="T12" fmla="*/ 2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0"/>
                    </a:moveTo>
                    <a:cubicBezTo>
                      <a:pt x="1" y="0"/>
                      <a:pt x="0" y="1"/>
                      <a:pt x="0" y="1"/>
                    </a:cubicBezTo>
                    <a:cubicBezTo>
                      <a:pt x="0" y="2"/>
                      <a:pt x="1" y="3"/>
                      <a:pt x="1" y="3"/>
                    </a:cubicBezTo>
                    <a:cubicBezTo>
                      <a:pt x="2" y="3"/>
                      <a:pt x="3" y="3"/>
                      <a:pt x="3" y="3"/>
                    </a:cubicBezTo>
                    <a:cubicBezTo>
                      <a:pt x="3" y="3"/>
                      <a:pt x="3" y="2"/>
                      <a:pt x="3" y="2"/>
                    </a:cubicBezTo>
                    <a:cubicBezTo>
                      <a:pt x="3" y="2"/>
                      <a:pt x="3" y="1"/>
                      <a:pt x="3" y="0"/>
                    </a:cubicBezTo>
                    <a:cubicBezTo>
                      <a:pt x="3" y="0"/>
                      <a:pt x="2"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186">
                <a:extLst>
                  <a:ext uri="{FF2B5EF4-FFF2-40B4-BE49-F238E27FC236}">
                    <a16:creationId xmlns:a16="http://schemas.microsoft.com/office/drawing/2014/main" id="{E1CB66E7-7E55-4C5A-ACC9-30F3CE08BD0B}"/>
                  </a:ext>
                </a:extLst>
              </p:cNvPr>
              <p:cNvSpPr>
                <a:spLocks/>
              </p:cNvSpPr>
              <p:nvPr/>
            </p:nvSpPr>
            <p:spPr bwMode="auto">
              <a:xfrm>
                <a:off x="-3300413" y="2476500"/>
                <a:ext cx="17462" cy="22225"/>
              </a:xfrm>
              <a:custGeom>
                <a:avLst/>
                <a:gdLst>
                  <a:gd name="T0" fmla="*/ 3 w 5"/>
                  <a:gd name="T1" fmla="*/ 1 h 6"/>
                  <a:gd name="T2" fmla="*/ 1 w 5"/>
                  <a:gd name="T3" fmla="*/ 2 h 6"/>
                  <a:gd name="T4" fmla="*/ 0 w 5"/>
                  <a:gd name="T5" fmla="*/ 4 h 6"/>
                  <a:gd name="T6" fmla="*/ 1 w 5"/>
                  <a:gd name="T7" fmla="*/ 6 h 6"/>
                  <a:gd name="T8" fmla="*/ 2 w 5"/>
                  <a:gd name="T9" fmla="*/ 6 h 6"/>
                  <a:gd name="T10" fmla="*/ 3 w 5"/>
                  <a:gd name="T11" fmla="*/ 5 h 6"/>
                  <a:gd name="T12" fmla="*/ 4 w 5"/>
                  <a:gd name="T13" fmla="*/ 4 h 6"/>
                  <a:gd name="T14" fmla="*/ 5 w 5"/>
                  <a:gd name="T15" fmla="*/ 3 h 6"/>
                  <a:gd name="T16" fmla="*/ 3 w 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1"/>
                    </a:moveTo>
                    <a:cubicBezTo>
                      <a:pt x="3" y="0"/>
                      <a:pt x="1" y="1"/>
                      <a:pt x="1" y="2"/>
                    </a:cubicBezTo>
                    <a:cubicBezTo>
                      <a:pt x="1" y="2"/>
                      <a:pt x="0" y="4"/>
                      <a:pt x="0" y="4"/>
                    </a:cubicBezTo>
                    <a:cubicBezTo>
                      <a:pt x="1" y="6"/>
                      <a:pt x="1" y="6"/>
                      <a:pt x="1" y="6"/>
                    </a:cubicBezTo>
                    <a:cubicBezTo>
                      <a:pt x="2" y="6"/>
                      <a:pt x="2" y="6"/>
                      <a:pt x="2" y="6"/>
                    </a:cubicBezTo>
                    <a:cubicBezTo>
                      <a:pt x="2" y="6"/>
                      <a:pt x="2" y="5"/>
                      <a:pt x="3" y="5"/>
                    </a:cubicBezTo>
                    <a:cubicBezTo>
                      <a:pt x="3" y="4"/>
                      <a:pt x="4" y="5"/>
                      <a:pt x="4" y="4"/>
                    </a:cubicBezTo>
                    <a:cubicBezTo>
                      <a:pt x="4" y="4"/>
                      <a:pt x="5" y="3"/>
                      <a:pt x="5" y="3"/>
                    </a:cubicBezTo>
                    <a:cubicBezTo>
                      <a:pt x="5" y="2"/>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87">
                <a:extLst>
                  <a:ext uri="{FF2B5EF4-FFF2-40B4-BE49-F238E27FC236}">
                    <a16:creationId xmlns:a16="http://schemas.microsoft.com/office/drawing/2014/main" id="{4BCB4FD6-C061-4F4F-80C9-790AF831F934}"/>
                  </a:ext>
                </a:extLst>
              </p:cNvPr>
              <p:cNvSpPr>
                <a:spLocks noEditPoints="1"/>
              </p:cNvSpPr>
              <p:nvPr/>
            </p:nvSpPr>
            <p:spPr bwMode="auto">
              <a:xfrm>
                <a:off x="-3387725" y="2419350"/>
                <a:ext cx="134937" cy="119063"/>
              </a:xfrm>
              <a:custGeom>
                <a:avLst/>
                <a:gdLst>
                  <a:gd name="T0" fmla="*/ 35 w 37"/>
                  <a:gd name="T1" fmla="*/ 13 h 33"/>
                  <a:gd name="T2" fmla="*/ 35 w 37"/>
                  <a:gd name="T3" fmla="*/ 12 h 33"/>
                  <a:gd name="T4" fmla="*/ 35 w 37"/>
                  <a:gd name="T5" fmla="*/ 13 h 33"/>
                  <a:gd name="T6" fmla="*/ 33 w 37"/>
                  <a:gd name="T7" fmla="*/ 13 h 33"/>
                  <a:gd name="T8" fmla="*/ 32 w 37"/>
                  <a:gd name="T9" fmla="*/ 11 h 33"/>
                  <a:gd name="T10" fmla="*/ 34 w 37"/>
                  <a:gd name="T11" fmla="*/ 10 h 33"/>
                  <a:gd name="T12" fmla="*/ 35 w 37"/>
                  <a:gd name="T13" fmla="*/ 10 h 33"/>
                  <a:gd name="T14" fmla="*/ 35 w 37"/>
                  <a:gd name="T15" fmla="*/ 10 h 33"/>
                  <a:gd name="T16" fmla="*/ 35 w 37"/>
                  <a:gd name="T17" fmla="*/ 6 h 33"/>
                  <a:gd name="T18" fmla="*/ 33 w 37"/>
                  <a:gd name="T19" fmla="*/ 1 h 33"/>
                  <a:gd name="T20" fmla="*/ 31 w 37"/>
                  <a:gd name="T21" fmla="*/ 1 h 33"/>
                  <a:gd name="T22" fmla="*/ 28 w 37"/>
                  <a:gd name="T23" fmla="*/ 0 h 33"/>
                  <a:gd name="T24" fmla="*/ 28 w 37"/>
                  <a:gd name="T25" fmla="*/ 1 h 33"/>
                  <a:gd name="T26" fmla="*/ 26 w 37"/>
                  <a:gd name="T27" fmla="*/ 2 h 33"/>
                  <a:gd name="T28" fmla="*/ 24 w 37"/>
                  <a:gd name="T29" fmla="*/ 4 h 33"/>
                  <a:gd name="T30" fmla="*/ 23 w 37"/>
                  <a:gd name="T31" fmla="*/ 5 h 33"/>
                  <a:gd name="T32" fmla="*/ 21 w 37"/>
                  <a:gd name="T33" fmla="*/ 7 h 33"/>
                  <a:gd name="T34" fmla="*/ 20 w 37"/>
                  <a:gd name="T35" fmla="*/ 8 h 33"/>
                  <a:gd name="T36" fmla="*/ 18 w 37"/>
                  <a:gd name="T37" fmla="*/ 9 h 33"/>
                  <a:gd name="T38" fmla="*/ 15 w 37"/>
                  <a:gd name="T39" fmla="*/ 9 h 33"/>
                  <a:gd name="T40" fmla="*/ 14 w 37"/>
                  <a:gd name="T41" fmla="*/ 10 h 33"/>
                  <a:gd name="T42" fmla="*/ 12 w 37"/>
                  <a:gd name="T43" fmla="*/ 12 h 33"/>
                  <a:gd name="T44" fmla="*/ 9 w 37"/>
                  <a:gd name="T45" fmla="*/ 12 h 33"/>
                  <a:gd name="T46" fmla="*/ 9 w 37"/>
                  <a:gd name="T47" fmla="*/ 11 h 33"/>
                  <a:gd name="T48" fmla="*/ 9 w 37"/>
                  <a:gd name="T49" fmla="*/ 11 h 33"/>
                  <a:gd name="T50" fmla="*/ 9 w 37"/>
                  <a:gd name="T51" fmla="*/ 8 h 33"/>
                  <a:gd name="T52" fmla="*/ 8 w 37"/>
                  <a:gd name="T53" fmla="*/ 7 h 33"/>
                  <a:gd name="T54" fmla="*/ 8 w 37"/>
                  <a:gd name="T55" fmla="*/ 16 h 33"/>
                  <a:gd name="T56" fmla="*/ 6 w 37"/>
                  <a:gd name="T57" fmla="*/ 17 h 33"/>
                  <a:gd name="T58" fmla="*/ 3 w 37"/>
                  <a:gd name="T59" fmla="*/ 17 h 33"/>
                  <a:gd name="T60" fmla="*/ 2 w 37"/>
                  <a:gd name="T61" fmla="*/ 16 h 33"/>
                  <a:gd name="T62" fmla="*/ 1 w 37"/>
                  <a:gd name="T63" fmla="*/ 17 h 33"/>
                  <a:gd name="T64" fmla="*/ 0 w 37"/>
                  <a:gd name="T65" fmla="*/ 17 h 33"/>
                  <a:gd name="T66" fmla="*/ 1 w 37"/>
                  <a:gd name="T67" fmla="*/ 20 h 33"/>
                  <a:gd name="T68" fmla="*/ 4 w 37"/>
                  <a:gd name="T69" fmla="*/ 25 h 33"/>
                  <a:gd name="T70" fmla="*/ 4 w 37"/>
                  <a:gd name="T71" fmla="*/ 27 h 33"/>
                  <a:gd name="T72" fmla="*/ 4 w 37"/>
                  <a:gd name="T73" fmla="*/ 29 h 33"/>
                  <a:gd name="T74" fmla="*/ 4 w 37"/>
                  <a:gd name="T75" fmla="*/ 31 h 33"/>
                  <a:gd name="T76" fmla="*/ 5 w 37"/>
                  <a:gd name="T77" fmla="*/ 32 h 33"/>
                  <a:gd name="T78" fmla="*/ 7 w 37"/>
                  <a:gd name="T79" fmla="*/ 33 h 33"/>
                  <a:gd name="T80" fmla="*/ 8 w 37"/>
                  <a:gd name="T81" fmla="*/ 33 h 33"/>
                  <a:gd name="T82" fmla="*/ 11 w 37"/>
                  <a:gd name="T83" fmla="*/ 32 h 33"/>
                  <a:gd name="T84" fmla="*/ 13 w 37"/>
                  <a:gd name="T85" fmla="*/ 31 h 33"/>
                  <a:gd name="T86" fmla="*/ 17 w 37"/>
                  <a:gd name="T87" fmla="*/ 31 h 33"/>
                  <a:gd name="T88" fmla="*/ 19 w 37"/>
                  <a:gd name="T89" fmla="*/ 31 h 33"/>
                  <a:gd name="T90" fmla="*/ 20 w 37"/>
                  <a:gd name="T91" fmla="*/ 30 h 33"/>
                  <a:gd name="T92" fmla="*/ 22 w 37"/>
                  <a:gd name="T93" fmla="*/ 30 h 33"/>
                  <a:gd name="T94" fmla="*/ 27 w 37"/>
                  <a:gd name="T95" fmla="*/ 27 h 33"/>
                  <a:gd name="T96" fmla="*/ 32 w 37"/>
                  <a:gd name="T97" fmla="*/ 20 h 33"/>
                  <a:gd name="T98" fmla="*/ 36 w 37"/>
                  <a:gd name="T99" fmla="*/ 16 h 33"/>
                  <a:gd name="T100" fmla="*/ 37 w 37"/>
                  <a:gd name="T101" fmla="*/ 12 h 33"/>
                  <a:gd name="T102" fmla="*/ 35 w 37"/>
                  <a:gd name="T103" fmla="*/ 13 h 33"/>
                  <a:gd name="T104" fmla="*/ 28 w 37"/>
                  <a:gd name="T105" fmla="*/ 20 h 33"/>
                  <a:gd name="T106" fmla="*/ 27 w 37"/>
                  <a:gd name="T107" fmla="*/ 21 h 33"/>
                  <a:gd name="T108" fmla="*/ 26 w 37"/>
                  <a:gd name="T109" fmla="*/ 22 h 33"/>
                  <a:gd name="T110" fmla="*/ 25 w 37"/>
                  <a:gd name="T111" fmla="*/ 22 h 33"/>
                  <a:gd name="T112" fmla="*/ 24 w 37"/>
                  <a:gd name="T113" fmla="*/ 20 h 33"/>
                  <a:gd name="T114" fmla="*/ 25 w 37"/>
                  <a:gd name="T115" fmla="*/ 18 h 33"/>
                  <a:gd name="T116" fmla="*/ 27 w 37"/>
                  <a:gd name="T117" fmla="*/ 17 h 33"/>
                  <a:gd name="T118" fmla="*/ 29 w 37"/>
                  <a:gd name="T119" fmla="*/ 19 h 33"/>
                  <a:gd name="T120" fmla="*/ 28 w 37"/>
                  <a:gd name="T1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33">
                    <a:moveTo>
                      <a:pt x="35" y="13"/>
                    </a:moveTo>
                    <a:cubicBezTo>
                      <a:pt x="35" y="13"/>
                      <a:pt x="35" y="12"/>
                      <a:pt x="35" y="12"/>
                    </a:cubicBezTo>
                    <a:cubicBezTo>
                      <a:pt x="35" y="12"/>
                      <a:pt x="35" y="13"/>
                      <a:pt x="35" y="13"/>
                    </a:cubicBezTo>
                    <a:cubicBezTo>
                      <a:pt x="35" y="13"/>
                      <a:pt x="34" y="13"/>
                      <a:pt x="33" y="13"/>
                    </a:cubicBezTo>
                    <a:cubicBezTo>
                      <a:pt x="33" y="13"/>
                      <a:pt x="32" y="12"/>
                      <a:pt x="32" y="11"/>
                    </a:cubicBezTo>
                    <a:cubicBezTo>
                      <a:pt x="32" y="11"/>
                      <a:pt x="33" y="10"/>
                      <a:pt x="34" y="10"/>
                    </a:cubicBezTo>
                    <a:cubicBezTo>
                      <a:pt x="34" y="10"/>
                      <a:pt x="35" y="10"/>
                      <a:pt x="35" y="10"/>
                    </a:cubicBezTo>
                    <a:cubicBezTo>
                      <a:pt x="35" y="10"/>
                      <a:pt x="35" y="10"/>
                      <a:pt x="35" y="10"/>
                    </a:cubicBezTo>
                    <a:cubicBezTo>
                      <a:pt x="35" y="10"/>
                      <a:pt x="35" y="6"/>
                      <a:pt x="35" y="6"/>
                    </a:cubicBezTo>
                    <a:cubicBezTo>
                      <a:pt x="34" y="5"/>
                      <a:pt x="33" y="2"/>
                      <a:pt x="33" y="1"/>
                    </a:cubicBezTo>
                    <a:cubicBezTo>
                      <a:pt x="33" y="1"/>
                      <a:pt x="31" y="1"/>
                      <a:pt x="31" y="1"/>
                    </a:cubicBezTo>
                    <a:cubicBezTo>
                      <a:pt x="30" y="0"/>
                      <a:pt x="28" y="1"/>
                      <a:pt x="28" y="0"/>
                    </a:cubicBezTo>
                    <a:cubicBezTo>
                      <a:pt x="28" y="1"/>
                      <a:pt x="28" y="1"/>
                      <a:pt x="28" y="1"/>
                    </a:cubicBezTo>
                    <a:cubicBezTo>
                      <a:pt x="27" y="2"/>
                      <a:pt x="26" y="2"/>
                      <a:pt x="26" y="2"/>
                    </a:cubicBezTo>
                    <a:cubicBezTo>
                      <a:pt x="26" y="3"/>
                      <a:pt x="25" y="4"/>
                      <a:pt x="24" y="4"/>
                    </a:cubicBezTo>
                    <a:cubicBezTo>
                      <a:pt x="24" y="4"/>
                      <a:pt x="23" y="5"/>
                      <a:pt x="23" y="5"/>
                    </a:cubicBezTo>
                    <a:cubicBezTo>
                      <a:pt x="23" y="6"/>
                      <a:pt x="22" y="7"/>
                      <a:pt x="21" y="7"/>
                    </a:cubicBezTo>
                    <a:cubicBezTo>
                      <a:pt x="20" y="7"/>
                      <a:pt x="21" y="7"/>
                      <a:pt x="20" y="8"/>
                    </a:cubicBezTo>
                    <a:cubicBezTo>
                      <a:pt x="20" y="9"/>
                      <a:pt x="20" y="9"/>
                      <a:pt x="18" y="9"/>
                    </a:cubicBezTo>
                    <a:cubicBezTo>
                      <a:pt x="17" y="9"/>
                      <a:pt x="17" y="9"/>
                      <a:pt x="15" y="9"/>
                    </a:cubicBezTo>
                    <a:cubicBezTo>
                      <a:pt x="14" y="8"/>
                      <a:pt x="14" y="9"/>
                      <a:pt x="14" y="10"/>
                    </a:cubicBezTo>
                    <a:cubicBezTo>
                      <a:pt x="14" y="10"/>
                      <a:pt x="12" y="12"/>
                      <a:pt x="12" y="12"/>
                    </a:cubicBezTo>
                    <a:cubicBezTo>
                      <a:pt x="11" y="13"/>
                      <a:pt x="10" y="12"/>
                      <a:pt x="9" y="12"/>
                    </a:cubicBezTo>
                    <a:cubicBezTo>
                      <a:pt x="9" y="12"/>
                      <a:pt x="9" y="12"/>
                      <a:pt x="9" y="11"/>
                    </a:cubicBezTo>
                    <a:cubicBezTo>
                      <a:pt x="9" y="11"/>
                      <a:pt x="9" y="11"/>
                      <a:pt x="9" y="11"/>
                    </a:cubicBezTo>
                    <a:cubicBezTo>
                      <a:pt x="10" y="10"/>
                      <a:pt x="9" y="9"/>
                      <a:pt x="9" y="8"/>
                    </a:cubicBezTo>
                    <a:cubicBezTo>
                      <a:pt x="9" y="8"/>
                      <a:pt x="8" y="8"/>
                      <a:pt x="8" y="7"/>
                    </a:cubicBezTo>
                    <a:cubicBezTo>
                      <a:pt x="8" y="11"/>
                      <a:pt x="8" y="15"/>
                      <a:pt x="8" y="16"/>
                    </a:cubicBezTo>
                    <a:cubicBezTo>
                      <a:pt x="8" y="17"/>
                      <a:pt x="6" y="17"/>
                      <a:pt x="6" y="17"/>
                    </a:cubicBezTo>
                    <a:cubicBezTo>
                      <a:pt x="6" y="18"/>
                      <a:pt x="4" y="17"/>
                      <a:pt x="3" y="17"/>
                    </a:cubicBezTo>
                    <a:cubicBezTo>
                      <a:pt x="2" y="17"/>
                      <a:pt x="2" y="17"/>
                      <a:pt x="2" y="16"/>
                    </a:cubicBezTo>
                    <a:cubicBezTo>
                      <a:pt x="1" y="15"/>
                      <a:pt x="1" y="16"/>
                      <a:pt x="1" y="17"/>
                    </a:cubicBezTo>
                    <a:cubicBezTo>
                      <a:pt x="1" y="17"/>
                      <a:pt x="0" y="17"/>
                      <a:pt x="0" y="17"/>
                    </a:cubicBezTo>
                    <a:cubicBezTo>
                      <a:pt x="0" y="18"/>
                      <a:pt x="1" y="19"/>
                      <a:pt x="1" y="20"/>
                    </a:cubicBezTo>
                    <a:cubicBezTo>
                      <a:pt x="2" y="22"/>
                      <a:pt x="3" y="24"/>
                      <a:pt x="4" y="25"/>
                    </a:cubicBezTo>
                    <a:cubicBezTo>
                      <a:pt x="4" y="26"/>
                      <a:pt x="4" y="27"/>
                      <a:pt x="4" y="27"/>
                    </a:cubicBezTo>
                    <a:cubicBezTo>
                      <a:pt x="3" y="27"/>
                      <a:pt x="3" y="28"/>
                      <a:pt x="4" y="29"/>
                    </a:cubicBezTo>
                    <a:cubicBezTo>
                      <a:pt x="4" y="30"/>
                      <a:pt x="4" y="31"/>
                      <a:pt x="4" y="31"/>
                    </a:cubicBezTo>
                    <a:cubicBezTo>
                      <a:pt x="5" y="31"/>
                      <a:pt x="5" y="32"/>
                      <a:pt x="5" y="32"/>
                    </a:cubicBezTo>
                    <a:cubicBezTo>
                      <a:pt x="6" y="32"/>
                      <a:pt x="6" y="32"/>
                      <a:pt x="7" y="33"/>
                    </a:cubicBezTo>
                    <a:cubicBezTo>
                      <a:pt x="7" y="33"/>
                      <a:pt x="8" y="33"/>
                      <a:pt x="8" y="33"/>
                    </a:cubicBezTo>
                    <a:cubicBezTo>
                      <a:pt x="8" y="32"/>
                      <a:pt x="10" y="32"/>
                      <a:pt x="11" y="32"/>
                    </a:cubicBezTo>
                    <a:cubicBezTo>
                      <a:pt x="12" y="32"/>
                      <a:pt x="12" y="31"/>
                      <a:pt x="13" y="31"/>
                    </a:cubicBezTo>
                    <a:cubicBezTo>
                      <a:pt x="14" y="31"/>
                      <a:pt x="16" y="31"/>
                      <a:pt x="17" y="31"/>
                    </a:cubicBezTo>
                    <a:cubicBezTo>
                      <a:pt x="18" y="31"/>
                      <a:pt x="18" y="31"/>
                      <a:pt x="19" y="31"/>
                    </a:cubicBezTo>
                    <a:cubicBezTo>
                      <a:pt x="19" y="30"/>
                      <a:pt x="20" y="31"/>
                      <a:pt x="20" y="30"/>
                    </a:cubicBezTo>
                    <a:cubicBezTo>
                      <a:pt x="20" y="30"/>
                      <a:pt x="21" y="30"/>
                      <a:pt x="22" y="30"/>
                    </a:cubicBezTo>
                    <a:cubicBezTo>
                      <a:pt x="23" y="30"/>
                      <a:pt x="25" y="28"/>
                      <a:pt x="27" y="27"/>
                    </a:cubicBezTo>
                    <a:cubicBezTo>
                      <a:pt x="29" y="25"/>
                      <a:pt x="32" y="22"/>
                      <a:pt x="32" y="20"/>
                    </a:cubicBezTo>
                    <a:cubicBezTo>
                      <a:pt x="33" y="18"/>
                      <a:pt x="35" y="17"/>
                      <a:pt x="36" y="16"/>
                    </a:cubicBezTo>
                    <a:cubicBezTo>
                      <a:pt x="36" y="16"/>
                      <a:pt x="37" y="14"/>
                      <a:pt x="37" y="12"/>
                    </a:cubicBezTo>
                    <a:cubicBezTo>
                      <a:pt x="36" y="12"/>
                      <a:pt x="35" y="13"/>
                      <a:pt x="35" y="13"/>
                    </a:cubicBezTo>
                    <a:close/>
                    <a:moveTo>
                      <a:pt x="28" y="20"/>
                    </a:moveTo>
                    <a:cubicBezTo>
                      <a:pt x="28" y="21"/>
                      <a:pt x="27" y="20"/>
                      <a:pt x="27" y="21"/>
                    </a:cubicBezTo>
                    <a:cubicBezTo>
                      <a:pt x="26" y="21"/>
                      <a:pt x="26" y="22"/>
                      <a:pt x="26" y="22"/>
                    </a:cubicBezTo>
                    <a:cubicBezTo>
                      <a:pt x="25" y="22"/>
                      <a:pt x="25" y="22"/>
                      <a:pt x="25" y="22"/>
                    </a:cubicBezTo>
                    <a:cubicBezTo>
                      <a:pt x="24" y="20"/>
                      <a:pt x="24" y="20"/>
                      <a:pt x="24" y="20"/>
                    </a:cubicBezTo>
                    <a:cubicBezTo>
                      <a:pt x="24" y="20"/>
                      <a:pt x="25" y="18"/>
                      <a:pt x="25" y="18"/>
                    </a:cubicBezTo>
                    <a:cubicBezTo>
                      <a:pt x="25" y="17"/>
                      <a:pt x="27" y="16"/>
                      <a:pt x="27" y="17"/>
                    </a:cubicBezTo>
                    <a:cubicBezTo>
                      <a:pt x="28" y="17"/>
                      <a:pt x="29" y="18"/>
                      <a:pt x="29" y="19"/>
                    </a:cubicBezTo>
                    <a:cubicBezTo>
                      <a:pt x="29" y="19"/>
                      <a:pt x="28" y="20"/>
                      <a:pt x="28"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88">
                <a:extLst>
                  <a:ext uri="{FF2B5EF4-FFF2-40B4-BE49-F238E27FC236}">
                    <a16:creationId xmlns:a16="http://schemas.microsoft.com/office/drawing/2014/main" id="{824378BA-1790-40D2-9C85-1F9FD34B17D9}"/>
                  </a:ext>
                </a:extLst>
              </p:cNvPr>
              <p:cNvSpPr>
                <a:spLocks/>
              </p:cNvSpPr>
              <p:nvPr/>
            </p:nvSpPr>
            <p:spPr bwMode="auto">
              <a:xfrm>
                <a:off x="-3422650" y="2281238"/>
                <a:ext cx="96837" cy="104775"/>
              </a:xfrm>
              <a:custGeom>
                <a:avLst/>
                <a:gdLst>
                  <a:gd name="T0" fmla="*/ 1 w 27"/>
                  <a:gd name="T1" fmla="*/ 26 h 29"/>
                  <a:gd name="T2" fmla="*/ 2 w 27"/>
                  <a:gd name="T3" fmla="*/ 27 h 29"/>
                  <a:gd name="T4" fmla="*/ 4 w 27"/>
                  <a:gd name="T5" fmla="*/ 27 h 29"/>
                  <a:gd name="T6" fmla="*/ 7 w 27"/>
                  <a:gd name="T7" fmla="*/ 27 h 29"/>
                  <a:gd name="T8" fmla="*/ 15 w 27"/>
                  <a:gd name="T9" fmla="*/ 27 h 29"/>
                  <a:gd name="T10" fmla="*/ 15 w 27"/>
                  <a:gd name="T11" fmla="*/ 28 h 29"/>
                  <a:gd name="T12" fmla="*/ 21 w 27"/>
                  <a:gd name="T13" fmla="*/ 28 h 29"/>
                  <a:gd name="T14" fmla="*/ 24 w 27"/>
                  <a:gd name="T15" fmla="*/ 28 h 29"/>
                  <a:gd name="T16" fmla="*/ 25 w 27"/>
                  <a:gd name="T17" fmla="*/ 28 h 29"/>
                  <a:gd name="T18" fmla="*/ 22 w 27"/>
                  <a:gd name="T19" fmla="*/ 24 h 29"/>
                  <a:gd name="T20" fmla="*/ 22 w 27"/>
                  <a:gd name="T21" fmla="*/ 17 h 29"/>
                  <a:gd name="T22" fmla="*/ 26 w 27"/>
                  <a:gd name="T23" fmla="*/ 17 h 29"/>
                  <a:gd name="T24" fmla="*/ 26 w 27"/>
                  <a:gd name="T25" fmla="*/ 16 h 29"/>
                  <a:gd name="T26" fmla="*/ 27 w 27"/>
                  <a:gd name="T27" fmla="*/ 11 h 29"/>
                  <a:gd name="T28" fmla="*/ 26 w 27"/>
                  <a:gd name="T29" fmla="*/ 11 h 29"/>
                  <a:gd name="T30" fmla="*/ 24 w 27"/>
                  <a:gd name="T31" fmla="*/ 12 h 29"/>
                  <a:gd name="T32" fmla="*/ 23 w 27"/>
                  <a:gd name="T33" fmla="*/ 12 h 29"/>
                  <a:gd name="T34" fmla="*/ 23 w 27"/>
                  <a:gd name="T35" fmla="*/ 10 h 29"/>
                  <a:gd name="T36" fmla="*/ 22 w 27"/>
                  <a:gd name="T37" fmla="*/ 9 h 29"/>
                  <a:gd name="T38" fmla="*/ 22 w 27"/>
                  <a:gd name="T39" fmla="*/ 5 h 29"/>
                  <a:gd name="T40" fmla="*/ 22 w 27"/>
                  <a:gd name="T41" fmla="*/ 3 h 29"/>
                  <a:gd name="T42" fmla="*/ 20 w 27"/>
                  <a:gd name="T43" fmla="*/ 3 h 29"/>
                  <a:gd name="T44" fmla="*/ 19 w 27"/>
                  <a:gd name="T45" fmla="*/ 3 h 29"/>
                  <a:gd name="T46" fmla="*/ 17 w 27"/>
                  <a:gd name="T47" fmla="*/ 3 h 29"/>
                  <a:gd name="T48" fmla="*/ 16 w 27"/>
                  <a:gd name="T49" fmla="*/ 5 h 29"/>
                  <a:gd name="T50" fmla="*/ 14 w 27"/>
                  <a:gd name="T51" fmla="*/ 5 h 29"/>
                  <a:gd name="T52" fmla="*/ 12 w 27"/>
                  <a:gd name="T53" fmla="*/ 4 h 29"/>
                  <a:gd name="T54" fmla="*/ 11 w 27"/>
                  <a:gd name="T55" fmla="*/ 2 h 29"/>
                  <a:gd name="T56" fmla="*/ 10 w 27"/>
                  <a:gd name="T57" fmla="*/ 0 h 29"/>
                  <a:gd name="T58" fmla="*/ 3 w 27"/>
                  <a:gd name="T59" fmla="*/ 0 h 29"/>
                  <a:gd name="T60" fmla="*/ 1 w 27"/>
                  <a:gd name="T61" fmla="*/ 1 h 29"/>
                  <a:gd name="T62" fmla="*/ 3 w 27"/>
                  <a:gd name="T63" fmla="*/ 5 h 29"/>
                  <a:gd name="T64" fmla="*/ 3 w 27"/>
                  <a:gd name="T65" fmla="*/ 8 h 29"/>
                  <a:gd name="T66" fmla="*/ 5 w 27"/>
                  <a:gd name="T67" fmla="*/ 13 h 29"/>
                  <a:gd name="T68" fmla="*/ 3 w 27"/>
                  <a:gd name="T69" fmla="*/ 16 h 29"/>
                  <a:gd name="T70" fmla="*/ 1 w 27"/>
                  <a:gd name="T71" fmla="*/ 21 h 29"/>
                  <a:gd name="T72" fmla="*/ 0 w 27"/>
                  <a:gd name="T73" fmla="*/ 24 h 29"/>
                  <a:gd name="T74" fmla="*/ 0 w 27"/>
                  <a:gd name="T75" fmla="*/ 27 h 29"/>
                  <a:gd name="T76" fmla="*/ 0 w 27"/>
                  <a:gd name="T77" fmla="*/ 27 h 29"/>
                  <a:gd name="T78" fmla="*/ 0 w 27"/>
                  <a:gd name="T79" fmla="*/ 27 h 29"/>
                  <a:gd name="T80" fmla="*/ 1 w 27"/>
                  <a:gd name="T8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29">
                    <a:moveTo>
                      <a:pt x="1" y="26"/>
                    </a:moveTo>
                    <a:cubicBezTo>
                      <a:pt x="2" y="26"/>
                      <a:pt x="1" y="27"/>
                      <a:pt x="2" y="27"/>
                    </a:cubicBezTo>
                    <a:cubicBezTo>
                      <a:pt x="3" y="26"/>
                      <a:pt x="4" y="26"/>
                      <a:pt x="4" y="27"/>
                    </a:cubicBezTo>
                    <a:cubicBezTo>
                      <a:pt x="5" y="27"/>
                      <a:pt x="6" y="27"/>
                      <a:pt x="7" y="27"/>
                    </a:cubicBezTo>
                    <a:cubicBezTo>
                      <a:pt x="7" y="27"/>
                      <a:pt x="15" y="27"/>
                      <a:pt x="15" y="27"/>
                    </a:cubicBezTo>
                    <a:cubicBezTo>
                      <a:pt x="15" y="28"/>
                      <a:pt x="15" y="28"/>
                      <a:pt x="15" y="28"/>
                    </a:cubicBezTo>
                    <a:cubicBezTo>
                      <a:pt x="15" y="28"/>
                      <a:pt x="20" y="28"/>
                      <a:pt x="21" y="28"/>
                    </a:cubicBezTo>
                    <a:cubicBezTo>
                      <a:pt x="21" y="29"/>
                      <a:pt x="23" y="28"/>
                      <a:pt x="24" y="28"/>
                    </a:cubicBezTo>
                    <a:cubicBezTo>
                      <a:pt x="24" y="28"/>
                      <a:pt x="24" y="28"/>
                      <a:pt x="25" y="28"/>
                    </a:cubicBezTo>
                    <a:cubicBezTo>
                      <a:pt x="22" y="24"/>
                      <a:pt x="22" y="24"/>
                      <a:pt x="22" y="24"/>
                    </a:cubicBezTo>
                    <a:cubicBezTo>
                      <a:pt x="22" y="17"/>
                      <a:pt x="22" y="17"/>
                      <a:pt x="22" y="17"/>
                    </a:cubicBezTo>
                    <a:cubicBezTo>
                      <a:pt x="26" y="17"/>
                      <a:pt x="26" y="17"/>
                      <a:pt x="26" y="17"/>
                    </a:cubicBezTo>
                    <a:cubicBezTo>
                      <a:pt x="26" y="16"/>
                      <a:pt x="26" y="16"/>
                      <a:pt x="26" y="16"/>
                    </a:cubicBezTo>
                    <a:cubicBezTo>
                      <a:pt x="27" y="11"/>
                      <a:pt x="27" y="11"/>
                      <a:pt x="27" y="11"/>
                    </a:cubicBezTo>
                    <a:cubicBezTo>
                      <a:pt x="27" y="11"/>
                      <a:pt x="27" y="11"/>
                      <a:pt x="26" y="11"/>
                    </a:cubicBezTo>
                    <a:cubicBezTo>
                      <a:pt x="26" y="12"/>
                      <a:pt x="25" y="12"/>
                      <a:pt x="24" y="12"/>
                    </a:cubicBezTo>
                    <a:cubicBezTo>
                      <a:pt x="23" y="12"/>
                      <a:pt x="23" y="12"/>
                      <a:pt x="23" y="12"/>
                    </a:cubicBezTo>
                    <a:cubicBezTo>
                      <a:pt x="23" y="12"/>
                      <a:pt x="23" y="11"/>
                      <a:pt x="23" y="10"/>
                    </a:cubicBezTo>
                    <a:cubicBezTo>
                      <a:pt x="23" y="10"/>
                      <a:pt x="22" y="9"/>
                      <a:pt x="22" y="9"/>
                    </a:cubicBezTo>
                    <a:cubicBezTo>
                      <a:pt x="21" y="8"/>
                      <a:pt x="22" y="6"/>
                      <a:pt x="22" y="5"/>
                    </a:cubicBezTo>
                    <a:cubicBezTo>
                      <a:pt x="22" y="5"/>
                      <a:pt x="22" y="4"/>
                      <a:pt x="22" y="3"/>
                    </a:cubicBezTo>
                    <a:cubicBezTo>
                      <a:pt x="22" y="3"/>
                      <a:pt x="21" y="3"/>
                      <a:pt x="20" y="3"/>
                    </a:cubicBezTo>
                    <a:cubicBezTo>
                      <a:pt x="19" y="3"/>
                      <a:pt x="19" y="3"/>
                      <a:pt x="19" y="3"/>
                    </a:cubicBezTo>
                    <a:cubicBezTo>
                      <a:pt x="19" y="3"/>
                      <a:pt x="18" y="2"/>
                      <a:pt x="17" y="3"/>
                    </a:cubicBezTo>
                    <a:cubicBezTo>
                      <a:pt x="17" y="3"/>
                      <a:pt x="17" y="5"/>
                      <a:pt x="16" y="5"/>
                    </a:cubicBezTo>
                    <a:cubicBezTo>
                      <a:pt x="16" y="5"/>
                      <a:pt x="15" y="5"/>
                      <a:pt x="14" y="5"/>
                    </a:cubicBezTo>
                    <a:cubicBezTo>
                      <a:pt x="13" y="5"/>
                      <a:pt x="12" y="5"/>
                      <a:pt x="12" y="4"/>
                    </a:cubicBezTo>
                    <a:cubicBezTo>
                      <a:pt x="11" y="2"/>
                      <a:pt x="10" y="3"/>
                      <a:pt x="11" y="2"/>
                    </a:cubicBezTo>
                    <a:cubicBezTo>
                      <a:pt x="11" y="1"/>
                      <a:pt x="10" y="0"/>
                      <a:pt x="10" y="0"/>
                    </a:cubicBezTo>
                    <a:cubicBezTo>
                      <a:pt x="10" y="0"/>
                      <a:pt x="3" y="0"/>
                      <a:pt x="3" y="0"/>
                    </a:cubicBezTo>
                    <a:cubicBezTo>
                      <a:pt x="2" y="0"/>
                      <a:pt x="2" y="0"/>
                      <a:pt x="1" y="1"/>
                    </a:cubicBezTo>
                    <a:cubicBezTo>
                      <a:pt x="2" y="2"/>
                      <a:pt x="3" y="5"/>
                      <a:pt x="3" y="5"/>
                    </a:cubicBezTo>
                    <a:cubicBezTo>
                      <a:pt x="4" y="6"/>
                      <a:pt x="3" y="7"/>
                      <a:pt x="3" y="8"/>
                    </a:cubicBezTo>
                    <a:cubicBezTo>
                      <a:pt x="3" y="9"/>
                      <a:pt x="4" y="11"/>
                      <a:pt x="5" y="13"/>
                    </a:cubicBezTo>
                    <a:cubicBezTo>
                      <a:pt x="5" y="14"/>
                      <a:pt x="4" y="15"/>
                      <a:pt x="3" y="16"/>
                    </a:cubicBezTo>
                    <a:cubicBezTo>
                      <a:pt x="2" y="17"/>
                      <a:pt x="1" y="19"/>
                      <a:pt x="1" y="21"/>
                    </a:cubicBezTo>
                    <a:cubicBezTo>
                      <a:pt x="1" y="22"/>
                      <a:pt x="0" y="23"/>
                      <a:pt x="0" y="24"/>
                    </a:cubicBezTo>
                    <a:cubicBezTo>
                      <a:pt x="0" y="24"/>
                      <a:pt x="0" y="26"/>
                      <a:pt x="0" y="27"/>
                    </a:cubicBezTo>
                    <a:cubicBezTo>
                      <a:pt x="0" y="27"/>
                      <a:pt x="0" y="27"/>
                      <a:pt x="0" y="27"/>
                    </a:cubicBezTo>
                    <a:cubicBezTo>
                      <a:pt x="0" y="27"/>
                      <a:pt x="0" y="27"/>
                      <a:pt x="0" y="27"/>
                    </a:cubicBezTo>
                    <a:cubicBezTo>
                      <a:pt x="0" y="27"/>
                      <a:pt x="1" y="26"/>
                      <a:pt x="1" y="2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189">
                <a:extLst>
                  <a:ext uri="{FF2B5EF4-FFF2-40B4-BE49-F238E27FC236}">
                    <a16:creationId xmlns:a16="http://schemas.microsoft.com/office/drawing/2014/main" id="{7FBB89E5-748F-4993-8DEC-33C6AF02A45C}"/>
                  </a:ext>
                </a:extLst>
              </p:cNvPr>
              <p:cNvSpPr>
                <a:spLocks/>
              </p:cNvSpPr>
              <p:nvPr/>
            </p:nvSpPr>
            <p:spPr bwMode="auto">
              <a:xfrm>
                <a:off x="-3343275" y="2300288"/>
                <a:ext cx="96837" cy="85725"/>
              </a:xfrm>
              <a:custGeom>
                <a:avLst/>
                <a:gdLst>
                  <a:gd name="T0" fmla="*/ 21 w 27"/>
                  <a:gd name="T1" fmla="*/ 1 h 24"/>
                  <a:gd name="T2" fmla="*/ 19 w 27"/>
                  <a:gd name="T3" fmla="*/ 0 h 24"/>
                  <a:gd name="T4" fmla="*/ 16 w 27"/>
                  <a:gd name="T5" fmla="*/ 1 h 24"/>
                  <a:gd name="T6" fmla="*/ 16 w 27"/>
                  <a:gd name="T7" fmla="*/ 2 h 24"/>
                  <a:gd name="T8" fmla="*/ 15 w 27"/>
                  <a:gd name="T9" fmla="*/ 3 h 24"/>
                  <a:gd name="T10" fmla="*/ 15 w 27"/>
                  <a:gd name="T11" fmla="*/ 6 h 24"/>
                  <a:gd name="T12" fmla="*/ 15 w 27"/>
                  <a:gd name="T13" fmla="*/ 8 h 24"/>
                  <a:gd name="T14" fmla="*/ 16 w 27"/>
                  <a:gd name="T15" fmla="*/ 10 h 24"/>
                  <a:gd name="T16" fmla="*/ 18 w 27"/>
                  <a:gd name="T17" fmla="*/ 10 h 24"/>
                  <a:gd name="T18" fmla="*/ 18 w 27"/>
                  <a:gd name="T19" fmla="*/ 11 h 24"/>
                  <a:gd name="T20" fmla="*/ 18 w 27"/>
                  <a:gd name="T21" fmla="*/ 12 h 24"/>
                  <a:gd name="T22" fmla="*/ 16 w 27"/>
                  <a:gd name="T23" fmla="*/ 12 h 24"/>
                  <a:gd name="T24" fmla="*/ 15 w 27"/>
                  <a:gd name="T25" fmla="*/ 10 h 24"/>
                  <a:gd name="T26" fmla="*/ 13 w 27"/>
                  <a:gd name="T27" fmla="*/ 10 h 24"/>
                  <a:gd name="T28" fmla="*/ 12 w 27"/>
                  <a:gd name="T29" fmla="*/ 8 h 24"/>
                  <a:gd name="T30" fmla="*/ 11 w 27"/>
                  <a:gd name="T31" fmla="*/ 9 h 24"/>
                  <a:gd name="T32" fmla="*/ 10 w 27"/>
                  <a:gd name="T33" fmla="*/ 9 h 24"/>
                  <a:gd name="T34" fmla="*/ 8 w 27"/>
                  <a:gd name="T35" fmla="*/ 9 h 24"/>
                  <a:gd name="T36" fmla="*/ 8 w 27"/>
                  <a:gd name="T37" fmla="*/ 7 h 24"/>
                  <a:gd name="T38" fmla="*/ 6 w 27"/>
                  <a:gd name="T39" fmla="*/ 8 h 24"/>
                  <a:gd name="T40" fmla="*/ 6 w 27"/>
                  <a:gd name="T41" fmla="*/ 7 h 24"/>
                  <a:gd name="T42" fmla="*/ 5 w 27"/>
                  <a:gd name="T43" fmla="*/ 6 h 24"/>
                  <a:gd name="T44" fmla="*/ 4 w 27"/>
                  <a:gd name="T45" fmla="*/ 11 h 24"/>
                  <a:gd name="T46" fmla="*/ 4 w 27"/>
                  <a:gd name="T47" fmla="*/ 12 h 24"/>
                  <a:gd name="T48" fmla="*/ 0 w 27"/>
                  <a:gd name="T49" fmla="*/ 12 h 24"/>
                  <a:gd name="T50" fmla="*/ 0 w 27"/>
                  <a:gd name="T51" fmla="*/ 19 h 24"/>
                  <a:gd name="T52" fmla="*/ 3 w 27"/>
                  <a:gd name="T53" fmla="*/ 23 h 24"/>
                  <a:gd name="T54" fmla="*/ 7 w 27"/>
                  <a:gd name="T55" fmla="*/ 23 h 24"/>
                  <a:gd name="T56" fmla="*/ 7 w 27"/>
                  <a:gd name="T57" fmla="*/ 23 h 24"/>
                  <a:gd name="T58" fmla="*/ 8 w 27"/>
                  <a:gd name="T59" fmla="*/ 23 h 24"/>
                  <a:gd name="T60" fmla="*/ 11 w 27"/>
                  <a:gd name="T61" fmla="*/ 24 h 24"/>
                  <a:gd name="T62" fmla="*/ 14 w 27"/>
                  <a:gd name="T63" fmla="*/ 21 h 24"/>
                  <a:gd name="T64" fmla="*/ 16 w 27"/>
                  <a:gd name="T65" fmla="*/ 19 h 24"/>
                  <a:gd name="T66" fmla="*/ 17 w 27"/>
                  <a:gd name="T67" fmla="*/ 18 h 24"/>
                  <a:gd name="T68" fmla="*/ 19 w 27"/>
                  <a:gd name="T69" fmla="*/ 18 h 24"/>
                  <a:gd name="T70" fmla="*/ 19 w 27"/>
                  <a:gd name="T71" fmla="*/ 18 h 24"/>
                  <a:gd name="T72" fmla="*/ 19 w 27"/>
                  <a:gd name="T73" fmla="*/ 16 h 24"/>
                  <a:gd name="T74" fmla="*/ 25 w 27"/>
                  <a:gd name="T75" fmla="*/ 14 h 24"/>
                  <a:gd name="T76" fmla="*/ 25 w 27"/>
                  <a:gd name="T77" fmla="*/ 13 h 24"/>
                  <a:gd name="T78" fmla="*/ 25 w 27"/>
                  <a:gd name="T79" fmla="*/ 11 h 24"/>
                  <a:gd name="T80" fmla="*/ 26 w 27"/>
                  <a:gd name="T81" fmla="*/ 10 h 24"/>
                  <a:gd name="T82" fmla="*/ 26 w 27"/>
                  <a:gd name="T83" fmla="*/ 6 h 24"/>
                  <a:gd name="T84" fmla="*/ 27 w 27"/>
                  <a:gd name="T85" fmla="*/ 6 h 24"/>
                  <a:gd name="T86" fmla="*/ 26 w 27"/>
                  <a:gd name="T87" fmla="*/ 3 h 24"/>
                  <a:gd name="T88" fmla="*/ 23 w 27"/>
                  <a:gd name="T89" fmla="*/ 2 h 24"/>
                  <a:gd name="T90" fmla="*/ 21 w 27"/>
                  <a:gd name="T9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21" y="1"/>
                    </a:moveTo>
                    <a:cubicBezTo>
                      <a:pt x="20" y="1"/>
                      <a:pt x="20" y="1"/>
                      <a:pt x="19" y="0"/>
                    </a:cubicBezTo>
                    <a:cubicBezTo>
                      <a:pt x="19" y="1"/>
                      <a:pt x="17" y="1"/>
                      <a:pt x="16" y="1"/>
                    </a:cubicBezTo>
                    <a:cubicBezTo>
                      <a:pt x="15" y="1"/>
                      <a:pt x="16" y="2"/>
                      <a:pt x="16" y="2"/>
                    </a:cubicBezTo>
                    <a:cubicBezTo>
                      <a:pt x="15" y="3"/>
                      <a:pt x="15" y="3"/>
                      <a:pt x="15" y="3"/>
                    </a:cubicBezTo>
                    <a:cubicBezTo>
                      <a:pt x="16" y="4"/>
                      <a:pt x="15" y="5"/>
                      <a:pt x="15" y="6"/>
                    </a:cubicBezTo>
                    <a:cubicBezTo>
                      <a:pt x="15" y="7"/>
                      <a:pt x="14" y="8"/>
                      <a:pt x="15" y="8"/>
                    </a:cubicBezTo>
                    <a:cubicBezTo>
                      <a:pt x="15" y="8"/>
                      <a:pt x="15" y="10"/>
                      <a:pt x="16" y="10"/>
                    </a:cubicBezTo>
                    <a:cubicBezTo>
                      <a:pt x="17" y="10"/>
                      <a:pt x="17" y="10"/>
                      <a:pt x="18" y="10"/>
                    </a:cubicBezTo>
                    <a:cubicBezTo>
                      <a:pt x="18" y="10"/>
                      <a:pt x="18" y="10"/>
                      <a:pt x="18" y="11"/>
                    </a:cubicBezTo>
                    <a:cubicBezTo>
                      <a:pt x="18" y="12"/>
                      <a:pt x="18" y="12"/>
                      <a:pt x="18" y="12"/>
                    </a:cubicBezTo>
                    <a:cubicBezTo>
                      <a:pt x="18" y="12"/>
                      <a:pt x="17" y="13"/>
                      <a:pt x="16" y="12"/>
                    </a:cubicBezTo>
                    <a:cubicBezTo>
                      <a:pt x="15" y="12"/>
                      <a:pt x="15" y="11"/>
                      <a:pt x="15" y="10"/>
                    </a:cubicBezTo>
                    <a:cubicBezTo>
                      <a:pt x="15" y="10"/>
                      <a:pt x="14" y="10"/>
                      <a:pt x="13" y="10"/>
                    </a:cubicBezTo>
                    <a:cubicBezTo>
                      <a:pt x="13" y="10"/>
                      <a:pt x="12" y="9"/>
                      <a:pt x="12" y="8"/>
                    </a:cubicBezTo>
                    <a:cubicBezTo>
                      <a:pt x="12" y="8"/>
                      <a:pt x="11" y="9"/>
                      <a:pt x="11" y="9"/>
                    </a:cubicBezTo>
                    <a:cubicBezTo>
                      <a:pt x="11" y="9"/>
                      <a:pt x="11" y="9"/>
                      <a:pt x="10" y="9"/>
                    </a:cubicBezTo>
                    <a:cubicBezTo>
                      <a:pt x="10" y="9"/>
                      <a:pt x="9" y="8"/>
                      <a:pt x="8" y="9"/>
                    </a:cubicBezTo>
                    <a:cubicBezTo>
                      <a:pt x="8" y="9"/>
                      <a:pt x="7" y="8"/>
                      <a:pt x="8" y="7"/>
                    </a:cubicBezTo>
                    <a:cubicBezTo>
                      <a:pt x="8" y="7"/>
                      <a:pt x="7" y="7"/>
                      <a:pt x="6" y="8"/>
                    </a:cubicBezTo>
                    <a:cubicBezTo>
                      <a:pt x="6" y="8"/>
                      <a:pt x="6" y="7"/>
                      <a:pt x="6" y="7"/>
                    </a:cubicBezTo>
                    <a:cubicBezTo>
                      <a:pt x="6" y="7"/>
                      <a:pt x="5" y="7"/>
                      <a:pt x="5" y="6"/>
                    </a:cubicBezTo>
                    <a:cubicBezTo>
                      <a:pt x="4" y="11"/>
                      <a:pt x="4" y="11"/>
                      <a:pt x="4" y="11"/>
                    </a:cubicBezTo>
                    <a:cubicBezTo>
                      <a:pt x="4" y="12"/>
                      <a:pt x="4" y="12"/>
                      <a:pt x="4" y="12"/>
                    </a:cubicBezTo>
                    <a:cubicBezTo>
                      <a:pt x="0" y="12"/>
                      <a:pt x="0" y="12"/>
                      <a:pt x="0" y="12"/>
                    </a:cubicBezTo>
                    <a:cubicBezTo>
                      <a:pt x="0" y="19"/>
                      <a:pt x="0" y="19"/>
                      <a:pt x="0" y="19"/>
                    </a:cubicBezTo>
                    <a:cubicBezTo>
                      <a:pt x="3" y="23"/>
                      <a:pt x="3" y="23"/>
                      <a:pt x="3" y="23"/>
                    </a:cubicBezTo>
                    <a:cubicBezTo>
                      <a:pt x="4" y="23"/>
                      <a:pt x="7" y="22"/>
                      <a:pt x="7" y="23"/>
                    </a:cubicBezTo>
                    <a:cubicBezTo>
                      <a:pt x="7" y="23"/>
                      <a:pt x="7" y="23"/>
                      <a:pt x="7" y="23"/>
                    </a:cubicBezTo>
                    <a:cubicBezTo>
                      <a:pt x="8" y="23"/>
                      <a:pt x="8" y="23"/>
                      <a:pt x="8" y="23"/>
                    </a:cubicBezTo>
                    <a:cubicBezTo>
                      <a:pt x="9" y="23"/>
                      <a:pt x="11" y="24"/>
                      <a:pt x="11" y="24"/>
                    </a:cubicBezTo>
                    <a:cubicBezTo>
                      <a:pt x="12" y="23"/>
                      <a:pt x="13" y="21"/>
                      <a:pt x="14" y="21"/>
                    </a:cubicBezTo>
                    <a:cubicBezTo>
                      <a:pt x="15" y="21"/>
                      <a:pt x="16" y="20"/>
                      <a:pt x="16" y="19"/>
                    </a:cubicBezTo>
                    <a:cubicBezTo>
                      <a:pt x="16" y="19"/>
                      <a:pt x="16" y="18"/>
                      <a:pt x="17" y="18"/>
                    </a:cubicBezTo>
                    <a:cubicBezTo>
                      <a:pt x="19" y="18"/>
                      <a:pt x="19" y="18"/>
                      <a:pt x="19" y="18"/>
                    </a:cubicBezTo>
                    <a:cubicBezTo>
                      <a:pt x="19" y="18"/>
                      <a:pt x="19" y="18"/>
                      <a:pt x="19" y="18"/>
                    </a:cubicBezTo>
                    <a:cubicBezTo>
                      <a:pt x="19" y="16"/>
                      <a:pt x="19" y="16"/>
                      <a:pt x="19" y="16"/>
                    </a:cubicBezTo>
                    <a:cubicBezTo>
                      <a:pt x="19" y="16"/>
                      <a:pt x="25" y="14"/>
                      <a:pt x="25" y="14"/>
                    </a:cubicBezTo>
                    <a:cubicBezTo>
                      <a:pt x="25" y="13"/>
                      <a:pt x="25" y="13"/>
                      <a:pt x="25" y="13"/>
                    </a:cubicBezTo>
                    <a:cubicBezTo>
                      <a:pt x="25" y="13"/>
                      <a:pt x="25" y="11"/>
                      <a:pt x="25" y="11"/>
                    </a:cubicBezTo>
                    <a:cubicBezTo>
                      <a:pt x="25" y="10"/>
                      <a:pt x="27" y="11"/>
                      <a:pt x="26" y="10"/>
                    </a:cubicBezTo>
                    <a:cubicBezTo>
                      <a:pt x="26" y="10"/>
                      <a:pt x="26" y="7"/>
                      <a:pt x="26" y="6"/>
                    </a:cubicBezTo>
                    <a:cubicBezTo>
                      <a:pt x="26" y="6"/>
                      <a:pt x="27" y="6"/>
                      <a:pt x="27" y="6"/>
                    </a:cubicBezTo>
                    <a:cubicBezTo>
                      <a:pt x="27" y="5"/>
                      <a:pt x="26" y="4"/>
                      <a:pt x="26" y="3"/>
                    </a:cubicBezTo>
                    <a:cubicBezTo>
                      <a:pt x="26" y="3"/>
                      <a:pt x="23" y="2"/>
                      <a:pt x="23" y="2"/>
                    </a:cubicBezTo>
                    <a:cubicBezTo>
                      <a:pt x="22" y="2"/>
                      <a:pt x="21" y="1"/>
                      <a:pt x="2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90">
                <a:extLst>
                  <a:ext uri="{FF2B5EF4-FFF2-40B4-BE49-F238E27FC236}">
                    <a16:creationId xmlns:a16="http://schemas.microsoft.com/office/drawing/2014/main" id="{0CCF683F-EB88-4217-8F26-81C3939A8516}"/>
                  </a:ext>
                </a:extLst>
              </p:cNvPr>
              <p:cNvSpPr>
                <a:spLocks/>
              </p:cNvSpPr>
              <p:nvPr/>
            </p:nvSpPr>
            <p:spPr bwMode="auto">
              <a:xfrm>
                <a:off x="-3286125" y="2241550"/>
                <a:ext cx="17462" cy="15875"/>
              </a:xfrm>
              <a:custGeom>
                <a:avLst/>
                <a:gdLst>
                  <a:gd name="T0" fmla="*/ 4 w 5"/>
                  <a:gd name="T1" fmla="*/ 0 h 4"/>
                  <a:gd name="T2" fmla="*/ 2 w 5"/>
                  <a:gd name="T3" fmla="*/ 0 h 4"/>
                  <a:gd name="T4" fmla="*/ 1 w 5"/>
                  <a:gd name="T5" fmla="*/ 0 h 4"/>
                  <a:gd name="T6" fmla="*/ 1 w 5"/>
                  <a:gd name="T7" fmla="*/ 0 h 4"/>
                  <a:gd name="T8" fmla="*/ 1 w 5"/>
                  <a:gd name="T9" fmla="*/ 2 h 4"/>
                  <a:gd name="T10" fmla="*/ 0 w 5"/>
                  <a:gd name="T11" fmla="*/ 3 h 4"/>
                  <a:gd name="T12" fmla="*/ 0 w 5"/>
                  <a:gd name="T13" fmla="*/ 3 h 4"/>
                  <a:gd name="T14" fmla="*/ 1 w 5"/>
                  <a:gd name="T15" fmla="*/ 3 h 4"/>
                  <a:gd name="T16" fmla="*/ 2 w 5"/>
                  <a:gd name="T17" fmla="*/ 3 h 4"/>
                  <a:gd name="T18" fmla="*/ 4 w 5"/>
                  <a:gd name="T19" fmla="*/ 2 h 4"/>
                  <a:gd name="T20" fmla="*/ 4 w 5"/>
                  <a:gd name="T21" fmla="*/ 1 h 4"/>
                  <a:gd name="T22" fmla="*/ 4 w 5"/>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4" y="0"/>
                    </a:moveTo>
                    <a:cubicBezTo>
                      <a:pt x="3" y="0"/>
                      <a:pt x="3" y="0"/>
                      <a:pt x="2" y="0"/>
                    </a:cubicBezTo>
                    <a:cubicBezTo>
                      <a:pt x="2" y="0"/>
                      <a:pt x="2" y="0"/>
                      <a:pt x="1" y="0"/>
                    </a:cubicBezTo>
                    <a:cubicBezTo>
                      <a:pt x="1" y="0"/>
                      <a:pt x="1" y="0"/>
                      <a:pt x="1" y="0"/>
                    </a:cubicBezTo>
                    <a:cubicBezTo>
                      <a:pt x="0" y="1"/>
                      <a:pt x="1" y="2"/>
                      <a:pt x="1" y="2"/>
                    </a:cubicBezTo>
                    <a:cubicBezTo>
                      <a:pt x="1" y="2"/>
                      <a:pt x="0" y="2"/>
                      <a:pt x="0" y="3"/>
                    </a:cubicBezTo>
                    <a:cubicBezTo>
                      <a:pt x="0" y="3"/>
                      <a:pt x="0" y="3"/>
                      <a:pt x="0" y="3"/>
                    </a:cubicBezTo>
                    <a:cubicBezTo>
                      <a:pt x="1" y="3"/>
                      <a:pt x="1" y="3"/>
                      <a:pt x="1" y="3"/>
                    </a:cubicBezTo>
                    <a:cubicBezTo>
                      <a:pt x="3" y="4"/>
                      <a:pt x="2" y="3"/>
                      <a:pt x="2" y="3"/>
                    </a:cubicBezTo>
                    <a:cubicBezTo>
                      <a:pt x="2" y="3"/>
                      <a:pt x="4" y="3"/>
                      <a:pt x="4" y="2"/>
                    </a:cubicBezTo>
                    <a:cubicBezTo>
                      <a:pt x="5" y="1"/>
                      <a:pt x="4" y="1"/>
                      <a:pt x="4" y="1"/>
                    </a:cubicBezTo>
                    <a:lnTo>
                      <a:pt x="4" y="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191">
                <a:extLst>
                  <a:ext uri="{FF2B5EF4-FFF2-40B4-BE49-F238E27FC236}">
                    <a16:creationId xmlns:a16="http://schemas.microsoft.com/office/drawing/2014/main" id="{BF953C20-7762-4CDF-8671-9074F764ED2D}"/>
                  </a:ext>
                </a:extLst>
              </p:cNvPr>
              <p:cNvSpPr>
                <a:spLocks/>
              </p:cNvSpPr>
              <p:nvPr/>
            </p:nvSpPr>
            <p:spPr bwMode="auto">
              <a:xfrm>
                <a:off x="-3184525" y="2127250"/>
                <a:ext cx="85725" cy="119063"/>
              </a:xfrm>
              <a:custGeom>
                <a:avLst/>
                <a:gdLst>
                  <a:gd name="T0" fmla="*/ 6 w 24"/>
                  <a:gd name="T1" fmla="*/ 6 h 33"/>
                  <a:gd name="T2" fmla="*/ 7 w 24"/>
                  <a:gd name="T3" fmla="*/ 8 h 33"/>
                  <a:gd name="T4" fmla="*/ 12 w 24"/>
                  <a:gd name="T5" fmla="*/ 9 h 33"/>
                  <a:gd name="T6" fmla="*/ 15 w 24"/>
                  <a:gd name="T7" fmla="*/ 10 h 33"/>
                  <a:gd name="T8" fmla="*/ 16 w 24"/>
                  <a:gd name="T9" fmla="*/ 11 h 33"/>
                  <a:gd name="T10" fmla="*/ 10 w 24"/>
                  <a:gd name="T11" fmla="*/ 17 h 33"/>
                  <a:gd name="T12" fmla="*/ 7 w 24"/>
                  <a:gd name="T13" fmla="*/ 17 h 33"/>
                  <a:gd name="T14" fmla="*/ 4 w 24"/>
                  <a:gd name="T15" fmla="*/ 19 h 33"/>
                  <a:gd name="T16" fmla="*/ 2 w 24"/>
                  <a:gd name="T17" fmla="*/ 19 h 33"/>
                  <a:gd name="T18" fmla="*/ 1 w 24"/>
                  <a:gd name="T19" fmla="*/ 21 h 33"/>
                  <a:gd name="T20" fmla="*/ 0 w 24"/>
                  <a:gd name="T21" fmla="*/ 23 h 33"/>
                  <a:gd name="T22" fmla="*/ 0 w 24"/>
                  <a:gd name="T23" fmla="*/ 31 h 33"/>
                  <a:gd name="T24" fmla="*/ 1 w 24"/>
                  <a:gd name="T25" fmla="*/ 33 h 33"/>
                  <a:gd name="T26" fmla="*/ 6 w 24"/>
                  <a:gd name="T27" fmla="*/ 27 h 33"/>
                  <a:gd name="T28" fmla="*/ 10 w 24"/>
                  <a:gd name="T29" fmla="*/ 24 h 33"/>
                  <a:gd name="T30" fmla="*/ 16 w 24"/>
                  <a:gd name="T31" fmla="*/ 18 h 33"/>
                  <a:gd name="T32" fmla="*/ 19 w 24"/>
                  <a:gd name="T33" fmla="*/ 14 h 33"/>
                  <a:gd name="T34" fmla="*/ 21 w 24"/>
                  <a:gd name="T35" fmla="*/ 11 h 33"/>
                  <a:gd name="T36" fmla="*/ 23 w 24"/>
                  <a:gd name="T37" fmla="*/ 6 h 33"/>
                  <a:gd name="T38" fmla="*/ 24 w 24"/>
                  <a:gd name="T39" fmla="*/ 2 h 33"/>
                  <a:gd name="T40" fmla="*/ 22 w 24"/>
                  <a:gd name="T41" fmla="*/ 1 h 33"/>
                  <a:gd name="T42" fmla="*/ 17 w 24"/>
                  <a:gd name="T43" fmla="*/ 3 h 33"/>
                  <a:gd name="T44" fmla="*/ 14 w 24"/>
                  <a:gd name="T45" fmla="*/ 3 h 33"/>
                  <a:gd name="T46" fmla="*/ 11 w 24"/>
                  <a:gd name="T47" fmla="*/ 4 h 33"/>
                  <a:gd name="T48" fmla="*/ 7 w 24"/>
                  <a:gd name="T49" fmla="*/ 4 h 33"/>
                  <a:gd name="T50" fmla="*/ 5 w 24"/>
                  <a:gd name="T51" fmla="*/ 2 h 33"/>
                  <a:gd name="T52" fmla="*/ 4 w 24"/>
                  <a:gd name="T53" fmla="*/ 4 h 33"/>
                  <a:gd name="T54" fmla="*/ 6 w 24"/>
                  <a:gd name="T5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33">
                    <a:moveTo>
                      <a:pt x="6" y="6"/>
                    </a:moveTo>
                    <a:cubicBezTo>
                      <a:pt x="6" y="7"/>
                      <a:pt x="7" y="8"/>
                      <a:pt x="7" y="8"/>
                    </a:cubicBezTo>
                    <a:cubicBezTo>
                      <a:pt x="8" y="8"/>
                      <a:pt x="10" y="9"/>
                      <a:pt x="12" y="9"/>
                    </a:cubicBezTo>
                    <a:cubicBezTo>
                      <a:pt x="14" y="10"/>
                      <a:pt x="15" y="10"/>
                      <a:pt x="15" y="10"/>
                    </a:cubicBezTo>
                    <a:cubicBezTo>
                      <a:pt x="16" y="10"/>
                      <a:pt x="16" y="10"/>
                      <a:pt x="16" y="11"/>
                    </a:cubicBezTo>
                    <a:cubicBezTo>
                      <a:pt x="15" y="11"/>
                      <a:pt x="10" y="16"/>
                      <a:pt x="10" y="17"/>
                    </a:cubicBezTo>
                    <a:cubicBezTo>
                      <a:pt x="9" y="18"/>
                      <a:pt x="9" y="17"/>
                      <a:pt x="7" y="17"/>
                    </a:cubicBezTo>
                    <a:cubicBezTo>
                      <a:pt x="6" y="17"/>
                      <a:pt x="4" y="19"/>
                      <a:pt x="4" y="19"/>
                    </a:cubicBezTo>
                    <a:cubicBezTo>
                      <a:pt x="4" y="19"/>
                      <a:pt x="3" y="19"/>
                      <a:pt x="2" y="19"/>
                    </a:cubicBezTo>
                    <a:cubicBezTo>
                      <a:pt x="1" y="21"/>
                      <a:pt x="1" y="21"/>
                      <a:pt x="1" y="21"/>
                    </a:cubicBezTo>
                    <a:cubicBezTo>
                      <a:pt x="0" y="23"/>
                      <a:pt x="0" y="23"/>
                      <a:pt x="0" y="23"/>
                    </a:cubicBezTo>
                    <a:cubicBezTo>
                      <a:pt x="0" y="31"/>
                      <a:pt x="0" y="31"/>
                      <a:pt x="0" y="31"/>
                    </a:cubicBezTo>
                    <a:cubicBezTo>
                      <a:pt x="1" y="33"/>
                      <a:pt x="1" y="33"/>
                      <a:pt x="1" y="33"/>
                    </a:cubicBezTo>
                    <a:cubicBezTo>
                      <a:pt x="2" y="31"/>
                      <a:pt x="5" y="29"/>
                      <a:pt x="6" y="27"/>
                    </a:cubicBezTo>
                    <a:cubicBezTo>
                      <a:pt x="8" y="25"/>
                      <a:pt x="9" y="25"/>
                      <a:pt x="10" y="24"/>
                    </a:cubicBezTo>
                    <a:cubicBezTo>
                      <a:pt x="12" y="24"/>
                      <a:pt x="14" y="21"/>
                      <a:pt x="16" y="18"/>
                    </a:cubicBezTo>
                    <a:cubicBezTo>
                      <a:pt x="17" y="17"/>
                      <a:pt x="19" y="15"/>
                      <a:pt x="19" y="14"/>
                    </a:cubicBezTo>
                    <a:cubicBezTo>
                      <a:pt x="19" y="13"/>
                      <a:pt x="20" y="12"/>
                      <a:pt x="21" y="11"/>
                    </a:cubicBezTo>
                    <a:cubicBezTo>
                      <a:pt x="22" y="10"/>
                      <a:pt x="23" y="7"/>
                      <a:pt x="23" y="6"/>
                    </a:cubicBezTo>
                    <a:cubicBezTo>
                      <a:pt x="23" y="5"/>
                      <a:pt x="24" y="3"/>
                      <a:pt x="24" y="2"/>
                    </a:cubicBezTo>
                    <a:cubicBezTo>
                      <a:pt x="24" y="0"/>
                      <a:pt x="23" y="0"/>
                      <a:pt x="22" y="1"/>
                    </a:cubicBezTo>
                    <a:cubicBezTo>
                      <a:pt x="22" y="2"/>
                      <a:pt x="19" y="3"/>
                      <a:pt x="17" y="3"/>
                    </a:cubicBezTo>
                    <a:cubicBezTo>
                      <a:pt x="15" y="3"/>
                      <a:pt x="14" y="3"/>
                      <a:pt x="14" y="3"/>
                    </a:cubicBezTo>
                    <a:cubicBezTo>
                      <a:pt x="13" y="4"/>
                      <a:pt x="11" y="3"/>
                      <a:pt x="11" y="4"/>
                    </a:cubicBezTo>
                    <a:cubicBezTo>
                      <a:pt x="10" y="5"/>
                      <a:pt x="7" y="5"/>
                      <a:pt x="7" y="4"/>
                    </a:cubicBezTo>
                    <a:cubicBezTo>
                      <a:pt x="6" y="3"/>
                      <a:pt x="6" y="3"/>
                      <a:pt x="5" y="2"/>
                    </a:cubicBezTo>
                    <a:cubicBezTo>
                      <a:pt x="5" y="3"/>
                      <a:pt x="4" y="4"/>
                      <a:pt x="4" y="4"/>
                    </a:cubicBezTo>
                    <a:cubicBezTo>
                      <a:pt x="4" y="5"/>
                      <a:pt x="5" y="6"/>
                      <a:pt x="6"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92">
                <a:extLst>
                  <a:ext uri="{FF2B5EF4-FFF2-40B4-BE49-F238E27FC236}">
                    <a16:creationId xmlns:a16="http://schemas.microsoft.com/office/drawing/2014/main" id="{AABE328A-95E0-42D9-B603-2FA31A26D2B6}"/>
                  </a:ext>
                </a:extLst>
              </p:cNvPr>
              <p:cNvSpPr>
                <a:spLocks/>
              </p:cNvSpPr>
              <p:nvPr/>
            </p:nvSpPr>
            <p:spPr bwMode="auto">
              <a:xfrm>
                <a:off x="-3632200" y="1914525"/>
                <a:ext cx="100012" cy="79375"/>
              </a:xfrm>
              <a:custGeom>
                <a:avLst/>
                <a:gdLst>
                  <a:gd name="T0" fmla="*/ 10 w 28"/>
                  <a:gd name="T1" fmla="*/ 22 h 22"/>
                  <a:gd name="T2" fmla="*/ 10 w 28"/>
                  <a:gd name="T3" fmla="*/ 19 h 22"/>
                  <a:gd name="T4" fmla="*/ 14 w 28"/>
                  <a:gd name="T5" fmla="*/ 17 h 22"/>
                  <a:gd name="T6" fmla="*/ 15 w 28"/>
                  <a:gd name="T7" fmla="*/ 16 h 22"/>
                  <a:gd name="T8" fmla="*/ 17 w 28"/>
                  <a:gd name="T9" fmla="*/ 16 h 22"/>
                  <a:gd name="T10" fmla="*/ 19 w 28"/>
                  <a:gd name="T11" fmla="*/ 15 h 22"/>
                  <a:gd name="T12" fmla="*/ 20 w 28"/>
                  <a:gd name="T13" fmla="*/ 14 h 22"/>
                  <a:gd name="T14" fmla="*/ 21 w 28"/>
                  <a:gd name="T15" fmla="*/ 13 h 22"/>
                  <a:gd name="T16" fmla="*/ 22 w 28"/>
                  <a:gd name="T17" fmla="*/ 12 h 22"/>
                  <a:gd name="T18" fmla="*/ 22 w 28"/>
                  <a:gd name="T19" fmla="*/ 11 h 22"/>
                  <a:gd name="T20" fmla="*/ 24 w 28"/>
                  <a:gd name="T21" fmla="*/ 10 h 22"/>
                  <a:gd name="T22" fmla="*/ 27 w 28"/>
                  <a:gd name="T23" fmla="*/ 10 h 22"/>
                  <a:gd name="T24" fmla="*/ 28 w 28"/>
                  <a:gd name="T25" fmla="*/ 9 h 22"/>
                  <a:gd name="T26" fmla="*/ 27 w 28"/>
                  <a:gd name="T27" fmla="*/ 8 h 22"/>
                  <a:gd name="T28" fmla="*/ 27 w 28"/>
                  <a:gd name="T29" fmla="*/ 6 h 22"/>
                  <a:gd name="T30" fmla="*/ 26 w 28"/>
                  <a:gd name="T31" fmla="*/ 3 h 22"/>
                  <a:gd name="T32" fmla="*/ 26 w 28"/>
                  <a:gd name="T33" fmla="*/ 3 h 22"/>
                  <a:gd name="T34" fmla="*/ 23 w 28"/>
                  <a:gd name="T35" fmla="*/ 2 h 22"/>
                  <a:gd name="T36" fmla="*/ 19 w 28"/>
                  <a:gd name="T37" fmla="*/ 1 h 22"/>
                  <a:gd name="T38" fmla="*/ 17 w 28"/>
                  <a:gd name="T39" fmla="*/ 0 h 22"/>
                  <a:gd name="T40" fmla="*/ 14 w 28"/>
                  <a:gd name="T41" fmla="*/ 5 h 22"/>
                  <a:gd name="T42" fmla="*/ 11 w 28"/>
                  <a:gd name="T43" fmla="*/ 7 h 22"/>
                  <a:gd name="T44" fmla="*/ 9 w 28"/>
                  <a:gd name="T45" fmla="*/ 9 h 22"/>
                  <a:gd name="T46" fmla="*/ 8 w 28"/>
                  <a:gd name="T47" fmla="*/ 11 h 22"/>
                  <a:gd name="T48" fmla="*/ 8 w 28"/>
                  <a:gd name="T49" fmla="*/ 15 h 22"/>
                  <a:gd name="T50" fmla="*/ 5 w 28"/>
                  <a:gd name="T51" fmla="*/ 18 h 22"/>
                  <a:gd name="T52" fmla="*/ 2 w 28"/>
                  <a:gd name="T53" fmla="*/ 21 h 22"/>
                  <a:gd name="T54" fmla="*/ 0 w 28"/>
                  <a:gd name="T55" fmla="*/ 22 h 22"/>
                  <a:gd name="T56" fmla="*/ 8 w 28"/>
                  <a:gd name="T57" fmla="*/ 22 h 22"/>
                  <a:gd name="T58" fmla="*/ 10 w 28"/>
                  <a:gd name="T5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22">
                    <a:moveTo>
                      <a:pt x="10" y="22"/>
                    </a:moveTo>
                    <a:cubicBezTo>
                      <a:pt x="10" y="21"/>
                      <a:pt x="10" y="19"/>
                      <a:pt x="10" y="19"/>
                    </a:cubicBezTo>
                    <a:cubicBezTo>
                      <a:pt x="10" y="19"/>
                      <a:pt x="13" y="17"/>
                      <a:pt x="14" y="17"/>
                    </a:cubicBezTo>
                    <a:cubicBezTo>
                      <a:pt x="14" y="17"/>
                      <a:pt x="15" y="17"/>
                      <a:pt x="15" y="16"/>
                    </a:cubicBezTo>
                    <a:cubicBezTo>
                      <a:pt x="15" y="16"/>
                      <a:pt x="17" y="16"/>
                      <a:pt x="17" y="16"/>
                    </a:cubicBezTo>
                    <a:cubicBezTo>
                      <a:pt x="18" y="16"/>
                      <a:pt x="19" y="15"/>
                      <a:pt x="19" y="15"/>
                    </a:cubicBezTo>
                    <a:cubicBezTo>
                      <a:pt x="19" y="14"/>
                      <a:pt x="20" y="14"/>
                      <a:pt x="20" y="14"/>
                    </a:cubicBezTo>
                    <a:cubicBezTo>
                      <a:pt x="21" y="14"/>
                      <a:pt x="21" y="13"/>
                      <a:pt x="21" y="13"/>
                    </a:cubicBezTo>
                    <a:cubicBezTo>
                      <a:pt x="22" y="13"/>
                      <a:pt x="22" y="13"/>
                      <a:pt x="22" y="12"/>
                    </a:cubicBezTo>
                    <a:cubicBezTo>
                      <a:pt x="22" y="11"/>
                      <a:pt x="22" y="11"/>
                      <a:pt x="22" y="11"/>
                    </a:cubicBezTo>
                    <a:cubicBezTo>
                      <a:pt x="23" y="11"/>
                      <a:pt x="24" y="11"/>
                      <a:pt x="24" y="10"/>
                    </a:cubicBezTo>
                    <a:cubicBezTo>
                      <a:pt x="24" y="10"/>
                      <a:pt x="27" y="10"/>
                      <a:pt x="27" y="10"/>
                    </a:cubicBezTo>
                    <a:cubicBezTo>
                      <a:pt x="28" y="10"/>
                      <a:pt x="28" y="10"/>
                      <a:pt x="28" y="9"/>
                    </a:cubicBezTo>
                    <a:cubicBezTo>
                      <a:pt x="28" y="9"/>
                      <a:pt x="27" y="8"/>
                      <a:pt x="27" y="8"/>
                    </a:cubicBezTo>
                    <a:cubicBezTo>
                      <a:pt x="26" y="8"/>
                      <a:pt x="27" y="7"/>
                      <a:pt x="27" y="6"/>
                    </a:cubicBezTo>
                    <a:cubicBezTo>
                      <a:pt x="27" y="5"/>
                      <a:pt x="27" y="4"/>
                      <a:pt x="26" y="3"/>
                    </a:cubicBezTo>
                    <a:cubicBezTo>
                      <a:pt x="26" y="3"/>
                      <a:pt x="26" y="3"/>
                      <a:pt x="26" y="3"/>
                    </a:cubicBezTo>
                    <a:cubicBezTo>
                      <a:pt x="25" y="3"/>
                      <a:pt x="24" y="2"/>
                      <a:pt x="23" y="2"/>
                    </a:cubicBezTo>
                    <a:cubicBezTo>
                      <a:pt x="22" y="2"/>
                      <a:pt x="20" y="2"/>
                      <a:pt x="19" y="1"/>
                    </a:cubicBezTo>
                    <a:cubicBezTo>
                      <a:pt x="18" y="0"/>
                      <a:pt x="17" y="0"/>
                      <a:pt x="17" y="0"/>
                    </a:cubicBezTo>
                    <a:cubicBezTo>
                      <a:pt x="16" y="1"/>
                      <a:pt x="15" y="4"/>
                      <a:pt x="14" y="5"/>
                    </a:cubicBezTo>
                    <a:cubicBezTo>
                      <a:pt x="14" y="6"/>
                      <a:pt x="12" y="7"/>
                      <a:pt x="11" y="7"/>
                    </a:cubicBezTo>
                    <a:cubicBezTo>
                      <a:pt x="10" y="7"/>
                      <a:pt x="10" y="8"/>
                      <a:pt x="9" y="9"/>
                    </a:cubicBezTo>
                    <a:cubicBezTo>
                      <a:pt x="8" y="9"/>
                      <a:pt x="9" y="10"/>
                      <a:pt x="8" y="11"/>
                    </a:cubicBezTo>
                    <a:cubicBezTo>
                      <a:pt x="7" y="12"/>
                      <a:pt x="7" y="14"/>
                      <a:pt x="8" y="15"/>
                    </a:cubicBezTo>
                    <a:cubicBezTo>
                      <a:pt x="8" y="15"/>
                      <a:pt x="6" y="18"/>
                      <a:pt x="5" y="18"/>
                    </a:cubicBezTo>
                    <a:cubicBezTo>
                      <a:pt x="4" y="19"/>
                      <a:pt x="3" y="20"/>
                      <a:pt x="2" y="21"/>
                    </a:cubicBezTo>
                    <a:cubicBezTo>
                      <a:pt x="1" y="21"/>
                      <a:pt x="0" y="21"/>
                      <a:pt x="0" y="22"/>
                    </a:cubicBezTo>
                    <a:cubicBezTo>
                      <a:pt x="3" y="22"/>
                      <a:pt x="7" y="22"/>
                      <a:pt x="8" y="22"/>
                    </a:cubicBezTo>
                    <a:cubicBezTo>
                      <a:pt x="10" y="22"/>
                      <a:pt x="10" y="22"/>
                      <a:pt x="10" y="2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193">
                <a:extLst>
                  <a:ext uri="{FF2B5EF4-FFF2-40B4-BE49-F238E27FC236}">
                    <a16:creationId xmlns:a16="http://schemas.microsoft.com/office/drawing/2014/main" id="{F825F82F-FF88-42AB-B607-CB6D96C91AEC}"/>
                  </a:ext>
                </a:extLst>
              </p:cNvPr>
              <p:cNvSpPr>
                <a:spLocks/>
              </p:cNvSpPr>
              <p:nvPr/>
            </p:nvSpPr>
            <p:spPr bwMode="auto">
              <a:xfrm>
                <a:off x="-3459163" y="1900238"/>
                <a:ext cx="36512" cy="68263"/>
              </a:xfrm>
              <a:custGeom>
                <a:avLst/>
                <a:gdLst>
                  <a:gd name="T0" fmla="*/ 2 w 10"/>
                  <a:gd name="T1" fmla="*/ 5 h 19"/>
                  <a:gd name="T2" fmla="*/ 2 w 10"/>
                  <a:gd name="T3" fmla="*/ 7 h 19"/>
                  <a:gd name="T4" fmla="*/ 0 w 10"/>
                  <a:gd name="T5" fmla="*/ 9 h 19"/>
                  <a:gd name="T6" fmla="*/ 1 w 10"/>
                  <a:gd name="T7" fmla="*/ 11 h 19"/>
                  <a:gd name="T8" fmla="*/ 2 w 10"/>
                  <a:gd name="T9" fmla="*/ 13 h 19"/>
                  <a:gd name="T10" fmla="*/ 4 w 10"/>
                  <a:gd name="T11" fmla="*/ 14 h 19"/>
                  <a:gd name="T12" fmla="*/ 5 w 10"/>
                  <a:gd name="T13" fmla="*/ 18 h 19"/>
                  <a:gd name="T14" fmla="*/ 5 w 10"/>
                  <a:gd name="T15" fmla="*/ 19 h 19"/>
                  <a:gd name="T16" fmla="*/ 6 w 10"/>
                  <a:gd name="T17" fmla="*/ 18 h 19"/>
                  <a:gd name="T18" fmla="*/ 6 w 10"/>
                  <a:gd name="T19" fmla="*/ 16 h 19"/>
                  <a:gd name="T20" fmla="*/ 7 w 10"/>
                  <a:gd name="T21" fmla="*/ 15 h 19"/>
                  <a:gd name="T22" fmla="*/ 8 w 10"/>
                  <a:gd name="T23" fmla="*/ 14 h 19"/>
                  <a:gd name="T24" fmla="*/ 9 w 10"/>
                  <a:gd name="T25" fmla="*/ 13 h 19"/>
                  <a:gd name="T26" fmla="*/ 10 w 10"/>
                  <a:gd name="T27" fmla="*/ 12 h 19"/>
                  <a:gd name="T28" fmla="*/ 9 w 10"/>
                  <a:gd name="T29" fmla="*/ 11 h 19"/>
                  <a:gd name="T30" fmla="*/ 8 w 10"/>
                  <a:gd name="T31" fmla="*/ 10 h 19"/>
                  <a:gd name="T32" fmla="*/ 6 w 10"/>
                  <a:gd name="T33" fmla="*/ 9 h 19"/>
                  <a:gd name="T34" fmla="*/ 8 w 10"/>
                  <a:gd name="T35" fmla="*/ 7 h 19"/>
                  <a:gd name="T36" fmla="*/ 8 w 10"/>
                  <a:gd name="T37" fmla="*/ 4 h 19"/>
                  <a:gd name="T38" fmla="*/ 8 w 10"/>
                  <a:gd name="T39" fmla="*/ 2 h 19"/>
                  <a:gd name="T40" fmla="*/ 8 w 10"/>
                  <a:gd name="T41" fmla="*/ 2 h 19"/>
                  <a:gd name="T42" fmla="*/ 7 w 10"/>
                  <a:gd name="T43" fmla="*/ 1 h 19"/>
                  <a:gd name="T44" fmla="*/ 4 w 10"/>
                  <a:gd name="T45" fmla="*/ 1 h 19"/>
                  <a:gd name="T46" fmla="*/ 2 w 10"/>
                  <a:gd name="T47" fmla="*/ 1 h 19"/>
                  <a:gd name="T48" fmla="*/ 2 w 10"/>
                  <a:gd name="T4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2" y="5"/>
                    </a:moveTo>
                    <a:cubicBezTo>
                      <a:pt x="3" y="6"/>
                      <a:pt x="2" y="7"/>
                      <a:pt x="2" y="7"/>
                    </a:cubicBezTo>
                    <a:cubicBezTo>
                      <a:pt x="1" y="8"/>
                      <a:pt x="1" y="9"/>
                      <a:pt x="0" y="9"/>
                    </a:cubicBezTo>
                    <a:cubicBezTo>
                      <a:pt x="0" y="9"/>
                      <a:pt x="0" y="11"/>
                      <a:pt x="1" y="11"/>
                    </a:cubicBezTo>
                    <a:cubicBezTo>
                      <a:pt x="2" y="12"/>
                      <a:pt x="2" y="13"/>
                      <a:pt x="2" y="13"/>
                    </a:cubicBezTo>
                    <a:cubicBezTo>
                      <a:pt x="2" y="13"/>
                      <a:pt x="3" y="14"/>
                      <a:pt x="4" y="14"/>
                    </a:cubicBezTo>
                    <a:cubicBezTo>
                      <a:pt x="4" y="15"/>
                      <a:pt x="5" y="17"/>
                      <a:pt x="5" y="18"/>
                    </a:cubicBezTo>
                    <a:cubicBezTo>
                      <a:pt x="5" y="19"/>
                      <a:pt x="5" y="19"/>
                      <a:pt x="5" y="19"/>
                    </a:cubicBezTo>
                    <a:cubicBezTo>
                      <a:pt x="5" y="19"/>
                      <a:pt x="6" y="19"/>
                      <a:pt x="6" y="18"/>
                    </a:cubicBezTo>
                    <a:cubicBezTo>
                      <a:pt x="6" y="18"/>
                      <a:pt x="7" y="17"/>
                      <a:pt x="6" y="16"/>
                    </a:cubicBezTo>
                    <a:cubicBezTo>
                      <a:pt x="6" y="16"/>
                      <a:pt x="6" y="16"/>
                      <a:pt x="7" y="15"/>
                    </a:cubicBezTo>
                    <a:cubicBezTo>
                      <a:pt x="7" y="15"/>
                      <a:pt x="8" y="14"/>
                      <a:pt x="8" y="14"/>
                    </a:cubicBezTo>
                    <a:cubicBezTo>
                      <a:pt x="9" y="13"/>
                      <a:pt x="9" y="14"/>
                      <a:pt x="9" y="13"/>
                    </a:cubicBezTo>
                    <a:cubicBezTo>
                      <a:pt x="9" y="13"/>
                      <a:pt x="9" y="12"/>
                      <a:pt x="10" y="12"/>
                    </a:cubicBezTo>
                    <a:cubicBezTo>
                      <a:pt x="9" y="11"/>
                      <a:pt x="9" y="11"/>
                      <a:pt x="9" y="11"/>
                    </a:cubicBezTo>
                    <a:cubicBezTo>
                      <a:pt x="9" y="10"/>
                      <a:pt x="8" y="9"/>
                      <a:pt x="8" y="10"/>
                    </a:cubicBezTo>
                    <a:cubicBezTo>
                      <a:pt x="7" y="10"/>
                      <a:pt x="6" y="10"/>
                      <a:pt x="6" y="9"/>
                    </a:cubicBezTo>
                    <a:cubicBezTo>
                      <a:pt x="6" y="8"/>
                      <a:pt x="7" y="8"/>
                      <a:pt x="8" y="7"/>
                    </a:cubicBezTo>
                    <a:cubicBezTo>
                      <a:pt x="9" y="7"/>
                      <a:pt x="9" y="5"/>
                      <a:pt x="8" y="4"/>
                    </a:cubicBezTo>
                    <a:cubicBezTo>
                      <a:pt x="7" y="4"/>
                      <a:pt x="7" y="3"/>
                      <a:pt x="8" y="2"/>
                    </a:cubicBezTo>
                    <a:cubicBezTo>
                      <a:pt x="9" y="2"/>
                      <a:pt x="8" y="1"/>
                      <a:pt x="8" y="2"/>
                    </a:cubicBezTo>
                    <a:cubicBezTo>
                      <a:pt x="7" y="2"/>
                      <a:pt x="7" y="2"/>
                      <a:pt x="7" y="1"/>
                    </a:cubicBezTo>
                    <a:cubicBezTo>
                      <a:pt x="7" y="0"/>
                      <a:pt x="4" y="0"/>
                      <a:pt x="4" y="1"/>
                    </a:cubicBezTo>
                    <a:cubicBezTo>
                      <a:pt x="3" y="1"/>
                      <a:pt x="3" y="1"/>
                      <a:pt x="2" y="1"/>
                    </a:cubicBezTo>
                    <a:cubicBezTo>
                      <a:pt x="2" y="3"/>
                      <a:pt x="2"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194">
                <a:extLst>
                  <a:ext uri="{FF2B5EF4-FFF2-40B4-BE49-F238E27FC236}">
                    <a16:creationId xmlns:a16="http://schemas.microsoft.com/office/drawing/2014/main" id="{8A07BEC6-5852-4C05-A336-7D5497028C28}"/>
                  </a:ext>
                </a:extLst>
              </p:cNvPr>
              <p:cNvSpPr>
                <a:spLocks/>
              </p:cNvSpPr>
              <p:nvPr/>
            </p:nvSpPr>
            <p:spPr bwMode="auto">
              <a:xfrm>
                <a:off x="-3597275" y="1903413"/>
                <a:ext cx="177800" cy="165100"/>
              </a:xfrm>
              <a:custGeom>
                <a:avLst/>
                <a:gdLst>
                  <a:gd name="T0" fmla="*/ 17 w 49"/>
                  <a:gd name="T1" fmla="*/ 9 h 46"/>
                  <a:gd name="T2" fmla="*/ 17 w 49"/>
                  <a:gd name="T3" fmla="*/ 11 h 46"/>
                  <a:gd name="T4" fmla="*/ 18 w 49"/>
                  <a:gd name="T5" fmla="*/ 12 h 46"/>
                  <a:gd name="T6" fmla="*/ 17 w 49"/>
                  <a:gd name="T7" fmla="*/ 13 h 46"/>
                  <a:gd name="T8" fmla="*/ 14 w 49"/>
                  <a:gd name="T9" fmla="*/ 13 h 46"/>
                  <a:gd name="T10" fmla="*/ 12 w 49"/>
                  <a:gd name="T11" fmla="*/ 14 h 46"/>
                  <a:gd name="T12" fmla="*/ 12 w 49"/>
                  <a:gd name="T13" fmla="*/ 15 h 46"/>
                  <a:gd name="T14" fmla="*/ 11 w 49"/>
                  <a:gd name="T15" fmla="*/ 16 h 46"/>
                  <a:gd name="T16" fmla="*/ 10 w 49"/>
                  <a:gd name="T17" fmla="*/ 17 h 46"/>
                  <a:gd name="T18" fmla="*/ 9 w 49"/>
                  <a:gd name="T19" fmla="*/ 18 h 46"/>
                  <a:gd name="T20" fmla="*/ 7 w 49"/>
                  <a:gd name="T21" fmla="*/ 19 h 46"/>
                  <a:gd name="T22" fmla="*/ 5 w 49"/>
                  <a:gd name="T23" fmla="*/ 19 h 46"/>
                  <a:gd name="T24" fmla="*/ 4 w 49"/>
                  <a:gd name="T25" fmla="*/ 20 h 46"/>
                  <a:gd name="T26" fmla="*/ 0 w 49"/>
                  <a:gd name="T27" fmla="*/ 22 h 46"/>
                  <a:gd name="T28" fmla="*/ 0 w 49"/>
                  <a:gd name="T29" fmla="*/ 25 h 46"/>
                  <a:gd name="T30" fmla="*/ 1 w 49"/>
                  <a:gd name="T31" fmla="*/ 26 h 46"/>
                  <a:gd name="T32" fmla="*/ 23 w 49"/>
                  <a:gd name="T33" fmla="*/ 41 h 46"/>
                  <a:gd name="T34" fmla="*/ 25 w 49"/>
                  <a:gd name="T35" fmla="*/ 43 h 46"/>
                  <a:gd name="T36" fmla="*/ 27 w 49"/>
                  <a:gd name="T37" fmla="*/ 44 h 46"/>
                  <a:gd name="T38" fmla="*/ 28 w 49"/>
                  <a:gd name="T39" fmla="*/ 46 h 46"/>
                  <a:gd name="T40" fmla="*/ 31 w 49"/>
                  <a:gd name="T41" fmla="*/ 46 h 46"/>
                  <a:gd name="T42" fmla="*/ 34 w 49"/>
                  <a:gd name="T43" fmla="*/ 45 h 46"/>
                  <a:gd name="T44" fmla="*/ 39 w 49"/>
                  <a:gd name="T45" fmla="*/ 41 h 46"/>
                  <a:gd name="T46" fmla="*/ 48 w 49"/>
                  <a:gd name="T47" fmla="*/ 35 h 46"/>
                  <a:gd name="T48" fmla="*/ 49 w 49"/>
                  <a:gd name="T49" fmla="*/ 35 h 46"/>
                  <a:gd name="T50" fmla="*/ 47 w 49"/>
                  <a:gd name="T51" fmla="*/ 33 h 46"/>
                  <a:gd name="T52" fmla="*/ 46 w 49"/>
                  <a:gd name="T53" fmla="*/ 33 h 46"/>
                  <a:gd name="T54" fmla="*/ 44 w 49"/>
                  <a:gd name="T55" fmla="*/ 32 h 46"/>
                  <a:gd name="T56" fmla="*/ 44 w 49"/>
                  <a:gd name="T57" fmla="*/ 30 h 46"/>
                  <a:gd name="T58" fmla="*/ 43 w 49"/>
                  <a:gd name="T59" fmla="*/ 28 h 46"/>
                  <a:gd name="T60" fmla="*/ 44 w 49"/>
                  <a:gd name="T61" fmla="*/ 27 h 46"/>
                  <a:gd name="T62" fmla="*/ 43 w 49"/>
                  <a:gd name="T63" fmla="*/ 26 h 46"/>
                  <a:gd name="T64" fmla="*/ 43 w 49"/>
                  <a:gd name="T65" fmla="*/ 25 h 46"/>
                  <a:gd name="T66" fmla="*/ 44 w 49"/>
                  <a:gd name="T67" fmla="*/ 23 h 46"/>
                  <a:gd name="T68" fmla="*/ 44 w 49"/>
                  <a:gd name="T69" fmla="*/ 21 h 46"/>
                  <a:gd name="T70" fmla="*/ 43 w 49"/>
                  <a:gd name="T71" fmla="*/ 19 h 46"/>
                  <a:gd name="T72" fmla="*/ 43 w 49"/>
                  <a:gd name="T73" fmla="*/ 18 h 46"/>
                  <a:gd name="T74" fmla="*/ 43 w 49"/>
                  <a:gd name="T75" fmla="*/ 17 h 46"/>
                  <a:gd name="T76" fmla="*/ 42 w 49"/>
                  <a:gd name="T77" fmla="*/ 13 h 46"/>
                  <a:gd name="T78" fmla="*/ 40 w 49"/>
                  <a:gd name="T79" fmla="*/ 12 h 46"/>
                  <a:gd name="T80" fmla="*/ 39 w 49"/>
                  <a:gd name="T81" fmla="*/ 10 h 46"/>
                  <a:gd name="T82" fmla="*/ 38 w 49"/>
                  <a:gd name="T83" fmla="*/ 8 h 46"/>
                  <a:gd name="T84" fmla="*/ 40 w 49"/>
                  <a:gd name="T85" fmla="*/ 6 h 46"/>
                  <a:gd name="T86" fmla="*/ 40 w 49"/>
                  <a:gd name="T87" fmla="*/ 4 h 46"/>
                  <a:gd name="T88" fmla="*/ 40 w 49"/>
                  <a:gd name="T89" fmla="*/ 0 h 46"/>
                  <a:gd name="T90" fmla="*/ 38 w 49"/>
                  <a:gd name="T91" fmla="*/ 0 h 46"/>
                  <a:gd name="T92" fmla="*/ 36 w 49"/>
                  <a:gd name="T93" fmla="*/ 0 h 46"/>
                  <a:gd name="T94" fmla="*/ 32 w 49"/>
                  <a:gd name="T95" fmla="*/ 1 h 46"/>
                  <a:gd name="T96" fmla="*/ 24 w 49"/>
                  <a:gd name="T97" fmla="*/ 1 h 46"/>
                  <a:gd name="T98" fmla="*/ 20 w 49"/>
                  <a:gd name="T99" fmla="*/ 3 h 46"/>
                  <a:gd name="T100" fmla="*/ 17 w 49"/>
                  <a:gd name="T101" fmla="*/ 5 h 46"/>
                  <a:gd name="T102" fmla="*/ 16 w 49"/>
                  <a:gd name="T103" fmla="*/ 6 h 46"/>
                  <a:gd name="T104" fmla="*/ 16 w 49"/>
                  <a:gd name="T105" fmla="*/ 6 h 46"/>
                  <a:gd name="T106" fmla="*/ 17 w 49"/>
                  <a:gd name="T107"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6">
                    <a:moveTo>
                      <a:pt x="17" y="9"/>
                    </a:moveTo>
                    <a:cubicBezTo>
                      <a:pt x="17" y="10"/>
                      <a:pt x="16" y="11"/>
                      <a:pt x="17" y="11"/>
                    </a:cubicBezTo>
                    <a:cubicBezTo>
                      <a:pt x="17" y="11"/>
                      <a:pt x="18" y="12"/>
                      <a:pt x="18" y="12"/>
                    </a:cubicBezTo>
                    <a:cubicBezTo>
                      <a:pt x="18" y="13"/>
                      <a:pt x="18" y="13"/>
                      <a:pt x="17" y="13"/>
                    </a:cubicBezTo>
                    <a:cubicBezTo>
                      <a:pt x="17" y="13"/>
                      <a:pt x="14" y="13"/>
                      <a:pt x="14" y="13"/>
                    </a:cubicBezTo>
                    <a:cubicBezTo>
                      <a:pt x="14" y="14"/>
                      <a:pt x="13" y="14"/>
                      <a:pt x="12" y="14"/>
                    </a:cubicBezTo>
                    <a:cubicBezTo>
                      <a:pt x="12" y="14"/>
                      <a:pt x="12" y="14"/>
                      <a:pt x="12" y="15"/>
                    </a:cubicBezTo>
                    <a:cubicBezTo>
                      <a:pt x="12" y="16"/>
                      <a:pt x="12" y="16"/>
                      <a:pt x="11" y="16"/>
                    </a:cubicBezTo>
                    <a:cubicBezTo>
                      <a:pt x="11" y="16"/>
                      <a:pt x="11" y="17"/>
                      <a:pt x="10" y="17"/>
                    </a:cubicBezTo>
                    <a:cubicBezTo>
                      <a:pt x="10" y="17"/>
                      <a:pt x="9" y="17"/>
                      <a:pt x="9" y="18"/>
                    </a:cubicBezTo>
                    <a:cubicBezTo>
                      <a:pt x="9" y="18"/>
                      <a:pt x="8" y="19"/>
                      <a:pt x="7" y="19"/>
                    </a:cubicBezTo>
                    <a:cubicBezTo>
                      <a:pt x="7" y="19"/>
                      <a:pt x="5" y="19"/>
                      <a:pt x="5" y="19"/>
                    </a:cubicBezTo>
                    <a:cubicBezTo>
                      <a:pt x="5" y="20"/>
                      <a:pt x="4" y="20"/>
                      <a:pt x="4" y="20"/>
                    </a:cubicBezTo>
                    <a:cubicBezTo>
                      <a:pt x="3" y="20"/>
                      <a:pt x="0" y="22"/>
                      <a:pt x="0" y="22"/>
                    </a:cubicBezTo>
                    <a:cubicBezTo>
                      <a:pt x="0" y="22"/>
                      <a:pt x="0" y="24"/>
                      <a:pt x="0" y="25"/>
                    </a:cubicBezTo>
                    <a:cubicBezTo>
                      <a:pt x="0" y="26"/>
                      <a:pt x="0" y="26"/>
                      <a:pt x="1" y="26"/>
                    </a:cubicBezTo>
                    <a:cubicBezTo>
                      <a:pt x="2" y="27"/>
                      <a:pt x="23" y="40"/>
                      <a:pt x="23" y="41"/>
                    </a:cubicBezTo>
                    <a:cubicBezTo>
                      <a:pt x="24" y="42"/>
                      <a:pt x="25" y="43"/>
                      <a:pt x="25" y="43"/>
                    </a:cubicBezTo>
                    <a:cubicBezTo>
                      <a:pt x="25" y="43"/>
                      <a:pt x="26" y="43"/>
                      <a:pt x="27" y="44"/>
                    </a:cubicBezTo>
                    <a:cubicBezTo>
                      <a:pt x="28" y="44"/>
                      <a:pt x="28" y="46"/>
                      <a:pt x="28" y="46"/>
                    </a:cubicBezTo>
                    <a:cubicBezTo>
                      <a:pt x="28" y="46"/>
                      <a:pt x="30" y="46"/>
                      <a:pt x="31" y="46"/>
                    </a:cubicBezTo>
                    <a:cubicBezTo>
                      <a:pt x="31" y="46"/>
                      <a:pt x="34" y="45"/>
                      <a:pt x="34" y="45"/>
                    </a:cubicBezTo>
                    <a:cubicBezTo>
                      <a:pt x="39" y="41"/>
                      <a:pt x="39" y="41"/>
                      <a:pt x="39" y="41"/>
                    </a:cubicBezTo>
                    <a:cubicBezTo>
                      <a:pt x="48" y="35"/>
                      <a:pt x="48" y="35"/>
                      <a:pt x="48" y="35"/>
                    </a:cubicBezTo>
                    <a:cubicBezTo>
                      <a:pt x="48" y="35"/>
                      <a:pt x="48" y="35"/>
                      <a:pt x="49" y="35"/>
                    </a:cubicBezTo>
                    <a:cubicBezTo>
                      <a:pt x="48" y="34"/>
                      <a:pt x="48" y="33"/>
                      <a:pt x="47" y="33"/>
                    </a:cubicBezTo>
                    <a:cubicBezTo>
                      <a:pt x="47" y="33"/>
                      <a:pt x="46" y="33"/>
                      <a:pt x="46" y="33"/>
                    </a:cubicBezTo>
                    <a:cubicBezTo>
                      <a:pt x="45" y="33"/>
                      <a:pt x="44" y="32"/>
                      <a:pt x="44" y="32"/>
                    </a:cubicBezTo>
                    <a:cubicBezTo>
                      <a:pt x="44" y="31"/>
                      <a:pt x="44" y="31"/>
                      <a:pt x="44" y="30"/>
                    </a:cubicBezTo>
                    <a:cubicBezTo>
                      <a:pt x="43" y="29"/>
                      <a:pt x="43" y="29"/>
                      <a:pt x="43" y="28"/>
                    </a:cubicBezTo>
                    <a:cubicBezTo>
                      <a:pt x="43" y="28"/>
                      <a:pt x="44" y="27"/>
                      <a:pt x="44" y="27"/>
                    </a:cubicBezTo>
                    <a:cubicBezTo>
                      <a:pt x="44" y="27"/>
                      <a:pt x="43" y="26"/>
                      <a:pt x="43" y="26"/>
                    </a:cubicBezTo>
                    <a:cubicBezTo>
                      <a:pt x="43" y="26"/>
                      <a:pt x="43" y="25"/>
                      <a:pt x="43" y="25"/>
                    </a:cubicBezTo>
                    <a:cubicBezTo>
                      <a:pt x="44" y="24"/>
                      <a:pt x="44" y="24"/>
                      <a:pt x="44" y="23"/>
                    </a:cubicBezTo>
                    <a:cubicBezTo>
                      <a:pt x="43" y="22"/>
                      <a:pt x="44" y="22"/>
                      <a:pt x="44" y="21"/>
                    </a:cubicBezTo>
                    <a:cubicBezTo>
                      <a:pt x="43" y="20"/>
                      <a:pt x="42" y="19"/>
                      <a:pt x="43" y="19"/>
                    </a:cubicBezTo>
                    <a:cubicBezTo>
                      <a:pt x="43" y="18"/>
                      <a:pt x="43" y="18"/>
                      <a:pt x="43" y="18"/>
                    </a:cubicBezTo>
                    <a:cubicBezTo>
                      <a:pt x="43" y="18"/>
                      <a:pt x="43" y="18"/>
                      <a:pt x="43" y="17"/>
                    </a:cubicBezTo>
                    <a:cubicBezTo>
                      <a:pt x="43" y="16"/>
                      <a:pt x="42" y="14"/>
                      <a:pt x="42" y="13"/>
                    </a:cubicBezTo>
                    <a:cubicBezTo>
                      <a:pt x="41" y="13"/>
                      <a:pt x="40" y="12"/>
                      <a:pt x="40" y="12"/>
                    </a:cubicBezTo>
                    <a:cubicBezTo>
                      <a:pt x="40" y="12"/>
                      <a:pt x="40" y="11"/>
                      <a:pt x="39" y="10"/>
                    </a:cubicBezTo>
                    <a:cubicBezTo>
                      <a:pt x="38" y="10"/>
                      <a:pt x="38" y="8"/>
                      <a:pt x="38" y="8"/>
                    </a:cubicBezTo>
                    <a:cubicBezTo>
                      <a:pt x="39" y="8"/>
                      <a:pt x="39" y="7"/>
                      <a:pt x="40" y="6"/>
                    </a:cubicBezTo>
                    <a:cubicBezTo>
                      <a:pt x="40" y="6"/>
                      <a:pt x="41" y="5"/>
                      <a:pt x="40" y="4"/>
                    </a:cubicBezTo>
                    <a:cubicBezTo>
                      <a:pt x="40" y="3"/>
                      <a:pt x="40" y="2"/>
                      <a:pt x="40" y="0"/>
                    </a:cubicBezTo>
                    <a:cubicBezTo>
                      <a:pt x="39" y="0"/>
                      <a:pt x="38" y="0"/>
                      <a:pt x="38" y="0"/>
                    </a:cubicBezTo>
                    <a:cubicBezTo>
                      <a:pt x="38" y="0"/>
                      <a:pt x="36" y="0"/>
                      <a:pt x="36" y="0"/>
                    </a:cubicBezTo>
                    <a:cubicBezTo>
                      <a:pt x="35" y="0"/>
                      <a:pt x="33" y="1"/>
                      <a:pt x="32" y="1"/>
                    </a:cubicBezTo>
                    <a:cubicBezTo>
                      <a:pt x="32" y="0"/>
                      <a:pt x="26" y="1"/>
                      <a:pt x="24" y="1"/>
                    </a:cubicBezTo>
                    <a:cubicBezTo>
                      <a:pt x="22" y="1"/>
                      <a:pt x="21" y="3"/>
                      <a:pt x="20" y="3"/>
                    </a:cubicBezTo>
                    <a:cubicBezTo>
                      <a:pt x="19" y="3"/>
                      <a:pt x="17" y="4"/>
                      <a:pt x="17" y="5"/>
                    </a:cubicBezTo>
                    <a:cubicBezTo>
                      <a:pt x="16" y="5"/>
                      <a:pt x="16" y="5"/>
                      <a:pt x="16" y="6"/>
                    </a:cubicBezTo>
                    <a:cubicBezTo>
                      <a:pt x="16" y="6"/>
                      <a:pt x="16" y="6"/>
                      <a:pt x="16" y="6"/>
                    </a:cubicBezTo>
                    <a:cubicBezTo>
                      <a:pt x="17" y="7"/>
                      <a:pt x="17" y="8"/>
                      <a:pt x="1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195">
                <a:extLst>
                  <a:ext uri="{FF2B5EF4-FFF2-40B4-BE49-F238E27FC236}">
                    <a16:creationId xmlns:a16="http://schemas.microsoft.com/office/drawing/2014/main" id="{CD895643-C4AF-4823-95CC-EB80FFC9A5DE}"/>
                  </a:ext>
                </a:extLst>
              </p:cNvPr>
              <p:cNvSpPr>
                <a:spLocks/>
              </p:cNvSpPr>
              <p:nvPr/>
            </p:nvSpPr>
            <p:spPr bwMode="auto">
              <a:xfrm>
                <a:off x="-3444875" y="1943100"/>
                <a:ext cx="130175" cy="122238"/>
              </a:xfrm>
              <a:custGeom>
                <a:avLst/>
                <a:gdLst>
                  <a:gd name="T0" fmla="*/ 4 w 36"/>
                  <a:gd name="T1" fmla="*/ 2 h 34"/>
                  <a:gd name="T2" fmla="*/ 3 w 36"/>
                  <a:gd name="T3" fmla="*/ 3 h 34"/>
                  <a:gd name="T4" fmla="*/ 2 w 36"/>
                  <a:gd name="T5" fmla="*/ 4 h 34"/>
                  <a:gd name="T6" fmla="*/ 2 w 36"/>
                  <a:gd name="T7" fmla="*/ 6 h 34"/>
                  <a:gd name="T8" fmla="*/ 1 w 36"/>
                  <a:gd name="T9" fmla="*/ 8 h 34"/>
                  <a:gd name="T10" fmla="*/ 2 w 36"/>
                  <a:gd name="T11" fmla="*/ 10 h 34"/>
                  <a:gd name="T12" fmla="*/ 2 w 36"/>
                  <a:gd name="T13" fmla="*/ 12 h 34"/>
                  <a:gd name="T14" fmla="*/ 1 w 36"/>
                  <a:gd name="T15" fmla="*/ 14 h 34"/>
                  <a:gd name="T16" fmla="*/ 1 w 36"/>
                  <a:gd name="T17" fmla="*/ 15 h 34"/>
                  <a:gd name="T18" fmla="*/ 2 w 36"/>
                  <a:gd name="T19" fmla="*/ 16 h 34"/>
                  <a:gd name="T20" fmla="*/ 1 w 36"/>
                  <a:gd name="T21" fmla="*/ 17 h 34"/>
                  <a:gd name="T22" fmla="*/ 2 w 36"/>
                  <a:gd name="T23" fmla="*/ 19 h 34"/>
                  <a:gd name="T24" fmla="*/ 2 w 36"/>
                  <a:gd name="T25" fmla="*/ 21 h 34"/>
                  <a:gd name="T26" fmla="*/ 4 w 36"/>
                  <a:gd name="T27" fmla="*/ 22 h 34"/>
                  <a:gd name="T28" fmla="*/ 5 w 36"/>
                  <a:gd name="T29" fmla="*/ 22 h 34"/>
                  <a:gd name="T30" fmla="*/ 7 w 36"/>
                  <a:gd name="T31" fmla="*/ 24 h 34"/>
                  <a:gd name="T32" fmla="*/ 10 w 36"/>
                  <a:gd name="T33" fmla="*/ 25 h 34"/>
                  <a:gd name="T34" fmla="*/ 11 w 36"/>
                  <a:gd name="T35" fmla="*/ 26 h 34"/>
                  <a:gd name="T36" fmla="*/ 15 w 36"/>
                  <a:gd name="T37" fmla="*/ 24 h 34"/>
                  <a:gd name="T38" fmla="*/ 33 w 36"/>
                  <a:gd name="T39" fmla="*/ 34 h 34"/>
                  <a:gd name="T40" fmla="*/ 33 w 36"/>
                  <a:gd name="T41" fmla="*/ 32 h 34"/>
                  <a:gd name="T42" fmla="*/ 35 w 36"/>
                  <a:gd name="T43" fmla="*/ 32 h 34"/>
                  <a:gd name="T44" fmla="*/ 35 w 36"/>
                  <a:gd name="T45" fmla="*/ 10 h 34"/>
                  <a:gd name="T46" fmla="*/ 35 w 36"/>
                  <a:gd name="T47" fmla="*/ 6 h 34"/>
                  <a:gd name="T48" fmla="*/ 35 w 36"/>
                  <a:gd name="T49" fmla="*/ 3 h 34"/>
                  <a:gd name="T50" fmla="*/ 36 w 36"/>
                  <a:gd name="T51" fmla="*/ 3 h 34"/>
                  <a:gd name="T52" fmla="*/ 36 w 36"/>
                  <a:gd name="T53" fmla="*/ 3 h 34"/>
                  <a:gd name="T54" fmla="*/ 33 w 36"/>
                  <a:gd name="T55" fmla="*/ 2 h 34"/>
                  <a:gd name="T56" fmla="*/ 29 w 36"/>
                  <a:gd name="T57" fmla="*/ 0 h 34"/>
                  <a:gd name="T58" fmla="*/ 24 w 36"/>
                  <a:gd name="T59" fmla="*/ 3 h 34"/>
                  <a:gd name="T60" fmla="*/ 24 w 36"/>
                  <a:gd name="T61" fmla="*/ 6 h 34"/>
                  <a:gd name="T62" fmla="*/ 21 w 36"/>
                  <a:gd name="T63" fmla="*/ 6 h 34"/>
                  <a:gd name="T64" fmla="*/ 16 w 36"/>
                  <a:gd name="T65" fmla="*/ 4 h 34"/>
                  <a:gd name="T66" fmla="*/ 14 w 36"/>
                  <a:gd name="T67" fmla="*/ 2 h 34"/>
                  <a:gd name="T68" fmla="*/ 12 w 36"/>
                  <a:gd name="T69" fmla="*/ 1 h 34"/>
                  <a:gd name="T70" fmla="*/ 8 w 36"/>
                  <a:gd name="T71" fmla="*/ 0 h 34"/>
                  <a:gd name="T72" fmla="*/ 6 w 36"/>
                  <a:gd name="T73" fmla="*/ 0 h 34"/>
                  <a:gd name="T74" fmla="*/ 5 w 36"/>
                  <a:gd name="T75" fmla="*/ 1 h 34"/>
                  <a:gd name="T76" fmla="*/ 4 w 36"/>
                  <a:gd name="T7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4">
                    <a:moveTo>
                      <a:pt x="4" y="2"/>
                    </a:moveTo>
                    <a:cubicBezTo>
                      <a:pt x="4" y="2"/>
                      <a:pt x="3" y="3"/>
                      <a:pt x="3" y="3"/>
                    </a:cubicBezTo>
                    <a:cubicBezTo>
                      <a:pt x="2" y="4"/>
                      <a:pt x="2" y="4"/>
                      <a:pt x="2" y="4"/>
                    </a:cubicBezTo>
                    <a:cubicBezTo>
                      <a:pt x="3" y="5"/>
                      <a:pt x="2" y="6"/>
                      <a:pt x="2" y="6"/>
                    </a:cubicBezTo>
                    <a:cubicBezTo>
                      <a:pt x="2" y="7"/>
                      <a:pt x="1" y="7"/>
                      <a:pt x="1" y="8"/>
                    </a:cubicBezTo>
                    <a:cubicBezTo>
                      <a:pt x="0" y="8"/>
                      <a:pt x="1" y="9"/>
                      <a:pt x="2" y="10"/>
                    </a:cubicBezTo>
                    <a:cubicBezTo>
                      <a:pt x="2" y="11"/>
                      <a:pt x="1" y="11"/>
                      <a:pt x="2" y="12"/>
                    </a:cubicBezTo>
                    <a:cubicBezTo>
                      <a:pt x="2" y="13"/>
                      <a:pt x="2" y="13"/>
                      <a:pt x="1" y="14"/>
                    </a:cubicBezTo>
                    <a:cubicBezTo>
                      <a:pt x="1" y="14"/>
                      <a:pt x="1" y="15"/>
                      <a:pt x="1" y="15"/>
                    </a:cubicBezTo>
                    <a:cubicBezTo>
                      <a:pt x="1" y="15"/>
                      <a:pt x="2" y="16"/>
                      <a:pt x="2" y="16"/>
                    </a:cubicBezTo>
                    <a:cubicBezTo>
                      <a:pt x="2" y="16"/>
                      <a:pt x="1" y="17"/>
                      <a:pt x="1" y="17"/>
                    </a:cubicBezTo>
                    <a:cubicBezTo>
                      <a:pt x="1" y="18"/>
                      <a:pt x="1" y="18"/>
                      <a:pt x="2" y="19"/>
                    </a:cubicBezTo>
                    <a:cubicBezTo>
                      <a:pt x="2" y="20"/>
                      <a:pt x="2" y="20"/>
                      <a:pt x="2" y="21"/>
                    </a:cubicBezTo>
                    <a:cubicBezTo>
                      <a:pt x="2" y="21"/>
                      <a:pt x="3" y="22"/>
                      <a:pt x="4" y="22"/>
                    </a:cubicBezTo>
                    <a:cubicBezTo>
                      <a:pt x="4" y="22"/>
                      <a:pt x="5" y="22"/>
                      <a:pt x="5" y="22"/>
                    </a:cubicBezTo>
                    <a:cubicBezTo>
                      <a:pt x="6" y="22"/>
                      <a:pt x="6" y="23"/>
                      <a:pt x="7" y="24"/>
                    </a:cubicBezTo>
                    <a:cubicBezTo>
                      <a:pt x="7" y="24"/>
                      <a:pt x="9" y="24"/>
                      <a:pt x="10" y="25"/>
                    </a:cubicBezTo>
                    <a:cubicBezTo>
                      <a:pt x="11" y="25"/>
                      <a:pt x="11" y="26"/>
                      <a:pt x="11" y="26"/>
                    </a:cubicBezTo>
                    <a:cubicBezTo>
                      <a:pt x="15" y="24"/>
                      <a:pt x="15" y="24"/>
                      <a:pt x="15" y="24"/>
                    </a:cubicBezTo>
                    <a:cubicBezTo>
                      <a:pt x="33" y="34"/>
                      <a:pt x="33" y="34"/>
                      <a:pt x="33" y="34"/>
                    </a:cubicBezTo>
                    <a:cubicBezTo>
                      <a:pt x="33" y="32"/>
                      <a:pt x="33" y="32"/>
                      <a:pt x="33" y="32"/>
                    </a:cubicBezTo>
                    <a:cubicBezTo>
                      <a:pt x="35" y="32"/>
                      <a:pt x="35" y="32"/>
                      <a:pt x="35" y="32"/>
                    </a:cubicBezTo>
                    <a:cubicBezTo>
                      <a:pt x="35" y="32"/>
                      <a:pt x="35" y="11"/>
                      <a:pt x="35" y="10"/>
                    </a:cubicBezTo>
                    <a:cubicBezTo>
                      <a:pt x="35" y="8"/>
                      <a:pt x="34" y="7"/>
                      <a:pt x="35" y="6"/>
                    </a:cubicBezTo>
                    <a:cubicBezTo>
                      <a:pt x="36" y="5"/>
                      <a:pt x="35" y="5"/>
                      <a:pt x="35" y="3"/>
                    </a:cubicBezTo>
                    <a:cubicBezTo>
                      <a:pt x="36" y="3"/>
                      <a:pt x="36" y="3"/>
                      <a:pt x="36" y="3"/>
                    </a:cubicBezTo>
                    <a:cubicBezTo>
                      <a:pt x="36" y="3"/>
                      <a:pt x="36" y="3"/>
                      <a:pt x="36" y="3"/>
                    </a:cubicBezTo>
                    <a:cubicBezTo>
                      <a:pt x="35" y="2"/>
                      <a:pt x="35" y="2"/>
                      <a:pt x="33" y="2"/>
                    </a:cubicBezTo>
                    <a:cubicBezTo>
                      <a:pt x="30" y="1"/>
                      <a:pt x="31" y="0"/>
                      <a:pt x="29" y="0"/>
                    </a:cubicBezTo>
                    <a:cubicBezTo>
                      <a:pt x="27" y="0"/>
                      <a:pt x="24" y="2"/>
                      <a:pt x="24" y="3"/>
                    </a:cubicBezTo>
                    <a:cubicBezTo>
                      <a:pt x="24" y="4"/>
                      <a:pt x="25" y="5"/>
                      <a:pt x="24" y="6"/>
                    </a:cubicBezTo>
                    <a:cubicBezTo>
                      <a:pt x="23" y="7"/>
                      <a:pt x="22" y="7"/>
                      <a:pt x="21" y="6"/>
                    </a:cubicBezTo>
                    <a:cubicBezTo>
                      <a:pt x="19" y="5"/>
                      <a:pt x="18" y="4"/>
                      <a:pt x="16" y="4"/>
                    </a:cubicBezTo>
                    <a:cubicBezTo>
                      <a:pt x="15" y="4"/>
                      <a:pt x="14" y="3"/>
                      <a:pt x="14" y="2"/>
                    </a:cubicBezTo>
                    <a:cubicBezTo>
                      <a:pt x="14" y="2"/>
                      <a:pt x="14" y="1"/>
                      <a:pt x="12" y="1"/>
                    </a:cubicBezTo>
                    <a:cubicBezTo>
                      <a:pt x="11" y="1"/>
                      <a:pt x="10" y="0"/>
                      <a:pt x="8" y="0"/>
                    </a:cubicBezTo>
                    <a:cubicBezTo>
                      <a:pt x="7" y="0"/>
                      <a:pt x="6" y="0"/>
                      <a:pt x="6" y="0"/>
                    </a:cubicBezTo>
                    <a:cubicBezTo>
                      <a:pt x="5" y="0"/>
                      <a:pt x="5" y="1"/>
                      <a:pt x="5" y="1"/>
                    </a:cubicBezTo>
                    <a:cubicBezTo>
                      <a:pt x="5" y="2"/>
                      <a:pt x="5" y="1"/>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196">
                <a:extLst>
                  <a:ext uri="{FF2B5EF4-FFF2-40B4-BE49-F238E27FC236}">
                    <a16:creationId xmlns:a16="http://schemas.microsoft.com/office/drawing/2014/main" id="{6AB05CFB-A862-4474-AEEC-335E6901E4D2}"/>
                  </a:ext>
                </a:extLst>
              </p:cNvPr>
              <p:cNvSpPr>
                <a:spLocks/>
              </p:cNvSpPr>
              <p:nvPr/>
            </p:nvSpPr>
            <p:spPr bwMode="auto">
              <a:xfrm>
                <a:off x="-3662363" y="2112963"/>
                <a:ext cx="22225" cy="6350"/>
              </a:xfrm>
              <a:custGeom>
                <a:avLst/>
                <a:gdLst>
                  <a:gd name="T0" fmla="*/ 3 w 6"/>
                  <a:gd name="T1" fmla="*/ 1 h 2"/>
                  <a:gd name="T2" fmla="*/ 5 w 6"/>
                  <a:gd name="T3" fmla="*/ 2 h 2"/>
                  <a:gd name="T4" fmla="*/ 6 w 6"/>
                  <a:gd name="T5" fmla="*/ 2 h 2"/>
                  <a:gd name="T6" fmla="*/ 5 w 6"/>
                  <a:gd name="T7" fmla="*/ 1 h 2"/>
                  <a:gd name="T8" fmla="*/ 3 w 6"/>
                  <a:gd name="T9" fmla="*/ 0 h 2"/>
                  <a:gd name="T10" fmla="*/ 0 w 6"/>
                  <a:gd name="T11" fmla="*/ 1 h 2"/>
                  <a:gd name="T12" fmla="*/ 0 w 6"/>
                  <a:gd name="T13" fmla="*/ 2 h 2"/>
                  <a:gd name="T14" fmla="*/ 0 w 6"/>
                  <a:gd name="T15" fmla="*/ 2 h 2"/>
                  <a:gd name="T16" fmla="*/ 3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3" y="1"/>
                    </a:moveTo>
                    <a:cubicBezTo>
                      <a:pt x="3" y="1"/>
                      <a:pt x="4" y="2"/>
                      <a:pt x="5" y="2"/>
                    </a:cubicBezTo>
                    <a:cubicBezTo>
                      <a:pt x="6" y="2"/>
                      <a:pt x="6" y="2"/>
                      <a:pt x="6" y="2"/>
                    </a:cubicBezTo>
                    <a:cubicBezTo>
                      <a:pt x="6" y="2"/>
                      <a:pt x="6" y="2"/>
                      <a:pt x="5" y="1"/>
                    </a:cubicBezTo>
                    <a:cubicBezTo>
                      <a:pt x="4" y="1"/>
                      <a:pt x="4" y="0"/>
                      <a:pt x="3" y="0"/>
                    </a:cubicBezTo>
                    <a:cubicBezTo>
                      <a:pt x="2" y="1"/>
                      <a:pt x="1" y="1"/>
                      <a:pt x="0" y="1"/>
                    </a:cubicBezTo>
                    <a:cubicBezTo>
                      <a:pt x="0" y="1"/>
                      <a:pt x="0" y="2"/>
                      <a:pt x="0" y="2"/>
                    </a:cubicBezTo>
                    <a:cubicBezTo>
                      <a:pt x="0" y="2"/>
                      <a:pt x="0" y="2"/>
                      <a:pt x="0" y="2"/>
                    </a:cubicBezTo>
                    <a:cubicBezTo>
                      <a:pt x="1" y="2"/>
                      <a:pt x="2"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197">
                <a:extLst>
                  <a:ext uri="{FF2B5EF4-FFF2-40B4-BE49-F238E27FC236}">
                    <a16:creationId xmlns:a16="http://schemas.microsoft.com/office/drawing/2014/main" id="{31048C87-F365-40F9-880A-4A6E0D6FE394}"/>
                  </a:ext>
                </a:extLst>
              </p:cNvPr>
              <p:cNvSpPr>
                <a:spLocks/>
              </p:cNvSpPr>
              <p:nvPr/>
            </p:nvSpPr>
            <p:spPr bwMode="auto">
              <a:xfrm>
                <a:off x="-3668713" y="2090738"/>
                <a:ext cx="50800" cy="36513"/>
              </a:xfrm>
              <a:custGeom>
                <a:avLst/>
                <a:gdLst>
                  <a:gd name="T0" fmla="*/ 3 w 14"/>
                  <a:gd name="T1" fmla="*/ 10 h 10"/>
                  <a:gd name="T2" fmla="*/ 5 w 14"/>
                  <a:gd name="T3" fmla="*/ 10 h 10"/>
                  <a:gd name="T4" fmla="*/ 8 w 14"/>
                  <a:gd name="T5" fmla="*/ 9 h 10"/>
                  <a:gd name="T6" fmla="*/ 9 w 14"/>
                  <a:gd name="T7" fmla="*/ 9 h 10"/>
                  <a:gd name="T8" fmla="*/ 9 w 14"/>
                  <a:gd name="T9" fmla="*/ 9 h 10"/>
                  <a:gd name="T10" fmla="*/ 10 w 14"/>
                  <a:gd name="T11" fmla="*/ 10 h 10"/>
                  <a:gd name="T12" fmla="*/ 14 w 14"/>
                  <a:gd name="T13" fmla="*/ 10 h 10"/>
                  <a:gd name="T14" fmla="*/ 14 w 14"/>
                  <a:gd name="T15" fmla="*/ 10 h 10"/>
                  <a:gd name="T16" fmla="*/ 14 w 14"/>
                  <a:gd name="T17" fmla="*/ 8 h 10"/>
                  <a:gd name="T18" fmla="*/ 13 w 14"/>
                  <a:gd name="T19" fmla="*/ 7 h 10"/>
                  <a:gd name="T20" fmla="*/ 12 w 14"/>
                  <a:gd name="T21" fmla="*/ 6 h 10"/>
                  <a:gd name="T22" fmla="*/ 12 w 14"/>
                  <a:gd name="T23" fmla="*/ 5 h 10"/>
                  <a:gd name="T24" fmla="*/ 10 w 14"/>
                  <a:gd name="T25" fmla="*/ 3 h 10"/>
                  <a:gd name="T26" fmla="*/ 9 w 14"/>
                  <a:gd name="T27" fmla="*/ 1 h 10"/>
                  <a:gd name="T28" fmla="*/ 8 w 14"/>
                  <a:gd name="T29" fmla="*/ 1 h 10"/>
                  <a:gd name="T30" fmla="*/ 7 w 14"/>
                  <a:gd name="T31" fmla="*/ 0 h 10"/>
                  <a:gd name="T32" fmla="*/ 5 w 14"/>
                  <a:gd name="T33" fmla="*/ 0 h 10"/>
                  <a:gd name="T34" fmla="*/ 3 w 14"/>
                  <a:gd name="T35" fmla="*/ 0 h 10"/>
                  <a:gd name="T36" fmla="*/ 1 w 14"/>
                  <a:gd name="T37" fmla="*/ 1 h 10"/>
                  <a:gd name="T38" fmla="*/ 1 w 14"/>
                  <a:gd name="T39" fmla="*/ 1 h 10"/>
                  <a:gd name="T40" fmla="*/ 1 w 14"/>
                  <a:gd name="T41" fmla="*/ 3 h 10"/>
                  <a:gd name="T42" fmla="*/ 2 w 14"/>
                  <a:gd name="T43" fmla="*/ 7 h 10"/>
                  <a:gd name="T44" fmla="*/ 2 w 14"/>
                  <a:gd name="T45" fmla="*/ 7 h 10"/>
                  <a:gd name="T46" fmla="*/ 5 w 14"/>
                  <a:gd name="T47" fmla="*/ 6 h 10"/>
                  <a:gd name="T48" fmla="*/ 7 w 14"/>
                  <a:gd name="T49" fmla="*/ 7 h 10"/>
                  <a:gd name="T50" fmla="*/ 8 w 14"/>
                  <a:gd name="T51" fmla="*/ 8 h 10"/>
                  <a:gd name="T52" fmla="*/ 7 w 14"/>
                  <a:gd name="T53" fmla="*/ 8 h 10"/>
                  <a:gd name="T54" fmla="*/ 5 w 14"/>
                  <a:gd name="T55" fmla="*/ 7 h 10"/>
                  <a:gd name="T56" fmla="*/ 2 w 14"/>
                  <a:gd name="T57" fmla="*/ 8 h 10"/>
                  <a:gd name="T58" fmla="*/ 2 w 14"/>
                  <a:gd name="T59" fmla="*/ 8 h 10"/>
                  <a:gd name="T60" fmla="*/ 2 w 14"/>
                  <a:gd name="T61" fmla="*/ 9 h 10"/>
                  <a:gd name="T62" fmla="*/ 2 w 14"/>
                  <a:gd name="T63" fmla="*/ 10 h 10"/>
                  <a:gd name="T64" fmla="*/ 3 w 14"/>
                  <a:gd name="T6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0">
                    <a:moveTo>
                      <a:pt x="3" y="10"/>
                    </a:moveTo>
                    <a:cubicBezTo>
                      <a:pt x="4" y="10"/>
                      <a:pt x="5" y="10"/>
                      <a:pt x="5" y="10"/>
                    </a:cubicBezTo>
                    <a:cubicBezTo>
                      <a:pt x="5" y="10"/>
                      <a:pt x="7" y="9"/>
                      <a:pt x="8" y="9"/>
                    </a:cubicBezTo>
                    <a:cubicBezTo>
                      <a:pt x="8" y="9"/>
                      <a:pt x="8" y="9"/>
                      <a:pt x="9" y="9"/>
                    </a:cubicBezTo>
                    <a:cubicBezTo>
                      <a:pt x="9" y="9"/>
                      <a:pt x="9" y="9"/>
                      <a:pt x="9" y="9"/>
                    </a:cubicBezTo>
                    <a:cubicBezTo>
                      <a:pt x="9" y="9"/>
                      <a:pt x="10" y="9"/>
                      <a:pt x="10" y="10"/>
                    </a:cubicBezTo>
                    <a:cubicBezTo>
                      <a:pt x="10" y="10"/>
                      <a:pt x="12" y="10"/>
                      <a:pt x="14" y="10"/>
                    </a:cubicBezTo>
                    <a:cubicBezTo>
                      <a:pt x="14" y="10"/>
                      <a:pt x="14" y="10"/>
                      <a:pt x="14" y="10"/>
                    </a:cubicBezTo>
                    <a:cubicBezTo>
                      <a:pt x="14" y="9"/>
                      <a:pt x="14" y="9"/>
                      <a:pt x="14" y="8"/>
                    </a:cubicBezTo>
                    <a:cubicBezTo>
                      <a:pt x="14" y="8"/>
                      <a:pt x="13" y="7"/>
                      <a:pt x="13" y="7"/>
                    </a:cubicBezTo>
                    <a:cubicBezTo>
                      <a:pt x="12" y="7"/>
                      <a:pt x="12" y="6"/>
                      <a:pt x="12" y="6"/>
                    </a:cubicBezTo>
                    <a:cubicBezTo>
                      <a:pt x="12" y="5"/>
                      <a:pt x="12" y="5"/>
                      <a:pt x="12" y="5"/>
                    </a:cubicBezTo>
                    <a:cubicBezTo>
                      <a:pt x="12" y="5"/>
                      <a:pt x="11" y="4"/>
                      <a:pt x="10" y="3"/>
                    </a:cubicBezTo>
                    <a:cubicBezTo>
                      <a:pt x="10" y="3"/>
                      <a:pt x="9" y="1"/>
                      <a:pt x="9" y="1"/>
                    </a:cubicBezTo>
                    <a:cubicBezTo>
                      <a:pt x="8" y="1"/>
                      <a:pt x="8" y="1"/>
                      <a:pt x="8" y="1"/>
                    </a:cubicBezTo>
                    <a:cubicBezTo>
                      <a:pt x="8" y="1"/>
                      <a:pt x="7" y="0"/>
                      <a:pt x="7" y="0"/>
                    </a:cubicBezTo>
                    <a:cubicBezTo>
                      <a:pt x="6" y="0"/>
                      <a:pt x="5" y="0"/>
                      <a:pt x="5" y="0"/>
                    </a:cubicBezTo>
                    <a:cubicBezTo>
                      <a:pt x="5" y="0"/>
                      <a:pt x="4" y="0"/>
                      <a:pt x="3" y="0"/>
                    </a:cubicBezTo>
                    <a:cubicBezTo>
                      <a:pt x="2" y="0"/>
                      <a:pt x="2" y="1"/>
                      <a:pt x="1" y="1"/>
                    </a:cubicBezTo>
                    <a:cubicBezTo>
                      <a:pt x="1" y="1"/>
                      <a:pt x="1" y="1"/>
                      <a:pt x="1" y="1"/>
                    </a:cubicBezTo>
                    <a:cubicBezTo>
                      <a:pt x="1" y="2"/>
                      <a:pt x="1" y="3"/>
                      <a:pt x="1" y="3"/>
                    </a:cubicBezTo>
                    <a:cubicBezTo>
                      <a:pt x="0" y="4"/>
                      <a:pt x="1" y="6"/>
                      <a:pt x="2" y="7"/>
                    </a:cubicBezTo>
                    <a:cubicBezTo>
                      <a:pt x="2" y="7"/>
                      <a:pt x="2" y="7"/>
                      <a:pt x="2" y="7"/>
                    </a:cubicBezTo>
                    <a:cubicBezTo>
                      <a:pt x="3" y="7"/>
                      <a:pt x="4" y="7"/>
                      <a:pt x="5" y="6"/>
                    </a:cubicBezTo>
                    <a:cubicBezTo>
                      <a:pt x="6" y="6"/>
                      <a:pt x="6" y="7"/>
                      <a:pt x="7" y="7"/>
                    </a:cubicBezTo>
                    <a:cubicBezTo>
                      <a:pt x="8" y="8"/>
                      <a:pt x="8" y="8"/>
                      <a:pt x="8" y="8"/>
                    </a:cubicBezTo>
                    <a:cubicBezTo>
                      <a:pt x="8" y="8"/>
                      <a:pt x="8" y="8"/>
                      <a:pt x="7" y="8"/>
                    </a:cubicBezTo>
                    <a:cubicBezTo>
                      <a:pt x="6" y="8"/>
                      <a:pt x="5" y="7"/>
                      <a:pt x="5" y="7"/>
                    </a:cubicBezTo>
                    <a:cubicBezTo>
                      <a:pt x="4" y="8"/>
                      <a:pt x="3" y="8"/>
                      <a:pt x="2" y="8"/>
                    </a:cubicBezTo>
                    <a:cubicBezTo>
                      <a:pt x="2" y="8"/>
                      <a:pt x="2" y="8"/>
                      <a:pt x="2" y="8"/>
                    </a:cubicBezTo>
                    <a:cubicBezTo>
                      <a:pt x="1" y="9"/>
                      <a:pt x="2" y="9"/>
                      <a:pt x="2" y="9"/>
                    </a:cubicBezTo>
                    <a:cubicBezTo>
                      <a:pt x="2" y="10"/>
                      <a:pt x="2" y="10"/>
                      <a:pt x="2" y="10"/>
                    </a:cubicBezTo>
                    <a:cubicBezTo>
                      <a:pt x="3" y="9"/>
                      <a:pt x="3" y="10"/>
                      <a:pt x="3"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198">
                <a:extLst>
                  <a:ext uri="{FF2B5EF4-FFF2-40B4-BE49-F238E27FC236}">
                    <a16:creationId xmlns:a16="http://schemas.microsoft.com/office/drawing/2014/main" id="{894115D5-AE6A-4EA0-AF6A-2BC60290D24B}"/>
                  </a:ext>
                </a:extLst>
              </p:cNvPr>
              <p:cNvSpPr>
                <a:spLocks/>
              </p:cNvSpPr>
              <p:nvPr/>
            </p:nvSpPr>
            <p:spPr bwMode="auto">
              <a:xfrm>
                <a:off x="-3662363" y="2124075"/>
                <a:ext cx="25400" cy="14288"/>
              </a:xfrm>
              <a:custGeom>
                <a:avLst/>
                <a:gdLst>
                  <a:gd name="T0" fmla="*/ 3 w 7"/>
                  <a:gd name="T1" fmla="*/ 4 h 4"/>
                  <a:gd name="T2" fmla="*/ 5 w 7"/>
                  <a:gd name="T3" fmla="*/ 3 h 4"/>
                  <a:gd name="T4" fmla="*/ 6 w 7"/>
                  <a:gd name="T5" fmla="*/ 2 h 4"/>
                  <a:gd name="T6" fmla="*/ 6 w 7"/>
                  <a:gd name="T7" fmla="*/ 1 h 4"/>
                  <a:gd name="T8" fmla="*/ 7 w 7"/>
                  <a:gd name="T9" fmla="*/ 0 h 4"/>
                  <a:gd name="T10" fmla="*/ 6 w 7"/>
                  <a:gd name="T11" fmla="*/ 0 h 4"/>
                  <a:gd name="T12" fmla="*/ 3 w 7"/>
                  <a:gd name="T13" fmla="*/ 1 h 4"/>
                  <a:gd name="T14" fmla="*/ 1 w 7"/>
                  <a:gd name="T15" fmla="*/ 1 h 4"/>
                  <a:gd name="T16" fmla="*/ 0 w 7"/>
                  <a:gd name="T17" fmla="*/ 1 h 4"/>
                  <a:gd name="T18" fmla="*/ 2 w 7"/>
                  <a:gd name="T19" fmla="*/ 2 h 4"/>
                  <a:gd name="T20" fmla="*/ 3 w 7"/>
                  <a:gd name="T21" fmla="*/ 4 h 4"/>
                  <a:gd name="T22" fmla="*/ 3 w 7"/>
                  <a:gd name="T23" fmla="*/ 4 h 4"/>
                  <a:gd name="T24" fmla="*/ 3 w 7"/>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3" y="4"/>
                    </a:moveTo>
                    <a:cubicBezTo>
                      <a:pt x="4" y="3"/>
                      <a:pt x="5" y="3"/>
                      <a:pt x="5" y="3"/>
                    </a:cubicBezTo>
                    <a:cubicBezTo>
                      <a:pt x="6" y="3"/>
                      <a:pt x="6" y="3"/>
                      <a:pt x="6" y="2"/>
                    </a:cubicBezTo>
                    <a:cubicBezTo>
                      <a:pt x="6" y="2"/>
                      <a:pt x="5" y="1"/>
                      <a:pt x="6" y="1"/>
                    </a:cubicBezTo>
                    <a:cubicBezTo>
                      <a:pt x="6" y="1"/>
                      <a:pt x="6" y="1"/>
                      <a:pt x="7" y="0"/>
                    </a:cubicBezTo>
                    <a:cubicBezTo>
                      <a:pt x="6" y="0"/>
                      <a:pt x="6" y="0"/>
                      <a:pt x="6" y="0"/>
                    </a:cubicBezTo>
                    <a:cubicBezTo>
                      <a:pt x="5" y="0"/>
                      <a:pt x="3" y="1"/>
                      <a:pt x="3" y="1"/>
                    </a:cubicBezTo>
                    <a:cubicBezTo>
                      <a:pt x="3" y="1"/>
                      <a:pt x="2" y="1"/>
                      <a:pt x="1" y="1"/>
                    </a:cubicBezTo>
                    <a:cubicBezTo>
                      <a:pt x="1" y="1"/>
                      <a:pt x="1" y="0"/>
                      <a:pt x="0" y="1"/>
                    </a:cubicBezTo>
                    <a:cubicBezTo>
                      <a:pt x="1" y="1"/>
                      <a:pt x="1" y="2"/>
                      <a:pt x="2" y="2"/>
                    </a:cubicBezTo>
                    <a:cubicBezTo>
                      <a:pt x="3" y="3"/>
                      <a:pt x="2" y="3"/>
                      <a:pt x="3" y="4"/>
                    </a:cubicBezTo>
                    <a:cubicBezTo>
                      <a:pt x="3" y="4"/>
                      <a:pt x="3" y="4"/>
                      <a:pt x="3" y="4"/>
                    </a:cubicBezTo>
                    <a:cubicBezTo>
                      <a:pt x="3" y="4"/>
                      <a:pt x="3"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199">
                <a:extLst>
                  <a:ext uri="{FF2B5EF4-FFF2-40B4-BE49-F238E27FC236}">
                    <a16:creationId xmlns:a16="http://schemas.microsoft.com/office/drawing/2014/main" id="{864445F5-1013-4DA4-844C-7156E6109B69}"/>
                  </a:ext>
                </a:extLst>
              </p:cNvPr>
              <p:cNvSpPr>
                <a:spLocks/>
              </p:cNvSpPr>
              <p:nvPr/>
            </p:nvSpPr>
            <p:spPr bwMode="auto">
              <a:xfrm>
                <a:off x="-3402013" y="2138363"/>
                <a:ext cx="104775" cy="71438"/>
              </a:xfrm>
              <a:custGeom>
                <a:avLst/>
                <a:gdLst>
                  <a:gd name="T0" fmla="*/ 26 w 29"/>
                  <a:gd name="T1" fmla="*/ 11 h 20"/>
                  <a:gd name="T2" fmla="*/ 25 w 29"/>
                  <a:gd name="T3" fmla="*/ 10 h 20"/>
                  <a:gd name="T4" fmla="*/ 24 w 29"/>
                  <a:gd name="T5" fmla="*/ 8 h 20"/>
                  <a:gd name="T6" fmla="*/ 23 w 29"/>
                  <a:gd name="T7" fmla="*/ 7 h 20"/>
                  <a:gd name="T8" fmla="*/ 21 w 29"/>
                  <a:gd name="T9" fmla="*/ 6 h 20"/>
                  <a:gd name="T10" fmla="*/ 21 w 29"/>
                  <a:gd name="T11" fmla="*/ 5 h 20"/>
                  <a:gd name="T12" fmla="*/ 20 w 29"/>
                  <a:gd name="T13" fmla="*/ 5 h 20"/>
                  <a:gd name="T14" fmla="*/ 20 w 29"/>
                  <a:gd name="T15" fmla="*/ 4 h 20"/>
                  <a:gd name="T16" fmla="*/ 20 w 29"/>
                  <a:gd name="T17" fmla="*/ 2 h 20"/>
                  <a:gd name="T18" fmla="*/ 18 w 29"/>
                  <a:gd name="T19" fmla="*/ 0 h 20"/>
                  <a:gd name="T20" fmla="*/ 18 w 29"/>
                  <a:gd name="T21" fmla="*/ 0 h 20"/>
                  <a:gd name="T22" fmla="*/ 16 w 29"/>
                  <a:gd name="T23" fmla="*/ 1 h 20"/>
                  <a:gd name="T24" fmla="*/ 16 w 29"/>
                  <a:gd name="T25" fmla="*/ 2 h 20"/>
                  <a:gd name="T26" fmla="*/ 13 w 29"/>
                  <a:gd name="T27" fmla="*/ 4 h 20"/>
                  <a:gd name="T28" fmla="*/ 10 w 29"/>
                  <a:gd name="T29" fmla="*/ 5 h 20"/>
                  <a:gd name="T30" fmla="*/ 10 w 29"/>
                  <a:gd name="T31" fmla="*/ 6 h 20"/>
                  <a:gd name="T32" fmla="*/ 8 w 29"/>
                  <a:gd name="T33" fmla="*/ 7 h 20"/>
                  <a:gd name="T34" fmla="*/ 5 w 29"/>
                  <a:gd name="T35" fmla="*/ 8 h 20"/>
                  <a:gd name="T36" fmla="*/ 4 w 29"/>
                  <a:gd name="T37" fmla="*/ 8 h 20"/>
                  <a:gd name="T38" fmla="*/ 2 w 29"/>
                  <a:gd name="T39" fmla="*/ 8 h 20"/>
                  <a:gd name="T40" fmla="*/ 2 w 29"/>
                  <a:gd name="T41" fmla="*/ 8 h 20"/>
                  <a:gd name="T42" fmla="*/ 1 w 29"/>
                  <a:gd name="T43" fmla="*/ 10 h 20"/>
                  <a:gd name="T44" fmla="*/ 0 w 29"/>
                  <a:gd name="T45" fmla="*/ 12 h 20"/>
                  <a:gd name="T46" fmla="*/ 0 w 29"/>
                  <a:gd name="T47" fmla="*/ 14 h 20"/>
                  <a:gd name="T48" fmla="*/ 1 w 29"/>
                  <a:gd name="T49" fmla="*/ 16 h 20"/>
                  <a:gd name="T50" fmla="*/ 1 w 29"/>
                  <a:gd name="T51" fmla="*/ 17 h 20"/>
                  <a:gd name="T52" fmla="*/ 2 w 29"/>
                  <a:gd name="T53" fmla="*/ 18 h 20"/>
                  <a:gd name="T54" fmla="*/ 3 w 29"/>
                  <a:gd name="T55" fmla="*/ 19 h 20"/>
                  <a:gd name="T56" fmla="*/ 4 w 29"/>
                  <a:gd name="T57" fmla="*/ 20 h 20"/>
                  <a:gd name="T58" fmla="*/ 4 w 29"/>
                  <a:gd name="T59" fmla="*/ 20 h 20"/>
                  <a:gd name="T60" fmla="*/ 4 w 29"/>
                  <a:gd name="T61" fmla="*/ 18 h 20"/>
                  <a:gd name="T62" fmla="*/ 6 w 29"/>
                  <a:gd name="T63" fmla="*/ 18 h 20"/>
                  <a:gd name="T64" fmla="*/ 7 w 29"/>
                  <a:gd name="T65" fmla="*/ 17 h 20"/>
                  <a:gd name="T66" fmla="*/ 9 w 29"/>
                  <a:gd name="T67" fmla="*/ 18 h 20"/>
                  <a:gd name="T68" fmla="*/ 9 w 29"/>
                  <a:gd name="T69" fmla="*/ 16 h 20"/>
                  <a:gd name="T70" fmla="*/ 11 w 29"/>
                  <a:gd name="T71" fmla="*/ 14 h 20"/>
                  <a:gd name="T72" fmla="*/ 13 w 29"/>
                  <a:gd name="T73" fmla="*/ 15 h 20"/>
                  <a:gd name="T74" fmla="*/ 17 w 29"/>
                  <a:gd name="T75" fmla="*/ 16 h 20"/>
                  <a:gd name="T76" fmla="*/ 18 w 29"/>
                  <a:gd name="T77" fmla="*/ 15 h 20"/>
                  <a:gd name="T78" fmla="*/ 20 w 29"/>
                  <a:gd name="T79" fmla="*/ 15 h 20"/>
                  <a:gd name="T80" fmla="*/ 22 w 29"/>
                  <a:gd name="T81" fmla="*/ 14 h 20"/>
                  <a:gd name="T82" fmla="*/ 24 w 29"/>
                  <a:gd name="T83" fmla="*/ 14 h 20"/>
                  <a:gd name="T84" fmla="*/ 27 w 29"/>
                  <a:gd name="T85" fmla="*/ 14 h 20"/>
                  <a:gd name="T86" fmla="*/ 29 w 29"/>
                  <a:gd name="T87" fmla="*/ 14 h 20"/>
                  <a:gd name="T88" fmla="*/ 28 w 29"/>
                  <a:gd name="T89" fmla="*/ 12 h 20"/>
                  <a:gd name="T90" fmla="*/ 26 w 29"/>
                  <a:gd name="T91"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0">
                    <a:moveTo>
                      <a:pt x="26" y="11"/>
                    </a:moveTo>
                    <a:cubicBezTo>
                      <a:pt x="26" y="11"/>
                      <a:pt x="26" y="10"/>
                      <a:pt x="25" y="10"/>
                    </a:cubicBezTo>
                    <a:cubicBezTo>
                      <a:pt x="25" y="9"/>
                      <a:pt x="24" y="9"/>
                      <a:pt x="24" y="8"/>
                    </a:cubicBezTo>
                    <a:cubicBezTo>
                      <a:pt x="24" y="8"/>
                      <a:pt x="24" y="8"/>
                      <a:pt x="23" y="7"/>
                    </a:cubicBezTo>
                    <a:cubicBezTo>
                      <a:pt x="22" y="6"/>
                      <a:pt x="21" y="6"/>
                      <a:pt x="21" y="6"/>
                    </a:cubicBezTo>
                    <a:cubicBezTo>
                      <a:pt x="21" y="5"/>
                      <a:pt x="21" y="5"/>
                      <a:pt x="21" y="5"/>
                    </a:cubicBezTo>
                    <a:cubicBezTo>
                      <a:pt x="20" y="5"/>
                      <a:pt x="20" y="5"/>
                      <a:pt x="20" y="5"/>
                    </a:cubicBezTo>
                    <a:cubicBezTo>
                      <a:pt x="20" y="5"/>
                      <a:pt x="19" y="5"/>
                      <a:pt x="20" y="4"/>
                    </a:cubicBezTo>
                    <a:cubicBezTo>
                      <a:pt x="21" y="4"/>
                      <a:pt x="20" y="3"/>
                      <a:pt x="20" y="2"/>
                    </a:cubicBezTo>
                    <a:cubicBezTo>
                      <a:pt x="20" y="2"/>
                      <a:pt x="19" y="0"/>
                      <a:pt x="18" y="0"/>
                    </a:cubicBezTo>
                    <a:cubicBezTo>
                      <a:pt x="18" y="0"/>
                      <a:pt x="18" y="0"/>
                      <a:pt x="18" y="0"/>
                    </a:cubicBezTo>
                    <a:cubicBezTo>
                      <a:pt x="18" y="0"/>
                      <a:pt x="17" y="0"/>
                      <a:pt x="16" y="1"/>
                    </a:cubicBezTo>
                    <a:cubicBezTo>
                      <a:pt x="16" y="1"/>
                      <a:pt x="16" y="1"/>
                      <a:pt x="16" y="2"/>
                    </a:cubicBezTo>
                    <a:cubicBezTo>
                      <a:pt x="15" y="2"/>
                      <a:pt x="14" y="3"/>
                      <a:pt x="13" y="4"/>
                    </a:cubicBezTo>
                    <a:cubicBezTo>
                      <a:pt x="13" y="5"/>
                      <a:pt x="11" y="4"/>
                      <a:pt x="10" y="5"/>
                    </a:cubicBezTo>
                    <a:cubicBezTo>
                      <a:pt x="9" y="5"/>
                      <a:pt x="10" y="6"/>
                      <a:pt x="10" y="6"/>
                    </a:cubicBezTo>
                    <a:cubicBezTo>
                      <a:pt x="9" y="6"/>
                      <a:pt x="8" y="7"/>
                      <a:pt x="8" y="7"/>
                    </a:cubicBezTo>
                    <a:cubicBezTo>
                      <a:pt x="7" y="7"/>
                      <a:pt x="6" y="7"/>
                      <a:pt x="5" y="8"/>
                    </a:cubicBezTo>
                    <a:cubicBezTo>
                      <a:pt x="5" y="9"/>
                      <a:pt x="4" y="7"/>
                      <a:pt x="4" y="8"/>
                    </a:cubicBezTo>
                    <a:cubicBezTo>
                      <a:pt x="3" y="9"/>
                      <a:pt x="3" y="9"/>
                      <a:pt x="2" y="8"/>
                    </a:cubicBezTo>
                    <a:cubicBezTo>
                      <a:pt x="2" y="8"/>
                      <a:pt x="2" y="8"/>
                      <a:pt x="2" y="8"/>
                    </a:cubicBezTo>
                    <a:cubicBezTo>
                      <a:pt x="2" y="9"/>
                      <a:pt x="1" y="9"/>
                      <a:pt x="1" y="10"/>
                    </a:cubicBezTo>
                    <a:cubicBezTo>
                      <a:pt x="1" y="11"/>
                      <a:pt x="0" y="12"/>
                      <a:pt x="0" y="12"/>
                    </a:cubicBezTo>
                    <a:cubicBezTo>
                      <a:pt x="0" y="12"/>
                      <a:pt x="0" y="13"/>
                      <a:pt x="0" y="14"/>
                    </a:cubicBezTo>
                    <a:cubicBezTo>
                      <a:pt x="0" y="15"/>
                      <a:pt x="0" y="15"/>
                      <a:pt x="1" y="16"/>
                    </a:cubicBezTo>
                    <a:cubicBezTo>
                      <a:pt x="1" y="16"/>
                      <a:pt x="1" y="17"/>
                      <a:pt x="1" y="17"/>
                    </a:cubicBezTo>
                    <a:cubicBezTo>
                      <a:pt x="1" y="17"/>
                      <a:pt x="1" y="17"/>
                      <a:pt x="2" y="18"/>
                    </a:cubicBezTo>
                    <a:cubicBezTo>
                      <a:pt x="2" y="18"/>
                      <a:pt x="3" y="19"/>
                      <a:pt x="3" y="19"/>
                    </a:cubicBezTo>
                    <a:cubicBezTo>
                      <a:pt x="3" y="20"/>
                      <a:pt x="4" y="20"/>
                      <a:pt x="4" y="20"/>
                    </a:cubicBezTo>
                    <a:cubicBezTo>
                      <a:pt x="4" y="20"/>
                      <a:pt x="4" y="20"/>
                      <a:pt x="4" y="20"/>
                    </a:cubicBezTo>
                    <a:cubicBezTo>
                      <a:pt x="4" y="19"/>
                      <a:pt x="4" y="18"/>
                      <a:pt x="4" y="18"/>
                    </a:cubicBezTo>
                    <a:cubicBezTo>
                      <a:pt x="6" y="18"/>
                      <a:pt x="6" y="18"/>
                      <a:pt x="6" y="18"/>
                    </a:cubicBezTo>
                    <a:cubicBezTo>
                      <a:pt x="7" y="17"/>
                      <a:pt x="7" y="17"/>
                      <a:pt x="7" y="17"/>
                    </a:cubicBezTo>
                    <a:cubicBezTo>
                      <a:pt x="9" y="18"/>
                      <a:pt x="9" y="18"/>
                      <a:pt x="9" y="18"/>
                    </a:cubicBezTo>
                    <a:cubicBezTo>
                      <a:pt x="9" y="16"/>
                      <a:pt x="9" y="16"/>
                      <a:pt x="9" y="16"/>
                    </a:cubicBezTo>
                    <a:cubicBezTo>
                      <a:pt x="9" y="16"/>
                      <a:pt x="10" y="14"/>
                      <a:pt x="11" y="14"/>
                    </a:cubicBezTo>
                    <a:cubicBezTo>
                      <a:pt x="12" y="14"/>
                      <a:pt x="13" y="15"/>
                      <a:pt x="13" y="15"/>
                    </a:cubicBezTo>
                    <a:cubicBezTo>
                      <a:pt x="17" y="16"/>
                      <a:pt x="17" y="16"/>
                      <a:pt x="17" y="16"/>
                    </a:cubicBezTo>
                    <a:cubicBezTo>
                      <a:pt x="17" y="16"/>
                      <a:pt x="18" y="15"/>
                      <a:pt x="18" y="15"/>
                    </a:cubicBezTo>
                    <a:cubicBezTo>
                      <a:pt x="18" y="14"/>
                      <a:pt x="19" y="15"/>
                      <a:pt x="20" y="15"/>
                    </a:cubicBezTo>
                    <a:cubicBezTo>
                      <a:pt x="20" y="14"/>
                      <a:pt x="21" y="14"/>
                      <a:pt x="22" y="14"/>
                    </a:cubicBezTo>
                    <a:cubicBezTo>
                      <a:pt x="23" y="14"/>
                      <a:pt x="24" y="15"/>
                      <a:pt x="24" y="14"/>
                    </a:cubicBezTo>
                    <a:cubicBezTo>
                      <a:pt x="25" y="13"/>
                      <a:pt x="27" y="14"/>
                      <a:pt x="27" y="14"/>
                    </a:cubicBezTo>
                    <a:cubicBezTo>
                      <a:pt x="29" y="14"/>
                      <a:pt x="29" y="14"/>
                      <a:pt x="29" y="14"/>
                    </a:cubicBezTo>
                    <a:cubicBezTo>
                      <a:pt x="28" y="12"/>
                      <a:pt x="28" y="12"/>
                      <a:pt x="28" y="12"/>
                    </a:cubicBezTo>
                    <a:cubicBezTo>
                      <a:pt x="28" y="12"/>
                      <a:pt x="26" y="12"/>
                      <a:pt x="26"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200">
                <a:extLst>
                  <a:ext uri="{FF2B5EF4-FFF2-40B4-BE49-F238E27FC236}">
                    <a16:creationId xmlns:a16="http://schemas.microsoft.com/office/drawing/2014/main" id="{7823D153-DB40-476E-932C-B7E9379ED9C0}"/>
                  </a:ext>
                </a:extLst>
              </p:cNvPr>
              <p:cNvSpPr>
                <a:spLocks/>
              </p:cNvSpPr>
              <p:nvPr/>
            </p:nvSpPr>
            <p:spPr bwMode="auto">
              <a:xfrm>
                <a:off x="-3498850" y="2112963"/>
                <a:ext cx="96837" cy="82550"/>
              </a:xfrm>
              <a:custGeom>
                <a:avLst/>
                <a:gdLst>
                  <a:gd name="T0" fmla="*/ 17 w 27"/>
                  <a:gd name="T1" fmla="*/ 17 h 23"/>
                  <a:gd name="T2" fmla="*/ 18 w 27"/>
                  <a:gd name="T3" fmla="*/ 17 h 23"/>
                  <a:gd name="T4" fmla="*/ 20 w 27"/>
                  <a:gd name="T5" fmla="*/ 18 h 23"/>
                  <a:gd name="T6" fmla="*/ 21 w 27"/>
                  <a:gd name="T7" fmla="*/ 17 h 23"/>
                  <a:gd name="T8" fmla="*/ 23 w 27"/>
                  <a:gd name="T9" fmla="*/ 13 h 23"/>
                  <a:gd name="T10" fmla="*/ 24 w 27"/>
                  <a:gd name="T11" fmla="*/ 12 h 23"/>
                  <a:gd name="T12" fmla="*/ 24 w 27"/>
                  <a:gd name="T13" fmla="*/ 11 h 23"/>
                  <a:gd name="T14" fmla="*/ 24 w 27"/>
                  <a:gd name="T15" fmla="*/ 9 h 23"/>
                  <a:gd name="T16" fmla="*/ 26 w 27"/>
                  <a:gd name="T17" fmla="*/ 7 h 23"/>
                  <a:gd name="T18" fmla="*/ 27 w 27"/>
                  <a:gd name="T19" fmla="*/ 6 h 23"/>
                  <a:gd name="T20" fmla="*/ 27 w 27"/>
                  <a:gd name="T21" fmla="*/ 4 h 23"/>
                  <a:gd name="T22" fmla="*/ 26 w 27"/>
                  <a:gd name="T23" fmla="*/ 3 h 23"/>
                  <a:gd name="T24" fmla="*/ 26 w 27"/>
                  <a:gd name="T25" fmla="*/ 2 h 23"/>
                  <a:gd name="T26" fmla="*/ 25 w 27"/>
                  <a:gd name="T27" fmla="*/ 1 h 23"/>
                  <a:gd name="T28" fmla="*/ 25 w 27"/>
                  <a:gd name="T29" fmla="*/ 1 h 23"/>
                  <a:gd name="T30" fmla="*/ 23 w 27"/>
                  <a:gd name="T31" fmla="*/ 2 h 23"/>
                  <a:gd name="T32" fmla="*/ 21 w 27"/>
                  <a:gd name="T33" fmla="*/ 2 h 23"/>
                  <a:gd name="T34" fmla="*/ 18 w 27"/>
                  <a:gd name="T35" fmla="*/ 2 h 23"/>
                  <a:gd name="T36" fmla="*/ 16 w 27"/>
                  <a:gd name="T37" fmla="*/ 3 h 23"/>
                  <a:gd name="T38" fmla="*/ 14 w 27"/>
                  <a:gd name="T39" fmla="*/ 3 h 23"/>
                  <a:gd name="T40" fmla="*/ 12 w 27"/>
                  <a:gd name="T41" fmla="*/ 2 h 23"/>
                  <a:gd name="T42" fmla="*/ 10 w 27"/>
                  <a:gd name="T43" fmla="*/ 2 h 23"/>
                  <a:gd name="T44" fmla="*/ 9 w 27"/>
                  <a:gd name="T45" fmla="*/ 1 h 23"/>
                  <a:gd name="T46" fmla="*/ 7 w 27"/>
                  <a:gd name="T47" fmla="*/ 1 h 23"/>
                  <a:gd name="T48" fmla="*/ 6 w 27"/>
                  <a:gd name="T49" fmla="*/ 1 h 23"/>
                  <a:gd name="T50" fmla="*/ 4 w 27"/>
                  <a:gd name="T51" fmla="*/ 1 h 23"/>
                  <a:gd name="T52" fmla="*/ 3 w 27"/>
                  <a:gd name="T53" fmla="*/ 3 h 23"/>
                  <a:gd name="T54" fmla="*/ 2 w 27"/>
                  <a:gd name="T55" fmla="*/ 5 h 23"/>
                  <a:gd name="T56" fmla="*/ 2 w 27"/>
                  <a:gd name="T57" fmla="*/ 5 h 23"/>
                  <a:gd name="T58" fmla="*/ 2 w 27"/>
                  <a:gd name="T59" fmla="*/ 7 h 23"/>
                  <a:gd name="T60" fmla="*/ 2 w 27"/>
                  <a:gd name="T61" fmla="*/ 10 h 23"/>
                  <a:gd name="T62" fmla="*/ 1 w 27"/>
                  <a:gd name="T63" fmla="*/ 11 h 23"/>
                  <a:gd name="T64" fmla="*/ 0 w 27"/>
                  <a:gd name="T65" fmla="*/ 13 h 23"/>
                  <a:gd name="T66" fmla="*/ 0 w 27"/>
                  <a:gd name="T67" fmla="*/ 16 h 23"/>
                  <a:gd name="T68" fmla="*/ 1 w 27"/>
                  <a:gd name="T69" fmla="*/ 17 h 23"/>
                  <a:gd name="T70" fmla="*/ 1 w 27"/>
                  <a:gd name="T71" fmla="*/ 18 h 23"/>
                  <a:gd name="T72" fmla="*/ 4 w 27"/>
                  <a:gd name="T73" fmla="*/ 18 h 23"/>
                  <a:gd name="T74" fmla="*/ 6 w 27"/>
                  <a:gd name="T75" fmla="*/ 21 h 23"/>
                  <a:gd name="T76" fmla="*/ 8 w 27"/>
                  <a:gd name="T77" fmla="*/ 23 h 23"/>
                  <a:gd name="T78" fmla="*/ 10 w 27"/>
                  <a:gd name="T79" fmla="*/ 22 h 23"/>
                  <a:gd name="T80" fmla="*/ 13 w 27"/>
                  <a:gd name="T81" fmla="*/ 22 h 23"/>
                  <a:gd name="T82" fmla="*/ 13 w 27"/>
                  <a:gd name="T83" fmla="*/ 22 h 23"/>
                  <a:gd name="T84" fmla="*/ 14 w 27"/>
                  <a:gd name="T85" fmla="*/ 19 h 23"/>
                  <a:gd name="T86" fmla="*/ 17 w 27"/>
                  <a:gd name="T8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23">
                    <a:moveTo>
                      <a:pt x="17" y="17"/>
                    </a:moveTo>
                    <a:cubicBezTo>
                      <a:pt x="17" y="17"/>
                      <a:pt x="18" y="17"/>
                      <a:pt x="18" y="17"/>
                    </a:cubicBezTo>
                    <a:cubicBezTo>
                      <a:pt x="19" y="16"/>
                      <a:pt x="20" y="17"/>
                      <a:pt x="20" y="18"/>
                    </a:cubicBezTo>
                    <a:cubicBezTo>
                      <a:pt x="20" y="19"/>
                      <a:pt x="20" y="18"/>
                      <a:pt x="21" y="17"/>
                    </a:cubicBezTo>
                    <a:cubicBezTo>
                      <a:pt x="21" y="16"/>
                      <a:pt x="23" y="14"/>
                      <a:pt x="23" y="13"/>
                    </a:cubicBezTo>
                    <a:cubicBezTo>
                      <a:pt x="23" y="13"/>
                      <a:pt x="24" y="12"/>
                      <a:pt x="24" y="12"/>
                    </a:cubicBezTo>
                    <a:cubicBezTo>
                      <a:pt x="24" y="11"/>
                      <a:pt x="24" y="11"/>
                      <a:pt x="24" y="11"/>
                    </a:cubicBezTo>
                    <a:cubicBezTo>
                      <a:pt x="24" y="10"/>
                      <a:pt x="25" y="9"/>
                      <a:pt x="24" y="9"/>
                    </a:cubicBezTo>
                    <a:cubicBezTo>
                      <a:pt x="24" y="9"/>
                      <a:pt x="26" y="7"/>
                      <a:pt x="26" y="7"/>
                    </a:cubicBezTo>
                    <a:cubicBezTo>
                      <a:pt x="26" y="6"/>
                      <a:pt x="27" y="6"/>
                      <a:pt x="27" y="6"/>
                    </a:cubicBezTo>
                    <a:cubicBezTo>
                      <a:pt x="27" y="5"/>
                      <a:pt x="27" y="4"/>
                      <a:pt x="27" y="4"/>
                    </a:cubicBezTo>
                    <a:cubicBezTo>
                      <a:pt x="27" y="4"/>
                      <a:pt x="26" y="4"/>
                      <a:pt x="26" y="3"/>
                    </a:cubicBezTo>
                    <a:cubicBezTo>
                      <a:pt x="26" y="3"/>
                      <a:pt x="26" y="3"/>
                      <a:pt x="26" y="2"/>
                    </a:cubicBezTo>
                    <a:cubicBezTo>
                      <a:pt x="26" y="2"/>
                      <a:pt x="26" y="2"/>
                      <a:pt x="25" y="1"/>
                    </a:cubicBezTo>
                    <a:cubicBezTo>
                      <a:pt x="25" y="1"/>
                      <a:pt x="25" y="1"/>
                      <a:pt x="25" y="1"/>
                    </a:cubicBezTo>
                    <a:cubicBezTo>
                      <a:pt x="24" y="1"/>
                      <a:pt x="23" y="2"/>
                      <a:pt x="23" y="2"/>
                    </a:cubicBezTo>
                    <a:cubicBezTo>
                      <a:pt x="22" y="2"/>
                      <a:pt x="21" y="2"/>
                      <a:pt x="21" y="2"/>
                    </a:cubicBezTo>
                    <a:cubicBezTo>
                      <a:pt x="21" y="2"/>
                      <a:pt x="19" y="2"/>
                      <a:pt x="18" y="2"/>
                    </a:cubicBezTo>
                    <a:cubicBezTo>
                      <a:pt x="17" y="2"/>
                      <a:pt x="17" y="2"/>
                      <a:pt x="16" y="3"/>
                    </a:cubicBezTo>
                    <a:cubicBezTo>
                      <a:pt x="16" y="3"/>
                      <a:pt x="14" y="3"/>
                      <a:pt x="14" y="3"/>
                    </a:cubicBezTo>
                    <a:cubicBezTo>
                      <a:pt x="14" y="3"/>
                      <a:pt x="13" y="2"/>
                      <a:pt x="12" y="2"/>
                    </a:cubicBezTo>
                    <a:cubicBezTo>
                      <a:pt x="12" y="2"/>
                      <a:pt x="11" y="2"/>
                      <a:pt x="10" y="2"/>
                    </a:cubicBezTo>
                    <a:cubicBezTo>
                      <a:pt x="10" y="3"/>
                      <a:pt x="9" y="2"/>
                      <a:pt x="9" y="1"/>
                    </a:cubicBezTo>
                    <a:cubicBezTo>
                      <a:pt x="9" y="1"/>
                      <a:pt x="8" y="1"/>
                      <a:pt x="7" y="1"/>
                    </a:cubicBezTo>
                    <a:cubicBezTo>
                      <a:pt x="7" y="0"/>
                      <a:pt x="6" y="1"/>
                      <a:pt x="6" y="1"/>
                    </a:cubicBezTo>
                    <a:cubicBezTo>
                      <a:pt x="5" y="1"/>
                      <a:pt x="4" y="1"/>
                      <a:pt x="4" y="1"/>
                    </a:cubicBezTo>
                    <a:cubicBezTo>
                      <a:pt x="3" y="1"/>
                      <a:pt x="3" y="3"/>
                      <a:pt x="3" y="3"/>
                    </a:cubicBezTo>
                    <a:cubicBezTo>
                      <a:pt x="3" y="3"/>
                      <a:pt x="2" y="4"/>
                      <a:pt x="2" y="5"/>
                    </a:cubicBezTo>
                    <a:cubicBezTo>
                      <a:pt x="2" y="5"/>
                      <a:pt x="2" y="5"/>
                      <a:pt x="2" y="5"/>
                    </a:cubicBezTo>
                    <a:cubicBezTo>
                      <a:pt x="2" y="6"/>
                      <a:pt x="2" y="6"/>
                      <a:pt x="2" y="7"/>
                    </a:cubicBezTo>
                    <a:cubicBezTo>
                      <a:pt x="2" y="7"/>
                      <a:pt x="2" y="9"/>
                      <a:pt x="2" y="10"/>
                    </a:cubicBezTo>
                    <a:cubicBezTo>
                      <a:pt x="1" y="10"/>
                      <a:pt x="1" y="11"/>
                      <a:pt x="1" y="11"/>
                    </a:cubicBezTo>
                    <a:cubicBezTo>
                      <a:pt x="1" y="11"/>
                      <a:pt x="0" y="12"/>
                      <a:pt x="0" y="13"/>
                    </a:cubicBezTo>
                    <a:cubicBezTo>
                      <a:pt x="0" y="14"/>
                      <a:pt x="0" y="15"/>
                      <a:pt x="0" y="16"/>
                    </a:cubicBezTo>
                    <a:cubicBezTo>
                      <a:pt x="0" y="16"/>
                      <a:pt x="0" y="17"/>
                      <a:pt x="1" y="17"/>
                    </a:cubicBezTo>
                    <a:cubicBezTo>
                      <a:pt x="1" y="17"/>
                      <a:pt x="1" y="17"/>
                      <a:pt x="1" y="18"/>
                    </a:cubicBezTo>
                    <a:cubicBezTo>
                      <a:pt x="1" y="18"/>
                      <a:pt x="3" y="18"/>
                      <a:pt x="4" y="18"/>
                    </a:cubicBezTo>
                    <a:cubicBezTo>
                      <a:pt x="5" y="19"/>
                      <a:pt x="6" y="20"/>
                      <a:pt x="6" y="21"/>
                    </a:cubicBezTo>
                    <a:cubicBezTo>
                      <a:pt x="6" y="21"/>
                      <a:pt x="7" y="22"/>
                      <a:pt x="8" y="23"/>
                    </a:cubicBezTo>
                    <a:cubicBezTo>
                      <a:pt x="8" y="23"/>
                      <a:pt x="9" y="22"/>
                      <a:pt x="10" y="22"/>
                    </a:cubicBezTo>
                    <a:cubicBezTo>
                      <a:pt x="11" y="22"/>
                      <a:pt x="13" y="22"/>
                      <a:pt x="13" y="22"/>
                    </a:cubicBezTo>
                    <a:cubicBezTo>
                      <a:pt x="13" y="22"/>
                      <a:pt x="13" y="22"/>
                      <a:pt x="13" y="22"/>
                    </a:cubicBezTo>
                    <a:cubicBezTo>
                      <a:pt x="14" y="21"/>
                      <a:pt x="14" y="19"/>
                      <a:pt x="14" y="19"/>
                    </a:cubicBezTo>
                    <a:cubicBezTo>
                      <a:pt x="14" y="19"/>
                      <a:pt x="17" y="17"/>
                      <a:pt x="17"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201">
                <a:extLst>
                  <a:ext uri="{FF2B5EF4-FFF2-40B4-BE49-F238E27FC236}">
                    <a16:creationId xmlns:a16="http://schemas.microsoft.com/office/drawing/2014/main" id="{1F2E077E-2A3F-41FB-9019-FFD1D62A3CF4}"/>
                  </a:ext>
                </a:extLst>
              </p:cNvPr>
              <p:cNvSpPr>
                <a:spLocks/>
              </p:cNvSpPr>
              <p:nvPr/>
            </p:nvSpPr>
            <p:spPr bwMode="auto">
              <a:xfrm>
                <a:off x="-3517900" y="2127250"/>
                <a:ext cx="25400" cy="50800"/>
              </a:xfrm>
              <a:custGeom>
                <a:avLst/>
                <a:gdLst>
                  <a:gd name="T0" fmla="*/ 5 w 7"/>
                  <a:gd name="T1" fmla="*/ 9 h 14"/>
                  <a:gd name="T2" fmla="*/ 6 w 7"/>
                  <a:gd name="T3" fmla="*/ 7 h 14"/>
                  <a:gd name="T4" fmla="*/ 7 w 7"/>
                  <a:gd name="T5" fmla="*/ 6 h 14"/>
                  <a:gd name="T6" fmla="*/ 7 w 7"/>
                  <a:gd name="T7" fmla="*/ 3 h 14"/>
                  <a:gd name="T8" fmla="*/ 7 w 7"/>
                  <a:gd name="T9" fmla="*/ 1 h 14"/>
                  <a:gd name="T10" fmla="*/ 6 w 7"/>
                  <a:gd name="T11" fmla="*/ 1 h 14"/>
                  <a:gd name="T12" fmla="*/ 5 w 7"/>
                  <a:gd name="T13" fmla="*/ 0 h 14"/>
                  <a:gd name="T14" fmla="*/ 5 w 7"/>
                  <a:gd name="T15" fmla="*/ 1 h 14"/>
                  <a:gd name="T16" fmla="*/ 4 w 7"/>
                  <a:gd name="T17" fmla="*/ 2 h 14"/>
                  <a:gd name="T18" fmla="*/ 2 w 7"/>
                  <a:gd name="T19" fmla="*/ 2 h 14"/>
                  <a:gd name="T20" fmla="*/ 1 w 7"/>
                  <a:gd name="T21" fmla="*/ 3 h 14"/>
                  <a:gd name="T22" fmla="*/ 0 w 7"/>
                  <a:gd name="T23" fmla="*/ 3 h 14"/>
                  <a:gd name="T24" fmla="*/ 2 w 7"/>
                  <a:gd name="T25" fmla="*/ 5 h 14"/>
                  <a:gd name="T26" fmla="*/ 2 w 7"/>
                  <a:gd name="T27" fmla="*/ 7 h 14"/>
                  <a:gd name="T28" fmla="*/ 2 w 7"/>
                  <a:gd name="T29" fmla="*/ 10 h 14"/>
                  <a:gd name="T30" fmla="*/ 3 w 7"/>
                  <a:gd name="T31" fmla="*/ 14 h 14"/>
                  <a:gd name="T32" fmla="*/ 4 w 7"/>
                  <a:gd name="T33" fmla="*/ 14 h 14"/>
                  <a:gd name="T34" fmla="*/ 6 w 7"/>
                  <a:gd name="T35" fmla="*/ 13 h 14"/>
                  <a:gd name="T36" fmla="*/ 5 w 7"/>
                  <a:gd name="T37" fmla="*/ 12 h 14"/>
                  <a:gd name="T38" fmla="*/ 5 w 7"/>
                  <a:gd name="T3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4">
                    <a:moveTo>
                      <a:pt x="5" y="9"/>
                    </a:moveTo>
                    <a:cubicBezTo>
                      <a:pt x="5" y="8"/>
                      <a:pt x="6" y="7"/>
                      <a:pt x="6" y="7"/>
                    </a:cubicBezTo>
                    <a:cubicBezTo>
                      <a:pt x="6" y="7"/>
                      <a:pt x="6" y="6"/>
                      <a:pt x="7" y="6"/>
                    </a:cubicBezTo>
                    <a:cubicBezTo>
                      <a:pt x="7" y="5"/>
                      <a:pt x="7" y="3"/>
                      <a:pt x="7" y="3"/>
                    </a:cubicBezTo>
                    <a:cubicBezTo>
                      <a:pt x="7" y="2"/>
                      <a:pt x="7" y="2"/>
                      <a:pt x="7" y="1"/>
                    </a:cubicBezTo>
                    <a:cubicBezTo>
                      <a:pt x="7" y="1"/>
                      <a:pt x="6" y="1"/>
                      <a:pt x="6" y="1"/>
                    </a:cubicBezTo>
                    <a:cubicBezTo>
                      <a:pt x="5" y="1"/>
                      <a:pt x="6" y="0"/>
                      <a:pt x="5" y="0"/>
                    </a:cubicBezTo>
                    <a:cubicBezTo>
                      <a:pt x="5" y="0"/>
                      <a:pt x="4" y="0"/>
                      <a:pt x="5" y="1"/>
                    </a:cubicBezTo>
                    <a:cubicBezTo>
                      <a:pt x="5" y="2"/>
                      <a:pt x="4" y="2"/>
                      <a:pt x="4" y="2"/>
                    </a:cubicBezTo>
                    <a:cubicBezTo>
                      <a:pt x="4" y="2"/>
                      <a:pt x="2" y="2"/>
                      <a:pt x="2" y="2"/>
                    </a:cubicBezTo>
                    <a:cubicBezTo>
                      <a:pt x="2" y="2"/>
                      <a:pt x="1" y="3"/>
                      <a:pt x="1" y="3"/>
                    </a:cubicBezTo>
                    <a:cubicBezTo>
                      <a:pt x="1" y="3"/>
                      <a:pt x="0" y="3"/>
                      <a:pt x="0" y="3"/>
                    </a:cubicBezTo>
                    <a:cubicBezTo>
                      <a:pt x="0" y="5"/>
                      <a:pt x="1" y="5"/>
                      <a:pt x="2" y="5"/>
                    </a:cubicBezTo>
                    <a:cubicBezTo>
                      <a:pt x="3" y="6"/>
                      <a:pt x="2" y="7"/>
                      <a:pt x="2" y="7"/>
                    </a:cubicBezTo>
                    <a:cubicBezTo>
                      <a:pt x="2" y="8"/>
                      <a:pt x="2" y="9"/>
                      <a:pt x="2" y="10"/>
                    </a:cubicBezTo>
                    <a:cubicBezTo>
                      <a:pt x="2" y="11"/>
                      <a:pt x="3" y="13"/>
                      <a:pt x="3" y="14"/>
                    </a:cubicBezTo>
                    <a:cubicBezTo>
                      <a:pt x="3" y="14"/>
                      <a:pt x="4" y="14"/>
                      <a:pt x="4" y="14"/>
                    </a:cubicBezTo>
                    <a:cubicBezTo>
                      <a:pt x="5" y="14"/>
                      <a:pt x="5" y="13"/>
                      <a:pt x="6" y="13"/>
                    </a:cubicBezTo>
                    <a:cubicBezTo>
                      <a:pt x="5" y="13"/>
                      <a:pt x="5" y="12"/>
                      <a:pt x="5" y="12"/>
                    </a:cubicBezTo>
                    <a:cubicBezTo>
                      <a:pt x="5" y="11"/>
                      <a:pt x="5" y="10"/>
                      <a:pt x="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202">
                <a:extLst>
                  <a:ext uri="{FF2B5EF4-FFF2-40B4-BE49-F238E27FC236}">
                    <a16:creationId xmlns:a16="http://schemas.microsoft.com/office/drawing/2014/main" id="{4FA24358-8D77-40D2-A9F5-71608B464936}"/>
                  </a:ext>
                </a:extLst>
              </p:cNvPr>
              <p:cNvSpPr>
                <a:spLocks/>
              </p:cNvSpPr>
              <p:nvPr/>
            </p:nvSpPr>
            <p:spPr bwMode="auto">
              <a:xfrm>
                <a:off x="-3524250" y="2138363"/>
                <a:ext cx="17462" cy="42863"/>
              </a:xfrm>
              <a:custGeom>
                <a:avLst/>
                <a:gdLst>
                  <a:gd name="T0" fmla="*/ 4 w 5"/>
                  <a:gd name="T1" fmla="*/ 4 h 12"/>
                  <a:gd name="T2" fmla="*/ 4 w 5"/>
                  <a:gd name="T3" fmla="*/ 2 h 12"/>
                  <a:gd name="T4" fmla="*/ 2 w 5"/>
                  <a:gd name="T5" fmla="*/ 0 h 12"/>
                  <a:gd name="T6" fmla="*/ 1 w 5"/>
                  <a:gd name="T7" fmla="*/ 0 h 12"/>
                  <a:gd name="T8" fmla="*/ 0 w 5"/>
                  <a:gd name="T9" fmla="*/ 0 h 12"/>
                  <a:gd name="T10" fmla="*/ 1 w 5"/>
                  <a:gd name="T11" fmla="*/ 1 h 12"/>
                  <a:gd name="T12" fmla="*/ 1 w 5"/>
                  <a:gd name="T13" fmla="*/ 3 h 12"/>
                  <a:gd name="T14" fmla="*/ 1 w 5"/>
                  <a:gd name="T15" fmla="*/ 6 h 12"/>
                  <a:gd name="T16" fmla="*/ 2 w 5"/>
                  <a:gd name="T17" fmla="*/ 9 h 12"/>
                  <a:gd name="T18" fmla="*/ 3 w 5"/>
                  <a:gd name="T19" fmla="*/ 12 h 12"/>
                  <a:gd name="T20" fmla="*/ 3 w 5"/>
                  <a:gd name="T21" fmla="*/ 12 h 12"/>
                  <a:gd name="T22" fmla="*/ 5 w 5"/>
                  <a:gd name="T23" fmla="*/ 11 h 12"/>
                  <a:gd name="T24" fmla="*/ 4 w 5"/>
                  <a:gd name="T25" fmla="*/ 7 h 12"/>
                  <a:gd name="T26" fmla="*/ 4 w 5"/>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12">
                    <a:moveTo>
                      <a:pt x="4" y="4"/>
                    </a:moveTo>
                    <a:cubicBezTo>
                      <a:pt x="4" y="4"/>
                      <a:pt x="5" y="3"/>
                      <a:pt x="4" y="2"/>
                    </a:cubicBezTo>
                    <a:cubicBezTo>
                      <a:pt x="3" y="2"/>
                      <a:pt x="2" y="2"/>
                      <a:pt x="2" y="0"/>
                    </a:cubicBezTo>
                    <a:cubicBezTo>
                      <a:pt x="2" y="0"/>
                      <a:pt x="1" y="0"/>
                      <a:pt x="1" y="0"/>
                    </a:cubicBezTo>
                    <a:cubicBezTo>
                      <a:pt x="0" y="0"/>
                      <a:pt x="0" y="0"/>
                      <a:pt x="0" y="0"/>
                    </a:cubicBezTo>
                    <a:cubicBezTo>
                      <a:pt x="0" y="1"/>
                      <a:pt x="1" y="1"/>
                      <a:pt x="1" y="1"/>
                    </a:cubicBezTo>
                    <a:cubicBezTo>
                      <a:pt x="1" y="2"/>
                      <a:pt x="1" y="2"/>
                      <a:pt x="1" y="3"/>
                    </a:cubicBezTo>
                    <a:cubicBezTo>
                      <a:pt x="1" y="4"/>
                      <a:pt x="1" y="5"/>
                      <a:pt x="1" y="6"/>
                    </a:cubicBezTo>
                    <a:cubicBezTo>
                      <a:pt x="2" y="7"/>
                      <a:pt x="2" y="8"/>
                      <a:pt x="2" y="9"/>
                    </a:cubicBezTo>
                    <a:cubicBezTo>
                      <a:pt x="2" y="10"/>
                      <a:pt x="2" y="11"/>
                      <a:pt x="3" y="12"/>
                    </a:cubicBezTo>
                    <a:cubicBezTo>
                      <a:pt x="3" y="12"/>
                      <a:pt x="3" y="12"/>
                      <a:pt x="3" y="12"/>
                    </a:cubicBezTo>
                    <a:cubicBezTo>
                      <a:pt x="4" y="11"/>
                      <a:pt x="4" y="11"/>
                      <a:pt x="5" y="11"/>
                    </a:cubicBezTo>
                    <a:cubicBezTo>
                      <a:pt x="5" y="10"/>
                      <a:pt x="4" y="8"/>
                      <a:pt x="4" y="7"/>
                    </a:cubicBezTo>
                    <a:cubicBezTo>
                      <a:pt x="4" y="6"/>
                      <a:pt x="4" y="5"/>
                      <a:pt x="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203">
                <a:extLst>
                  <a:ext uri="{FF2B5EF4-FFF2-40B4-BE49-F238E27FC236}">
                    <a16:creationId xmlns:a16="http://schemas.microsoft.com/office/drawing/2014/main" id="{D7FA9365-DDDA-4070-988E-E12919958867}"/>
                  </a:ext>
                </a:extLst>
              </p:cNvPr>
              <p:cNvSpPr>
                <a:spLocks/>
              </p:cNvSpPr>
              <p:nvPr/>
            </p:nvSpPr>
            <p:spPr bwMode="auto">
              <a:xfrm>
                <a:off x="-3452813" y="2119313"/>
                <a:ext cx="65087" cy="98425"/>
              </a:xfrm>
              <a:custGeom>
                <a:avLst/>
                <a:gdLst>
                  <a:gd name="T0" fmla="*/ 8 w 18"/>
                  <a:gd name="T1" fmla="*/ 26 h 27"/>
                  <a:gd name="T2" fmla="*/ 14 w 18"/>
                  <a:gd name="T3" fmla="*/ 26 h 27"/>
                  <a:gd name="T4" fmla="*/ 17 w 18"/>
                  <a:gd name="T5" fmla="*/ 27 h 27"/>
                  <a:gd name="T6" fmla="*/ 18 w 18"/>
                  <a:gd name="T7" fmla="*/ 25 h 27"/>
                  <a:gd name="T8" fmla="*/ 17 w 18"/>
                  <a:gd name="T9" fmla="*/ 24 h 27"/>
                  <a:gd name="T10" fmla="*/ 16 w 18"/>
                  <a:gd name="T11" fmla="*/ 23 h 27"/>
                  <a:gd name="T12" fmla="*/ 15 w 18"/>
                  <a:gd name="T13" fmla="*/ 22 h 27"/>
                  <a:gd name="T14" fmla="*/ 15 w 18"/>
                  <a:gd name="T15" fmla="*/ 21 h 27"/>
                  <a:gd name="T16" fmla="*/ 14 w 18"/>
                  <a:gd name="T17" fmla="*/ 19 h 27"/>
                  <a:gd name="T18" fmla="*/ 14 w 18"/>
                  <a:gd name="T19" fmla="*/ 17 h 27"/>
                  <a:gd name="T20" fmla="*/ 15 w 18"/>
                  <a:gd name="T21" fmla="*/ 15 h 27"/>
                  <a:gd name="T22" fmla="*/ 16 w 18"/>
                  <a:gd name="T23" fmla="*/ 13 h 27"/>
                  <a:gd name="T24" fmla="*/ 16 w 18"/>
                  <a:gd name="T25" fmla="*/ 12 h 27"/>
                  <a:gd name="T26" fmla="*/ 14 w 18"/>
                  <a:gd name="T27" fmla="*/ 10 h 27"/>
                  <a:gd name="T28" fmla="*/ 13 w 18"/>
                  <a:gd name="T29" fmla="*/ 8 h 27"/>
                  <a:gd name="T30" fmla="*/ 15 w 18"/>
                  <a:gd name="T31" fmla="*/ 8 h 27"/>
                  <a:gd name="T32" fmla="*/ 16 w 18"/>
                  <a:gd name="T33" fmla="*/ 7 h 27"/>
                  <a:gd name="T34" fmla="*/ 15 w 18"/>
                  <a:gd name="T35" fmla="*/ 4 h 27"/>
                  <a:gd name="T36" fmla="*/ 15 w 18"/>
                  <a:gd name="T37" fmla="*/ 2 h 27"/>
                  <a:gd name="T38" fmla="*/ 13 w 18"/>
                  <a:gd name="T39" fmla="*/ 0 h 27"/>
                  <a:gd name="T40" fmla="*/ 13 w 18"/>
                  <a:gd name="T41" fmla="*/ 0 h 27"/>
                  <a:gd name="T42" fmla="*/ 13 w 18"/>
                  <a:gd name="T43" fmla="*/ 1 h 27"/>
                  <a:gd name="T44" fmla="*/ 14 w 18"/>
                  <a:gd name="T45" fmla="*/ 2 h 27"/>
                  <a:gd name="T46" fmla="*/ 14 w 18"/>
                  <a:gd name="T47" fmla="*/ 4 h 27"/>
                  <a:gd name="T48" fmla="*/ 13 w 18"/>
                  <a:gd name="T49" fmla="*/ 5 h 27"/>
                  <a:gd name="T50" fmla="*/ 11 w 18"/>
                  <a:gd name="T51" fmla="*/ 7 h 27"/>
                  <a:gd name="T52" fmla="*/ 11 w 18"/>
                  <a:gd name="T53" fmla="*/ 9 h 27"/>
                  <a:gd name="T54" fmla="*/ 11 w 18"/>
                  <a:gd name="T55" fmla="*/ 10 h 27"/>
                  <a:gd name="T56" fmla="*/ 10 w 18"/>
                  <a:gd name="T57" fmla="*/ 11 h 27"/>
                  <a:gd name="T58" fmla="*/ 8 w 18"/>
                  <a:gd name="T59" fmla="*/ 15 h 27"/>
                  <a:gd name="T60" fmla="*/ 7 w 18"/>
                  <a:gd name="T61" fmla="*/ 16 h 27"/>
                  <a:gd name="T62" fmla="*/ 5 w 18"/>
                  <a:gd name="T63" fmla="*/ 15 h 27"/>
                  <a:gd name="T64" fmla="*/ 4 w 18"/>
                  <a:gd name="T65" fmla="*/ 15 h 27"/>
                  <a:gd name="T66" fmla="*/ 1 w 18"/>
                  <a:gd name="T67" fmla="*/ 17 h 27"/>
                  <a:gd name="T68" fmla="*/ 0 w 18"/>
                  <a:gd name="T69" fmla="*/ 20 h 27"/>
                  <a:gd name="T70" fmla="*/ 1 w 18"/>
                  <a:gd name="T71" fmla="*/ 21 h 27"/>
                  <a:gd name="T72" fmla="*/ 3 w 18"/>
                  <a:gd name="T73" fmla="*/ 22 h 27"/>
                  <a:gd name="T74" fmla="*/ 4 w 18"/>
                  <a:gd name="T75" fmla="*/ 24 h 27"/>
                  <a:gd name="T76" fmla="*/ 3 w 18"/>
                  <a:gd name="T77" fmla="*/ 26 h 27"/>
                  <a:gd name="T78" fmla="*/ 7 w 18"/>
                  <a:gd name="T79" fmla="*/ 26 h 27"/>
                  <a:gd name="T80" fmla="*/ 8 w 18"/>
                  <a:gd name="T81"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27">
                    <a:moveTo>
                      <a:pt x="8" y="26"/>
                    </a:moveTo>
                    <a:cubicBezTo>
                      <a:pt x="8" y="26"/>
                      <a:pt x="13" y="26"/>
                      <a:pt x="14" y="26"/>
                    </a:cubicBezTo>
                    <a:cubicBezTo>
                      <a:pt x="15" y="26"/>
                      <a:pt x="17" y="27"/>
                      <a:pt x="17" y="27"/>
                    </a:cubicBezTo>
                    <a:cubicBezTo>
                      <a:pt x="17" y="27"/>
                      <a:pt x="17" y="26"/>
                      <a:pt x="18" y="25"/>
                    </a:cubicBezTo>
                    <a:cubicBezTo>
                      <a:pt x="18" y="25"/>
                      <a:pt x="17" y="25"/>
                      <a:pt x="17" y="24"/>
                    </a:cubicBezTo>
                    <a:cubicBezTo>
                      <a:pt x="17" y="24"/>
                      <a:pt x="16" y="23"/>
                      <a:pt x="16" y="23"/>
                    </a:cubicBezTo>
                    <a:cubicBezTo>
                      <a:pt x="15" y="22"/>
                      <a:pt x="15" y="22"/>
                      <a:pt x="15" y="22"/>
                    </a:cubicBezTo>
                    <a:cubicBezTo>
                      <a:pt x="15" y="22"/>
                      <a:pt x="15" y="21"/>
                      <a:pt x="15" y="21"/>
                    </a:cubicBezTo>
                    <a:cubicBezTo>
                      <a:pt x="14" y="20"/>
                      <a:pt x="14" y="20"/>
                      <a:pt x="14" y="19"/>
                    </a:cubicBezTo>
                    <a:cubicBezTo>
                      <a:pt x="14" y="18"/>
                      <a:pt x="14" y="17"/>
                      <a:pt x="14" y="17"/>
                    </a:cubicBezTo>
                    <a:cubicBezTo>
                      <a:pt x="14" y="17"/>
                      <a:pt x="15" y="16"/>
                      <a:pt x="15" y="15"/>
                    </a:cubicBezTo>
                    <a:cubicBezTo>
                      <a:pt x="15" y="14"/>
                      <a:pt x="16" y="14"/>
                      <a:pt x="16" y="13"/>
                    </a:cubicBezTo>
                    <a:cubicBezTo>
                      <a:pt x="16" y="13"/>
                      <a:pt x="16" y="12"/>
                      <a:pt x="16" y="12"/>
                    </a:cubicBezTo>
                    <a:cubicBezTo>
                      <a:pt x="15" y="11"/>
                      <a:pt x="15" y="10"/>
                      <a:pt x="14" y="10"/>
                    </a:cubicBezTo>
                    <a:cubicBezTo>
                      <a:pt x="13" y="9"/>
                      <a:pt x="13" y="8"/>
                      <a:pt x="13" y="8"/>
                    </a:cubicBezTo>
                    <a:cubicBezTo>
                      <a:pt x="13" y="8"/>
                      <a:pt x="14" y="8"/>
                      <a:pt x="15" y="8"/>
                    </a:cubicBezTo>
                    <a:cubicBezTo>
                      <a:pt x="16" y="8"/>
                      <a:pt x="16" y="8"/>
                      <a:pt x="16" y="7"/>
                    </a:cubicBezTo>
                    <a:cubicBezTo>
                      <a:pt x="16" y="7"/>
                      <a:pt x="15" y="6"/>
                      <a:pt x="15" y="4"/>
                    </a:cubicBezTo>
                    <a:cubicBezTo>
                      <a:pt x="15" y="3"/>
                      <a:pt x="15" y="3"/>
                      <a:pt x="15" y="2"/>
                    </a:cubicBezTo>
                    <a:cubicBezTo>
                      <a:pt x="15" y="2"/>
                      <a:pt x="14" y="0"/>
                      <a:pt x="13" y="0"/>
                    </a:cubicBezTo>
                    <a:cubicBezTo>
                      <a:pt x="13" y="0"/>
                      <a:pt x="13" y="0"/>
                      <a:pt x="13" y="0"/>
                    </a:cubicBezTo>
                    <a:cubicBezTo>
                      <a:pt x="13" y="1"/>
                      <a:pt x="13" y="1"/>
                      <a:pt x="13" y="1"/>
                    </a:cubicBezTo>
                    <a:cubicBezTo>
                      <a:pt x="13" y="2"/>
                      <a:pt x="14" y="2"/>
                      <a:pt x="14" y="2"/>
                    </a:cubicBezTo>
                    <a:cubicBezTo>
                      <a:pt x="14" y="2"/>
                      <a:pt x="14" y="3"/>
                      <a:pt x="14" y="4"/>
                    </a:cubicBezTo>
                    <a:cubicBezTo>
                      <a:pt x="14" y="4"/>
                      <a:pt x="13" y="4"/>
                      <a:pt x="13" y="5"/>
                    </a:cubicBezTo>
                    <a:cubicBezTo>
                      <a:pt x="13" y="5"/>
                      <a:pt x="11" y="7"/>
                      <a:pt x="11" y="7"/>
                    </a:cubicBezTo>
                    <a:cubicBezTo>
                      <a:pt x="12" y="7"/>
                      <a:pt x="11" y="8"/>
                      <a:pt x="11" y="9"/>
                    </a:cubicBezTo>
                    <a:cubicBezTo>
                      <a:pt x="11" y="9"/>
                      <a:pt x="11" y="9"/>
                      <a:pt x="11" y="10"/>
                    </a:cubicBezTo>
                    <a:cubicBezTo>
                      <a:pt x="11" y="10"/>
                      <a:pt x="10" y="11"/>
                      <a:pt x="10" y="11"/>
                    </a:cubicBezTo>
                    <a:cubicBezTo>
                      <a:pt x="10" y="12"/>
                      <a:pt x="8" y="14"/>
                      <a:pt x="8" y="15"/>
                    </a:cubicBezTo>
                    <a:cubicBezTo>
                      <a:pt x="7" y="16"/>
                      <a:pt x="7" y="17"/>
                      <a:pt x="7" y="16"/>
                    </a:cubicBezTo>
                    <a:cubicBezTo>
                      <a:pt x="7" y="15"/>
                      <a:pt x="6" y="14"/>
                      <a:pt x="5" y="15"/>
                    </a:cubicBezTo>
                    <a:cubicBezTo>
                      <a:pt x="5" y="15"/>
                      <a:pt x="4" y="15"/>
                      <a:pt x="4" y="15"/>
                    </a:cubicBezTo>
                    <a:cubicBezTo>
                      <a:pt x="4" y="15"/>
                      <a:pt x="1" y="17"/>
                      <a:pt x="1" y="17"/>
                    </a:cubicBezTo>
                    <a:cubicBezTo>
                      <a:pt x="1" y="17"/>
                      <a:pt x="1" y="19"/>
                      <a:pt x="0" y="20"/>
                    </a:cubicBezTo>
                    <a:cubicBezTo>
                      <a:pt x="1" y="20"/>
                      <a:pt x="1" y="21"/>
                      <a:pt x="1" y="21"/>
                    </a:cubicBezTo>
                    <a:cubicBezTo>
                      <a:pt x="2" y="22"/>
                      <a:pt x="3" y="21"/>
                      <a:pt x="3" y="22"/>
                    </a:cubicBezTo>
                    <a:cubicBezTo>
                      <a:pt x="4" y="22"/>
                      <a:pt x="4" y="23"/>
                      <a:pt x="4" y="24"/>
                    </a:cubicBezTo>
                    <a:cubicBezTo>
                      <a:pt x="4" y="24"/>
                      <a:pt x="3" y="25"/>
                      <a:pt x="3" y="26"/>
                    </a:cubicBezTo>
                    <a:cubicBezTo>
                      <a:pt x="7" y="26"/>
                      <a:pt x="7" y="26"/>
                      <a:pt x="7" y="26"/>
                    </a:cubicBezTo>
                    <a:lnTo>
                      <a:pt x="8" y="2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204">
                <a:extLst>
                  <a:ext uri="{FF2B5EF4-FFF2-40B4-BE49-F238E27FC236}">
                    <a16:creationId xmlns:a16="http://schemas.microsoft.com/office/drawing/2014/main" id="{984AB370-8DAD-4EB3-B385-B3D29623E485}"/>
                  </a:ext>
                </a:extLst>
              </p:cNvPr>
              <p:cNvSpPr>
                <a:spLocks/>
              </p:cNvSpPr>
              <p:nvPr/>
            </p:nvSpPr>
            <p:spPr bwMode="auto">
              <a:xfrm>
                <a:off x="-3597275" y="2141538"/>
                <a:ext cx="53975" cy="53975"/>
              </a:xfrm>
              <a:custGeom>
                <a:avLst/>
                <a:gdLst>
                  <a:gd name="T0" fmla="*/ 14 w 15"/>
                  <a:gd name="T1" fmla="*/ 12 h 15"/>
                  <a:gd name="T2" fmla="*/ 13 w 15"/>
                  <a:gd name="T3" fmla="*/ 10 h 15"/>
                  <a:gd name="T4" fmla="*/ 14 w 15"/>
                  <a:gd name="T5" fmla="*/ 7 h 15"/>
                  <a:gd name="T6" fmla="*/ 15 w 15"/>
                  <a:gd name="T7" fmla="*/ 6 h 15"/>
                  <a:gd name="T8" fmla="*/ 14 w 15"/>
                  <a:gd name="T9" fmla="*/ 2 h 15"/>
                  <a:gd name="T10" fmla="*/ 13 w 15"/>
                  <a:gd name="T11" fmla="*/ 2 h 15"/>
                  <a:gd name="T12" fmla="*/ 11 w 15"/>
                  <a:gd name="T13" fmla="*/ 2 h 15"/>
                  <a:gd name="T14" fmla="*/ 9 w 15"/>
                  <a:gd name="T15" fmla="*/ 1 h 15"/>
                  <a:gd name="T16" fmla="*/ 7 w 15"/>
                  <a:gd name="T17" fmla="*/ 1 h 15"/>
                  <a:gd name="T18" fmla="*/ 6 w 15"/>
                  <a:gd name="T19" fmla="*/ 0 h 15"/>
                  <a:gd name="T20" fmla="*/ 5 w 15"/>
                  <a:gd name="T21" fmla="*/ 1 h 15"/>
                  <a:gd name="T22" fmla="*/ 4 w 15"/>
                  <a:gd name="T23" fmla="*/ 1 h 15"/>
                  <a:gd name="T24" fmla="*/ 2 w 15"/>
                  <a:gd name="T25" fmla="*/ 1 h 15"/>
                  <a:gd name="T26" fmla="*/ 2 w 15"/>
                  <a:gd name="T27" fmla="*/ 1 h 15"/>
                  <a:gd name="T28" fmla="*/ 2 w 15"/>
                  <a:gd name="T29" fmla="*/ 3 h 15"/>
                  <a:gd name="T30" fmla="*/ 2 w 15"/>
                  <a:gd name="T31" fmla="*/ 4 h 15"/>
                  <a:gd name="T32" fmla="*/ 2 w 15"/>
                  <a:gd name="T33" fmla="*/ 5 h 15"/>
                  <a:gd name="T34" fmla="*/ 1 w 15"/>
                  <a:gd name="T35" fmla="*/ 6 h 15"/>
                  <a:gd name="T36" fmla="*/ 2 w 15"/>
                  <a:gd name="T37" fmla="*/ 7 h 15"/>
                  <a:gd name="T38" fmla="*/ 1 w 15"/>
                  <a:gd name="T39" fmla="*/ 8 h 15"/>
                  <a:gd name="T40" fmla="*/ 1 w 15"/>
                  <a:gd name="T41" fmla="*/ 10 h 15"/>
                  <a:gd name="T42" fmla="*/ 1 w 15"/>
                  <a:gd name="T43" fmla="*/ 11 h 15"/>
                  <a:gd name="T44" fmla="*/ 3 w 15"/>
                  <a:gd name="T45" fmla="*/ 12 h 15"/>
                  <a:gd name="T46" fmla="*/ 3 w 15"/>
                  <a:gd name="T47" fmla="*/ 15 h 15"/>
                  <a:gd name="T48" fmla="*/ 9 w 15"/>
                  <a:gd name="T49" fmla="*/ 13 h 15"/>
                  <a:gd name="T50" fmla="*/ 14 w 15"/>
                  <a:gd name="T51" fmla="*/ 13 h 15"/>
                  <a:gd name="T52" fmla="*/ 14 w 15"/>
                  <a:gd name="T5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5">
                    <a:moveTo>
                      <a:pt x="14" y="12"/>
                    </a:moveTo>
                    <a:cubicBezTo>
                      <a:pt x="14" y="12"/>
                      <a:pt x="13" y="10"/>
                      <a:pt x="13" y="10"/>
                    </a:cubicBezTo>
                    <a:cubicBezTo>
                      <a:pt x="13" y="9"/>
                      <a:pt x="14" y="8"/>
                      <a:pt x="14" y="7"/>
                    </a:cubicBezTo>
                    <a:cubicBezTo>
                      <a:pt x="14" y="7"/>
                      <a:pt x="15" y="6"/>
                      <a:pt x="15" y="6"/>
                    </a:cubicBezTo>
                    <a:cubicBezTo>
                      <a:pt x="15" y="5"/>
                      <a:pt x="14" y="3"/>
                      <a:pt x="14" y="2"/>
                    </a:cubicBezTo>
                    <a:cubicBezTo>
                      <a:pt x="14" y="2"/>
                      <a:pt x="14" y="2"/>
                      <a:pt x="13" y="2"/>
                    </a:cubicBezTo>
                    <a:cubicBezTo>
                      <a:pt x="13" y="2"/>
                      <a:pt x="11" y="2"/>
                      <a:pt x="11" y="2"/>
                    </a:cubicBezTo>
                    <a:cubicBezTo>
                      <a:pt x="10" y="3"/>
                      <a:pt x="9" y="2"/>
                      <a:pt x="9" y="1"/>
                    </a:cubicBezTo>
                    <a:cubicBezTo>
                      <a:pt x="8" y="1"/>
                      <a:pt x="8" y="0"/>
                      <a:pt x="7" y="1"/>
                    </a:cubicBezTo>
                    <a:cubicBezTo>
                      <a:pt x="6" y="1"/>
                      <a:pt x="6" y="1"/>
                      <a:pt x="6" y="0"/>
                    </a:cubicBezTo>
                    <a:cubicBezTo>
                      <a:pt x="6" y="0"/>
                      <a:pt x="5" y="0"/>
                      <a:pt x="5" y="1"/>
                    </a:cubicBezTo>
                    <a:cubicBezTo>
                      <a:pt x="5" y="1"/>
                      <a:pt x="4" y="2"/>
                      <a:pt x="4" y="1"/>
                    </a:cubicBezTo>
                    <a:cubicBezTo>
                      <a:pt x="3" y="1"/>
                      <a:pt x="3" y="0"/>
                      <a:pt x="2" y="1"/>
                    </a:cubicBezTo>
                    <a:cubicBezTo>
                      <a:pt x="2" y="1"/>
                      <a:pt x="2" y="1"/>
                      <a:pt x="2" y="1"/>
                    </a:cubicBezTo>
                    <a:cubicBezTo>
                      <a:pt x="1" y="2"/>
                      <a:pt x="1" y="3"/>
                      <a:pt x="2" y="3"/>
                    </a:cubicBezTo>
                    <a:cubicBezTo>
                      <a:pt x="2" y="3"/>
                      <a:pt x="2" y="4"/>
                      <a:pt x="2" y="4"/>
                    </a:cubicBezTo>
                    <a:cubicBezTo>
                      <a:pt x="2" y="4"/>
                      <a:pt x="3" y="5"/>
                      <a:pt x="2" y="5"/>
                    </a:cubicBezTo>
                    <a:cubicBezTo>
                      <a:pt x="2" y="6"/>
                      <a:pt x="2" y="5"/>
                      <a:pt x="1" y="6"/>
                    </a:cubicBezTo>
                    <a:cubicBezTo>
                      <a:pt x="1" y="6"/>
                      <a:pt x="2" y="7"/>
                      <a:pt x="2" y="7"/>
                    </a:cubicBezTo>
                    <a:cubicBezTo>
                      <a:pt x="1" y="7"/>
                      <a:pt x="1" y="7"/>
                      <a:pt x="1" y="8"/>
                    </a:cubicBezTo>
                    <a:cubicBezTo>
                      <a:pt x="1" y="9"/>
                      <a:pt x="1" y="10"/>
                      <a:pt x="1" y="10"/>
                    </a:cubicBezTo>
                    <a:cubicBezTo>
                      <a:pt x="0" y="10"/>
                      <a:pt x="1" y="10"/>
                      <a:pt x="1" y="11"/>
                    </a:cubicBezTo>
                    <a:cubicBezTo>
                      <a:pt x="2" y="11"/>
                      <a:pt x="3" y="12"/>
                      <a:pt x="3" y="12"/>
                    </a:cubicBezTo>
                    <a:cubicBezTo>
                      <a:pt x="3" y="13"/>
                      <a:pt x="3" y="13"/>
                      <a:pt x="3" y="15"/>
                    </a:cubicBezTo>
                    <a:cubicBezTo>
                      <a:pt x="4" y="15"/>
                      <a:pt x="6" y="14"/>
                      <a:pt x="9" y="13"/>
                    </a:cubicBezTo>
                    <a:cubicBezTo>
                      <a:pt x="11" y="13"/>
                      <a:pt x="13" y="13"/>
                      <a:pt x="14" y="13"/>
                    </a:cubicBezTo>
                    <a:cubicBezTo>
                      <a:pt x="14" y="13"/>
                      <a:pt x="14" y="12"/>
                      <a:pt x="14"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206">
                <a:extLst>
                  <a:ext uri="{FF2B5EF4-FFF2-40B4-BE49-F238E27FC236}">
                    <a16:creationId xmlns:a16="http://schemas.microsoft.com/office/drawing/2014/main" id="{C3D99271-898E-462B-8DEE-F88E6EE38CEE}"/>
                  </a:ext>
                </a:extLst>
              </p:cNvPr>
              <p:cNvSpPr>
                <a:spLocks/>
              </p:cNvSpPr>
              <p:nvPr/>
            </p:nvSpPr>
            <p:spPr bwMode="auto">
              <a:xfrm>
                <a:off x="-3549650" y="2138363"/>
                <a:ext cx="36512" cy="53975"/>
              </a:xfrm>
              <a:custGeom>
                <a:avLst/>
                <a:gdLst>
                  <a:gd name="T0" fmla="*/ 8 w 10"/>
                  <a:gd name="T1" fmla="*/ 6 h 15"/>
                  <a:gd name="T2" fmla="*/ 8 w 10"/>
                  <a:gd name="T3" fmla="*/ 3 h 15"/>
                  <a:gd name="T4" fmla="*/ 8 w 10"/>
                  <a:gd name="T5" fmla="*/ 1 h 15"/>
                  <a:gd name="T6" fmla="*/ 7 w 10"/>
                  <a:gd name="T7" fmla="*/ 0 h 15"/>
                  <a:gd name="T8" fmla="*/ 7 w 10"/>
                  <a:gd name="T9" fmla="*/ 1 h 15"/>
                  <a:gd name="T10" fmla="*/ 1 w 10"/>
                  <a:gd name="T11" fmla="*/ 0 h 15"/>
                  <a:gd name="T12" fmla="*/ 1 w 10"/>
                  <a:gd name="T13" fmla="*/ 3 h 15"/>
                  <a:gd name="T14" fmla="*/ 1 w 10"/>
                  <a:gd name="T15" fmla="*/ 3 h 15"/>
                  <a:gd name="T16" fmla="*/ 2 w 10"/>
                  <a:gd name="T17" fmla="*/ 7 h 15"/>
                  <a:gd name="T18" fmla="*/ 1 w 10"/>
                  <a:gd name="T19" fmla="*/ 8 h 15"/>
                  <a:gd name="T20" fmla="*/ 0 w 10"/>
                  <a:gd name="T21" fmla="*/ 11 h 15"/>
                  <a:gd name="T22" fmla="*/ 1 w 10"/>
                  <a:gd name="T23" fmla="*/ 13 h 15"/>
                  <a:gd name="T24" fmla="*/ 1 w 10"/>
                  <a:gd name="T25" fmla="*/ 14 h 15"/>
                  <a:gd name="T26" fmla="*/ 3 w 10"/>
                  <a:gd name="T27" fmla="*/ 15 h 15"/>
                  <a:gd name="T28" fmla="*/ 7 w 10"/>
                  <a:gd name="T29" fmla="*/ 13 h 15"/>
                  <a:gd name="T30" fmla="*/ 10 w 10"/>
                  <a:gd name="T31" fmla="*/ 12 h 15"/>
                  <a:gd name="T32" fmla="*/ 9 w 10"/>
                  <a:gd name="T33" fmla="*/ 9 h 15"/>
                  <a:gd name="T34" fmla="*/ 8 w 10"/>
                  <a:gd name="T3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8" y="6"/>
                    </a:moveTo>
                    <a:cubicBezTo>
                      <a:pt x="8" y="5"/>
                      <a:pt x="8" y="4"/>
                      <a:pt x="8" y="3"/>
                    </a:cubicBezTo>
                    <a:cubicBezTo>
                      <a:pt x="8" y="2"/>
                      <a:pt x="8" y="2"/>
                      <a:pt x="8" y="1"/>
                    </a:cubicBezTo>
                    <a:cubicBezTo>
                      <a:pt x="8" y="1"/>
                      <a:pt x="7" y="1"/>
                      <a:pt x="7" y="0"/>
                    </a:cubicBezTo>
                    <a:cubicBezTo>
                      <a:pt x="7" y="0"/>
                      <a:pt x="7" y="1"/>
                      <a:pt x="7" y="1"/>
                    </a:cubicBezTo>
                    <a:cubicBezTo>
                      <a:pt x="6" y="0"/>
                      <a:pt x="1" y="0"/>
                      <a:pt x="1" y="0"/>
                    </a:cubicBezTo>
                    <a:cubicBezTo>
                      <a:pt x="1" y="1"/>
                      <a:pt x="1" y="2"/>
                      <a:pt x="1" y="3"/>
                    </a:cubicBezTo>
                    <a:cubicBezTo>
                      <a:pt x="1" y="3"/>
                      <a:pt x="1" y="3"/>
                      <a:pt x="1" y="3"/>
                    </a:cubicBezTo>
                    <a:cubicBezTo>
                      <a:pt x="1" y="4"/>
                      <a:pt x="2" y="6"/>
                      <a:pt x="2" y="7"/>
                    </a:cubicBezTo>
                    <a:cubicBezTo>
                      <a:pt x="2" y="7"/>
                      <a:pt x="1" y="8"/>
                      <a:pt x="1" y="8"/>
                    </a:cubicBezTo>
                    <a:cubicBezTo>
                      <a:pt x="1" y="9"/>
                      <a:pt x="0" y="10"/>
                      <a:pt x="0" y="11"/>
                    </a:cubicBezTo>
                    <a:cubicBezTo>
                      <a:pt x="0" y="11"/>
                      <a:pt x="1" y="13"/>
                      <a:pt x="1" y="13"/>
                    </a:cubicBezTo>
                    <a:cubicBezTo>
                      <a:pt x="1" y="13"/>
                      <a:pt x="1" y="14"/>
                      <a:pt x="1" y="14"/>
                    </a:cubicBezTo>
                    <a:cubicBezTo>
                      <a:pt x="2" y="15"/>
                      <a:pt x="2" y="15"/>
                      <a:pt x="3" y="15"/>
                    </a:cubicBezTo>
                    <a:cubicBezTo>
                      <a:pt x="3" y="15"/>
                      <a:pt x="6" y="14"/>
                      <a:pt x="7" y="13"/>
                    </a:cubicBezTo>
                    <a:cubicBezTo>
                      <a:pt x="8" y="13"/>
                      <a:pt x="9" y="12"/>
                      <a:pt x="10" y="12"/>
                    </a:cubicBezTo>
                    <a:cubicBezTo>
                      <a:pt x="9" y="11"/>
                      <a:pt x="9" y="10"/>
                      <a:pt x="9" y="9"/>
                    </a:cubicBezTo>
                    <a:cubicBezTo>
                      <a:pt x="9" y="8"/>
                      <a:pt x="9" y="7"/>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207">
                <a:extLst>
                  <a:ext uri="{FF2B5EF4-FFF2-40B4-BE49-F238E27FC236}">
                    <a16:creationId xmlns:a16="http://schemas.microsoft.com/office/drawing/2014/main" id="{D662F729-1CC5-4304-A117-CA2C279306C9}"/>
                  </a:ext>
                </a:extLst>
              </p:cNvPr>
              <p:cNvSpPr>
                <a:spLocks/>
              </p:cNvSpPr>
              <p:nvPr/>
            </p:nvSpPr>
            <p:spPr bwMode="auto">
              <a:xfrm>
                <a:off x="-3651250" y="2124075"/>
                <a:ext cx="65087" cy="49213"/>
              </a:xfrm>
              <a:custGeom>
                <a:avLst/>
                <a:gdLst>
                  <a:gd name="T0" fmla="*/ 6 w 18"/>
                  <a:gd name="T1" fmla="*/ 7 h 14"/>
                  <a:gd name="T2" fmla="*/ 7 w 18"/>
                  <a:gd name="T3" fmla="*/ 7 h 14"/>
                  <a:gd name="T4" fmla="*/ 9 w 18"/>
                  <a:gd name="T5" fmla="*/ 7 h 14"/>
                  <a:gd name="T6" fmla="*/ 11 w 18"/>
                  <a:gd name="T7" fmla="*/ 9 h 14"/>
                  <a:gd name="T8" fmla="*/ 11 w 18"/>
                  <a:gd name="T9" fmla="*/ 10 h 14"/>
                  <a:gd name="T10" fmla="*/ 11 w 18"/>
                  <a:gd name="T11" fmla="*/ 10 h 14"/>
                  <a:gd name="T12" fmla="*/ 13 w 18"/>
                  <a:gd name="T13" fmla="*/ 10 h 14"/>
                  <a:gd name="T14" fmla="*/ 13 w 18"/>
                  <a:gd name="T15" fmla="*/ 12 h 14"/>
                  <a:gd name="T16" fmla="*/ 15 w 18"/>
                  <a:gd name="T17" fmla="*/ 13 h 14"/>
                  <a:gd name="T18" fmla="*/ 15 w 18"/>
                  <a:gd name="T19" fmla="*/ 12 h 14"/>
                  <a:gd name="T20" fmla="*/ 16 w 18"/>
                  <a:gd name="T21" fmla="*/ 13 h 14"/>
                  <a:gd name="T22" fmla="*/ 17 w 18"/>
                  <a:gd name="T23" fmla="*/ 12 h 14"/>
                  <a:gd name="T24" fmla="*/ 16 w 18"/>
                  <a:gd name="T25" fmla="*/ 11 h 14"/>
                  <a:gd name="T26" fmla="*/ 17 w 18"/>
                  <a:gd name="T27" fmla="*/ 10 h 14"/>
                  <a:gd name="T28" fmla="*/ 17 w 18"/>
                  <a:gd name="T29" fmla="*/ 9 h 14"/>
                  <a:gd name="T30" fmla="*/ 17 w 18"/>
                  <a:gd name="T31" fmla="*/ 8 h 14"/>
                  <a:gd name="T32" fmla="*/ 17 w 18"/>
                  <a:gd name="T33" fmla="*/ 6 h 14"/>
                  <a:gd name="T34" fmla="*/ 16 w 18"/>
                  <a:gd name="T35" fmla="*/ 6 h 14"/>
                  <a:gd name="T36" fmla="*/ 16 w 18"/>
                  <a:gd name="T37" fmla="*/ 4 h 14"/>
                  <a:gd name="T38" fmla="*/ 16 w 18"/>
                  <a:gd name="T39" fmla="*/ 4 h 14"/>
                  <a:gd name="T40" fmla="*/ 15 w 18"/>
                  <a:gd name="T41" fmla="*/ 2 h 14"/>
                  <a:gd name="T42" fmla="*/ 14 w 18"/>
                  <a:gd name="T43" fmla="*/ 1 h 14"/>
                  <a:gd name="T44" fmla="*/ 12 w 18"/>
                  <a:gd name="T45" fmla="*/ 2 h 14"/>
                  <a:gd name="T46" fmla="*/ 11 w 18"/>
                  <a:gd name="T47" fmla="*/ 2 h 14"/>
                  <a:gd name="T48" fmla="*/ 9 w 18"/>
                  <a:gd name="T49" fmla="*/ 2 h 14"/>
                  <a:gd name="T50" fmla="*/ 9 w 18"/>
                  <a:gd name="T51" fmla="*/ 1 h 14"/>
                  <a:gd name="T52" fmla="*/ 9 w 18"/>
                  <a:gd name="T53" fmla="*/ 1 h 14"/>
                  <a:gd name="T54" fmla="*/ 9 w 18"/>
                  <a:gd name="T55" fmla="*/ 1 h 14"/>
                  <a:gd name="T56" fmla="*/ 5 w 18"/>
                  <a:gd name="T57" fmla="*/ 1 h 14"/>
                  <a:gd name="T58" fmla="*/ 4 w 18"/>
                  <a:gd name="T59" fmla="*/ 0 h 14"/>
                  <a:gd name="T60" fmla="*/ 3 w 18"/>
                  <a:gd name="T61" fmla="*/ 1 h 14"/>
                  <a:gd name="T62" fmla="*/ 3 w 18"/>
                  <a:gd name="T63" fmla="*/ 2 h 14"/>
                  <a:gd name="T64" fmla="*/ 2 w 18"/>
                  <a:gd name="T65" fmla="*/ 3 h 14"/>
                  <a:gd name="T66" fmla="*/ 0 w 18"/>
                  <a:gd name="T67" fmla="*/ 4 h 14"/>
                  <a:gd name="T68" fmla="*/ 0 w 18"/>
                  <a:gd name="T69" fmla="*/ 4 h 14"/>
                  <a:gd name="T70" fmla="*/ 2 w 18"/>
                  <a:gd name="T71" fmla="*/ 6 h 14"/>
                  <a:gd name="T72" fmla="*/ 4 w 18"/>
                  <a:gd name="T73" fmla="*/ 9 h 14"/>
                  <a:gd name="T74" fmla="*/ 6 w 18"/>
                  <a:gd name="T7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6" y="7"/>
                    </a:moveTo>
                    <a:cubicBezTo>
                      <a:pt x="6" y="7"/>
                      <a:pt x="7" y="7"/>
                      <a:pt x="7" y="7"/>
                    </a:cubicBezTo>
                    <a:cubicBezTo>
                      <a:pt x="8" y="7"/>
                      <a:pt x="8" y="7"/>
                      <a:pt x="9" y="7"/>
                    </a:cubicBezTo>
                    <a:cubicBezTo>
                      <a:pt x="9" y="7"/>
                      <a:pt x="11" y="8"/>
                      <a:pt x="11" y="9"/>
                    </a:cubicBezTo>
                    <a:cubicBezTo>
                      <a:pt x="11" y="9"/>
                      <a:pt x="11" y="10"/>
                      <a:pt x="11" y="10"/>
                    </a:cubicBezTo>
                    <a:cubicBezTo>
                      <a:pt x="11" y="10"/>
                      <a:pt x="11" y="10"/>
                      <a:pt x="11" y="10"/>
                    </a:cubicBezTo>
                    <a:cubicBezTo>
                      <a:pt x="12" y="10"/>
                      <a:pt x="13" y="10"/>
                      <a:pt x="13" y="10"/>
                    </a:cubicBezTo>
                    <a:cubicBezTo>
                      <a:pt x="13" y="10"/>
                      <a:pt x="14" y="11"/>
                      <a:pt x="13" y="12"/>
                    </a:cubicBezTo>
                    <a:cubicBezTo>
                      <a:pt x="13" y="13"/>
                      <a:pt x="14" y="14"/>
                      <a:pt x="15" y="13"/>
                    </a:cubicBezTo>
                    <a:cubicBezTo>
                      <a:pt x="15" y="12"/>
                      <a:pt x="15" y="12"/>
                      <a:pt x="15" y="12"/>
                    </a:cubicBezTo>
                    <a:cubicBezTo>
                      <a:pt x="16" y="12"/>
                      <a:pt x="16" y="13"/>
                      <a:pt x="16" y="13"/>
                    </a:cubicBezTo>
                    <a:cubicBezTo>
                      <a:pt x="16" y="12"/>
                      <a:pt x="16" y="12"/>
                      <a:pt x="17" y="12"/>
                    </a:cubicBezTo>
                    <a:cubicBezTo>
                      <a:pt x="17" y="12"/>
                      <a:pt x="16" y="11"/>
                      <a:pt x="16" y="11"/>
                    </a:cubicBezTo>
                    <a:cubicBezTo>
                      <a:pt x="17" y="10"/>
                      <a:pt x="17" y="11"/>
                      <a:pt x="17" y="10"/>
                    </a:cubicBezTo>
                    <a:cubicBezTo>
                      <a:pt x="18" y="10"/>
                      <a:pt x="17" y="9"/>
                      <a:pt x="17" y="9"/>
                    </a:cubicBezTo>
                    <a:cubicBezTo>
                      <a:pt x="17" y="9"/>
                      <a:pt x="17" y="8"/>
                      <a:pt x="17" y="8"/>
                    </a:cubicBezTo>
                    <a:cubicBezTo>
                      <a:pt x="16" y="8"/>
                      <a:pt x="16" y="7"/>
                      <a:pt x="17" y="6"/>
                    </a:cubicBezTo>
                    <a:cubicBezTo>
                      <a:pt x="16" y="6"/>
                      <a:pt x="16" y="6"/>
                      <a:pt x="16" y="6"/>
                    </a:cubicBezTo>
                    <a:cubicBezTo>
                      <a:pt x="16" y="5"/>
                      <a:pt x="16" y="4"/>
                      <a:pt x="16" y="4"/>
                    </a:cubicBezTo>
                    <a:cubicBezTo>
                      <a:pt x="15" y="4"/>
                      <a:pt x="15" y="4"/>
                      <a:pt x="16" y="4"/>
                    </a:cubicBezTo>
                    <a:cubicBezTo>
                      <a:pt x="16" y="3"/>
                      <a:pt x="15" y="3"/>
                      <a:pt x="15" y="2"/>
                    </a:cubicBezTo>
                    <a:cubicBezTo>
                      <a:pt x="15" y="2"/>
                      <a:pt x="14" y="1"/>
                      <a:pt x="14" y="1"/>
                    </a:cubicBezTo>
                    <a:cubicBezTo>
                      <a:pt x="14" y="1"/>
                      <a:pt x="13" y="2"/>
                      <a:pt x="12" y="2"/>
                    </a:cubicBezTo>
                    <a:cubicBezTo>
                      <a:pt x="12" y="2"/>
                      <a:pt x="11" y="1"/>
                      <a:pt x="11" y="2"/>
                    </a:cubicBezTo>
                    <a:cubicBezTo>
                      <a:pt x="11" y="2"/>
                      <a:pt x="10" y="1"/>
                      <a:pt x="9" y="2"/>
                    </a:cubicBezTo>
                    <a:cubicBezTo>
                      <a:pt x="9" y="3"/>
                      <a:pt x="9" y="1"/>
                      <a:pt x="9" y="1"/>
                    </a:cubicBezTo>
                    <a:cubicBezTo>
                      <a:pt x="9" y="1"/>
                      <a:pt x="9" y="1"/>
                      <a:pt x="9" y="1"/>
                    </a:cubicBezTo>
                    <a:cubicBezTo>
                      <a:pt x="9" y="1"/>
                      <a:pt x="9" y="1"/>
                      <a:pt x="9" y="1"/>
                    </a:cubicBezTo>
                    <a:cubicBezTo>
                      <a:pt x="7" y="1"/>
                      <a:pt x="5" y="1"/>
                      <a:pt x="5" y="1"/>
                    </a:cubicBezTo>
                    <a:cubicBezTo>
                      <a:pt x="5" y="0"/>
                      <a:pt x="4" y="0"/>
                      <a:pt x="4" y="0"/>
                    </a:cubicBezTo>
                    <a:cubicBezTo>
                      <a:pt x="4" y="0"/>
                      <a:pt x="4" y="1"/>
                      <a:pt x="3" y="1"/>
                    </a:cubicBezTo>
                    <a:cubicBezTo>
                      <a:pt x="2" y="1"/>
                      <a:pt x="3" y="2"/>
                      <a:pt x="3" y="2"/>
                    </a:cubicBezTo>
                    <a:cubicBezTo>
                      <a:pt x="3" y="3"/>
                      <a:pt x="3" y="3"/>
                      <a:pt x="2" y="3"/>
                    </a:cubicBezTo>
                    <a:cubicBezTo>
                      <a:pt x="2" y="3"/>
                      <a:pt x="1" y="3"/>
                      <a:pt x="0" y="4"/>
                    </a:cubicBezTo>
                    <a:cubicBezTo>
                      <a:pt x="0" y="4"/>
                      <a:pt x="0" y="4"/>
                      <a:pt x="0" y="4"/>
                    </a:cubicBezTo>
                    <a:cubicBezTo>
                      <a:pt x="1" y="5"/>
                      <a:pt x="1" y="5"/>
                      <a:pt x="2" y="6"/>
                    </a:cubicBezTo>
                    <a:cubicBezTo>
                      <a:pt x="3" y="7"/>
                      <a:pt x="4" y="8"/>
                      <a:pt x="4" y="9"/>
                    </a:cubicBezTo>
                    <a:cubicBezTo>
                      <a:pt x="5" y="8"/>
                      <a:pt x="6" y="8"/>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208">
                <a:extLst>
                  <a:ext uri="{FF2B5EF4-FFF2-40B4-BE49-F238E27FC236}">
                    <a16:creationId xmlns:a16="http://schemas.microsoft.com/office/drawing/2014/main" id="{16C6C9D3-279A-4E69-B87F-52CB3BDDF696}"/>
                  </a:ext>
                </a:extLst>
              </p:cNvPr>
              <p:cNvSpPr>
                <a:spLocks/>
              </p:cNvSpPr>
              <p:nvPr/>
            </p:nvSpPr>
            <p:spPr bwMode="auto">
              <a:xfrm>
                <a:off x="-3622675" y="2159000"/>
                <a:ext cx="36512" cy="36513"/>
              </a:xfrm>
              <a:custGeom>
                <a:avLst/>
                <a:gdLst>
                  <a:gd name="T0" fmla="*/ 8 w 10"/>
                  <a:gd name="T1" fmla="*/ 6 h 10"/>
                  <a:gd name="T2" fmla="*/ 8 w 10"/>
                  <a:gd name="T3" fmla="*/ 5 h 10"/>
                  <a:gd name="T4" fmla="*/ 8 w 10"/>
                  <a:gd name="T5" fmla="*/ 3 h 10"/>
                  <a:gd name="T6" fmla="*/ 8 w 10"/>
                  <a:gd name="T7" fmla="*/ 3 h 10"/>
                  <a:gd name="T8" fmla="*/ 7 w 10"/>
                  <a:gd name="T9" fmla="*/ 2 h 10"/>
                  <a:gd name="T10" fmla="*/ 7 w 10"/>
                  <a:gd name="T11" fmla="*/ 3 h 10"/>
                  <a:gd name="T12" fmla="*/ 5 w 10"/>
                  <a:gd name="T13" fmla="*/ 2 h 10"/>
                  <a:gd name="T14" fmla="*/ 5 w 10"/>
                  <a:gd name="T15" fmla="*/ 0 h 10"/>
                  <a:gd name="T16" fmla="*/ 3 w 10"/>
                  <a:gd name="T17" fmla="*/ 0 h 10"/>
                  <a:gd name="T18" fmla="*/ 3 w 10"/>
                  <a:gd name="T19" fmla="*/ 2 h 10"/>
                  <a:gd name="T20" fmla="*/ 1 w 10"/>
                  <a:gd name="T21" fmla="*/ 3 h 10"/>
                  <a:gd name="T22" fmla="*/ 0 w 10"/>
                  <a:gd name="T23" fmla="*/ 4 h 10"/>
                  <a:gd name="T24" fmla="*/ 4 w 10"/>
                  <a:gd name="T25" fmla="*/ 6 h 10"/>
                  <a:gd name="T26" fmla="*/ 9 w 10"/>
                  <a:gd name="T27" fmla="*/ 9 h 10"/>
                  <a:gd name="T28" fmla="*/ 10 w 10"/>
                  <a:gd name="T29" fmla="*/ 10 h 10"/>
                  <a:gd name="T30" fmla="*/ 10 w 10"/>
                  <a:gd name="T31" fmla="*/ 7 h 10"/>
                  <a:gd name="T32" fmla="*/ 8 w 10"/>
                  <a:gd name="T3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0">
                    <a:moveTo>
                      <a:pt x="8" y="6"/>
                    </a:moveTo>
                    <a:cubicBezTo>
                      <a:pt x="8" y="5"/>
                      <a:pt x="7" y="5"/>
                      <a:pt x="8" y="5"/>
                    </a:cubicBezTo>
                    <a:cubicBezTo>
                      <a:pt x="8" y="5"/>
                      <a:pt x="8" y="4"/>
                      <a:pt x="8" y="3"/>
                    </a:cubicBezTo>
                    <a:cubicBezTo>
                      <a:pt x="8" y="3"/>
                      <a:pt x="8" y="3"/>
                      <a:pt x="8" y="3"/>
                    </a:cubicBezTo>
                    <a:cubicBezTo>
                      <a:pt x="8" y="3"/>
                      <a:pt x="8" y="2"/>
                      <a:pt x="7" y="2"/>
                    </a:cubicBezTo>
                    <a:cubicBezTo>
                      <a:pt x="7" y="2"/>
                      <a:pt x="7" y="2"/>
                      <a:pt x="7" y="3"/>
                    </a:cubicBezTo>
                    <a:cubicBezTo>
                      <a:pt x="6" y="4"/>
                      <a:pt x="5" y="3"/>
                      <a:pt x="5" y="2"/>
                    </a:cubicBezTo>
                    <a:cubicBezTo>
                      <a:pt x="6" y="1"/>
                      <a:pt x="5" y="0"/>
                      <a:pt x="5" y="0"/>
                    </a:cubicBezTo>
                    <a:cubicBezTo>
                      <a:pt x="5" y="0"/>
                      <a:pt x="4" y="0"/>
                      <a:pt x="3" y="0"/>
                    </a:cubicBezTo>
                    <a:cubicBezTo>
                      <a:pt x="3" y="1"/>
                      <a:pt x="3" y="1"/>
                      <a:pt x="3" y="2"/>
                    </a:cubicBezTo>
                    <a:cubicBezTo>
                      <a:pt x="3" y="2"/>
                      <a:pt x="2" y="3"/>
                      <a:pt x="1" y="3"/>
                    </a:cubicBezTo>
                    <a:cubicBezTo>
                      <a:pt x="1" y="3"/>
                      <a:pt x="1" y="4"/>
                      <a:pt x="0" y="4"/>
                    </a:cubicBezTo>
                    <a:cubicBezTo>
                      <a:pt x="1" y="5"/>
                      <a:pt x="3" y="5"/>
                      <a:pt x="4" y="6"/>
                    </a:cubicBezTo>
                    <a:cubicBezTo>
                      <a:pt x="5" y="7"/>
                      <a:pt x="8" y="9"/>
                      <a:pt x="9" y="9"/>
                    </a:cubicBezTo>
                    <a:cubicBezTo>
                      <a:pt x="9" y="9"/>
                      <a:pt x="9" y="10"/>
                      <a:pt x="10" y="10"/>
                    </a:cubicBezTo>
                    <a:cubicBezTo>
                      <a:pt x="10" y="8"/>
                      <a:pt x="10" y="8"/>
                      <a:pt x="10" y="7"/>
                    </a:cubicBezTo>
                    <a:cubicBezTo>
                      <a:pt x="10" y="7"/>
                      <a:pt x="9" y="6"/>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209">
                <a:extLst>
                  <a:ext uri="{FF2B5EF4-FFF2-40B4-BE49-F238E27FC236}">
                    <a16:creationId xmlns:a16="http://schemas.microsoft.com/office/drawing/2014/main" id="{1E2227E0-9070-4568-9422-DDB0AAE4116D}"/>
                  </a:ext>
                </a:extLst>
              </p:cNvPr>
              <p:cNvSpPr>
                <a:spLocks/>
              </p:cNvSpPr>
              <p:nvPr/>
            </p:nvSpPr>
            <p:spPr bwMode="auto">
              <a:xfrm>
                <a:off x="-3636963" y="2147888"/>
                <a:ext cx="25400" cy="25400"/>
              </a:xfrm>
              <a:custGeom>
                <a:avLst/>
                <a:gdLst>
                  <a:gd name="T0" fmla="*/ 7 w 7"/>
                  <a:gd name="T1" fmla="*/ 5 h 7"/>
                  <a:gd name="T2" fmla="*/ 7 w 7"/>
                  <a:gd name="T3" fmla="*/ 3 h 7"/>
                  <a:gd name="T4" fmla="*/ 7 w 7"/>
                  <a:gd name="T5" fmla="*/ 2 h 7"/>
                  <a:gd name="T6" fmla="*/ 5 w 7"/>
                  <a:gd name="T7" fmla="*/ 0 h 7"/>
                  <a:gd name="T8" fmla="*/ 3 w 7"/>
                  <a:gd name="T9" fmla="*/ 0 h 7"/>
                  <a:gd name="T10" fmla="*/ 2 w 7"/>
                  <a:gd name="T11" fmla="*/ 0 h 7"/>
                  <a:gd name="T12" fmla="*/ 0 w 7"/>
                  <a:gd name="T13" fmla="*/ 2 h 7"/>
                  <a:gd name="T14" fmla="*/ 1 w 7"/>
                  <a:gd name="T15" fmla="*/ 3 h 7"/>
                  <a:gd name="T16" fmla="*/ 3 w 7"/>
                  <a:gd name="T17" fmla="*/ 6 h 7"/>
                  <a:gd name="T18" fmla="*/ 4 w 7"/>
                  <a:gd name="T19" fmla="*/ 7 h 7"/>
                  <a:gd name="T20" fmla="*/ 5 w 7"/>
                  <a:gd name="T21" fmla="*/ 6 h 7"/>
                  <a:gd name="T22" fmla="*/ 7 w 7"/>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7" y="5"/>
                    </a:moveTo>
                    <a:cubicBezTo>
                      <a:pt x="7" y="4"/>
                      <a:pt x="7" y="4"/>
                      <a:pt x="7" y="3"/>
                    </a:cubicBezTo>
                    <a:cubicBezTo>
                      <a:pt x="7" y="3"/>
                      <a:pt x="7" y="2"/>
                      <a:pt x="7" y="2"/>
                    </a:cubicBezTo>
                    <a:cubicBezTo>
                      <a:pt x="7" y="1"/>
                      <a:pt x="5" y="0"/>
                      <a:pt x="5" y="0"/>
                    </a:cubicBezTo>
                    <a:cubicBezTo>
                      <a:pt x="4" y="0"/>
                      <a:pt x="4" y="0"/>
                      <a:pt x="3" y="0"/>
                    </a:cubicBezTo>
                    <a:cubicBezTo>
                      <a:pt x="3" y="0"/>
                      <a:pt x="2" y="0"/>
                      <a:pt x="2" y="0"/>
                    </a:cubicBezTo>
                    <a:cubicBezTo>
                      <a:pt x="2" y="1"/>
                      <a:pt x="1" y="1"/>
                      <a:pt x="0" y="2"/>
                    </a:cubicBezTo>
                    <a:cubicBezTo>
                      <a:pt x="1" y="2"/>
                      <a:pt x="1" y="3"/>
                      <a:pt x="1" y="3"/>
                    </a:cubicBezTo>
                    <a:cubicBezTo>
                      <a:pt x="1" y="5"/>
                      <a:pt x="2" y="5"/>
                      <a:pt x="3" y="6"/>
                    </a:cubicBezTo>
                    <a:cubicBezTo>
                      <a:pt x="3" y="6"/>
                      <a:pt x="4" y="6"/>
                      <a:pt x="4" y="7"/>
                    </a:cubicBezTo>
                    <a:cubicBezTo>
                      <a:pt x="5" y="7"/>
                      <a:pt x="5" y="6"/>
                      <a:pt x="5" y="6"/>
                    </a:cubicBezTo>
                    <a:cubicBezTo>
                      <a:pt x="6"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210">
                <a:extLst>
                  <a:ext uri="{FF2B5EF4-FFF2-40B4-BE49-F238E27FC236}">
                    <a16:creationId xmlns:a16="http://schemas.microsoft.com/office/drawing/2014/main" id="{FB12E4DD-CE6D-474D-838B-CFB6D46A32FC}"/>
                  </a:ext>
                </a:extLst>
              </p:cNvPr>
              <p:cNvSpPr>
                <a:spLocks/>
              </p:cNvSpPr>
              <p:nvPr/>
            </p:nvSpPr>
            <p:spPr bwMode="auto">
              <a:xfrm>
                <a:off x="-3665538" y="1993900"/>
                <a:ext cx="68262" cy="53975"/>
              </a:xfrm>
              <a:custGeom>
                <a:avLst/>
                <a:gdLst>
                  <a:gd name="T0" fmla="*/ 9 w 19"/>
                  <a:gd name="T1" fmla="*/ 12 h 15"/>
                  <a:gd name="T2" fmla="*/ 11 w 19"/>
                  <a:gd name="T3" fmla="*/ 10 h 15"/>
                  <a:gd name="T4" fmla="*/ 11 w 19"/>
                  <a:gd name="T5" fmla="*/ 4 h 15"/>
                  <a:gd name="T6" fmla="*/ 19 w 19"/>
                  <a:gd name="T7" fmla="*/ 4 h 15"/>
                  <a:gd name="T8" fmla="*/ 19 w 19"/>
                  <a:gd name="T9" fmla="*/ 0 h 15"/>
                  <a:gd name="T10" fmla="*/ 17 w 19"/>
                  <a:gd name="T11" fmla="*/ 0 h 15"/>
                  <a:gd name="T12" fmla="*/ 9 w 19"/>
                  <a:gd name="T13" fmla="*/ 0 h 15"/>
                  <a:gd name="T14" fmla="*/ 8 w 19"/>
                  <a:gd name="T15" fmla="*/ 2 h 15"/>
                  <a:gd name="T16" fmla="*/ 4 w 19"/>
                  <a:gd name="T17" fmla="*/ 6 h 15"/>
                  <a:gd name="T18" fmla="*/ 0 w 19"/>
                  <a:gd name="T19" fmla="*/ 13 h 15"/>
                  <a:gd name="T20" fmla="*/ 0 w 19"/>
                  <a:gd name="T21" fmla="*/ 15 h 15"/>
                  <a:gd name="T22" fmla="*/ 9 w 19"/>
                  <a:gd name="T23" fmla="*/ 15 h 15"/>
                  <a:gd name="T24" fmla="*/ 9 w 19"/>
                  <a:gd name="T25"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9" y="12"/>
                    </a:moveTo>
                    <a:cubicBezTo>
                      <a:pt x="9" y="11"/>
                      <a:pt x="11" y="11"/>
                      <a:pt x="11" y="10"/>
                    </a:cubicBezTo>
                    <a:cubicBezTo>
                      <a:pt x="11" y="9"/>
                      <a:pt x="11" y="4"/>
                      <a:pt x="11" y="4"/>
                    </a:cubicBezTo>
                    <a:cubicBezTo>
                      <a:pt x="11" y="4"/>
                      <a:pt x="19" y="4"/>
                      <a:pt x="19" y="4"/>
                    </a:cubicBezTo>
                    <a:cubicBezTo>
                      <a:pt x="19" y="4"/>
                      <a:pt x="19" y="2"/>
                      <a:pt x="19" y="0"/>
                    </a:cubicBezTo>
                    <a:cubicBezTo>
                      <a:pt x="19" y="0"/>
                      <a:pt x="19" y="0"/>
                      <a:pt x="17" y="0"/>
                    </a:cubicBezTo>
                    <a:cubicBezTo>
                      <a:pt x="16" y="0"/>
                      <a:pt x="12" y="0"/>
                      <a:pt x="9" y="0"/>
                    </a:cubicBezTo>
                    <a:cubicBezTo>
                      <a:pt x="8" y="0"/>
                      <a:pt x="8" y="1"/>
                      <a:pt x="8" y="2"/>
                    </a:cubicBezTo>
                    <a:cubicBezTo>
                      <a:pt x="7" y="3"/>
                      <a:pt x="5" y="4"/>
                      <a:pt x="4" y="6"/>
                    </a:cubicBezTo>
                    <a:cubicBezTo>
                      <a:pt x="4" y="7"/>
                      <a:pt x="2" y="10"/>
                      <a:pt x="0" y="13"/>
                    </a:cubicBezTo>
                    <a:cubicBezTo>
                      <a:pt x="0" y="14"/>
                      <a:pt x="0" y="15"/>
                      <a:pt x="0" y="15"/>
                    </a:cubicBezTo>
                    <a:cubicBezTo>
                      <a:pt x="9" y="15"/>
                      <a:pt x="9" y="15"/>
                      <a:pt x="9" y="15"/>
                    </a:cubicBezTo>
                    <a:cubicBezTo>
                      <a:pt x="9" y="15"/>
                      <a:pt x="9" y="12"/>
                      <a:pt x="9"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211">
                <a:extLst>
                  <a:ext uri="{FF2B5EF4-FFF2-40B4-BE49-F238E27FC236}">
                    <a16:creationId xmlns:a16="http://schemas.microsoft.com/office/drawing/2014/main" id="{074F77C7-E50D-4692-A5D2-904ACD255AE5}"/>
                  </a:ext>
                </a:extLst>
              </p:cNvPr>
              <p:cNvSpPr>
                <a:spLocks/>
              </p:cNvSpPr>
              <p:nvPr/>
            </p:nvSpPr>
            <p:spPr bwMode="auto">
              <a:xfrm>
                <a:off x="-3665538" y="1993900"/>
                <a:ext cx="101600" cy="111125"/>
              </a:xfrm>
              <a:custGeom>
                <a:avLst/>
                <a:gdLst>
                  <a:gd name="T0" fmla="*/ 2 w 28"/>
                  <a:gd name="T1" fmla="*/ 27 h 31"/>
                  <a:gd name="T2" fmla="*/ 4 w 28"/>
                  <a:gd name="T3" fmla="*/ 27 h 31"/>
                  <a:gd name="T4" fmla="*/ 6 w 28"/>
                  <a:gd name="T5" fmla="*/ 27 h 31"/>
                  <a:gd name="T6" fmla="*/ 7 w 28"/>
                  <a:gd name="T7" fmla="*/ 28 h 31"/>
                  <a:gd name="T8" fmla="*/ 8 w 28"/>
                  <a:gd name="T9" fmla="*/ 28 h 31"/>
                  <a:gd name="T10" fmla="*/ 9 w 28"/>
                  <a:gd name="T11" fmla="*/ 30 h 31"/>
                  <a:gd name="T12" fmla="*/ 11 w 28"/>
                  <a:gd name="T13" fmla="*/ 31 h 31"/>
                  <a:gd name="T14" fmla="*/ 12 w 28"/>
                  <a:gd name="T15" fmla="*/ 31 h 31"/>
                  <a:gd name="T16" fmla="*/ 13 w 28"/>
                  <a:gd name="T17" fmla="*/ 30 h 31"/>
                  <a:gd name="T18" fmla="*/ 14 w 28"/>
                  <a:gd name="T19" fmla="*/ 30 h 31"/>
                  <a:gd name="T20" fmla="*/ 16 w 28"/>
                  <a:gd name="T21" fmla="*/ 30 h 31"/>
                  <a:gd name="T22" fmla="*/ 17 w 28"/>
                  <a:gd name="T23" fmla="*/ 30 h 31"/>
                  <a:gd name="T24" fmla="*/ 27 w 28"/>
                  <a:gd name="T25" fmla="*/ 29 h 31"/>
                  <a:gd name="T26" fmla="*/ 27 w 28"/>
                  <a:gd name="T27" fmla="*/ 27 h 31"/>
                  <a:gd name="T28" fmla="*/ 26 w 28"/>
                  <a:gd name="T29" fmla="*/ 27 h 31"/>
                  <a:gd name="T30" fmla="*/ 24 w 28"/>
                  <a:gd name="T31" fmla="*/ 6 h 31"/>
                  <a:gd name="T32" fmla="*/ 28 w 28"/>
                  <a:gd name="T33" fmla="*/ 6 h 31"/>
                  <a:gd name="T34" fmla="*/ 20 w 28"/>
                  <a:gd name="T35" fmla="*/ 1 h 31"/>
                  <a:gd name="T36" fmla="*/ 19 w 28"/>
                  <a:gd name="T37" fmla="*/ 0 h 31"/>
                  <a:gd name="T38" fmla="*/ 19 w 28"/>
                  <a:gd name="T39" fmla="*/ 4 h 31"/>
                  <a:gd name="T40" fmla="*/ 11 w 28"/>
                  <a:gd name="T41" fmla="*/ 4 h 31"/>
                  <a:gd name="T42" fmla="*/ 11 w 28"/>
                  <a:gd name="T43" fmla="*/ 10 h 31"/>
                  <a:gd name="T44" fmla="*/ 9 w 28"/>
                  <a:gd name="T45" fmla="*/ 12 h 31"/>
                  <a:gd name="T46" fmla="*/ 9 w 28"/>
                  <a:gd name="T47" fmla="*/ 15 h 31"/>
                  <a:gd name="T48" fmla="*/ 0 w 28"/>
                  <a:gd name="T49" fmla="*/ 15 h 31"/>
                  <a:gd name="T50" fmla="*/ 1 w 28"/>
                  <a:gd name="T51" fmla="*/ 18 h 31"/>
                  <a:gd name="T52" fmla="*/ 2 w 28"/>
                  <a:gd name="T53" fmla="*/ 22 h 31"/>
                  <a:gd name="T54" fmla="*/ 1 w 28"/>
                  <a:gd name="T55" fmla="*/ 26 h 31"/>
                  <a:gd name="T56" fmla="*/ 0 w 28"/>
                  <a:gd name="T57" fmla="*/ 28 h 31"/>
                  <a:gd name="T58" fmla="*/ 0 w 28"/>
                  <a:gd name="T59" fmla="*/ 28 h 31"/>
                  <a:gd name="T60" fmla="*/ 2 w 28"/>
                  <a:gd name="T61"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31">
                    <a:moveTo>
                      <a:pt x="2" y="27"/>
                    </a:moveTo>
                    <a:cubicBezTo>
                      <a:pt x="3" y="27"/>
                      <a:pt x="4" y="27"/>
                      <a:pt x="4" y="27"/>
                    </a:cubicBezTo>
                    <a:cubicBezTo>
                      <a:pt x="4" y="27"/>
                      <a:pt x="5" y="27"/>
                      <a:pt x="6" y="27"/>
                    </a:cubicBezTo>
                    <a:cubicBezTo>
                      <a:pt x="6" y="27"/>
                      <a:pt x="7" y="28"/>
                      <a:pt x="7" y="28"/>
                    </a:cubicBezTo>
                    <a:cubicBezTo>
                      <a:pt x="8" y="28"/>
                      <a:pt x="8" y="28"/>
                      <a:pt x="8" y="28"/>
                    </a:cubicBezTo>
                    <a:cubicBezTo>
                      <a:pt x="8" y="28"/>
                      <a:pt x="9" y="30"/>
                      <a:pt x="9" y="30"/>
                    </a:cubicBezTo>
                    <a:cubicBezTo>
                      <a:pt x="10" y="30"/>
                      <a:pt x="10" y="31"/>
                      <a:pt x="11" y="31"/>
                    </a:cubicBezTo>
                    <a:cubicBezTo>
                      <a:pt x="11" y="31"/>
                      <a:pt x="12" y="31"/>
                      <a:pt x="12" y="31"/>
                    </a:cubicBezTo>
                    <a:cubicBezTo>
                      <a:pt x="12" y="30"/>
                      <a:pt x="12" y="29"/>
                      <a:pt x="13" y="30"/>
                    </a:cubicBezTo>
                    <a:cubicBezTo>
                      <a:pt x="14" y="31"/>
                      <a:pt x="14" y="30"/>
                      <a:pt x="14" y="30"/>
                    </a:cubicBezTo>
                    <a:cubicBezTo>
                      <a:pt x="15" y="30"/>
                      <a:pt x="15" y="30"/>
                      <a:pt x="16" y="30"/>
                    </a:cubicBezTo>
                    <a:cubicBezTo>
                      <a:pt x="17" y="30"/>
                      <a:pt x="17" y="30"/>
                      <a:pt x="17" y="30"/>
                    </a:cubicBezTo>
                    <a:cubicBezTo>
                      <a:pt x="17" y="30"/>
                      <a:pt x="26" y="30"/>
                      <a:pt x="27" y="29"/>
                    </a:cubicBezTo>
                    <a:cubicBezTo>
                      <a:pt x="27" y="29"/>
                      <a:pt x="27" y="27"/>
                      <a:pt x="27" y="27"/>
                    </a:cubicBezTo>
                    <a:cubicBezTo>
                      <a:pt x="26" y="27"/>
                      <a:pt x="26" y="27"/>
                      <a:pt x="26" y="27"/>
                    </a:cubicBezTo>
                    <a:cubicBezTo>
                      <a:pt x="24" y="6"/>
                      <a:pt x="24" y="6"/>
                      <a:pt x="24" y="6"/>
                    </a:cubicBezTo>
                    <a:cubicBezTo>
                      <a:pt x="28" y="6"/>
                      <a:pt x="28" y="6"/>
                      <a:pt x="28" y="6"/>
                    </a:cubicBezTo>
                    <a:cubicBezTo>
                      <a:pt x="24" y="3"/>
                      <a:pt x="20" y="1"/>
                      <a:pt x="20" y="1"/>
                    </a:cubicBezTo>
                    <a:cubicBezTo>
                      <a:pt x="19" y="1"/>
                      <a:pt x="19" y="1"/>
                      <a:pt x="19" y="0"/>
                    </a:cubicBezTo>
                    <a:cubicBezTo>
                      <a:pt x="19" y="2"/>
                      <a:pt x="19" y="4"/>
                      <a:pt x="19" y="4"/>
                    </a:cubicBezTo>
                    <a:cubicBezTo>
                      <a:pt x="19" y="4"/>
                      <a:pt x="11" y="4"/>
                      <a:pt x="11" y="4"/>
                    </a:cubicBezTo>
                    <a:cubicBezTo>
                      <a:pt x="11" y="4"/>
                      <a:pt x="11" y="9"/>
                      <a:pt x="11" y="10"/>
                    </a:cubicBezTo>
                    <a:cubicBezTo>
                      <a:pt x="11" y="11"/>
                      <a:pt x="9" y="11"/>
                      <a:pt x="9" y="12"/>
                    </a:cubicBezTo>
                    <a:cubicBezTo>
                      <a:pt x="9" y="12"/>
                      <a:pt x="9" y="15"/>
                      <a:pt x="9" y="15"/>
                    </a:cubicBezTo>
                    <a:cubicBezTo>
                      <a:pt x="0" y="15"/>
                      <a:pt x="0" y="15"/>
                      <a:pt x="0" y="15"/>
                    </a:cubicBezTo>
                    <a:cubicBezTo>
                      <a:pt x="0" y="17"/>
                      <a:pt x="0" y="17"/>
                      <a:pt x="1" y="18"/>
                    </a:cubicBezTo>
                    <a:cubicBezTo>
                      <a:pt x="2" y="19"/>
                      <a:pt x="0" y="20"/>
                      <a:pt x="2" y="22"/>
                    </a:cubicBezTo>
                    <a:cubicBezTo>
                      <a:pt x="3" y="23"/>
                      <a:pt x="1" y="25"/>
                      <a:pt x="1" y="26"/>
                    </a:cubicBezTo>
                    <a:cubicBezTo>
                      <a:pt x="0" y="27"/>
                      <a:pt x="0" y="28"/>
                      <a:pt x="0" y="28"/>
                    </a:cubicBezTo>
                    <a:cubicBezTo>
                      <a:pt x="0" y="28"/>
                      <a:pt x="0" y="28"/>
                      <a:pt x="0" y="28"/>
                    </a:cubicBezTo>
                    <a:cubicBezTo>
                      <a:pt x="1" y="28"/>
                      <a:pt x="1" y="27"/>
                      <a:pt x="2" y="2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212">
                <a:extLst>
                  <a:ext uri="{FF2B5EF4-FFF2-40B4-BE49-F238E27FC236}">
                    <a16:creationId xmlns:a16="http://schemas.microsoft.com/office/drawing/2014/main" id="{AD6AFFC2-93D8-4975-AB8C-30D983EA46DE}"/>
                  </a:ext>
                </a:extLst>
              </p:cNvPr>
              <p:cNvSpPr>
                <a:spLocks/>
              </p:cNvSpPr>
              <p:nvPr/>
            </p:nvSpPr>
            <p:spPr bwMode="auto">
              <a:xfrm>
                <a:off x="-3625850" y="2014538"/>
                <a:ext cx="138112" cy="133350"/>
              </a:xfrm>
              <a:custGeom>
                <a:avLst/>
                <a:gdLst>
                  <a:gd name="T0" fmla="*/ 36 w 38"/>
                  <a:gd name="T1" fmla="*/ 15 h 37"/>
                  <a:gd name="T2" fmla="*/ 35 w 38"/>
                  <a:gd name="T3" fmla="*/ 13 h 37"/>
                  <a:gd name="T4" fmla="*/ 33 w 38"/>
                  <a:gd name="T5" fmla="*/ 12 h 37"/>
                  <a:gd name="T6" fmla="*/ 31 w 38"/>
                  <a:gd name="T7" fmla="*/ 10 h 37"/>
                  <a:gd name="T8" fmla="*/ 17 w 38"/>
                  <a:gd name="T9" fmla="*/ 0 h 37"/>
                  <a:gd name="T10" fmla="*/ 13 w 38"/>
                  <a:gd name="T11" fmla="*/ 0 h 37"/>
                  <a:gd name="T12" fmla="*/ 15 w 38"/>
                  <a:gd name="T13" fmla="*/ 21 h 37"/>
                  <a:gd name="T14" fmla="*/ 16 w 38"/>
                  <a:gd name="T15" fmla="*/ 21 h 37"/>
                  <a:gd name="T16" fmla="*/ 16 w 38"/>
                  <a:gd name="T17" fmla="*/ 23 h 37"/>
                  <a:gd name="T18" fmla="*/ 6 w 38"/>
                  <a:gd name="T19" fmla="*/ 24 h 37"/>
                  <a:gd name="T20" fmla="*/ 5 w 38"/>
                  <a:gd name="T21" fmla="*/ 24 h 37"/>
                  <a:gd name="T22" fmla="*/ 3 w 38"/>
                  <a:gd name="T23" fmla="*/ 24 h 37"/>
                  <a:gd name="T24" fmla="*/ 2 w 38"/>
                  <a:gd name="T25" fmla="*/ 24 h 37"/>
                  <a:gd name="T26" fmla="*/ 1 w 38"/>
                  <a:gd name="T27" fmla="*/ 25 h 37"/>
                  <a:gd name="T28" fmla="*/ 0 w 38"/>
                  <a:gd name="T29" fmla="*/ 25 h 37"/>
                  <a:gd name="T30" fmla="*/ 0 w 38"/>
                  <a:gd name="T31" fmla="*/ 26 h 37"/>
                  <a:gd name="T32" fmla="*/ 0 w 38"/>
                  <a:gd name="T33" fmla="*/ 27 h 37"/>
                  <a:gd name="T34" fmla="*/ 1 w 38"/>
                  <a:gd name="T35" fmla="*/ 28 h 37"/>
                  <a:gd name="T36" fmla="*/ 2 w 38"/>
                  <a:gd name="T37" fmla="*/ 29 h 37"/>
                  <a:gd name="T38" fmla="*/ 2 w 38"/>
                  <a:gd name="T39" fmla="*/ 31 h 37"/>
                  <a:gd name="T40" fmla="*/ 2 w 38"/>
                  <a:gd name="T41" fmla="*/ 32 h 37"/>
                  <a:gd name="T42" fmla="*/ 4 w 38"/>
                  <a:gd name="T43" fmla="*/ 32 h 37"/>
                  <a:gd name="T44" fmla="*/ 5 w 38"/>
                  <a:gd name="T45" fmla="*/ 32 h 37"/>
                  <a:gd name="T46" fmla="*/ 7 w 38"/>
                  <a:gd name="T47" fmla="*/ 31 h 37"/>
                  <a:gd name="T48" fmla="*/ 8 w 38"/>
                  <a:gd name="T49" fmla="*/ 32 h 37"/>
                  <a:gd name="T50" fmla="*/ 9 w 38"/>
                  <a:gd name="T51" fmla="*/ 34 h 37"/>
                  <a:gd name="T52" fmla="*/ 9 w 38"/>
                  <a:gd name="T53" fmla="*/ 34 h 37"/>
                  <a:gd name="T54" fmla="*/ 9 w 38"/>
                  <a:gd name="T55" fmla="*/ 36 h 37"/>
                  <a:gd name="T56" fmla="*/ 10 w 38"/>
                  <a:gd name="T57" fmla="*/ 36 h 37"/>
                  <a:gd name="T58" fmla="*/ 12 w 38"/>
                  <a:gd name="T59" fmla="*/ 36 h 37"/>
                  <a:gd name="T60" fmla="*/ 13 w 38"/>
                  <a:gd name="T61" fmla="*/ 36 h 37"/>
                  <a:gd name="T62" fmla="*/ 14 w 38"/>
                  <a:gd name="T63" fmla="*/ 35 h 37"/>
                  <a:gd name="T64" fmla="*/ 15 w 38"/>
                  <a:gd name="T65" fmla="*/ 36 h 37"/>
                  <a:gd name="T66" fmla="*/ 16 w 38"/>
                  <a:gd name="T67" fmla="*/ 36 h 37"/>
                  <a:gd name="T68" fmla="*/ 16 w 38"/>
                  <a:gd name="T69" fmla="*/ 34 h 37"/>
                  <a:gd name="T70" fmla="*/ 16 w 38"/>
                  <a:gd name="T71" fmla="*/ 32 h 37"/>
                  <a:gd name="T72" fmla="*/ 18 w 38"/>
                  <a:gd name="T73" fmla="*/ 31 h 37"/>
                  <a:gd name="T74" fmla="*/ 19 w 38"/>
                  <a:gd name="T75" fmla="*/ 30 h 37"/>
                  <a:gd name="T76" fmla="*/ 19 w 38"/>
                  <a:gd name="T77" fmla="*/ 28 h 37"/>
                  <a:gd name="T78" fmla="*/ 21 w 38"/>
                  <a:gd name="T79" fmla="*/ 28 h 37"/>
                  <a:gd name="T80" fmla="*/ 22 w 38"/>
                  <a:gd name="T81" fmla="*/ 27 h 37"/>
                  <a:gd name="T82" fmla="*/ 23 w 38"/>
                  <a:gd name="T83" fmla="*/ 27 h 37"/>
                  <a:gd name="T84" fmla="*/ 24 w 38"/>
                  <a:gd name="T85" fmla="*/ 26 h 37"/>
                  <a:gd name="T86" fmla="*/ 26 w 38"/>
                  <a:gd name="T87" fmla="*/ 25 h 37"/>
                  <a:gd name="T88" fmla="*/ 28 w 38"/>
                  <a:gd name="T89" fmla="*/ 25 h 37"/>
                  <a:gd name="T90" fmla="*/ 31 w 38"/>
                  <a:gd name="T91" fmla="*/ 25 h 37"/>
                  <a:gd name="T92" fmla="*/ 32 w 38"/>
                  <a:gd name="T93" fmla="*/ 24 h 37"/>
                  <a:gd name="T94" fmla="*/ 36 w 38"/>
                  <a:gd name="T95" fmla="*/ 24 h 37"/>
                  <a:gd name="T96" fmla="*/ 37 w 38"/>
                  <a:gd name="T97" fmla="*/ 23 h 37"/>
                  <a:gd name="T98" fmla="*/ 38 w 38"/>
                  <a:gd name="T99" fmla="*/ 21 h 37"/>
                  <a:gd name="T100" fmla="*/ 38 w 38"/>
                  <a:gd name="T101" fmla="*/ 15 h 37"/>
                  <a:gd name="T102" fmla="*/ 36 w 38"/>
                  <a:gd name="T103"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6" y="15"/>
                    </a:moveTo>
                    <a:cubicBezTo>
                      <a:pt x="36" y="15"/>
                      <a:pt x="36" y="13"/>
                      <a:pt x="35" y="13"/>
                    </a:cubicBezTo>
                    <a:cubicBezTo>
                      <a:pt x="34" y="12"/>
                      <a:pt x="33" y="12"/>
                      <a:pt x="33" y="12"/>
                    </a:cubicBezTo>
                    <a:cubicBezTo>
                      <a:pt x="33" y="12"/>
                      <a:pt x="32" y="11"/>
                      <a:pt x="31" y="10"/>
                    </a:cubicBezTo>
                    <a:cubicBezTo>
                      <a:pt x="31" y="10"/>
                      <a:pt x="23" y="4"/>
                      <a:pt x="17" y="0"/>
                    </a:cubicBezTo>
                    <a:cubicBezTo>
                      <a:pt x="13" y="0"/>
                      <a:pt x="13" y="0"/>
                      <a:pt x="13" y="0"/>
                    </a:cubicBezTo>
                    <a:cubicBezTo>
                      <a:pt x="15" y="21"/>
                      <a:pt x="15" y="21"/>
                      <a:pt x="15" y="21"/>
                    </a:cubicBezTo>
                    <a:cubicBezTo>
                      <a:pt x="16" y="21"/>
                      <a:pt x="16" y="21"/>
                      <a:pt x="16" y="21"/>
                    </a:cubicBezTo>
                    <a:cubicBezTo>
                      <a:pt x="16" y="21"/>
                      <a:pt x="16" y="23"/>
                      <a:pt x="16" y="23"/>
                    </a:cubicBezTo>
                    <a:cubicBezTo>
                      <a:pt x="15" y="24"/>
                      <a:pt x="6" y="24"/>
                      <a:pt x="6" y="24"/>
                    </a:cubicBezTo>
                    <a:cubicBezTo>
                      <a:pt x="6" y="24"/>
                      <a:pt x="6" y="24"/>
                      <a:pt x="5" y="24"/>
                    </a:cubicBezTo>
                    <a:cubicBezTo>
                      <a:pt x="4" y="24"/>
                      <a:pt x="4" y="24"/>
                      <a:pt x="3" y="24"/>
                    </a:cubicBezTo>
                    <a:cubicBezTo>
                      <a:pt x="3" y="24"/>
                      <a:pt x="3" y="25"/>
                      <a:pt x="2" y="24"/>
                    </a:cubicBezTo>
                    <a:cubicBezTo>
                      <a:pt x="1" y="23"/>
                      <a:pt x="1" y="24"/>
                      <a:pt x="1" y="25"/>
                    </a:cubicBezTo>
                    <a:cubicBezTo>
                      <a:pt x="1" y="25"/>
                      <a:pt x="0" y="25"/>
                      <a:pt x="0" y="25"/>
                    </a:cubicBezTo>
                    <a:cubicBezTo>
                      <a:pt x="0" y="26"/>
                      <a:pt x="0" y="26"/>
                      <a:pt x="0" y="26"/>
                    </a:cubicBezTo>
                    <a:cubicBezTo>
                      <a:pt x="0" y="27"/>
                      <a:pt x="0" y="27"/>
                      <a:pt x="0" y="27"/>
                    </a:cubicBezTo>
                    <a:cubicBezTo>
                      <a:pt x="0" y="27"/>
                      <a:pt x="0" y="28"/>
                      <a:pt x="1" y="28"/>
                    </a:cubicBezTo>
                    <a:cubicBezTo>
                      <a:pt x="1" y="28"/>
                      <a:pt x="2" y="29"/>
                      <a:pt x="2" y="29"/>
                    </a:cubicBezTo>
                    <a:cubicBezTo>
                      <a:pt x="2" y="30"/>
                      <a:pt x="2" y="31"/>
                      <a:pt x="2" y="31"/>
                    </a:cubicBezTo>
                    <a:cubicBezTo>
                      <a:pt x="2" y="31"/>
                      <a:pt x="2" y="33"/>
                      <a:pt x="2" y="32"/>
                    </a:cubicBezTo>
                    <a:cubicBezTo>
                      <a:pt x="3" y="31"/>
                      <a:pt x="4" y="32"/>
                      <a:pt x="4" y="32"/>
                    </a:cubicBezTo>
                    <a:cubicBezTo>
                      <a:pt x="4" y="31"/>
                      <a:pt x="5" y="32"/>
                      <a:pt x="5" y="32"/>
                    </a:cubicBezTo>
                    <a:cubicBezTo>
                      <a:pt x="6" y="32"/>
                      <a:pt x="7" y="31"/>
                      <a:pt x="7" y="31"/>
                    </a:cubicBezTo>
                    <a:cubicBezTo>
                      <a:pt x="7" y="31"/>
                      <a:pt x="8" y="32"/>
                      <a:pt x="8" y="32"/>
                    </a:cubicBezTo>
                    <a:cubicBezTo>
                      <a:pt x="8" y="33"/>
                      <a:pt x="9" y="33"/>
                      <a:pt x="9" y="34"/>
                    </a:cubicBezTo>
                    <a:cubicBezTo>
                      <a:pt x="8" y="34"/>
                      <a:pt x="8" y="34"/>
                      <a:pt x="9" y="34"/>
                    </a:cubicBezTo>
                    <a:cubicBezTo>
                      <a:pt x="9" y="34"/>
                      <a:pt x="9" y="35"/>
                      <a:pt x="9" y="36"/>
                    </a:cubicBezTo>
                    <a:cubicBezTo>
                      <a:pt x="10" y="36"/>
                      <a:pt x="10" y="36"/>
                      <a:pt x="10" y="36"/>
                    </a:cubicBezTo>
                    <a:cubicBezTo>
                      <a:pt x="11" y="35"/>
                      <a:pt x="11" y="36"/>
                      <a:pt x="12" y="36"/>
                    </a:cubicBezTo>
                    <a:cubicBezTo>
                      <a:pt x="12" y="37"/>
                      <a:pt x="13" y="36"/>
                      <a:pt x="13" y="36"/>
                    </a:cubicBezTo>
                    <a:cubicBezTo>
                      <a:pt x="13" y="35"/>
                      <a:pt x="14" y="35"/>
                      <a:pt x="14" y="35"/>
                    </a:cubicBezTo>
                    <a:cubicBezTo>
                      <a:pt x="14" y="36"/>
                      <a:pt x="14" y="36"/>
                      <a:pt x="15" y="36"/>
                    </a:cubicBezTo>
                    <a:cubicBezTo>
                      <a:pt x="15" y="36"/>
                      <a:pt x="15" y="36"/>
                      <a:pt x="16" y="36"/>
                    </a:cubicBezTo>
                    <a:cubicBezTo>
                      <a:pt x="16" y="35"/>
                      <a:pt x="16" y="34"/>
                      <a:pt x="16" y="34"/>
                    </a:cubicBezTo>
                    <a:cubicBezTo>
                      <a:pt x="16" y="33"/>
                      <a:pt x="16" y="32"/>
                      <a:pt x="16" y="32"/>
                    </a:cubicBezTo>
                    <a:cubicBezTo>
                      <a:pt x="16" y="32"/>
                      <a:pt x="18" y="32"/>
                      <a:pt x="18" y="31"/>
                    </a:cubicBezTo>
                    <a:cubicBezTo>
                      <a:pt x="18" y="30"/>
                      <a:pt x="19" y="30"/>
                      <a:pt x="19" y="30"/>
                    </a:cubicBezTo>
                    <a:cubicBezTo>
                      <a:pt x="19" y="30"/>
                      <a:pt x="19" y="28"/>
                      <a:pt x="19" y="28"/>
                    </a:cubicBezTo>
                    <a:cubicBezTo>
                      <a:pt x="20" y="29"/>
                      <a:pt x="21" y="29"/>
                      <a:pt x="21" y="28"/>
                    </a:cubicBezTo>
                    <a:cubicBezTo>
                      <a:pt x="21" y="28"/>
                      <a:pt x="22" y="28"/>
                      <a:pt x="22" y="27"/>
                    </a:cubicBezTo>
                    <a:cubicBezTo>
                      <a:pt x="22" y="26"/>
                      <a:pt x="22" y="27"/>
                      <a:pt x="23" y="27"/>
                    </a:cubicBezTo>
                    <a:cubicBezTo>
                      <a:pt x="23" y="27"/>
                      <a:pt x="24" y="27"/>
                      <a:pt x="24" y="26"/>
                    </a:cubicBezTo>
                    <a:cubicBezTo>
                      <a:pt x="24" y="26"/>
                      <a:pt x="25" y="26"/>
                      <a:pt x="26" y="25"/>
                    </a:cubicBezTo>
                    <a:cubicBezTo>
                      <a:pt x="27" y="25"/>
                      <a:pt x="27" y="24"/>
                      <a:pt x="28" y="25"/>
                    </a:cubicBezTo>
                    <a:cubicBezTo>
                      <a:pt x="28" y="25"/>
                      <a:pt x="30" y="25"/>
                      <a:pt x="31" y="25"/>
                    </a:cubicBezTo>
                    <a:cubicBezTo>
                      <a:pt x="31" y="25"/>
                      <a:pt x="32" y="24"/>
                      <a:pt x="32" y="24"/>
                    </a:cubicBezTo>
                    <a:cubicBezTo>
                      <a:pt x="33" y="24"/>
                      <a:pt x="35" y="24"/>
                      <a:pt x="36" y="24"/>
                    </a:cubicBezTo>
                    <a:cubicBezTo>
                      <a:pt x="37" y="24"/>
                      <a:pt x="37" y="23"/>
                      <a:pt x="37" y="23"/>
                    </a:cubicBezTo>
                    <a:cubicBezTo>
                      <a:pt x="38" y="22"/>
                      <a:pt x="38" y="21"/>
                      <a:pt x="38" y="21"/>
                    </a:cubicBezTo>
                    <a:cubicBezTo>
                      <a:pt x="38" y="21"/>
                      <a:pt x="38" y="17"/>
                      <a:pt x="38" y="15"/>
                    </a:cubicBezTo>
                    <a:cubicBezTo>
                      <a:pt x="38" y="15"/>
                      <a:pt x="36" y="15"/>
                      <a:pt x="36"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213">
                <a:extLst>
                  <a:ext uri="{FF2B5EF4-FFF2-40B4-BE49-F238E27FC236}">
                    <a16:creationId xmlns:a16="http://schemas.microsoft.com/office/drawing/2014/main" id="{E18A2E0F-BCC7-4F27-9815-BC0BBBC730CA}"/>
                  </a:ext>
                </a:extLst>
              </p:cNvPr>
              <p:cNvSpPr>
                <a:spLocks/>
              </p:cNvSpPr>
              <p:nvPr/>
            </p:nvSpPr>
            <p:spPr bwMode="auto">
              <a:xfrm>
                <a:off x="-3567113" y="2101850"/>
                <a:ext cx="68262" cy="50800"/>
              </a:xfrm>
              <a:custGeom>
                <a:avLst/>
                <a:gdLst>
                  <a:gd name="T0" fmla="*/ 19 w 19"/>
                  <a:gd name="T1" fmla="*/ 8 h 14"/>
                  <a:gd name="T2" fmla="*/ 18 w 19"/>
                  <a:gd name="T3" fmla="*/ 8 h 14"/>
                  <a:gd name="T4" fmla="*/ 17 w 19"/>
                  <a:gd name="T5" fmla="*/ 6 h 14"/>
                  <a:gd name="T6" fmla="*/ 16 w 19"/>
                  <a:gd name="T7" fmla="*/ 6 h 14"/>
                  <a:gd name="T8" fmla="*/ 15 w 19"/>
                  <a:gd name="T9" fmla="*/ 6 h 14"/>
                  <a:gd name="T10" fmla="*/ 15 w 19"/>
                  <a:gd name="T11" fmla="*/ 5 h 14"/>
                  <a:gd name="T12" fmla="*/ 14 w 19"/>
                  <a:gd name="T13" fmla="*/ 3 h 14"/>
                  <a:gd name="T14" fmla="*/ 13 w 19"/>
                  <a:gd name="T15" fmla="*/ 2 h 14"/>
                  <a:gd name="T16" fmla="*/ 13 w 19"/>
                  <a:gd name="T17" fmla="*/ 1 h 14"/>
                  <a:gd name="T18" fmla="*/ 12 w 19"/>
                  <a:gd name="T19" fmla="*/ 1 h 14"/>
                  <a:gd name="T20" fmla="*/ 10 w 19"/>
                  <a:gd name="T21" fmla="*/ 1 h 14"/>
                  <a:gd name="T22" fmla="*/ 8 w 19"/>
                  <a:gd name="T23" fmla="*/ 2 h 14"/>
                  <a:gd name="T24" fmla="*/ 7 w 19"/>
                  <a:gd name="T25" fmla="*/ 3 h 14"/>
                  <a:gd name="T26" fmla="*/ 6 w 19"/>
                  <a:gd name="T27" fmla="*/ 3 h 14"/>
                  <a:gd name="T28" fmla="*/ 5 w 19"/>
                  <a:gd name="T29" fmla="*/ 4 h 14"/>
                  <a:gd name="T30" fmla="*/ 3 w 19"/>
                  <a:gd name="T31" fmla="*/ 4 h 14"/>
                  <a:gd name="T32" fmla="*/ 3 w 19"/>
                  <a:gd name="T33" fmla="*/ 6 h 14"/>
                  <a:gd name="T34" fmla="*/ 2 w 19"/>
                  <a:gd name="T35" fmla="*/ 7 h 14"/>
                  <a:gd name="T36" fmla="*/ 0 w 19"/>
                  <a:gd name="T37" fmla="*/ 8 h 14"/>
                  <a:gd name="T38" fmla="*/ 0 w 19"/>
                  <a:gd name="T39" fmla="*/ 10 h 14"/>
                  <a:gd name="T40" fmla="*/ 0 w 19"/>
                  <a:gd name="T41" fmla="*/ 12 h 14"/>
                  <a:gd name="T42" fmla="*/ 1 w 19"/>
                  <a:gd name="T43" fmla="*/ 12 h 14"/>
                  <a:gd name="T44" fmla="*/ 3 w 19"/>
                  <a:gd name="T45" fmla="*/ 13 h 14"/>
                  <a:gd name="T46" fmla="*/ 5 w 19"/>
                  <a:gd name="T47" fmla="*/ 13 h 14"/>
                  <a:gd name="T48" fmla="*/ 6 w 19"/>
                  <a:gd name="T49" fmla="*/ 13 h 14"/>
                  <a:gd name="T50" fmla="*/ 6 w 19"/>
                  <a:gd name="T51" fmla="*/ 10 h 14"/>
                  <a:gd name="T52" fmla="*/ 12 w 19"/>
                  <a:gd name="T53" fmla="*/ 11 h 14"/>
                  <a:gd name="T54" fmla="*/ 13 w 19"/>
                  <a:gd name="T55" fmla="*/ 10 h 14"/>
                  <a:gd name="T56" fmla="*/ 15 w 19"/>
                  <a:gd name="T57" fmla="*/ 10 h 14"/>
                  <a:gd name="T58" fmla="*/ 16 w 19"/>
                  <a:gd name="T59" fmla="*/ 9 h 14"/>
                  <a:gd name="T60" fmla="*/ 18 w 19"/>
                  <a:gd name="T61" fmla="*/ 9 h 14"/>
                  <a:gd name="T62" fmla="*/ 19 w 19"/>
                  <a:gd name="T63" fmla="*/ 8 h 14"/>
                  <a:gd name="T64" fmla="*/ 19 w 19"/>
                  <a:gd name="T6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14">
                    <a:moveTo>
                      <a:pt x="19" y="8"/>
                    </a:moveTo>
                    <a:cubicBezTo>
                      <a:pt x="18" y="8"/>
                      <a:pt x="18" y="8"/>
                      <a:pt x="18" y="8"/>
                    </a:cubicBezTo>
                    <a:cubicBezTo>
                      <a:pt x="17" y="8"/>
                      <a:pt x="18" y="6"/>
                      <a:pt x="17" y="6"/>
                    </a:cubicBezTo>
                    <a:cubicBezTo>
                      <a:pt x="17" y="6"/>
                      <a:pt x="17" y="7"/>
                      <a:pt x="16" y="6"/>
                    </a:cubicBezTo>
                    <a:cubicBezTo>
                      <a:pt x="16" y="6"/>
                      <a:pt x="16" y="6"/>
                      <a:pt x="15" y="6"/>
                    </a:cubicBezTo>
                    <a:cubicBezTo>
                      <a:pt x="15" y="6"/>
                      <a:pt x="15" y="5"/>
                      <a:pt x="15" y="5"/>
                    </a:cubicBezTo>
                    <a:cubicBezTo>
                      <a:pt x="15" y="4"/>
                      <a:pt x="14" y="4"/>
                      <a:pt x="14" y="3"/>
                    </a:cubicBezTo>
                    <a:cubicBezTo>
                      <a:pt x="13" y="3"/>
                      <a:pt x="13" y="2"/>
                      <a:pt x="13" y="2"/>
                    </a:cubicBezTo>
                    <a:cubicBezTo>
                      <a:pt x="13" y="2"/>
                      <a:pt x="13" y="1"/>
                      <a:pt x="13" y="1"/>
                    </a:cubicBezTo>
                    <a:cubicBezTo>
                      <a:pt x="12" y="1"/>
                      <a:pt x="12" y="1"/>
                      <a:pt x="12" y="1"/>
                    </a:cubicBezTo>
                    <a:cubicBezTo>
                      <a:pt x="11" y="0"/>
                      <a:pt x="11" y="1"/>
                      <a:pt x="10" y="1"/>
                    </a:cubicBezTo>
                    <a:cubicBezTo>
                      <a:pt x="9" y="2"/>
                      <a:pt x="8" y="2"/>
                      <a:pt x="8" y="2"/>
                    </a:cubicBezTo>
                    <a:cubicBezTo>
                      <a:pt x="8" y="3"/>
                      <a:pt x="7" y="3"/>
                      <a:pt x="7" y="3"/>
                    </a:cubicBezTo>
                    <a:cubicBezTo>
                      <a:pt x="6" y="3"/>
                      <a:pt x="6" y="2"/>
                      <a:pt x="6" y="3"/>
                    </a:cubicBezTo>
                    <a:cubicBezTo>
                      <a:pt x="6" y="4"/>
                      <a:pt x="5" y="4"/>
                      <a:pt x="5" y="4"/>
                    </a:cubicBezTo>
                    <a:cubicBezTo>
                      <a:pt x="5" y="5"/>
                      <a:pt x="4" y="5"/>
                      <a:pt x="3" y="4"/>
                    </a:cubicBezTo>
                    <a:cubicBezTo>
                      <a:pt x="3" y="4"/>
                      <a:pt x="3" y="6"/>
                      <a:pt x="3" y="6"/>
                    </a:cubicBezTo>
                    <a:cubicBezTo>
                      <a:pt x="3" y="6"/>
                      <a:pt x="2" y="6"/>
                      <a:pt x="2" y="7"/>
                    </a:cubicBezTo>
                    <a:cubicBezTo>
                      <a:pt x="2" y="8"/>
                      <a:pt x="0" y="8"/>
                      <a:pt x="0" y="8"/>
                    </a:cubicBezTo>
                    <a:cubicBezTo>
                      <a:pt x="0" y="8"/>
                      <a:pt x="0" y="9"/>
                      <a:pt x="0" y="10"/>
                    </a:cubicBezTo>
                    <a:cubicBezTo>
                      <a:pt x="0" y="10"/>
                      <a:pt x="0" y="11"/>
                      <a:pt x="0" y="12"/>
                    </a:cubicBezTo>
                    <a:cubicBezTo>
                      <a:pt x="0" y="12"/>
                      <a:pt x="0" y="12"/>
                      <a:pt x="1" y="12"/>
                    </a:cubicBezTo>
                    <a:cubicBezTo>
                      <a:pt x="1" y="13"/>
                      <a:pt x="2" y="14"/>
                      <a:pt x="3" y="13"/>
                    </a:cubicBezTo>
                    <a:cubicBezTo>
                      <a:pt x="3" y="13"/>
                      <a:pt x="5" y="13"/>
                      <a:pt x="5" y="13"/>
                    </a:cubicBezTo>
                    <a:cubicBezTo>
                      <a:pt x="6" y="13"/>
                      <a:pt x="6" y="13"/>
                      <a:pt x="6" y="13"/>
                    </a:cubicBezTo>
                    <a:cubicBezTo>
                      <a:pt x="6" y="12"/>
                      <a:pt x="6" y="11"/>
                      <a:pt x="6" y="10"/>
                    </a:cubicBezTo>
                    <a:cubicBezTo>
                      <a:pt x="6" y="10"/>
                      <a:pt x="11" y="10"/>
                      <a:pt x="12" y="11"/>
                    </a:cubicBezTo>
                    <a:cubicBezTo>
                      <a:pt x="12" y="11"/>
                      <a:pt x="12" y="10"/>
                      <a:pt x="13" y="10"/>
                    </a:cubicBezTo>
                    <a:cubicBezTo>
                      <a:pt x="13" y="10"/>
                      <a:pt x="14" y="10"/>
                      <a:pt x="15" y="10"/>
                    </a:cubicBezTo>
                    <a:cubicBezTo>
                      <a:pt x="15" y="10"/>
                      <a:pt x="16" y="9"/>
                      <a:pt x="16" y="9"/>
                    </a:cubicBezTo>
                    <a:cubicBezTo>
                      <a:pt x="16" y="9"/>
                      <a:pt x="18" y="9"/>
                      <a:pt x="18" y="9"/>
                    </a:cubicBezTo>
                    <a:cubicBezTo>
                      <a:pt x="18" y="9"/>
                      <a:pt x="19" y="9"/>
                      <a:pt x="19" y="8"/>
                    </a:cubicBezTo>
                    <a:cubicBezTo>
                      <a:pt x="19" y="8"/>
                      <a:pt x="19" y="8"/>
                      <a:pt x="1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214">
                <a:extLst>
                  <a:ext uri="{FF2B5EF4-FFF2-40B4-BE49-F238E27FC236}">
                    <a16:creationId xmlns:a16="http://schemas.microsoft.com/office/drawing/2014/main" id="{14C54944-DE27-496B-9682-9DFFF9267FC3}"/>
                  </a:ext>
                </a:extLst>
              </p:cNvPr>
              <p:cNvSpPr>
                <a:spLocks/>
              </p:cNvSpPr>
              <p:nvPr/>
            </p:nvSpPr>
            <p:spPr bwMode="auto">
              <a:xfrm>
                <a:off x="-3521075" y="2030413"/>
                <a:ext cx="130175" cy="100013"/>
              </a:xfrm>
              <a:custGeom>
                <a:avLst/>
                <a:gdLst>
                  <a:gd name="T0" fmla="*/ 34 w 36"/>
                  <a:gd name="T1" fmla="*/ 4 h 28"/>
                  <a:gd name="T2" fmla="*/ 34 w 36"/>
                  <a:gd name="T3" fmla="*/ 1 h 28"/>
                  <a:gd name="T4" fmla="*/ 32 w 36"/>
                  <a:gd name="T5" fmla="*/ 2 h 28"/>
                  <a:gd name="T6" fmla="*/ 31 w 36"/>
                  <a:gd name="T7" fmla="*/ 1 h 28"/>
                  <a:gd name="T8" fmla="*/ 27 w 36"/>
                  <a:gd name="T9" fmla="*/ 0 h 28"/>
                  <a:gd name="T10" fmla="*/ 18 w 36"/>
                  <a:gd name="T11" fmla="*/ 6 h 28"/>
                  <a:gd name="T12" fmla="*/ 13 w 36"/>
                  <a:gd name="T13" fmla="*/ 10 h 28"/>
                  <a:gd name="T14" fmla="*/ 10 w 36"/>
                  <a:gd name="T15" fmla="*/ 11 h 28"/>
                  <a:gd name="T16" fmla="*/ 9 w 36"/>
                  <a:gd name="T17" fmla="*/ 11 h 28"/>
                  <a:gd name="T18" fmla="*/ 9 w 36"/>
                  <a:gd name="T19" fmla="*/ 17 h 28"/>
                  <a:gd name="T20" fmla="*/ 8 w 36"/>
                  <a:gd name="T21" fmla="*/ 19 h 28"/>
                  <a:gd name="T22" fmla="*/ 7 w 36"/>
                  <a:gd name="T23" fmla="*/ 20 h 28"/>
                  <a:gd name="T24" fmla="*/ 3 w 36"/>
                  <a:gd name="T25" fmla="*/ 20 h 28"/>
                  <a:gd name="T26" fmla="*/ 2 w 36"/>
                  <a:gd name="T27" fmla="*/ 21 h 28"/>
                  <a:gd name="T28" fmla="*/ 0 w 36"/>
                  <a:gd name="T29" fmla="*/ 21 h 28"/>
                  <a:gd name="T30" fmla="*/ 0 w 36"/>
                  <a:gd name="T31" fmla="*/ 22 h 28"/>
                  <a:gd name="T32" fmla="*/ 1 w 36"/>
                  <a:gd name="T33" fmla="*/ 23 h 28"/>
                  <a:gd name="T34" fmla="*/ 2 w 36"/>
                  <a:gd name="T35" fmla="*/ 25 h 28"/>
                  <a:gd name="T36" fmla="*/ 2 w 36"/>
                  <a:gd name="T37" fmla="*/ 26 h 28"/>
                  <a:gd name="T38" fmla="*/ 3 w 36"/>
                  <a:gd name="T39" fmla="*/ 26 h 28"/>
                  <a:gd name="T40" fmla="*/ 4 w 36"/>
                  <a:gd name="T41" fmla="*/ 26 h 28"/>
                  <a:gd name="T42" fmla="*/ 5 w 36"/>
                  <a:gd name="T43" fmla="*/ 28 h 28"/>
                  <a:gd name="T44" fmla="*/ 6 w 36"/>
                  <a:gd name="T45" fmla="*/ 28 h 28"/>
                  <a:gd name="T46" fmla="*/ 6 w 36"/>
                  <a:gd name="T47" fmla="*/ 27 h 28"/>
                  <a:gd name="T48" fmla="*/ 7 w 36"/>
                  <a:gd name="T49" fmla="*/ 28 h 28"/>
                  <a:gd name="T50" fmla="*/ 8 w 36"/>
                  <a:gd name="T51" fmla="*/ 28 h 28"/>
                  <a:gd name="T52" fmla="*/ 9 w 36"/>
                  <a:gd name="T53" fmla="*/ 26 h 28"/>
                  <a:gd name="T54" fmla="*/ 10 w 36"/>
                  <a:gd name="T55" fmla="*/ 24 h 28"/>
                  <a:gd name="T56" fmla="*/ 12 w 36"/>
                  <a:gd name="T57" fmla="*/ 24 h 28"/>
                  <a:gd name="T58" fmla="*/ 13 w 36"/>
                  <a:gd name="T59" fmla="*/ 24 h 28"/>
                  <a:gd name="T60" fmla="*/ 15 w 36"/>
                  <a:gd name="T61" fmla="*/ 24 h 28"/>
                  <a:gd name="T62" fmla="*/ 16 w 36"/>
                  <a:gd name="T63" fmla="*/ 25 h 28"/>
                  <a:gd name="T64" fmla="*/ 18 w 36"/>
                  <a:gd name="T65" fmla="*/ 25 h 28"/>
                  <a:gd name="T66" fmla="*/ 20 w 36"/>
                  <a:gd name="T67" fmla="*/ 26 h 28"/>
                  <a:gd name="T68" fmla="*/ 22 w 36"/>
                  <a:gd name="T69" fmla="*/ 26 h 28"/>
                  <a:gd name="T70" fmla="*/ 24 w 36"/>
                  <a:gd name="T71" fmla="*/ 25 h 28"/>
                  <a:gd name="T72" fmla="*/ 27 w 36"/>
                  <a:gd name="T73" fmla="*/ 25 h 28"/>
                  <a:gd name="T74" fmla="*/ 29 w 36"/>
                  <a:gd name="T75" fmla="*/ 25 h 28"/>
                  <a:gd name="T76" fmla="*/ 31 w 36"/>
                  <a:gd name="T77" fmla="*/ 24 h 28"/>
                  <a:gd name="T78" fmla="*/ 31 w 36"/>
                  <a:gd name="T79" fmla="*/ 24 h 28"/>
                  <a:gd name="T80" fmla="*/ 31 w 36"/>
                  <a:gd name="T81" fmla="*/ 23 h 28"/>
                  <a:gd name="T82" fmla="*/ 31 w 36"/>
                  <a:gd name="T83" fmla="*/ 21 h 28"/>
                  <a:gd name="T84" fmla="*/ 35 w 36"/>
                  <a:gd name="T85" fmla="*/ 16 h 28"/>
                  <a:gd name="T86" fmla="*/ 35 w 36"/>
                  <a:gd name="T87" fmla="*/ 11 h 28"/>
                  <a:gd name="T88" fmla="*/ 36 w 36"/>
                  <a:gd name="T89" fmla="*/ 8 h 28"/>
                  <a:gd name="T90" fmla="*/ 35 w 36"/>
                  <a:gd name="T91" fmla="*/ 6 h 28"/>
                  <a:gd name="T92" fmla="*/ 34 w 36"/>
                  <a:gd name="T9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34" y="4"/>
                    </a:moveTo>
                    <a:cubicBezTo>
                      <a:pt x="34" y="4"/>
                      <a:pt x="34" y="2"/>
                      <a:pt x="34" y="1"/>
                    </a:cubicBezTo>
                    <a:cubicBezTo>
                      <a:pt x="32" y="2"/>
                      <a:pt x="32" y="2"/>
                      <a:pt x="32" y="2"/>
                    </a:cubicBezTo>
                    <a:cubicBezTo>
                      <a:pt x="32" y="2"/>
                      <a:pt x="32" y="1"/>
                      <a:pt x="31" y="1"/>
                    </a:cubicBezTo>
                    <a:cubicBezTo>
                      <a:pt x="30" y="0"/>
                      <a:pt x="27" y="0"/>
                      <a:pt x="27" y="0"/>
                    </a:cubicBezTo>
                    <a:cubicBezTo>
                      <a:pt x="18" y="6"/>
                      <a:pt x="18" y="6"/>
                      <a:pt x="18" y="6"/>
                    </a:cubicBezTo>
                    <a:cubicBezTo>
                      <a:pt x="13" y="10"/>
                      <a:pt x="13" y="10"/>
                      <a:pt x="13" y="10"/>
                    </a:cubicBezTo>
                    <a:cubicBezTo>
                      <a:pt x="13" y="10"/>
                      <a:pt x="10" y="11"/>
                      <a:pt x="10" y="11"/>
                    </a:cubicBezTo>
                    <a:cubicBezTo>
                      <a:pt x="10" y="11"/>
                      <a:pt x="9" y="11"/>
                      <a:pt x="9" y="11"/>
                    </a:cubicBezTo>
                    <a:cubicBezTo>
                      <a:pt x="9" y="13"/>
                      <a:pt x="9" y="17"/>
                      <a:pt x="9" y="17"/>
                    </a:cubicBezTo>
                    <a:cubicBezTo>
                      <a:pt x="9" y="17"/>
                      <a:pt x="9" y="18"/>
                      <a:pt x="8" y="19"/>
                    </a:cubicBezTo>
                    <a:cubicBezTo>
                      <a:pt x="8" y="19"/>
                      <a:pt x="8" y="20"/>
                      <a:pt x="7" y="20"/>
                    </a:cubicBezTo>
                    <a:cubicBezTo>
                      <a:pt x="6" y="20"/>
                      <a:pt x="4" y="20"/>
                      <a:pt x="3" y="20"/>
                    </a:cubicBezTo>
                    <a:cubicBezTo>
                      <a:pt x="3" y="20"/>
                      <a:pt x="2" y="21"/>
                      <a:pt x="2" y="21"/>
                    </a:cubicBezTo>
                    <a:cubicBezTo>
                      <a:pt x="1" y="21"/>
                      <a:pt x="1" y="21"/>
                      <a:pt x="0" y="21"/>
                    </a:cubicBezTo>
                    <a:cubicBezTo>
                      <a:pt x="0" y="21"/>
                      <a:pt x="0" y="22"/>
                      <a:pt x="0" y="22"/>
                    </a:cubicBezTo>
                    <a:cubicBezTo>
                      <a:pt x="0" y="22"/>
                      <a:pt x="0" y="23"/>
                      <a:pt x="1" y="23"/>
                    </a:cubicBezTo>
                    <a:cubicBezTo>
                      <a:pt x="1" y="24"/>
                      <a:pt x="2" y="24"/>
                      <a:pt x="2" y="25"/>
                    </a:cubicBezTo>
                    <a:cubicBezTo>
                      <a:pt x="2" y="25"/>
                      <a:pt x="2" y="26"/>
                      <a:pt x="2" y="26"/>
                    </a:cubicBezTo>
                    <a:cubicBezTo>
                      <a:pt x="3" y="26"/>
                      <a:pt x="3" y="26"/>
                      <a:pt x="3" y="26"/>
                    </a:cubicBezTo>
                    <a:cubicBezTo>
                      <a:pt x="4" y="27"/>
                      <a:pt x="4" y="26"/>
                      <a:pt x="4" y="26"/>
                    </a:cubicBezTo>
                    <a:cubicBezTo>
                      <a:pt x="5" y="26"/>
                      <a:pt x="4" y="28"/>
                      <a:pt x="5" y="28"/>
                    </a:cubicBezTo>
                    <a:cubicBezTo>
                      <a:pt x="5" y="28"/>
                      <a:pt x="5" y="28"/>
                      <a:pt x="6" y="28"/>
                    </a:cubicBezTo>
                    <a:cubicBezTo>
                      <a:pt x="5" y="27"/>
                      <a:pt x="6" y="27"/>
                      <a:pt x="6" y="27"/>
                    </a:cubicBezTo>
                    <a:cubicBezTo>
                      <a:pt x="7" y="27"/>
                      <a:pt x="6" y="28"/>
                      <a:pt x="7" y="28"/>
                    </a:cubicBezTo>
                    <a:cubicBezTo>
                      <a:pt x="8" y="28"/>
                      <a:pt x="8" y="28"/>
                      <a:pt x="8" y="28"/>
                    </a:cubicBezTo>
                    <a:cubicBezTo>
                      <a:pt x="8" y="27"/>
                      <a:pt x="9" y="26"/>
                      <a:pt x="9" y="26"/>
                    </a:cubicBezTo>
                    <a:cubicBezTo>
                      <a:pt x="9" y="26"/>
                      <a:pt x="9" y="24"/>
                      <a:pt x="10" y="24"/>
                    </a:cubicBezTo>
                    <a:cubicBezTo>
                      <a:pt x="10" y="24"/>
                      <a:pt x="11" y="24"/>
                      <a:pt x="12" y="24"/>
                    </a:cubicBezTo>
                    <a:cubicBezTo>
                      <a:pt x="12" y="24"/>
                      <a:pt x="13" y="23"/>
                      <a:pt x="13" y="24"/>
                    </a:cubicBezTo>
                    <a:cubicBezTo>
                      <a:pt x="14" y="24"/>
                      <a:pt x="15" y="24"/>
                      <a:pt x="15" y="24"/>
                    </a:cubicBezTo>
                    <a:cubicBezTo>
                      <a:pt x="15" y="25"/>
                      <a:pt x="16" y="26"/>
                      <a:pt x="16" y="25"/>
                    </a:cubicBezTo>
                    <a:cubicBezTo>
                      <a:pt x="17" y="25"/>
                      <a:pt x="18" y="25"/>
                      <a:pt x="18" y="25"/>
                    </a:cubicBezTo>
                    <a:cubicBezTo>
                      <a:pt x="19" y="25"/>
                      <a:pt x="20" y="26"/>
                      <a:pt x="20" y="26"/>
                    </a:cubicBezTo>
                    <a:cubicBezTo>
                      <a:pt x="20" y="26"/>
                      <a:pt x="22" y="26"/>
                      <a:pt x="22" y="26"/>
                    </a:cubicBezTo>
                    <a:cubicBezTo>
                      <a:pt x="23" y="25"/>
                      <a:pt x="23" y="25"/>
                      <a:pt x="24" y="25"/>
                    </a:cubicBezTo>
                    <a:cubicBezTo>
                      <a:pt x="25" y="25"/>
                      <a:pt x="27" y="25"/>
                      <a:pt x="27" y="25"/>
                    </a:cubicBezTo>
                    <a:cubicBezTo>
                      <a:pt x="27" y="25"/>
                      <a:pt x="28" y="25"/>
                      <a:pt x="29" y="25"/>
                    </a:cubicBezTo>
                    <a:cubicBezTo>
                      <a:pt x="29" y="25"/>
                      <a:pt x="30" y="24"/>
                      <a:pt x="31" y="24"/>
                    </a:cubicBezTo>
                    <a:cubicBezTo>
                      <a:pt x="31" y="24"/>
                      <a:pt x="31" y="24"/>
                      <a:pt x="31" y="24"/>
                    </a:cubicBezTo>
                    <a:cubicBezTo>
                      <a:pt x="31" y="23"/>
                      <a:pt x="31" y="23"/>
                      <a:pt x="31" y="23"/>
                    </a:cubicBezTo>
                    <a:cubicBezTo>
                      <a:pt x="31" y="22"/>
                      <a:pt x="31" y="22"/>
                      <a:pt x="31" y="21"/>
                    </a:cubicBezTo>
                    <a:cubicBezTo>
                      <a:pt x="32" y="20"/>
                      <a:pt x="35" y="16"/>
                      <a:pt x="35" y="16"/>
                    </a:cubicBezTo>
                    <a:cubicBezTo>
                      <a:pt x="35" y="16"/>
                      <a:pt x="35" y="11"/>
                      <a:pt x="35" y="11"/>
                    </a:cubicBezTo>
                    <a:cubicBezTo>
                      <a:pt x="35" y="10"/>
                      <a:pt x="35" y="9"/>
                      <a:pt x="36" y="8"/>
                    </a:cubicBezTo>
                    <a:cubicBezTo>
                      <a:pt x="36" y="7"/>
                      <a:pt x="35" y="7"/>
                      <a:pt x="35" y="6"/>
                    </a:cubicBezTo>
                    <a:cubicBezTo>
                      <a:pt x="35" y="5"/>
                      <a:pt x="34" y="5"/>
                      <a:pt x="3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215">
                <a:extLst>
                  <a:ext uri="{FF2B5EF4-FFF2-40B4-BE49-F238E27FC236}">
                    <a16:creationId xmlns:a16="http://schemas.microsoft.com/office/drawing/2014/main" id="{402D1168-6F58-4470-9B4F-553A0FACC2DD}"/>
                  </a:ext>
                </a:extLst>
              </p:cNvPr>
              <p:cNvSpPr>
                <a:spLocks/>
              </p:cNvSpPr>
              <p:nvPr/>
            </p:nvSpPr>
            <p:spPr bwMode="auto">
              <a:xfrm>
                <a:off x="-3408363" y="2030413"/>
                <a:ext cx="82550" cy="139700"/>
              </a:xfrm>
              <a:custGeom>
                <a:avLst/>
                <a:gdLst>
                  <a:gd name="T0" fmla="*/ 23 w 23"/>
                  <a:gd name="T1" fmla="*/ 10 h 39"/>
                  <a:gd name="T2" fmla="*/ 5 w 23"/>
                  <a:gd name="T3" fmla="*/ 0 h 39"/>
                  <a:gd name="T4" fmla="*/ 3 w 23"/>
                  <a:gd name="T5" fmla="*/ 1 h 39"/>
                  <a:gd name="T6" fmla="*/ 3 w 23"/>
                  <a:gd name="T7" fmla="*/ 4 h 39"/>
                  <a:gd name="T8" fmla="*/ 4 w 23"/>
                  <a:gd name="T9" fmla="*/ 6 h 39"/>
                  <a:gd name="T10" fmla="*/ 5 w 23"/>
                  <a:gd name="T11" fmla="*/ 8 h 39"/>
                  <a:gd name="T12" fmla="*/ 4 w 23"/>
                  <a:gd name="T13" fmla="*/ 11 h 39"/>
                  <a:gd name="T14" fmla="*/ 4 w 23"/>
                  <a:gd name="T15" fmla="*/ 16 h 39"/>
                  <a:gd name="T16" fmla="*/ 0 w 23"/>
                  <a:gd name="T17" fmla="*/ 21 h 39"/>
                  <a:gd name="T18" fmla="*/ 0 w 23"/>
                  <a:gd name="T19" fmla="*/ 23 h 39"/>
                  <a:gd name="T20" fmla="*/ 0 w 23"/>
                  <a:gd name="T21" fmla="*/ 24 h 39"/>
                  <a:gd name="T22" fmla="*/ 0 w 23"/>
                  <a:gd name="T23" fmla="*/ 24 h 39"/>
                  <a:gd name="T24" fmla="*/ 1 w 23"/>
                  <a:gd name="T25" fmla="*/ 25 h 39"/>
                  <a:gd name="T26" fmla="*/ 3 w 23"/>
                  <a:gd name="T27" fmla="*/ 27 h 39"/>
                  <a:gd name="T28" fmla="*/ 3 w 23"/>
                  <a:gd name="T29" fmla="*/ 29 h 39"/>
                  <a:gd name="T30" fmla="*/ 4 w 23"/>
                  <a:gd name="T31" fmla="*/ 32 h 39"/>
                  <a:gd name="T32" fmla="*/ 3 w 23"/>
                  <a:gd name="T33" fmla="*/ 33 h 39"/>
                  <a:gd name="T34" fmla="*/ 1 w 23"/>
                  <a:gd name="T35" fmla="*/ 33 h 39"/>
                  <a:gd name="T36" fmla="*/ 2 w 23"/>
                  <a:gd name="T37" fmla="*/ 35 h 39"/>
                  <a:gd name="T38" fmla="*/ 4 w 23"/>
                  <a:gd name="T39" fmla="*/ 37 h 39"/>
                  <a:gd name="T40" fmla="*/ 4 w 23"/>
                  <a:gd name="T41" fmla="*/ 38 h 39"/>
                  <a:gd name="T42" fmla="*/ 6 w 23"/>
                  <a:gd name="T43" fmla="*/ 38 h 39"/>
                  <a:gd name="T44" fmla="*/ 7 w 23"/>
                  <a:gd name="T45" fmla="*/ 38 h 39"/>
                  <a:gd name="T46" fmla="*/ 10 w 23"/>
                  <a:gd name="T47" fmla="*/ 37 h 39"/>
                  <a:gd name="T48" fmla="*/ 12 w 23"/>
                  <a:gd name="T49" fmla="*/ 36 h 39"/>
                  <a:gd name="T50" fmla="*/ 12 w 23"/>
                  <a:gd name="T51" fmla="*/ 35 h 39"/>
                  <a:gd name="T52" fmla="*/ 15 w 23"/>
                  <a:gd name="T53" fmla="*/ 34 h 39"/>
                  <a:gd name="T54" fmla="*/ 18 w 23"/>
                  <a:gd name="T55" fmla="*/ 32 h 39"/>
                  <a:gd name="T56" fmla="*/ 18 w 23"/>
                  <a:gd name="T57" fmla="*/ 31 h 39"/>
                  <a:gd name="T58" fmla="*/ 20 w 23"/>
                  <a:gd name="T59" fmla="*/ 30 h 39"/>
                  <a:gd name="T60" fmla="*/ 20 w 23"/>
                  <a:gd name="T61" fmla="*/ 30 h 39"/>
                  <a:gd name="T62" fmla="*/ 20 w 23"/>
                  <a:gd name="T63" fmla="*/ 30 h 39"/>
                  <a:gd name="T64" fmla="*/ 21 w 23"/>
                  <a:gd name="T65" fmla="*/ 29 h 39"/>
                  <a:gd name="T66" fmla="*/ 19 w 23"/>
                  <a:gd name="T67" fmla="*/ 28 h 39"/>
                  <a:gd name="T68" fmla="*/ 19 w 23"/>
                  <a:gd name="T69" fmla="*/ 26 h 39"/>
                  <a:gd name="T70" fmla="*/ 19 w 23"/>
                  <a:gd name="T71" fmla="*/ 25 h 39"/>
                  <a:gd name="T72" fmla="*/ 19 w 23"/>
                  <a:gd name="T73" fmla="*/ 23 h 39"/>
                  <a:gd name="T74" fmla="*/ 20 w 23"/>
                  <a:gd name="T75" fmla="*/ 21 h 39"/>
                  <a:gd name="T76" fmla="*/ 21 w 23"/>
                  <a:gd name="T77" fmla="*/ 20 h 39"/>
                  <a:gd name="T78" fmla="*/ 23 w 23"/>
                  <a:gd name="T79" fmla="*/ 18 h 39"/>
                  <a:gd name="T80" fmla="*/ 23 w 23"/>
                  <a:gd name="T81" fmla="*/ 16 h 39"/>
                  <a:gd name="T82" fmla="*/ 23 w 23"/>
                  <a:gd name="T83"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39">
                    <a:moveTo>
                      <a:pt x="23" y="10"/>
                    </a:moveTo>
                    <a:cubicBezTo>
                      <a:pt x="5" y="0"/>
                      <a:pt x="5" y="0"/>
                      <a:pt x="5" y="0"/>
                    </a:cubicBezTo>
                    <a:cubicBezTo>
                      <a:pt x="3" y="1"/>
                      <a:pt x="3" y="1"/>
                      <a:pt x="3" y="1"/>
                    </a:cubicBezTo>
                    <a:cubicBezTo>
                      <a:pt x="3" y="2"/>
                      <a:pt x="3" y="4"/>
                      <a:pt x="3" y="4"/>
                    </a:cubicBezTo>
                    <a:cubicBezTo>
                      <a:pt x="3" y="5"/>
                      <a:pt x="4" y="5"/>
                      <a:pt x="4" y="6"/>
                    </a:cubicBezTo>
                    <a:cubicBezTo>
                      <a:pt x="4" y="7"/>
                      <a:pt x="5" y="7"/>
                      <a:pt x="5" y="8"/>
                    </a:cubicBezTo>
                    <a:cubicBezTo>
                      <a:pt x="4" y="9"/>
                      <a:pt x="4" y="10"/>
                      <a:pt x="4" y="11"/>
                    </a:cubicBezTo>
                    <a:cubicBezTo>
                      <a:pt x="4" y="11"/>
                      <a:pt x="4" y="16"/>
                      <a:pt x="4" y="16"/>
                    </a:cubicBezTo>
                    <a:cubicBezTo>
                      <a:pt x="4" y="16"/>
                      <a:pt x="1" y="20"/>
                      <a:pt x="0" y="21"/>
                    </a:cubicBezTo>
                    <a:cubicBezTo>
                      <a:pt x="0" y="22"/>
                      <a:pt x="0" y="22"/>
                      <a:pt x="0" y="23"/>
                    </a:cubicBezTo>
                    <a:cubicBezTo>
                      <a:pt x="0" y="23"/>
                      <a:pt x="0" y="23"/>
                      <a:pt x="0" y="24"/>
                    </a:cubicBezTo>
                    <a:cubicBezTo>
                      <a:pt x="0" y="24"/>
                      <a:pt x="0" y="24"/>
                      <a:pt x="0" y="24"/>
                    </a:cubicBezTo>
                    <a:cubicBezTo>
                      <a:pt x="1" y="25"/>
                      <a:pt x="1" y="25"/>
                      <a:pt x="1" y="25"/>
                    </a:cubicBezTo>
                    <a:cubicBezTo>
                      <a:pt x="2" y="25"/>
                      <a:pt x="3" y="27"/>
                      <a:pt x="3" y="27"/>
                    </a:cubicBezTo>
                    <a:cubicBezTo>
                      <a:pt x="3" y="28"/>
                      <a:pt x="3" y="28"/>
                      <a:pt x="3" y="29"/>
                    </a:cubicBezTo>
                    <a:cubicBezTo>
                      <a:pt x="3" y="31"/>
                      <a:pt x="4" y="32"/>
                      <a:pt x="4" y="32"/>
                    </a:cubicBezTo>
                    <a:cubicBezTo>
                      <a:pt x="4" y="33"/>
                      <a:pt x="4" y="33"/>
                      <a:pt x="3" y="33"/>
                    </a:cubicBezTo>
                    <a:cubicBezTo>
                      <a:pt x="2" y="33"/>
                      <a:pt x="1" y="33"/>
                      <a:pt x="1" y="33"/>
                    </a:cubicBezTo>
                    <a:cubicBezTo>
                      <a:pt x="1" y="33"/>
                      <a:pt x="1" y="34"/>
                      <a:pt x="2" y="35"/>
                    </a:cubicBezTo>
                    <a:cubicBezTo>
                      <a:pt x="3" y="35"/>
                      <a:pt x="3" y="36"/>
                      <a:pt x="4" y="37"/>
                    </a:cubicBezTo>
                    <a:cubicBezTo>
                      <a:pt x="4" y="37"/>
                      <a:pt x="4" y="38"/>
                      <a:pt x="4" y="38"/>
                    </a:cubicBezTo>
                    <a:cubicBezTo>
                      <a:pt x="5" y="39"/>
                      <a:pt x="5" y="39"/>
                      <a:pt x="6" y="38"/>
                    </a:cubicBezTo>
                    <a:cubicBezTo>
                      <a:pt x="6" y="37"/>
                      <a:pt x="7" y="39"/>
                      <a:pt x="7" y="38"/>
                    </a:cubicBezTo>
                    <a:cubicBezTo>
                      <a:pt x="8" y="37"/>
                      <a:pt x="9" y="37"/>
                      <a:pt x="10" y="37"/>
                    </a:cubicBezTo>
                    <a:cubicBezTo>
                      <a:pt x="10" y="37"/>
                      <a:pt x="11" y="36"/>
                      <a:pt x="12" y="36"/>
                    </a:cubicBezTo>
                    <a:cubicBezTo>
                      <a:pt x="12" y="36"/>
                      <a:pt x="11" y="35"/>
                      <a:pt x="12" y="35"/>
                    </a:cubicBezTo>
                    <a:cubicBezTo>
                      <a:pt x="13" y="34"/>
                      <a:pt x="15" y="35"/>
                      <a:pt x="15" y="34"/>
                    </a:cubicBezTo>
                    <a:cubicBezTo>
                      <a:pt x="16" y="33"/>
                      <a:pt x="17" y="32"/>
                      <a:pt x="18" y="32"/>
                    </a:cubicBezTo>
                    <a:cubicBezTo>
                      <a:pt x="18" y="31"/>
                      <a:pt x="18" y="31"/>
                      <a:pt x="18" y="31"/>
                    </a:cubicBezTo>
                    <a:cubicBezTo>
                      <a:pt x="19" y="30"/>
                      <a:pt x="20" y="30"/>
                      <a:pt x="20" y="30"/>
                    </a:cubicBezTo>
                    <a:cubicBezTo>
                      <a:pt x="20" y="30"/>
                      <a:pt x="20" y="30"/>
                      <a:pt x="20" y="30"/>
                    </a:cubicBezTo>
                    <a:cubicBezTo>
                      <a:pt x="20" y="30"/>
                      <a:pt x="20" y="30"/>
                      <a:pt x="20" y="30"/>
                    </a:cubicBezTo>
                    <a:cubicBezTo>
                      <a:pt x="21" y="29"/>
                      <a:pt x="21" y="29"/>
                      <a:pt x="21" y="29"/>
                    </a:cubicBezTo>
                    <a:cubicBezTo>
                      <a:pt x="21" y="29"/>
                      <a:pt x="19" y="28"/>
                      <a:pt x="19" y="28"/>
                    </a:cubicBezTo>
                    <a:cubicBezTo>
                      <a:pt x="19" y="27"/>
                      <a:pt x="20" y="26"/>
                      <a:pt x="19" y="26"/>
                    </a:cubicBezTo>
                    <a:cubicBezTo>
                      <a:pt x="18" y="26"/>
                      <a:pt x="18" y="25"/>
                      <a:pt x="19" y="25"/>
                    </a:cubicBezTo>
                    <a:cubicBezTo>
                      <a:pt x="19" y="24"/>
                      <a:pt x="18" y="23"/>
                      <a:pt x="19" y="23"/>
                    </a:cubicBezTo>
                    <a:cubicBezTo>
                      <a:pt x="20" y="23"/>
                      <a:pt x="19" y="21"/>
                      <a:pt x="20" y="21"/>
                    </a:cubicBezTo>
                    <a:cubicBezTo>
                      <a:pt x="21" y="21"/>
                      <a:pt x="21" y="20"/>
                      <a:pt x="21" y="20"/>
                    </a:cubicBezTo>
                    <a:cubicBezTo>
                      <a:pt x="21" y="19"/>
                      <a:pt x="22" y="18"/>
                      <a:pt x="23" y="18"/>
                    </a:cubicBezTo>
                    <a:cubicBezTo>
                      <a:pt x="23" y="18"/>
                      <a:pt x="23" y="16"/>
                      <a:pt x="23" y="16"/>
                    </a:cubicBezTo>
                    <a:lnTo>
                      <a:pt x="23" y="1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216">
                <a:extLst>
                  <a:ext uri="{FF2B5EF4-FFF2-40B4-BE49-F238E27FC236}">
                    <a16:creationId xmlns:a16="http://schemas.microsoft.com/office/drawing/2014/main" id="{C62B0F95-3BFE-46BD-8990-82EBDCEDF5DF}"/>
                  </a:ext>
                </a:extLst>
              </p:cNvPr>
              <p:cNvSpPr>
                <a:spLocks/>
              </p:cNvSpPr>
              <p:nvPr/>
            </p:nvSpPr>
            <p:spPr bwMode="auto">
              <a:xfrm>
                <a:off x="-3322638" y="1954213"/>
                <a:ext cx="95250" cy="90488"/>
              </a:xfrm>
              <a:custGeom>
                <a:avLst/>
                <a:gdLst>
                  <a:gd name="T0" fmla="*/ 24 w 26"/>
                  <a:gd name="T1" fmla="*/ 5 h 25"/>
                  <a:gd name="T2" fmla="*/ 23 w 26"/>
                  <a:gd name="T3" fmla="*/ 1 h 25"/>
                  <a:gd name="T4" fmla="*/ 22 w 26"/>
                  <a:gd name="T5" fmla="*/ 1 h 25"/>
                  <a:gd name="T6" fmla="*/ 20 w 26"/>
                  <a:gd name="T7" fmla="*/ 1 h 25"/>
                  <a:gd name="T8" fmla="*/ 17 w 26"/>
                  <a:gd name="T9" fmla="*/ 1 h 25"/>
                  <a:gd name="T10" fmla="*/ 12 w 26"/>
                  <a:gd name="T11" fmla="*/ 1 h 25"/>
                  <a:gd name="T12" fmla="*/ 9 w 26"/>
                  <a:gd name="T13" fmla="*/ 2 h 25"/>
                  <a:gd name="T14" fmla="*/ 5 w 26"/>
                  <a:gd name="T15" fmla="*/ 0 h 25"/>
                  <a:gd name="T16" fmla="*/ 2 w 26"/>
                  <a:gd name="T17" fmla="*/ 0 h 25"/>
                  <a:gd name="T18" fmla="*/ 1 w 26"/>
                  <a:gd name="T19" fmla="*/ 0 h 25"/>
                  <a:gd name="T20" fmla="*/ 1 w 26"/>
                  <a:gd name="T21" fmla="*/ 3 h 25"/>
                  <a:gd name="T22" fmla="*/ 1 w 26"/>
                  <a:gd name="T23" fmla="*/ 7 h 25"/>
                  <a:gd name="T24" fmla="*/ 1 w 26"/>
                  <a:gd name="T25" fmla="*/ 24 h 25"/>
                  <a:gd name="T26" fmla="*/ 15 w 26"/>
                  <a:gd name="T27" fmla="*/ 24 h 25"/>
                  <a:gd name="T28" fmla="*/ 16 w 26"/>
                  <a:gd name="T29" fmla="*/ 24 h 25"/>
                  <a:gd name="T30" fmla="*/ 17 w 26"/>
                  <a:gd name="T31" fmla="*/ 24 h 25"/>
                  <a:gd name="T32" fmla="*/ 20 w 26"/>
                  <a:gd name="T33" fmla="*/ 24 h 25"/>
                  <a:gd name="T34" fmla="*/ 22 w 26"/>
                  <a:gd name="T35" fmla="*/ 25 h 25"/>
                  <a:gd name="T36" fmla="*/ 23 w 26"/>
                  <a:gd name="T37" fmla="*/ 24 h 25"/>
                  <a:gd name="T38" fmla="*/ 24 w 26"/>
                  <a:gd name="T39" fmla="*/ 22 h 25"/>
                  <a:gd name="T40" fmla="*/ 26 w 26"/>
                  <a:gd name="T41" fmla="*/ 21 h 25"/>
                  <a:gd name="T42" fmla="*/ 26 w 26"/>
                  <a:gd name="T43" fmla="*/ 21 h 25"/>
                  <a:gd name="T44" fmla="*/ 26 w 26"/>
                  <a:gd name="T45" fmla="*/ 20 h 25"/>
                  <a:gd name="T46" fmla="*/ 25 w 26"/>
                  <a:gd name="T47" fmla="*/ 18 h 25"/>
                  <a:gd name="T48" fmla="*/ 22 w 26"/>
                  <a:gd name="T49" fmla="*/ 13 h 25"/>
                  <a:gd name="T50" fmla="*/ 21 w 26"/>
                  <a:gd name="T51" fmla="*/ 11 h 25"/>
                  <a:gd name="T52" fmla="*/ 20 w 26"/>
                  <a:gd name="T53" fmla="*/ 8 h 25"/>
                  <a:gd name="T54" fmla="*/ 18 w 26"/>
                  <a:gd name="T55" fmla="*/ 4 h 25"/>
                  <a:gd name="T56" fmla="*/ 20 w 26"/>
                  <a:gd name="T57" fmla="*/ 7 h 25"/>
                  <a:gd name="T58" fmla="*/ 22 w 26"/>
                  <a:gd name="T59" fmla="*/ 10 h 25"/>
                  <a:gd name="T60" fmla="*/ 24 w 26"/>
                  <a:gd name="T61" fmla="*/ 7 h 25"/>
                  <a:gd name="T62" fmla="*/ 24 w 26"/>
                  <a:gd name="T63" fmla="*/ 7 h 25"/>
                  <a:gd name="T64" fmla="*/ 24 w 26"/>
                  <a:gd name="T65" fmla="*/ 6 h 25"/>
                  <a:gd name="T66" fmla="*/ 24 w 26"/>
                  <a:gd name="T67"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5">
                    <a:moveTo>
                      <a:pt x="24" y="5"/>
                    </a:moveTo>
                    <a:cubicBezTo>
                      <a:pt x="23" y="1"/>
                      <a:pt x="23" y="1"/>
                      <a:pt x="23" y="1"/>
                    </a:cubicBezTo>
                    <a:cubicBezTo>
                      <a:pt x="22" y="1"/>
                      <a:pt x="22" y="1"/>
                      <a:pt x="22" y="1"/>
                    </a:cubicBezTo>
                    <a:cubicBezTo>
                      <a:pt x="22" y="2"/>
                      <a:pt x="21" y="1"/>
                      <a:pt x="20" y="1"/>
                    </a:cubicBezTo>
                    <a:cubicBezTo>
                      <a:pt x="19" y="2"/>
                      <a:pt x="18" y="1"/>
                      <a:pt x="17" y="1"/>
                    </a:cubicBezTo>
                    <a:cubicBezTo>
                      <a:pt x="16" y="0"/>
                      <a:pt x="13" y="1"/>
                      <a:pt x="12" y="1"/>
                    </a:cubicBezTo>
                    <a:cubicBezTo>
                      <a:pt x="12" y="2"/>
                      <a:pt x="10" y="2"/>
                      <a:pt x="9" y="2"/>
                    </a:cubicBezTo>
                    <a:cubicBezTo>
                      <a:pt x="8" y="1"/>
                      <a:pt x="7" y="1"/>
                      <a:pt x="5" y="0"/>
                    </a:cubicBezTo>
                    <a:cubicBezTo>
                      <a:pt x="3" y="0"/>
                      <a:pt x="2" y="0"/>
                      <a:pt x="2" y="0"/>
                    </a:cubicBezTo>
                    <a:cubicBezTo>
                      <a:pt x="2" y="0"/>
                      <a:pt x="2" y="0"/>
                      <a:pt x="1" y="0"/>
                    </a:cubicBezTo>
                    <a:cubicBezTo>
                      <a:pt x="1" y="2"/>
                      <a:pt x="2" y="2"/>
                      <a:pt x="1" y="3"/>
                    </a:cubicBezTo>
                    <a:cubicBezTo>
                      <a:pt x="0" y="4"/>
                      <a:pt x="1" y="5"/>
                      <a:pt x="1" y="7"/>
                    </a:cubicBezTo>
                    <a:cubicBezTo>
                      <a:pt x="1" y="8"/>
                      <a:pt x="1" y="18"/>
                      <a:pt x="1" y="24"/>
                    </a:cubicBezTo>
                    <a:cubicBezTo>
                      <a:pt x="15" y="24"/>
                      <a:pt x="15" y="24"/>
                      <a:pt x="15" y="24"/>
                    </a:cubicBezTo>
                    <a:cubicBezTo>
                      <a:pt x="15" y="24"/>
                      <a:pt x="16" y="24"/>
                      <a:pt x="16" y="24"/>
                    </a:cubicBezTo>
                    <a:cubicBezTo>
                      <a:pt x="17" y="24"/>
                      <a:pt x="17" y="24"/>
                      <a:pt x="17" y="24"/>
                    </a:cubicBezTo>
                    <a:cubicBezTo>
                      <a:pt x="20" y="24"/>
                      <a:pt x="20" y="24"/>
                      <a:pt x="20" y="24"/>
                    </a:cubicBezTo>
                    <a:cubicBezTo>
                      <a:pt x="20" y="24"/>
                      <a:pt x="21" y="25"/>
                      <a:pt x="22" y="25"/>
                    </a:cubicBezTo>
                    <a:cubicBezTo>
                      <a:pt x="22" y="25"/>
                      <a:pt x="22" y="24"/>
                      <a:pt x="23" y="24"/>
                    </a:cubicBezTo>
                    <a:cubicBezTo>
                      <a:pt x="24" y="24"/>
                      <a:pt x="24" y="22"/>
                      <a:pt x="24" y="22"/>
                    </a:cubicBezTo>
                    <a:cubicBezTo>
                      <a:pt x="25" y="22"/>
                      <a:pt x="25" y="22"/>
                      <a:pt x="26" y="21"/>
                    </a:cubicBezTo>
                    <a:cubicBezTo>
                      <a:pt x="26" y="21"/>
                      <a:pt x="26" y="21"/>
                      <a:pt x="26" y="21"/>
                    </a:cubicBezTo>
                    <a:cubicBezTo>
                      <a:pt x="26" y="21"/>
                      <a:pt x="26" y="21"/>
                      <a:pt x="26" y="20"/>
                    </a:cubicBezTo>
                    <a:cubicBezTo>
                      <a:pt x="26" y="19"/>
                      <a:pt x="25" y="19"/>
                      <a:pt x="25" y="18"/>
                    </a:cubicBezTo>
                    <a:cubicBezTo>
                      <a:pt x="24" y="16"/>
                      <a:pt x="22" y="14"/>
                      <a:pt x="22" y="13"/>
                    </a:cubicBezTo>
                    <a:cubicBezTo>
                      <a:pt x="22" y="12"/>
                      <a:pt x="21" y="12"/>
                      <a:pt x="21" y="11"/>
                    </a:cubicBezTo>
                    <a:cubicBezTo>
                      <a:pt x="21" y="10"/>
                      <a:pt x="21" y="10"/>
                      <a:pt x="20" y="8"/>
                    </a:cubicBezTo>
                    <a:cubicBezTo>
                      <a:pt x="18" y="7"/>
                      <a:pt x="18" y="4"/>
                      <a:pt x="18" y="4"/>
                    </a:cubicBezTo>
                    <a:cubicBezTo>
                      <a:pt x="19" y="4"/>
                      <a:pt x="20" y="6"/>
                      <a:pt x="20" y="7"/>
                    </a:cubicBezTo>
                    <a:cubicBezTo>
                      <a:pt x="20" y="8"/>
                      <a:pt x="22" y="10"/>
                      <a:pt x="22" y="10"/>
                    </a:cubicBezTo>
                    <a:cubicBezTo>
                      <a:pt x="23" y="10"/>
                      <a:pt x="23" y="6"/>
                      <a:pt x="24" y="7"/>
                    </a:cubicBezTo>
                    <a:cubicBezTo>
                      <a:pt x="24" y="7"/>
                      <a:pt x="24" y="7"/>
                      <a:pt x="24" y="7"/>
                    </a:cubicBezTo>
                    <a:cubicBezTo>
                      <a:pt x="24" y="6"/>
                      <a:pt x="24" y="6"/>
                      <a:pt x="24" y="6"/>
                    </a:cubicBezTo>
                    <a:lnTo>
                      <a:pt x="24" y="5"/>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217">
                <a:extLst>
                  <a:ext uri="{FF2B5EF4-FFF2-40B4-BE49-F238E27FC236}">
                    <a16:creationId xmlns:a16="http://schemas.microsoft.com/office/drawing/2014/main" id="{8BC30D69-37E2-4DA9-8447-96290588FF48}"/>
                  </a:ext>
                </a:extLst>
              </p:cNvPr>
              <p:cNvSpPr>
                <a:spLocks/>
              </p:cNvSpPr>
              <p:nvPr/>
            </p:nvSpPr>
            <p:spPr bwMode="auto">
              <a:xfrm>
                <a:off x="-3448050" y="2212975"/>
                <a:ext cx="46037" cy="50800"/>
              </a:xfrm>
              <a:custGeom>
                <a:avLst/>
                <a:gdLst>
                  <a:gd name="T0" fmla="*/ 6 w 13"/>
                  <a:gd name="T1" fmla="*/ 13 h 14"/>
                  <a:gd name="T2" fmla="*/ 7 w 13"/>
                  <a:gd name="T3" fmla="*/ 12 h 14"/>
                  <a:gd name="T4" fmla="*/ 8 w 13"/>
                  <a:gd name="T5" fmla="*/ 11 h 14"/>
                  <a:gd name="T6" fmla="*/ 9 w 13"/>
                  <a:gd name="T7" fmla="*/ 9 h 14"/>
                  <a:gd name="T8" fmla="*/ 10 w 13"/>
                  <a:gd name="T9" fmla="*/ 11 h 14"/>
                  <a:gd name="T10" fmla="*/ 12 w 13"/>
                  <a:gd name="T11" fmla="*/ 11 h 14"/>
                  <a:gd name="T12" fmla="*/ 13 w 13"/>
                  <a:gd name="T13" fmla="*/ 8 h 14"/>
                  <a:gd name="T14" fmla="*/ 12 w 13"/>
                  <a:gd name="T15" fmla="*/ 6 h 14"/>
                  <a:gd name="T16" fmla="*/ 12 w 13"/>
                  <a:gd name="T17" fmla="*/ 4 h 14"/>
                  <a:gd name="T18" fmla="*/ 12 w 13"/>
                  <a:gd name="T19" fmla="*/ 2 h 14"/>
                  <a:gd name="T20" fmla="*/ 10 w 13"/>
                  <a:gd name="T21" fmla="*/ 2 h 14"/>
                  <a:gd name="T22" fmla="*/ 10 w 13"/>
                  <a:gd name="T23" fmla="*/ 0 h 14"/>
                  <a:gd name="T24" fmla="*/ 7 w 13"/>
                  <a:gd name="T25" fmla="*/ 0 h 14"/>
                  <a:gd name="T26" fmla="*/ 6 w 13"/>
                  <a:gd name="T27" fmla="*/ 0 h 14"/>
                  <a:gd name="T28" fmla="*/ 6 w 13"/>
                  <a:gd name="T29" fmla="*/ 3 h 14"/>
                  <a:gd name="T30" fmla="*/ 3 w 13"/>
                  <a:gd name="T31" fmla="*/ 3 h 14"/>
                  <a:gd name="T32" fmla="*/ 2 w 13"/>
                  <a:gd name="T33" fmla="*/ 3 h 14"/>
                  <a:gd name="T34" fmla="*/ 2 w 13"/>
                  <a:gd name="T35" fmla="*/ 3 h 14"/>
                  <a:gd name="T36" fmla="*/ 2 w 13"/>
                  <a:gd name="T37" fmla="*/ 5 h 14"/>
                  <a:gd name="T38" fmla="*/ 1 w 13"/>
                  <a:gd name="T39" fmla="*/ 6 h 14"/>
                  <a:gd name="T40" fmla="*/ 0 w 13"/>
                  <a:gd name="T41" fmla="*/ 7 h 14"/>
                  <a:gd name="T42" fmla="*/ 1 w 13"/>
                  <a:gd name="T43" fmla="*/ 9 h 14"/>
                  <a:gd name="T44" fmla="*/ 3 w 13"/>
                  <a:gd name="T45" fmla="*/ 11 h 14"/>
                  <a:gd name="T46" fmla="*/ 5 w 13"/>
                  <a:gd name="T47" fmla="*/ 14 h 14"/>
                  <a:gd name="T48" fmla="*/ 6 w 13"/>
                  <a:gd name="T4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4">
                    <a:moveTo>
                      <a:pt x="6" y="13"/>
                    </a:moveTo>
                    <a:cubicBezTo>
                      <a:pt x="8" y="13"/>
                      <a:pt x="7" y="13"/>
                      <a:pt x="7" y="12"/>
                    </a:cubicBezTo>
                    <a:cubicBezTo>
                      <a:pt x="6" y="10"/>
                      <a:pt x="7" y="11"/>
                      <a:pt x="8" y="11"/>
                    </a:cubicBezTo>
                    <a:cubicBezTo>
                      <a:pt x="9" y="11"/>
                      <a:pt x="9" y="9"/>
                      <a:pt x="9" y="9"/>
                    </a:cubicBezTo>
                    <a:cubicBezTo>
                      <a:pt x="10" y="9"/>
                      <a:pt x="10" y="11"/>
                      <a:pt x="10" y="11"/>
                    </a:cubicBezTo>
                    <a:cubicBezTo>
                      <a:pt x="11" y="11"/>
                      <a:pt x="11" y="11"/>
                      <a:pt x="12" y="11"/>
                    </a:cubicBezTo>
                    <a:cubicBezTo>
                      <a:pt x="13" y="11"/>
                      <a:pt x="13" y="9"/>
                      <a:pt x="13" y="8"/>
                    </a:cubicBezTo>
                    <a:cubicBezTo>
                      <a:pt x="13" y="7"/>
                      <a:pt x="13" y="6"/>
                      <a:pt x="12" y="6"/>
                    </a:cubicBezTo>
                    <a:cubicBezTo>
                      <a:pt x="12" y="5"/>
                      <a:pt x="11" y="4"/>
                      <a:pt x="12" y="4"/>
                    </a:cubicBezTo>
                    <a:cubicBezTo>
                      <a:pt x="13" y="4"/>
                      <a:pt x="13" y="3"/>
                      <a:pt x="12" y="2"/>
                    </a:cubicBezTo>
                    <a:cubicBezTo>
                      <a:pt x="11" y="2"/>
                      <a:pt x="10" y="3"/>
                      <a:pt x="10" y="2"/>
                    </a:cubicBezTo>
                    <a:cubicBezTo>
                      <a:pt x="10" y="2"/>
                      <a:pt x="10" y="1"/>
                      <a:pt x="10" y="0"/>
                    </a:cubicBezTo>
                    <a:cubicBezTo>
                      <a:pt x="8" y="0"/>
                      <a:pt x="7" y="0"/>
                      <a:pt x="7" y="0"/>
                    </a:cubicBezTo>
                    <a:cubicBezTo>
                      <a:pt x="6" y="0"/>
                      <a:pt x="6" y="0"/>
                      <a:pt x="6" y="0"/>
                    </a:cubicBezTo>
                    <a:cubicBezTo>
                      <a:pt x="6" y="1"/>
                      <a:pt x="6" y="3"/>
                      <a:pt x="6" y="3"/>
                    </a:cubicBezTo>
                    <a:cubicBezTo>
                      <a:pt x="6" y="3"/>
                      <a:pt x="4" y="3"/>
                      <a:pt x="3" y="3"/>
                    </a:cubicBezTo>
                    <a:cubicBezTo>
                      <a:pt x="3" y="3"/>
                      <a:pt x="2" y="3"/>
                      <a:pt x="2" y="3"/>
                    </a:cubicBezTo>
                    <a:cubicBezTo>
                      <a:pt x="2" y="3"/>
                      <a:pt x="2" y="3"/>
                      <a:pt x="2" y="3"/>
                    </a:cubicBezTo>
                    <a:cubicBezTo>
                      <a:pt x="1" y="4"/>
                      <a:pt x="2" y="4"/>
                      <a:pt x="2" y="5"/>
                    </a:cubicBezTo>
                    <a:cubicBezTo>
                      <a:pt x="3" y="5"/>
                      <a:pt x="1" y="5"/>
                      <a:pt x="1" y="6"/>
                    </a:cubicBezTo>
                    <a:cubicBezTo>
                      <a:pt x="1" y="6"/>
                      <a:pt x="1" y="7"/>
                      <a:pt x="0" y="7"/>
                    </a:cubicBezTo>
                    <a:cubicBezTo>
                      <a:pt x="0" y="7"/>
                      <a:pt x="1" y="9"/>
                      <a:pt x="1" y="9"/>
                    </a:cubicBezTo>
                    <a:cubicBezTo>
                      <a:pt x="1" y="10"/>
                      <a:pt x="2" y="10"/>
                      <a:pt x="3" y="11"/>
                    </a:cubicBezTo>
                    <a:cubicBezTo>
                      <a:pt x="4" y="13"/>
                      <a:pt x="4" y="13"/>
                      <a:pt x="5" y="14"/>
                    </a:cubicBezTo>
                    <a:cubicBezTo>
                      <a:pt x="6" y="14"/>
                      <a:pt x="6" y="13"/>
                      <a:pt x="6"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218">
                <a:extLst>
                  <a:ext uri="{FF2B5EF4-FFF2-40B4-BE49-F238E27FC236}">
                    <a16:creationId xmlns:a16="http://schemas.microsoft.com/office/drawing/2014/main" id="{B50C3F93-A276-4AA4-8B09-7F5521DE80B1}"/>
                  </a:ext>
                </a:extLst>
              </p:cNvPr>
              <p:cNvSpPr>
                <a:spLocks/>
              </p:cNvSpPr>
              <p:nvPr/>
            </p:nvSpPr>
            <p:spPr bwMode="auto">
              <a:xfrm>
                <a:off x="-3444875" y="2212975"/>
                <a:ext cx="17462" cy="11113"/>
              </a:xfrm>
              <a:custGeom>
                <a:avLst/>
                <a:gdLst>
                  <a:gd name="T0" fmla="*/ 5 w 5"/>
                  <a:gd name="T1" fmla="*/ 3 h 3"/>
                  <a:gd name="T2" fmla="*/ 5 w 5"/>
                  <a:gd name="T3" fmla="*/ 0 h 3"/>
                  <a:gd name="T4" fmla="*/ 5 w 5"/>
                  <a:gd name="T5" fmla="*/ 0 h 3"/>
                  <a:gd name="T6" fmla="*/ 1 w 5"/>
                  <a:gd name="T7" fmla="*/ 0 h 3"/>
                  <a:gd name="T8" fmla="*/ 1 w 5"/>
                  <a:gd name="T9" fmla="*/ 0 h 3"/>
                  <a:gd name="T10" fmla="*/ 1 w 5"/>
                  <a:gd name="T11" fmla="*/ 1 h 3"/>
                  <a:gd name="T12" fmla="*/ 1 w 5"/>
                  <a:gd name="T13" fmla="*/ 2 h 3"/>
                  <a:gd name="T14" fmla="*/ 1 w 5"/>
                  <a:gd name="T15" fmla="*/ 3 h 3"/>
                  <a:gd name="T16" fmla="*/ 2 w 5"/>
                  <a:gd name="T17" fmla="*/ 3 h 3"/>
                  <a:gd name="T18" fmla="*/ 5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5" y="3"/>
                    </a:moveTo>
                    <a:cubicBezTo>
                      <a:pt x="5" y="3"/>
                      <a:pt x="5" y="1"/>
                      <a:pt x="5" y="0"/>
                    </a:cubicBezTo>
                    <a:cubicBezTo>
                      <a:pt x="5" y="0"/>
                      <a:pt x="5" y="0"/>
                      <a:pt x="5" y="0"/>
                    </a:cubicBezTo>
                    <a:cubicBezTo>
                      <a:pt x="1" y="0"/>
                      <a:pt x="1" y="0"/>
                      <a:pt x="1" y="0"/>
                    </a:cubicBezTo>
                    <a:cubicBezTo>
                      <a:pt x="1" y="0"/>
                      <a:pt x="1" y="0"/>
                      <a:pt x="1" y="0"/>
                    </a:cubicBezTo>
                    <a:cubicBezTo>
                      <a:pt x="2" y="0"/>
                      <a:pt x="2" y="1"/>
                      <a:pt x="1" y="1"/>
                    </a:cubicBezTo>
                    <a:cubicBezTo>
                      <a:pt x="0" y="2"/>
                      <a:pt x="0" y="2"/>
                      <a:pt x="1" y="2"/>
                    </a:cubicBezTo>
                    <a:cubicBezTo>
                      <a:pt x="1" y="2"/>
                      <a:pt x="1" y="3"/>
                      <a:pt x="1" y="3"/>
                    </a:cubicBezTo>
                    <a:cubicBezTo>
                      <a:pt x="1" y="3"/>
                      <a:pt x="2" y="3"/>
                      <a:pt x="2" y="3"/>
                    </a:cubicBezTo>
                    <a:cubicBezTo>
                      <a:pt x="3" y="3"/>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219">
                <a:extLst>
                  <a:ext uri="{FF2B5EF4-FFF2-40B4-BE49-F238E27FC236}">
                    <a16:creationId xmlns:a16="http://schemas.microsoft.com/office/drawing/2014/main" id="{1457E443-E06E-4933-8D75-1F1B172503B4}"/>
                  </a:ext>
                </a:extLst>
              </p:cNvPr>
              <p:cNvSpPr>
                <a:spLocks/>
              </p:cNvSpPr>
              <p:nvPr/>
            </p:nvSpPr>
            <p:spPr bwMode="auto">
              <a:xfrm>
                <a:off x="-3430588" y="2198688"/>
                <a:ext cx="61912" cy="76200"/>
              </a:xfrm>
              <a:custGeom>
                <a:avLst/>
                <a:gdLst>
                  <a:gd name="T0" fmla="*/ 5 w 17"/>
                  <a:gd name="T1" fmla="*/ 20 h 21"/>
                  <a:gd name="T2" fmla="*/ 6 w 17"/>
                  <a:gd name="T3" fmla="*/ 20 h 21"/>
                  <a:gd name="T4" fmla="*/ 8 w 17"/>
                  <a:gd name="T5" fmla="*/ 20 h 21"/>
                  <a:gd name="T6" fmla="*/ 9 w 17"/>
                  <a:gd name="T7" fmla="*/ 20 h 21"/>
                  <a:gd name="T8" fmla="*/ 11 w 17"/>
                  <a:gd name="T9" fmla="*/ 18 h 21"/>
                  <a:gd name="T10" fmla="*/ 11 w 17"/>
                  <a:gd name="T11" fmla="*/ 17 h 21"/>
                  <a:gd name="T12" fmla="*/ 12 w 17"/>
                  <a:gd name="T13" fmla="*/ 13 h 21"/>
                  <a:gd name="T14" fmla="*/ 14 w 17"/>
                  <a:gd name="T15" fmla="*/ 10 h 21"/>
                  <a:gd name="T16" fmla="*/ 15 w 17"/>
                  <a:gd name="T17" fmla="*/ 5 h 21"/>
                  <a:gd name="T18" fmla="*/ 16 w 17"/>
                  <a:gd name="T19" fmla="*/ 3 h 21"/>
                  <a:gd name="T20" fmla="*/ 17 w 17"/>
                  <a:gd name="T21" fmla="*/ 1 h 21"/>
                  <a:gd name="T22" fmla="*/ 17 w 17"/>
                  <a:gd name="T23" fmla="*/ 1 h 21"/>
                  <a:gd name="T24" fmla="*/ 15 w 17"/>
                  <a:gd name="T25" fmla="*/ 0 h 21"/>
                  <a:gd name="T26" fmla="*/ 14 w 17"/>
                  <a:gd name="T27" fmla="*/ 1 h 21"/>
                  <a:gd name="T28" fmla="*/ 12 w 17"/>
                  <a:gd name="T29" fmla="*/ 1 h 21"/>
                  <a:gd name="T30" fmla="*/ 12 w 17"/>
                  <a:gd name="T31" fmla="*/ 3 h 21"/>
                  <a:gd name="T32" fmla="*/ 11 w 17"/>
                  <a:gd name="T33" fmla="*/ 5 h 21"/>
                  <a:gd name="T34" fmla="*/ 8 w 17"/>
                  <a:gd name="T35" fmla="*/ 4 h 21"/>
                  <a:gd name="T36" fmla="*/ 5 w 17"/>
                  <a:gd name="T37" fmla="*/ 4 h 21"/>
                  <a:gd name="T38" fmla="*/ 5 w 17"/>
                  <a:gd name="T39" fmla="*/ 6 h 21"/>
                  <a:gd name="T40" fmla="*/ 7 w 17"/>
                  <a:gd name="T41" fmla="*/ 6 h 21"/>
                  <a:gd name="T42" fmla="*/ 7 w 17"/>
                  <a:gd name="T43" fmla="*/ 8 h 21"/>
                  <a:gd name="T44" fmla="*/ 7 w 17"/>
                  <a:gd name="T45" fmla="*/ 10 h 21"/>
                  <a:gd name="T46" fmla="*/ 8 w 17"/>
                  <a:gd name="T47" fmla="*/ 12 h 21"/>
                  <a:gd name="T48" fmla="*/ 7 w 17"/>
                  <a:gd name="T49" fmla="*/ 15 h 21"/>
                  <a:gd name="T50" fmla="*/ 5 w 17"/>
                  <a:gd name="T51" fmla="*/ 15 h 21"/>
                  <a:gd name="T52" fmla="*/ 4 w 17"/>
                  <a:gd name="T53" fmla="*/ 13 h 21"/>
                  <a:gd name="T54" fmla="*/ 3 w 17"/>
                  <a:gd name="T55" fmla="*/ 15 h 21"/>
                  <a:gd name="T56" fmla="*/ 2 w 17"/>
                  <a:gd name="T57" fmla="*/ 16 h 21"/>
                  <a:gd name="T58" fmla="*/ 1 w 17"/>
                  <a:gd name="T59" fmla="*/ 17 h 21"/>
                  <a:gd name="T60" fmla="*/ 0 w 17"/>
                  <a:gd name="T61" fmla="*/ 18 h 21"/>
                  <a:gd name="T62" fmla="*/ 1 w 17"/>
                  <a:gd name="T63" fmla="*/ 18 h 21"/>
                  <a:gd name="T64" fmla="*/ 3 w 17"/>
                  <a:gd name="T65" fmla="*/ 21 h 21"/>
                  <a:gd name="T66" fmla="*/ 5 w 17"/>
                  <a:gd name="T6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1">
                    <a:moveTo>
                      <a:pt x="5" y="20"/>
                    </a:moveTo>
                    <a:cubicBezTo>
                      <a:pt x="5" y="20"/>
                      <a:pt x="5" y="21"/>
                      <a:pt x="6" y="20"/>
                    </a:cubicBezTo>
                    <a:cubicBezTo>
                      <a:pt x="7" y="19"/>
                      <a:pt x="8" y="19"/>
                      <a:pt x="8" y="20"/>
                    </a:cubicBezTo>
                    <a:cubicBezTo>
                      <a:pt x="8" y="21"/>
                      <a:pt x="8" y="21"/>
                      <a:pt x="9" y="20"/>
                    </a:cubicBezTo>
                    <a:cubicBezTo>
                      <a:pt x="10" y="19"/>
                      <a:pt x="11" y="20"/>
                      <a:pt x="11" y="18"/>
                    </a:cubicBezTo>
                    <a:cubicBezTo>
                      <a:pt x="11" y="17"/>
                      <a:pt x="11" y="18"/>
                      <a:pt x="11" y="17"/>
                    </a:cubicBezTo>
                    <a:cubicBezTo>
                      <a:pt x="11" y="15"/>
                      <a:pt x="12" y="14"/>
                      <a:pt x="12" y="13"/>
                    </a:cubicBezTo>
                    <a:cubicBezTo>
                      <a:pt x="12" y="12"/>
                      <a:pt x="14" y="11"/>
                      <a:pt x="14" y="10"/>
                    </a:cubicBezTo>
                    <a:cubicBezTo>
                      <a:pt x="14" y="9"/>
                      <a:pt x="15" y="7"/>
                      <a:pt x="15" y="5"/>
                    </a:cubicBezTo>
                    <a:cubicBezTo>
                      <a:pt x="15" y="4"/>
                      <a:pt x="16" y="4"/>
                      <a:pt x="16" y="3"/>
                    </a:cubicBezTo>
                    <a:cubicBezTo>
                      <a:pt x="17" y="2"/>
                      <a:pt x="17" y="2"/>
                      <a:pt x="17" y="1"/>
                    </a:cubicBezTo>
                    <a:cubicBezTo>
                      <a:pt x="17" y="1"/>
                      <a:pt x="17" y="1"/>
                      <a:pt x="17" y="1"/>
                    </a:cubicBezTo>
                    <a:cubicBezTo>
                      <a:pt x="15" y="0"/>
                      <a:pt x="15" y="0"/>
                      <a:pt x="15" y="0"/>
                    </a:cubicBezTo>
                    <a:cubicBezTo>
                      <a:pt x="14" y="1"/>
                      <a:pt x="14" y="1"/>
                      <a:pt x="14" y="1"/>
                    </a:cubicBezTo>
                    <a:cubicBezTo>
                      <a:pt x="12" y="1"/>
                      <a:pt x="12" y="1"/>
                      <a:pt x="12" y="1"/>
                    </a:cubicBezTo>
                    <a:cubicBezTo>
                      <a:pt x="12" y="1"/>
                      <a:pt x="12" y="2"/>
                      <a:pt x="12" y="3"/>
                    </a:cubicBezTo>
                    <a:cubicBezTo>
                      <a:pt x="11" y="3"/>
                      <a:pt x="11" y="5"/>
                      <a:pt x="11" y="5"/>
                    </a:cubicBezTo>
                    <a:cubicBezTo>
                      <a:pt x="11" y="5"/>
                      <a:pt x="9" y="4"/>
                      <a:pt x="8" y="4"/>
                    </a:cubicBezTo>
                    <a:cubicBezTo>
                      <a:pt x="8" y="4"/>
                      <a:pt x="6" y="4"/>
                      <a:pt x="5" y="4"/>
                    </a:cubicBezTo>
                    <a:cubicBezTo>
                      <a:pt x="5" y="5"/>
                      <a:pt x="5" y="6"/>
                      <a:pt x="5" y="6"/>
                    </a:cubicBezTo>
                    <a:cubicBezTo>
                      <a:pt x="5" y="7"/>
                      <a:pt x="6" y="6"/>
                      <a:pt x="7" y="6"/>
                    </a:cubicBezTo>
                    <a:cubicBezTo>
                      <a:pt x="8" y="7"/>
                      <a:pt x="8" y="8"/>
                      <a:pt x="7" y="8"/>
                    </a:cubicBezTo>
                    <a:cubicBezTo>
                      <a:pt x="6" y="8"/>
                      <a:pt x="7" y="9"/>
                      <a:pt x="7" y="10"/>
                    </a:cubicBezTo>
                    <a:cubicBezTo>
                      <a:pt x="8" y="10"/>
                      <a:pt x="8" y="11"/>
                      <a:pt x="8" y="12"/>
                    </a:cubicBezTo>
                    <a:cubicBezTo>
                      <a:pt x="8" y="13"/>
                      <a:pt x="8" y="15"/>
                      <a:pt x="7" y="15"/>
                    </a:cubicBezTo>
                    <a:cubicBezTo>
                      <a:pt x="6" y="15"/>
                      <a:pt x="6" y="15"/>
                      <a:pt x="5" y="15"/>
                    </a:cubicBezTo>
                    <a:cubicBezTo>
                      <a:pt x="5" y="15"/>
                      <a:pt x="5" y="13"/>
                      <a:pt x="4" y="13"/>
                    </a:cubicBezTo>
                    <a:cubicBezTo>
                      <a:pt x="4" y="13"/>
                      <a:pt x="4" y="15"/>
                      <a:pt x="3" y="15"/>
                    </a:cubicBezTo>
                    <a:cubicBezTo>
                      <a:pt x="2" y="15"/>
                      <a:pt x="1" y="14"/>
                      <a:pt x="2" y="16"/>
                    </a:cubicBezTo>
                    <a:cubicBezTo>
                      <a:pt x="2" y="17"/>
                      <a:pt x="3" y="17"/>
                      <a:pt x="1" y="17"/>
                    </a:cubicBezTo>
                    <a:cubicBezTo>
                      <a:pt x="1" y="17"/>
                      <a:pt x="1" y="18"/>
                      <a:pt x="0" y="18"/>
                    </a:cubicBezTo>
                    <a:cubicBezTo>
                      <a:pt x="0" y="18"/>
                      <a:pt x="0" y="18"/>
                      <a:pt x="1" y="18"/>
                    </a:cubicBezTo>
                    <a:cubicBezTo>
                      <a:pt x="2" y="19"/>
                      <a:pt x="2" y="20"/>
                      <a:pt x="3" y="21"/>
                    </a:cubicBezTo>
                    <a:cubicBezTo>
                      <a:pt x="4" y="20"/>
                      <a:pt x="5" y="20"/>
                      <a:pt x="5"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220">
                <a:extLst>
                  <a:ext uri="{FF2B5EF4-FFF2-40B4-BE49-F238E27FC236}">
                    <a16:creationId xmlns:a16="http://schemas.microsoft.com/office/drawing/2014/main" id="{24223720-E046-4FCF-B404-BC9F760E6921}"/>
                  </a:ext>
                </a:extLst>
              </p:cNvPr>
              <p:cNvSpPr>
                <a:spLocks/>
              </p:cNvSpPr>
              <p:nvPr/>
            </p:nvSpPr>
            <p:spPr bwMode="auto">
              <a:xfrm>
                <a:off x="-3343275" y="2030413"/>
                <a:ext cx="136525" cy="171450"/>
              </a:xfrm>
              <a:custGeom>
                <a:avLst/>
                <a:gdLst>
                  <a:gd name="T0" fmla="*/ 29 w 38"/>
                  <a:gd name="T1" fmla="*/ 3 h 48"/>
                  <a:gd name="T2" fmla="*/ 26 w 38"/>
                  <a:gd name="T3" fmla="*/ 3 h 48"/>
                  <a:gd name="T4" fmla="*/ 22 w 38"/>
                  <a:gd name="T5" fmla="*/ 3 h 48"/>
                  <a:gd name="T6" fmla="*/ 7 w 38"/>
                  <a:gd name="T7" fmla="*/ 3 h 48"/>
                  <a:gd name="T8" fmla="*/ 5 w 38"/>
                  <a:gd name="T9" fmla="*/ 8 h 48"/>
                  <a:gd name="T10" fmla="*/ 5 w 38"/>
                  <a:gd name="T11" fmla="*/ 18 h 48"/>
                  <a:gd name="T12" fmla="*/ 2 w 38"/>
                  <a:gd name="T13" fmla="*/ 21 h 48"/>
                  <a:gd name="T14" fmla="*/ 1 w 38"/>
                  <a:gd name="T15" fmla="*/ 25 h 48"/>
                  <a:gd name="T16" fmla="*/ 1 w 38"/>
                  <a:gd name="T17" fmla="*/ 28 h 48"/>
                  <a:gd name="T18" fmla="*/ 2 w 38"/>
                  <a:gd name="T19" fmla="*/ 30 h 48"/>
                  <a:gd name="T20" fmla="*/ 4 w 38"/>
                  <a:gd name="T21" fmla="*/ 34 h 48"/>
                  <a:gd name="T22" fmla="*/ 5 w 38"/>
                  <a:gd name="T23" fmla="*/ 35 h 48"/>
                  <a:gd name="T24" fmla="*/ 7 w 38"/>
                  <a:gd name="T25" fmla="*/ 37 h 48"/>
                  <a:gd name="T26" fmla="*/ 9 w 38"/>
                  <a:gd name="T27" fmla="*/ 40 h 48"/>
                  <a:gd name="T28" fmla="*/ 12 w 38"/>
                  <a:gd name="T29" fmla="*/ 42 h 48"/>
                  <a:gd name="T30" fmla="*/ 13 w 38"/>
                  <a:gd name="T31" fmla="*/ 44 h 48"/>
                  <a:gd name="T32" fmla="*/ 16 w 38"/>
                  <a:gd name="T33" fmla="*/ 45 h 48"/>
                  <a:gd name="T34" fmla="*/ 18 w 38"/>
                  <a:gd name="T35" fmla="*/ 45 h 48"/>
                  <a:gd name="T36" fmla="*/ 22 w 38"/>
                  <a:gd name="T37" fmla="*/ 47 h 48"/>
                  <a:gd name="T38" fmla="*/ 25 w 38"/>
                  <a:gd name="T39" fmla="*/ 47 h 48"/>
                  <a:gd name="T40" fmla="*/ 28 w 38"/>
                  <a:gd name="T41" fmla="*/ 46 h 48"/>
                  <a:gd name="T42" fmla="*/ 30 w 38"/>
                  <a:gd name="T43" fmla="*/ 44 h 48"/>
                  <a:gd name="T44" fmla="*/ 32 w 38"/>
                  <a:gd name="T45" fmla="*/ 45 h 48"/>
                  <a:gd name="T46" fmla="*/ 30 w 38"/>
                  <a:gd name="T47" fmla="*/ 41 h 48"/>
                  <a:gd name="T48" fmla="*/ 26 w 38"/>
                  <a:gd name="T49" fmla="*/ 37 h 48"/>
                  <a:gd name="T50" fmla="*/ 28 w 38"/>
                  <a:gd name="T51" fmla="*/ 36 h 48"/>
                  <a:gd name="T52" fmla="*/ 29 w 38"/>
                  <a:gd name="T53" fmla="*/ 31 h 48"/>
                  <a:gd name="T54" fmla="*/ 31 w 38"/>
                  <a:gd name="T55" fmla="*/ 28 h 48"/>
                  <a:gd name="T56" fmla="*/ 33 w 38"/>
                  <a:gd name="T57" fmla="*/ 25 h 48"/>
                  <a:gd name="T58" fmla="*/ 34 w 38"/>
                  <a:gd name="T59" fmla="*/ 19 h 48"/>
                  <a:gd name="T60" fmla="*/ 36 w 38"/>
                  <a:gd name="T61" fmla="*/ 15 h 48"/>
                  <a:gd name="T62" fmla="*/ 37 w 38"/>
                  <a:gd name="T63" fmla="*/ 12 h 48"/>
                  <a:gd name="T64" fmla="*/ 35 w 38"/>
                  <a:gd name="T65" fmla="*/ 4 h 48"/>
                  <a:gd name="T66" fmla="*/ 32 w 38"/>
                  <a:gd name="T67" fmla="*/ 0 h 48"/>
                  <a:gd name="T68" fmla="*/ 30 w 38"/>
                  <a:gd name="T69"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48">
                    <a:moveTo>
                      <a:pt x="30" y="1"/>
                    </a:moveTo>
                    <a:cubicBezTo>
                      <a:pt x="30" y="1"/>
                      <a:pt x="30" y="3"/>
                      <a:pt x="29" y="3"/>
                    </a:cubicBezTo>
                    <a:cubicBezTo>
                      <a:pt x="28" y="3"/>
                      <a:pt x="28" y="4"/>
                      <a:pt x="28" y="4"/>
                    </a:cubicBezTo>
                    <a:cubicBezTo>
                      <a:pt x="27" y="4"/>
                      <a:pt x="26" y="3"/>
                      <a:pt x="26" y="3"/>
                    </a:cubicBezTo>
                    <a:cubicBezTo>
                      <a:pt x="23" y="3"/>
                      <a:pt x="23" y="3"/>
                      <a:pt x="23" y="3"/>
                    </a:cubicBezTo>
                    <a:cubicBezTo>
                      <a:pt x="23" y="3"/>
                      <a:pt x="23" y="3"/>
                      <a:pt x="22" y="3"/>
                    </a:cubicBezTo>
                    <a:cubicBezTo>
                      <a:pt x="22" y="3"/>
                      <a:pt x="21" y="3"/>
                      <a:pt x="21" y="3"/>
                    </a:cubicBezTo>
                    <a:cubicBezTo>
                      <a:pt x="7" y="3"/>
                      <a:pt x="7" y="3"/>
                      <a:pt x="7" y="3"/>
                    </a:cubicBezTo>
                    <a:cubicBezTo>
                      <a:pt x="7" y="6"/>
                      <a:pt x="7" y="8"/>
                      <a:pt x="7" y="8"/>
                    </a:cubicBezTo>
                    <a:cubicBezTo>
                      <a:pt x="5" y="8"/>
                      <a:pt x="5" y="8"/>
                      <a:pt x="5" y="8"/>
                    </a:cubicBezTo>
                    <a:cubicBezTo>
                      <a:pt x="5" y="16"/>
                      <a:pt x="5" y="16"/>
                      <a:pt x="5" y="16"/>
                    </a:cubicBezTo>
                    <a:cubicBezTo>
                      <a:pt x="5" y="16"/>
                      <a:pt x="5" y="18"/>
                      <a:pt x="5" y="18"/>
                    </a:cubicBezTo>
                    <a:cubicBezTo>
                      <a:pt x="4" y="18"/>
                      <a:pt x="3" y="19"/>
                      <a:pt x="3" y="20"/>
                    </a:cubicBezTo>
                    <a:cubicBezTo>
                      <a:pt x="3" y="20"/>
                      <a:pt x="3" y="21"/>
                      <a:pt x="2" y="21"/>
                    </a:cubicBezTo>
                    <a:cubicBezTo>
                      <a:pt x="1" y="21"/>
                      <a:pt x="2" y="23"/>
                      <a:pt x="1" y="23"/>
                    </a:cubicBezTo>
                    <a:cubicBezTo>
                      <a:pt x="0" y="23"/>
                      <a:pt x="1" y="24"/>
                      <a:pt x="1" y="25"/>
                    </a:cubicBezTo>
                    <a:cubicBezTo>
                      <a:pt x="0" y="25"/>
                      <a:pt x="0" y="26"/>
                      <a:pt x="1" y="26"/>
                    </a:cubicBezTo>
                    <a:cubicBezTo>
                      <a:pt x="2" y="26"/>
                      <a:pt x="1" y="27"/>
                      <a:pt x="1" y="28"/>
                    </a:cubicBezTo>
                    <a:cubicBezTo>
                      <a:pt x="1" y="28"/>
                      <a:pt x="3" y="29"/>
                      <a:pt x="3" y="29"/>
                    </a:cubicBezTo>
                    <a:cubicBezTo>
                      <a:pt x="2" y="30"/>
                      <a:pt x="2" y="30"/>
                      <a:pt x="2" y="30"/>
                    </a:cubicBezTo>
                    <a:cubicBezTo>
                      <a:pt x="2" y="30"/>
                      <a:pt x="4" y="32"/>
                      <a:pt x="4" y="32"/>
                    </a:cubicBezTo>
                    <a:cubicBezTo>
                      <a:pt x="4" y="33"/>
                      <a:pt x="5" y="34"/>
                      <a:pt x="4" y="34"/>
                    </a:cubicBezTo>
                    <a:cubicBezTo>
                      <a:pt x="3" y="35"/>
                      <a:pt x="4" y="35"/>
                      <a:pt x="4" y="35"/>
                    </a:cubicBezTo>
                    <a:cubicBezTo>
                      <a:pt x="5" y="35"/>
                      <a:pt x="5" y="35"/>
                      <a:pt x="5" y="35"/>
                    </a:cubicBezTo>
                    <a:cubicBezTo>
                      <a:pt x="5" y="36"/>
                      <a:pt x="5" y="36"/>
                      <a:pt x="5" y="36"/>
                    </a:cubicBezTo>
                    <a:cubicBezTo>
                      <a:pt x="5" y="36"/>
                      <a:pt x="6" y="36"/>
                      <a:pt x="7" y="37"/>
                    </a:cubicBezTo>
                    <a:cubicBezTo>
                      <a:pt x="8" y="38"/>
                      <a:pt x="8" y="38"/>
                      <a:pt x="8" y="38"/>
                    </a:cubicBezTo>
                    <a:cubicBezTo>
                      <a:pt x="8" y="39"/>
                      <a:pt x="9" y="39"/>
                      <a:pt x="9" y="40"/>
                    </a:cubicBezTo>
                    <a:cubicBezTo>
                      <a:pt x="10" y="40"/>
                      <a:pt x="10" y="41"/>
                      <a:pt x="10" y="41"/>
                    </a:cubicBezTo>
                    <a:cubicBezTo>
                      <a:pt x="10" y="42"/>
                      <a:pt x="12" y="42"/>
                      <a:pt x="12" y="42"/>
                    </a:cubicBezTo>
                    <a:cubicBezTo>
                      <a:pt x="12" y="44"/>
                      <a:pt x="12" y="44"/>
                      <a:pt x="12" y="44"/>
                    </a:cubicBezTo>
                    <a:cubicBezTo>
                      <a:pt x="13" y="44"/>
                      <a:pt x="13" y="44"/>
                      <a:pt x="13" y="44"/>
                    </a:cubicBezTo>
                    <a:cubicBezTo>
                      <a:pt x="13" y="45"/>
                      <a:pt x="14" y="45"/>
                      <a:pt x="14" y="45"/>
                    </a:cubicBezTo>
                    <a:cubicBezTo>
                      <a:pt x="14" y="45"/>
                      <a:pt x="15" y="46"/>
                      <a:pt x="16" y="45"/>
                    </a:cubicBezTo>
                    <a:cubicBezTo>
                      <a:pt x="16" y="45"/>
                      <a:pt x="17" y="46"/>
                      <a:pt x="17" y="46"/>
                    </a:cubicBezTo>
                    <a:cubicBezTo>
                      <a:pt x="17" y="46"/>
                      <a:pt x="18" y="45"/>
                      <a:pt x="18" y="45"/>
                    </a:cubicBezTo>
                    <a:cubicBezTo>
                      <a:pt x="18" y="45"/>
                      <a:pt x="20" y="46"/>
                      <a:pt x="21" y="48"/>
                    </a:cubicBezTo>
                    <a:cubicBezTo>
                      <a:pt x="21" y="47"/>
                      <a:pt x="22" y="47"/>
                      <a:pt x="22" y="47"/>
                    </a:cubicBezTo>
                    <a:cubicBezTo>
                      <a:pt x="23" y="47"/>
                      <a:pt x="24" y="48"/>
                      <a:pt x="24" y="48"/>
                    </a:cubicBezTo>
                    <a:cubicBezTo>
                      <a:pt x="24" y="47"/>
                      <a:pt x="25" y="47"/>
                      <a:pt x="25" y="47"/>
                    </a:cubicBezTo>
                    <a:cubicBezTo>
                      <a:pt x="26" y="47"/>
                      <a:pt x="27" y="47"/>
                      <a:pt x="27" y="47"/>
                    </a:cubicBezTo>
                    <a:cubicBezTo>
                      <a:pt x="27" y="47"/>
                      <a:pt x="27" y="46"/>
                      <a:pt x="28" y="46"/>
                    </a:cubicBezTo>
                    <a:cubicBezTo>
                      <a:pt x="28" y="46"/>
                      <a:pt x="28" y="46"/>
                      <a:pt x="28" y="46"/>
                    </a:cubicBezTo>
                    <a:cubicBezTo>
                      <a:pt x="28" y="45"/>
                      <a:pt x="29" y="45"/>
                      <a:pt x="30" y="44"/>
                    </a:cubicBezTo>
                    <a:cubicBezTo>
                      <a:pt x="30" y="44"/>
                      <a:pt x="31" y="44"/>
                      <a:pt x="31" y="45"/>
                    </a:cubicBezTo>
                    <a:cubicBezTo>
                      <a:pt x="31" y="45"/>
                      <a:pt x="32" y="45"/>
                      <a:pt x="32" y="45"/>
                    </a:cubicBezTo>
                    <a:cubicBezTo>
                      <a:pt x="32" y="44"/>
                      <a:pt x="32" y="43"/>
                      <a:pt x="32" y="43"/>
                    </a:cubicBezTo>
                    <a:cubicBezTo>
                      <a:pt x="31" y="43"/>
                      <a:pt x="30" y="42"/>
                      <a:pt x="30" y="41"/>
                    </a:cubicBezTo>
                    <a:cubicBezTo>
                      <a:pt x="29" y="40"/>
                      <a:pt x="28" y="39"/>
                      <a:pt x="28" y="39"/>
                    </a:cubicBezTo>
                    <a:cubicBezTo>
                      <a:pt x="27" y="38"/>
                      <a:pt x="26" y="38"/>
                      <a:pt x="26" y="37"/>
                    </a:cubicBezTo>
                    <a:cubicBezTo>
                      <a:pt x="25" y="37"/>
                      <a:pt x="26" y="37"/>
                      <a:pt x="26" y="36"/>
                    </a:cubicBezTo>
                    <a:cubicBezTo>
                      <a:pt x="26" y="35"/>
                      <a:pt x="28" y="36"/>
                      <a:pt x="28" y="36"/>
                    </a:cubicBezTo>
                    <a:cubicBezTo>
                      <a:pt x="28" y="36"/>
                      <a:pt x="28" y="34"/>
                      <a:pt x="28" y="33"/>
                    </a:cubicBezTo>
                    <a:cubicBezTo>
                      <a:pt x="28" y="32"/>
                      <a:pt x="29" y="31"/>
                      <a:pt x="29" y="31"/>
                    </a:cubicBezTo>
                    <a:cubicBezTo>
                      <a:pt x="28" y="31"/>
                      <a:pt x="29" y="30"/>
                      <a:pt x="30" y="30"/>
                    </a:cubicBezTo>
                    <a:cubicBezTo>
                      <a:pt x="30" y="30"/>
                      <a:pt x="30" y="28"/>
                      <a:pt x="31" y="28"/>
                    </a:cubicBezTo>
                    <a:cubicBezTo>
                      <a:pt x="31" y="27"/>
                      <a:pt x="32" y="26"/>
                      <a:pt x="32" y="26"/>
                    </a:cubicBezTo>
                    <a:cubicBezTo>
                      <a:pt x="32" y="26"/>
                      <a:pt x="33" y="25"/>
                      <a:pt x="33" y="25"/>
                    </a:cubicBezTo>
                    <a:cubicBezTo>
                      <a:pt x="33" y="24"/>
                      <a:pt x="34" y="23"/>
                      <a:pt x="34" y="22"/>
                    </a:cubicBezTo>
                    <a:cubicBezTo>
                      <a:pt x="34" y="21"/>
                      <a:pt x="33" y="20"/>
                      <a:pt x="34" y="19"/>
                    </a:cubicBezTo>
                    <a:cubicBezTo>
                      <a:pt x="35" y="18"/>
                      <a:pt x="35" y="17"/>
                      <a:pt x="35" y="17"/>
                    </a:cubicBezTo>
                    <a:cubicBezTo>
                      <a:pt x="35" y="16"/>
                      <a:pt x="36" y="16"/>
                      <a:pt x="36" y="15"/>
                    </a:cubicBezTo>
                    <a:cubicBezTo>
                      <a:pt x="37" y="15"/>
                      <a:pt x="38" y="15"/>
                      <a:pt x="38" y="13"/>
                    </a:cubicBezTo>
                    <a:cubicBezTo>
                      <a:pt x="38" y="13"/>
                      <a:pt x="37" y="12"/>
                      <a:pt x="37" y="12"/>
                    </a:cubicBezTo>
                    <a:cubicBezTo>
                      <a:pt x="36" y="12"/>
                      <a:pt x="36" y="10"/>
                      <a:pt x="36" y="8"/>
                    </a:cubicBezTo>
                    <a:cubicBezTo>
                      <a:pt x="36" y="6"/>
                      <a:pt x="35" y="5"/>
                      <a:pt x="35" y="4"/>
                    </a:cubicBezTo>
                    <a:cubicBezTo>
                      <a:pt x="35" y="4"/>
                      <a:pt x="34" y="3"/>
                      <a:pt x="33" y="2"/>
                    </a:cubicBezTo>
                    <a:cubicBezTo>
                      <a:pt x="32" y="2"/>
                      <a:pt x="32" y="1"/>
                      <a:pt x="32" y="0"/>
                    </a:cubicBezTo>
                    <a:cubicBezTo>
                      <a:pt x="32" y="0"/>
                      <a:pt x="32" y="0"/>
                      <a:pt x="32" y="0"/>
                    </a:cubicBezTo>
                    <a:cubicBezTo>
                      <a:pt x="31" y="1"/>
                      <a:pt x="31" y="1"/>
                      <a:pt x="3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221">
                <a:extLst>
                  <a:ext uri="{FF2B5EF4-FFF2-40B4-BE49-F238E27FC236}">
                    <a16:creationId xmlns:a16="http://schemas.microsoft.com/office/drawing/2014/main" id="{CFB55EF7-15FA-4DD8-934E-A4C51D512061}"/>
                  </a:ext>
                </a:extLst>
              </p:cNvPr>
              <p:cNvSpPr>
                <a:spLocks/>
              </p:cNvSpPr>
              <p:nvPr/>
            </p:nvSpPr>
            <p:spPr bwMode="auto">
              <a:xfrm>
                <a:off x="-3178175" y="2124075"/>
                <a:ext cx="14287" cy="14288"/>
              </a:xfrm>
              <a:custGeom>
                <a:avLst/>
                <a:gdLst>
                  <a:gd name="T0" fmla="*/ 1 w 4"/>
                  <a:gd name="T1" fmla="*/ 1 h 4"/>
                  <a:gd name="T2" fmla="*/ 0 w 4"/>
                  <a:gd name="T3" fmla="*/ 2 h 4"/>
                  <a:gd name="T4" fmla="*/ 0 w 4"/>
                  <a:gd name="T5" fmla="*/ 4 h 4"/>
                  <a:gd name="T6" fmla="*/ 1 w 4"/>
                  <a:gd name="T7" fmla="*/ 4 h 4"/>
                  <a:gd name="T8" fmla="*/ 3 w 4"/>
                  <a:gd name="T9" fmla="*/ 4 h 4"/>
                  <a:gd name="T10" fmla="*/ 3 w 4"/>
                  <a:gd name="T11" fmla="*/ 3 h 4"/>
                  <a:gd name="T12" fmla="*/ 2 w 4"/>
                  <a:gd name="T13" fmla="*/ 3 h 4"/>
                  <a:gd name="T14" fmla="*/ 4 w 4"/>
                  <a:gd name="T15" fmla="*/ 2 h 4"/>
                  <a:gd name="T16" fmla="*/ 3 w 4"/>
                  <a:gd name="T17" fmla="*/ 0 h 4"/>
                  <a:gd name="T18" fmla="*/ 3 w 4"/>
                  <a:gd name="T19" fmla="*/ 0 h 4"/>
                  <a:gd name="T20" fmla="*/ 2 w 4"/>
                  <a:gd name="T21" fmla="*/ 1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1"/>
                      <a:pt x="1" y="2"/>
                      <a:pt x="0" y="2"/>
                    </a:cubicBezTo>
                    <a:cubicBezTo>
                      <a:pt x="0" y="3"/>
                      <a:pt x="0" y="4"/>
                      <a:pt x="0" y="4"/>
                    </a:cubicBezTo>
                    <a:cubicBezTo>
                      <a:pt x="0" y="4"/>
                      <a:pt x="1" y="4"/>
                      <a:pt x="1" y="4"/>
                    </a:cubicBezTo>
                    <a:cubicBezTo>
                      <a:pt x="2" y="4"/>
                      <a:pt x="2" y="4"/>
                      <a:pt x="3" y="4"/>
                    </a:cubicBezTo>
                    <a:cubicBezTo>
                      <a:pt x="3" y="4"/>
                      <a:pt x="3" y="4"/>
                      <a:pt x="3" y="3"/>
                    </a:cubicBezTo>
                    <a:cubicBezTo>
                      <a:pt x="3" y="3"/>
                      <a:pt x="2" y="3"/>
                      <a:pt x="2" y="3"/>
                    </a:cubicBezTo>
                    <a:cubicBezTo>
                      <a:pt x="2" y="3"/>
                      <a:pt x="3" y="2"/>
                      <a:pt x="4" y="2"/>
                    </a:cubicBezTo>
                    <a:cubicBezTo>
                      <a:pt x="4" y="2"/>
                      <a:pt x="4" y="1"/>
                      <a:pt x="3" y="0"/>
                    </a:cubicBezTo>
                    <a:cubicBezTo>
                      <a:pt x="3" y="0"/>
                      <a:pt x="3" y="0"/>
                      <a:pt x="3" y="0"/>
                    </a:cubicBezTo>
                    <a:cubicBezTo>
                      <a:pt x="3" y="0"/>
                      <a:pt x="3" y="0"/>
                      <a:pt x="2" y="1"/>
                    </a:cubicBezTo>
                    <a:cubicBezTo>
                      <a:pt x="2" y="1"/>
                      <a:pt x="2" y="1"/>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222">
                <a:extLst>
                  <a:ext uri="{FF2B5EF4-FFF2-40B4-BE49-F238E27FC236}">
                    <a16:creationId xmlns:a16="http://schemas.microsoft.com/office/drawing/2014/main" id="{7777F381-7BD2-4093-88DC-38E2907D36C5}"/>
                  </a:ext>
                </a:extLst>
              </p:cNvPr>
              <p:cNvSpPr>
                <a:spLocks/>
              </p:cNvSpPr>
              <p:nvPr/>
            </p:nvSpPr>
            <p:spPr bwMode="auto">
              <a:xfrm>
                <a:off x="-3224213" y="2076450"/>
                <a:ext cx="57150" cy="50800"/>
              </a:xfrm>
              <a:custGeom>
                <a:avLst/>
                <a:gdLst>
                  <a:gd name="T0" fmla="*/ 3 w 16"/>
                  <a:gd name="T1" fmla="*/ 2 h 14"/>
                  <a:gd name="T2" fmla="*/ 2 w 16"/>
                  <a:gd name="T3" fmla="*/ 4 h 14"/>
                  <a:gd name="T4" fmla="*/ 1 w 16"/>
                  <a:gd name="T5" fmla="*/ 6 h 14"/>
                  <a:gd name="T6" fmla="*/ 1 w 16"/>
                  <a:gd name="T7" fmla="*/ 9 h 14"/>
                  <a:gd name="T8" fmla="*/ 3 w 16"/>
                  <a:gd name="T9" fmla="*/ 9 h 14"/>
                  <a:gd name="T10" fmla="*/ 4 w 16"/>
                  <a:gd name="T11" fmla="*/ 8 h 14"/>
                  <a:gd name="T12" fmla="*/ 5 w 16"/>
                  <a:gd name="T13" fmla="*/ 8 h 14"/>
                  <a:gd name="T14" fmla="*/ 6 w 16"/>
                  <a:gd name="T15" fmla="*/ 9 h 14"/>
                  <a:gd name="T16" fmla="*/ 7 w 16"/>
                  <a:gd name="T17" fmla="*/ 9 h 14"/>
                  <a:gd name="T18" fmla="*/ 9 w 16"/>
                  <a:gd name="T19" fmla="*/ 9 h 14"/>
                  <a:gd name="T20" fmla="*/ 14 w 16"/>
                  <a:gd name="T21" fmla="*/ 14 h 14"/>
                  <a:gd name="T22" fmla="*/ 14 w 16"/>
                  <a:gd name="T23" fmla="*/ 14 h 14"/>
                  <a:gd name="T24" fmla="*/ 15 w 16"/>
                  <a:gd name="T25" fmla="*/ 14 h 14"/>
                  <a:gd name="T26" fmla="*/ 16 w 16"/>
                  <a:gd name="T27" fmla="*/ 13 h 14"/>
                  <a:gd name="T28" fmla="*/ 14 w 16"/>
                  <a:gd name="T29" fmla="*/ 10 h 14"/>
                  <a:gd name="T30" fmla="*/ 10 w 16"/>
                  <a:gd name="T31" fmla="*/ 8 h 14"/>
                  <a:gd name="T32" fmla="*/ 8 w 16"/>
                  <a:gd name="T33" fmla="*/ 6 h 14"/>
                  <a:gd name="T34" fmla="*/ 7 w 16"/>
                  <a:gd name="T35" fmla="*/ 3 h 14"/>
                  <a:gd name="T36" fmla="*/ 5 w 16"/>
                  <a:gd name="T37" fmla="*/ 0 h 14"/>
                  <a:gd name="T38" fmla="*/ 3 w 16"/>
                  <a:gd name="T3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3" y="2"/>
                    </a:moveTo>
                    <a:cubicBezTo>
                      <a:pt x="3" y="3"/>
                      <a:pt x="2" y="3"/>
                      <a:pt x="2" y="4"/>
                    </a:cubicBezTo>
                    <a:cubicBezTo>
                      <a:pt x="2" y="4"/>
                      <a:pt x="2" y="5"/>
                      <a:pt x="1" y="6"/>
                    </a:cubicBezTo>
                    <a:cubicBezTo>
                      <a:pt x="0" y="7"/>
                      <a:pt x="1" y="8"/>
                      <a:pt x="1" y="9"/>
                    </a:cubicBezTo>
                    <a:cubicBezTo>
                      <a:pt x="2" y="9"/>
                      <a:pt x="3" y="9"/>
                      <a:pt x="3" y="9"/>
                    </a:cubicBezTo>
                    <a:cubicBezTo>
                      <a:pt x="3" y="10"/>
                      <a:pt x="3" y="9"/>
                      <a:pt x="4" y="8"/>
                    </a:cubicBezTo>
                    <a:cubicBezTo>
                      <a:pt x="4" y="8"/>
                      <a:pt x="4" y="8"/>
                      <a:pt x="5" y="8"/>
                    </a:cubicBezTo>
                    <a:cubicBezTo>
                      <a:pt x="5" y="9"/>
                      <a:pt x="5" y="9"/>
                      <a:pt x="6" y="9"/>
                    </a:cubicBezTo>
                    <a:cubicBezTo>
                      <a:pt x="7" y="8"/>
                      <a:pt x="7" y="9"/>
                      <a:pt x="7" y="9"/>
                    </a:cubicBezTo>
                    <a:cubicBezTo>
                      <a:pt x="7" y="9"/>
                      <a:pt x="9" y="9"/>
                      <a:pt x="9" y="9"/>
                    </a:cubicBezTo>
                    <a:cubicBezTo>
                      <a:pt x="10" y="9"/>
                      <a:pt x="14" y="14"/>
                      <a:pt x="14" y="14"/>
                    </a:cubicBezTo>
                    <a:cubicBezTo>
                      <a:pt x="14" y="14"/>
                      <a:pt x="14" y="14"/>
                      <a:pt x="14" y="14"/>
                    </a:cubicBezTo>
                    <a:cubicBezTo>
                      <a:pt x="15" y="14"/>
                      <a:pt x="15" y="14"/>
                      <a:pt x="15" y="14"/>
                    </a:cubicBezTo>
                    <a:cubicBezTo>
                      <a:pt x="16" y="13"/>
                      <a:pt x="16" y="13"/>
                      <a:pt x="16" y="13"/>
                    </a:cubicBezTo>
                    <a:cubicBezTo>
                      <a:pt x="16" y="13"/>
                      <a:pt x="15" y="12"/>
                      <a:pt x="14" y="10"/>
                    </a:cubicBezTo>
                    <a:cubicBezTo>
                      <a:pt x="12" y="9"/>
                      <a:pt x="11" y="8"/>
                      <a:pt x="10" y="8"/>
                    </a:cubicBezTo>
                    <a:cubicBezTo>
                      <a:pt x="9" y="8"/>
                      <a:pt x="9" y="6"/>
                      <a:pt x="8" y="6"/>
                    </a:cubicBezTo>
                    <a:cubicBezTo>
                      <a:pt x="8" y="6"/>
                      <a:pt x="7" y="4"/>
                      <a:pt x="7" y="3"/>
                    </a:cubicBezTo>
                    <a:cubicBezTo>
                      <a:pt x="7" y="2"/>
                      <a:pt x="6" y="1"/>
                      <a:pt x="5" y="0"/>
                    </a:cubicBezTo>
                    <a:cubicBezTo>
                      <a:pt x="5" y="2"/>
                      <a:pt x="4"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223">
                <a:extLst>
                  <a:ext uri="{FF2B5EF4-FFF2-40B4-BE49-F238E27FC236}">
                    <a16:creationId xmlns:a16="http://schemas.microsoft.com/office/drawing/2014/main" id="{7B32A454-2272-447F-877A-3E82D6122240}"/>
                  </a:ext>
                </a:extLst>
              </p:cNvPr>
              <p:cNvSpPr>
                <a:spLocks/>
              </p:cNvSpPr>
              <p:nvPr/>
            </p:nvSpPr>
            <p:spPr bwMode="auto">
              <a:xfrm>
                <a:off x="-3252788" y="2105025"/>
                <a:ext cx="125412" cy="96838"/>
              </a:xfrm>
              <a:custGeom>
                <a:avLst/>
                <a:gdLst>
                  <a:gd name="T0" fmla="*/ 3 w 35"/>
                  <a:gd name="T1" fmla="*/ 18 h 27"/>
                  <a:gd name="T2" fmla="*/ 5 w 35"/>
                  <a:gd name="T3" fmla="*/ 20 h 27"/>
                  <a:gd name="T4" fmla="*/ 7 w 35"/>
                  <a:gd name="T5" fmla="*/ 22 h 27"/>
                  <a:gd name="T6" fmla="*/ 7 w 35"/>
                  <a:gd name="T7" fmla="*/ 24 h 27"/>
                  <a:gd name="T8" fmla="*/ 8 w 35"/>
                  <a:gd name="T9" fmla="*/ 24 h 27"/>
                  <a:gd name="T10" fmla="*/ 10 w 35"/>
                  <a:gd name="T11" fmla="*/ 25 h 27"/>
                  <a:gd name="T12" fmla="*/ 13 w 35"/>
                  <a:gd name="T13" fmla="*/ 26 h 27"/>
                  <a:gd name="T14" fmla="*/ 15 w 35"/>
                  <a:gd name="T15" fmla="*/ 27 h 27"/>
                  <a:gd name="T16" fmla="*/ 17 w 35"/>
                  <a:gd name="T17" fmla="*/ 26 h 27"/>
                  <a:gd name="T18" fmla="*/ 19 w 35"/>
                  <a:gd name="T19" fmla="*/ 25 h 27"/>
                  <a:gd name="T20" fmla="*/ 20 w 35"/>
                  <a:gd name="T21" fmla="*/ 26 h 27"/>
                  <a:gd name="T22" fmla="*/ 21 w 35"/>
                  <a:gd name="T23" fmla="*/ 25 h 27"/>
                  <a:gd name="T24" fmla="*/ 23 w 35"/>
                  <a:gd name="T25" fmla="*/ 25 h 27"/>
                  <a:gd name="T26" fmla="*/ 26 w 35"/>
                  <a:gd name="T27" fmla="*/ 23 h 27"/>
                  <a:gd name="T28" fmla="*/ 29 w 35"/>
                  <a:gd name="T29" fmla="*/ 23 h 27"/>
                  <a:gd name="T30" fmla="*/ 35 w 35"/>
                  <a:gd name="T31" fmla="*/ 17 h 27"/>
                  <a:gd name="T32" fmla="*/ 34 w 35"/>
                  <a:gd name="T33" fmla="*/ 16 h 27"/>
                  <a:gd name="T34" fmla="*/ 31 w 35"/>
                  <a:gd name="T35" fmla="*/ 15 h 27"/>
                  <a:gd name="T36" fmla="*/ 26 w 35"/>
                  <a:gd name="T37" fmla="*/ 14 h 27"/>
                  <a:gd name="T38" fmla="*/ 25 w 35"/>
                  <a:gd name="T39" fmla="*/ 12 h 27"/>
                  <a:gd name="T40" fmla="*/ 23 w 35"/>
                  <a:gd name="T41" fmla="*/ 10 h 27"/>
                  <a:gd name="T42" fmla="*/ 24 w 35"/>
                  <a:gd name="T43" fmla="*/ 9 h 27"/>
                  <a:gd name="T44" fmla="*/ 22 w 35"/>
                  <a:gd name="T45" fmla="*/ 9 h 27"/>
                  <a:gd name="T46" fmla="*/ 21 w 35"/>
                  <a:gd name="T47" fmla="*/ 9 h 27"/>
                  <a:gd name="T48" fmla="*/ 21 w 35"/>
                  <a:gd name="T49" fmla="*/ 7 h 27"/>
                  <a:gd name="T50" fmla="*/ 22 w 35"/>
                  <a:gd name="T51" fmla="*/ 6 h 27"/>
                  <a:gd name="T52" fmla="*/ 17 w 35"/>
                  <a:gd name="T53" fmla="*/ 1 h 27"/>
                  <a:gd name="T54" fmla="*/ 15 w 35"/>
                  <a:gd name="T55" fmla="*/ 1 h 27"/>
                  <a:gd name="T56" fmla="*/ 14 w 35"/>
                  <a:gd name="T57" fmla="*/ 1 h 27"/>
                  <a:gd name="T58" fmla="*/ 13 w 35"/>
                  <a:gd name="T59" fmla="*/ 0 h 27"/>
                  <a:gd name="T60" fmla="*/ 12 w 35"/>
                  <a:gd name="T61" fmla="*/ 0 h 27"/>
                  <a:gd name="T62" fmla="*/ 11 w 35"/>
                  <a:gd name="T63" fmla="*/ 1 h 27"/>
                  <a:gd name="T64" fmla="*/ 9 w 35"/>
                  <a:gd name="T65" fmla="*/ 1 h 27"/>
                  <a:gd name="T66" fmla="*/ 9 w 35"/>
                  <a:gd name="T67" fmla="*/ 1 h 27"/>
                  <a:gd name="T68" fmla="*/ 8 w 35"/>
                  <a:gd name="T69" fmla="*/ 4 h 27"/>
                  <a:gd name="T70" fmla="*/ 7 w 35"/>
                  <a:gd name="T71" fmla="*/ 5 h 27"/>
                  <a:gd name="T72" fmla="*/ 6 w 35"/>
                  <a:gd name="T73" fmla="*/ 7 h 27"/>
                  <a:gd name="T74" fmla="*/ 5 w 35"/>
                  <a:gd name="T75" fmla="*/ 9 h 27"/>
                  <a:gd name="T76" fmla="*/ 4 w 35"/>
                  <a:gd name="T77" fmla="*/ 10 h 27"/>
                  <a:gd name="T78" fmla="*/ 3 w 35"/>
                  <a:gd name="T79" fmla="*/ 12 h 27"/>
                  <a:gd name="T80" fmla="*/ 3 w 35"/>
                  <a:gd name="T81" fmla="*/ 15 h 27"/>
                  <a:gd name="T82" fmla="*/ 1 w 35"/>
                  <a:gd name="T83" fmla="*/ 15 h 27"/>
                  <a:gd name="T84" fmla="*/ 1 w 35"/>
                  <a:gd name="T85" fmla="*/ 16 h 27"/>
                  <a:gd name="T86" fmla="*/ 3 w 35"/>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 h="27">
                    <a:moveTo>
                      <a:pt x="3" y="18"/>
                    </a:moveTo>
                    <a:cubicBezTo>
                      <a:pt x="3" y="18"/>
                      <a:pt x="4" y="19"/>
                      <a:pt x="5" y="20"/>
                    </a:cubicBezTo>
                    <a:cubicBezTo>
                      <a:pt x="5" y="21"/>
                      <a:pt x="6" y="22"/>
                      <a:pt x="7" y="22"/>
                    </a:cubicBezTo>
                    <a:cubicBezTo>
                      <a:pt x="7" y="22"/>
                      <a:pt x="7" y="23"/>
                      <a:pt x="7" y="24"/>
                    </a:cubicBezTo>
                    <a:cubicBezTo>
                      <a:pt x="7" y="24"/>
                      <a:pt x="7" y="24"/>
                      <a:pt x="8" y="24"/>
                    </a:cubicBezTo>
                    <a:cubicBezTo>
                      <a:pt x="8" y="25"/>
                      <a:pt x="9" y="24"/>
                      <a:pt x="10" y="25"/>
                    </a:cubicBezTo>
                    <a:cubicBezTo>
                      <a:pt x="10" y="25"/>
                      <a:pt x="12" y="26"/>
                      <a:pt x="13" y="26"/>
                    </a:cubicBezTo>
                    <a:cubicBezTo>
                      <a:pt x="13" y="26"/>
                      <a:pt x="15" y="27"/>
                      <a:pt x="15" y="27"/>
                    </a:cubicBezTo>
                    <a:cubicBezTo>
                      <a:pt x="16" y="27"/>
                      <a:pt x="16" y="26"/>
                      <a:pt x="17" y="26"/>
                    </a:cubicBezTo>
                    <a:cubicBezTo>
                      <a:pt x="18" y="25"/>
                      <a:pt x="19" y="25"/>
                      <a:pt x="19" y="25"/>
                    </a:cubicBezTo>
                    <a:cubicBezTo>
                      <a:pt x="19" y="25"/>
                      <a:pt x="20" y="26"/>
                      <a:pt x="20" y="26"/>
                    </a:cubicBezTo>
                    <a:cubicBezTo>
                      <a:pt x="20" y="26"/>
                      <a:pt x="21" y="25"/>
                      <a:pt x="21" y="25"/>
                    </a:cubicBezTo>
                    <a:cubicBezTo>
                      <a:pt x="22" y="25"/>
                      <a:pt x="23" y="25"/>
                      <a:pt x="23" y="25"/>
                    </a:cubicBezTo>
                    <a:cubicBezTo>
                      <a:pt x="23" y="25"/>
                      <a:pt x="25" y="23"/>
                      <a:pt x="26" y="23"/>
                    </a:cubicBezTo>
                    <a:cubicBezTo>
                      <a:pt x="28" y="23"/>
                      <a:pt x="28" y="24"/>
                      <a:pt x="29" y="23"/>
                    </a:cubicBezTo>
                    <a:cubicBezTo>
                      <a:pt x="29" y="22"/>
                      <a:pt x="34" y="17"/>
                      <a:pt x="35" y="17"/>
                    </a:cubicBezTo>
                    <a:cubicBezTo>
                      <a:pt x="35" y="16"/>
                      <a:pt x="35" y="16"/>
                      <a:pt x="34" y="16"/>
                    </a:cubicBezTo>
                    <a:cubicBezTo>
                      <a:pt x="34" y="16"/>
                      <a:pt x="33" y="16"/>
                      <a:pt x="31" y="15"/>
                    </a:cubicBezTo>
                    <a:cubicBezTo>
                      <a:pt x="29" y="15"/>
                      <a:pt x="27" y="14"/>
                      <a:pt x="26" y="14"/>
                    </a:cubicBezTo>
                    <a:cubicBezTo>
                      <a:pt x="26" y="14"/>
                      <a:pt x="25" y="13"/>
                      <a:pt x="25" y="12"/>
                    </a:cubicBezTo>
                    <a:cubicBezTo>
                      <a:pt x="24" y="12"/>
                      <a:pt x="23" y="11"/>
                      <a:pt x="23" y="10"/>
                    </a:cubicBezTo>
                    <a:cubicBezTo>
                      <a:pt x="23" y="10"/>
                      <a:pt x="23" y="10"/>
                      <a:pt x="24" y="9"/>
                    </a:cubicBezTo>
                    <a:cubicBezTo>
                      <a:pt x="23" y="9"/>
                      <a:pt x="23" y="9"/>
                      <a:pt x="22" y="9"/>
                    </a:cubicBezTo>
                    <a:cubicBezTo>
                      <a:pt x="22" y="9"/>
                      <a:pt x="21" y="9"/>
                      <a:pt x="21" y="9"/>
                    </a:cubicBezTo>
                    <a:cubicBezTo>
                      <a:pt x="21" y="9"/>
                      <a:pt x="21" y="8"/>
                      <a:pt x="21" y="7"/>
                    </a:cubicBezTo>
                    <a:cubicBezTo>
                      <a:pt x="22" y="7"/>
                      <a:pt x="22" y="6"/>
                      <a:pt x="22" y="6"/>
                    </a:cubicBezTo>
                    <a:cubicBezTo>
                      <a:pt x="22" y="6"/>
                      <a:pt x="18" y="1"/>
                      <a:pt x="17" y="1"/>
                    </a:cubicBezTo>
                    <a:cubicBezTo>
                      <a:pt x="17" y="1"/>
                      <a:pt x="15" y="1"/>
                      <a:pt x="15" y="1"/>
                    </a:cubicBezTo>
                    <a:cubicBezTo>
                      <a:pt x="15" y="1"/>
                      <a:pt x="15" y="0"/>
                      <a:pt x="14" y="1"/>
                    </a:cubicBezTo>
                    <a:cubicBezTo>
                      <a:pt x="13" y="1"/>
                      <a:pt x="13" y="1"/>
                      <a:pt x="13" y="0"/>
                    </a:cubicBezTo>
                    <a:cubicBezTo>
                      <a:pt x="12" y="0"/>
                      <a:pt x="12" y="0"/>
                      <a:pt x="12" y="0"/>
                    </a:cubicBezTo>
                    <a:cubicBezTo>
                      <a:pt x="11" y="1"/>
                      <a:pt x="11" y="2"/>
                      <a:pt x="11" y="1"/>
                    </a:cubicBezTo>
                    <a:cubicBezTo>
                      <a:pt x="11" y="1"/>
                      <a:pt x="10" y="1"/>
                      <a:pt x="9" y="1"/>
                    </a:cubicBezTo>
                    <a:cubicBezTo>
                      <a:pt x="9" y="1"/>
                      <a:pt x="9" y="1"/>
                      <a:pt x="9" y="1"/>
                    </a:cubicBezTo>
                    <a:cubicBezTo>
                      <a:pt x="9" y="2"/>
                      <a:pt x="8" y="3"/>
                      <a:pt x="8" y="4"/>
                    </a:cubicBezTo>
                    <a:cubicBezTo>
                      <a:pt x="8" y="4"/>
                      <a:pt x="7" y="5"/>
                      <a:pt x="7" y="5"/>
                    </a:cubicBezTo>
                    <a:cubicBezTo>
                      <a:pt x="7" y="5"/>
                      <a:pt x="6" y="6"/>
                      <a:pt x="6" y="7"/>
                    </a:cubicBezTo>
                    <a:cubicBezTo>
                      <a:pt x="5" y="7"/>
                      <a:pt x="5" y="9"/>
                      <a:pt x="5" y="9"/>
                    </a:cubicBezTo>
                    <a:cubicBezTo>
                      <a:pt x="4" y="9"/>
                      <a:pt x="3" y="10"/>
                      <a:pt x="4" y="10"/>
                    </a:cubicBezTo>
                    <a:cubicBezTo>
                      <a:pt x="4" y="10"/>
                      <a:pt x="3" y="11"/>
                      <a:pt x="3" y="12"/>
                    </a:cubicBezTo>
                    <a:cubicBezTo>
                      <a:pt x="3" y="13"/>
                      <a:pt x="3" y="15"/>
                      <a:pt x="3" y="15"/>
                    </a:cubicBezTo>
                    <a:cubicBezTo>
                      <a:pt x="3" y="15"/>
                      <a:pt x="1" y="14"/>
                      <a:pt x="1" y="15"/>
                    </a:cubicBezTo>
                    <a:cubicBezTo>
                      <a:pt x="1" y="16"/>
                      <a:pt x="0" y="16"/>
                      <a:pt x="1" y="16"/>
                    </a:cubicBezTo>
                    <a:cubicBezTo>
                      <a:pt x="1" y="17"/>
                      <a:pt x="2" y="17"/>
                      <a:pt x="3"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24">
                <a:extLst>
                  <a:ext uri="{FF2B5EF4-FFF2-40B4-BE49-F238E27FC236}">
                    <a16:creationId xmlns:a16="http://schemas.microsoft.com/office/drawing/2014/main" id="{6D00BDB5-3DCC-4F0F-956E-38BF755CDF19}"/>
                  </a:ext>
                </a:extLst>
              </p:cNvPr>
              <p:cNvSpPr>
                <a:spLocks/>
              </p:cNvSpPr>
              <p:nvPr/>
            </p:nvSpPr>
            <p:spPr bwMode="auto">
              <a:xfrm>
                <a:off x="-3232150" y="1925638"/>
                <a:ext cx="11112" cy="14288"/>
              </a:xfrm>
              <a:custGeom>
                <a:avLst/>
                <a:gdLst>
                  <a:gd name="T0" fmla="*/ 3 w 3"/>
                  <a:gd name="T1" fmla="*/ 2 h 4"/>
                  <a:gd name="T2" fmla="*/ 2 w 3"/>
                  <a:gd name="T3" fmla="*/ 0 h 4"/>
                  <a:gd name="T4" fmla="*/ 2 w 3"/>
                  <a:gd name="T5" fmla="*/ 0 h 4"/>
                  <a:gd name="T6" fmla="*/ 0 w 3"/>
                  <a:gd name="T7" fmla="*/ 4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3" y="0"/>
                      <a:pt x="2" y="0"/>
                    </a:cubicBezTo>
                    <a:cubicBezTo>
                      <a:pt x="2" y="0"/>
                      <a:pt x="2" y="0"/>
                      <a:pt x="2" y="0"/>
                    </a:cubicBezTo>
                    <a:cubicBezTo>
                      <a:pt x="2" y="1"/>
                      <a:pt x="0" y="3"/>
                      <a:pt x="0" y="4"/>
                    </a:cubicBezTo>
                    <a:cubicBezTo>
                      <a:pt x="1" y="4"/>
                      <a:pt x="1" y="4"/>
                      <a:pt x="1" y="4"/>
                    </a:cubicBezTo>
                    <a:cubicBezTo>
                      <a:pt x="1" y="3"/>
                      <a:pt x="2"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25">
                <a:extLst>
                  <a:ext uri="{FF2B5EF4-FFF2-40B4-BE49-F238E27FC236}">
                    <a16:creationId xmlns:a16="http://schemas.microsoft.com/office/drawing/2014/main" id="{56841215-C941-4536-BFA6-34CD935E8433}"/>
                  </a:ext>
                </a:extLst>
              </p:cNvPr>
              <p:cNvSpPr>
                <a:spLocks/>
              </p:cNvSpPr>
              <p:nvPr/>
            </p:nvSpPr>
            <p:spPr bwMode="auto">
              <a:xfrm>
                <a:off x="-3227388" y="1903413"/>
                <a:ext cx="57150" cy="42863"/>
              </a:xfrm>
              <a:custGeom>
                <a:avLst/>
                <a:gdLst>
                  <a:gd name="T0" fmla="*/ 2 w 16"/>
                  <a:gd name="T1" fmla="*/ 8 h 12"/>
                  <a:gd name="T2" fmla="*/ 0 w 16"/>
                  <a:gd name="T3" fmla="*/ 10 h 12"/>
                  <a:gd name="T4" fmla="*/ 0 w 16"/>
                  <a:gd name="T5" fmla="*/ 10 h 12"/>
                  <a:gd name="T6" fmla="*/ 0 w 16"/>
                  <a:gd name="T7" fmla="*/ 11 h 12"/>
                  <a:gd name="T8" fmla="*/ 2 w 16"/>
                  <a:gd name="T9" fmla="*/ 12 h 12"/>
                  <a:gd name="T10" fmla="*/ 4 w 16"/>
                  <a:gd name="T11" fmla="*/ 11 h 12"/>
                  <a:gd name="T12" fmla="*/ 12 w 16"/>
                  <a:gd name="T13" fmla="*/ 7 h 12"/>
                  <a:gd name="T14" fmla="*/ 13 w 16"/>
                  <a:gd name="T15" fmla="*/ 6 h 12"/>
                  <a:gd name="T16" fmla="*/ 13 w 16"/>
                  <a:gd name="T17" fmla="*/ 4 h 12"/>
                  <a:gd name="T18" fmla="*/ 13 w 16"/>
                  <a:gd name="T19" fmla="*/ 2 h 12"/>
                  <a:gd name="T20" fmla="*/ 14 w 16"/>
                  <a:gd name="T21" fmla="*/ 1 h 12"/>
                  <a:gd name="T22" fmla="*/ 16 w 16"/>
                  <a:gd name="T23" fmla="*/ 0 h 12"/>
                  <a:gd name="T24" fmla="*/ 15 w 16"/>
                  <a:gd name="T25" fmla="*/ 0 h 12"/>
                  <a:gd name="T26" fmla="*/ 12 w 16"/>
                  <a:gd name="T27" fmla="*/ 0 h 12"/>
                  <a:gd name="T28" fmla="*/ 9 w 16"/>
                  <a:gd name="T29" fmla="*/ 1 h 12"/>
                  <a:gd name="T30" fmla="*/ 7 w 16"/>
                  <a:gd name="T31" fmla="*/ 1 h 12"/>
                  <a:gd name="T32" fmla="*/ 5 w 16"/>
                  <a:gd name="T33" fmla="*/ 1 h 12"/>
                  <a:gd name="T34" fmla="*/ 3 w 16"/>
                  <a:gd name="T35" fmla="*/ 1 h 12"/>
                  <a:gd name="T36" fmla="*/ 2 w 16"/>
                  <a:gd name="T37" fmla="*/ 2 h 12"/>
                  <a:gd name="T38" fmla="*/ 1 w 16"/>
                  <a:gd name="T39" fmla="*/ 3 h 12"/>
                  <a:gd name="T40" fmla="*/ 1 w 16"/>
                  <a:gd name="T41" fmla="*/ 4 h 12"/>
                  <a:gd name="T42" fmla="*/ 1 w 16"/>
                  <a:gd name="T43" fmla="*/ 6 h 12"/>
                  <a:gd name="T44" fmla="*/ 2 w 16"/>
                  <a:gd name="T4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2">
                    <a:moveTo>
                      <a:pt x="2" y="8"/>
                    </a:moveTo>
                    <a:cubicBezTo>
                      <a:pt x="1" y="8"/>
                      <a:pt x="0" y="9"/>
                      <a:pt x="0" y="10"/>
                    </a:cubicBezTo>
                    <a:cubicBezTo>
                      <a:pt x="0" y="10"/>
                      <a:pt x="0" y="10"/>
                      <a:pt x="0" y="10"/>
                    </a:cubicBezTo>
                    <a:cubicBezTo>
                      <a:pt x="0" y="11"/>
                      <a:pt x="0" y="11"/>
                      <a:pt x="0" y="11"/>
                    </a:cubicBezTo>
                    <a:cubicBezTo>
                      <a:pt x="2" y="12"/>
                      <a:pt x="2" y="12"/>
                      <a:pt x="2" y="12"/>
                    </a:cubicBezTo>
                    <a:cubicBezTo>
                      <a:pt x="2" y="12"/>
                      <a:pt x="4" y="11"/>
                      <a:pt x="4" y="11"/>
                    </a:cubicBezTo>
                    <a:cubicBezTo>
                      <a:pt x="5" y="11"/>
                      <a:pt x="12" y="7"/>
                      <a:pt x="12" y="7"/>
                    </a:cubicBezTo>
                    <a:cubicBezTo>
                      <a:pt x="12" y="7"/>
                      <a:pt x="13" y="6"/>
                      <a:pt x="13" y="6"/>
                    </a:cubicBezTo>
                    <a:cubicBezTo>
                      <a:pt x="13" y="5"/>
                      <a:pt x="13" y="4"/>
                      <a:pt x="13" y="4"/>
                    </a:cubicBezTo>
                    <a:cubicBezTo>
                      <a:pt x="14" y="3"/>
                      <a:pt x="13" y="3"/>
                      <a:pt x="13" y="2"/>
                    </a:cubicBezTo>
                    <a:cubicBezTo>
                      <a:pt x="13" y="1"/>
                      <a:pt x="14" y="1"/>
                      <a:pt x="14" y="1"/>
                    </a:cubicBezTo>
                    <a:cubicBezTo>
                      <a:pt x="16" y="0"/>
                      <a:pt x="16" y="0"/>
                      <a:pt x="16" y="0"/>
                    </a:cubicBezTo>
                    <a:cubicBezTo>
                      <a:pt x="15" y="0"/>
                      <a:pt x="15" y="0"/>
                      <a:pt x="15" y="0"/>
                    </a:cubicBezTo>
                    <a:cubicBezTo>
                      <a:pt x="15" y="0"/>
                      <a:pt x="14" y="0"/>
                      <a:pt x="12" y="0"/>
                    </a:cubicBezTo>
                    <a:cubicBezTo>
                      <a:pt x="11" y="0"/>
                      <a:pt x="11" y="1"/>
                      <a:pt x="9" y="1"/>
                    </a:cubicBezTo>
                    <a:cubicBezTo>
                      <a:pt x="8" y="1"/>
                      <a:pt x="7" y="1"/>
                      <a:pt x="7" y="1"/>
                    </a:cubicBezTo>
                    <a:cubicBezTo>
                      <a:pt x="6" y="0"/>
                      <a:pt x="6" y="1"/>
                      <a:pt x="5" y="1"/>
                    </a:cubicBezTo>
                    <a:cubicBezTo>
                      <a:pt x="4" y="1"/>
                      <a:pt x="3" y="1"/>
                      <a:pt x="3" y="1"/>
                    </a:cubicBezTo>
                    <a:cubicBezTo>
                      <a:pt x="3" y="1"/>
                      <a:pt x="2" y="1"/>
                      <a:pt x="2" y="2"/>
                    </a:cubicBezTo>
                    <a:cubicBezTo>
                      <a:pt x="2" y="2"/>
                      <a:pt x="2" y="3"/>
                      <a:pt x="1" y="3"/>
                    </a:cubicBezTo>
                    <a:cubicBezTo>
                      <a:pt x="1" y="4"/>
                      <a:pt x="0" y="4"/>
                      <a:pt x="1" y="4"/>
                    </a:cubicBezTo>
                    <a:cubicBezTo>
                      <a:pt x="1" y="5"/>
                      <a:pt x="1" y="5"/>
                      <a:pt x="1" y="6"/>
                    </a:cubicBezTo>
                    <a:cubicBezTo>
                      <a:pt x="2" y="6"/>
                      <a:pt x="2" y="7"/>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6">
                <a:extLst>
                  <a:ext uri="{FF2B5EF4-FFF2-40B4-BE49-F238E27FC236}">
                    <a16:creationId xmlns:a16="http://schemas.microsoft.com/office/drawing/2014/main" id="{E80FCA19-C545-4CE3-AAD4-48E6F0CA3DBF}"/>
                  </a:ext>
                </a:extLst>
              </p:cNvPr>
              <p:cNvSpPr>
                <a:spLocks/>
              </p:cNvSpPr>
              <p:nvPr/>
            </p:nvSpPr>
            <p:spPr bwMode="auto">
              <a:xfrm>
                <a:off x="-2473325" y="1892300"/>
                <a:ext cx="33337" cy="39688"/>
              </a:xfrm>
              <a:custGeom>
                <a:avLst/>
                <a:gdLst>
                  <a:gd name="T0" fmla="*/ 2 w 9"/>
                  <a:gd name="T1" fmla="*/ 1 h 11"/>
                  <a:gd name="T2" fmla="*/ 1 w 9"/>
                  <a:gd name="T3" fmla="*/ 2 h 11"/>
                  <a:gd name="T4" fmla="*/ 2 w 9"/>
                  <a:gd name="T5" fmla="*/ 3 h 11"/>
                  <a:gd name="T6" fmla="*/ 1 w 9"/>
                  <a:gd name="T7" fmla="*/ 4 h 11"/>
                  <a:gd name="T8" fmla="*/ 1 w 9"/>
                  <a:gd name="T9" fmla="*/ 6 h 11"/>
                  <a:gd name="T10" fmla="*/ 1 w 9"/>
                  <a:gd name="T11" fmla="*/ 9 h 11"/>
                  <a:gd name="T12" fmla="*/ 1 w 9"/>
                  <a:gd name="T13" fmla="*/ 10 h 11"/>
                  <a:gd name="T14" fmla="*/ 5 w 9"/>
                  <a:gd name="T15" fmla="*/ 9 h 11"/>
                  <a:gd name="T16" fmla="*/ 8 w 9"/>
                  <a:gd name="T17" fmla="*/ 8 h 11"/>
                  <a:gd name="T18" fmla="*/ 9 w 9"/>
                  <a:gd name="T19" fmla="*/ 7 h 11"/>
                  <a:gd name="T20" fmla="*/ 8 w 9"/>
                  <a:gd name="T21" fmla="*/ 4 h 11"/>
                  <a:gd name="T22" fmla="*/ 6 w 9"/>
                  <a:gd name="T23" fmla="*/ 0 h 11"/>
                  <a:gd name="T24" fmla="*/ 4 w 9"/>
                  <a:gd name="T25" fmla="*/ 0 h 11"/>
                  <a:gd name="T26" fmla="*/ 2 w 9"/>
                  <a:gd name="T2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1">
                    <a:moveTo>
                      <a:pt x="2" y="1"/>
                    </a:moveTo>
                    <a:cubicBezTo>
                      <a:pt x="2" y="1"/>
                      <a:pt x="1" y="1"/>
                      <a:pt x="1" y="2"/>
                    </a:cubicBezTo>
                    <a:cubicBezTo>
                      <a:pt x="1" y="2"/>
                      <a:pt x="1" y="3"/>
                      <a:pt x="2" y="3"/>
                    </a:cubicBezTo>
                    <a:cubicBezTo>
                      <a:pt x="2" y="3"/>
                      <a:pt x="2" y="4"/>
                      <a:pt x="1" y="4"/>
                    </a:cubicBezTo>
                    <a:cubicBezTo>
                      <a:pt x="1" y="4"/>
                      <a:pt x="1" y="5"/>
                      <a:pt x="1" y="6"/>
                    </a:cubicBezTo>
                    <a:cubicBezTo>
                      <a:pt x="2" y="7"/>
                      <a:pt x="0" y="8"/>
                      <a:pt x="1" y="9"/>
                    </a:cubicBezTo>
                    <a:cubicBezTo>
                      <a:pt x="1" y="9"/>
                      <a:pt x="1" y="10"/>
                      <a:pt x="1" y="10"/>
                    </a:cubicBezTo>
                    <a:cubicBezTo>
                      <a:pt x="1" y="11"/>
                      <a:pt x="4" y="10"/>
                      <a:pt x="5" y="9"/>
                    </a:cubicBezTo>
                    <a:cubicBezTo>
                      <a:pt x="7" y="8"/>
                      <a:pt x="7" y="8"/>
                      <a:pt x="8" y="8"/>
                    </a:cubicBezTo>
                    <a:cubicBezTo>
                      <a:pt x="8" y="8"/>
                      <a:pt x="9" y="7"/>
                      <a:pt x="9" y="7"/>
                    </a:cubicBezTo>
                    <a:cubicBezTo>
                      <a:pt x="8" y="6"/>
                      <a:pt x="8" y="5"/>
                      <a:pt x="8" y="4"/>
                    </a:cubicBezTo>
                    <a:cubicBezTo>
                      <a:pt x="8" y="3"/>
                      <a:pt x="7" y="1"/>
                      <a:pt x="6" y="0"/>
                    </a:cubicBezTo>
                    <a:cubicBezTo>
                      <a:pt x="5" y="0"/>
                      <a:pt x="5" y="0"/>
                      <a:pt x="4" y="0"/>
                    </a:cubicBezTo>
                    <a:cubicBezTo>
                      <a:pt x="4" y="0"/>
                      <a:pt x="3" y="0"/>
                      <a:pt x="2"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27">
                <a:extLst>
                  <a:ext uri="{FF2B5EF4-FFF2-40B4-BE49-F238E27FC236}">
                    <a16:creationId xmlns:a16="http://schemas.microsoft.com/office/drawing/2014/main" id="{D0FE5F22-A8DA-4618-8BE2-802E1DA2893C}"/>
                  </a:ext>
                </a:extLst>
              </p:cNvPr>
              <p:cNvSpPr>
                <a:spLocks/>
              </p:cNvSpPr>
              <p:nvPr/>
            </p:nvSpPr>
            <p:spPr bwMode="auto">
              <a:xfrm>
                <a:off x="-2787650" y="2005013"/>
                <a:ext cx="36512" cy="46038"/>
              </a:xfrm>
              <a:custGeom>
                <a:avLst/>
                <a:gdLst>
                  <a:gd name="T0" fmla="*/ 10 w 10"/>
                  <a:gd name="T1" fmla="*/ 11 h 13"/>
                  <a:gd name="T2" fmla="*/ 9 w 10"/>
                  <a:gd name="T3" fmla="*/ 7 h 13"/>
                  <a:gd name="T4" fmla="*/ 7 w 10"/>
                  <a:gd name="T5" fmla="*/ 9 h 13"/>
                  <a:gd name="T6" fmla="*/ 7 w 10"/>
                  <a:gd name="T7" fmla="*/ 6 h 13"/>
                  <a:gd name="T8" fmla="*/ 9 w 10"/>
                  <a:gd name="T9" fmla="*/ 4 h 13"/>
                  <a:gd name="T10" fmla="*/ 8 w 10"/>
                  <a:gd name="T11" fmla="*/ 3 h 13"/>
                  <a:gd name="T12" fmla="*/ 5 w 10"/>
                  <a:gd name="T13" fmla="*/ 3 h 13"/>
                  <a:gd name="T14" fmla="*/ 4 w 10"/>
                  <a:gd name="T15" fmla="*/ 2 h 13"/>
                  <a:gd name="T16" fmla="*/ 2 w 10"/>
                  <a:gd name="T17" fmla="*/ 1 h 13"/>
                  <a:gd name="T18" fmla="*/ 0 w 10"/>
                  <a:gd name="T19" fmla="*/ 1 h 13"/>
                  <a:gd name="T20" fmla="*/ 2 w 10"/>
                  <a:gd name="T21" fmla="*/ 3 h 13"/>
                  <a:gd name="T22" fmla="*/ 1 w 10"/>
                  <a:gd name="T23" fmla="*/ 4 h 13"/>
                  <a:gd name="T24" fmla="*/ 1 w 10"/>
                  <a:gd name="T25" fmla="*/ 7 h 13"/>
                  <a:gd name="T26" fmla="*/ 2 w 10"/>
                  <a:gd name="T27" fmla="*/ 12 h 13"/>
                  <a:gd name="T28" fmla="*/ 4 w 10"/>
                  <a:gd name="T29" fmla="*/ 11 h 13"/>
                  <a:gd name="T30" fmla="*/ 5 w 10"/>
                  <a:gd name="T31" fmla="*/ 10 h 13"/>
                  <a:gd name="T32" fmla="*/ 7 w 10"/>
                  <a:gd name="T33" fmla="*/ 9 h 13"/>
                  <a:gd name="T34" fmla="*/ 8 w 10"/>
                  <a:gd name="T35" fmla="*/ 12 h 13"/>
                  <a:gd name="T36" fmla="*/ 8 w 10"/>
                  <a:gd name="T37" fmla="*/ 13 h 13"/>
                  <a:gd name="T38" fmla="*/ 9 w 10"/>
                  <a:gd name="T39" fmla="*/ 13 h 13"/>
                  <a:gd name="T40" fmla="*/ 10 w 10"/>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13">
                    <a:moveTo>
                      <a:pt x="10" y="11"/>
                    </a:moveTo>
                    <a:cubicBezTo>
                      <a:pt x="10" y="9"/>
                      <a:pt x="9" y="7"/>
                      <a:pt x="9" y="7"/>
                    </a:cubicBezTo>
                    <a:cubicBezTo>
                      <a:pt x="9" y="7"/>
                      <a:pt x="8" y="9"/>
                      <a:pt x="7" y="9"/>
                    </a:cubicBezTo>
                    <a:cubicBezTo>
                      <a:pt x="7" y="8"/>
                      <a:pt x="7" y="6"/>
                      <a:pt x="7" y="6"/>
                    </a:cubicBezTo>
                    <a:cubicBezTo>
                      <a:pt x="8" y="6"/>
                      <a:pt x="9" y="4"/>
                      <a:pt x="9" y="4"/>
                    </a:cubicBezTo>
                    <a:cubicBezTo>
                      <a:pt x="9" y="3"/>
                      <a:pt x="8" y="3"/>
                      <a:pt x="8" y="3"/>
                    </a:cubicBezTo>
                    <a:cubicBezTo>
                      <a:pt x="7" y="3"/>
                      <a:pt x="5" y="3"/>
                      <a:pt x="5" y="3"/>
                    </a:cubicBezTo>
                    <a:cubicBezTo>
                      <a:pt x="5" y="3"/>
                      <a:pt x="4" y="3"/>
                      <a:pt x="4" y="2"/>
                    </a:cubicBezTo>
                    <a:cubicBezTo>
                      <a:pt x="4" y="1"/>
                      <a:pt x="3" y="1"/>
                      <a:pt x="2" y="1"/>
                    </a:cubicBezTo>
                    <a:cubicBezTo>
                      <a:pt x="1" y="1"/>
                      <a:pt x="1" y="0"/>
                      <a:pt x="0" y="1"/>
                    </a:cubicBezTo>
                    <a:cubicBezTo>
                      <a:pt x="0" y="2"/>
                      <a:pt x="2" y="2"/>
                      <a:pt x="2" y="3"/>
                    </a:cubicBezTo>
                    <a:cubicBezTo>
                      <a:pt x="2" y="4"/>
                      <a:pt x="1" y="3"/>
                      <a:pt x="1" y="4"/>
                    </a:cubicBezTo>
                    <a:cubicBezTo>
                      <a:pt x="1" y="4"/>
                      <a:pt x="1" y="6"/>
                      <a:pt x="1" y="7"/>
                    </a:cubicBezTo>
                    <a:cubicBezTo>
                      <a:pt x="2" y="8"/>
                      <a:pt x="2" y="10"/>
                      <a:pt x="2" y="12"/>
                    </a:cubicBezTo>
                    <a:cubicBezTo>
                      <a:pt x="3" y="11"/>
                      <a:pt x="3" y="11"/>
                      <a:pt x="4" y="11"/>
                    </a:cubicBezTo>
                    <a:cubicBezTo>
                      <a:pt x="4" y="11"/>
                      <a:pt x="5" y="11"/>
                      <a:pt x="5" y="10"/>
                    </a:cubicBezTo>
                    <a:cubicBezTo>
                      <a:pt x="6" y="9"/>
                      <a:pt x="6" y="9"/>
                      <a:pt x="7" y="9"/>
                    </a:cubicBezTo>
                    <a:cubicBezTo>
                      <a:pt x="7" y="9"/>
                      <a:pt x="8" y="11"/>
                      <a:pt x="8" y="12"/>
                    </a:cubicBezTo>
                    <a:cubicBezTo>
                      <a:pt x="8" y="13"/>
                      <a:pt x="8" y="13"/>
                      <a:pt x="8" y="13"/>
                    </a:cubicBezTo>
                    <a:cubicBezTo>
                      <a:pt x="9" y="13"/>
                      <a:pt x="9" y="13"/>
                      <a:pt x="9" y="13"/>
                    </a:cubicBezTo>
                    <a:cubicBezTo>
                      <a:pt x="9" y="13"/>
                      <a:pt x="10" y="12"/>
                      <a:pt x="1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228">
                <a:extLst>
                  <a:ext uri="{FF2B5EF4-FFF2-40B4-BE49-F238E27FC236}">
                    <a16:creationId xmlns:a16="http://schemas.microsoft.com/office/drawing/2014/main" id="{E0625592-95A2-451E-8657-FD428EAF7BF1}"/>
                  </a:ext>
                </a:extLst>
              </p:cNvPr>
              <p:cNvSpPr>
                <a:spLocks/>
              </p:cNvSpPr>
              <p:nvPr/>
            </p:nvSpPr>
            <p:spPr bwMode="auto">
              <a:xfrm>
                <a:off x="-2949575" y="1917700"/>
                <a:ext cx="234950" cy="249238"/>
              </a:xfrm>
              <a:custGeom>
                <a:avLst/>
                <a:gdLst>
                  <a:gd name="T0" fmla="*/ 46 w 65"/>
                  <a:gd name="T1" fmla="*/ 28 h 69"/>
                  <a:gd name="T2" fmla="*/ 45 w 65"/>
                  <a:gd name="T3" fmla="*/ 25 h 69"/>
                  <a:gd name="T4" fmla="*/ 49 w 65"/>
                  <a:gd name="T5" fmla="*/ 26 h 69"/>
                  <a:gd name="T6" fmla="*/ 53 w 65"/>
                  <a:gd name="T7" fmla="*/ 27 h 69"/>
                  <a:gd name="T8" fmla="*/ 52 w 65"/>
                  <a:gd name="T9" fmla="*/ 30 h 69"/>
                  <a:gd name="T10" fmla="*/ 54 w 65"/>
                  <a:gd name="T11" fmla="*/ 31 h 69"/>
                  <a:gd name="T12" fmla="*/ 55 w 65"/>
                  <a:gd name="T13" fmla="*/ 35 h 69"/>
                  <a:gd name="T14" fmla="*/ 56 w 65"/>
                  <a:gd name="T15" fmla="*/ 30 h 69"/>
                  <a:gd name="T16" fmla="*/ 59 w 65"/>
                  <a:gd name="T17" fmla="*/ 27 h 69"/>
                  <a:gd name="T18" fmla="*/ 61 w 65"/>
                  <a:gd name="T19" fmla="*/ 23 h 69"/>
                  <a:gd name="T20" fmla="*/ 64 w 65"/>
                  <a:gd name="T21" fmla="*/ 22 h 69"/>
                  <a:gd name="T22" fmla="*/ 65 w 65"/>
                  <a:gd name="T23" fmla="*/ 19 h 69"/>
                  <a:gd name="T24" fmla="*/ 62 w 65"/>
                  <a:gd name="T25" fmla="*/ 17 h 69"/>
                  <a:gd name="T26" fmla="*/ 58 w 65"/>
                  <a:gd name="T27" fmla="*/ 17 h 69"/>
                  <a:gd name="T28" fmla="*/ 55 w 65"/>
                  <a:gd name="T29" fmla="*/ 19 h 69"/>
                  <a:gd name="T30" fmla="*/ 53 w 65"/>
                  <a:gd name="T31" fmla="*/ 21 h 69"/>
                  <a:gd name="T32" fmla="*/ 51 w 65"/>
                  <a:gd name="T33" fmla="*/ 23 h 69"/>
                  <a:gd name="T34" fmla="*/ 47 w 65"/>
                  <a:gd name="T35" fmla="*/ 23 h 69"/>
                  <a:gd name="T36" fmla="*/ 46 w 65"/>
                  <a:gd name="T37" fmla="*/ 20 h 69"/>
                  <a:gd name="T38" fmla="*/ 45 w 65"/>
                  <a:gd name="T39" fmla="*/ 23 h 69"/>
                  <a:gd name="T40" fmla="*/ 38 w 65"/>
                  <a:gd name="T41" fmla="*/ 23 h 69"/>
                  <a:gd name="T42" fmla="*/ 34 w 65"/>
                  <a:gd name="T43" fmla="*/ 22 h 69"/>
                  <a:gd name="T44" fmla="*/ 31 w 65"/>
                  <a:gd name="T45" fmla="*/ 20 h 69"/>
                  <a:gd name="T46" fmla="*/ 28 w 65"/>
                  <a:gd name="T47" fmla="*/ 18 h 69"/>
                  <a:gd name="T48" fmla="*/ 29 w 65"/>
                  <a:gd name="T49" fmla="*/ 15 h 69"/>
                  <a:gd name="T50" fmla="*/ 27 w 65"/>
                  <a:gd name="T51" fmla="*/ 12 h 69"/>
                  <a:gd name="T52" fmla="*/ 24 w 65"/>
                  <a:gd name="T53" fmla="*/ 9 h 69"/>
                  <a:gd name="T54" fmla="*/ 26 w 65"/>
                  <a:gd name="T55" fmla="*/ 7 h 69"/>
                  <a:gd name="T56" fmla="*/ 24 w 65"/>
                  <a:gd name="T57" fmla="*/ 3 h 69"/>
                  <a:gd name="T58" fmla="*/ 22 w 65"/>
                  <a:gd name="T59" fmla="*/ 0 h 69"/>
                  <a:gd name="T60" fmla="*/ 20 w 65"/>
                  <a:gd name="T61" fmla="*/ 2 h 69"/>
                  <a:gd name="T62" fmla="*/ 15 w 65"/>
                  <a:gd name="T63" fmla="*/ 2 h 69"/>
                  <a:gd name="T64" fmla="*/ 14 w 65"/>
                  <a:gd name="T65" fmla="*/ 6 h 69"/>
                  <a:gd name="T66" fmla="*/ 16 w 65"/>
                  <a:gd name="T67" fmla="*/ 9 h 69"/>
                  <a:gd name="T68" fmla="*/ 15 w 65"/>
                  <a:gd name="T69" fmla="*/ 13 h 69"/>
                  <a:gd name="T70" fmla="*/ 12 w 65"/>
                  <a:gd name="T71" fmla="*/ 15 h 69"/>
                  <a:gd name="T72" fmla="*/ 9 w 65"/>
                  <a:gd name="T73" fmla="*/ 19 h 69"/>
                  <a:gd name="T74" fmla="*/ 6 w 65"/>
                  <a:gd name="T75" fmla="*/ 21 h 69"/>
                  <a:gd name="T76" fmla="*/ 3 w 65"/>
                  <a:gd name="T77" fmla="*/ 23 h 69"/>
                  <a:gd name="T78" fmla="*/ 5 w 65"/>
                  <a:gd name="T79" fmla="*/ 27 h 69"/>
                  <a:gd name="T80" fmla="*/ 4 w 65"/>
                  <a:gd name="T81" fmla="*/ 29 h 69"/>
                  <a:gd name="T82" fmla="*/ 0 w 65"/>
                  <a:gd name="T83" fmla="*/ 31 h 69"/>
                  <a:gd name="T84" fmla="*/ 2 w 65"/>
                  <a:gd name="T85" fmla="*/ 33 h 69"/>
                  <a:gd name="T86" fmla="*/ 1 w 65"/>
                  <a:gd name="T87" fmla="*/ 34 h 69"/>
                  <a:gd name="T88" fmla="*/ 9 w 65"/>
                  <a:gd name="T89" fmla="*/ 36 h 69"/>
                  <a:gd name="T90" fmla="*/ 10 w 65"/>
                  <a:gd name="T91" fmla="*/ 37 h 69"/>
                  <a:gd name="T92" fmla="*/ 11 w 65"/>
                  <a:gd name="T93" fmla="*/ 43 h 69"/>
                  <a:gd name="T94" fmla="*/ 14 w 65"/>
                  <a:gd name="T95" fmla="*/ 53 h 69"/>
                  <a:gd name="T96" fmla="*/ 18 w 65"/>
                  <a:gd name="T97" fmla="*/ 64 h 69"/>
                  <a:gd name="T98" fmla="*/ 23 w 65"/>
                  <a:gd name="T99" fmla="*/ 67 h 69"/>
                  <a:gd name="T100" fmla="*/ 26 w 65"/>
                  <a:gd name="T101" fmla="*/ 63 h 69"/>
                  <a:gd name="T102" fmla="*/ 27 w 65"/>
                  <a:gd name="T103" fmla="*/ 59 h 69"/>
                  <a:gd name="T104" fmla="*/ 28 w 65"/>
                  <a:gd name="T105" fmla="*/ 52 h 69"/>
                  <a:gd name="T106" fmla="*/ 31 w 65"/>
                  <a:gd name="T107" fmla="*/ 48 h 69"/>
                  <a:gd name="T108" fmla="*/ 38 w 65"/>
                  <a:gd name="T109" fmla="*/ 42 h 69"/>
                  <a:gd name="T110" fmla="*/ 42 w 65"/>
                  <a:gd name="T111" fmla="*/ 37 h 69"/>
                  <a:gd name="T112" fmla="*/ 47 w 65"/>
                  <a:gd name="T113"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9">
                    <a:moveTo>
                      <a:pt x="46" y="31"/>
                    </a:moveTo>
                    <a:cubicBezTo>
                      <a:pt x="46" y="30"/>
                      <a:pt x="46" y="28"/>
                      <a:pt x="46" y="28"/>
                    </a:cubicBezTo>
                    <a:cubicBezTo>
                      <a:pt x="46" y="27"/>
                      <a:pt x="47" y="28"/>
                      <a:pt x="47" y="27"/>
                    </a:cubicBezTo>
                    <a:cubicBezTo>
                      <a:pt x="47" y="26"/>
                      <a:pt x="45" y="26"/>
                      <a:pt x="45" y="25"/>
                    </a:cubicBezTo>
                    <a:cubicBezTo>
                      <a:pt x="46" y="24"/>
                      <a:pt x="46" y="25"/>
                      <a:pt x="47" y="25"/>
                    </a:cubicBezTo>
                    <a:cubicBezTo>
                      <a:pt x="48" y="25"/>
                      <a:pt x="49" y="25"/>
                      <a:pt x="49" y="26"/>
                    </a:cubicBezTo>
                    <a:cubicBezTo>
                      <a:pt x="49" y="27"/>
                      <a:pt x="50" y="27"/>
                      <a:pt x="50" y="27"/>
                    </a:cubicBezTo>
                    <a:cubicBezTo>
                      <a:pt x="50" y="27"/>
                      <a:pt x="52" y="27"/>
                      <a:pt x="53" y="27"/>
                    </a:cubicBezTo>
                    <a:cubicBezTo>
                      <a:pt x="53" y="27"/>
                      <a:pt x="54" y="27"/>
                      <a:pt x="54" y="28"/>
                    </a:cubicBezTo>
                    <a:cubicBezTo>
                      <a:pt x="54" y="28"/>
                      <a:pt x="53" y="30"/>
                      <a:pt x="52" y="30"/>
                    </a:cubicBezTo>
                    <a:cubicBezTo>
                      <a:pt x="52" y="30"/>
                      <a:pt x="52" y="32"/>
                      <a:pt x="52" y="33"/>
                    </a:cubicBezTo>
                    <a:cubicBezTo>
                      <a:pt x="53" y="33"/>
                      <a:pt x="54" y="31"/>
                      <a:pt x="54" y="31"/>
                    </a:cubicBezTo>
                    <a:cubicBezTo>
                      <a:pt x="54" y="31"/>
                      <a:pt x="55" y="33"/>
                      <a:pt x="55" y="35"/>
                    </a:cubicBezTo>
                    <a:cubicBezTo>
                      <a:pt x="55" y="35"/>
                      <a:pt x="55" y="35"/>
                      <a:pt x="55" y="35"/>
                    </a:cubicBezTo>
                    <a:cubicBezTo>
                      <a:pt x="56" y="35"/>
                      <a:pt x="56" y="33"/>
                      <a:pt x="56" y="32"/>
                    </a:cubicBezTo>
                    <a:cubicBezTo>
                      <a:pt x="56" y="32"/>
                      <a:pt x="56" y="30"/>
                      <a:pt x="56" y="30"/>
                    </a:cubicBezTo>
                    <a:cubicBezTo>
                      <a:pt x="57" y="30"/>
                      <a:pt x="58" y="31"/>
                      <a:pt x="58" y="30"/>
                    </a:cubicBezTo>
                    <a:cubicBezTo>
                      <a:pt x="58" y="30"/>
                      <a:pt x="59" y="28"/>
                      <a:pt x="59" y="27"/>
                    </a:cubicBezTo>
                    <a:cubicBezTo>
                      <a:pt x="59" y="27"/>
                      <a:pt x="60" y="26"/>
                      <a:pt x="60" y="25"/>
                    </a:cubicBezTo>
                    <a:cubicBezTo>
                      <a:pt x="60" y="24"/>
                      <a:pt x="61" y="23"/>
                      <a:pt x="61" y="23"/>
                    </a:cubicBezTo>
                    <a:cubicBezTo>
                      <a:pt x="62" y="22"/>
                      <a:pt x="63" y="21"/>
                      <a:pt x="63" y="22"/>
                    </a:cubicBezTo>
                    <a:cubicBezTo>
                      <a:pt x="63" y="22"/>
                      <a:pt x="65" y="23"/>
                      <a:pt x="64" y="22"/>
                    </a:cubicBezTo>
                    <a:cubicBezTo>
                      <a:pt x="64" y="21"/>
                      <a:pt x="64" y="21"/>
                      <a:pt x="64" y="20"/>
                    </a:cubicBezTo>
                    <a:cubicBezTo>
                      <a:pt x="64" y="20"/>
                      <a:pt x="65" y="19"/>
                      <a:pt x="65" y="19"/>
                    </a:cubicBezTo>
                    <a:cubicBezTo>
                      <a:pt x="65" y="19"/>
                      <a:pt x="63" y="19"/>
                      <a:pt x="63" y="19"/>
                    </a:cubicBezTo>
                    <a:cubicBezTo>
                      <a:pt x="63" y="18"/>
                      <a:pt x="62" y="17"/>
                      <a:pt x="62" y="17"/>
                    </a:cubicBezTo>
                    <a:cubicBezTo>
                      <a:pt x="62" y="17"/>
                      <a:pt x="62" y="17"/>
                      <a:pt x="61" y="17"/>
                    </a:cubicBezTo>
                    <a:cubicBezTo>
                      <a:pt x="61" y="18"/>
                      <a:pt x="60" y="17"/>
                      <a:pt x="58" y="17"/>
                    </a:cubicBezTo>
                    <a:cubicBezTo>
                      <a:pt x="57" y="18"/>
                      <a:pt x="57" y="19"/>
                      <a:pt x="56" y="19"/>
                    </a:cubicBezTo>
                    <a:cubicBezTo>
                      <a:pt x="56" y="18"/>
                      <a:pt x="56" y="19"/>
                      <a:pt x="55" y="19"/>
                    </a:cubicBezTo>
                    <a:cubicBezTo>
                      <a:pt x="55" y="20"/>
                      <a:pt x="55" y="20"/>
                      <a:pt x="54" y="20"/>
                    </a:cubicBezTo>
                    <a:cubicBezTo>
                      <a:pt x="54" y="20"/>
                      <a:pt x="53" y="21"/>
                      <a:pt x="53" y="21"/>
                    </a:cubicBezTo>
                    <a:cubicBezTo>
                      <a:pt x="53" y="21"/>
                      <a:pt x="54" y="22"/>
                      <a:pt x="53" y="23"/>
                    </a:cubicBezTo>
                    <a:cubicBezTo>
                      <a:pt x="53" y="24"/>
                      <a:pt x="52" y="23"/>
                      <a:pt x="51" y="23"/>
                    </a:cubicBezTo>
                    <a:cubicBezTo>
                      <a:pt x="50" y="24"/>
                      <a:pt x="50" y="23"/>
                      <a:pt x="49" y="23"/>
                    </a:cubicBezTo>
                    <a:cubicBezTo>
                      <a:pt x="48" y="23"/>
                      <a:pt x="48" y="23"/>
                      <a:pt x="47" y="23"/>
                    </a:cubicBezTo>
                    <a:cubicBezTo>
                      <a:pt x="47" y="23"/>
                      <a:pt x="46" y="22"/>
                      <a:pt x="47" y="21"/>
                    </a:cubicBezTo>
                    <a:cubicBezTo>
                      <a:pt x="47" y="20"/>
                      <a:pt x="46" y="19"/>
                      <a:pt x="46" y="20"/>
                    </a:cubicBezTo>
                    <a:cubicBezTo>
                      <a:pt x="45" y="20"/>
                      <a:pt x="45" y="20"/>
                      <a:pt x="45" y="21"/>
                    </a:cubicBezTo>
                    <a:cubicBezTo>
                      <a:pt x="45" y="22"/>
                      <a:pt x="45" y="23"/>
                      <a:pt x="45" y="23"/>
                    </a:cubicBezTo>
                    <a:cubicBezTo>
                      <a:pt x="44" y="24"/>
                      <a:pt x="41" y="24"/>
                      <a:pt x="41" y="24"/>
                    </a:cubicBezTo>
                    <a:cubicBezTo>
                      <a:pt x="40" y="23"/>
                      <a:pt x="38" y="23"/>
                      <a:pt x="38" y="23"/>
                    </a:cubicBezTo>
                    <a:cubicBezTo>
                      <a:pt x="38" y="22"/>
                      <a:pt x="37" y="21"/>
                      <a:pt x="36" y="21"/>
                    </a:cubicBezTo>
                    <a:cubicBezTo>
                      <a:pt x="36" y="21"/>
                      <a:pt x="35" y="22"/>
                      <a:pt x="34" y="22"/>
                    </a:cubicBezTo>
                    <a:cubicBezTo>
                      <a:pt x="34" y="21"/>
                      <a:pt x="33" y="21"/>
                      <a:pt x="32" y="21"/>
                    </a:cubicBezTo>
                    <a:cubicBezTo>
                      <a:pt x="32" y="20"/>
                      <a:pt x="31" y="20"/>
                      <a:pt x="31" y="20"/>
                    </a:cubicBezTo>
                    <a:cubicBezTo>
                      <a:pt x="31" y="19"/>
                      <a:pt x="29" y="19"/>
                      <a:pt x="29" y="19"/>
                    </a:cubicBezTo>
                    <a:cubicBezTo>
                      <a:pt x="29" y="18"/>
                      <a:pt x="28" y="18"/>
                      <a:pt x="28" y="18"/>
                    </a:cubicBezTo>
                    <a:cubicBezTo>
                      <a:pt x="28" y="17"/>
                      <a:pt x="28" y="17"/>
                      <a:pt x="28" y="16"/>
                    </a:cubicBezTo>
                    <a:cubicBezTo>
                      <a:pt x="28" y="16"/>
                      <a:pt x="29" y="15"/>
                      <a:pt x="29" y="15"/>
                    </a:cubicBezTo>
                    <a:cubicBezTo>
                      <a:pt x="29" y="14"/>
                      <a:pt x="28" y="14"/>
                      <a:pt x="28" y="14"/>
                    </a:cubicBezTo>
                    <a:cubicBezTo>
                      <a:pt x="28" y="14"/>
                      <a:pt x="27" y="12"/>
                      <a:pt x="27" y="12"/>
                    </a:cubicBezTo>
                    <a:cubicBezTo>
                      <a:pt x="26" y="12"/>
                      <a:pt x="25" y="11"/>
                      <a:pt x="25" y="11"/>
                    </a:cubicBezTo>
                    <a:cubicBezTo>
                      <a:pt x="24" y="11"/>
                      <a:pt x="24" y="10"/>
                      <a:pt x="24" y="9"/>
                    </a:cubicBezTo>
                    <a:cubicBezTo>
                      <a:pt x="24" y="9"/>
                      <a:pt x="24" y="8"/>
                      <a:pt x="24" y="8"/>
                    </a:cubicBezTo>
                    <a:cubicBezTo>
                      <a:pt x="25" y="9"/>
                      <a:pt x="26" y="8"/>
                      <a:pt x="26" y="7"/>
                    </a:cubicBezTo>
                    <a:cubicBezTo>
                      <a:pt x="25" y="7"/>
                      <a:pt x="25" y="6"/>
                      <a:pt x="25" y="5"/>
                    </a:cubicBezTo>
                    <a:cubicBezTo>
                      <a:pt x="25" y="5"/>
                      <a:pt x="25" y="4"/>
                      <a:pt x="24" y="3"/>
                    </a:cubicBezTo>
                    <a:cubicBezTo>
                      <a:pt x="24" y="3"/>
                      <a:pt x="23" y="2"/>
                      <a:pt x="23" y="2"/>
                    </a:cubicBezTo>
                    <a:cubicBezTo>
                      <a:pt x="23" y="1"/>
                      <a:pt x="22" y="0"/>
                      <a:pt x="22" y="0"/>
                    </a:cubicBezTo>
                    <a:cubicBezTo>
                      <a:pt x="21" y="1"/>
                      <a:pt x="21" y="1"/>
                      <a:pt x="21" y="1"/>
                    </a:cubicBezTo>
                    <a:cubicBezTo>
                      <a:pt x="21" y="1"/>
                      <a:pt x="21" y="2"/>
                      <a:pt x="20" y="2"/>
                    </a:cubicBezTo>
                    <a:cubicBezTo>
                      <a:pt x="20" y="2"/>
                      <a:pt x="19" y="3"/>
                      <a:pt x="18" y="3"/>
                    </a:cubicBezTo>
                    <a:cubicBezTo>
                      <a:pt x="17" y="4"/>
                      <a:pt x="16" y="2"/>
                      <a:pt x="15" y="2"/>
                    </a:cubicBezTo>
                    <a:cubicBezTo>
                      <a:pt x="14" y="2"/>
                      <a:pt x="13" y="4"/>
                      <a:pt x="13" y="4"/>
                    </a:cubicBezTo>
                    <a:cubicBezTo>
                      <a:pt x="14" y="4"/>
                      <a:pt x="14" y="6"/>
                      <a:pt x="14" y="6"/>
                    </a:cubicBezTo>
                    <a:cubicBezTo>
                      <a:pt x="14" y="6"/>
                      <a:pt x="14" y="8"/>
                      <a:pt x="15" y="8"/>
                    </a:cubicBezTo>
                    <a:cubicBezTo>
                      <a:pt x="16" y="8"/>
                      <a:pt x="17" y="9"/>
                      <a:pt x="16" y="9"/>
                    </a:cubicBezTo>
                    <a:cubicBezTo>
                      <a:pt x="15" y="9"/>
                      <a:pt x="15" y="10"/>
                      <a:pt x="15" y="11"/>
                    </a:cubicBezTo>
                    <a:cubicBezTo>
                      <a:pt x="15" y="12"/>
                      <a:pt x="15" y="13"/>
                      <a:pt x="15" y="13"/>
                    </a:cubicBezTo>
                    <a:cubicBezTo>
                      <a:pt x="14" y="13"/>
                      <a:pt x="13" y="13"/>
                      <a:pt x="13" y="14"/>
                    </a:cubicBezTo>
                    <a:cubicBezTo>
                      <a:pt x="13" y="15"/>
                      <a:pt x="12" y="15"/>
                      <a:pt x="12" y="15"/>
                    </a:cubicBezTo>
                    <a:cubicBezTo>
                      <a:pt x="12" y="15"/>
                      <a:pt x="11" y="17"/>
                      <a:pt x="11" y="18"/>
                    </a:cubicBezTo>
                    <a:cubicBezTo>
                      <a:pt x="11" y="18"/>
                      <a:pt x="9" y="18"/>
                      <a:pt x="9" y="19"/>
                    </a:cubicBezTo>
                    <a:cubicBezTo>
                      <a:pt x="9" y="20"/>
                      <a:pt x="8" y="21"/>
                      <a:pt x="8" y="20"/>
                    </a:cubicBezTo>
                    <a:cubicBezTo>
                      <a:pt x="8" y="20"/>
                      <a:pt x="7" y="20"/>
                      <a:pt x="6" y="21"/>
                    </a:cubicBezTo>
                    <a:cubicBezTo>
                      <a:pt x="6" y="21"/>
                      <a:pt x="5" y="20"/>
                      <a:pt x="5" y="20"/>
                    </a:cubicBezTo>
                    <a:cubicBezTo>
                      <a:pt x="4" y="21"/>
                      <a:pt x="3" y="22"/>
                      <a:pt x="3" y="23"/>
                    </a:cubicBezTo>
                    <a:cubicBezTo>
                      <a:pt x="3" y="23"/>
                      <a:pt x="4" y="23"/>
                      <a:pt x="4" y="24"/>
                    </a:cubicBezTo>
                    <a:cubicBezTo>
                      <a:pt x="4" y="25"/>
                      <a:pt x="5" y="26"/>
                      <a:pt x="5" y="27"/>
                    </a:cubicBezTo>
                    <a:cubicBezTo>
                      <a:pt x="6" y="27"/>
                      <a:pt x="7" y="28"/>
                      <a:pt x="6" y="29"/>
                    </a:cubicBezTo>
                    <a:cubicBezTo>
                      <a:pt x="6" y="29"/>
                      <a:pt x="5" y="29"/>
                      <a:pt x="4" y="29"/>
                    </a:cubicBezTo>
                    <a:cubicBezTo>
                      <a:pt x="4" y="29"/>
                      <a:pt x="4" y="30"/>
                      <a:pt x="2" y="29"/>
                    </a:cubicBezTo>
                    <a:cubicBezTo>
                      <a:pt x="1" y="29"/>
                      <a:pt x="1" y="30"/>
                      <a:pt x="0" y="31"/>
                    </a:cubicBezTo>
                    <a:cubicBezTo>
                      <a:pt x="0" y="31"/>
                      <a:pt x="0" y="31"/>
                      <a:pt x="0" y="31"/>
                    </a:cubicBezTo>
                    <a:cubicBezTo>
                      <a:pt x="1" y="31"/>
                      <a:pt x="1" y="32"/>
                      <a:pt x="2" y="33"/>
                    </a:cubicBezTo>
                    <a:cubicBezTo>
                      <a:pt x="3" y="33"/>
                      <a:pt x="5" y="32"/>
                      <a:pt x="5" y="33"/>
                    </a:cubicBezTo>
                    <a:cubicBezTo>
                      <a:pt x="5" y="34"/>
                      <a:pt x="2" y="34"/>
                      <a:pt x="1" y="34"/>
                    </a:cubicBezTo>
                    <a:cubicBezTo>
                      <a:pt x="1" y="34"/>
                      <a:pt x="5" y="38"/>
                      <a:pt x="6" y="38"/>
                    </a:cubicBezTo>
                    <a:cubicBezTo>
                      <a:pt x="8" y="38"/>
                      <a:pt x="9" y="36"/>
                      <a:pt x="9" y="36"/>
                    </a:cubicBezTo>
                    <a:cubicBezTo>
                      <a:pt x="8" y="35"/>
                      <a:pt x="9" y="34"/>
                      <a:pt x="10" y="35"/>
                    </a:cubicBezTo>
                    <a:cubicBezTo>
                      <a:pt x="10" y="35"/>
                      <a:pt x="10" y="37"/>
                      <a:pt x="10" y="37"/>
                    </a:cubicBezTo>
                    <a:cubicBezTo>
                      <a:pt x="11" y="37"/>
                      <a:pt x="11" y="38"/>
                      <a:pt x="10" y="39"/>
                    </a:cubicBezTo>
                    <a:cubicBezTo>
                      <a:pt x="10" y="40"/>
                      <a:pt x="11" y="42"/>
                      <a:pt x="11" y="43"/>
                    </a:cubicBezTo>
                    <a:cubicBezTo>
                      <a:pt x="11" y="44"/>
                      <a:pt x="11" y="46"/>
                      <a:pt x="12" y="47"/>
                    </a:cubicBezTo>
                    <a:cubicBezTo>
                      <a:pt x="12" y="49"/>
                      <a:pt x="13" y="52"/>
                      <a:pt x="14" y="53"/>
                    </a:cubicBezTo>
                    <a:cubicBezTo>
                      <a:pt x="15" y="55"/>
                      <a:pt x="15" y="59"/>
                      <a:pt x="16" y="59"/>
                    </a:cubicBezTo>
                    <a:cubicBezTo>
                      <a:pt x="17" y="60"/>
                      <a:pt x="18" y="63"/>
                      <a:pt x="18" y="64"/>
                    </a:cubicBezTo>
                    <a:cubicBezTo>
                      <a:pt x="18" y="66"/>
                      <a:pt x="20" y="68"/>
                      <a:pt x="21" y="68"/>
                    </a:cubicBezTo>
                    <a:cubicBezTo>
                      <a:pt x="21" y="69"/>
                      <a:pt x="22" y="68"/>
                      <a:pt x="23" y="67"/>
                    </a:cubicBezTo>
                    <a:cubicBezTo>
                      <a:pt x="23" y="66"/>
                      <a:pt x="25" y="66"/>
                      <a:pt x="25" y="65"/>
                    </a:cubicBezTo>
                    <a:cubicBezTo>
                      <a:pt x="25" y="64"/>
                      <a:pt x="25" y="63"/>
                      <a:pt x="26" y="63"/>
                    </a:cubicBezTo>
                    <a:cubicBezTo>
                      <a:pt x="26" y="63"/>
                      <a:pt x="26" y="62"/>
                      <a:pt x="26" y="62"/>
                    </a:cubicBezTo>
                    <a:cubicBezTo>
                      <a:pt x="26" y="61"/>
                      <a:pt x="26" y="59"/>
                      <a:pt x="27" y="59"/>
                    </a:cubicBezTo>
                    <a:cubicBezTo>
                      <a:pt x="28" y="58"/>
                      <a:pt x="28" y="56"/>
                      <a:pt x="27" y="55"/>
                    </a:cubicBezTo>
                    <a:cubicBezTo>
                      <a:pt x="27" y="54"/>
                      <a:pt x="27" y="53"/>
                      <a:pt x="28" y="52"/>
                    </a:cubicBezTo>
                    <a:cubicBezTo>
                      <a:pt x="28" y="51"/>
                      <a:pt x="28" y="50"/>
                      <a:pt x="28" y="50"/>
                    </a:cubicBezTo>
                    <a:cubicBezTo>
                      <a:pt x="29" y="50"/>
                      <a:pt x="30" y="49"/>
                      <a:pt x="31" y="48"/>
                    </a:cubicBezTo>
                    <a:cubicBezTo>
                      <a:pt x="31" y="47"/>
                      <a:pt x="34" y="46"/>
                      <a:pt x="34" y="46"/>
                    </a:cubicBezTo>
                    <a:cubicBezTo>
                      <a:pt x="35" y="45"/>
                      <a:pt x="37" y="43"/>
                      <a:pt x="38" y="42"/>
                    </a:cubicBezTo>
                    <a:cubicBezTo>
                      <a:pt x="39" y="41"/>
                      <a:pt x="41" y="40"/>
                      <a:pt x="42" y="39"/>
                    </a:cubicBezTo>
                    <a:cubicBezTo>
                      <a:pt x="42" y="38"/>
                      <a:pt x="42" y="38"/>
                      <a:pt x="42" y="37"/>
                    </a:cubicBezTo>
                    <a:cubicBezTo>
                      <a:pt x="42" y="36"/>
                      <a:pt x="45" y="36"/>
                      <a:pt x="46" y="36"/>
                    </a:cubicBezTo>
                    <a:cubicBezTo>
                      <a:pt x="47" y="36"/>
                      <a:pt x="47" y="36"/>
                      <a:pt x="47" y="36"/>
                    </a:cubicBezTo>
                    <a:cubicBezTo>
                      <a:pt x="47" y="34"/>
                      <a:pt x="47" y="32"/>
                      <a:pt x="46" y="3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229">
                <a:extLst>
                  <a:ext uri="{FF2B5EF4-FFF2-40B4-BE49-F238E27FC236}">
                    <a16:creationId xmlns:a16="http://schemas.microsoft.com/office/drawing/2014/main" id="{8AC80149-171C-4343-979A-8675AF244B82}"/>
                  </a:ext>
                </a:extLst>
              </p:cNvPr>
              <p:cNvSpPr>
                <a:spLocks/>
              </p:cNvSpPr>
              <p:nvPr/>
            </p:nvSpPr>
            <p:spPr bwMode="auto">
              <a:xfrm>
                <a:off x="-2787650" y="1747838"/>
                <a:ext cx="263525" cy="112713"/>
              </a:xfrm>
              <a:custGeom>
                <a:avLst/>
                <a:gdLst>
                  <a:gd name="T0" fmla="*/ 67 w 73"/>
                  <a:gd name="T1" fmla="*/ 13 h 31"/>
                  <a:gd name="T2" fmla="*/ 63 w 73"/>
                  <a:gd name="T3" fmla="*/ 13 h 31"/>
                  <a:gd name="T4" fmla="*/ 63 w 73"/>
                  <a:gd name="T5" fmla="*/ 10 h 31"/>
                  <a:gd name="T6" fmla="*/ 63 w 73"/>
                  <a:gd name="T7" fmla="*/ 7 h 31"/>
                  <a:gd name="T8" fmla="*/ 59 w 73"/>
                  <a:gd name="T9" fmla="*/ 6 h 31"/>
                  <a:gd name="T10" fmla="*/ 55 w 73"/>
                  <a:gd name="T11" fmla="*/ 8 h 31"/>
                  <a:gd name="T12" fmla="*/ 49 w 73"/>
                  <a:gd name="T13" fmla="*/ 9 h 31"/>
                  <a:gd name="T14" fmla="*/ 45 w 73"/>
                  <a:gd name="T15" fmla="*/ 7 h 31"/>
                  <a:gd name="T16" fmla="*/ 41 w 73"/>
                  <a:gd name="T17" fmla="*/ 5 h 31"/>
                  <a:gd name="T18" fmla="*/ 37 w 73"/>
                  <a:gd name="T19" fmla="*/ 5 h 31"/>
                  <a:gd name="T20" fmla="*/ 33 w 73"/>
                  <a:gd name="T21" fmla="*/ 5 h 31"/>
                  <a:gd name="T22" fmla="*/ 31 w 73"/>
                  <a:gd name="T23" fmla="*/ 2 h 31"/>
                  <a:gd name="T24" fmla="*/ 27 w 73"/>
                  <a:gd name="T25" fmla="*/ 1 h 31"/>
                  <a:gd name="T26" fmla="*/ 24 w 73"/>
                  <a:gd name="T27" fmla="*/ 0 h 31"/>
                  <a:gd name="T28" fmla="*/ 22 w 73"/>
                  <a:gd name="T29" fmla="*/ 2 h 31"/>
                  <a:gd name="T30" fmla="*/ 22 w 73"/>
                  <a:gd name="T31" fmla="*/ 5 h 31"/>
                  <a:gd name="T32" fmla="*/ 20 w 73"/>
                  <a:gd name="T33" fmla="*/ 7 h 31"/>
                  <a:gd name="T34" fmla="*/ 16 w 73"/>
                  <a:gd name="T35" fmla="*/ 7 h 31"/>
                  <a:gd name="T36" fmla="*/ 14 w 73"/>
                  <a:gd name="T37" fmla="*/ 5 h 31"/>
                  <a:gd name="T38" fmla="*/ 9 w 73"/>
                  <a:gd name="T39" fmla="*/ 4 h 31"/>
                  <a:gd name="T40" fmla="*/ 6 w 73"/>
                  <a:gd name="T41" fmla="*/ 6 h 31"/>
                  <a:gd name="T42" fmla="*/ 2 w 73"/>
                  <a:gd name="T43" fmla="*/ 8 h 31"/>
                  <a:gd name="T44" fmla="*/ 0 w 73"/>
                  <a:gd name="T45" fmla="*/ 9 h 31"/>
                  <a:gd name="T46" fmla="*/ 1 w 73"/>
                  <a:gd name="T47" fmla="*/ 11 h 31"/>
                  <a:gd name="T48" fmla="*/ 6 w 73"/>
                  <a:gd name="T49" fmla="*/ 14 h 31"/>
                  <a:gd name="T50" fmla="*/ 7 w 73"/>
                  <a:gd name="T51" fmla="*/ 18 h 31"/>
                  <a:gd name="T52" fmla="*/ 11 w 73"/>
                  <a:gd name="T53" fmla="*/ 21 h 31"/>
                  <a:gd name="T54" fmla="*/ 15 w 73"/>
                  <a:gd name="T55" fmla="*/ 23 h 31"/>
                  <a:gd name="T56" fmla="*/ 18 w 73"/>
                  <a:gd name="T57" fmla="*/ 28 h 31"/>
                  <a:gd name="T58" fmla="*/ 26 w 73"/>
                  <a:gd name="T59" fmla="*/ 28 h 31"/>
                  <a:gd name="T60" fmla="*/ 33 w 73"/>
                  <a:gd name="T61" fmla="*/ 30 h 31"/>
                  <a:gd name="T62" fmla="*/ 37 w 73"/>
                  <a:gd name="T63" fmla="*/ 31 h 31"/>
                  <a:gd name="T64" fmla="*/ 46 w 73"/>
                  <a:gd name="T65" fmla="*/ 29 h 31"/>
                  <a:gd name="T66" fmla="*/ 54 w 73"/>
                  <a:gd name="T67" fmla="*/ 25 h 31"/>
                  <a:gd name="T68" fmla="*/ 55 w 73"/>
                  <a:gd name="T69" fmla="*/ 21 h 31"/>
                  <a:gd name="T70" fmla="*/ 62 w 73"/>
                  <a:gd name="T71" fmla="*/ 20 h 31"/>
                  <a:gd name="T72" fmla="*/ 67 w 73"/>
                  <a:gd name="T73" fmla="*/ 17 h 31"/>
                  <a:gd name="T74" fmla="*/ 73 w 73"/>
                  <a:gd name="T75"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31">
                    <a:moveTo>
                      <a:pt x="70" y="13"/>
                    </a:moveTo>
                    <a:cubicBezTo>
                      <a:pt x="69" y="12"/>
                      <a:pt x="68" y="13"/>
                      <a:pt x="67" y="13"/>
                    </a:cubicBezTo>
                    <a:cubicBezTo>
                      <a:pt x="67" y="14"/>
                      <a:pt x="67" y="13"/>
                      <a:pt x="65" y="13"/>
                    </a:cubicBezTo>
                    <a:cubicBezTo>
                      <a:pt x="64" y="13"/>
                      <a:pt x="64" y="14"/>
                      <a:pt x="63" y="13"/>
                    </a:cubicBezTo>
                    <a:cubicBezTo>
                      <a:pt x="62" y="12"/>
                      <a:pt x="63" y="12"/>
                      <a:pt x="63" y="12"/>
                    </a:cubicBezTo>
                    <a:cubicBezTo>
                      <a:pt x="63" y="10"/>
                      <a:pt x="63" y="10"/>
                      <a:pt x="63" y="10"/>
                    </a:cubicBezTo>
                    <a:cubicBezTo>
                      <a:pt x="65" y="7"/>
                      <a:pt x="65" y="7"/>
                      <a:pt x="65" y="7"/>
                    </a:cubicBezTo>
                    <a:cubicBezTo>
                      <a:pt x="65" y="6"/>
                      <a:pt x="64" y="6"/>
                      <a:pt x="63" y="7"/>
                    </a:cubicBezTo>
                    <a:cubicBezTo>
                      <a:pt x="63" y="7"/>
                      <a:pt x="62" y="7"/>
                      <a:pt x="61" y="6"/>
                    </a:cubicBezTo>
                    <a:cubicBezTo>
                      <a:pt x="61" y="6"/>
                      <a:pt x="59" y="6"/>
                      <a:pt x="59" y="6"/>
                    </a:cubicBezTo>
                    <a:cubicBezTo>
                      <a:pt x="58" y="6"/>
                      <a:pt x="57" y="7"/>
                      <a:pt x="57" y="7"/>
                    </a:cubicBezTo>
                    <a:cubicBezTo>
                      <a:pt x="57" y="8"/>
                      <a:pt x="55" y="8"/>
                      <a:pt x="55" y="8"/>
                    </a:cubicBezTo>
                    <a:cubicBezTo>
                      <a:pt x="54" y="8"/>
                      <a:pt x="52" y="8"/>
                      <a:pt x="52" y="9"/>
                    </a:cubicBezTo>
                    <a:cubicBezTo>
                      <a:pt x="52" y="9"/>
                      <a:pt x="49" y="9"/>
                      <a:pt x="49" y="9"/>
                    </a:cubicBezTo>
                    <a:cubicBezTo>
                      <a:pt x="48" y="8"/>
                      <a:pt x="46" y="9"/>
                      <a:pt x="46" y="8"/>
                    </a:cubicBezTo>
                    <a:cubicBezTo>
                      <a:pt x="45" y="8"/>
                      <a:pt x="45" y="7"/>
                      <a:pt x="45" y="7"/>
                    </a:cubicBezTo>
                    <a:cubicBezTo>
                      <a:pt x="45" y="6"/>
                      <a:pt x="43" y="6"/>
                      <a:pt x="43" y="6"/>
                    </a:cubicBezTo>
                    <a:cubicBezTo>
                      <a:pt x="42" y="6"/>
                      <a:pt x="41" y="5"/>
                      <a:pt x="41" y="5"/>
                    </a:cubicBezTo>
                    <a:cubicBezTo>
                      <a:pt x="41" y="6"/>
                      <a:pt x="39" y="5"/>
                      <a:pt x="39" y="5"/>
                    </a:cubicBezTo>
                    <a:cubicBezTo>
                      <a:pt x="38" y="5"/>
                      <a:pt x="37" y="5"/>
                      <a:pt x="37" y="5"/>
                    </a:cubicBezTo>
                    <a:cubicBezTo>
                      <a:pt x="36" y="5"/>
                      <a:pt x="35" y="6"/>
                      <a:pt x="35" y="6"/>
                    </a:cubicBezTo>
                    <a:cubicBezTo>
                      <a:pt x="34" y="6"/>
                      <a:pt x="33" y="5"/>
                      <a:pt x="33" y="5"/>
                    </a:cubicBezTo>
                    <a:cubicBezTo>
                      <a:pt x="33" y="6"/>
                      <a:pt x="32" y="5"/>
                      <a:pt x="31" y="4"/>
                    </a:cubicBezTo>
                    <a:cubicBezTo>
                      <a:pt x="31" y="4"/>
                      <a:pt x="31" y="3"/>
                      <a:pt x="31" y="2"/>
                    </a:cubicBezTo>
                    <a:cubicBezTo>
                      <a:pt x="31" y="2"/>
                      <a:pt x="29" y="2"/>
                      <a:pt x="29" y="2"/>
                    </a:cubicBezTo>
                    <a:cubicBezTo>
                      <a:pt x="28" y="1"/>
                      <a:pt x="28" y="1"/>
                      <a:pt x="27" y="1"/>
                    </a:cubicBezTo>
                    <a:cubicBezTo>
                      <a:pt x="27" y="1"/>
                      <a:pt x="26" y="1"/>
                      <a:pt x="26" y="1"/>
                    </a:cubicBezTo>
                    <a:cubicBezTo>
                      <a:pt x="25" y="0"/>
                      <a:pt x="24" y="0"/>
                      <a:pt x="24" y="0"/>
                    </a:cubicBezTo>
                    <a:cubicBezTo>
                      <a:pt x="23" y="0"/>
                      <a:pt x="23" y="0"/>
                      <a:pt x="23" y="1"/>
                    </a:cubicBezTo>
                    <a:cubicBezTo>
                      <a:pt x="23" y="1"/>
                      <a:pt x="22" y="1"/>
                      <a:pt x="22" y="2"/>
                    </a:cubicBezTo>
                    <a:cubicBezTo>
                      <a:pt x="22" y="2"/>
                      <a:pt x="21" y="2"/>
                      <a:pt x="21" y="3"/>
                    </a:cubicBezTo>
                    <a:cubicBezTo>
                      <a:pt x="21" y="3"/>
                      <a:pt x="21" y="4"/>
                      <a:pt x="22" y="5"/>
                    </a:cubicBezTo>
                    <a:cubicBezTo>
                      <a:pt x="22" y="5"/>
                      <a:pt x="22" y="6"/>
                      <a:pt x="22" y="6"/>
                    </a:cubicBezTo>
                    <a:cubicBezTo>
                      <a:pt x="22" y="6"/>
                      <a:pt x="20" y="6"/>
                      <a:pt x="20" y="7"/>
                    </a:cubicBezTo>
                    <a:cubicBezTo>
                      <a:pt x="20" y="7"/>
                      <a:pt x="19" y="7"/>
                      <a:pt x="18" y="6"/>
                    </a:cubicBezTo>
                    <a:cubicBezTo>
                      <a:pt x="17" y="6"/>
                      <a:pt x="17" y="6"/>
                      <a:pt x="16" y="7"/>
                    </a:cubicBezTo>
                    <a:cubicBezTo>
                      <a:pt x="16" y="7"/>
                      <a:pt x="15" y="6"/>
                      <a:pt x="14" y="6"/>
                    </a:cubicBezTo>
                    <a:cubicBezTo>
                      <a:pt x="14" y="6"/>
                      <a:pt x="14" y="4"/>
                      <a:pt x="14" y="5"/>
                    </a:cubicBezTo>
                    <a:cubicBezTo>
                      <a:pt x="13" y="5"/>
                      <a:pt x="11" y="4"/>
                      <a:pt x="10" y="4"/>
                    </a:cubicBezTo>
                    <a:cubicBezTo>
                      <a:pt x="10" y="4"/>
                      <a:pt x="9" y="4"/>
                      <a:pt x="9" y="4"/>
                    </a:cubicBezTo>
                    <a:cubicBezTo>
                      <a:pt x="9" y="5"/>
                      <a:pt x="7" y="5"/>
                      <a:pt x="7" y="5"/>
                    </a:cubicBezTo>
                    <a:cubicBezTo>
                      <a:pt x="7" y="5"/>
                      <a:pt x="6" y="6"/>
                      <a:pt x="6" y="6"/>
                    </a:cubicBezTo>
                    <a:cubicBezTo>
                      <a:pt x="5" y="6"/>
                      <a:pt x="4" y="6"/>
                      <a:pt x="4" y="7"/>
                    </a:cubicBezTo>
                    <a:cubicBezTo>
                      <a:pt x="4" y="8"/>
                      <a:pt x="2" y="8"/>
                      <a:pt x="2" y="8"/>
                    </a:cubicBezTo>
                    <a:cubicBezTo>
                      <a:pt x="1" y="8"/>
                      <a:pt x="0" y="8"/>
                      <a:pt x="0" y="9"/>
                    </a:cubicBezTo>
                    <a:cubicBezTo>
                      <a:pt x="0" y="9"/>
                      <a:pt x="0" y="9"/>
                      <a:pt x="0" y="9"/>
                    </a:cubicBezTo>
                    <a:cubicBezTo>
                      <a:pt x="0" y="9"/>
                      <a:pt x="0" y="9"/>
                      <a:pt x="0" y="9"/>
                    </a:cubicBezTo>
                    <a:cubicBezTo>
                      <a:pt x="0" y="11"/>
                      <a:pt x="1" y="11"/>
                      <a:pt x="1" y="11"/>
                    </a:cubicBezTo>
                    <a:cubicBezTo>
                      <a:pt x="2" y="12"/>
                      <a:pt x="3" y="12"/>
                      <a:pt x="4" y="12"/>
                    </a:cubicBezTo>
                    <a:cubicBezTo>
                      <a:pt x="4" y="12"/>
                      <a:pt x="5" y="13"/>
                      <a:pt x="6" y="14"/>
                    </a:cubicBezTo>
                    <a:cubicBezTo>
                      <a:pt x="6" y="15"/>
                      <a:pt x="6" y="15"/>
                      <a:pt x="7" y="16"/>
                    </a:cubicBezTo>
                    <a:cubicBezTo>
                      <a:pt x="7" y="16"/>
                      <a:pt x="7" y="17"/>
                      <a:pt x="7" y="18"/>
                    </a:cubicBezTo>
                    <a:cubicBezTo>
                      <a:pt x="7" y="19"/>
                      <a:pt x="6" y="19"/>
                      <a:pt x="6" y="20"/>
                    </a:cubicBezTo>
                    <a:cubicBezTo>
                      <a:pt x="7" y="21"/>
                      <a:pt x="10" y="21"/>
                      <a:pt x="11" y="21"/>
                    </a:cubicBezTo>
                    <a:cubicBezTo>
                      <a:pt x="12" y="21"/>
                      <a:pt x="13" y="22"/>
                      <a:pt x="13" y="22"/>
                    </a:cubicBezTo>
                    <a:cubicBezTo>
                      <a:pt x="14" y="22"/>
                      <a:pt x="14" y="23"/>
                      <a:pt x="15" y="23"/>
                    </a:cubicBezTo>
                    <a:cubicBezTo>
                      <a:pt x="15" y="23"/>
                      <a:pt x="16" y="24"/>
                      <a:pt x="16" y="25"/>
                    </a:cubicBezTo>
                    <a:cubicBezTo>
                      <a:pt x="17" y="27"/>
                      <a:pt x="18" y="27"/>
                      <a:pt x="18" y="28"/>
                    </a:cubicBezTo>
                    <a:cubicBezTo>
                      <a:pt x="18" y="28"/>
                      <a:pt x="20" y="28"/>
                      <a:pt x="21" y="28"/>
                    </a:cubicBezTo>
                    <a:cubicBezTo>
                      <a:pt x="22" y="28"/>
                      <a:pt x="25" y="28"/>
                      <a:pt x="26" y="28"/>
                    </a:cubicBezTo>
                    <a:cubicBezTo>
                      <a:pt x="27" y="28"/>
                      <a:pt x="29" y="28"/>
                      <a:pt x="30" y="29"/>
                    </a:cubicBezTo>
                    <a:cubicBezTo>
                      <a:pt x="32" y="30"/>
                      <a:pt x="32" y="29"/>
                      <a:pt x="33" y="30"/>
                    </a:cubicBezTo>
                    <a:cubicBezTo>
                      <a:pt x="34" y="30"/>
                      <a:pt x="34" y="30"/>
                      <a:pt x="35" y="30"/>
                    </a:cubicBezTo>
                    <a:cubicBezTo>
                      <a:pt x="36" y="30"/>
                      <a:pt x="36" y="31"/>
                      <a:pt x="37" y="31"/>
                    </a:cubicBezTo>
                    <a:cubicBezTo>
                      <a:pt x="38" y="31"/>
                      <a:pt x="39" y="30"/>
                      <a:pt x="41" y="29"/>
                    </a:cubicBezTo>
                    <a:cubicBezTo>
                      <a:pt x="43" y="28"/>
                      <a:pt x="45" y="29"/>
                      <a:pt x="46" y="29"/>
                    </a:cubicBezTo>
                    <a:cubicBezTo>
                      <a:pt x="48" y="29"/>
                      <a:pt x="49" y="28"/>
                      <a:pt x="51" y="27"/>
                    </a:cubicBezTo>
                    <a:cubicBezTo>
                      <a:pt x="52" y="26"/>
                      <a:pt x="53" y="26"/>
                      <a:pt x="54" y="25"/>
                    </a:cubicBezTo>
                    <a:cubicBezTo>
                      <a:pt x="54" y="24"/>
                      <a:pt x="52" y="23"/>
                      <a:pt x="53" y="22"/>
                    </a:cubicBezTo>
                    <a:cubicBezTo>
                      <a:pt x="54" y="21"/>
                      <a:pt x="55" y="21"/>
                      <a:pt x="55" y="21"/>
                    </a:cubicBezTo>
                    <a:cubicBezTo>
                      <a:pt x="56" y="22"/>
                      <a:pt x="57" y="22"/>
                      <a:pt x="59" y="21"/>
                    </a:cubicBezTo>
                    <a:cubicBezTo>
                      <a:pt x="60" y="20"/>
                      <a:pt x="61" y="20"/>
                      <a:pt x="62" y="20"/>
                    </a:cubicBezTo>
                    <a:cubicBezTo>
                      <a:pt x="64" y="20"/>
                      <a:pt x="64" y="19"/>
                      <a:pt x="64" y="18"/>
                    </a:cubicBezTo>
                    <a:cubicBezTo>
                      <a:pt x="65" y="17"/>
                      <a:pt x="66" y="17"/>
                      <a:pt x="67" y="17"/>
                    </a:cubicBezTo>
                    <a:cubicBezTo>
                      <a:pt x="68" y="17"/>
                      <a:pt x="69" y="16"/>
                      <a:pt x="70" y="16"/>
                    </a:cubicBezTo>
                    <a:cubicBezTo>
                      <a:pt x="71" y="17"/>
                      <a:pt x="73" y="17"/>
                      <a:pt x="73" y="16"/>
                    </a:cubicBezTo>
                    <a:cubicBezTo>
                      <a:pt x="73" y="15"/>
                      <a:pt x="70" y="14"/>
                      <a:pt x="70"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230">
                <a:extLst>
                  <a:ext uri="{FF2B5EF4-FFF2-40B4-BE49-F238E27FC236}">
                    <a16:creationId xmlns:a16="http://schemas.microsoft.com/office/drawing/2014/main" id="{1A9F1C7E-D525-46A3-91EF-1160AE4D3401}"/>
                  </a:ext>
                </a:extLst>
              </p:cNvPr>
              <p:cNvSpPr>
                <a:spLocks/>
              </p:cNvSpPr>
              <p:nvPr/>
            </p:nvSpPr>
            <p:spPr bwMode="auto">
              <a:xfrm>
                <a:off x="-3232150" y="1946275"/>
                <a:ext cx="4762" cy="11113"/>
              </a:xfrm>
              <a:custGeom>
                <a:avLst/>
                <a:gdLst>
                  <a:gd name="T0" fmla="*/ 0 w 1"/>
                  <a:gd name="T1" fmla="*/ 0 h 3"/>
                  <a:gd name="T2" fmla="*/ 0 w 1"/>
                  <a:gd name="T3" fmla="*/ 2 h 3"/>
                  <a:gd name="T4" fmla="*/ 0 w 1"/>
                  <a:gd name="T5" fmla="*/ 3 h 3"/>
                  <a:gd name="T6" fmla="*/ 1 w 1"/>
                  <a:gd name="T7" fmla="*/ 0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cubicBezTo>
                      <a:pt x="0" y="0"/>
                      <a:pt x="0" y="1"/>
                      <a:pt x="0" y="2"/>
                    </a:cubicBezTo>
                    <a:cubicBezTo>
                      <a:pt x="0" y="2"/>
                      <a:pt x="0" y="2"/>
                      <a:pt x="0" y="3"/>
                    </a:cubicBezTo>
                    <a:cubicBezTo>
                      <a:pt x="1" y="2"/>
                      <a:pt x="1" y="1"/>
                      <a:pt x="1" y="0"/>
                    </a:cubicBezTo>
                    <a:cubicBezTo>
                      <a:pt x="1" y="0"/>
                      <a:pt x="1" y="0"/>
                      <a:pt x="1" y="0"/>
                    </a:cubicBezTo>
                    <a:cubicBezTo>
                      <a:pt x="0" y="0"/>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231">
                <a:extLst>
                  <a:ext uri="{FF2B5EF4-FFF2-40B4-BE49-F238E27FC236}">
                    <a16:creationId xmlns:a16="http://schemas.microsoft.com/office/drawing/2014/main" id="{F8E8C279-937E-4D79-8748-E0D5340839C3}"/>
                  </a:ext>
                </a:extLst>
              </p:cNvPr>
              <p:cNvSpPr>
                <a:spLocks/>
              </p:cNvSpPr>
              <p:nvPr/>
            </p:nvSpPr>
            <p:spPr bwMode="auto">
              <a:xfrm>
                <a:off x="-3238500" y="1939925"/>
                <a:ext cx="11112" cy="34925"/>
              </a:xfrm>
              <a:custGeom>
                <a:avLst/>
                <a:gdLst>
                  <a:gd name="T0" fmla="*/ 1 w 3"/>
                  <a:gd name="T1" fmla="*/ 9 h 10"/>
                  <a:gd name="T2" fmla="*/ 1 w 3"/>
                  <a:gd name="T3" fmla="*/ 10 h 10"/>
                  <a:gd name="T4" fmla="*/ 2 w 3"/>
                  <a:gd name="T5" fmla="*/ 6 h 10"/>
                  <a:gd name="T6" fmla="*/ 2 w 3"/>
                  <a:gd name="T7" fmla="*/ 5 h 10"/>
                  <a:gd name="T8" fmla="*/ 2 w 3"/>
                  <a:gd name="T9" fmla="*/ 4 h 10"/>
                  <a:gd name="T10" fmla="*/ 2 w 3"/>
                  <a:gd name="T11" fmla="*/ 2 h 10"/>
                  <a:gd name="T12" fmla="*/ 3 w 3"/>
                  <a:gd name="T13" fmla="*/ 2 h 10"/>
                  <a:gd name="T14" fmla="*/ 3 w 3"/>
                  <a:gd name="T15" fmla="*/ 0 h 10"/>
                  <a:gd name="T16" fmla="*/ 2 w 3"/>
                  <a:gd name="T17" fmla="*/ 0 h 10"/>
                  <a:gd name="T18" fmla="*/ 1 w 3"/>
                  <a:gd name="T19" fmla="*/ 1 h 10"/>
                  <a:gd name="T20" fmla="*/ 0 w 3"/>
                  <a:gd name="T21" fmla="*/ 5 h 10"/>
                  <a:gd name="T22" fmla="*/ 1 w 3"/>
                  <a:gd name="T2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0">
                    <a:moveTo>
                      <a:pt x="1" y="9"/>
                    </a:moveTo>
                    <a:cubicBezTo>
                      <a:pt x="1" y="9"/>
                      <a:pt x="1" y="9"/>
                      <a:pt x="1" y="10"/>
                    </a:cubicBezTo>
                    <a:cubicBezTo>
                      <a:pt x="2" y="8"/>
                      <a:pt x="2" y="7"/>
                      <a:pt x="2" y="6"/>
                    </a:cubicBezTo>
                    <a:cubicBezTo>
                      <a:pt x="2" y="6"/>
                      <a:pt x="2" y="6"/>
                      <a:pt x="2" y="5"/>
                    </a:cubicBezTo>
                    <a:cubicBezTo>
                      <a:pt x="2" y="4"/>
                      <a:pt x="2" y="4"/>
                      <a:pt x="2" y="4"/>
                    </a:cubicBezTo>
                    <a:cubicBezTo>
                      <a:pt x="2" y="3"/>
                      <a:pt x="2" y="2"/>
                      <a:pt x="2" y="2"/>
                    </a:cubicBezTo>
                    <a:cubicBezTo>
                      <a:pt x="2" y="2"/>
                      <a:pt x="2" y="2"/>
                      <a:pt x="3" y="2"/>
                    </a:cubicBezTo>
                    <a:cubicBezTo>
                      <a:pt x="3" y="1"/>
                      <a:pt x="3" y="1"/>
                      <a:pt x="3" y="0"/>
                    </a:cubicBezTo>
                    <a:cubicBezTo>
                      <a:pt x="2" y="0"/>
                      <a:pt x="2" y="0"/>
                      <a:pt x="2" y="0"/>
                    </a:cubicBezTo>
                    <a:cubicBezTo>
                      <a:pt x="2" y="0"/>
                      <a:pt x="1" y="1"/>
                      <a:pt x="1" y="1"/>
                    </a:cubicBezTo>
                    <a:cubicBezTo>
                      <a:pt x="1" y="2"/>
                      <a:pt x="0" y="4"/>
                      <a:pt x="0" y="5"/>
                    </a:cubicBezTo>
                    <a:cubicBezTo>
                      <a:pt x="1" y="9"/>
                      <a:pt x="1" y="9"/>
                      <a:pt x="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32">
                <a:extLst>
                  <a:ext uri="{FF2B5EF4-FFF2-40B4-BE49-F238E27FC236}">
                    <a16:creationId xmlns:a16="http://schemas.microsoft.com/office/drawing/2014/main" id="{2AEC2764-CC8B-4B6B-A2D5-9ED92CA63443}"/>
                  </a:ext>
                </a:extLst>
              </p:cNvPr>
              <p:cNvSpPr>
                <a:spLocks/>
              </p:cNvSpPr>
              <p:nvPr/>
            </p:nvSpPr>
            <p:spPr bwMode="auto">
              <a:xfrm>
                <a:off x="-3235325" y="1939925"/>
                <a:ext cx="36512" cy="39688"/>
              </a:xfrm>
              <a:custGeom>
                <a:avLst/>
                <a:gdLst>
                  <a:gd name="T0" fmla="*/ 9 w 10"/>
                  <a:gd name="T1" fmla="*/ 0 h 11"/>
                  <a:gd name="T2" fmla="*/ 6 w 10"/>
                  <a:gd name="T3" fmla="*/ 1 h 11"/>
                  <a:gd name="T4" fmla="*/ 4 w 10"/>
                  <a:gd name="T5" fmla="*/ 2 h 11"/>
                  <a:gd name="T6" fmla="*/ 2 w 10"/>
                  <a:gd name="T7" fmla="*/ 1 h 11"/>
                  <a:gd name="T8" fmla="*/ 2 w 10"/>
                  <a:gd name="T9" fmla="*/ 0 h 11"/>
                  <a:gd name="T10" fmla="*/ 2 w 10"/>
                  <a:gd name="T11" fmla="*/ 0 h 11"/>
                  <a:gd name="T12" fmla="*/ 2 w 10"/>
                  <a:gd name="T13" fmla="*/ 2 h 11"/>
                  <a:gd name="T14" fmla="*/ 1 w 10"/>
                  <a:gd name="T15" fmla="*/ 6 h 11"/>
                  <a:gd name="T16" fmla="*/ 0 w 10"/>
                  <a:gd name="T17" fmla="*/ 10 h 11"/>
                  <a:gd name="T18" fmla="*/ 2 w 10"/>
                  <a:gd name="T19" fmla="*/ 10 h 11"/>
                  <a:gd name="T20" fmla="*/ 4 w 10"/>
                  <a:gd name="T21" fmla="*/ 9 h 11"/>
                  <a:gd name="T22" fmla="*/ 6 w 10"/>
                  <a:gd name="T23" fmla="*/ 8 h 11"/>
                  <a:gd name="T24" fmla="*/ 7 w 10"/>
                  <a:gd name="T25" fmla="*/ 7 h 11"/>
                  <a:gd name="T26" fmla="*/ 5 w 10"/>
                  <a:gd name="T27" fmla="*/ 5 h 11"/>
                  <a:gd name="T28" fmla="*/ 8 w 10"/>
                  <a:gd name="T29" fmla="*/ 4 h 11"/>
                  <a:gd name="T30" fmla="*/ 10 w 10"/>
                  <a:gd name="T31" fmla="*/ 3 h 11"/>
                  <a:gd name="T32" fmla="*/ 10 w 10"/>
                  <a:gd name="T33" fmla="*/ 3 h 11"/>
                  <a:gd name="T34" fmla="*/ 10 w 10"/>
                  <a:gd name="T35" fmla="*/ 1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9" y="0"/>
                    </a:moveTo>
                    <a:cubicBezTo>
                      <a:pt x="8" y="0"/>
                      <a:pt x="7" y="1"/>
                      <a:pt x="6" y="1"/>
                    </a:cubicBezTo>
                    <a:cubicBezTo>
                      <a:pt x="6" y="1"/>
                      <a:pt x="4" y="2"/>
                      <a:pt x="4" y="2"/>
                    </a:cubicBezTo>
                    <a:cubicBezTo>
                      <a:pt x="2" y="1"/>
                      <a:pt x="2" y="1"/>
                      <a:pt x="2" y="1"/>
                    </a:cubicBezTo>
                    <a:cubicBezTo>
                      <a:pt x="2" y="0"/>
                      <a:pt x="2" y="0"/>
                      <a:pt x="2" y="0"/>
                    </a:cubicBezTo>
                    <a:cubicBezTo>
                      <a:pt x="2" y="0"/>
                      <a:pt x="2" y="0"/>
                      <a:pt x="2" y="0"/>
                    </a:cubicBezTo>
                    <a:cubicBezTo>
                      <a:pt x="2" y="1"/>
                      <a:pt x="2" y="2"/>
                      <a:pt x="2" y="2"/>
                    </a:cubicBezTo>
                    <a:cubicBezTo>
                      <a:pt x="2" y="3"/>
                      <a:pt x="2" y="6"/>
                      <a:pt x="1" y="6"/>
                    </a:cubicBezTo>
                    <a:cubicBezTo>
                      <a:pt x="1" y="7"/>
                      <a:pt x="1" y="8"/>
                      <a:pt x="0" y="10"/>
                    </a:cubicBezTo>
                    <a:cubicBezTo>
                      <a:pt x="1" y="10"/>
                      <a:pt x="2" y="10"/>
                      <a:pt x="2" y="10"/>
                    </a:cubicBezTo>
                    <a:cubicBezTo>
                      <a:pt x="3" y="11"/>
                      <a:pt x="4" y="10"/>
                      <a:pt x="4" y="9"/>
                    </a:cubicBezTo>
                    <a:cubicBezTo>
                      <a:pt x="4" y="9"/>
                      <a:pt x="5" y="8"/>
                      <a:pt x="6" y="8"/>
                    </a:cubicBezTo>
                    <a:cubicBezTo>
                      <a:pt x="6" y="8"/>
                      <a:pt x="7" y="8"/>
                      <a:pt x="7" y="7"/>
                    </a:cubicBezTo>
                    <a:cubicBezTo>
                      <a:pt x="8" y="7"/>
                      <a:pt x="6" y="5"/>
                      <a:pt x="5" y="5"/>
                    </a:cubicBezTo>
                    <a:cubicBezTo>
                      <a:pt x="5" y="5"/>
                      <a:pt x="6" y="4"/>
                      <a:pt x="8" y="4"/>
                    </a:cubicBezTo>
                    <a:cubicBezTo>
                      <a:pt x="10" y="4"/>
                      <a:pt x="9" y="3"/>
                      <a:pt x="10" y="3"/>
                    </a:cubicBezTo>
                    <a:cubicBezTo>
                      <a:pt x="10" y="3"/>
                      <a:pt x="10" y="3"/>
                      <a:pt x="10" y="3"/>
                    </a:cubicBezTo>
                    <a:cubicBezTo>
                      <a:pt x="10" y="2"/>
                      <a:pt x="10" y="1"/>
                      <a:pt x="10" y="1"/>
                    </a:cubicBezTo>
                    <a:cubicBezTo>
                      <a:pt x="10" y="1"/>
                      <a:pt x="10" y="0"/>
                      <a:pt x="9"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33">
                <a:extLst>
                  <a:ext uri="{FF2B5EF4-FFF2-40B4-BE49-F238E27FC236}">
                    <a16:creationId xmlns:a16="http://schemas.microsoft.com/office/drawing/2014/main" id="{2634CB60-F7BE-4C46-A8FF-74436E3FD9B7}"/>
                  </a:ext>
                </a:extLst>
              </p:cNvPr>
              <p:cNvSpPr>
                <a:spLocks/>
              </p:cNvSpPr>
              <p:nvPr/>
            </p:nvSpPr>
            <p:spPr bwMode="auto">
              <a:xfrm>
                <a:off x="-2938463" y="1843088"/>
                <a:ext cx="90487" cy="38100"/>
              </a:xfrm>
              <a:custGeom>
                <a:avLst/>
                <a:gdLst>
                  <a:gd name="T0" fmla="*/ 23 w 25"/>
                  <a:gd name="T1" fmla="*/ 2 h 11"/>
                  <a:gd name="T2" fmla="*/ 21 w 25"/>
                  <a:gd name="T3" fmla="*/ 2 h 11"/>
                  <a:gd name="T4" fmla="*/ 15 w 25"/>
                  <a:gd name="T5" fmla="*/ 1 h 11"/>
                  <a:gd name="T6" fmla="*/ 12 w 25"/>
                  <a:gd name="T7" fmla="*/ 0 h 11"/>
                  <a:gd name="T8" fmla="*/ 9 w 25"/>
                  <a:gd name="T9" fmla="*/ 1 h 11"/>
                  <a:gd name="T10" fmla="*/ 7 w 25"/>
                  <a:gd name="T11" fmla="*/ 2 h 11"/>
                  <a:gd name="T12" fmla="*/ 4 w 25"/>
                  <a:gd name="T13" fmla="*/ 2 h 11"/>
                  <a:gd name="T14" fmla="*/ 3 w 25"/>
                  <a:gd name="T15" fmla="*/ 3 h 11"/>
                  <a:gd name="T16" fmla="*/ 2 w 25"/>
                  <a:gd name="T17" fmla="*/ 5 h 11"/>
                  <a:gd name="T18" fmla="*/ 3 w 25"/>
                  <a:gd name="T19" fmla="*/ 5 h 11"/>
                  <a:gd name="T20" fmla="*/ 5 w 25"/>
                  <a:gd name="T21" fmla="*/ 5 h 11"/>
                  <a:gd name="T22" fmla="*/ 8 w 25"/>
                  <a:gd name="T23" fmla="*/ 7 h 11"/>
                  <a:gd name="T24" fmla="*/ 7 w 25"/>
                  <a:gd name="T25" fmla="*/ 8 h 11"/>
                  <a:gd name="T26" fmla="*/ 5 w 25"/>
                  <a:gd name="T27" fmla="*/ 8 h 11"/>
                  <a:gd name="T28" fmla="*/ 1 w 25"/>
                  <a:gd name="T29" fmla="*/ 9 h 11"/>
                  <a:gd name="T30" fmla="*/ 0 w 25"/>
                  <a:gd name="T31" fmla="*/ 10 h 11"/>
                  <a:gd name="T32" fmla="*/ 3 w 25"/>
                  <a:gd name="T33" fmla="*/ 10 h 11"/>
                  <a:gd name="T34" fmla="*/ 5 w 25"/>
                  <a:gd name="T35" fmla="*/ 11 h 11"/>
                  <a:gd name="T36" fmla="*/ 7 w 25"/>
                  <a:gd name="T37" fmla="*/ 11 h 11"/>
                  <a:gd name="T38" fmla="*/ 10 w 25"/>
                  <a:gd name="T39" fmla="*/ 11 h 11"/>
                  <a:gd name="T40" fmla="*/ 10 w 25"/>
                  <a:gd name="T41" fmla="*/ 10 h 11"/>
                  <a:gd name="T42" fmla="*/ 11 w 25"/>
                  <a:gd name="T43" fmla="*/ 9 h 11"/>
                  <a:gd name="T44" fmla="*/ 13 w 25"/>
                  <a:gd name="T45" fmla="*/ 8 h 11"/>
                  <a:gd name="T46" fmla="*/ 14 w 25"/>
                  <a:gd name="T47" fmla="*/ 8 h 11"/>
                  <a:gd name="T48" fmla="*/ 16 w 25"/>
                  <a:gd name="T49" fmla="*/ 8 h 11"/>
                  <a:gd name="T50" fmla="*/ 17 w 25"/>
                  <a:gd name="T51" fmla="*/ 7 h 11"/>
                  <a:gd name="T52" fmla="*/ 19 w 25"/>
                  <a:gd name="T53" fmla="*/ 7 h 11"/>
                  <a:gd name="T54" fmla="*/ 21 w 25"/>
                  <a:gd name="T55" fmla="*/ 6 h 11"/>
                  <a:gd name="T56" fmla="*/ 23 w 25"/>
                  <a:gd name="T57" fmla="*/ 5 h 11"/>
                  <a:gd name="T58" fmla="*/ 25 w 25"/>
                  <a:gd name="T59" fmla="*/ 4 h 11"/>
                  <a:gd name="T60" fmla="*/ 25 w 25"/>
                  <a:gd name="T61" fmla="*/ 3 h 11"/>
                  <a:gd name="T62" fmla="*/ 23 w 25"/>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11">
                    <a:moveTo>
                      <a:pt x="23" y="2"/>
                    </a:moveTo>
                    <a:cubicBezTo>
                      <a:pt x="22" y="1"/>
                      <a:pt x="22" y="2"/>
                      <a:pt x="21" y="2"/>
                    </a:cubicBezTo>
                    <a:cubicBezTo>
                      <a:pt x="20" y="1"/>
                      <a:pt x="16" y="1"/>
                      <a:pt x="15" y="1"/>
                    </a:cubicBezTo>
                    <a:cubicBezTo>
                      <a:pt x="14" y="2"/>
                      <a:pt x="12" y="1"/>
                      <a:pt x="12" y="0"/>
                    </a:cubicBezTo>
                    <a:cubicBezTo>
                      <a:pt x="11" y="0"/>
                      <a:pt x="9" y="0"/>
                      <a:pt x="9" y="1"/>
                    </a:cubicBezTo>
                    <a:cubicBezTo>
                      <a:pt x="9" y="2"/>
                      <a:pt x="9" y="2"/>
                      <a:pt x="7" y="2"/>
                    </a:cubicBezTo>
                    <a:cubicBezTo>
                      <a:pt x="6" y="1"/>
                      <a:pt x="4" y="1"/>
                      <a:pt x="4" y="2"/>
                    </a:cubicBezTo>
                    <a:cubicBezTo>
                      <a:pt x="4" y="2"/>
                      <a:pt x="3" y="3"/>
                      <a:pt x="3" y="3"/>
                    </a:cubicBezTo>
                    <a:cubicBezTo>
                      <a:pt x="3" y="3"/>
                      <a:pt x="2" y="4"/>
                      <a:pt x="2" y="5"/>
                    </a:cubicBezTo>
                    <a:cubicBezTo>
                      <a:pt x="2" y="5"/>
                      <a:pt x="3" y="5"/>
                      <a:pt x="3" y="5"/>
                    </a:cubicBezTo>
                    <a:cubicBezTo>
                      <a:pt x="3" y="6"/>
                      <a:pt x="5" y="6"/>
                      <a:pt x="5" y="5"/>
                    </a:cubicBezTo>
                    <a:cubicBezTo>
                      <a:pt x="5" y="5"/>
                      <a:pt x="7" y="6"/>
                      <a:pt x="8" y="7"/>
                    </a:cubicBezTo>
                    <a:cubicBezTo>
                      <a:pt x="9" y="8"/>
                      <a:pt x="7" y="7"/>
                      <a:pt x="7" y="8"/>
                    </a:cubicBezTo>
                    <a:cubicBezTo>
                      <a:pt x="6" y="9"/>
                      <a:pt x="5" y="8"/>
                      <a:pt x="5" y="8"/>
                    </a:cubicBezTo>
                    <a:cubicBezTo>
                      <a:pt x="4" y="9"/>
                      <a:pt x="2" y="9"/>
                      <a:pt x="1" y="9"/>
                    </a:cubicBezTo>
                    <a:cubicBezTo>
                      <a:pt x="1" y="9"/>
                      <a:pt x="0" y="10"/>
                      <a:pt x="0" y="10"/>
                    </a:cubicBezTo>
                    <a:cubicBezTo>
                      <a:pt x="0" y="11"/>
                      <a:pt x="2" y="10"/>
                      <a:pt x="3" y="10"/>
                    </a:cubicBezTo>
                    <a:cubicBezTo>
                      <a:pt x="4" y="11"/>
                      <a:pt x="5" y="10"/>
                      <a:pt x="5" y="11"/>
                    </a:cubicBezTo>
                    <a:cubicBezTo>
                      <a:pt x="6" y="11"/>
                      <a:pt x="7" y="11"/>
                      <a:pt x="7" y="11"/>
                    </a:cubicBezTo>
                    <a:cubicBezTo>
                      <a:pt x="7" y="11"/>
                      <a:pt x="10" y="11"/>
                      <a:pt x="10" y="11"/>
                    </a:cubicBezTo>
                    <a:cubicBezTo>
                      <a:pt x="10" y="10"/>
                      <a:pt x="10" y="10"/>
                      <a:pt x="10" y="10"/>
                    </a:cubicBezTo>
                    <a:cubicBezTo>
                      <a:pt x="10" y="9"/>
                      <a:pt x="11" y="9"/>
                      <a:pt x="11" y="9"/>
                    </a:cubicBezTo>
                    <a:cubicBezTo>
                      <a:pt x="12" y="9"/>
                      <a:pt x="12" y="8"/>
                      <a:pt x="13" y="8"/>
                    </a:cubicBezTo>
                    <a:cubicBezTo>
                      <a:pt x="13" y="8"/>
                      <a:pt x="14" y="8"/>
                      <a:pt x="14" y="8"/>
                    </a:cubicBezTo>
                    <a:cubicBezTo>
                      <a:pt x="15" y="8"/>
                      <a:pt x="15" y="9"/>
                      <a:pt x="16" y="8"/>
                    </a:cubicBezTo>
                    <a:cubicBezTo>
                      <a:pt x="16" y="8"/>
                      <a:pt x="16" y="8"/>
                      <a:pt x="17" y="7"/>
                    </a:cubicBezTo>
                    <a:cubicBezTo>
                      <a:pt x="18" y="6"/>
                      <a:pt x="18" y="6"/>
                      <a:pt x="19" y="7"/>
                    </a:cubicBezTo>
                    <a:cubicBezTo>
                      <a:pt x="20" y="7"/>
                      <a:pt x="21" y="6"/>
                      <a:pt x="21" y="6"/>
                    </a:cubicBezTo>
                    <a:cubicBezTo>
                      <a:pt x="21" y="5"/>
                      <a:pt x="22" y="5"/>
                      <a:pt x="23" y="5"/>
                    </a:cubicBezTo>
                    <a:cubicBezTo>
                      <a:pt x="23" y="4"/>
                      <a:pt x="24" y="4"/>
                      <a:pt x="25" y="4"/>
                    </a:cubicBezTo>
                    <a:cubicBezTo>
                      <a:pt x="25" y="3"/>
                      <a:pt x="25" y="3"/>
                      <a:pt x="25" y="3"/>
                    </a:cubicBezTo>
                    <a:cubicBezTo>
                      <a:pt x="24" y="2"/>
                      <a:pt x="24" y="3"/>
                      <a:pt x="2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234">
                <a:extLst>
                  <a:ext uri="{FF2B5EF4-FFF2-40B4-BE49-F238E27FC236}">
                    <a16:creationId xmlns:a16="http://schemas.microsoft.com/office/drawing/2014/main" id="{92257058-BFAF-4BB2-BAA3-DDD8940FFEFF}"/>
                  </a:ext>
                </a:extLst>
              </p:cNvPr>
              <p:cNvSpPr>
                <a:spLocks/>
              </p:cNvSpPr>
              <p:nvPr/>
            </p:nvSpPr>
            <p:spPr bwMode="auto">
              <a:xfrm>
                <a:off x="-3192463" y="1838325"/>
                <a:ext cx="58737" cy="25400"/>
              </a:xfrm>
              <a:custGeom>
                <a:avLst/>
                <a:gdLst>
                  <a:gd name="T0" fmla="*/ 6 w 16"/>
                  <a:gd name="T1" fmla="*/ 5 h 7"/>
                  <a:gd name="T2" fmla="*/ 8 w 16"/>
                  <a:gd name="T3" fmla="*/ 7 h 7"/>
                  <a:gd name="T4" fmla="*/ 8 w 16"/>
                  <a:gd name="T5" fmla="*/ 7 h 7"/>
                  <a:gd name="T6" fmla="*/ 10 w 16"/>
                  <a:gd name="T7" fmla="*/ 6 h 7"/>
                  <a:gd name="T8" fmla="*/ 12 w 16"/>
                  <a:gd name="T9" fmla="*/ 7 h 7"/>
                  <a:gd name="T10" fmla="*/ 12 w 16"/>
                  <a:gd name="T11" fmla="*/ 6 h 7"/>
                  <a:gd name="T12" fmla="*/ 14 w 16"/>
                  <a:gd name="T13" fmla="*/ 7 h 7"/>
                  <a:gd name="T14" fmla="*/ 16 w 16"/>
                  <a:gd name="T15" fmla="*/ 7 h 7"/>
                  <a:gd name="T16" fmla="*/ 15 w 16"/>
                  <a:gd name="T17" fmla="*/ 6 h 7"/>
                  <a:gd name="T18" fmla="*/ 15 w 16"/>
                  <a:gd name="T19" fmla="*/ 5 h 7"/>
                  <a:gd name="T20" fmla="*/ 14 w 16"/>
                  <a:gd name="T21" fmla="*/ 4 h 7"/>
                  <a:gd name="T22" fmla="*/ 13 w 16"/>
                  <a:gd name="T23" fmla="*/ 3 h 7"/>
                  <a:gd name="T24" fmla="*/ 12 w 16"/>
                  <a:gd name="T25" fmla="*/ 2 h 7"/>
                  <a:gd name="T26" fmla="*/ 10 w 16"/>
                  <a:gd name="T27" fmla="*/ 3 h 7"/>
                  <a:gd name="T28" fmla="*/ 9 w 16"/>
                  <a:gd name="T29" fmla="*/ 2 h 7"/>
                  <a:gd name="T30" fmla="*/ 7 w 16"/>
                  <a:gd name="T31" fmla="*/ 1 h 7"/>
                  <a:gd name="T32" fmla="*/ 4 w 16"/>
                  <a:gd name="T33" fmla="*/ 1 h 7"/>
                  <a:gd name="T34" fmla="*/ 1 w 16"/>
                  <a:gd name="T35" fmla="*/ 0 h 7"/>
                  <a:gd name="T36" fmla="*/ 0 w 16"/>
                  <a:gd name="T37" fmla="*/ 0 h 7"/>
                  <a:gd name="T38" fmla="*/ 4 w 16"/>
                  <a:gd name="T39" fmla="*/ 2 h 7"/>
                  <a:gd name="T40" fmla="*/ 4 w 16"/>
                  <a:gd name="T41" fmla="*/ 5 h 7"/>
                  <a:gd name="T42" fmla="*/ 4 w 16"/>
                  <a:gd name="T43" fmla="*/ 6 h 7"/>
                  <a:gd name="T44" fmla="*/ 6 w 16"/>
                  <a:gd name="T4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7">
                    <a:moveTo>
                      <a:pt x="6" y="5"/>
                    </a:moveTo>
                    <a:cubicBezTo>
                      <a:pt x="7" y="5"/>
                      <a:pt x="7" y="6"/>
                      <a:pt x="8" y="7"/>
                    </a:cubicBezTo>
                    <a:cubicBezTo>
                      <a:pt x="8" y="7"/>
                      <a:pt x="8" y="7"/>
                      <a:pt x="8" y="7"/>
                    </a:cubicBezTo>
                    <a:cubicBezTo>
                      <a:pt x="9" y="7"/>
                      <a:pt x="10" y="7"/>
                      <a:pt x="10" y="6"/>
                    </a:cubicBezTo>
                    <a:cubicBezTo>
                      <a:pt x="11" y="6"/>
                      <a:pt x="12" y="6"/>
                      <a:pt x="12" y="7"/>
                    </a:cubicBezTo>
                    <a:cubicBezTo>
                      <a:pt x="12" y="6"/>
                      <a:pt x="12" y="6"/>
                      <a:pt x="12" y="6"/>
                    </a:cubicBezTo>
                    <a:cubicBezTo>
                      <a:pt x="13" y="6"/>
                      <a:pt x="14" y="6"/>
                      <a:pt x="14" y="7"/>
                    </a:cubicBezTo>
                    <a:cubicBezTo>
                      <a:pt x="14" y="7"/>
                      <a:pt x="15" y="7"/>
                      <a:pt x="16" y="7"/>
                    </a:cubicBezTo>
                    <a:cubicBezTo>
                      <a:pt x="16" y="6"/>
                      <a:pt x="15" y="6"/>
                      <a:pt x="15" y="6"/>
                    </a:cubicBezTo>
                    <a:cubicBezTo>
                      <a:pt x="15" y="6"/>
                      <a:pt x="15" y="5"/>
                      <a:pt x="15" y="5"/>
                    </a:cubicBezTo>
                    <a:cubicBezTo>
                      <a:pt x="15" y="5"/>
                      <a:pt x="14" y="4"/>
                      <a:pt x="14" y="4"/>
                    </a:cubicBezTo>
                    <a:cubicBezTo>
                      <a:pt x="14" y="4"/>
                      <a:pt x="14" y="3"/>
                      <a:pt x="13" y="3"/>
                    </a:cubicBezTo>
                    <a:cubicBezTo>
                      <a:pt x="13" y="3"/>
                      <a:pt x="13" y="2"/>
                      <a:pt x="12" y="2"/>
                    </a:cubicBezTo>
                    <a:cubicBezTo>
                      <a:pt x="12" y="2"/>
                      <a:pt x="11" y="2"/>
                      <a:pt x="10" y="3"/>
                    </a:cubicBezTo>
                    <a:cubicBezTo>
                      <a:pt x="10" y="3"/>
                      <a:pt x="9" y="2"/>
                      <a:pt x="9" y="2"/>
                    </a:cubicBezTo>
                    <a:cubicBezTo>
                      <a:pt x="8" y="2"/>
                      <a:pt x="8" y="1"/>
                      <a:pt x="7" y="1"/>
                    </a:cubicBezTo>
                    <a:cubicBezTo>
                      <a:pt x="7" y="1"/>
                      <a:pt x="4" y="1"/>
                      <a:pt x="4" y="1"/>
                    </a:cubicBezTo>
                    <a:cubicBezTo>
                      <a:pt x="3" y="0"/>
                      <a:pt x="2" y="0"/>
                      <a:pt x="1" y="0"/>
                    </a:cubicBezTo>
                    <a:cubicBezTo>
                      <a:pt x="1" y="0"/>
                      <a:pt x="0" y="0"/>
                      <a:pt x="0" y="0"/>
                    </a:cubicBezTo>
                    <a:cubicBezTo>
                      <a:pt x="1" y="1"/>
                      <a:pt x="3" y="1"/>
                      <a:pt x="4" y="2"/>
                    </a:cubicBezTo>
                    <a:cubicBezTo>
                      <a:pt x="4" y="4"/>
                      <a:pt x="5" y="3"/>
                      <a:pt x="4" y="5"/>
                    </a:cubicBezTo>
                    <a:cubicBezTo>
                      <a:pt x="4" y="5"/>
                      <a:pt x="4" y="5"/>
                      <a:pt x="4" y="6"/>
                    </a:cubicBezTo>
                    <a:cubicBezTo>
                      <a:pt x="5" y="6"/>
                      <a:pt x="6" y="6"/>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235">
                <a:extLst>
                  <a:ext uri="{FF2B5EF4-FFF2-40B4-BE49-F238E27FC236}">
                    <a16:creationId xmlns:a16="http://schemas.microsoft.com/office/drawing/2014/main" id="{86B97E00-AD15-42E3-88BD-A6B78D535F88}"/>
                  </a:ext>
                </a:extLst>
              </p:cNvPr>
              <p:cNvSpPr>
                <a:spLocks noEditPoints="1"/>
              </p:cNvSpPr>
              <p:nvPr/>
            </p:nvSpPr>
            <p:spPr bwMode="auto">
              <a:xfrm>
                <a:off x="-3308350" y="1852613"/>
                <a:ext cx="155575" cy="61913"/>
              </a:xfrm>
              <a:custGeom>
                <a:avLst/>
                <a:gdLst>
                  <a:gd name="T0" fmla="*/ 42 w 43"/>
                  <a:gd name="T1" fmla="*/ 12 h 17"/>
                  <a:gd name="T2" fmla="*/ 42 w 43"/>
                  <a:gd name="T3" fmla="*/ 9 h 17"/>
                  <a:gd name="T4" fmla="*/ 42 w 43"/>
                  <a:gd name="T5" fmla="*/ 8 h 17"/>
                  <a:gd name="T6" fmla="*/ 43 w 43"/>
                  <a:gd name="T7" fmla="*/ 6 h 17"/>
                  <a:gd name="T8" fmla="*/ 42 w 43"/>
                  <a:gd name="T9" fmla="*/ 6 h 17"/>
                  <a:gd name="T10" fmla="*/ 41 w 43"/>
                  <a:gd name="T11" fmla="*/ 5 h 17"/>
                  <a:gd name="T12" fmla="*/ 40 w 43"/>
                  <a:gd name="T13" fmla="*/ 3 h 17"/>
                  <a:gd name="T14" fmla="*/ 38 w 43"/>
                  <a:gd name="T15" fmla="*/ 1 h 17"/>
                  <a:gd name="T16" fmla="*/ 36 w 43"/>
                  <a:gd name="T17" fmla="*/ 2 h 17"/>
                  <a:gd name="T18" fmla="*/ 32 w 43"/>
                  <a:gd name="T19" fmla="*/ 3 h 17"/>
                  <a:gd name="T20" fmla="*/ 28 w 43"/>
                  <a:gd name="T21" fmla="*/ 3 h 17"/>
                  <a:gd name="T22" fmla="*/ 25 w 43"/>
                  <a:gd name="T23" fmla="*/ 2 h 17"/>
                  <a:gd name="T24" fmla="*/ 23 w 43"/>
                  <a:gd name="T25" fmla="*/ 1 h 17"/>
                  <a:gd name="T26" fmla="*/ 19 w 43"/>
                  <a:gd name="T27" fmla="*/ 0 h 17"/>
                  <a:gd name="T28" fmla="*/ 12 w 43"/>
                  <a:gd name="T29" fmla="*/ 2 h 17"/>
                  <a:gd name="T30" fmla="*/ 7 w 43"/>
                  <a:gd name="T31" fmla="*/ 3 h 17"/>
                  <a:gd name="T32" fmla="*/ 6 w 43"/>
                  <a:gd name="T33" fmla="*/ 5 h 17"/>
                  <a:gd name="T34" fmla="*/ 1 w 43"/>
                  <a:gd name="T35" fmla="*/ 5 h 17"/>
                  <a:gd name="T36" fmla="*/ 1 w 43"/>
                  <a:gd name="T37" fmla="*/ 7 h 17"/>
                  <a:gd name="T38" fmla="*/ 2 w 43"/>
                  <a:gd name="T39" fmla="*/ 7 h 17"/>
                  <a:gd name="T40" fmla="*/ 2 w 43"/>
                  <a:gd name="T41" fmla="*/ 9 h 17"/>
                  <a:gd name="T42" fmla="*/ 2 w 43"/>
                  <a:gd name="T43" fmla="*/ 11 h 17"/>
                  <a:gd name="T44" fmla="*/ 2 w 43"/>
                  <a:gd name="T45" fmla="*/ 12 h 17"/>
                  <a:gd name="T46" fmla="*/ 3 w 43"/>
                  <a:gd name="T47" fmla="*/ 13 h 17"/>
                  <a:gd name="T48" fmla="*/ 5 w 43"/>
                  <a:gd name="T49" fmla="*/ 14 h 17"/>
                  <a:gd name="T50" fmla="*/ 6 w 43"/>
                  <a:gd name="T51" fmla="*/ 14 h 17"/>
                  <a:gd name="T52" fmla="*/ 7 w 43"/>
                  <a:gd name="T53" fmla="*/ 16 h 17"/>
                  <a:gd name="T54" fmla="*/ 10 w 43"/>
                  <a:gd name="T55" fmla="*/ 15 h 17"/>
                  <a:gd name="T56" fmla="*/ 12 w 43"/>
                  <a:gd name="T57" fmla="*/ 14 h 17"/>
                  <a:gd name="T58" fmla="*/ 15 w 43"/>
                  <a:gd name="T59" fmla="*/ 16 h 17"/>
                  <a:gd name="T60" fmla="*/ 18 w 43"/>
                  <a:gd name="T61" fmla="*/ 16 h 17"/>
                  <a:gd name="T62" fmla="*/ 20 w 43"/>
                  <a:gd name="T63" fmla="*/ 15 h 17"/>
                  <a:gd name="T64" fmla="*/ 22 w 43"/>
                  <a:gd name="T65" fmla="*/ 15 h 17"/>
                  <a:gd name="T66" fmla="*/ 23 w 43"/>
                  <a:gd name="T67" fmla="*/ 15 h 17"/>
                  <a:gd name="T68" fmla="*/ 23 w 43"/>
                  <a:gd name="T69" fmla="*/ 16 h 17"/>
                  <a:gd name="T70" fmla="*/ 23 w 43"/>
                  <a:gd name="T71" fmla="*/ 17 h 17"/>
                  <a:gd name="T72" fmla="*/ 24 w 43"/>
                  <a:gd name="T73" fmla="*/ 16 h 17"/>
                  <a:gd name="T74" fmla="*/ 25 w 43"/>
                  <a:gd name="T75" fmla="*/ 15 h 17"/>
                  <a:gd name="T76" fmla="*/ 27 w 43"/>
                  <a:gd name="T77" fmla="*/ 15 h 17"/>
                  <a:gd name="T78" fmla="*/ 29 w 43"/>
                  <a:gd name="T79" fmla="*/ 15 h 17"/>
                  <a:gd name="T80" fmla="*/ 31 w 43"/>
                  <a:gd name="T81" fmla="*/ 15 h 17"/>
                  <a:gd name="T82" fmla="*/ 34 w 43"/>
                  <a:gd name="T83" fmla="*/ 14 h 17"/>
                  <a:gd name="T84" fmla="*/ 37 w 43"/>
                  <a:gd name="T85" fmla="*/ 14 h 17"/>
                  <a:gd name="T86" fmla="*/ 38 w 43"/>
                  <a:gd name="T87" fmla="*/ 14 h 17"/>
                  <a:gd name="T88" fmla="*/ 39 w 43"/>
                  <a:gd name="T89" fmla="*/ 13 h 17"/>
                  <a:gd name="T90" fmla="*/ 41 w 43"/>
                  <a:gd name="T91" fmla="*/ 13 h 17"/>
                  <a:gd name="T92" fmla="*/ 43 w 43"/>
                  <a:gd name="T93" fmla="*/ 14 h 17"/>
                  <a:gd name="T94" fmla="*/ 42 w 43"/>
                  <a:gd name="T95" fmla="*/ 12 h 17"/>
                  <a:gd name="T96" fmla="*/ 4 w 43"/>
                  <a:gd name="T97" fmla="*/ 3 h 17"/>
                  <a:gd name="T98" fmla="*/ 7 w 43"/>
                  <a:gd name="T99" fmla="*/ 3 h 17"/>
                  <a:gd name="T100" fmla="*/ 5 w 43"/>
                  <a:gd name="T101" fmla="*/ 1 h 17"/>
                  <a:gd name="T102" fmla="*/ 4 w 43"/>
                  <a:gd name="T103" fmla="*/ 0 h 17"/>
                  <a:gd name="T104" fmla="*/ 3 w 43"/>
                  <a:gd name="T105" fmla="*/ 0 h 17"/>
                  <a:gd name="T106" fmla="*/ 1 w 43"/>
                  <a:gd name="T107" fmla="*/ 0 h 17"/>
                  <a:gd name="T108" fmla="*/ 1 w 43"/>
                  <a:gd name="T109" fmla="*/ 2 h 17"/>
                  <a:gd name="T110" fmla="*/ 1 w 43"/>
                  <a:gd name="T111" fmla="*/ 3 h 17"/>
                  <a:gd name="T112" fmla="*/ 0 w 43"/>
                  <a:gd name="T113" fmla="*/ 4 h 17"/>
                  <a:gd name="T114" fmla="*/ 1 w 43"/>
                  <a:gd name="T115" fmla="*/ 4 h 17"/>
                  <a:gd name="T116" fmla="*/ 4 w 43"/>
                  <a:gd name="T1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17">
                    <a:moveTo>
                      <a:pt x="42" y="12"/>
                    </a:moveTo>
                    <a:cubicBezTo>
                      <a:pt x="42" y="12"/>
                      <a:pt x="42" y="10"/>
                      <a:pt x="42" y="9"/>
                    </a:cubicBezTo>
                    <a:cubicBezTo>
                      <a:pt x="42" y="9"/>
                      <a:pt x="42" y="8"/>
                      <a:pt x="42" y="8"/>
                    </a:cubicBezTo>
                    <a:cubicBezTo>
                      <a:pt x="43" y="8"/>
                      <a:pt x="42" y="6"/>
                      <a:pt x="43" y="6"/>
                    </a:cubicBezTo>
                    <a:cubicBezTo>
                      <a:pt x="43" y="6"/>
                      <a:pt x="42" y="6"/>
                      <a:pt x="42" y="6"/>
                    </a:cubicBezTo>
                    <a:cubicBezTo>
                      <a:pt x="42" y="5"/>
                      <a:pt x="41" y="6"/>
                      <a:pt x="41" y="5"/>
                    </a:cubicBezTo>
                    <a:cubicBezTo>
                      <a:pt x="40" y="4"/>
                      <a:pt x="41" y="4"/>
                      <a:pt x="40" y="3"/>
                    </a:cubicBezTo>
                    <a:cubicBezTo>
                      <a:pt x="39" y="2"/>
                      <a:pt x="39" y="1"/>
                      <a:pt x="38" y="1"/>
                    </a:cubicBezTo>
                    <a:cubicBezTo>
                      <a:pt x="38" y="2"/>
                      <a:pt x="37" y="2"/>
                      <a:pt x="36" y="2"/>
                    </a:cubicBezTo>
                    <a:cubicBezTo>
                      <a:pt x="35" y="3"/>
                      <a:pt x="32" y="3"/>
                      <a:pt x="32" y="3"/>
                    </a:cubicBezTo>
                    <a:cubicBezTo>
                      <a:pt x="31" y="3"/>
                      <a:pt x="29" y="3"/>
                      <a:pt x="28" y="3"/>
                    </a:cubicBezTo>
                    <a:cubicBezTo>
                      <a:pt x="26" y="3"/>
                      <a:pt x="26" y="2"/>
                      <a:pt x="25" y="2"/>
                    </a:cubicBezTo>
                    <a:cubicBezTo>
                      <a:pt x="24" y="2"/>
                      <a:pt x="24" y="1"/>
                      <a:pt x="23" y="1"/>
                    </a:cubicBezTo>
                    <a:cubicBezTo>
                      <a:pt x="22" y="1"/>
                      <a:pt x="22" y="1"/>
                      <a:pt x="19" y="0"/>
                    </a:cubicBezTo>
                    <a:cubicBezTo>
                      <a:pt x="16" y="0"/>
                      <a:pt x="13" y="2"/>
                      <a:pt x="12" y="2"/>
                    </a:cubicBezTo>
                    <a:cubicBezTo>
                      <a:pt x="11" y="3"/>
                      <a:pt x="7" y="3"/>
                      <a:pt x="7" y="3"/>
                    </a:cubicBezTo>
                    <a:cubicBezTo>
                      <a:pt x="7" y="3"/>
                      <a:pt x="7" y="4"/>
                      <a:pt x="6" y="5"/>
                    </a:cubicBezTo>
                    <a:cubicBezTo>
                      <a:pt x="5" y="5"/>
                      <a:pt x="2" y="5"/>
                      <a:pt x="1" y="5"/>
                    </a:cubicBezTo>
                    <a:cubicBezTo>
                      <a:pt x="0" y="5"/>
                      <a:pt x="0" y="7"/>
                      <a:pt x="1" y="7"/>
                    </a:cubicBezTo>
                    <a:cubicBezTo>
                      <a:pt x="1" y="7"/>
                      <a:pt x="2" y="7"/>
                      <a:pt x="2" y="7"/>
                    </a:cubicBezTo>
                    <a:cubicBezTo>
                      <a:pt x="1" y="8"/>
                      <a:pt x="2" y="9"/>
                      <a:pt x="2" y="9"/>
                    </a:cubicBezTo>
                    <a:cubicBezTo>
                      <a:pt x="1" y="9"/>
                      <a:pt x="1" y="10"/>
                      <a:pt x="2" y="11"/>
                    </a:cubicBezTo>
                    <a:cubicBezTo>
                      <a:pt x="2" y="11"/>
                      <a:pt x="2" y="12"/>
                      <a:pt x="2" y="12"/>
                    </a:cubicBezTo>
                    <a:cubicBezTo>
                      <a:pt x="1" y="12"/>
                      <a:pt x="3" y="13"/>
                      <a:pt x="3" y="13"/>
                    </a:cubicBezTo>
                    <a:cubicBezTo>
                      <a:pt x="3" y="13"/>
                      <a:pt x="5" y="14"/>
                      <a:pt x="5" y="14"/>
                    </a:cubicBezTo>
                    <a:cubicBezTo>
                      <a:pt x="5" y="14"/>
                      <a:pt x="5" y="15"/>
                      <a:pt x="6" y="14"/>
                    </a:cubicBezTo>
                    <a:cubicBezTo>
                      <a:pt x="6" y="14"/>
                      <a:pt x="7" y="15"/>
                      <a:pt x="7" y="16"/>
                    </a:cubicBezTo>
                    <a:cubicBezTo>
                      <a:pt x="8" y="17"/>
                      <a:pt x="10" y="16"/>
                      <a:pt x="10" y="15"/>
                    </a:cubicBezTo>
                    <a:cubicBezTo>
                      <a:pt x="10" y="15"/>
                      <a:pt x="11" y="14"/>
                      <a:pt x="12" y="14"/>
                    </a:cubicBezTo>
                    <a:cubicBezTo>
                      <a:pt x="13" y="15"/>
                      <a:pt x="15" y="16"/>
                      <a:pt x="15" y="16"/>
                    </a:cubicBezTo>
                    <a:cubicBezTo>
                      <a:pt x="16" y="17"/>
                      <a:pt x="17" y="16"/>
                      <a:pt x="18" y="16"/>
                    </a:cubicBezTo>
                    <a:cubicBezTo>
                      <a:pt x="18" y="16"/>
                      <a:pt x="19" y="15"/>
                      <a:pt x="20" y="15"/>
                    </a:cubicBezTo>
                    <a:cubicBezTo>
                      <a:pt x="20" y="14"/>
                      <a:pt x="21" y="15"/>
                      <a:pt x="22" y="15"/>
                    </a:cubicBezTo>
                    <a:cubicBezTo>
                      <a:pt x="22" y="15"/>
                      <a:pt x="23" y="14"/>
                      <a:pt x="23" y="15"/>
                    </a:cubicBezTo>
                    <a:cubicBezTo>
                      <a:pt x="24" y="15"/>
                      <a:pt x="22" y="16"/>
                      <a:pt x="23" y="16"/>
                    </a:cubicBezTo>
                    <a:cubicBezTo>
                      <a:pt x="23" y="17"/>
                      <a:pt x="23" y="17"/>
                      <a:pt x="23" y="17"/>
                    </a:cubicBezTo>
                    <a:cubicBezTo>
                      <a:pt x="24" y="17"/>
                      <a:pt x="24" y="16"/>
                      <a:pt x="24" y="16"/>
                    </a:cubicBezTo>
                    <a:cubicBezTo>
                      <a:pt x="24" y="15"/>
                      <a:pt x="25" y="15"/>
                      <a:pt x="25" y="15"/>
                    </a:cubicBezTo>
                    <a:cubicBezTo>
                      <a:pt x="25" y="15"/>
                      <a:pt x="26" y="15"/>
                      <a:pt x="27" y="15"/>
                    </a:cubicBezTo>
                    <a:cubicBezTo>
                      <a:pt x="28" y="15"/>
                      <a:pt x="28" y="14"/>
                      <a:pt x="29" y="15"/>
                    </a:cubicBezTo>
                    <a:cubicBezTo>
                      <a:pt x="29" y="15"/>
                      <a:pt x="30" y="15"/>
                      <a:pt x="31" y="15"/>
                    </a:cubicBezTo>
                    <a:cubicBezTo>
                      <a:pt x="33" y="15"/>
                      <a:pt x="33" y="14"/>
                      <a:pt x="34" y="14"/>
                    </a:cubicBezTo>
                    <a:cubicBezTo>
                      <a:pt x="36" y="14"/>
                      <a:pt x="37" y="14"/>
                      <a:pt x="37" y="14"/>
                    </a:cubicBezTo>
                    <a:cubicBezTo>
                      <a:pt x="38" y="14"/>
                      <a:pt x="38" y="14"/>
                      <a:pt x="38" y="14"/>
                    </a:cubicBezTo>
                    <a:cubicBezTo>
                      <a:pt x="38" y="13"/>
                      <a:pt x="38" y="13"/>
                      <a:pt x="39" y="13"/>
                    </a:cubicBezTo>
                    <a:cubicBezTo>
                      <a:pt x="40" y="13"/>
                      <a:pt x="40" y="14"/>
                      <a:pt x="41" y="13"/>
                    </a:cubicBezTo>
                    <a:cubicBezTo>
                      <a:pt x="41" y="13"/>
                      <a:pt x="43" y="15"/>
                      <a:pt x="43" y="14"/>
                    </a:cubicBezTo>
                    <a:cubicBezTo>
                      <a:pt x="43" y="14"/>
                      <a:pt x="43" y="12"/>
                      <a:pt x="42" y="12"/>
                    </a:cubicBezTo>
                    <a:close/>
                    <a:moveTo>
                      <a:pt x="4" y="3"/>
                    </a:moveTo>
                    <a:cubicBezTo>
                      <a:pt x="4" y="3"/>
                      <a:pt x="6" y="3"/>
                      <a:pt x="7" y="3"/>
                    </a:cubicBezTo>
                    <a:cubicBezTo>
                      <a:pt x="7" y="2"/>
                      <a:pt x="6" y="2"/>
                      <a:pt x="5" y="1"/>
                    </a:cubicBezTo>
                    <a:cubicBezTo>
                      <a:pt x="5" y="1"/>
                      <a:pt x="4" y="1"/>
                      <a:pt x="4" y="0"/>
                    </a:cubicBezTo>
                    <a:cubicBezTo>
                      <a:pt x="4" y="0"/>
                      <a:pt x="4" y="1"/>
                      <a:pt x="3" y="0"/>
                    </a:cubicBezTo>
                    <a:cubicBezTo>
                      <a:pt x="3" y="0"/>
                      <a:pt x="1" y="0"/>
                      <a:pt x="1" y="0"/>
                    </a:cubicBezTo>
                    <a:cubicBezTo>
                      <a:pt x="1" y="0"/>
                      <a:pt x="1" y="1"/>
                      <a:pt x="1" y="2"/>
                    </a:cubicBezTo>
                    <a:cubicBezTo>
                      <a:pt x="1" y="2"/>
                      <a:pt x="1" y="3"/>
                      <a:pt x="1" y="3"/>
                    </a:cubicBezTo>
                    <a:cubicBezTo>
                      <a:pt x="1" y="3"/>
                      <a:pt x="0" y="3"/>
                      <a:pt x="0" y="4"/>
                    </a:cubicBezTo>
                    <a:cubicBezTo>
                      <a:pt x="1" y="4"/>
                      <a:pt x="1" y="4"/>
                      <a:pt x="1" y="4"/>
                    </a:cubicBezTo>
                    <a:cubicBezTo>
                      <a:pt x="2" y="4"/>
                      <a:pt x="3" y="3"/>
                      <a:pt x="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236">
                <a:extLst>
                  <a:ext uri="{FF2B5EF4-FFF2-40B4-BE49-F238E27FC236}">
                    <a16:creationId xmlns:a16="http://schemas.microsoft.com/office/drawing/2014/main" id="{7A8D72ED-5818-4A08-86D1-A1B70E214149}"/>
                  </a:ext>
                </a:extLst>
              </p:cNvPr>
              <p:cNvSpPr>
                <a:spLocks/>
              </p:cNvSpPr>
              <p:nvPr/>
            </p:nvSpPr>
            <p:spPr bwMode="auto">
              <a:xfrm>
                <a:off x="-2867025" y="1914525"/>
                <a:ext cx="19050" cy="22225"/>
              </a:xfrm>
              <a:custGeom>
                <a:avLst/>
                <a:gdLst>
                  <a:gd name="T0" fmla="*/ 2 w 5"/>
                  <a:gd name="T1" fmla="*/ 0 h 6"/>
                  <a:gd name="T2" fmla="*/ 0 w 5"/>
                  <a:gd name="T3" fmla="*/ 2 h 6"/>
                  <a:gd name="T4" fmla="*/ 0 w 5"/>
                  <a:gd name="T5" fmla="*/ 3 h 6"/>
                  <a:gd name="T6" fmla="*/ 1 w 5"/>
                  <a:gd name="T7" fmla="*/ 4 h 6"/>
                  <a:gd name="T8" fmla="*/ 2 w 5"/>
                  <a:gd name="T9" fmla="*/ 6 h 6"/>
                  <a:gd name="T10" fmla="*/ 3 w 5"/>
                  <a:gd name="T11" fmla="*/ 5 h 6"/>
                  <a:gd name="T12" fmla="*/ 5 w 5"/>
                  <a:gd name="T13" fmla="*/ 3 h 6"/>
                  <a:gd name="T14" fmla="*/ 2 w 5"/>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2" y="0"/>
                    </a:moveTo>
                    <a:cubicBezTo>
                      <a:pt x="2" y="0"/>
                      <a:pt x="0" y="1"/>
                      <a:pt x="0" y="2"/>
                    </a:cubicBezTo>
                    <a:cubicBezTo>
                      <a:pt x="0" y="2"/>
                      <a:pt x="0" y="2"/>
                      <a:pt x="0" y="3"/>
                    </a:cubicBezTo>
                    <a:cubicBezTo>
                      <a:pt x="0" y="3"/>
                      <a:pt x="1" y="4"/>
                      <a:pt x="1" y="4"/>
                    </a:cubicBezTo>
                    <a:cubicBezTo>
                      <a:pt x="2" y="4"/>
                      <a:pt x="2" y="5"/>
                      <a:pt x="2" y="6"/>
                    </a:cubicBezTo>
                    <a:cubicBezTo>
                      <a:pt x="2" y="5"/>
                      <a:pt x="2" y="5"/>
                      <a:pt x="3" y="5"/>
                    </a:cubicBezTo>
                    <a:cubicBezTo>
                      <a:pt x="3" y="5"/>
                      <a:pt x="5" y="3"/>
                      <a:pt x="5" y="3"/>
                    </a:cubicBezTo>
                    <a:cubicBezTo>
                      <a:pt x="5" y="2"/>
                      <a:pt x="3"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237">
                <a:extLst>
                  <a:ext uri="{FF2B5EF4-FFF2-40B4-BE49-F238E27FC236}">
                    <a16:creationId xmlns:a16="http://schemas.microsoft.com/office/drawing/2014/main" id="{7227D76A-3185-44DA-B8BA-D489E4A1EBA3}"/>
                  </a:ext>
                </a:extLst>
              </p:cNvPr>
              <p:cNvSpPr>
                <a:spLocks/>
              </p:cNvSpPr>
              <p:nvPr/>
            </p:nvSpPr>
            <p:spPr bwMode="auto">
              <a:xfrm>
                <a:off x="-2487613" y="1846263"/>
                <a:ext cx="58737" cy="53975"/>
              </a:xfrm>
              <a:custGeom>
                <a:avLst/>
                <a:gdLst>
                  <a:gd name="T0" fmla="*/ 15 w 16"/>
                  <a:gd name="T1" fmla="*/ 1 h 15"/>
                  <a:gd name="T2" fmla="*/ 13 w 16"/>
                  <a:gd name="T3" fmla="*/ 0 h 15"/>
                  <a:gd name="T4" fmla="*/ 12 w 16"/>
                  <a:gd name="T5" fmla="*/ 2 h 15"/>
                  <a:gd name="T6" fmla="*/ 10 w 16"/>
                  <a:gd name="T7" fmla="*/ 3 h 15"/>
                  <a:gd name="T8" fmla="*/ 9 w 16"/>
                  <a:gd name="T9" fmla="*/ 4 h 15"/>
                  <a:gd name="T10" fmla="*/ 8 w 16"/>
                  <a:gd name="T11" fmla="*/ 4 h 15"/>
                  <a:gd name="T12" fmla="*/ 6 w 16"/>
                  <a:gd name="T13" fmla="*/ 4 h 15"/>
                  <a:gd name="T14" fmla="*/ 5 w 16"/>
                  <a:gd name="T15" fmla="*/ 5 h 15"/>
                  <a:gd name="T16" fmla="*/ 0 w 16"/>
                  <a:gd name="T17" fmla="*/ 8 h 15"/>
                  <a:gd name="T18" fmla="*/ 0 w 16"/>
                  <a:gd name="T19" fmla="*/ 9 h 15"/>
                  <a:gd name="T20" fmla="*/ 2 w 16"/>
                  <a:gd name="T21" fmla="*/ 10 h 15"/>
                  <a:gd name="T22" fmla="*/ 1 w 16"/>
                  <a:gd name="T23" fmla="*/ 13 h 15"/>
                  <a:gd name="T24" fmla="*/ 1 w 16"/>
                  <a:gd name="T25" fmla="*/ 14 h 15"/>
                  <a:gd name="T26" fmla="*/ 3 w 16"/>
                  <a:gd name="T27" fmla="*/ 15 h 15"/>
                  <a:gd name="T28" fmla="*/ 4 w 16"/>
                  <a:gd name="T29" fmla="*/ 14 h 15"/>
                  <a:gd name="T30" fmla="*/ 5 w 16"/>
                  <a:gd name="T31" fmla="*/ 15 h 15"/>
                  <a:gd name="T32" fmla="*/ 6 w 16"/>
                  <a:gd name="T33" fmla="*/ 14 h 15"/>
                  <a:gd name="T34" fmla="*/ 8 w 16"/>
                  <a:gd name="T35" fmla="*/ 13 h 15"/>
                  <a:gd name="T36" fmla="*/ 10 w 16"/>
                  <a:gd name="T37" fmla="*/ 13 h 15"/>
                  <a:gd name="T38" fmla="*/ 7 w 16"/>
                  <a:gd name="T39" fmla="*/ 11 h 15"/>
                  <a:gd name="T40" fmla="*/ 8 w 16"/>
                  <a:gd name="T41" fmla="*/ 9 h 15"/>
                  <a:gd name="T42" fmla="*/ 12 w 16"/>
                  <a:gd name="T43" fmla="*/ 6 h 15"/>
                  <a:gd name="T44" fmla="*/ 13 w 16"/>
                  <a:gd name="T45" fmla="*/ 3 h 15"/>
                  <a:gd name="T46" fmla="*/ 16 w 16"/>
                  <a:gd name="T47" fmla="*/ 1 h 15"/>
                  <a:gd name="T48" fmla="*/ 15 w 16"/>
                  <a:gd name="T49"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15">
                    <a:moveTo>
                      <a:pt x="15" y="1"/>
                    </a:moveTo>
                    <a:cubicBezTo>
                      <a:pt x="14" y="1"/>
                      <a:pt x="14" y="0"/>
                      <a:pt x="13" y="0"/>
                    </a:cubicBezTo>
                    <a:cubicBezTo>
                      <a:pt x="12" y="0"/>
                      <a:pt x="12" y="2"/>
                      <a:pt x="12" y="2"/>
                    </a:cubicBezTo>
                    <a:cubicBezTo>
                      <a:pt x="11" y="2"/>
                      <a:pt x="11" y="3"/>
                      <a:pt x="10" y="3"/>
                    </a:cubicBezTo>
                    <a:cubicBezTo>
                      <a:pt x="9" y="3"/>
                      <a:pt x="9" y="3"/>
                      <a:pt x="9" y="4"/>
                    </a:cubicBezTo>
                    <a:cubicBezTo>
                      <a:pt x="10" y="5"/>
                      <a:pt x="9" y="4"/>
                      <a:pt x="8" y="4"/>
                    </a:cubicBezTo>
                    <a:cubicBezTo>
                      <a:pt x="7" y="4"/>
                      <a:pt x="7" y="4"/>
                      <a:pt x="6" y="4"/>
                    </a:cubicBezTo>
                    <a:cubicBezTo>
                      <a:pt x="6" y="4"/>
                      <a:pt x="5" y="5"/>
                      <a:pt x="5" y="5"/>
                    </a:cubicBezTo>
                    <a:cubicBezTo>
                      <a:pt x="4" y="6"/>
                      <a:pt x="1" y="7"/>
                      <a:pt x="0" y="8"/>
                    </a:cubicBezTo>
                    <a:cubicBezTo>
                      <a:pt x="0" y="8"/>
                      <a:pt x="0" y="8"/>
                      <a:pt x="0" y="9"/>
                    </a:cubicBezTo>
                    <a:cubicBezTo>
                      <a:pt x="1" y="9"/>
                      <a:pt x="2" y="10"/>
                      <a:pt x="2" y="10"/>
                    </a:cubicBezTo>
                    <a:cubicBezTo>
                      <a:pt x="3" y="11"/>
                      <a:pt x="2" y="12"/>
                      <a:pt x="1" y="13"/>
                    </a:cubicBezTo>
                    <a:cubicBezTo>
                      <a:pt x="0" y="13"/>
                      <a:pt x="1" y="13"/>
                      <a:pt x="1" y="14"/>
                    </a:cubicBezTo>
                    <a:cubicBezTo>
                      <a:pt x="1" y="15"/>
                      <a:pt x="2" y="15"/>
                      <a:pt x="3" y="15"/>
                    </a:cubicBezTo>
                    <a:cubicBezTo>
                      <a:pt x="3" y="14"/>
                      <a:pt x="3" y="14"/>
                      <a:pt x="4" y="14"/>
                    </a:cubicBezTo>
                    <a:cubicBezTo>
                      <a:pt x="5" y="14"/>
                      <a:pt x="5" y="14"/>
                      <a:pt x="5" y="15"/>
                    </a:cubicBezTo>
                    <a:cubicBezTo>
                      <a:pt x="5" y="14"/>
                      <a:pt x="6" y="14"/>
                      <a:pt x="6" y="14"/>
                    </a:cubicBezTo>
                    <a:cubicBezTo>
                      <a:pt x="7" y="13"/>
                      <a:pt x="8" y="13"/>
                      <a:pt x="8" y="13"/>
                    </a:cubicBezTo>
                    <a:cubicBezTo>
                      <a:pt x="9" y="13"/>
                      <a:pt x="9" y="13"/>
                      <a:pt x="10" y="13"/>
                    </a:cubicBezTo>
                    <a:cubicBezTo>
                      <a:pt x="9" y="12"/>
                      <a:pt x="8" y="11"/>
                      <a:pt x="7" y="11"/>
                    </a:cubicBezTo>
                    <a:cubicBezTo>
                      <a:pt x="7" y="10"/>
                      <a:pt x="7" y="9"/>
                      <a:pt x="8" y="9"/>
                    </a:cubicBezTo>
                    <a:cubicBezTo>
                      <a:pt x="9" y="8"/>
                      <a:pt x="11" y="7"/>
                      <a:pt x="12" y="6"/>
                    </a:cubicBezTo>
                    <a:cubicBezTo>
                      <a:pt x="13" y="6"/>
                      <a:pt x="12" y="4"/>
                      <a:pt x="13" y="3"/>
                    </a:cubicBezTo>
                    <a:cubicBezTo>
                      <a:pt x="13" y="3"/>
                      <a:pt x="14" y="2"/>
                      <a:pt x="16" y="1"/>
                    </a:cubicBezTo>
                    <a:cubicBezTo>
                      <a:pt x="15" y="1"/>
                      <a:pt x="15" y="1"/>
                      <a:pt x="15"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238">
                <a:extLst>
                  <a:ext uri="{FF2B5EF4-FFF2-40B4-BE49-F238E27FC236}">
                    <a16:creationId xmlns:a16="http://schemas.microsoft.com/office/drawing/2014/main" id="{62933F84-3C7F-42BF-8020-45D4089F0BFD}"/>
                  </a:ext>
                </a:extLst>
              </p:cNvPr>
              <p:cNvSpPr>
                <a:spLocks/>
              </p:cNvSpPr>
              <p:nvPr/>
            </p:nvSpPr>
            <p:spPr bwMode="auto">
              <a:xfrm>
                <a:off x="-2847975" y="1968500"/>
                <a:ext cx="60325" cy="36513"/>
              </a:xfrm>
              <a:custGeom>
                <a:avLst/>
                <a:gdLst>
                  <a:gd name="T0" fmla="*/ 17 w 17"/>
                  <a:gd name="T1" fmla="*/ 7 h 10"/>
                  <a:gd name="T2" fmla="*/ 17 w 17"/>
                  <a:gd name="T3" fmla="*/ 6 h 10"/>
                  <a:gd name="T4" fmla="*/ 14 w 17"/>
                  <a:gd name="T5" fmla="*/ 6 h 10"/>
                  <a:gd name="T6" fmla="*/ 9 w 17"/>
                  <a:gd name="T7" fmla="*/ 4 h 10"/>
                  <a:gd name="T8" fmla="*/ 4 w 17"/>
                  <a:gd name="T9" fmla="*/ 1 h 10"/>
                  <a:gd name="T10" fmla="*/ 2 w 17"/>
                  <a:gd name="T11" fmla="*/ 0 h 10"/>
                  <a:gd name="T12" fmla="*/ 1 w 17"/>
                  <a:gd name="T13" fmla="*/ 1 h 10"/>
                  <a:gd name="T14" fmla="*/ 0 w 17"/>
                  <a:gd name="T15" fmla="*/ 2 h 10"/>
                  <a:gd name="T16" fmla="*/ 0 w 17"/>
                  <a:gd name="T17" fmla="*/ 4 h 10"/>
                  <a:gd name="T18" fmla="*/ 1 w 17"/>
                  <a:gd name="T19" fmla="*/ 5 h 10"/>
                  <a:gd name="T20" fmla="*/ 3 w 17"/>
                  <a:gd name="T21" fmla="*/ 6 h 10"/>
                  <a:gd name="T22" fmla="*/ 4 w 17"/>
                  <a:gd name="T23" fmla="*/ 7 h 10"/>
                  <a:gd name="T24" fmla="*/ 6 w 17"/>
                  <a:gd name="T25" fmla="*/ 8 h 10"/>
                  <a:gd name="T26" fmla="*/ 8 w 17"/>
                  <a:gd name="T27" fmla="*/ 7 h 10"/>
                  <a:gd name="T28" fmla="*/ 10 w 17"/>
                  <a:gd name="T29" fmla="*/ 9 h 10"/>
                  <a:gd name="T30" fmla="*/ 13 w 17"/>
                  <a:gd name="T31" fmla="*/ 10 h 10"/>
                  <a:gd name="T32" fmla="*/ 17 w 17"/>
                  <a:gd name="T33" fmla="*/ 9 h 10"/>
                  <a:gd name="T34" fmla="*/ 17 w 17"/>
                  <a:gd name="T35" fmla="*/ 7 h 10"/>
                  <a:gd name="T36" fmla="*/ 17 w 17"/>
                  <a:gd name="T3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7" y="7"/>
                    </a:moveTo>
                    <a:cubicBezTo>
                      <a:pt x="17" y="6"/>
                      <a:pt x="17" y="6"/>
                      <a:pt x="17" y="6"/>
                    </a:cubicBezTo>
                    <a:cubicBezTo>
                      <a:pt x="15" y="7"/>
                      <a:pt x="14" y="6"/>
                      <a:pt x="14" y="6"/>
                    </a:cubicBezTo>
                    <a:cubicBezTo>
                      <a:pt x="13" y="6"/>
                      <a:pt x="10" y="5"/>
                      <a:pt x="9" y="4"/>
                    </a:cubicBezTo>
                    <a:cubicBezTo>
                      <a:pt x="8" y="3"/>
                      <a:pt x="5" y="1"/>
                      <a:pt x="4" y="1"/>
                    </a:cubicBezTo>
                    <a:cubicBezTo>
                      <a:pt x="4" y="0"/>
                      <a:pt x="3" y="0"/>
                      <a:pt x="2" y="0"/>
                    </a:cubicBezTo>
                    <a:cubicBezTo>
                      <a:pt x="2" y="1"/>
                      <a:pt x="2" y="1"/>
                      <a:pt x="1" y="1"/>
                    </a:cubicBezTo>
                    <a:cubicBezTo>
                      <a:pt x="1" y="1"/>
                      <a:pt x="0" y="2"/>
                      <a:pt x="0" y="2"/>
                    </a:cubicBezTo>
                    <a:cubicBezTo>
                      <a:pt x="0" y="3"/>
                      <a:pt x="0" y="3"/>
                      <a:pt x="0" y="4"/>
                    </a:cubicBezTo>
                    <a:cubicBezTo>
                      <a:pt x="0" y="4"/>
                      <a:pt x="1" y="4"/>
                      <a:pt x="1" y="5"/>
                    </a:cubicBezTo>
                    <a:cubicBezTo>
                      <a:pt x="1" y="5"/>
                      <a:pt x="3" y="5"/>
                      <a:pt x="3" y="6"/>
                    </a:cubicBezTo>
                    <a:cubicBezTo>
                      <a:pt x="3" y="6"/>
                      <a:pt x="4" y="6"/>
                      <a:pt x="4" y="7"/>
                    </a:cubicBezTo>
                    <a:cubicBezTo>
                      <a:pt x="5" y="7"/>
                      <a:pt x="6" y="7"/>
                      <a:pt x="6" y="8"/>
                    </a:cubicBezTo>
                    <a:cubicBezTo>
                      <a:pt x="7" y="8"/>
                      <a:pt x="8" y="7"/>
                      <a:pt x="8" y="7"/>
                    </a:cubicBezTo>
                    <a:cubicBezTo>
                      <a:pt x="9" y="7"/>
                      <a:pt x="10" y="8"/>
                      <a:pt x="10" y="9"/>
                    </a:cubicBezTo>
                    <a:cubicBezTo>
                      <a:pt x="10" y="9"/>
                      <a:pt x="12" y="9"/>
                      <a:pt x="13" y="10"/>
                    </a:cubicBezTo>
                    <a:cubicBezTo>
                      <a:pt x="13" y="10"/>
                      <a:pt x="16" y="10"/>
                      <a:pt x="17" y="9"/>
                    </a:cubicBezTo>
                    <a:cubicBezTo>
                      <a:pt x="17" y="9"/>
                      <a:pt x="17" y="8"/>
                      <a:pt x="17" y="7"/>
                    </a:cubicBezTo>
                    <a:cubicBezTo>
                      <a:pt x="17" y="7"/>
                      <a:pt x="17" y="7"/>
                      <a:pt x="1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239">
                <a:extLst>
                  <a:ext uri="{FF2B5EF4-FFF2-40B4-BE49-F238E27FC236}">
                    <a16:creationId xmlns:a16="http://schemas.microsoft.com/office/drawing/2014/main" id="{2D85B5DF-6C21-40E1-8992-4B8FC429B103}"/>
                  </a:ext>
                </a:extLst>
              </p:cNvPr>
              <p:cNvSpPr>
                <a:spLocks/>
              </p:cNvSpPr>
              <p:nvPr/>
            </p:nvSpPr>
            <p:spPr bwMode="auto">
              <a:xfrm>
                <a:off x="-2759075" y="1985963"/>
                <a:ext cx="73025" cy="158750"/>
              </a:xfrm>
              <a:custGeom>
                <a:avLst/>
                <a:gdLst>
                  <a:gd name="T0" fmla="*/ 17 w 20"/>
                  <a:gd name="T1" fmla="*/ 40 h 44"/>
                  <a:gd name="T2" fmla="*/ 16 w 20"/>
                  <a:gd name="T3" fmla="*/ 38 h 44"/>
                  <a:gd name="T4" fmla="*/ 15 w 20"/>
                  <a:gd name="T5" fmla="*/ 35 h 44"/>
                  <a:gd name="T6" fmla="*/ 14 w 20"/>
                  <a:gd name="T7" fmla="*/ 32 h 44"/>
                  <a:gd name="T8" fmla="*/ 14 w 20"/>
                  <a:gd name="T9" fmla="*/ 31 h 44"/>
                  <a:gd name="T10" fmla="*/ 15 w 20"/>
                  <a:gd name="T11" fmla="*/ 30 h 44"/>
                  <a:gd name="T12" fmla="*/ 14 w 20"/>
                  <a:gd name="T13" fmla="*/ 28 h 44"/>
                  <a:gd name="T14" fmla="*/ 12 w 20"/>
                  <a:gd name="T15" fmla="*/ 26 h 44"/>
                  <a:gd name="T16" fmla="*/ 13 w 20"/>
                  <a:gd name="T17" fmla="*/ 22 h 44"/>
                  <a:gd name="T18" fmla="*/ 14 w 20"/>
                  <a:gd name="T19" fmla="*/ 22 h 44"/>
                  <a:gd name="T20" fmla="*/ 16 w 20"/>
                  <a:gd name="T21" fmla="*/ 21 h 44"/>
                  <a:gd name="T22" fmla="*/ 18 w 20"/>
                  <a:gd name="T23" fmla="*/ 20 h 44"/>
                  <a:gd name="T24" fmla="*/ 19 w 20"/>
                  <a:gd name="T25" fmla="*/ 19 h 44"/>
                  <a:gd name="T26" fmla="*/ 20 w 20"/>
                  <a:gd name="T27" fmla="*/ 17 h 44"/>
                  <a:gd name="T28" fmla="*/ 20 w 20"/>
                  <a:gd name="T29" fmla="*/ 17 h 44"/>
                  <a:gd name="T30" fmla="*/ 19 w 20"/>
                  <a:gd name="T31" fmla="*/ 17 h 44"/>
                  <a:gd name="T32" fmla="*/ 18 w 20"/>
                  <a:gd name="T33" fmla="*/ 16 h 44"/>
                  <a:gd name="T34" fmla="*/ 17 w 20"/>
                  <a:gd name="T35" fmla="*/ 16 h 44"/>
                  <a:gd name="T36" fmla="*/ 17 w 20"/>
                  <a:gd name="T37" fmla="*/ 14 h 44"/>
                  <a:gd name="T38" fmla="*/ 16 w 20"/>
                  <a:gd name="T39" fmla="*/ 13 h 44"/>
                  <a:gd name="T40" fmla="*/ 15 w 20"/>
                  <a:gd name="T41" fmla="*/ 11 h 44"/>
                  <a:gd name="T42" fmla="*/ 13 w 20"/>
                  <a:gd name="T43" fmla="*/ 11 h 44"/>
                  <a:gd name="T44" fmla="*/ 12 w 20"/>
                  <a:gd name="T45" fmla="*/ 10 h 44"/>
                  <a:gd name="T46" fmla="*/ 14 w 20"/>
                  <a:gd name="T47" fmla="*/ 7 h 44"/>
                  <a:gd name="T48" fmla="*/ 15 w 20"/>
                  <a:gd name="T49" fmla="*/ 3 h 44"/>
                  <a:gd name="T50" fmla="*/ 14 w 20"/>
                  <a:gd name="T51" fmla="*/ 2 h 44"/>
                  <a:gd name="T52" fmla="*/ 13 w 20"/>
                  <a:gd name="T53" fmla="*/ 1 h 44"/>
                  <a:gd name="T54" fmla="*/ 12 w 20"/>
                  <a:gd name="T55" fmla="*/ 0 h 44"/>
                  <a:gd name="T56" fmla="*/ 12 w 20"/>
                  <a:gd name="T57" fmla="*/ 0 h 44"/>
                  <a:gd name="T58" fmla="*/ 12 w 20"/>
                  <a:gd name="T59" fmla="*/ 0 h 44"/>
                  <a:gd name="T60" fmla="*/ 11 w 20"/>
                  <a:gd name="T61" fmla="*/ 1 h 44"/>
                  <a:gd name="T62" fmla="*/ 11 w 20"/>
                  <a:gd name="T63" fmla="*/ 3 h 44"/>
                  <a:gd name="T64" fmla="*/ 10 w 20"/>
                  <a:gd name="T65" fmla="*/ 3 h 44"/>
                  <a:gd name="T66" fmla="*/ 8 w 20"/>
                  <a:gd name="T67" fmla="*/ 4 h 44"/>
                  <a:gd name="T68" fmla="*/ 7 w 20"/>
                  <a:gd name="T69" fmla="*/ 6 h 44"/>
                  <a:gd name="T70" fmla="*/ 6 w 20"/>
                  <a:gd name="T71" fmla="*/ 8 h 44"/>
                  <a:gd name="T72" fmla="*/ 5 w 20"/>
                  <a:gd name="T73" fmla="*/ 11 h 44"/>
                  <a:gd name="T74" fmla="*/ 3 w 20"/>
                  <a:gd name="T75" fmla="*/ 11 h 44"/>
                  <a:gd name="T76" fmla="*/ 3 w 20"/>
                  <a:gd name="T77" fmla="*/ 13 h 44"/>
                  <a:gd name="T78" fmla="*/ 2 w 20"/>
                  <a:gd name="T79" fmla="*/ 16 h 44"/>
                  <a:gd name="T80" fmla="*/ 1 w 20"/>
                  <a:gd name="T81" fmla="*/ 18 h 44"/>
                  <a:gd name="T82" fmla="*/ 0 w 20"/>
                  <a:gd name="T83" fmla="*/ 18 h 44"/>
                  <a:gd name="T84" fmla="*/ 3 w 20"/>
                  <a:gd name="T85" fmla="*/ 21 h 44"/>
                  <a:gd name="T86" fmla="*/ 5 w 20"/>
                  <a:gd name="T87" fmla="*/ 25 h 44"/>
                  <a:gd name="T88" fmla="*/ 5 w 20"/>
                  <a:gd name="T89" fmla="*/ 29 h 44"/>
                  <a:gd name="T90" fmla="*/ 6 w 20"/>
                  <a:gd name="T91" fmla="*/ 30 h 44"/>
                  <a:gd name="T92" fmla="*/ 8 w 20"/>
                  <a:gd name="T93" fmla="*/ 30 h 44"/>
                  <a:gd name="T94" fmla="*/ 10 w 20"/>
                  <a:gd name="T95" fmla="*/ 28 h 44"/>
                  <a:gd name="T96" fmla="*/ 11 w 20"/>
                  <a:gd name="T97" fmla="*/ 29 h 44"/>
                  <a:gd name="T98" fmla="*/ 12 w 20"/>
                  <a:gd name="T99" fmla="*/ 31 h 44"/>
                  <a:gd name="T100" fmla="*/ 13 w 20"/>
                  <a:gd name="T101" fmla="*/ 36 h 44"/>
                  <a:gd name="T102" fmla="*/ 14 w 20"/>
                  <a:gd name="T103" fmla="*/ 40 h 44"/>
                  <a:gd name="T104" fmla="*/ 15 w 20"/>
                  <a:gd name="T105" fmla="*/ 43 h 44"/>
                  <a:gd name="T106" fmla="*/ 15 w 20"/>
                  <a:gd name="T107" fmla="*/ 43 h 44"/>
                  <a:gd name="T108" fmla="*/ 17 w 20"/>
                  <a:gd name="T10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44">
                    <a:moveTo>
                      <a:pt x="17" y="40"/>
                    </a:moveTo>
                    <a:cubicBezTo>
                      <a:pt x="17" y="39"/>
                      <a:pt x="16" y="39"/>
                      <a:pt x="16" y="38"/>
                    </a:cubicBezTo>
                    <a:cubicBezTo>
                      <a:pt x="16" y="37"/>
                      <a:pt x="16" y="36"/>
                      <a:pt x="15" y="35"/>
                    </a:cubicBezTo>
                    <a:cubicBezTo>
                      <a:pt x="14" y="34"/>
                      <a:pt x="14" y="33"/>
                      <a:pt x="14" y="32"/>
                    </a:cubicBezTo>
                    <a:cubicBezTo>
                      <a:pt x="15" y="32"/>
                      <a:pt x="14" y="31"/>
                      <a:pt x="14" y="31"/>
                    </a:cubicBezTo>
                    <a:cubicBezTo>
                      <a:pt x="15" y="31"/>
                      <a:pt x="15" y="30"/>
                      <a:pt x="15" y="30"/>
                    </a:cubicBezTo>
                    <a:cubicBezTo>
                      <a:pt x="14" y="29"/>
                      <a:pt x="15" y="28"/>
                      <a:pt x="14" y="28"/>
                    </a:cubicBezTo>
                    <a:cubicBezTo>
                      <a:pt x="14" y="28"/>
                      <a:pt x="12" y="27"/>
                      <a:pt x="12" y="26"/>
                    </a:cubicBezTo>
                    <a:cubicBezTo>
                      <a:pt x="12" y="26"/>
                      <a:pt x="13" y="23"/>
                      <a:pt x="13" y="22"/>
                    </a:cubicBezTo>
                    <a:cubicBezTo>
                      <a:pt x="13" y="22"/>
                      <a:pt x="14" y="22"/>
                      <a:pt x="14" y="22"/>
                    </a:cubicBezTo>
                    <a:cubicBezTo>
                      <a:pt x="14" y="22"/>
                      <a:pt x="15" y="22"/>
                      <a:pt x="16" y="21"/>
                    </a:cubicBezTo>
                    <a:cubicBezTo>
                      <a:pt x="16" y="20"/>
                      <a:pt x="18" y="20"/>
                      <a:pt x="18" y="20"/>
                    </a:cubicBezTo>
                    <a:cubicBezTo>
                      <a:pt x="18" y="19"/>
                      <a:pt x="19" y="19"/>
                      <a:pt x="19" y="19"/>
                    </a:cubicBezTo>
                    <a:cubicBezTo>
                      <a:pt x="19" y="18"/>
                      <a:pt x="20" y="17"/>
                      <a:pt x="20" y="17"/>
                    </a:cubicBezTo>
                    <a:cubicBezTo>
                      <a:pt x="20" y="17"/>
                      <a:pt x="20" y="17"/>
                      <a:pt x="20" y="17"/>
                    </a:cubicBezTo>
                    <a:cubicBezTo>
                      <a:pt x="20" y="17"/>
                      <a:pt x="20" y="17"/>
                      <a:pt x="19" y="17"/>
                    </a:cubicBezTo>
                    <a:cubicBezTo>
                      <a:pt x="18" y="18"/>
                      <a:pt x="18" y="17"/>
                      <a:pt x="18" y="16"/>
                    </a:cubicBezTo>
                    <a:cubicBezTo>
                      <a:pt x="18" y="16"/>
                      <a:pt x="17" y="16"/>
                      <a:pt x="17" y="16"/>
                    </a:cubicBezTo>
                    <a:cubicBezTo>
                      <a:pt x="16" y="16"/>
                      <a:pt x="16" y="15"/>
                      <a:pt x="17" y="14"/>
                    </a:cubicBezTo>
                    <a:cubicBezTo>
                      <a:pt x="17" y="14"/>
                      <a:pt x="16" y="13"/>
                      <a:pt x="16" y="13"/>
                    </a:cubicBezTo>
                    <a:cubicBezTo>
                      <a:pt x="15" y="13"/>
                      <a:pt x="15" y="12"/>
                      <a:pt x="15" y="11"/>
                    </a:cubicBezTo>
                    <a:cubicBezTo>
                      <a:pt x="15" y="11"/>
                      <a:pt x="14" y="11"/>
                      <a:pt x="13" y="11"/>
                    </a:cubicBezTo>
                    <a:cubicBezTo>
                      <a:pt x="12" y="11"/>
                      <a:pt x="13" y="10"/>
                      <a:pt x="12" y="10"/>
                    </a:cubicBezTo>
                    <a:cubicBezTo>
                      <a:pt x="12" y="9"/>
                      <a:pt x="13" y="8"/>
                      <a:pt x="14" y="7"/>
                    </a:cubicBezTo>
                    <a:cubicBezTo>
                      <a:pt x="15" y="6"/>
                      <a:pt x="15" y="4"/>
                      <a:pt x="15" y="3"/>
                    </a:cubicBezTo>
                    <a:cubicBezTo>
                      <a:pt x="15" y="2"/>
                      <a:pt x="14" y="2"/>
                      <a:pt x="14" y="2"/>
                    </a:cubicBezTo>
                    <a:cubicBezTo>
                      <a:pt x="14" y="2"/>
                      <a:pt x="13" y="1"/>
                      <a:pt x="13" y="1"/>
                    </a:cubicBezTo>
                    <a:cubicBezTo>
                      <a:pt x="13" y="0"/>
                      <a:pt x="12" y="0"/>
                      <a:pt x="12" y="0"/>
                    </a:cubicBezTo>
                    <a:cubicBezTo>
                      <a:pt x="12" y="0"/>
                      <a:pt x="12" y="0"/>
                      <a:pt x="12" y="0"/>
                    </a:cubicBezTo>
                    <a:cubicBezTo>
                      <a:pt x="12" y="0"/>
                      <a:pt x="12" y="0"/>
                      <a:pt x="12" y="0"/>
                    </a:cubicBezTo>
                    <a:cubicBezTo>
                      <a:pt x="12" y="0"/>
                      <a:pt x="11" y="1"/>
                      <a:pt x="11" y="1"/>
                    </a:cubicBezTo>
                    <a:cubicBezTo>
                      <a:pt x="11" y="2"/>
                      <a:pt x="11" y="2"/>
                      <a:pt x="11" y="3"/>
                    </a:cubicBezTo>
                    <a:cubicBezTo>
                      <a:pt x="12" y="4"/>
                      <a:pt x="10" y="3"/>
                      <a:pt x="10" y="3"/>
                    </a:cubicBezTo>
                    <a:cubicBezTo>
                      <a:pt x="10" y="2"/>
                      <a:pt x="9" y="3"/>
                      <a:pt x="8" y="4"/>
                    </a:cubicBezTo>
                    <a:cubicBezTo>
                      <a:pt x="8" y="4"/>
                      <a:pt x="7" y="5"/>
                      <a:pt x="7" y="6"/>
                    </a:cubicBezTo>
                    <a:cubicBezTo>
                      <a:pt x="7" y="7"/>
                      <a:pt x="6" y="8"/>
                      <a:pt x="6" y="8"/>
                    </a:cubicBezTo>
                    <a:cubicBezTo>
                      <a:pt x="6" y="9"/>
                      <a:pt x="5" y="11"/>
                      <a:pt x="5" y="11"/>
                    </a:cubicBezTo>
                    <a:cubicBezTo>
                      <a:pt x="5" y="12"/>
                      <a:pt x="4" y="11"/>
                      <a:pt x="3" y="11"/>
                    </a:cubicBezTo>
                    <a:cubicBezTo>
                      <a:pt x="3" y="11"/>
                      <a:pt x="3" y="13"/>
                      <a:pt x="3" y="13"/>
                    </a:cubicBezTo>
                    <a:cubicBezTo>
                      <a:pt x="3" y="14"/>
                      <a:pt x="3" y="16"/>
                      <a:pt x="2" y="16"/>
                    </a:cubicBezTo>
                    <a:cubicBezTo>
                      <a:pt x="2" y="16"/>
                      <a:pt x="1" y="18"/>
                      <a:pt x="1" y="18"/>
                    </a:cubicBezTo>
                    <a:cubicBezTo>
                      <a:pt x="1" y="18"/>
                      <a:pt x="1" y="18"/>
                      <a:pt x="0" y="18"/>
                    </a:cubicBezTo>
                    <a:cubicBezTo>
                      <a:pt x="1" y="19"/>
                      <a:pt x="2" y="20"/>
                      <a:pt x="3" y="21"/>
                    </a:cubicBezTo>
                    <a:cubicBezTo>
                      <a:pt x="4" y="21"/>
                      <a:pt x="5" y="24"/>
                      <a:pt x="5" y="25"/>
                    </a:cubicBezTo>
                    <a:cubicBezTo>
                      <a:pt x="6" y="27"/>
                      <a:pt x="5" y="28"/>
                      <a:pt x="5" y="29"/>
                    </a:cubicBezTo>
                    <a:cubicBezTo>
                      <a:pt x="4" y="30"/>
                      <a:pt x="5" y="30"/>
                      <a:pt x="6" y="30"/>
                    </a:cubicBezTo>
                    <a:cubicBezTo>
                      <a:pt x="7" y="31"/>
                      <a:pt x="8" y="31"/>
                      <a:pt x="8" y="30"/>
                    </a:cubicBezTo>
                    <a:cubicBezTo>
                      <a:pt x="9" y="29"/>
                      <a:pt x="10" y="29"/>
                      <a:pt x="10" y="28"/>
                    </a:cubicBezTo>
                    <a:cubicBezTo>
                      <a:pt x="10" y="27"/>
                      <a:pt x="11" y="28"/>
                      <a:pt x="11" y="29"/>
                    </a:cubicBezTo>
                    <a:cubicBezTo>
                      <a:pt x="12" y="29"/>
                      <a:pt x="12" y="30"/>
                      <a:pt x="12" y="31"/>
                    </a:cubicBezTo>
                    <a:cubicBezTo>
                      <a:pt x="12" y="32"/>
                      <a:pt x="12" y="35"/>
                      <a:pt x="13" y="36"/>
                    </a:cubicBezTo>
                    <a:cubicBezTo>
                      <a:pt x="14" y="37"/>
                      <a:pt x="15" y="39"/>
                      <a:pt x="14" y="40"/>
                    </a:cubicBezTo>
                    <a:cubicBezTo>
                      <a:pt x="14" y="41"/>
                      <a:pt x="15" y="42"/>
                      <a:pt x="15" y="43"/>
                    </a:cubicBezTo>
                    <a:cubicBezTo>
                      <a:pt x="15" y="43"/>
                      <a:pt x="15" y="43"/>
                      <a:pt x="15" y="43"/>
                    </a:cubicBezTo>
                    <a:cubicBezTo>
                      <a:pt x="15" y="44"/>
                      <a:pt x="17" y="40"/>
                      <a:pt x="17" y="4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240">
                <a:extLst>
                  <a:ext uri="{FF2B5EF4-FFF2-40B4-BE49-F238E27FC236}">
                    <a16:creationId xmlns:a16="http://schemas.microsoft.com/office/drawing/2014/main" id="{2F637243-AB7D-4E05-87A3-08BF4E7649DE}"/>
                  </a:ext>
                </a:extLst>
              </p:cNvPr>
              <p:cNvSpPr>
                <a:spLocks/>
              </p:cNvSpPr>
              <p:nvPr/>
            </p:nvSpPr>
            <p:spPr bwMode="auto">
              <a:xfrm>
                <a:off x="-2779713" y="1985963"/>
                <a:ext cx="25400" cy="19050"/>
              </a:xfrm>
              <a:custGeom>
                <a:avLst/>
                <a:gdLst>
                  <a:gd name="T0" fmla="*/ 6 w 7"/>
                  <a:gd name="T1" fmla="*/ 2 h 5"/>
                  <a:gd name="T2" fmla="*/ 4 w 7"/>
                  <a:gd name="T3" fmla="*/ 1 h 5"/>
                  <a:gd name="T4" fmla="*/ 2 w 7"/>
                  <a:gd name="T5" fmla="*/ 1 h 5"/>
                  <a:gd name="T6" fmla="*/ 0 w 7"/>
                  <a:gd name="T7" fmla="*/ 2 h 5"/>
                  <a:gd name="T8" fmla="*/ 0 w 7"/>
                  <a:gd name="T9" fmla="*/ 3 h 5"/>
                  <a:gd name="T10" fmla="*/ 0 w 7"/>
                  <a:gd name="T11" fmla="*/ 4 h 5"/>
                  <a:gd name="T12" fmla="*/ 2 w 7"/>
                  <a:gd name="T13" fmla="*/ 4 h 5"/>
                  <a:gd name="T14" fmla="*/ 4 w 7"/>
                  <a:gd name="T15" fmla="*/ 4 h 5"/>
                  <a:gd name="T16" fmla="*/ 6 w 7"/>
                  <a:gd name="T17" fmla="*/ 4 h 5"/>
                  <a:gd name="T18" fmla="*/ 6 w 7"/>
                  <a:gd name="T19" fmla="*/ 2 h 5"/>
                  <a:gd name="T20" fmla="*/ 6 w 7"/>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5">
                    <a:moveTo>
                      <a:pt x="6" y="2"/>
                    </a:moveTo>
                    <a:cubicBezTo>
                      <a:pt x="5" y="0"/>
                      <a:pt x="5" y="2"/>
                      <a:pt x="4" y="1"/>
                    </a:cubicBezTo>
                    <a:cubicBezTo>
                      <a:pt x="3" y="1"/>
                      <a:pt x="2" y="0"/>
                      <a:pt x="2" y="1"/>
                    </a:cubicBezTo>
                    <a:cubicBezTo>
                      <a:pt x="1" y="1"/>
                      <a:pt x="1" y="1"/>
                      <a:pt x="0" y="2"/>
                    </a:cubicBezTo>
                    <a:cubicBezTo>
                      <a:pt x="0" y="3"/>
                      <a:pt x="0" y="3"/>
                      <a:pt x="0" y="3"/>
                    </a:cubicBezTo>
                    <a:cubicBezTo>
                      <a:pt x="0" y="3"/>
                      <a:pt x="0" y="4"/>
                      <a:pt x="0" y="4"/>
                    </a:cubicBezTo>
                    <a:cubicBezTo>
                      <a:pt x="1" y="4"/>
                      <a:pt x="1" y="4"/>
                      <a:pt x="2" y="4"/>
                    </a:cubicBezTo>
                    <a:cubicBezTo>
                      <a:pt x="3" y="4"/>
                      <a:pt x="3" y="5"/>
                      <a:pt x="4" y="4"/>
                    </a:cubicBezTo>
                    <a:cubicBezTo>
                      <a:pt x="5" y="4"/>
                      <a:pt x="6" y="5"/>
                      <a:pt x="6" y="4"/>
                    </a:cubicBezTo>
                    <a:cubicBezTo>
                      <a:pt x="7" y="3"/>
                      <a:pt x="6" y="2"/>
                      <a:pt x="6" y="2"/>
                    </a:cubicBezTo>
                    <a:cubicBezTo>
                      <a:pt x="6" y="2"/>
                      <a:pt x="6" y="2"/>
                      <a:pt x="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241">
                <a:extLst>
                  <a:ext uri="{FF2B5EF4-FFF2-40B4-BE49-F238E27FC236}">
                    <a16:creationId xmlns:a16="http://schemas.microsoft.com/office/drawing/2014/main" id="{81B99F48-E732-4437-B53F-037D334661C7}"/>
                  </a:ext>
                </a:extLst>
              </p:cNvPr>
              <p:cNvSpPr>
                <a:spLocks/>
              </p:cNvSpPr>
              <p:nvPr/>
            </p:nvSpPr>
            <p:spPr bwMode="auto">
              <a:xfrm>
                <a:off x="-2674938" y="2033588"/>
                <a:ext cx="60325" cy="125413"/>
              </a:xfrm>
              <a:custGeom>
                <a:avLst/>
                <a:gdLst>
                  <a:gd name="T0" fmla="*/ 13 w 17"/>
                  <a:gd name="T1" fmla="*/ 4 h 35"/>
                  <a:gd name="T2" fmla="*/ 10 w 17"/>
                  <a:gd name="T3" fmla="*/ 2 h 35"/>
                  <a:gd name="T4" fmla="*/ 10 w 17"/>
                  <a:gd name="T5" fmla="*/ 1 h 35"/>
                  <a:gd name="T6" fmla="*/ 8 w 17"/>
                  <a:gd name="T7" fmla="*/ 0 h 35"/>
                  <a:gd name="T8" fmla="*/ 6 w 17"/>
                  <a:gd name="T9" fmla="*/ 1 h 35"/>
                  <a:gd name="T10" fmla="*/ 4 w 17"/>
                  <a:gd name="T11" fmla="*/ 1 h 35"/>
                  <a:gd name="T12" fmla="*/ 2 w 17"/>
                  <a:gd name="T13" fmla="*/ 1 h 35"/>
                  <a:gd name="T14" fmla="*/ 1 w 17"/>
                  <a:gd name="T15" fmla="*/ 2 h 35"/>
                  <a:gd name="T16" fmla="*/ 0 w 17"/>
                  <a:gd name="T17" fmla="*/ 2 h 35"/>
                  <a:gd name="T18" fmla="*/ 1 w 17"/>
                  <a:gd name="T19" fmla="*/ 3 h 35"/>
                  <a:gd name="T20" fmla="*/ 2 w 17"/>
                  <a:gd name="T21" fmla="*/ 5 h 35"/>
                  <a:gd name="T22" fmla="*/ 4 w 17"/>
                  <a:gd name="T23" fmla="*/ 6 h 35"/>
                  <a:gd name="T24" fmla="*/ 5 w 17"/>
                  <a:gd name="T25" fmla="*/ 6 h 35"/>
                  <a:gd name="T26" fmla="*/ 6 w 17"/>
                  <a:gd name="T27" fmla="*/ 8 h 35"/>
                  <a:gd name="T28" fmla="*/ 4 w 17"/>
                  <a:gd name="T29" fmla="*/ 9 h 35"/>
                  <a:gd name="T30" fmla="*/ 7 w 17"/>
                  <a:gd name="T31" fmla="*/ 11 h 35"/>
                  <a:gd name="T32" fmla="*/ 8 w 17"/>
                  <a:gd name="T33" fmla="*/ 14 h 35"/>
                  <a:gd name="T34" fmla="*/ 10 w 17"/>
                  <a:gd name="T35" fmla="*/ 16 h 35"/>
                  <a:gd name="T36" fmla="*/ 12 w 17"/>
                  <a:gd name="T37" fmla="*/ 18 h 35"/>
                  <a:gd name="T38" fmla="*/ 12 w 17"/>
                  <a:gd name="T39" fmla="*/ 20 h 35"/>
                  <a:gd name="T40" fmla="*/ 13 w 17"/>
                  <a:gd name="T41" fmla="*/ 24 h 35"/>
                  <a:gd name="T42" fmla="*/ 11 w 17"/>
                  <a:gd name="T43" fmla="*/ 27 h 35"/>
                  <a:gd name="T44" fmla="*/ 9 w 17"/>
                  <a:gd name="T45" fmla="*/ 28 h 35"/>
                  <a:gd name="T46" fmla="*/ 9 w 17"/>
                  <a:gd name="T47" fmla="*/ 30 h 35"/>
                  <a:gd name="T48" fmla="*/ 7 w 17"/>
                  <a:gd name="T49" fmla="*/ 30 h 35"/>
                  <a:gd name="T50" fmla="*/ 5 w 17"/>
                  <a:gd name="T51" fmla="*/ 31 h 35"/>
                  <a:gd name="T52" fmla="*/ 6 w 17"/>
                  <a:gd name="T53" fmla="*/ 32 h 35"/>
                  <a:gd name="T54" fmla="*/ 6 w 17"/>
                  <a:gd name="T55" fmla="*/ 34 h 35"/>
                  <a:gd name="T56" fmla="*/ 7 w 17"/>
                  <a:gd name="T57" fmla="*/ 35 h 35"/>
                  <a:gd name="T58" fmla="*/ 9 w 17"/>
                  <a:gd name="T59" fmla="*/ 33 h 35"/>
                  <a:gd name="T60" fmla="*/ 10 w 17"/>
                  <a:gd name="T61" fmla="*/ 32 h 35"/>
                  <a:gd name="T62" fmla="*/ 10 w 17"/>
                  <a:gd name="T63" fmla="*/ 31 h 35"/>
                  <a:gd name="T64" fmla="*/ 12 w 17"/>
                  <a:gd name="T65" fmla="*/ 31 h 35"/>
                  <a:gd name="T66" fmla="*/ 15 w 17"/>
                  <a:gd name="T67" fmla="*/ 29 h 35"/>
                  <a:gd name="T68" fmla="*/ 17 w 17"/>
                  <a:gd name="T69" fmla="*/ 26 h 35"/>
                  <a:gd name="T70" fmla="*/ 16 w 17"/>
                  <a:gd name="T71" fmla="*/ 21 h 35"/>
                  <a:gd name="T72" fmla="*/ 14 w 17"/>
                  <a:gd name="T73" fmla="*/ 17 h 35"/>
                  <a:gd name="T74" fmla="*/ 10 w 17"/>
                  <a:gd name="T75" fmla="*/ 14 h 35"/>
                  <a:gd name="T76" fmla="*/ 9 w 17"/>
                  <a:gd name="T77" fmla="*/ 12 h 35"/>
                  <a:gd name="T78" fmla="*/ 8 w 17"/>
                  <a:gd name="T79" fmla="*/ 9 h 35"/>
                  <a:gd name="T80" fmla="*/ 10 w 17"/>
                  <a:gd name="T81" fmla="*/ 7 h 35"/>
                  <a:gd name="T82" fmla="*/ 11 w 17"/>
                  <a:gd name="T83" fmla="*/ 6 h 35"/>
                  <a:gd name="T84" fmla="*/ 13 w 17"/>
                  <a:gd name="T85" fmla="*/ 5 h 35"/>
                  <a:gd name="T86" fmla="*/ 13 w 17"/>
                  <a:gd name="T87" fmla="*/ 4 h 35"/>
                  <a:gd name="T88" fmla="*/ 13 w 17"/>
                  <a:gd name="T8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35">
                    <a:moveTo>
                      <a:pt x="13" y="4"/>
                    </a:moveTo>
                    <a:cubicBezTo>
                      <a:pt x="12" y="4"/>
                      <a:pt x="10" y="3"/>
                      <a:pt x="10" y="2"/>
                    </a:cubicBezTo>
                    <a:cubicBezTo>
                      <a:pt x="10" y="2"/>
                      <a:pt x="11" y="1"/>
                      <a:pt x="10" y="1"/>
                    </a:cubicBezTo>
                    <a:cubicBezTo>
                      <a:pt x="8" y="1"/>
                      <a:pt x="8" y="0"/>
                      <a:pt x="8" y="0"/>
                    </a:cubicBezTo>
                    <a:cubicBezTo>
                      <a:pt x="7" y="0"/>
                      <a:pt x="6" y="0"/>
                      <a:pt x="6" y="1"/>
                    </a:cubicBezTo>
                    <a:cubicBezTo>
                      <a:pt x="5" y="2"/>
                      <a:pt x="5" y="1"/>
                      <a:pt x="4" y="1"/>
                    </a:cubicBezTo>
                    <a:cubicBezTo>
                      <a:pt x="3" y="2"/>
                      <a:pt x="3" y="1"/>
                      <a:pt x="2" y="1"/>
                    </a:cubicBezTo>
                    <a:cubicBezTo>
                      <a:pt x="2" y="2"/>
                      <a:pt x="1" y="1"/>
                      <a:pt x="1" y="2"/>
                    </a:cubicBezTo>
                    <a:cubicBezTo>
                      <a:pt x="0" y="2"/>
                      <a:pt x="0" y="2"/>
                      <a:pt x="0" y="2"/>
                    </a:cubicBezTo>
                    <a:cubicBezTo>
                      <a:pt x="0" y="2"/>
                      <a:pt x="1" y="3"/>
                      <a:pt x="1" y="3"/>
                    </a:cubicBezTo>
                    <a:cubicBezTo>
                      <a:pt x="1" y="4"/>
                      <a:pt x="2" y="4"/>
                      <a:pt x="2" y="5"/>
                    </a:cubicBezTo>
                    <a:cubicBezTo>
                      <a:pt x="2" y="6"/>
                      <a:pt x="3" y="6"/>
                      <a:pt x="4" y="6"/>
                    </a:cubicBezTo>
                    <a:cubicBezTo>
                      <a:pt x="4" y="6"/>
                      <a:pt x="5" y="5"/>
                      <a:pt x="5" y="6"/>
                    </a:cubicBezTo>
                    <a:cubicBezTo>
                      <a:pt x="6" y="7"/>
                      <a:pt x="6" y="7"/>
                      <a:pt x="6" y="8"/>
                    </a:cubicBezTo>
                    <a:cubicBezTo>
                      <a:pt x="6" y="9"/>
                      <a:pt x="5" y="9"/>
                      <a:pt x="4" y="9"/>
                    </a:cubicBezTo>
                    <a:cubicBezTo>
                      <a:pt x="4" y="10"/>
                      <a:pt x="7" y="11"/>
                      <a:pt x="7" y="11"/>
                    </a:cubicBezTo>
                    <a:cubicBezTo>
                      <a:pt x="7" y="12"/>
                      <a:pt x="8" y="13"/>
                      <a:pt x="8" y="14"/>
                    </a:cubicBezTo>
                    <a:cubicBezTo>
                      <a:pt x="8" y="14"/>
                      <a:pt x="10" y="15"/>
                      <a:pt x="10" y="16"/>
                    </a:cubicBezTo>
                    <a:cubicBezTo>
                      <a:pt x="10" y="17"/>
                      <a:pt x="11" y="17"/>
                      <a:pt x="12" y="18"/>
                    </a:cubicBezTo>
                    <a:cubicBezTo>
                      <a:pt x="12" y="18"/>
                      <a:pt x="12" y="19"/>
                      <a:pt x="12" y="20"/>
                    </a:cubicBezTo>
                    <a:cubicBezTo>
                      <a:pt x="12" y="21"/>
                      <a:pt x="12" y="23"/>
                      <a:pt x="13" y="24"/>
                    </a:cubicBezTo>
                    <a:cubicBezTo>
                      <a:pt x="14" y="25"/>
                      <a:pt x="12" y="26"/>
                      <a:pt x="11" y="27"/>
                    </a:cubicBezTo>
                    <a:cubicBezTo>
                      <a:pt x="11" y="27"/>
                      <a:pt x="11" y="28"/>
                      <a:pt x="9" y="28"/>
                    </a:cubicBezTo>
                    <a:cubicBezTo>
                      <a:pt x="8" y="28"/>
                      <a:pt x="10" y="29"/>
                      <a:pt x="9" y="30"/>
                    </a:cubicBezTo>
                    <a:cubicBezTo>
                      <a:pt x="9" y="31"/>
                      <a:pt x="7" y="29"/>
                      <a:pt x="7" y="30"/>
                    </a:cubicBezTo>
                    <a:cubicBezTo>
                      <a:pt x="7" y="30"/>
                      <a:pt x="6" y="31"/>
                      <a:pt x="5" y="31"/>
                    </a:cubicBezTo>
                    <a:cubicBezTo>
                      <a:pt x="6" y="31"/>
                      <a:pt x="6" y="32"/>
                      <a:pt x="6" y="32"/>
                    </a:cubicBezTo>
                    <a:cubicBezTo>
                      <a:pt x="7" y="32"/>
                      <a:pt x="6" y="33"/>
                      <a:pt x="6" y="34"/>
                    </a:cubicBezTo>
                    <a:cubicBezTo>
                      <a:pt x="6" y="35"/>
                      <a:pt x="7" y="35"/>
                      <a:pt x="7" y="35"/>
                    </a:cubicBezTo>
                    <a:cubicBezTo>
                      <a:pt x="7" y="34"/>
                      <a:pt x="8" y="33"/>
                      <a:pt x="9" y="33"/>
                    </a:cubicBezTo>
                    <a:cubicBezTo>
                      <a:pt x="9" y="33"/>
                      <a:pt x="9" y="32"/>
                      <a:pt x="10" y="32"/>
                    </a:cubicBezTo>
                    <a:cubicBezTo>
                      <a:pt x="10" y="32"/>
                      <a:pt x="10" y="32"/>
                      <a:pt x="10" y="31"/>
                    </a:cubicBezTo>
                    <a:cubicBezTo>
                      <a:pt x="10" y="31"/>
                      <a:pt x="11" y="31"/>
                      <a:pt x="12" y="31"/>
                    </a:cubicBezTo>
                    <a:cubicBezTo>
                      <a:pt x="12" y="31"/>
                      <a:pt x="14" y="30"/>
                      <a:pt x="15" y="29"/>
                    </a:cubicBezTo>
                    <a:cubicBezTo>
                      <a:pt x="16" y="29"/>
                      <a:pt x="16" y="28"/>
                      <a:pt x="17" y="26"/>
                    </a:cubicBezTo>
                    <a:cubicBezTo>
                      <a:pt x="17" y="24"/>
                      <a:pt x="16" y="22"/>
                      <a:pt x="16" y="21"/>
                    </a:cubicBezTo>
                    <a:cubicBezTo>
                      <a:pt x="16" y="20"/>
                      <a:pt x="14" y="17"/>
                      <a:pt x="14" y="17"/>
                    </a:cubicBezTo>
                    <a:cubicBezTo>
                      <a:pt x="13" y="17"/>
                      <a:pt x="11" y="15"/>
                      <a:pt x="10" y="14"/>
                    </a:cubicBezTo>
                    <a:cubicBezTo>
                      <a:pt x="10" y="14"/>
                      <a:pt x="10" y="13"/>
                      <a:pt x="9" y="12"/>
                    </a:cubicBezTo>
                    <a:cubicBezTo>
                      <a:pt x="8" y="12"/>
                      <a:pt x="8" y="10"/>
                      <a:pt x="8" y="9"/>
                    </a:cubicBezTo>
                    <a:cubicBezTo>
                      <a:pt x="9" y="8"/>
                      <a:pt x="10" y="8"/>
                      <a:pt x="10" y="7"/>
                    </a:cubicBezTo>
                    <a:cubicBezTo>
                      <a:pt x="10" y="6"/>
                      <a:pt x="10" y="6"/>
                      <a:pt x="11" y="6"/>
                    </a:cubicBezTo>
                    <a:cubicBezTo>
                      <a:pt x="12" y="6"/>
                      <a:pt x="12" y="5"/>
                      <a:pt x="13" y="5"/>
                    </a:cubicBezTo>
                    <a:cubicBezTo>
                      <a:pt x="13" y="4"/>
                      <a:pt x="13" y="4"/>
                      <a:pt x="13" y="4"/>
                    </a:cubicBezTo>
                    <a:cubicBezTo>
                      <a:pt x="13" y="4"/>
                      <a:pt x="13" y="4"/>
                      <a:pt x="1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242">
                <a:extLst>
                  <a:ext uri="{FF2B5EF4-FFF2-40B4-BE49-F238E27FC236}">
                    <a16:creationId xmlns:a16="http://schemas.microsoft.com/office/drawing/2014/main" id="{C30B91EA-8150-4591-B0CA-FA3E8DF2150A}"/>
                  </a:ext>
                </a:extLst>
              </p:cNvPr>
              <p:cNvSpPr>
                <a:spLocks/>
              </p:cNvSpPr>
              <p:nvPr/>
            </p:nvSpPr>
            <p:spPr bwMode="auto">
              <a:xfrm>
                <a:off x="-2674938" y="2108200"/>
                <a:ext cx="50800" cy="36513"/>
              </a:xfrm>
              <a:custGeom>
                <a:avLst/>
                <a:gdLst>
                  <a:gd name="T0" fmla="*/ 7 w 14"/>
                  <a:gd name="T1" fmla="*/ 9 h 10"/>
                  <a:gd name="T2" fmla="*/ 9 w 14"/>
                  <a:gd name="T3" fmla="*/ 9 h 10"/>
                  <a:gd name="T4" fmla="*/ 9 w 14"/>
                  <a:gd name="T5" fmla="*/ 7 h 10"/>
                  <a:gd name="T6" fmla="*/ 11 w 14"/>
                  <a:gd name="T7" fmla="*/ 6 h 10"/>
                  <a:gd name="T8" fmla="*/ 13 w 14"/>
                  <a:gd name="T9" fmla="*/ 3 h 10"/>
                  <a:gd name="T10" fmla="*/ 12 w 14"/>
                  <a:gd name="T11" fmla="*/ 0 h 10"/>
                  <a:gd name="T12" fmla="*/ 11 w 14"/>
                  <a:gd name="T13" fmla="*/ 0 h 10"/>
                  <a:gd name="T14" fmla="*/ 9 w 14"/>
                  <a:gd name="T15" fmla="*/ 1 h 10"/>
                  <a:gd name="T16" fmla="*/ 8 w 14"/>
                  <a:gd name="T17" fmla="*/ 2 h 10"/>
                  <a:gd name="T18" fmla="*/ 7 w 14"/>
                  <a:gd name="T19" fmla="*/ 1 h 10"/>
                  <a:gd name="T20" fmla="*/ 4 w 14"/>
                  <a:gd name="T21" fmla="*/ 1 h 10"/>
                  <a:gd name="T22" fmla="*/ 1 w 14"/>
                  <a:gd name="T23" fmla="*/ 2 h 10"/>
                  <a:gd name="T24" fmla="*/ 1 w 14"/>
                  <a:gd name="T25" fmla="*/ 4 h 10"/>
                  <a:gd name="T26" fmla="*/ 1 w 14"/>
                  <a:gd name="T27" fmla="*/ 6 h 10"/>
                  <a:gd name="T28" fmla="*/ 1 w 14"/>
                  <a:gd name="T29" fmla="*/ 6 h 10"/>
                  <a:gd name="T30" fmla="*/ 2 w 14"/>
                  <a:gd name="T31" fmla="*/ 8 h 10"/>
                  <a:gd name="T32" fmla="*/ 3 w 14"/>
                  <a:gd name="T33" fmla="*/ 8 h 10"/>
                  <a:gd name="T34" fmla="*/ 3 w 14"/>
                  <a:gd name="T35" fmla="*/ 10 h 10"/>
                  <a:gd name="T36" fmla="*/ 5 w 14"/>
                  <a:gd name="T37" fmla="*/ 10 h 10"/>
                  <a:gd name="T38" fmla="*/ 5 w 14"/>
                  <a:gd name="T39" fmla="*/ 10 h 10"/>
                  <a:gd name="T40" fmla="*/ 7 w 14"/>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0">
                    <a:moveTo>
                      <a:pt x="7" y="9"/>
                    </a:moveTo>
                    <a:cubicBezTo>
                      <a:pt x="7" y="8"/>
                      <a:pt x="9" y="10"/>
                      <a:pt x="9" y="9"/>
                    </a:cubicBezTo>
                    <a:cubicBezTo>
                      <a:pt x="10" y="8"/>
                      <a:pt x="8" y="7"/>
                      <a:pt x="9" y="7"/>
                    </a:cubicBezTo>
                    <a:cubicBezTo>
                      <a:pt x="11" y="7"/>
                      <a:pt x="11" y="6"/>
                      <a:pt x="11" y="6"/>
                    </a:cubicBezTo>
                    <a:cubicBezTo>
                      <a:pt x="12" y="5"/>
                      <a:pt x="14" y="4"/>
                      <a:pt x="13" y="3"/>
                    </a:cubicBezTo>
                    <a:cubicBezTo>
                      <a:pt x="12" y="2"/>
                      <a:pt x="12" y="1"/>
                      <a:pt x="12" y="0"/>
                    </a:cubicBezTo>
                    <a:cubicBezTo>
                      <a:pt x="12" y="1"/>
                      <a:pt x="11" y="1"/>
                      <a:pt x="11" y="0"/>
                    </a:cubicBezTo>
                    <a:cubicBezTo>
                      <a:pt x="10" y="0"/>
                      <a:pt x="9" y="0"/>
                      <a:pt x="9" y="1"/>
                    </a:cubicBezTo>
                    <a:cubicBezTo>
                      <a:pt x="9" y="2"/>
                      <a:pt x="8" y="2"/>
                      <a:pt x="8" y="2"/>
                    </a:cubicBezTo>
                    <a:cubicBezTo>
                      <a:pt x="8" y="1"/>
                      <a:pt x="8" y="1"/>
                      <a:pt x="7" y="1"/>
                    </a:cubicBezTo>
                    <a:cubicBezTo>
                      <a:pt x="7" y="0"/>
                      <a:pt x="5" y="1"/>
                      <a:pt x="4" y="1"/>
                    </a:cubicBezTo>
                    <a:cubicBezTo>
                      <a:pt x="3" y="0"/>
                      <a:pt x="2" y="1"/>
                      <a:pt x="1" y="2"/>
                    </a:cubicBezTo>
                    <a:cubicBezTo>
                      <a:pt x="0" y="3"/>
                      <a:pt x="1" y="3"/>
                      <a:pt x="1" y="4"/>
                    </a:cubicBezTo>
                    <a:cubicBezTo>
                      <a:pt x="1" y="5"/>
                      <a:pt x="1" y="5"/>
                      <a:pt x="1" y="6"/>
                    </a:cubicBezTo>
                    <a:cubicBezTo>
                      <a:pt x="1" y="6"/>
                      <a:pt x="1" y="6"/>
                      <a:pt x="1" y="6"/>
                    </a:cubicBezTo>
                    <a:cubicBezTo>
                      <a:pt x="2" y="6"/>
                      <a:pt x="2" y="8"/>
                      <a:pt x="2" y="8"/>
                    </a:cubicBezTo>
                    <a:cubicBezTo>
                      <a:pt x="2" y="9"/>
                      <a:pt x="3" y="8"/>
                      <a:pt x="3" y="8"/>
                    </a:cubicBezTo>
                    <a:cubicBezTo>
                      <a:pt x="4" y="8"/>
                      <a:pt x="3" y="9"/>
                      <a:pt x="3" y="10"/>
                    </a:cubicBezTo>
                    <a:cubicBezTo>
                      <a:pt x="4" y="10"/>
                      <a:pt x="5" y="9"/>
                      <a:pt x="5" y="10"/>
                    </a:cubicBezTo>
                    <a:cubicBezTo>
                      <a:pt x="5" y="10"/>
                      <a:pt x="5" y="10"/>
                      <a:pt x="5" y="10"/>
                    </a:cubicBezTo>
                    <a:cubicBezTo>
                      <a:pt x="6" y="10"/>
                      <a:pt x="7" y="9"/>
                      <a:pt x="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243">
                <a:extLst>
                  <a:ext uri="{FF2B5EF4-FFF2-40B4-BE49-F238E27FC236}">
                    <a16:creationId xmlns:a16="http://schemas.microsoft.com/office/drawing/2014/main" id="{875C0292-4AA6-4C16-BD0D-F4DFE5569CF9}"/>
                  </a:ext>
                </a:extLst>
              </p:cNvPr>
              <p:cNvSpPr>
                <a:spLocks/>
              </p:cNvSpPr>
              <p:nvPr/>
            </p:nvSpPr>
            <p:spPr bwMode="auto">
              <a:xfrm>
                <a:off x="-2693988" y="2039938"/>
                <a:ext cx="61912" cy="76200"/>
              </a:xfrm>
              <a:custGeom>
                <a:avLst/>
                <a:gdLst>
                  <a:gd name="T0" fmla="*/ 12 w 17"/>
                  <a:gd name="T1" fmla="*/ 9 h 21"/>
                  <a:gd name="T2" fmla="*/ 9 w 17"/>
                  <a:gd name="T3" fmla="*/ 7 h 21"/>
                  <a:gd name="T4" fmla="*/ 11 w 17"/>
                  <a:gd name="T5" fmla="*/ 6 h 21"/>
                  <a:gd name="T6" fmla="*/ 10 w 17"/>
                  <a:gd name="T7" fmla="*/ 4 h 21"/>
                  <a:gd name="T8" fmla="*/ 9 w 17"/>
                  <a:gd name="T9" fmla="*/ 4 h 21"/>
                  <a:gd name="T10" fmla="*/ 7 w 17"/>
                  <a:gd name="T11" fmla="*/ 3 h 21"/>
                  <a:gd name="T12" fmla="*/ 6 w 17"/>
                  <a:gd name="T13" fmla="*/ 1 h 21"/>
                  <a:gd name="T14" fmla="*/ 5 w 17"/>
                  <a:gd name="T15" fmla="*/ 0 h 21"/>
                  <a:gd name="T16" fmla="*/ 4 w 17"/>
                  <a:gd name="T17" fmla="*/ 0 h 21"/>
                  <a:gd name="T18" fmla="*/ 4 w 17"/>
                  <a:gd name="T19" fmla="*/ 1 h 21"/>
                  <a:gd name="T20" fmla="*/ 3 w 17"/>
                  <a:gd name="T21" fmla="*/ 3 h 21"/>
                  <a:gd name="T22" fmla="*/ 2 w 17"/>
                  <a:gd name="T23" fmla="*/ 2 h 21"/>
                  <a:gd name="T24" fmla="*/ 1 w 17"/>
                  <a:gd name="T25" fmla="*/ 4 h 21"/>
                  <a:gd name="T26" fmla="*/ 0 w 17"/>
                  <a:gd name="T27" fmla="*/ 5 h 21"/>
                  <a:gd name="T28" fmla="*/ 1 w 17"/>
                  <a:gd name="T29" fmla="*/ 5 h 21"/>
                  <a:gd name="T30" fmla="*/ 1 w 17"/>
                  <a:gd name="T31" fmla="*/ 7 h 21"/>
                  <a:gd name="T32" fmla="*/ 3 w 17"/>
                  <a:gd name="T33" fmla="*/ 7 h 21"/>
                  <a:gd name="T34" fmla="*/ 2 w 17"/>
                  <a:gd name="T35" fmla="*/ 10 h 21"/>
                  <a:gd name="T36" fmla="*/ 2 w 17"/>
                  <a:gd name="T37" fmla="*/ 12 h 21"/>
                  <a:gd name="T38" fmla="*/ 4 w 17"/>
                  <a:gd name="T39" fmla="*/ 11 h 21"/>
                  <a:gd name="T40" fmla="*/ 6 w 17"/>
                  <a:gd name="T41" fmla="*/ 11 h 21"/>
                  <a:gd name="T42" fmla="*/ 7 w 17"/>
                  <a:gd name="T43" fmla="*/ 10 h 21"/>
                  <a:gd name="T44" fmla="*/ 9 w 17"/>
                  <a:gd name="T45" fmla="*/ 10 h 21"/>
                  <a:gd name="T46" fmla="*/ 11 w 17"/>
                  <a:gd name="T47" fmla="*/ 12 h 21"/>
                  <a:gd name="T48" fmla="*/ 11 w 17"/>
                  <a:gd name="T49" fmla="*/ 15 h 21"/>
                  <a:gd name="T50" fmla="*/ 13 w 17"/>
                  <a:gd name="T51" fmla="*/ 17 h 21"/>
                  <a:gd name="T52" fmla="*/ 12 w 17"/>
                  <a:gd name="T53" fmla="*/ 20 h 21"/>
                  <a:gd name="T54" fmla="*/ 13 w 17"/>
                  <a:gd name="T55" fmla="*/ 21 h 21"/>
                  <a:gd name="T56" fmla="*/ 14 w 17"/>
                  <a:gd name="T57" fmla="*/ 20 h 21"/>
                  <a:gd name="T58" fmla="*/ 16 w 17"/>
                  <a:gd name="T59" fmla="*/ 19 h 21"/>
                  <a:gd name="T60" fmla="*/ 17 w 17"/>
                  <a:gd name="T61" fmla="*/ 19 h 21"/>
                  <a:gd name="T62" fmla="*/ 17 w 17"/>
                  <a:gd name="T63" fmla="*/ 18 h 21"/>
                  <a:gd name="T64" fmla="*/ 17 w 17"/>
                  <a:gd name="T65" fmla="*/ 16 h 21"/>
                  <a:gd name="T66" fmla="*/ 15 w 17"/>
                  <a:gd name="T67" fmla="*/ 14 h 21"/>
                  <a:gd name="T68" fmla="*/ 13 w 17"/>
                  <a:gd name="T69" fmla="*/ 12 h 21"/>
                  <a:gd name="T70" fmla="*/ 12 w 17"/>
                  <a:gd name="T7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21">
                    <a:moveTo>
                      <a:pt x="12" y="9"/>
                    </a:moveTo>
                    <a:cubicBezTo>
                      <a:pt x="12" y="9"/>
                      <a:pt x="9" y="8"/>
                      <a:pt x="9" y="7"/>
                    </a:cubicBezTo>
                    <a:cubicBezTo>
                      <a:pt x="10" y="7"/>
                      <a:pt x="11" y="7"/>
                      <a:pt x="11" y="6"/>
                    </a:cubicBezTo>
                    <a:cubicBezTo>
                      <a:pt x="11" y="5"/>
                      <a:pt x="11" y="5"/>
                      <a:pt x="10" y="4"/>
                    </a:cubicBezTo>
                    <a:cubicBezTo>
                      <a:pt x="10" y="3"/>
                      <a:pt x="9" y="4"/>
                      <a:pt x="9" y="4"/>
                    </a:cubicBezTo>
                    <a:cubicBezTo>
                      <a:pt x="8" y="4"/>
                      <a:pt x="7" y="4"/>
                      <a:pt x="7" y="3"/>
                    </a:cubicBezTo>
                    <a:cubicBezTo>
                      <a:pt x="7" y="2"/>
                      <a:pt x="6" y="2"/>
                      <a:pt x="6" y="1"/>
                    </a:cubicBezTo>
                    <a:cubicBezTo>
                      <a:pt x="6" y="1"/>
                      <a:pt x="5" y="0"/>
                      <a:pt x="5" y="0"/>
                    </a:cubicBezTo>
                    <a:cubicBezTo>
                      <a:pt x="4" y="0"/>
                      <a:pt x="4" y="0"/>
                      <a:pt x="4" y="0"/>
                    </a:cubicBezTo>
                    <a:cubicBezTo>
                      <a:pt x="4" y="0"/>
                      <a:pt x="3" y="1"/>
                      <a:pt x="4" y="1"/>
                    </a:cubicBezTo>
                    <a:cubicBezTo>
                      <a:pt x="4" y="2"/>
                      <a:pt x="4" y="3"/>
                      <a:pt x="3" y="3"/>
                    </a:cubicBezTo>
                    <a:cubicBezTo>
                      <a:pt x="3" y="3"/>
                      <a:pt x="3" y="2"/>
                      <a:pt x="2" y="2"/>
                    </a:cubicBezTo>
                    <a:cubicBezTo>
                      <a:pt x="2" y="2"/>
                      <a:pt x="1" y="3"/>
                      <a:pt x="1" y="4"/>
                    </a:cubicBezTo>
                    <a:cubicBezTo>
                      <a:pt x="1" y="4"/>
                      <a:pt x="1" y="4"/>
                      <a:pt x="0" y="5"/>
                    </a:cubicBezTo>
                    <a:cubicBezTo>
                      <a:pt x="0" y="5"/>
                      <a:pt x="1" y="5"/>
                      <a:pt x="1" y="5"/>
                    </a:cubicBezTo>
                    <a:cubicBezTo>
                      <a:pt x="1" y="5"/>
                      <a:pt x="1" y="6"/>
                      <a:pt x="1" y="7"/>
                    </a:cubicBezTo>
                    <a:cubicBezTo>
                      <a:pt x="1" y="8"/>
                      <a:pt x="2" y="6"/>
                      <a:pt x="3" y="7"/>
                    </a:cubicBezTo>
                    <a:cubicBezTo>
                      <a:pt x="3" y="8"/>
                      <a:pt x="2" y="9"/>
                      <a:pt x="2" y="10"/>
                    </a:cubicBezTo>
                    <a:cubicBezTo>
                      <a:pt x="2" y="11"/>
                      <a:pt x="2" y="11"/>
                      <a:pt x="2" y="12"/>
                    </a:cubicBezTo>
                    <a:cubicBezTo>
                      <a:pt x="2" y="13"/>
                      <a:pt x="3" y="11"/>
                      <a:pt x="4" y="11"/>
                    </a:cubicBezTo>
                    <a:cubicBezTo>
                      <a:pt x="5" y="10"/>
                      <a:pt x="5" y="10"/>
                      <a:pt x="6" y="11"/>
                    </a:cubicBezTo>
                    <a:cubicBezTo>
                      <a:pt x="6" y="11"/>
                      <a:pt x="7" y="11"/>
                      <a:pt x="7" y="10"/>
                    </a:cubicBezTo>
                    <a:cubicBezTo>
                      <a:pt x="7" y="10"/>
                      <a:pt x="9" y="10"/>
                      <a:pt x="9" y="10"/>
                    </a:cubicBezTo>
                    <a:cubicBezTo>
                      <a:pt x="10" y="11"/>
                      <a:pt x="10" y="12"/>
                      <a:pt x="11" y="12"/>
                    </a:cubicBezTo>
                    <a:cubicBezTo>
                      <a:pt x="12" y="12"/>
                      <a:pt x="10" y="15"/>
                      <a:pt x="11" y="15"/>
                    </a:cubicBezTo>
                    <a:cubicBezTo>
                      <a:pt x="12" y="15"/>
                      <a:pt x="13" y="16"/>
                      <a:pt x="13" y="17"/>
                    </a:cubicBezTo>
                    <a:cubicBezTo>
                      <a:pt x="13" y="18"/>
                      <a:pt x="13" y="19"/>
                      <a:pt x="12" y="20"/>
                    </a:cubicBezTo>
                    <a:cubicBezTo>
                      <a:pt x="13" y="20"/>
                      <a:pt x="13" y="20"/>
                      <a:pt x="13" y="21"/>
                    </a:cubicBezTo>
                    <a:cubicBezTo>
                      <a:pt x="13" y="21"/>
                      <a:pt x="14" y="21"/>
                      <a:pt x="14" y="20"/>
                    </a:cubicBezTo>
                    <a:cubicBezTo>
                      <a:pt x="14" y="19"/>
                      <a:pt x="15" y="19"/>
                      <a:pt x="16" y="19"/>
                    </a:cubicBezTo>
                    <a:cubicBezTo>
                      <a:pt x="16" y="20"/>
                      <a:pt x="17" y="20"/>
                      <a:pt x="17" y="19"/>
                    </a:cubicBezTo>
                    <a:cubicBezTo>
                      <a:pt x="17" y="19"/>
                      <a:pt x="17" y="18"/>
                      <a:pt x="17" y="18"/>
                    </a:cubicBezTo>
                    <a:cubicBezTo>
                      <a:pt x="17" y="17"/>
                      <a:pt x="17" y="16"/>
                      <a:pt x="17" y="16"/>
                    </a:cubicBezTo>
                    <a:cubicBezTo>
                      <a:pt x="16" y="15"/>
                      <a:pt x="15" y="15"/>
                      <a:pt x="15" y="14"/>
                    </a:cubicBezTo>
                    <a:cubicBezTo>
                      <a:pt x="15" y="13"/>
                      <a:pt x="13" y="12"/>
                      <a:pt x="13" y="12"/>
                    </a:cubicBezTo>
                    <a:cubicBezTo>
                      <a:pt x="13" y="11"/>
                      <a:pt x="12" y="10"/>
                      <a:pt x="12"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244">
                <a:extLst>
                  <a:ext uri="{FF2B5EF4-FFF2-40B4-BE49-F238E27FC236}">
                    <a16:creationId xmlns:a16="http://schemas.microsoft.com/office/drawing/2014/main" id="{7366B0C2-FE2B-49B7-8681-3D7B5EB5B308}"/>
                  </a:ext>
                </a:extLst>
              </p:cNvPr>
              <p:cNvSpPr>
                <a:spLocks/>
              </p:cNvSpPr>
              <p:nvPr/>
            </p:nvSpPr>
            <p:spPr bwMode="auto">
              <a:xfrm>
                <a:off x="-2714625" y="2058988"/>
                <a:ext cx="68262" cy="125413"/>
              </a:xfrm>
              <a:custGeom>
                <a:avLst/>
                <a:gdLst>
                  <a:gd name="T0" fmla="*/ 12 w 19"/>
                  <a:gd name="T1" fmla="*/ 18 h 35"/>
                  <a:gd name="T2" fmla="*/ 12 w 19"/>
                  <a:gd name="T3" fmla="*/ 16 h 35"/>
                  <a:gd name="T4" fmla="*/ 15 w 19"/>
                  <a:gd name="T5" fmla="*/ 15 h 35"/>
                  <a:gd name="T6" fmla="*/ 18 w 19"/>
                  <a:gd name="T7" fmla="*/ 15 h 35"/>
                  <a:gd name="T8" fmla="*/ 18 w 19"/>
                  <a:gd name="T9" fmla="*/ 15 h 35"/>
                  <a:gd name="T10" fmla="*/ 19 w 19"/>
                  <a:gd name="T11" fmla="*/ 12 h 35"/>
                  <a:gd name="T12" fmla="*/ 17 w 19"/>
                  <a:gd name="T13" fmla="*/ 10 h 35"/>
                  <a:gd name="T14" fmla="*/ 17 w 19"/>
                  <a:gd name="T15" fmla="*/ 7 h 35"/>
                  <a:gd name="T16" fmla="*/ 15 w 19"/>
                  <a:gd name="T17" fmla="*/ 5 h 35"/>
                  <a:gd name="T18" fmla="*/ 13 w 19"/>
                  <a:gd name="T19" fmla="*/ 5 h 35"/>
                  <a:gd name="T20" fmla="*/ 12 w 19"/>
                  <a:gd name="T21" fmla="*/ 6 h 35"/>
                  <a:gd name="T22" fmla="*/ 10 w 19"/>
                  <a:gd name="T23" fmla="*/ 6 h 35"/>
                  <a:gd name="T24" fmla="*/ 8 w 19"/>
                  <a:gd name="T25" fmla="*/ 7 h 35"/>
                  <a:gd name="T26" fmla="*/ 8 w 19"/>
                  <a:gd name="T27" fmla="*/ 5 h 35"/>
                  <a:gd name="T28" fmla="*/ 9 w 19"/>
                  <a:gd name="T29" fmla="*/ 2 h 35"/>
                  <a:gd name="T30" fmla="*/ 7 w 19"/>
                  <a:gd name="T31" fmla="*/ 2 h 35"/>
                  <a:gd name="T32" fmla="*/ 7 w 19"/>
                  <a:gd name="T33" fmla="*/ 0 h 35"/>
                  <a:gd name="T34" fmla="*/ 6 w 19"/>
                  <a:gd name="T35" fmla="*/ 0 h 35"/>
                  <a:gd name="T36" fmla="*/ 6 w 19"/>
                  <a:gd name="T37" fmla="*/ 0 h 35"/>
                  <a:gd name="T38" fmla="*/ 4 w 19"/>
                  <a:gd name="T39" fmla="*/ 1 h 35"/>
                  <a:gd name="T40" fmla="*/ 2 w 19"/>
                  <a:gd name="T41" fmla="*/ 2 h 35"/>
                  <a:gd name="T42" fmla="*/ 1 w 19"/>
                  <a:gd name="T43" fmla="*/ 2 h 35"/>
                  <a:gd name="T44" fmla="*/ 0 w 19"/>
                  <a:gd name="T45" fmla="*/ 6 h 35"/>
                  <a:gd name="T46" fmla="*/ 2 w 19"/>
                  <a:gd name="T47" fmla="*/ 8 h 35"/>
                  <a:gd name="T48" fmla="*/ 3 w 19"/>
                  <a:gd name="T49" fmla="*/ 10 h 35"/>
                  <a:gd name="T50" fmla="*/ 2 w 19"/>
                  <a:gd name="T51" fmla="*/ 11 h 35"/>
                  <a:gd name="T52" fmla="*/ 2 w 19"/>
                  <a:gd name="T53" fmla="*/ 12 h 35"/>
                  <a:gd name="T54" fmla="*/ 3 w 19"/>
                  <a:gd name="T55" fmla="*/ 15 h 35"/>
                  <a:gd name="T56" fmla="*/ 4 w 19"/>
                  <a:gd name="T57" fmla="*/ 18 h 35"/>
                  <a:gd name="T58" fmla="*/ 5 w 19"/>
                  <a:gd name="T59" fmla="*/ 20 h 35"/>
                  <a:gd name="T60" fmla="*/ 3 w 19"/>
                  <a:gd name="T61" fmla="*/ 23 h 35"/>
                  <a:gd name="T62" fmla="*/ 2 w 19"/>
                  <a:gd name="T63" fmla="*/ 27 h 35"/>
                  <a:gd name="T64" fmla="*/ 2 w 19"/>
                  <a:gd name="T65" fmla="*/ 29 h 35"/>
                  <a:gd name="T66" fmla="*/ 5 w 19"/>
                  <a:gd name="T67" fmla="*/ 32 h 35"/>
                  <a:gd name="T68" fmla="*/ 6 w 19"/>
                  <a:gd name="T69" fmla="*/ 33 h 35"/>
                  <a:gd name="T70" fmla="*/ 7 w 19"/>
                  <a:gd name="T71" fmla="*/ 33 h 35"/>
                  <a:gd name="T72" fmla="*/ 8 w 19"/>
                  <a:gd name="T73" fmla="*/ 34 h 35"/>
                  <a:gd name="T74" fmla="*/ 10 w 19"/>
                  <a:gd name="T75" fmla="*/ 35 h 35"/>
                  <a:gd name="T76" fmla="*/ 11 w 19"/>
                  <a:gd name="T77" fmla="*/ 34 h 35"/>
                  <a:gd name="T78" fmla="*/ 8 w 19"/>
                  <a:gd name="T79" fmla="*/ 32 h 35"/>
                  <a:gd name="T80" fmla="*/ 7 w 19"/>
                  <a:gd name="T81" fmla="*/ 30 h 35"/>
                  <a:gd name="T82" fmla="*/ 6 w 19"/>
                  <a:gd name="T83" fmla="*/ 27 h 35"/>
                  <a:gd name="T84" fmla="*/ 4 w 19"/>
                  <a:gd name="T85" fmla="*/ 26 h 35"/>
                  <a:gd name="T86" fmla="*/ 4 w 19"/>
                  <a:gd name="T87" fmla="*/ 23 h 35"/>
                  <a:gd name="T88" fmla="*/ 6 w 19"/>
                  <a:gd name="T89" fmla="*/ 18 h 35"/>
                  <a:gd name="T90" fmla="*/ 8 w 19"/>
                  <a:gd name="T91" fmla="*/ 17 h 35"/>
                  <a:gd name="T92" fmla="*/ 9 w 19"/>
                  <a:gd name="T93" fmla="*/ 19 h 35"/>
                  <a:gd name="T94" fmla="*/ 12 w 19"/>
                  <a:gd name="T95" fmla="*/ 20 h 35"/>
                  <a:gd name="T96" fmla="*/ 12 w 19"/>
                  <a:gd name="T97" fmla="*/ 20 h 35"/>
                  <a:gd name="T98" fmla="*/ 12 w 19"/>
                  <a:gd name="T99" fmla="*/ 20 h 35"/>
                  <a:gd name="T100" fmla="*/ 12 w 19"/>
                  <a:gd name="T10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 h="35">
                    <a:moveTo>
                      <a:pt x="12" y="18"/>
                    </a:moveTo>
                    <a:cubicBezTo>
                      <a:pt x="12" y="17"/>
                      <a:pt x="11" y="17"/>
                      <a:pt x="12" y="16"/>
                    </a:cubicBezTo>
                    <a:cubicBezTo>
                      <a:pt x="13" y="15"/>
                      <a:pt x="14" y="14"/>
                      <a:pt x="15" y="15"/>
                    </a:cubicBezTo>
                    <a:cubicBezTo>
                      <a:pt x="16" y="15"/>
                      <a:pt x="18" y="14"/>
                      <a:pt x="18" y="15"/>
                    </a:cubicBezTo>
                    <a:cubicBezTo>
                      <a:pt x="18" y="15"/>
                      <a:pt x="18" y="15"/>
                      <a:pt x="18" y="15"/>
                    </a:cubicBezTo>
                    <a:cubicBezTo>
                      <a:pt x="19" y="14"/>
                      <a:pt x="19" y="13"/>
                      <a:pt x="19" y="12"/>
                    </a:cubicBezTo>
                    <a:cubicBezTo>
                      <a:pt x="19" y="11"/>
                      <a:pt x="18" y="10"/>
                      <a:pt x="17" y="10"/>
                    </a:cubicBezTo>
                    <a:cubicBezTo>
                      <a:pt x="16" y="10"/>
                      <a:pt x="18" y="7"/>
                      <a:pt x="17" y="7"/>
                    </a:cubicBezTo>
                    <a:cubicBezTo>
                      <a:pt x="16" y="7"/>
                      <a:pt x="16" y="6"/>
                      <a:pt x="15" y="5"/>
                    </a:cubicBezTo>
                    <a:cubicBezTo>
                      <a:pt x="15" y="5"/>
                      <a:pt x="13" y="5"/>
                      <a:pt x="13" y="5"/>
                    </a:cubicBezTo>
                    <a:cubicBezTo>
                      <a:pt x="13" y="6"/>
                      <a:pt x="12" y="6"/>
                      <a:pt x="12" y="6"/>
                    </a:cubicBezTo>
                    <a:cubicBezTo>
                      <a:pt x="11" y="5"/>
                      <a:pt x="11" y="5"/>
                      <a:pt x="10" y="6"/>
                    </a:cubicBezTo>
                    <a:cubicBezTo>
                      <a:pt x="9" y="6"/>
                      <a:pt x="8" y="8"/>
                      <a:pt x="8" y="7"/>
                    </a:cubicBezTo>
                    <a:cubicBezTo>
                      <a:pt x="8" y="6"/>
                      <a:pt x="8" y="6"/>
                      <a:pt x="8" y="5"/>
                    </a:cubicBezTo>
                    <a:cubicBezTo>
                      <a:pt x="8" y="4"/>
                      <a:pt x="9" y="3"/>
                      <a:pt x="9" y="2"/>
                    </a:cubicBezTo>
                    <a:cubicBezTo>
                      <a:pt x="8" y="1"/>
                      <a:pt x="7" y="3"/>
                      <a:pt x="7" y="2"/>
                    </a:cubicBezTo>
                    <a:cubicBezTo>
                      <a:pt x="7" y="1"/>
                      <a:pt x="7" y="0"/>
                      <a:pt x="7" y="0"/>
                    </a:cubicBezTo>
                    <a:cubicBezTo>
                      <a:pt x="7" y="0"/>
                      <a:pt x="6" y="0"/>
                      <a:pt x="6" y="0"/>
                    </a:cubicBezTo>
                    <a:cubicBezTo>
                      <a:pt x="6" y="0"/>
                      <a:pt x="6" y="0"/>
                      <a:pt x="6" y="0"/>
                    </a:cubicBezTo>
                    <a:cubicBezTo>
                      <a:pt x="6" y="0"/>
                      <a:pt x="4" y="0"/>
                      <a:pt x="4" y="1"/>
                    </a:cubicBezTo>
                    <a:cubicBezTo>
                      <a:pt x="3" y="2"/>
                      <a:pt x="2" y="2"/>
                      <a:pt x="2" y="2"/>
                    </a:cubicBezTo>
                    <a:cubicBezTo>
                      <a:pt x="2" y="2"/>
                      <a:pt x="1" y="2"/>
                      <a:pt x="1" y="2"/>
                    </a:cubicBezTo>
                    <a:cubicBezTo>
                      <a:pt x="1" y="3"/>
                      <a:pt x="0" y="6"/>
                      <a:pt x="0" y="6"/>
                    </a:cubicBezTo>
                    <a:cubicBezTo>
                      <a:pt x="0" y="7"/>
                      <a:pt x="2" y="8"/>
                      <a:pt x="2" y="8"/>
                    </a:cubicBezTo>
                    <a:cubicBezTo>
                      <a:pt x="3" y="8"/>
                      <a:pt x="2" y="9"/>
                      <a:pt x="3" y="10"/>
                    </a:cubicBezTo>
                    <a:cubicBezTo>
                      <a:pt x="3" y="10"/>
                      <a:pt x="3" y="11"/>
                      <a:pt x="2" y="11"/>
                    </a:cubicBezTo>
                    <a:cubicBezTo>
                      <a:pt x="2" y="11"/>
                      <a:pt x="3" y="12"/>
                      <a:pt x="2" y="12"/>
                    </a:cubicBezTo>
                    <a:cubicBezTo>
                      <a:pt x="2" y="13"/>
                      <a:pt x="2" y="14"/>
                      <a:pt x="3" y="15"/>
                    </a:cubicBezTo>
                    <a:cubicBezTo>
                      <a:pt x="4" y="16"/>
                      <a:pt x="4" y="17"/>
                      <a:pt x="4" y="18"/>
                    </a:cubicBezTo>
                    <a:cubicBezTo>
                      <a:pt x="4" y="19"/>
                      <a:pt x="5" y="19"/>
                      <a:pt x="5" y="20"/>
                    </a:cubicBezTo>
                    <a:cubicBezTo>
                      <a:pt x="5" y="20"/>
                      <a:pt x="3" y="24"/>
                      <a:pt x="3" y="23"/>
                    </a:cubicBezTo>
                    <a:cubicBezTo>
                      <a:pt x="2" y="24"/>
                      <a:pt x="2" y="26"/>
                      <a:pt x="2" y="27"/>
                    </a:cubicBezTo>
                    <a:cubicBezTo>
                      <a:pt x="2" y="28"/>
                      <a:pt x="1" y="29"/>
                      <a:pt x="2" y="29"/>
                    </a:cubicBezTo>
                    <a:cubicBezTo>
                      <a:pt x="3" y="29"/>
                      <a:pt x="4" y="30"/>
                      <a:pt x="5" y="32"/>
                    </a:cubicBezTo>
                    <a:cubicBezTo>
                      <a:pt x="5" y="32"/>
                      <a:pt x="6" y="33"/>
                      <a:pt x="6" y="33"/>
                    </a:cubicBezTo>
                    <a:cubicBezTo>
                      <a:pt x="6" y="33"/>
                      <a:pt x="7" y="33"/>
                      <a:pt x="7" y="33"/>
                    </a:cubicBezTo>
                    <a:cubicBezTo>
                      <a:pt x="8" y="33"/>
                      <a:pt x="8" y="34"/>
                      <a:pt x="8" y="34"/>
                    </a:cubicBezTo>
                    <a:cubicBezTo>
                      <a:pt x="8" y="35"/>
                      <a:pt x="10" y="35"/>
                      <a:pt x="10" y="35"/>
                    </a:cubicBezTo>
                    <a:cubicBezTo>
                      <a:pt x="10" y="35"/>
                      <a:pt x="10" y="34"/>
                      <a:pt x="11" y="34"/>
                    </a:cubicBezTo>
                    <a:cubicBezTo>
                      <a:pt x="10" y="33"/>
                      <a:pt x="9" y="32"/>
                      <a:pt x="8" y="32"/>
                    </a:cubicBezTo>
                    <a:cubicBezTo>
                      <a:pt x="7" y="32"/>
                      <a:pt x="6" y="30"/>
                      <a:pt x="7" y="30"/>
                    </a:cubicBezTo>
                    <a:cubicBezTo>
                      <a:pt x="7" y="29"/>
                      <a:pt x="6" y="28"/>
                      <a:pt x="6" y="27"/>
                    </a:cubicBezTo>
                    <a:cubicBezTo>
                      <a:pt x="6" y="27"/>
                      <a:pt x="5" y="27"/>
                      <a:pt x="4" y="26"/>
                    </a:cubicBezTo>
                    <a:cubicBezTo>
                      <a:pt x="3" y="26"/>
                      <a:pt x="4" y="24"/>
                      <a:pt x="4" y="23"/>
                    </a:cubicBezTo>
                    <a:cubicBezTo>
                      <a:pt x="5" y="22"/>
                      <a:pt x="6" y="19"/>
                      <a:pt x="6" y="18"/>
                    </a:cubicBezTo>
                    <a:cubicBezTo>
                      <a:pt x="5" y="17"/>
                      <a:pt x="7" y="16"/>
                      <a:pt x="8" y="17"/>
                    </a:cubicBezTo>
                    <a:cubicBezTo>
                      <a:pt x="8" y="18"/>
                      <a:pt x="8" y="19"/>
                      <a:pt x="9" y="19"/>
                    </a:cubicBezTo>
                    <a:cubicBezTo>
                      <a:pt x="11" y="19"/>
                      <a:pt x="11" y="20"/>
                      <a:pt x="12" y="20"/>
                    </a:cubicBezTo>
                    <a:cubicBezTo>
                      <a:pt x="12" y="20"/>
                      <a:pt x="12" y="20"/>
                      <a:pt x="12" y="20"/>
                    </a:cubicBezTo>
                    <a:cubicBezTo>
                      <a:pt x="12" y="20"/>
                      <a:pt x="12" y="20"/>
                      <a:pt x="12" y="20"/>
                    </a:cubicBezTo>
                    <a:cubicBezTo>
                      <a:pt x="12" y="19"/>
                      <a:pt x="12" y="19"/>
                      <a:pt x="12"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245">
                <a:extLst>
                  <a:ext uri="{FF2B5EF4-FFF2-40B4-BE49-F238E27FC236}">
                    <a16:creationId xmlns:a16="http://schemas.microsoft.com/office/drawing/2014/main" id="{87947A69-AE18-44F9-8422-465810E59B34}"/>
                  </a:ext>
                </a:extLst>
              </p:cNvPr>
              <p:cNvSpPr>
                <a:spLocks/>
              </p:cNvSpPr>
              <p:nvPr/>
            </p:nvSpPr>
            <p:spPr bwMode="auto">
              <a:xfrm>
                <a:off x="-3405188" y="1712913"/>
                <a:ext cx="82550" cy="65088"/>
              </a:xfrm>
              <a:custGeom>
                <a:avLst/>
                <a:gdLst>
                  <a:gd name="T0" fmla="*/ 1 w 23"/>
                  <a:gd name="T1" fmla="*/ 4 h 18"/>
                  <a:gd name="T2" fmla="*/ 1 w 23"/>
                  <a:gd name="T3" fmla="*/ 6 h 18"/>
                  <a:gd name="T4" fmla="*/ 1 w 23"/>
                  <a:gd name="T5" fmla="*/ 7 h 18"/>
                  <a:gd name="T6" fmla="*/ 1 w 23"/>
                  <a:gd name="T7" fmla="*/ 9 h 18"/>
                  <a:gd name="T8" fmla="*/ 2 w 23"/>
                  <a:gd name="T9" fmla="*/ 10 h 18"/>
                  <a:gd name="T10" fmla="*/ 2 w 23"/>
                  <a:gd name="T11" fmla="*/ 12 h 18"/>
                  <a:gd name="T12" fmla="*/ 2 w 23"/>
                  <a:gd name="T13" fmla="*/ 13 h 18"/>
                  <a:gd name="T14" fmla="*/ 4 w 23"/>
                  <a:gd name="T15" fmla="*/ 13 h 18"/>
                  <a:gd name="T16" fmla="*/ 5 w 23"/>
                  <a:gd name="T17" fmla="*/ 15 h 18"/>
                  <a:gd name="T18" fmla="*/ 6 w 23"/>
                  <a:gd name="T19" fmla="*/ 15 h 18"/>
                  <a:gd name="T20" fmla="*/ 8 w 23"/>
                  <a:gd name="T21" fmla="*/ 15 h 18"/>
                  <a:gd name="T22" fmla="*/ 8 w 23"/>
                  <a:gd name="T23" fmla="*/ 16 h 18"/>
                  <a:gd name="T24" fmla="*/ 10 w 23"/>
                  <a:gd name="T25" fmla="*/ 16 h 18"/>
                  <a:gd name="T26" fmla="*/ 11 w 23"/>
                  <a:gd name="T27" fmla="*/ 17 h 18"/>
                  <a:gd name="T28" fmla="*/ 12 w 23"/>
                  <a:gd name="T29" fmla="*/ 17 h 18"/>
                  <a:gd name="T30" fmla="*/ 14 w 23"/>
                  <a:gd name="T31" fmla="*/ 18 h 18"/>
                  <a:gd name="T32" fmla="*/ 16 w 23"/>
                  <a:gd name="T33" fmla="*/ 18 h 18"/>
                  <a:gd name="T34" fmla="*/ 18 w 23"/>
                  <a:gd name="T35" fmla="*/ 18 h 18"/>
                  <a:gd name="T36" fmla="*/ 19 w 23"/>
                  <a:gd name="T37" fmla="*/ 18 h 18"/>
                  <a:gd name="T38" fmla="*/ 19 w 23"/>
                  <a:gd name="T39" fmla="*/ 17 h 18"/>
                  <a:gd name="T40" fmla="*/ 21 w 23"/>
                  <a:gd name="T41" fmla="*/ 15 h 18"/>
                  <a:gd name="T42" fmla="*/ 22 w 23"/>
                  <a:gd name="T43" fmla="*/ 14 h 18"/>
                  <a:gd name="T44" fmla="*/ 22 w 23"/>
                  <a:gd name="T45" fmla="*/ 12 h 18"/>
                  <a:gd name="T46" fmla="*/ 21 w 23"/>
                  <a:gd name="T47" fmla="*/ 10 h 18"/>
                  <a:gd name="T48" fmla="*/ 21 w 23"/>
                  <a:gd name="T49" fmla="*/ 8 h 18"/>
                  <a:gd name="T50" fmla="*/ 22 w 23"/>
                  <a:gd name="T51" fmla="*/ 7 h 18"/>
                  <a:gd name="T52" fmla="*/ 22 w 23"/>
                  <a:gd name="T53" fmla="*/ 5 h 18"/>
                  <a:gd name="T54" fmla="*/ 21 w 23"/>
                  <a:gd name="T55" fmla="*/ 3 h 18"/>
                  <a:gd name="T56" fmla="*/ 20 w 23"/>
                  <a:gd name="T57" fmla="*/ 2 h 18"/>
                  <a:gd name="T58" fmla="*/ 20 w 23"/>
                  <a:gd name="T59" fmla="*/ 2 h 18"/>
                  <a:gd name="T60" fmla="*/ 14 w 23"/>
                  <a:gd name="T61" fmla="*/ 2 h 18"/>
                  <a:gd name="T62" fmla="*/ 12 w 23"/>
                  <a:gd name="T63" fmla="*/ 1 h 18"/>
                  <a:gd name="T64" fmla="*/ 11 w 23"/>
                  <a:gd name="T65" fmla="*/ 2 h 18"/>
                  <a:gd name="T66" fmla="*/ 10 w 23"/>
                  <a:gd name="T67" fmla="*/ 1 h 18"/>
                  <a:gd name="T68" fmla="*/ 5 w 23"/>
                  <a:gd name="T69" fmla="*/ 2 h 18"/>
                  <a:gd name="T70" fmla="*/ 1 w 23"/>
                  <a:gd name="T71" fmla="*/ 3 h 18"/>
                  <a:gd name="T72" fmla="*/ 1 w 23"/>
                  <a:gd name="T73" fmla="*/ 4 h 18"/>
                  <a:gd name="T74" fmla="*/ 1 w 23"/>
                  <a:gd name="T7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18">
                    <a:moveTo>
                      <a:pt x="1" y="4"/>
                    </a:moveTo>
                    <a:cubicBezTo>
                      <a:pt x="1" y="4"/>
                      <a:pt x="1" y="6"/>
                      <a:pt x="1" y="6"/>
                    </a:cubicBezTo>
                    <a:cubicBezTo>
                      <a:pt x="0" y="7"/>
                      <a:pt x="0" y="7"/>
                      <a:pt x="1" y="7"/>
                    </a:cubicBezTo>
                    <a:cubicBezTo>
                      <a:pt x="1" y="8"/>
                      <a:pt x="1" y="8"/>
                      <a:pt x="1" y="9"/>
                    </a:cubicBezTo>
                    <a:cubicBezTo>
                      <a:pt x="1" y="9"/>
                      <a:pt x="2" y="9"/>
                      <a:pt x="2" y="10"/>
                    </a:cubicBezTo>
                    <a:cubicBezTo>
                      <a:pt x="2" y="11"/>
                      <a:pt x="2" y="11"/>
                      <a:pt x="2" y="12"/>
                    </a:cubicBezTo>
                    <a:cubicBezTo>
                      <a:pt x="2" y="12"/>
                      <a:pt x="2" y="12"/>
                      <a:pt x="2" y="13"/>
                    </a:cubicBezTo>
                    <a:cubicBezTo>
                      <a:pt x="3" y="13"/>
                      <a:pt x="3" y="13"/>
                      <a:pt x="4" y="13"/>
                    </a:cubicBezTo>
                    <a:cubicBezTo>
                      <a:pt x="5" y="14"/>
                      <a:pt x="5" y="14"/>
                      <a:pt x="5" y="15"/>
                    </a:cubicBezTo>
                    <a:cubicBezTo>
                      <a:pt x="5" y="15"/>
                      <a:pt x="6" y="16"/>
                      <a:pt x="6" y="15"/>
                    </a:cubicBezTo>
                    <a:cubicBezTo>
                      <a:pt x="7" y="15"/>
                      <a:pt x="7" y="15"/>
                      <a:pt x="8" y="15"/>
                    </a:cubicBezTo>
                    <a:cubicBezTo>
                      <a:pt x="8" y="15"/>
                      <a:pt x="8" y="15"/>
                      <a:pt x="8" y="16"/>
                    </a:cubicBezTo>
                    <a:cubicBezTo>
                      <a:pt x="8" y="16"/>
                      <a:pt x="9" y="16"/>
                      <a:pt x="10" y="16"/>
                    </a:cubicBezTo>
                    <a:cubicBezTo>
                      <a:pt x="10" y="16"/>
                      <a:pt x="10" y="17"/>
                      <a:pt x="11" y="17"/>
                    </a:cubicBezTo>
                    <a:cubicBezTo>
                      <a:pt x="11" y="18"/>
                      <a:pt x="12" y="17"/>
                      <a:pt x="12" y="17"/>
                    </a:cubicBezTo>
                    <a:cubicBezTo>
                      <a:pt x="13" y="18"/>
                      <a:pt x="14" y="18"/>
                      <a:pt x="14" y="18"/>
                    </a:cubicBezTo>
                    <a:cubicBezTo>
                      <a:pt x="15" y="17"/>
                      <a:pt x="15" y="18"/>
                      <a:pt x="16" y="18"/>
                    </a:cubicBezTo>
                    <a:cubicBezTo>
                      <a:pt x="17" y="18"/>
                      <a:pt x="18" y="18"/>
                      <a:pt x="18" y="18"/>
                    </a:cubicBezTo>
                    <a:cubicBezTo>
                      <a:pt x="18" y="18"/>
                      <a:pt x="19" y="18"/>
                      <a:pt x="19" y="18"/>
                    </a:cubicBezTo>
                    <a:cubicBezTo>
                      <a:pt x="20" y="18"/>
                      <a:pt x="19" y="17"/>
                      <a:pt x="19" y="17"/>
                    </a:cubicBezTo>
                    <a:cubicBezTo>
                      <a:pt x="19" y="17"/>
                      <a:pt x="21" y="15"/>
                      <a:pt x="21" y="15"/>
                    </a:cubicBezTo>
                    <a:cubicBezTo>
                      <a:pt x="22" y="14"/>
                      <a:pt x="22" y="14"/>
                      <a:pt x="22" y="14"/>
                    </a:cubicBezTo>
                    <a:cubicBezTo>
                      <a:pt x="23" y="13"/>
                      <a:pt x="22" y="12"/>
                      <a:pt x="22" y="12"/>
                    </a:cubicBezTo>
                    <a:cubicBezTo>
                      <a:pt x="21" y="11"/>
                      <a:pt x="21" y="10"/>
                      <a:pt x="21" y="10"/>
                    </a:cubicBezTo>
                    <a:cubicBezTo>
                      <a:pt x="22" y="9"/>
                      <a:pt x="21" y="9"/>
                      <a:pt x="21" y="8"/>
                    </a:cubicBezTo>
                    <a:cubicBezTo>
                      <a:pt x="21" y="8"/>
                      <a:pt x="21" y="7"/>
                      <a:pt x="22" y="7"/>
                    </a:cubicBezTo>
                    <a:cubicBezTo>
                      <a:pt x="22" y="7"/>
                      <a:pt x="22" y="6"/>
                      <a:pt x="22" y="5"/>
                    </a:cubicBezTo>
                    <a:cubicBezTo>
                      <a:pt x="21" y="5"/>
                      <a:pt x="21" y="4"/>
                      <a:pt x="21" y="3"/>
                    </a:cubicBezTo>
                    <a:cubicBezTo>
                      <a:pt x="22" y="3"/>
                      <a:pt x="20" y="2"/>
                      <a:pt x="20" y="2"/>
                    </a:cubicBezTo>
                    <a:cubicBezTo>
                      <a:pt x="20" y="2"/>
                      <a:pt x="20" y="2"/>
                      <a:pt x="20" y="2"/>
                    </a:cubicBezTo>
                    <a:cubicBezTo>
                      <a:pt x="18" y="2"/>
                      <a:pt x="14" y="2"/>
                      <a:pt x="14" y="2"/>
                    </a:cubicBezTo>
                    <a:cubicBezTo>
                      <a:pt x="13" y="2"/>
                      <a:pt x="13" y="2"/>
                      <a:pt x="12" y="1"/>
                    </a:cubicBezTo>
                    <a:cubicBezTo>
                      <a:pt x="12" y="2"/>
                      <a:pt x="12" y="2"/>
                      <a:pt x="11" y="2"/>
                    </a:cubicBezTo>
                    <a:cubicBezTo>
                      <a:pt x="10" y="2"/>
                      <a:pt x="10" y="1"/>
                      <a:pt x="10" y="1"/>
                    </a:cubicBezTo>
                    <a:cubicBezTo>
                      <a:pt x="10" y="0"/>
                      <a:pt x="6" y="1"/>
                      <a:pt x="5" y="2"/>
                    </a:cubicBezTo>
                    <a:cubicBezTo>
                      <a:pt x="4" y="3"/>
                      <a:pt x="1" y="3"/>
                      <a:pt x="1" y="3"/>
                    </a:cubicBezTo>
                    <a:cubicBezTo>
                      <a:pt x="1" y="4"/>
                      <a:pt x="1" y="4"/>
                      <a:pt x="1" y="4"/>
                    </a:cubicBezTo>
                    <a:cubicBezTo>
                      <a:pt x="1" y="4"/>
                      <a:pt x="1"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246">
                <a:extLst>
                  <a:ext uri="{FF2B5EF4-FFF2-40B4-BE49-F238E27FC236}">
                    <a16:creationId xmlns:a16="http://schemas.microsoft.com/office/drawing/2014/main" id="{8F61EECC-683B-46E4-BD75-A5E7CA77C031}"/>
                  </a:ext>
                </a:extLst>
              </p:cNvPr>
              <p:cNvSpPr>
                <a:spLocks/>
              </p:cNvSpPr>
              <p:nvPr/>
            </p:nvSpPr>
            <p:spPr bwMode="auto">
              <a:xfrm>
                <a:off x="-3394075" y="1820863"/>
                <a:ext cx="31750" cy="28575"/>
              </a:xfrm>
              <a:custGeom>
                <a:avLst/>
                <a:gdLst>
                  <a:gd name="T0" fmla="*/ 7 w 9"/>
                  <a:gd name="T1" fmla="*/ 7 h 8"/>
                  <a:gd name="T2" fmla="*/ 9 w 9"/>
                  <a:gd name="T3" fmla="*/ 5 h 8"/>
                  <a:gd name="T4" fmla="*/ 9 w 9"/>
                  <a:gd name="T5" fmla="*/ 2 h 8"/>
                  <a:gd name="T6" fmla="*/ 7 w 9"/>
                  <a:gd name="T7" fmla="*/ 0 h 8"/>
                  <a:gd name="T8" fmla="*/ 3 w 9"/>
                  <a:gd name="T9" fmla="*/ 0 h 8"/>
                  <a:gd name="T10" fmla="*/ 2 w 9"/>
                  <a:gd name="T11" fmla="*/ 0 h 8"/>
                  <a:gd name="T12" fmla="*/ 1 w 9"/>
                  <a:gd name="T13" fmla="*/ 1 h 8"/>
                  <a:gd name="T14" fmla="*/ 2 w 9"/>
                  <a:gd name="T15" fmla="*/ 3 h 8"/>
                  <a:gd name="T16" fmla="*/ 4 w 9"/>
                  <a:gd name="T17" fmla="*/ 5 h 8"/>
                  <a:gd name="T18" fmla="*/ 5 w 9"/>
                  <a:gd name="T19" fmla="*/ 7 h 8"/>
                  <a:gd name="T20" fmla="*/ 7 w 9"/>
                  <a:gd name="T21" fmla="*/ 8 h 8"/>
                  <a:gd name="T22" fmla="*/ 7 w 9"/>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7" y="7"/>
                    </a:moveTo>
                    <a:cubicBezTo>
                      <a:pt x="7" y="7"/>
                      <a:pt x="8" y="5"/>
                      <a:pt x="9" y="5"/>
                    </a:cubicBezTo>
                    <a:cubicBezTo>
                      <a:pt x="9" y="5"/>
                      <a:pt x="9" y="3"/>
                      <a:pt x="9" y="2"/>
                    </a:cubicBezTo>
                    <a:cubicBezTo>
                      <a:pt x="8" y="1"/>
                      <a:pt x="7" y="0"/>
                      <a:pt x="7" y="0"/>
                    </a:cubicBezTo>
                    <a:cubicBezTo>
                      <a:pt x="7" y="0"/>
                      <a:pt x="4" y="0"/>
                      <a:pt x="3" y="0"/>
                    </a:cubicBezTo>
                    <a:cubicBezTo>
                      <a:pt x="3" y="0"/>
                      <a:pt x="2" y="1"/>
                      <a:pt x="2" y="0"/>
                    </a:cubicBezTo>
                    <a:cubicBezTo>
                      <a:pt x="1" y="0"/>
                      <a:pt x="0" y="1"/>
                      <a:pt x="1" y="1"/>
                    </a:cubicBezTo>
                    <a:cubicBezTo>
                      <a:pt x="1" y="2"/>
                      <a:pt x="2" y="2"/>
                      <a:pt x="2" y="3"/>
                    </a:cubicBezTo>
                    <a:cubicBezTo>
                      <a:pt x="2" y="3"/>
                      <a:pt x="4" y="5"/>
                      <a:pt x="4" y="5"/>
                    </a:cubicBezTo>
                    <a:cubicBezTo>
                      <a:pt x="4" y="5"/>
                      <a:pt x="5" y="6"/>
                      <a:pt x="5" y="7"/>
                    </a:cubicBezTo>
                    <a:cubicBezTo>
                      <a:pt x="6" y="7"/>
                      <a:pt x="6" y="8"/>
                      <a:pt x="7" y="8"/>
                    </a:cubicBezTo>
                    <a:cubicBezTo>
                      <a:pt x="7" y="8"/>
                      <a:pt x="7" y="7"/>
                      <a:pt x="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247">
                <a:extLst>
                  <a:ext uri="{FF2B5EF4-FFF2-40B4-BE49-F238E27FC236}">
                    <a16:creationId xmlns:a16="http://schemas.microsoft.com/office/drawing/2014/main" id="{C6334EC0-3D08-4F54-B488-6C4A31D2247E}"/>
                  </a:ext>
                </a:extLst>
              </p:cNvPr>
              <p:cNvSpPr>
                <a:spLocks/>
              </p:cNvSpPr>
              <p:nvPr/>
            </p:nvSpPr>
            <p:spPr bwMode="auto">
              <a:xfrm>
                <a:off x="-3408363" y="1806575"/>
                <a:ext cx="46037" cy="39688"/>
              </a:xfrm>
              <a:custGeom>
                <a:avLst/>
                <a:gdLst>
                  <a:gd name="T0" fmla="*/ 8 w 13"/>
                  <a:gd name="T1" fmla="*/ 9 h 11"/>
                  <a:gd name="T2" fmla="*/ 6 w 13"/>
                  <a:gd name="T3" fmla="*/ 7 h 11"/>
                  <a:gd name="T4" fmla="*/ 5 w 13"/>
                  <a:gd name="T5" fmla="*/ 5 h 11"/>
                  <a:gd name="T6" fmla="*/ 6 w 13"/>
                  <a:gd name="T7" fmla="*/ 4 h 11"/>
                  <a:gd name="T8" fmla="*/ 7 w 13"/>
                  <a:gd name="T9" fmla="*/ 4 h 11"/>
                  <a:gd name="T10" fmla="*/ 11 w 13"/>
                  <a:gd name="T11" fmla="*/ 4 h 11"/>
                  <a:gd name="T12" fmla="*/ 13 w 13"/>
                  <a:gd name="T13" fmla="*/ 6 h 11"/>
                  <a:gd name="T14" fmla="*/ 13 w 13"/>
                  <a:gd name="T15" fmla="*/ 5 h 11"/>
                  <a:gd name="T16" fmla="*/ 12 w 13"/>
                  <a:gd name="T17" fmla="*/ 3 h 11"/>
                  <a:gd name="T18" fmla="*/ 11 w 13"/>
                  <a:gd name="T19" fmla="*/ 2 h 11"/>
                  <a:gd name="T20" fmla="*/ 11 w 13"/>
                  <a:gd name="T21" fmla="*/ 2 h 11"/>
                  <a:gd name="T22" fmla="*/ 8 w 13"/>
                  <a:gd name="T23" fmla="*/ 2 h 11"/>
                  <a:gd name="T24" fmla="*/ 6 w 13"/>
                  <a:gd name="T25" fmla="*/ 0 h 11"/>
                  <a:gd name="T26" fmla="*/ 5 w 13"/>
                  <a:gd name="T27" fmla="*/ 1 h 11"/>
                  <a:gd name="T28" fmla="*/ 4 w 13"/>
                  <a:gd name="T29" fmla="*/ 2 h 11"/>
                  <a:gd name="T30" fmla="*/ 3 w 13"/>
                  <a:gd name="T31" fmla="*/ 3 h 11"/>
                  <a:gd name="T32" fmla="*/ 2 w 13"/>
                  <a:gd name="T33" fmla="*/ 3 h 11"/>
                  <a:gd name="T34" fmla="*/ 0 w 13"/>
                  <a:gd name="T35" fmla="*/ 4 h 11"/>
                  <a:gd name="T36" fmla="*/ 1 w 13"/>
                  <a:gd name="T37" fmla="*/ 5 h 11"/>
                  <a:gd name="T38" fmla="*/ 3 w 13"/>
                  <a:gd name="T39" fmla="*/ 5 h 11"/>
                  <a:gd name="T40" fmla="*/ 5 w 13"/>
                  <a:gd name="T41" fmla="*/ 9 h 11"/>
                  <a:gd name="T42" fmla="*/ 6 w 13"/>
                  <a:gd name="T43" fmla="*/ 10 h 11"/>
                  <a:gd name="T44" fmla="*/ 8 w 13"/>
                  <a:gd name="T45" fmla="*/ 11 h 11"/>
                  <a:gd name="T46" fmla="*/ 9 w 13"/>
                  <a:gd name="T47" fmla="*/ 11 h 11"/>
                  <a:gd name="T48" fmla="*/ 8 w 13"/>
                  <a:gd name="T4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1">
                    <a:moveTo>
                      <a:pt x="8" y="9"/>
                    </a:moveTo>
                    <a:cubicBezTo>
                      <a:pt x="8" y="9"/>
                      <a:pt x="6" y="7"/>
                      <a:pt x="6" y="7"/>
                    </a:cubicBezTo>
                    <a:cubicBezTo>
                      <a:pt x="6" y="6"/>
                      <a:pt x="5" y="6"/>
                      <a:pt x="5" y="5"/>
                    </a:cubicBezTo>
                    <a:cubicBezTo>
                      <a:pt x="4" y="5"/>
                      <a:pt x="5" y="4"/>
                      <a:pt x="6" y="4"/>
                    </a:cubicBezTo>
                    <a:cubicBezTo>
                      <a:pt x="6" y="5"/>
                      <a:pt x="7" y="4"/>
                      <a:pt x="7" y="4"/>
                    </a:cubicBezTo>
                    <a:cubicBezTo>
                      <a:pt x="8" y="4"/>
                      <a:pt x="11" y="4"/>
                      <a:pt x="11" y="4"/>
                    </a:cubicBezTo>
                    <a:cubicBezTo>
                      <a:pt x="11" y="4"/>
                      <a:pt x="12" y="5"/>
                      <a:pt x="13" y="6"/>
                    </a:cubicBezTo>
                    <a:cubicBezTo>
                      <a:pt x="13" y="5"/>
                      <a:pt x="13" y="5"/>
                      <a:pt x="13" y="5"/>
                    </a:cubicBezTo>
                    <a:cubicBezTo>
                      <a:pt x="12" y="4"/>
                      <a:pt x="13" y="4"/>
                      <a:pt x="12" y="3"/>
                    </a:cubicBezTo>
                    <a:cubicBezTo>
                      <a:pt x="12" y="3"/>
                      <a:pt x="11" y="3"/>
                      <a:pt x="11" y="2"/>
                    </a:cubicBezTo>
                    <a:cubicBezTo>
                      <a:pt x="11" y="2"/>
                      <a:pt x="11" y="2"/>
                      <a:pt x="11" y="2"/>
                    </a:cubicBezTo>
                    <a:cubicBezTo>
                      <a:pt x="10" y="2"/>
                      <a:pt x="9" y="2"/>
                      <a:pt x="8" y="2"/>
                    </a:cubicBezTo>
                    <a:cubicBezTo>
                      <a:pt x="8" y="1"/>
                      <a:pt x="7" y="1"/>
                      <a:pt x="6" y="0"/>
                    </a:cubicBezTo>
                    <a:cubicBezTo>
                      <a:pt x="6" y="0"/>
                      <a:pt x="5" y="1"/>
                      <a:pt x="5" y="1"/>
                    </a:cubicBezTo>
                    <a:cubicBezTo>
                      <a:pt x="4" y="1"/>
                      <a:pt x="5" y="2"/>
                      <a:pt x="4" y="2"/>
                    </a:cubicBezTo>
                    <a:cubicBezTo>
                      <a:pt x="4" y="2"/>
                      <a:pt x="4" y="3"/>
                      <a:pt x="3" y="3"/>
                    </a:cubicBezTo>
                    <a:cubicBezTo>
                      <a:pt x="3" y="4"/>
                      <a:pt x="2" y="3"/>
                      <a:pt x="2" y="3"/>
                    </a:cubicBezTo>
                    <a:cubicBezTo>
                      <a:pt x="2" y="3"/>
                      <a:pt x="1" y="3"/>
                      <a:pt x="0" y="4"/>
                    </a:cubicBezTo>
                    <a:cubicBezTo>
                      <a:pt x="0" y="4"/>
                      <a:pt x="0" y="5"/>
                      <a:pt x="1" y="5"/>
                    </a:cubicBezTo>
                    <a:cubicBezTo>
                      <a:pt x="1" y="5"/>
                      <a:pt x="3" y="4"/>
                      <a:pt x="3" y="5"/>
                    </a:cubicBezTo>
                    <a:cubicBezTo>
                      <a:pt x="3" y="6"/>
                      <a:pt x="4" y="8"/>
                      <a:pt x="5" y="9"/>
                    </a:cubicBezTo>
                    <a:cubicBezTo>
                      <a:pt x="5" y="9"/>
                      <a:pt x="6" y="9"/>
                      <a:pt x="6" y="10"/>
                    </a:cubicBezTo>
                    <a:cubicBezTo>
                      <a:pt x="7" y="10"/>
                      <a:pt x="7" y="11"/>
                      <a:pt x="8" y="11"/>
                    </a:cubicBezTo>
                    <a:cubicBezTo>
                      <a:pt x="9" y="11"/>
                      <a:pt x="9" y="11"/>
                      <a:pt x="9" y="11"/>
                    </a:cubicBezTo>
                    <a:cubicBezTo>
                      <a:pt x="9" y="10"/>
                      <a:pt x="8" y="9"/>
                      <a:pt x="8"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248">
                <a:extLst>
                  <a:ext uri="{FF2B5EF4-FFF2-40B4-BE49-F238E27FC236}">
                    <a16:creationId xmlns:a16="http://schemas.microsoft.com/office/drawing/2014/main" id="{AE71920C-7A6F-45FF-BB5A-93E71DA45FE5}"/>
                  </a:ext>
                </a:extLst>
              </p:cNvPr>
              <p:cNvSpPr>
                <a:spLocks/>
              </p:cNvSpPr>
              <p:nvPr/>
            </p:nvSpPr>
            <p:spPr bwMode="auto">
              <a:xfrm>
                <a:off x="-3365500" y="1849438"/>
                <a:ext cx="17462" cy="28575"/>
              </a:xfrm>
              <a:custGeom>
                <a:avLst/>
                <a:gdLst>
                  <a:gd name="T0" fmla="*/ 3 w 5"/>
                  <a:gd name="T1" fmla="*/ 7 h 8"/>
                  <a:gd name="T2" fmla="*/ 4 w 5"/>
                  <a:gd name="T3" fmla="*/ 6 h 8"/>
                  <a:gd name="T4" fmla="*/ 5 w 5"/>
                  <a:gd name="T5" fmla="*/ 5 h 8"/>
                  <a:gd name="T6" fmla="*/ 5 w 5"/>
                  <a:gd name="T7" fmla="*/ 5 h 8"/>
                  <a:gd name="T8" fmla="*/ 3 w 5"/>
                  <a:gd name="T9" fmla="*/ 3 h 8"/>
                  <a:gd name="T10" fmla="*/ 4 w 5"/>
                  <a:gd name="T11" fmla="*/ 1 h 8"/>
                  <a:gd name="T12" fmla="*/ 2 w 5"/>
                  <a:gd name="T13" fmla="*/ 0 h 8"/>
                  <a:gd name="T14" fmla="*/ 0 w 5"/>
                  <a:gd name="T15" fmla="*/ 1 h 8"/>
                  <a:gd name="T16" fmla="*/ 1 w 5"/>
                  <a:gd name="T17" fmla="*/ 3 h 8"/>
                  <a:gd name="T18" fmla="*/ 1 w 5"/>
                  <a:gd name="T19" fmla="*/ 6 h 8"/>
                  <a:gd name="T20" fmla="*/ 3 w 5"/>
                  <a:gd name="T21" fmla="*/ 8 h 8"/>
                  <a:gd name="T22" fmla="*/ 3 w 5"/>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3" y="7"/>
                    </a:moveTo>
                    <a:cubicBezTo>
                      <a:pt x="4" y="7"/>
                      <a:pt x="3" y="6"/>
                      <a:pt x="4" y="6"/>
                    </a:cubicBezTo>
                    <a:cubicBezTo>
                      <a:pt x="4" y="6"/>
                      <a:pt x="5" y="5"/>
                      <a:pt x="5" y="5"/>
                    </a:cubicBezTo>
                    <a:cubicBezTo>
                      <a:pt x="5" y="5"/>
                      <a:pt x="5" y="5"/>
                      <a:pt x="5" y="5"/>
                    </a:cubicBezTo>
                    <a:cubicBezTo>
                      <a:pt x="4" y="4"/>
                      <a:pt x="3" y="4"/>
                      <a:pt x="3" y="3"/>
                    </a:cubicBezTo>
                    <a:cubicBezTo>
                      <a:pt x="3" y="3"/>
                      <a:pt x="3" y="1"/>
                      <a:pt x="4" y="1"/>
                    </a:cubicBezTo>
                    <a:cubicBezTo>
                      <a:pt x="3" y="0"/>
                      <a:pt x="2" y="0"/>
                      <a:pt x="2" y="0"/>
                    </a:cubicBezTo>
                    <a:cubicBezTo>
                      <a:pt x="1" y="0"/>
                      <a:pt x="1" y="0"/>
                      <a:pt x="0" y="1"/>
                    </a:cubicBezTo>
                    <a:cubicBezTo>
                      <a:pt x="1" y="2"/>
                      <a:pt x="2" y="2"/>
                      <a:pt x="1" y="3"/>
                    </a:cubicBezTo>
                    <a:cubicBezTo>
                      <a:pt x="0" y="3"/>
                      <a:pt x="0" y="6"/>
                      <a:pt x="1" y="6"/>
                    </a:cubicBezTo>
                    <a:cubicBezTo>
                      <a:pt x="2" y="7"/>
                      <a:pt x="2" y="8"/>
                      <a:pt x="3" y="8"/>
                    </a:cubicBezTo>
                    <a:cubicBezTo>
                      <a:pt x="3" y="8"/>
                      <a:pt x="3" y="7"/>
                      <a:pt x="3"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249">
                <a:extLst>
                  <a:ext uri="{FF2B5EF4-FFF2-40B4-BE49-F238E27FC236}">
                    <a16:creationId xmlns:a16="http://schemas.microsoft.com/office/drawing/2014/main" id="{D34F1040-C70F-45D9-A24A-47E3F04F3811}"/>
                  </a:ext>
                </a:extLst>
              </p:cNvPr>
              <p:cNvSpPr>
                <a:spLocks/>
              </p:cNvSpPr>
              <p:nvPr/>
            </p:nvSpPr>
            <p:spPr bwMode="auto">
              <a:xfrm>
                <a:off x="-3441700" y="1781175"/>
                <a:ext cx="61912" cy="28575"/>
              </a:xfrm>
              <a:custGeom>
                <a:avLst/>
                <a:gdLst>
                  <a:gd name="T0" fmla="*/ 14 w 17"/>
                  <a:gd name="T1" fmla="*/ 0 h 8"/>
                  <a:gd name="T2" fmla="*/ 12 w 17"/>
                  <a:gd name="T3" fmla="*/ 0 h 8"/>
                  <a:gd name="T4" fmla="*/ 12 w 17"/>
                  <a:gd name="T5" fmla="*/ 1 h 8"/>
                  <a:gd name="T6" fmla="*/ 10 w 17"/>
                  <a:gd name="T7" fmla="*/ 1 h 8"/>
                  <a:gd name="T8" fmla="*/ 9 w 17"/>
                  <a:gd name="T9" fmla="*/ 2 h 8"/>
                  <a:gd name="T10" fmla="*/ 8 w 17"/>
                  <a:gd name="T11" fmla="*/ 3 h 8"/>
                  <a:gd name="T12" fmla="*/ 7 w 17"/>
                  <a:gd name="T13" fmla="*/ 4 h 8"/>
                  <a:gd name="T14" fmla="*/ 4 w 17"/>
                  <a:gd name="T15" fmla="*/ 4 h 8"/>
                  <a:gd name="T16" fmla="*/ 3 w 17"/>
                  <a:gd name="T17" fmla="*/ 4 h 8"/>
                  <a:gd name="T18" fmla="*/ 2 w 17"/>
                  <a:gd name="T19" fmla="*/ 5 h 8"/>
                  <a:gd name="T20" fmla="*/ 0 w 17"/>
                  <a:gd name="T21" fmla="*/ 4 h 8"/>
                  <a:gd name="T22" fmla="*/ 0 w 17"/>
                  <a:gd name="T23" fmla="*/ 6 h 8"/>
                  <a:gd name="T24" fmla="*/ 1 w 17"/>
                  <a:gd name="T25" fmla="*/ 6 h 8"/>
                  <a:gd name="T26" fmla="*/ 3 w 17"/>
                  <a:gd name="T27" fmla="*/ 6 h 8"/>
                  <a:gd name="T28" fmla="*/ 4 w 17"/>
                  <a:gd name="T29" fmla="*/ 6 h 8"/>
                  <a:gd name="T30" fmla="*/ 6 w 17"/>
                  <a:gd name="T31" fmla="*/ 6 h 8"/>
                  <a:gd name="T32" fmla="*/ 6 w 17"/>
                  <a:gd name="T33" fmla="*/ 7 h 8"/>
                  <a:gd name="T34" fmla="*/ 9 w 17"/>
                  <a:gd name="T35" fmla="*/ 7 h 8"/>
                  <a:gd name="T36" fmla="*/ 11 w 17"/>
                  <a:gd name="T37" fmla="*/ 8 h 8"/>
                  <a:gd name="T38" fmla="*/ 13 w 17"/>
                  <a:gd name="T39" fmla="*/ 7 h 8"/>
                  <a:gd name="T40" fmla="*/ 15 w 17"/>
                  <a:gd name="T41" fmla="*/ 6 h 8"/>
                  <a:gd name="T42" fmla="*/ 15 w 17"/>
                  <a:gd name="T43" fmla="*/ 6 h 8"/>
                  <a:gd name="T44" fmla="*/ 15 w 17"/>
                  <a:gd name="T45" fmla="*/ 6 h 8"/>
                  <a:gd name="T46" fmla="*/ 15 w 17"/>
                  <a:gd name="T47" fmla="*/ 5 h 8"/>
                  <a:gd name="T48" fmla="*/ 16 w 17"/>
                  <a:gd name="T49" fmla="*/ 4 h 8"/>
                  <a:gd name="T50" fmla="*/ 17 w 17"/>
                  <a:gd name="T51" fmla="*/ 3 h 8"/>
                  <a:gd name="T52" fmla="*/ 17 w 17"/>
                  <a:gd name="T53" fmla="*/ 3 h 8"/>
                  <a:gd name="T54" fmla="*/ 16 w 17"/>
                  <a:gd name="T55" fmla="*/ 1 h 8"/>
                  <a:gd name="T56" fmla="*/ 14 w 17"/>
                  <a:gd name="T5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8">
                    <a:moveTo>
                      <a:pt x="14" y="0"/>
                    </a:moveTo>
                    <a:cubicBezTo>
                      <a:pt x="14" y="0"/>
                      <a:pt x="12" y="0"/>
                      <a:pt x="12" y="0"/>
                    </a:cubicBezTo>
                    <a:cubicBezTo>
                      <a:pt x="12" y="0"/>
                      <a:pt x="12" y="0"/>
                      <a:pt x="12" y="1"/>
                    </a:cubicBezTo>
                    <a:cubicBezTo>
                      <a:pt x="12" y="1"/>
                      <a:pt x="11" y="1"/>
                      <a:pt x="10" y="1"/>
                    </a:cubicBezTo>
                    <a:cubicBezTo>
                      <a:pt x="10" y="1"/>
                      <a:pt x="9" y="1"/>
                      <a:pt x="9" y="2"/>
                    </a:cubicBezTo>
                    <a:cubicBezTo>
                      <a:pt x="8" y="2"/>
                      <a:pt x="7" y="2"/>
                      <a:pt x="8" y="3"/>
                    </a:cubicBezTo>
                    <a:cubicBezTo>
                      <a:pt x="8" y="4"/>
                      <a:pt x="7" y="4"/>
                      <a:pt x="7" y="4"/>
                    </a:cubicBezTo>
                    <a:cubicBezTo>
                      <a:pt x="6" y="4"/>
                      <a:pt x="5" y="4"/>
                      <a:pt x="4" y="4"/>
                    </a:cubicBezTo>
                    <a:cubicBezTo>
                      <a:pt x="4" y="5"/>
                      <a:pt x="3" y="5"/>
                      <a:pt x="3" y="4"/>
                    </a:cubicBezTo>
                    <a:cubicBezTo>
                      <a:pt x="3" y="4"/>
                      <a:pt x="2" y="4"/>
                      <a:pt x="2" y="5"/>
                    </a:cubicBezTo>
                    <a:cubicBezTo>
                      <a:pt x="1" y="5"/>
                      <a:pt x="1" y="4"/>
                      <a:pt x="0" y="4"/>
                    </a:cubicBezTo>
                    <a:cubicBezTo>
                      <a:pt x="0" y="4"/>
                      <a:pt x="0" y="5"/>
                      <a:pt x="0" y="6"/>
                    </a:cubicBezTo>
                    <a:cubicBezTo>
                      <a:pt x="0" y="6"/>
                      <a:pt x="1" y="6"/>
                      <a:pt x="1" y="6"/>
                    </a:cubicBezTo>
                    <a:cubicBezTo>
                      <a:pt x="2" y="6"/>
                      <a:pt x="2" y="6"/>
                      <a:pt x="3" y="6"/>
                    </a:cubicBezTo>
                    <a:cubicBezTo>
                      <a:pt x="3" y="7"/>
                      <a:pt x="4" y="6"/>
                      <a:pt x="4" y="6"/>
                    </a:cubicBezTo>
                    <a:cubicBezTo>
                      <a:pt x="4" y="6"/>
                      <a:pt x="6" y="6"/>
                      <a:pt x="6" y="6"/>
                    </a:cubicBezTo>
                    <a:cubicBezTo>
                      <a:pt x="6" y="6"/>
                      <a:pt x="6" y="7"/>
                      <a:pt x="6" y="7"/>
                    </a:cubicBezTo>
                    <a:cubicBezTo>
                      <a:pt x="7" y="7"/>
                      <a:pt x="8" y="7"/>
                      <a:pt x="9" y="7"/>
                    </a:cubicBezTo>
                    <a:cubicBezTo>
                      <a:pt x="9" y="7"/>
                      <a:pt x="11" y="8"/>
                      <a:pt x="11" y="8"/>
                    </a:cubicBezTo>
                    <a:cubicBezTo>
                      <a:pt x="12" y="8"/>
                      <a:pt x="12" y="7"/>
                      <a:pt x="13" y="7"/>
                    </a:cubicBezTo>
                    <a:cubicBezTo>
                      <a:pt x="14" y="7"/>
                      <a:pt x="15" y="6"/>
                      <a:pt x="15" y="6"/>
                    </a:cubicBezTo>
                    <a:cubicBezTo>
                      <a:pt x="15" y="6"/>
                      <a:pt x="15" y="6"/>
                      <a:pt x="15" y="6"/>
                    </a:cubicBezTo>
                    <a:cubicBezTo>
                      <a:pt x="15" y="6"/>
                      <a:pt x="15" y="6"/>
                      <a:pt x="15" y="6"/>
                    </a:cubicBezTo>
                    <a:cubicBezTo>
                      <a:pt x="15" y="6"/>
                      <a:pt x="15" y="5"/>
                      <a:pt x="15" y="5"/>
                    </a:cubicBezTo>
                    <a:cubicBezTo>
                      <a:pt x="16" y="4"/>
                      <a:pt x="15" y="4"/>
                      <a:pt x="16" y="4"/>
                    </a:cubicBezTo>
                    <a:cubicBezTo>
                      <a:pt x="16" y="4"/>
                      <a:pt x="17" y="4"/>
                      <a:pt x="17" y="3"/>
                    </a:cubicBezTo>
                    <a:cubicBezTo>
                      <a:pt x="17" y="3"/>
                      <a:pt x="17" y="3"/>
                      <a:pt x="17" y="3"/>
                    </a:cubicBezTo>
                    <a:cubicBezTo>
                      <a:pt x="17" y="2"/>
                      <a:pt x="16" y="1"/>
                      <a:pt x="16" y="1"/>
                    </a:cubicBezTo>
                    <a:cubicBezTo>
                      <a:pt x="16" y="1"/>
                      <a:pt x="15" y="1"/>
                      <a:pt x="1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250">
                <a:extLst>
                  <a:ext uri="{FF2B5EF4-FFF2-40B4-BE49-F238E27FC236}">
                    <a16:creationId xmlns:a16="http://schemas.microsoft.com/office/drawing/2014/main" id="{4A307F71-A9AF-40EF-A8F7-B979EA46A771}"/>
                  </a:ext>
                </a:extLst>
              </p:cNvPr>
              <p:cNvSpPr>
                <a:spLocks/>
              </p:cNvSpPr>
              <p:nvPr/>
            </p:nvSpPr>
            <p:spPr bwMode="auto">
              <a:xfrm>
                <a:off x="-3387725" y="1784350"/>
                <a:ext cx="55562" cy="28575"/>
              </a:xfrm>
              <a:custGeom>
                <a:avLst/>
                <a:gdLst>
                  <a:gd name="T0" fmla="*/ 14 w 15"/>
                  <a:gd name="T1" fmla="*/ 1 h 8"/>
                  <a:gd name="T2" fmla="*/ 14 w 15"/>
                  <a:gd name="T3" fmla="*/ 1 h 8"/>
                  <a:gd name="T4" fmla="*/ 12 w 15"/>
                  <a:gd name="T5" fmla="*/ 1 h 8"/>
                  <a:gd name="T6" fmla="*/ 10 w 15"/>
                  <a:gd name="T7" fmla="*/ 0 h 8"/>
                  <a:gd name="T8" fmla="*/ 8 w 15"/>
                  <a:gd name="T9" fmla="*/ 1 h 8"/>
                  <a:gd name="T10" fmla="*/ 6 w 15"/>
                  <a:gd name="T11" fmla="*/ 2 h 8"/>
                  <a:gd name="T12" fmla="*/ 2 w 15"/>
                  <a:gd name="T13" fmla="*/ 2 h 8"/>
                  <a:gd name="T14" fmla="*/ 2 w 15"/>
                  <a:gd name="T15" fmla="*/ 2 h 8"/>
                  <a:gd name="T16" fmla="*/ 2 w 15"/>
                  <a:gd name="T17" fmla="*/ 2 h 8"/>
                  <a:gd name="T18" fmla="*/ 1 w 15"/>
                  <a:gd name="T19" fmla="*/ 3 h 8"/>
                  <a:gd name="T20" fmla="*/ 0 w 15"/>
                  <a:gd name="T21" fmla="*/ 4 h 8"/>
                  <a:gd name="T22" fmla="*/ 0 w 15"/>
                  <a:gd name="T23" fmla="*/ 5 h 8"/>
                  <a:gd name="T24" fmla="*/ 0 w 15"/>
                  <a:gd name="T25" fmla="*/ 5 h 8"/>
                  <a:gd name="T26" fmla="*/ 0 w 15"/>
                  <a:gd name="T27" fmla="*/ 6 h 8"/>
                  <a:gd name="T28" fmla="*/ 0 w 15"/>
                  <a:gd name="T29" fmla="*/ 6 h 8"/>
                  <a:gd name="T30" fmla="*/ 2 w 15"/>
                  <a:gd name="T31" fmla="*/ 8 h 8"/>
                  <a:gd name="T32" fmla="*/ 5 w 15"/>
                  <a:gd name="T33" fmla="*/ 8 h 8"/>
                  <a:gd name="T34" fmla="*/ 8 w 15"/>
                  <a:gd name="T35" fmla="*/ 7 h 8"/>
                  <a:gd name="T36" fmla="*/ 9 w 15"/>
                  <a:gd name="T37" fmla="*/ 7 h 8"/>
                  <a:gd name="T38" fmla="*/ 9 w 15"/>
                  <a:gd name="T39" fmla="*/ 8 h 8"/>
                  <a:gd name="T40" fmla="*/ 11 w 15"/>
                  <a:gd name="T41" fmla="*/ 7 h 8"/>
                  <a:gd name="T42" fmla="*/ 13 w 15"/>
                  <a:gd name="T43" fmla="*/ 3 h 8"/>
                  <a:gd name="T44" fmla="*/ 14 w 15"/>
                  <a:gd name="T45" fmla="*/ 2 h 8"/>
                  <a:gd name="T46" fmla="*/ 14 w 15"/>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8">
                    <a:moveTo>
                      <a:pt x="14" y="1"/>
                    </a:moveTo>
                    <a:cubicBezTo>
                      <a:pt x="14" y="1"/>
                      <a:pt x="14" y="1"/>
                      <a:pt x="14" y="1"/>
                    </a:cubicBezTo>
                    <a:cubicBezTo>
                      <a:pt x="13" y="1"/>
                      <a:pt x="12" y="1"/>
                      <a:pt x="12" y="1"/>
                    </a:cubicBezTo>
                    <a:cubicBezTo>
                      <a:pt x="12" y="0"/>
                      <a:pt x="10" y="0"/>
                      <a:pt x="10" y="0"/>
                    </a:cubicBezTo>
                    <a:cubicBezTo>
                      <a:pt x="10" y="0"/>
                      <a:pt x="8" y="1"/>
                      <a:pt x="8" y="1"/>
                    </a:cubicBezTo>
                    <a:cubicBezTo>
                      <a:pt x="8" y="1"/>
                      <a:pt x="6" y="1"/>
                      <a:pt x="6" y="2"/>
                    </a:cubicBezTo>
                    <a:cubicBezTo>
                      <a:pt x="6" y="3"/>
                      <a:pt x="3" y="3"/>
                      <a:pt x="2" y="2"/>
                    </a:cubicBezTo>
                    <a:cubicBezTo>
                      <a:pt x="2" y="2"/>
                      <a:pt x="2" y="2"/>
                      <a:pt x="2" y="2"/>
                    </a:cubicBezTo>
                    <a:cubicBezTo>
                      <a:pt x="2" y="2"/>
                      <a:pt x="2" y="2"/>
                      <a:pt x="2" y="2"/>
                    </a:cubicBezTo>
                    <a:cubicBezTo>
                      <a:pt x="2" y="3"/>
                      <a:pt x="1" y="3"/>
                      <a:pt x="1" y="3"/>
                    </a:cubicBezTo>
                    <a:cubicBezTo>
                      <a:pt x="0" y="3"/>
                      <a:pt x="1" y="3"/>
                      <a:pt x="0" y="4"/>
                    </a:cubicBezTo>
                    <a:cubicBezTo>
                      <a:pt x="0" y="4"/>
                      <a:pt x="0" y="5"/>
                      <a:pt x="0" y="5"/>
                    </a:cubicBezTo>
                    <a:cubicBezTo>
                      <a:pt x="0" y="5"/>
                      <a:pt x="0" y="5"/>
                      <a:pt x="0" y="5"/>
                    </a:cubicBezTo>
                    <a:cubicBezTo>
                      <a:pt x="0" y="5"/>
                      <a:pt x="0" y="6"/>
                      <a:pt x="0" y="6"/>
                    </a:cubicBezTo>
                    <a:cubicBezTo>
                      <a:pt x="0" y="6"/>
                      <a:pt x="0" y="6"/>
                      <a:pt x="0" y="6"/>
                    </a:cubicBezTo>
                    <a:cubicBezTo>
                      <a:pt x="1" y="7"/>
                      <a:pt x="2" y="7"/>
                      <a:pt x="2" y="8"/>
                    </a:cubicBezTo>
                    <a:cubicBezTo>
                      <a:pt x="3" y="8"/>
                      <a:pt x="4" y="8"/>
                      <a:pt x="5" y="8"/>
                    </a:cubicBezTo>
                    <a:cubicBezTo>
                      <a:pt x="5" y="8"/>
                      <a:pt x="8" y="7"/>
                      <a:pt x="8" y="7"/>
                    </a:cubicBezTo>
                    <a:cubicBezTo>
                      <a:pt x="8" y="7"/>
                      <a:pt x="8" y="7"/>
                      <a:pt x="9" y="7"/>
                    </a:cubicBezTo>
                    <a:cubicBezTo>
                      <a:pt x="9" y="8"/>
                      <a:pt x="9" y="8"/>
                      <a:pt x="9" y="8"/>
                    </a:cubicBezTo>
                    <a:cubicBezTo>
                      <a:pt x="10" y="7"/>
                      <a:pt x="10" y="7"/>
                      <a:pt x="11" y="7"/>
                    </a:cubicBezTo>
                    <a:cubicBezTo>
                      <a:pt x="12" y="6"/>
                      <a:pt x="13" y="3"/>
                      <a:pt x="13" y="3"/>
                    </a:cubicBezTo>
                    <a:cubicBezTo>
                      <a:pt x="13" y="3"/>
                      <a:pt x="14" y="2"/>
                      <a:pt x="14" y="2"/>
                    </a:cubicBezTo>
                    <a:cubicBezTo>
                      <a:pt x="15" y="2"/>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251">
                <a:extLst>
                  <a:ext uri="{FF2B5EF4-FFF2-40B4-BE49-F238E27FC236}">
                    <a16:creationId xmlns:a16="http://schemas.microsoft.com/office/drawing/2014/main" id="{431369BD-1DA1-406A-86F3-07882D9247DA}"/>
                  </a:ext>
                </a:extLst>
              </p:cNvPr>
              <p:cNvSpPr>
                <a:spLocks/>
              </p:cNvSpPr>
              <p:nvPr/>
            </p:nvSpPr>
            <p:spPr bwMode="auto">
              <a:xfrm>
                <a:off x="-3419475" y="1758950"/>
                <a:ext cx="53975" cy="25400"/>
              </a:xfrm>
              <a:custGeom>
                <a:avLst/>
                <a:gdLst>
                  <a:gd name="T0" fmla="*/ 14 w 15"/>
                  <a:gd name="T1" fmla="*/ 3 h 7"/>
                  <a:gd name="T2" fmla="*/ 12 w 15"/>
                  <a:gd name="T3" fmla="*/ 3 h 7"/>
                  <a:gd name="T4" fmla="*/ 12 w 15"/>
                  <a:gd name="T5" fmla="*/ 2 h 7"/>
                  <a:gd name="T6" fmla="*/ 10 w 15"/>
                  <a:gd name="T7" fmla="*/ 2 h 7"/>
                  <a:gd name="T8" fmla="*/ 9 w 15"/>
                  <a:gd name="T9" fmla="*/ 2 h 7"/>
                  <a:gd name="T10" fmla="*/ 8 w 15"/>
                  <a:gd name="T11" fmla="*/ 0 h 7"/>
                  <a:gd name="T12" fmla="*/ 6 w 15"/>
                  <a:gd name="T13" fmla="*/ 0 h 7"/>
                  <a:gd name="T14" fmla="*/ 6 w 15"/>
                  <a:gd name="T15" fmla="*/ 0 h 7"/>
                  <a:gd name="T16" fmla="*/ 5 w 15"/>
                  <a:gd name="T17" fmla="*/ 0 h 7"/>
                  <a:gd name="T18" fmla="*/ 3 w 15"/>
                  <a:gd name="T19" fmla="*/ 1 h 7"/>
                  <a:gd name="T20" fmla="*/ 1 w 15"/>
                  <a:gd name="T21" fmla="*/ 2 h 7"/>
                  <a:gd name="T22" fmla="*/ 1 w 15"/>
                  <a:gd name="T23" fmla="*/ 3 h 7"/>
                  <a:gd name="T24" fmla="*/ 1 w 15"/>
                  <a:gd name="T25" fmla="*/ 5 h 7"/>
                  <a:gd name="T26" fmla="*/ 4 w 15"/>
                  <a:gd name="T27" fmla="*/ 7 h 7"/>
                  <a:gd name="T28" fmla="*/ 4 w 15"/>
                  <a:gd name="T29" fmla="*/ 7 h 7"/>
                  <a:gd name="T30" fmla="*/ 6 w 15"/>
                  <a:gd name="T31" fmla="*/ 7 h 7"/>
                  <a:gd name="T32" fmla="*/ 6 w 15"/>
                  <a:gd name="T33" fmla="*/ 6 h 7"/>
                  <a:gd name="T34" fmla="*/ 8 w 15"/>
                  <a:gd name="T35" fmla="*/ 6 h 7"/>
                  <a:gd name="T36" fmla="*/ 10 w 15"/>
                  <a:gd name="T37" fmla="*/ 7 h 7"/>
                  <a:gd name="T38" fmla="*/ 10 w 15"/>
                  <a:gd name="T39" fmla="*/ 7 h 7"/>
                  <a:gd name="T40" fmla="*/ 11 w 15"/>
                  <a:gd name="T41" fmla="*/ 6 h 7"/>
                  <a:gd name="T42" fmla="*/ 13 w 15"/>
                  <a:gd name="T43" fmla="*/ 5 h 7"/>
                  <a:gd name="T44" fmla="*/ 15 w 15"/>
                  <a:gd name="T45" fmla="*/ 4 h 7"/>
                  <a:gd name="T46" fmla="*/ 14 w 15"/>
                  <a:gd name="T4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14" y="3"/>
                    </a:moveTo>
                    <a:cubicBezTo>
                      <a:pt x="13" y="3"/>
                      <a:pt x="12" y="3"/>
                      <a:pt x="12" y="3"/>
                    </a:cubicBezTo>
                    <a:cubicBezTo>
                      <a:pt x="12" y="2"/>
                      <a:pt x="12" y="2"/>
                      <a:pt x="12" y="2"/>
                    </a:cubicBezTo>
                    <a:cubicBezTo>
                      <a:pt x="11" y="2"/>
                      <a:pt x="11" y="2"/>
                      <a:pt x="10" y="2"/>
                    </a:cubicBezTo>
                    <a:cubicBezTo>
                      <a:pt x="10" y="3"/>
                      <a:pt x="9" y="2"/>
                      <a:pt x="9" y="2"/>
                    </a:cubicBezTo>
                    <a:cubicBezTo>
                      <a:pt x="9" y="1"/>
                      <a:pt x="9" y="1"/>
                      <a:pt x="8" y="0"/>
                    </a:cubicBezTo>
                    <a:cubicBezTo>
                      <a:pt x="7" y="0"/>
                      <a:pt x="7" y="0"/>
                      <a:pt x="6" y="0"/>
                    </a:cubicBezTo>
                    <a:cubicBezTo>
                      <a:pt x="6" y="0"/>
                      <a:pt x="6" y="0"/>
                      <a:pt x="6" y="0"/>
                    </a:cubicBezTo>
                    <a:cubicBezTo>
                      <a:pt x="6" y="0"/>
                      <a:pt x="5" y="0"/>
                      <a:pt x="5" y="0"/>
                    </a:cubicBezTo>
                    <a:cubicBezTo>
                      <a:pt x="5" y="0"/>
                      <a:pt x="4" y="0"/>
                      <a:pt x="3" y="1"/>
                    </a:cubicBezTo>
                    <a:cubicBezTo>
                      <a:pt x="2" y="1"/>
                      <a:pt x="1" y="2"/>
                      <a:pt x="1" y="2"/>
                    </a:cubicBezTo>
                    <a:cubicBezTo>
                      <a:pt x="0" y="2"/>
                      <a:pt x="0" y="3"/>
                      <a:pt x="1" y="3"/>
                    </a:cubicBezTo>
                    <a:cubicBezTo>
                      <a:pt x="1" y="3"/>
                      <a:pt x="1" y="5"/>
                      <a:pt x="1" y="5"/>
                    </a:cubicBezTo>
                    <a:cubicBezTo>
                      <a:pt x="2" y="5"/>
                      <a:pt x="4" y="6"/>
                      <a:pt x="4" y="7"/>
                    </a:cubicBezTo>
                    <a:cubicBezTo>
                      <a:pt x="4" y="7"/>
                      <a:pt x="4" y="7"/>
                      <a:pt x="4" y="7"/>
                    </a:cubicBezTo>
                    <a:cubicBezTo>
                      <a:pt x="5" y="7"/>
                      <a:pt x="6" y="7"/>
                      <a:pt x="6" y="7"/>
                    </a:cubicBezTo>
                    <a:cubicBezTo>
                      <a:pt x="6" y="6"/>
                      <a:pt x="6" y="6"/>
                      <a:pt x="6" y="6"/>
                    </a:cubicBezTo>
                    <a:cubicBezTo>
                      <a:pt x="6" y="6"/>
                      <a:pt x="8" y="6"/>
                      <a:pt x="8" y="6"/>
                    </a:cubicBezTo>
                    <a:cubicBezTo>
                      <a:pt x="9" y="7"/>
                      <a:pt x="10" y="7"/>
                      <a:pt x="10" y="7"/>
                    </a:cubicBezTo>
                    <a:cubicBezTo>
                      <a:pt x="10" y="7"/>
                      <a:pt x="10" y="7"/>
                      <a:pt x="10" y="7"/>
                    </a:cubicBezTo>
                    <a:cubicBezTo>
                      <a:pt x="11" y="7"/>
                      <a:pt x="11" y="6"/>
                      <a:pt x="11" y="6"/>
                    </a:cubicBezTo>
                    <a:cubicBezTo>
                      <a:pt x="12" y="6"/>
                      <a:pt x="13" y="6"/>
                      <a:pt x="13" y="5"/>
                    </a:cubicBezTo>
                    <a:cubicBezTo>
                      <a:pt x="14" y="5"/>
                      <a:pt x="14" y="4"/>
                      <a:pt x="15" y="4"/>
                    </a:cubicBezTo>
                    <a:cubicBezTo>
                      <a:pt x="14" y="4"/>
                      <a:pt x="14" y="3"/>
                      <a:pt x="1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252">
                <a:extLst>
                  <a:ext uri="{FF2B5EF4-FFF2-40B4-BE49-F238E27FC236}">
                    <a16:creationId xmlns:a16="http://schemas.microsoft.com/office/drawing/2014/main" id="{93E38F88-F1C0-4A85-9B42-CBC897E98C03}"/>
                  </a:ext>
                </a:extLst>
              </p:cNvPr>
              <p:cNvSpPr>
                <a:spLocks/>
              </p:cNvSpPr>
              <p:nvPr/>
            </p:nvSpPr>
            <p:spPr bwMode="auto">
              <a:xfrm>
                <a:off x="-3382963" y="1773238"/>
                <a:ext cx="46037" cy="22225"/>
              </a:xfrm>
              <a:custGeom>
                <a:avLst/>
                <a:gdLst>
                  <a:gd name="T0" fmla="*/ 10 w 13"/>
                  <a:gd name="T1" fmla="*/ 1 h 6"/>
                  <a:gd name="T2" fmla="*/ 8 w 13"/>
                  <a:gd name="T3" fmla="*/ 1 h 6"/>
                  <a:gd name="T4" fmla="*/ 6 w 13"/>
                  <a:gd name="T5" fmla="*/ 0 h 6"/>
                  <a:gd name="T6" fmla="*/ 5 w 13"/>
                  <a:gd name="T7" fmla="*/ 0 h 6"/>
                  <a:gd name="T8" fmla="*/ 5 w 13"/>
                  <a:gd name="T9" fmla="*/ 0 h 6"/>
                  <a:gd name="T10" fmla="*/ 3 w 13"/>
                  <a:gd name="T11" fmla="*/ 1 h 6"/>
                  <a:gd name="T12" fmla="*/ 1 w 13"/>
                  <a:gd name="T13" fmla="*/ 2 h 6"/>
                  <a:gd name="T14" fmla="*/ 0 w 13"/>
                  <a:gd name="T15" fmla="*/ 3 h 6"/>
                  <a:gd name="T16" fmla="*/ 1 w 13"/>
                  <a:gd name="T17" fmla="*/ 5 h 6"/>
                  <a:gd name="T18" fmla="*/ 5 w 13"/>
                  <a:gd name="T19" fmla="*/ 5 h 6"/>
                  <a:gd name="T20" fmla="*/ 7 w 13"/>
                  <a:gd name="T21" fmla="*/ 4 h 6"/>
                  <a:gd name="T22" fmla="*/ 9 w 13"/>
                  <a:gd name="T23" fmla="*/ 3 h 6"/>
                  <a:gd name="T24" fmla="*/ 11 w 13"/>
                  <a:gd name="T25" fmla="*/ 4 h 6"/>
                  <a:gd name="T26" fmla="*/ 13 w 13"/>
                  <a:gd name="T27" fmla="*/ 4 h 6"/>
                  <a:gd name="T28" fmla="*/ 12 w 13"/>
                  <a:gd name="T29" fmla="*/ 3 h 6"/>
                  <a:gd name="T30" fmla="*/ 13 w 13"/>
                  <a:gd name="T31" fmla="*/ 2 h 6"/>
                  <a:gd name="T32" fmla="*/ 13 w 13"/>
                  <a:gd name="T33" fmla="*/ 1 h 6"/>
                  <a:gd name="T34" fmla="*/ 12 w 13"/>
                  <a:gd name="T35" fmla="*/ 1 h 6"/>
                  <a:gd name="T36" fmla="*/ 10 w 13"/>
                  <a:gd name="T3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1"/>
                    </a:moveTo>
                    <a:cubicBezTo>
                      <a:pt x="9" y="1"/>
                      <a:pt x="9" y="0"/>
                      <a:pt x="8" y="1"/>
                    </a:cubicBezTo>
                    <a:cubicBezTo>
                      <a:pt x="8" y="1"/>
                      <a:pt x="7" y="1"/>
                      <a:pt x="6" y="0"/>
                    </a:cubicBezTo>
                    <a:cubicBezTo>
                      <a:pt x="6" y="0"/>
                      <a:pt x="5" y="1"/>
                      <a:pt x="5" y="0"/>
                    </a:cubicBezTo>
                    <a:cubicBezTo>
                      <a:pt x="5" y="0"/>
                      <a:pt x="5" y="0"/>
                      <a:pt x="5" y="0"/>
                    </a:cubicBezTo>
                    <a:cubicBezTo>
                      <a:pt x="4" y="0"/>
                      <a:pt x="4" y="1"/>
                      <a:pt x="3" y="1"/>
                    </a:cubicBezTo>
                    <a:cubicBezTo>
                      <a:pt x="3" y="2"/>
                      <a:pt x="2" y="2"/>
                      <a:pt x="1" y="2"/>
                    </a:cubicBezTo>
                    <a:cubicBezTo>
                      <a:pt x="1" y="2"/>
                      <a:pt x="1" y="3"/>
                      <a:pt x="0" y="3"/>
                    </a:cubicBezTo>
                    <a:cubicBezTo>
                      <a:pt x="1" y="4"/>
                      <a:pt x="1" y="5"/>
                      <a:pt x="1" y="5"/>
                    </a:cubicBezTo>
                    <a:cubicBezTo>
                      <a:pt x="2" y="6"/>
                      <a:pt x="5" y="6"/>
                      <a:pt x="5" y="5"/>
                    </a:cubicBezTo>
                    <a:cubicBezTo>
                      <a:pt x="5" y="4"/>
                      <a:pt x="7" y="4"/>
                      <a:pt x="7" y="4"/>
                    </a:cubicBezTo>
                    <a:cubicBezTo>
                      <a:pt x="7" y="4"/>
                      <a:pt x="9" y="3"/>
                      <a:pt x="9" y="3"/>
                    </a:cubicBezTo>
                    <a:cubicBezTo>
                      <a:pt x="9" y="3"/>
                      <a:pt x="11" y="3"/>
                      <a:pt x="11" y="4"/>
                    </a:cubicBezTo>
                    <a:cubicBezTo>
                      <a:pt x="11" y="4"/>
                      <a:pt x="12" y="4"/>
                      <a:pt x="13" y="4"/>
                    </a:cubicBezTo>
                    <a:cubicBezTo>
                      <a:pt x="12" y="4"/>
                      <a:pt x="12" y="3"/>
                      <a:pt x="12" y="3"/>
                    </a:cubicBezTo>
                    <a:cubicBezTo>
                      <a:pt x="12" y="3"/>
                      <a:pt x="13" y="2"/>
                      <a:pt x="13" y="2"/>
                    </a:cubicBezTo>
                    <a:cubicBezTo>
                      <a:pt x="13" y="2"/>
                      <a:pt x="13" y="1"/>
                      <a:pt x="13" y="1"/>
                    </a:cubicBezTo>
                    <a:cubicBezTo>
                      <a:pt x="13" y="1"/>
                      <a:pt x="12" y="1"/>
                      <a:pt x="12" y="1"/>
                    </a:cubicBezTo>
                    <a:cubicBezTo>
                      <a:pt x="12" y="1"/>
                      <a:pt x="11" y="1"/>
                      <a:pt x="1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253">
                <a:extLst>
                  <a:ext uri="{FF2B5EF4-FFF2-40B4-BE49-F238E27FC236}">
                    <a16:creationId xmlns:a16="http://schemas.microsoft.com/office/drawing/2014/main" id="{43A07AFF-5410-4034-AEC0-531936D35AC6}"/>
                  </a:ext>
                </a:extLst>
              </p:cNvPr>
              <p:cNvSpPr>
                <a:spLocks/>
              </p:cNvSpPr>
              <p:nvPr/>
            </p:nvSpPr>
            <p:spPr bwMode="auto">
              <a:xfrm>
                <a:off x="-3603625" y="1852613"/>
                <a:ext cx="28575" cy="50800"/>
              </a:xfrm>
              <a:custGeom>
                <a:avLst/>
                <a:gdLst>
                  <a:gd name="T0" fmla="*/ 6 w 8"/>
                  <a:gd name="T1" fmla="*/ 12 h 14"/>
                  <a:gd name="T2" fmla="*/ 5 w 8"/>
                  <a:gd name="T3" fmla="*/ 10 h 14"/>
                  <a:gd name="T4" fmla="*/ 6 w 8"/>
                  <a:gd name="T5" fmla="*/ 9 h 14"/>
                  <a:gd name="T6" fmla="*/ 5 w 8"/>
                  <a:gd name="T7" fmla="*/ 8 h 14"/>
                  <a:gd name="T8" fmla="*/ 6 w 8"/>
                  <a:gd name="T9" fmla="*/ 7 h 14"/>
                  <a:gd name="T10" fmla="*/ 6 w 8"/>
                  <a:gd name="T11" fmla="*/ 5 h 14"/>
                  <a:gd name="T12" fmla="*/ 6 w 8"/>
                  <a:gd name="T13" fmla="*/ 3 h 14"/>
                  <a:gd name="T14" fmla="*/ 8 w 8"/>
                  <a:gd name="T15" fmla="*/ 2 h 14"/>
                  <a:gd name="T16" fmla="*/ 7 w 8"/>
                  <a:gd name="T17" fmla="*/ 1 h 14"/>
                  <a:gd name="T18" fmla="*/ 6 w 8"/>
                  <a:gd name="T19" fmla="*/ 1 h 14"/>
                  <a:gd name="T20" fmla="*/ 5 w 8"/>
                  <a:gd name="T21" fmla="*/ 1 h 14"/>
                  <a:gd name="T22" fmla="*/ 3 w 8"/>
                  <a:gd name="T23" fmla="*/ 0 h 14"/>
                  <a:gd name="T24" fmla="*/ 3 w 8"/>
                  <a:gd name="T25" fmla="*/ 0 h 14"/>
                  <a:gd name="T26" fmla="*/ 2 w 8"/>
                  <a:gd name="T27" fmla="*/ 1 h 14"/>
                  <a:gd name="T28" fmla="*/ 2 w 8"/>
                  <a:gd name="T29" fmla="*/ 2 h 14"/>
                  <a:gd name="T30" fmla="*/ 1 w 8"/>
                  <a:gd name="T31" fmla="*/ 8 h 14"/>
                  <a:gd name="T32" fmla="*/ 1 w 8"/>
                  <a:gd name="T33" fmla="*/ 10 h 14"/>
                  <a:gd name="T34" fmla="*/ 2 w 8"/>
                  <a:gd name="T35" fmla="*/ 14 h 14"/>
                  <a:gd name="T36" fmla="*/ 3 w 8"/>
                  <a:gd name="T37" fmla="*/ 14 h 14"/>
                  <a:gd name="T38" fmla="*/ 5 w 8"/>
                  <a:gd name="T39" fmla="*/ 14 h 14"/>
                  <a:gd name="T40" fmla="*/ 5 w 8"/>
                  <a:gd name="T41" fmla="*/ 13 h 14"/>
                  <a:gd name="T42" fmla="*/ 6 w 8"/>
                  <a:gd name="T43"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4">
                    <a:moveTo>
                      <a:pt x="6" y="12"/>
                    </a:moveTo>
                    <a:cubicBezTo>
                      <a:pt x="7" y="11"/>
                      <a:pt x="6" y="11"/>
                      <a:pt x="5" y="10"/>
                    </a:cubicBezTo>
                    <a:cubicBezTo>
                      <a:pt x="5" y="10"/>
                      <a:pt x="6" y="9"/>
                      <a:pt x="6" y="9"/>
                    </a:cubicBezTo>
                    <a:cubicBezTo>
                      <a:pt x="7" y="9"/>
                      <a:pt x="6" y="9"/>
                      <a:pt x="5" y="8"/>
                    </a:cubicBezTo>
                    <a:cubicBezTo>
                      <a:pt x="5" y="7"/>
                      <a:pt x="5" y="7"/>
                      <a:pt x="6" y="7"/>
                    </a:cubicBezTo>
                    <a:cubicBezTo>
                      <a:pt x="7" y="7"/>
                      <a:pt x="6" y="6"/>
                      <a:pt x="6" y="5"/>
                    </a:cubicBezTo>
                    <a:cubicBezTo>
                      <a:pt x="7" y="5"/>
                      <a:pt x="6" y="4"/>
                      <a:pt x="6" y="3"/>
                    </a:cubicBezTo>
                    <a:cubicBezTo>
                      <a:pt x="6" y="3"/>
                      <a:pt x="7" y="3"/>
                      <a:pt x="8" y="2"/>
                    </a:cubicBezTo>
                    <a:cubicBezTo>
                      <a:pt x="8" y="1"/>
                      <a:pt x="7" y="2"/>
                      <a:pt x="7" y="1"/>
                    </a:cubicBezTo>
                    <a:cubicBezTo>
                      <a:pt x="7" y="1"/>
                      <a:pt x="6" y="0"/>
                      <a:pt x="6" y="1"/>
                    </a:cubicBezTo>
                    <a:cubicBezTo>
                      <a:pt x="5" y="1"/>
                      <a:pt x="5" y="1"/>
                      <a:pt x="5" y="1"/>
                    </a:cubicBezTo>
                    <a:cubicBezTo>
                      <a:pt x="4" y="1"/>
                      <a:pt x="3" y="1"/>
                      <a:pt x="3" y="0"/>
                    </a:cubicBezTo>
                    <a:cubicBezTo>
                      <a:pt x="3" y="0"/>
                      <a:pt x="3" y="0"/>
                      <a:pt x="3" y="0"/>
                    </a:cubicBezTo>
                    <a:cubicBezTo>
                      <a:pt x="2" y="0"/>
                      <a:pt x="2" y="1"/>
                      <a:pt x="2" y="1"/>
                    </a:cubicBezTo>
                    <a:cubicBezTo>
                      <a:pt x="2" y="1"/>
                      <a:pt x="2" y="2"/>
                      <a:pt x="2" y="2"/>
                    </a:cubicBezTo>
                    <a:cubicBezTo>
                      <a:pt x="2" y="3"/>
                      <a:pt x="1" y="7"/>
                      <a:pt x="1" y="8"/>
                    </a:cubicBezTo>
                    <a:cubicBezTo>
                      <a:pt x="0" y="9"/>
                      <a:pt x="0" y="9"/>
                      <a:pt x="1" y="10"/>
                    </a:cubicBezTo>
                    <a:cubicBezTo>
                      <a:pt x="2" y="10"/>
                      <a:pt x="2" y="13"/>
                      <a:pt x="2" y="14"/>
                    </a:cubicBezTo>
                    <a:cubicBezTo>
                      <a:pt x="2" y="14"/>
                      <a:pt x="3" y="14"/>
                      <a:pt x="3" y="14"/>
                    </a:cubicBezTo>
                    <a:cubicBezTo>
                      <a:pt x="4" y="14"/>
                      <a:pt x="5" y="14"/>
                      <a:pt x="5" y="14"/>
                    </a:cubicBezTo>
                    <a:cubicBezTo>
                      <a:pt x="5" y="14"/>
                      <a:pt x="5" y="13"/>
                      <a:pt x="5" y="13"/>
                    </a:cubicBezTo>
                    <a:cubicBezTo>
                      <a:pt x="5" y="13"/>
                      <a:pt x="5" y="12"/>
                      <a:pt x="6"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254">
                <a:extLst>
                  <a:ext uri="{FF2B5EF4-FFF2-40B4-BE49-F238E27FC236}">
                    <a16:creationId xmlns:a16="http://schemas.microsoft.com/office/drawing/2014/main" id="{93F4E8AF-B204-40A3-891F-23B07811EFF4}"/>
                  </a:ext>
                </a:extLst>
              </p:cNvPr>
              <p:cNvSpPr>
                <a:spLocks/>
              </p:cNvSpPr>
              <p:nvPr/>
            </p:nvSpPr>
            <p:spPr bwMode="auto">
              <a:xfrm>
                <a:off x="-3495675" y="1730375"/>
                <a:ext cx="33337" cy="28575"/>
              </a:xfrm>
              <a:custGeom>
                <a:avLst/>
                <a:gdLst>
                  <a:gd name="T0" fmla="*/ 3 w 9"/>
                  <a:gd name="T1" fmla="*/ 6 h 8"/>
                  <a:gd name="T2" fmla="*/ 5 w 9"/>
                  <a:gd name="T3" fmla="*/ 7 h 8"/>
                  <a:gd name="T4" fmla="*/ 6 w 9"/>
                  <a:gd name="T5" fmla="*/ 8 h 8"/>
                  <a:gd name="T6" fmla="*/ 7 w 9"/>
                  <a:gd name="T7" fmla="*/ 8 h 8"/>
                  <a:gd name="T8" fmla="*/ 7 w 9"/>
                  <a:gd name="T9" fmla="*/ 7 h 8"/>
                  <a:gd name="T10" fmla="*/ 7 w 9"/>
                  <a:gd name="T11" fmla="*/ 5 h 8"/>
                  <a:gd name="T12" fmla="*/ 8 w 9"/>
                  <a:gd name="T13" fmla="*/ 5 h 8"/>
                  <a:gd name="T14" fmla="*/ 9 w 9"/>
                  <a:gd name="T15" fmla="*/ 4 h 8"/>
                  <a:gd name="T16" fmla="*/ 8 w 9"/>
                  <a:gd name="T17" fmla="*/ 3 h 8"/>
                  <a:gd name="T18" fmla="*/ 9 w 9"/>
                  <a:gd name="T19" fmla="*/ 2 h 8"/>
                  <a:gd name="T20" fmla="*/ 9 w 9"/>
                  <a:gd name="T21" fmla="*/ 0 h 8"/>
                  <a:gd name="T22" fmla="*/ 9 w 9"/>
                  <a:gd name="T23" fmla="*/ 0 h 8"/>
                  <a:gd name="T24" fmla="*/ 6 w 9"/>
                  <a:gd name="T25" fmla="*/ 0 h 8"/>
                  <a:gd name="T26" fmla="*/ 5 w 9"/>
                  <a:gd name="T27" fmla="*/ 2 h 8"/>
                  <a:gd name="T28" fmla="*/ 4 w 9"/>
                  <a:gd name="T29" fmla="*/ 2 h 8"/>
                  <a:gd name="T30" fmla="*/ 3 w 9"/>
                  <a:gd name="T31" fmla="*/ 3 h 8"/>
                  <a:gd name="T32" fmla="*/ 2 w 9"/>
                  <a:gd name="T33" fmla="*/ 5 h 8"/>
                  <a:gd name="T34" fmla="*/ 0 w 9"/>
                  <a:gd name="T35" fmla="*/ 7 h 8"/>
                  <a:gd name="T36" fmla="*/ 0 w 9"/>
                  <a:gd name="T37" fmla="*/ 7 h 8"/>
                  <a:gd name="T38" fmla="*/ 1 w 9"/>
                  <a:gd name="T39" fmla="*/ 7 h 8"/>
                  <a:gd name="T40" fmla="*/ 3 w 9"/>
                  <a:gd name="T4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3" y="6"/>
                    </a:moveTo>
                    <a:cubicBezTo>
                      <a:pt x="3" y="6"/>
                      <a:pt x="4" y="6"/>
                      <a:pt x="5" y="7"/>
                    </a:cubicBezTo>
                    <a:cubicBezTo>
                      <a:pt x="5" y="7"/>
                      <a:pt x="6" y="7"/>
                      <a:pt x="6" y="8"/>
                    </a:cubicBezTo>
                    <a:cubicBezTo>
                      <a:pt x="6" y="8"/>
                      <a:pt x="7" y="8"/>
                      <a:pt x="7" y="8"/>
                    </a:cubicBezTo>
                    <a:cubicBezTo>
                      <a:pt x="7" y="8"/>
                      <a:pt x="7" y="7"/>
                      <a:pt x="7" y="7"/>
                    </a:cubicBezTo>
                    <a:cubicBezTo>
                      <a:pt x="7" y="6"/>
                      <a:pt x="7" y="5"/>
                      <a:pt x="7" y="5"/>
                    </a:cubicBezTo>
                    <a:cubicBezTo>
                      <a:pt x="7" y="5"/>
                      <a:pt x="8" y="5"/>
                      <a:pt x="8" y="5"/>
                    </a:cubicBezTo>
                    <a:cubicBezTo>
                      <a:pt x="8" y="4"/>
                      <a:pt x="9" y="4"/>
                      <a:pt x="9" y="4"/>
                    </a:cubicBezTo>
                    <a:cubicBezTo>
                      <a:pt x="9" y="4"/>
                      <a:pt x="8" y="3"/>
                      <a:pt x="8" y="3"/>
                    </a:cubicBezTo>
                    <a:cubicBezTo>
                      <a:pt x="8" y="3"/>
                      <a:pt x="9" y="3"/>
                      <a:pt x="9" y="2"/>
                    </a:cubicBezTo>
                    <a:cubicBezTo>
                      <a:pt x="9" y="1"/>
                      <a:pt x="9" y="1"/>
                      <a:pt x="9" y="0"/>
                    </a:cubicBezTo>
                    <a:cubicBezTo>
                      <a:pt x="9" y="0"/>
                      <a:pt x="9" y="1"/>
                      <a:pt x="9" y="0"/>
                    </a:cubicBezTo>
                    <a:cubicBezTo>
                      <a:pt x="8" y="0"/>
                      <a:pt x="7" y="0"/>
                      <a:pt x="6" y="0"/>
                    </a:cubicBezTo>
                    <a:cubicBezTo>
                      <a:pt x="5" y="1"/>
                      <a:pt x="5" y="2"/>
                      <a:pt x="5" y="2"/>
                    </a:cubicBezTo>
                    <a:cubicBezTo>
                      <a:pt x="6" y="2"/>
                      <a:pt x="4" y="3"/>
                      <a:pt x="4" y="2"/>
                    </a:cubicBezTo>
                    <a:cubicBezTo>
                      <a:pt x="4" y="2"/>
                      <a:pt x="3" y="2"/>
                      <a:pt x="3" y="3"/>
                    </a:cubicBezTo>
                    <a:cubicBezTo>
                      <a:pt x="3" y="3"/>
                      <a:pt x="2" y="4"/>
                      <a:pt x="2" y="5"/>
                    </a:cubicBezTo>
                    <a:cubicBezTo>
                      <a:pt x="2" y="5"/>
                      <a:pt x="1" y="6"/>
                      <a:pt x="0" y="7"/>
                    </a:cubicBezTo>
                    <a:cubicBezTo>
                      <a:pt x="0" y="7"/>
                      <a:pt x="0" y="7"/>
                      <a:pt x="0" y="7"/>
                    </a:cubicBezTo>
                    <a:cubicBezTo>
                      <a:pt x="0" y="7"/>
                      <a:pt x="1" y="7"/>
                      <a:pt x="1" y="7"/>
                    </a:cubicBezTo>
                    <a:cubicBezTo>
                      <a:pt x="1" y="7"/>
                      <a:pt x="3" y="7"/>
                      <a:pt x="3"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255">
                <a:extLst>
                  <a:ext uri="{FF2B5EF4-FFF2-40B4-BE49-F238E27FC236}">
                    <a16:creationId xmlns:a16="http://schemas.microsoft.com/office/drawing/2014/main" id="{20EA7E2B-9A48-4405-A9B2-FFBA7C025AC8}"/>
                  </a:ext>
                </a:extLst>
              </p:cNvPr>
              <p:cNvSpPr>
                <a:spLocks/>
              </p:cNvSpPr>
              <p:nvPr/>
            </p:nvSpPr>
            <p:spPr bwMode="auto">
              <a:xfrm>
                <a:off x="-3473450" y="1766888"/>
                <a:ext cx="6350" cy="11113"/>
              </a:xfrm>
              <a:custGeom>
                <a:avLst/>
                <a:gdLst>
                  <a:gd name="T0" fmla="*/ 1 w 2"/>
                  <a:gd name="T1" fmla="*/ 0 h 3"/>
                  <a:gd name="T2" fmla="*/ 0 w 2"/>
                  <a:gd name="T3" fmla="*/ 2 h 3"/>
                  <a:gd name="T4" fmla="*/ 2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0" y="2"/>
                      <a:pt x="1" y="3"/>
                      <a:pt x="2" y="3"/>
                    </a:cubicBezTo>
                    <a:cubicBezTo>
                      <a:pt x="1" y="1"/>
                      <a:pt x="1" y="1"/>
                      <a:pt x="1" y="1"/>
                    </a:cubicBezTo>
                    <a:cubicBezTo>
                      <a:pt x="1" y="1"/>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256">
                <a:extLst>
                  <a:ext uri="{FF2B5EF4-FFF2-40B4-BE49-F238E27FC236}">
                    <a16:creationId xmlns:a16="http://schemas.microsoft.com/office/drawing/2014/main" id="{290C9F84-C06E-4F0F-803A-C2600982E022}"/>
                  </a:ext>
                </a:extLst>
              </p:cNvPr>
              <p:cNvSpPr>
                <a:spLocks/>
              </p:cNvSpPr>
              <p:nvPr/>
            </p:nvSpPr>
            <p:spPr bwMode="auto">
              <a:xfrm>
                <a:off x="-3502025" y="1752600"/>
                <a:ext cx="31750" cy="25400"/>
              </a:xfrm>
              <a:custGeom>
                <a:avLst/>
                <a:gdLst>
                  <a:gd name="T0" fmla="*/ 1 w 9"/>
                  <a:gd name="T1" fmla="*/ 2 h 7"/>
                  <a:gd name="T2" fmla="*/ 1 w 9"/>
                  <a:gd name="T3" fmla="*/ 3 h 7"/>
                  <a:gd name="T4" fmla="*/ 3 w 9"/>
                  <a:gd name="T5" fmla="*/ 4 h 7"/>
                  <a:gd name="T6" fmla="*/ 4 w 9"/>
                  <a:gd name="T7" fmla="*/ 4 h 7"/>
                  <a:gd name="T8" fmla="*/ 5 w 9"/>
                  <a:gd name="T9" fmla="*/ 5 h 7"/>
                  <a:gd name="T10" fmla="*/ 6 w 9"/>
                  <a:gd name="T11" fmla="*/ 5 h 7"/>
                  <a:gd name="T12" fmla="*/ 6 w 9"/>
                  <a:gd name="T13" fmla="*/ 6 h 7"/>
                  <a:gd name="T14" fmla="*/ 8 w 9"/>
                  <a:gd name="T15" fmla="*/ 6 h 7"/>
                  <a:gd name="T16" fmla="*/ 8 w 9"/>
                  <a:gd name="T17" fmla="*/ 6 h 7"/>
                  <a:gd name="T18" fmla="*/ 9 w 9"/>
                  <a:gd name="T19" fmla="*/ 4 h 7"/>
                  <a:gd name="T20" fmla="*/ 9 w 9"/>
                  <a:gd name="T21" fmla="*/ 4 h 7"/>
                  <a:gd name="T22" fmla="*/ 9 w 9"/>
                  <a:gd name="T23" fmla="*/ 2 h 7"/>
                  <a:gd name="T24" fmla="*/ 9 w 9"/>
                  <a:gd name="T25" fmla="*/ 2 h 7"/>
                  <a:gd name="T26" fmla="*/ 8 w 9"/>
                  <a:gd name="T27" fmla="*/ 2 h 7"/>
                  <a:gd name="T28" fmla="*/ 7 w 9"/>
                  <a:gd name="T29" fmla="*/ 1 h 7"/>
                  <a:gd name="T30" fmla="*/ 5 w 9"/>
                  <a:gd name="T31" fmla="*/ 0 h 7"/>
                  <a:gd name="T32" fmla="*/ 3 w 9"/>
                  <a:gd name="T33" fmla="*/ 1 h 7"/>
                  <a:gd name="T34" fmla="*/ 2 w 9"/>
                  <a:gd name="T35" fmla="*/ 1 h 7"/>
                  <a:gd name="T36" fmla="*/ 0 w 9"/>
                  <a:gd name="T37" fmla="*/ 2 h 7"/>
                  <a:gd name="T38" fmla="*/ 1 w 9"/>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1" y="2"/>
                    </a:moveTo>
                    <a:cubicBezTo>
                      <a:pt x="1" y="2"/>
                      <a:pt x="1" y="3"/>
                      <a:pt x="1" y="3"/>
                    </a:cubicBezTo>
                    <a:cubicBezTo>
                      <a:pt x="2" y="2"/>
                      <a:pt x="2" y="3"/>
                      <a:pt x="3" y="4"/>
                    </a:cubicBezTo>
                    <a:cubicBezTo>
                      <a:pt x="3" y="4"/>
                      <a:pt x="4" y="4"/>
                      <a:pt x="4" y="4"/>
                    </a:cubicBezTo>
                    <a:cubicBezTo>
                      <a:pt x="4" y="5"/>
                      <a:pt x="4" y="5"/>
                      <a:pt x="5" y="5"/>
                    </a:cubicBezTo>
                    <a:cubicBezTo>
                      <a:pt x="5" y="5"/>
                      <a:pt x="6" y="4"/>
                      <a:pt x="6" y="5"/>
                    </a:cubicBezTo>
                    <a:cubicBezTo>
                      <a:pt x="6" y="5"/>
                      <a:pt x="6" y="6"/>
                      <a:pt x="6" y="6"/>
                    </a:cubicBezTo>
                    <a:cubicBezTo>
                      <a:pt x="7" y="6"/>
                      <a:pt x="7" y="7"/>
                      <a:pt x="8" y="6"/>
                    </a:cubicBezTo>
                    <a:cubicBezTo>
                      <a:pt x="8" y="6"/>
                      <a:pt x="8" y="6"/>
                      <a:pt x="8" y="6"/>
                    </a:cubicBezTo>
                    <a:cubicBezTo>
                      <a:pt x="8" y="5"/>
                      <a:pt x="8" y="5"/>
                      <a:pt x="9" y="4"/>
                    </a:cubicBezTo>
                    <a:cubicBezTo>
                      <a:pt x="9" y="4"/>
                      <a:pt x="9" y="4"/>
                      <a:pt x="9" y="4"/>
                    </a:cubicBezTo>
                    <a:cubicBezTo>
                      <a:pt x="9" y="3"/>
                      <a:pt x="9" y="3"/>
                      <a:pt x="9" y="2"/>
                    </a:cubicBezTo>
                    <a:cubicBezTo>
                      <a:pt x="9" y="2"/>
                      <a:pt x="9" y="2"/>
                      <a:pt x="9" y="2"/>
                    </a:cubicBezTo>
                    <a:cubicBezTo>
                      <a:pt x="9" y="2"/>
                      <a:pt x="8" y="2"/>
                      <a:pt x="8" y="2"/>
                    </a:cubicBezTo>
                    <a:cubicBezTo>
                      <a:pt x="8" y="1"/>
                      <a:pt x="7" y="1"/>
                      <a:pt x="7" y="1"/>
                    </a:cubicBezTo>
                    <a:cubicBezTo>
                      <a:pt x="6" y="0"/>
                      <a:pt x="5" y="0"/>
                      <a:pt x="5" y="0"/>
                    </a:cubicBezTo>
                    <a:cubicBezTo>
                      <a:pt x="5" y="1"/>
                      <a:pt x="3" y="1"/>
                      <a:pt x="3" y="1"/>
                    </a:cubicBezTo>
                    <a:cubicBezTo>
                      <a:pt x="3" y="1"/>
                      <a:pt x="2" y="1"/>
                      <a:pt x="2" y="1"/>
                    </a:cubicBezTo>
                    <a:cubicBezTo>
                      <a:pt x="1" y="1"/>
                      <a:pt x="1" y="1"/>
                      <a:pt x="0" y="2"/>
                    </a:cubicBezTo>
                    <a:cubicBezTo>
                      <a:pt x="0"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257">
                <a:extLst>
                  <a:ext uri="{FF2B5EF4-FFF2-40B4-BE49-F238E27FC236}">
                    <a16:creationId xmlns:a16="http://schemas.microsoft.com/office/drawing/2014/main" id="{154AD3F2-81E6-478C-8529-9F5729FB1B00}"/>
                  </a:ext>
                </a:extLst>
              </p:cNvPr>
              <p:cNvSpPr>
                <a:spLocks/>
              </p:cNvSpPr>
              <p:nvPr/>
            </p:nvSpPr>
            <p:spPr bwMode="auto">
              <a:xfrm>
                <a:off x="-3354388" y="1787525"/>
                <a:ext cx="76200" cy="47625"/>
              </a:xfrm>
              <a:custGeom>
                <a:avLst/>
                <a:gdLst>
                  <a:gd name="T0" fmla="*/ 19 w 21"/>
                  <a:gd name="T1" fmla="*/ 9 h 13"/>
                  <a:gd name="T2" fmla="*/ 18 w 21"/>
                  <a:gd name="T3" fmla="*/ 8 h 13"/>
                  <a:gd name="T4" fmla="*/ 18 w 21"/>
                  <a:gd name="T5" fmla="*/ 8 h 13"/>
                  <a:gd name="T6" fmla="*/ 18 w 21"/>
                  <a:gd name="T7" fmla="*/ 6 h 13"/>
                  <a:gd name="T8" fmla="*/ 16 w 21"/>
                  <a:gd name="T9" fmla="*/ 2 h 13"/>
                  <a:gd name="T10" fmla="*/ 15 w 21"/>
                  <a:gd name="T11" fmla="*/ 0 h 13"/>
                  <a:gd name="T12" fmla="*/ 14 w 21"/>
                  <a:gd name="T13" fmla="*/ 0 h 13"/>
                  <a:gd name="T14" fmla="*/ 12 w 21"/>
                  <a:gd name="T15" fmla="*/ 1 h 13"/>
                  <a:gd name="T16" fmla="*/ 11 w 21"/>
                  <a:gd name="T17" fmla="*/ 1 h 13"/>
                  <a:gd name="T18" fmla="*/ 10 w 21"/>
                  <a:gd name="T19" fmla="*/ 1 h 13"/>
                  <a:gd name="T20" fmla="*/ 9 w 21"/>
                  <a:gd name="T21" fmla="*/ 1 h 13"/>
                  <a:gd name="T22" fmla="*/ 7 w 21"/>
                  <a:gd name="T23" fmla="*/ 1 h 13"/>
                  <a:gd name="T24" fmla="*/ 6 w 21"/>
                  <a:gd name="T25" fmla="*/ 1 h 13"/>
                  <a:gd name="T26" fmla="*/ 5 w 21"/>
                  <a:gd name="T27" fmla="*/ 1 h 13"/>
                  <a:gd name="T28" fmla="*/ 4 w 21"/>
                  <a:gd name="T29" fmla="*/ 2 h 13"/>
                  <a:gd name="T30" fmla="*/ 2 w 21"/>
                  <a:gd name="T31" fmla="*/ 6 h 13"/>
                  <a:gd name="T32" fmla="*/ 0 w 21"/>
                  <a:gd name="T33" fmla="*/ 7 h 13"/>
                  <a:gd name="T34" fmla="*/ 1 w 21"/>
                  <a:gd name="T35" fmla="*/ 8 h 13"/>
                  <a:gd name="T36" fmla="*/ 2 w 21"/>
                  <a:gd name="T37" fmla="*/ 9 h 13"/>
                  <a:gd name="T38" fmla="*/ 2 w 21"/>
                  <a:gd name="T39" fmla="*/ 10 h 13"/>
                  <a:gd name="T40" fmla="*/ 5 w 21"/>
                  <a:gd name="T41" fmla="*/ 11 h 13"/>
                  <a:gd name="T42" fmla="*/ 5 w 21"/>
                  <a:gd name="T43" fmla="*/ 12 h 13"/>
                  <a:gd name="T44" fmla="*/ 6 w 21"/>
                  <a:gd name="T45" fmla="*/ 13 h 13"/>
                  <a:gd name="T46" fmla="*/ 9 w 21"/>
                  <a:gd name="T47" fmla="*/ 13 h 13"/>
                  <a:gd name="T48" fmla="*/ 11 w 21"/>
                  <a:gd name="T49" fmla="*/ 13 h 13"/>
                  <a:gd name="T50" fmla="*/ 13 w 21"/>
                  <a:gd name="T51" fmla="*/ 13 h 13"/>
                  <a:gd name="T52" fmla="*/ 16 w 21"/>
                  <a:gd name="T53" fmla="*/ 12 h 13"/>
                  <a:gd name="T54" fmla="*/ 18 w 21"/>
                  <a:gd name="T55" fmla="*/ 13 h 13"/>
                  <a:gd name="T56" fmla="*/ 19 w 21"/>
                  <a:gd name="T57" fmla="*/ 13 h 13"/>
                  <a:gd name="T58" fmla="*/ 19 w 21"/>
                  <a:gd name="T59" fmla="*/ 12 h 13"/>
                  <a:gd name="T60" fmla="*/ 20 w 21"/>
                  <a:gd name="T61" fmla="*/ 10 h 13"/>
                  <a:gd name="T62" fmla="*/ 21 w 21"/>
                  <a:gd name="T63" fmla="*/ 9 h 13"/>
                  <a:gd name="T64" fmla="*/ 21 w 21"/>
                  <a:gd name="T65" fmla="*/ 9 h 13"/>
                  <a:gd name="T66" fmla="*/ 20 w 21"/>
                  <a:gd name="T67" fmla="*/ 8 h 13"/>
                  <a:gd name="T68" fmla="*/ 19 w 21"/>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13">
                    <a:moveTo>
                      <a:pt x="19" y="9"/>
                    </a:moveTo>
                    <a:cubicBezTo>
                      <a:pt x="19" y="9"/>
                      <a:pt x="18" y="9"/>
                      <a:pt x="18" y="8"/>
                    </a:cubicBezTo>
                    <a:cubicBezTo>
                      <a:pt x="18" y="8"/>
                      <a:pt x="18" y="8"/>
                      <a:pt x="18" y="8"/>
                    </a:cubicBezTo>
                    <a:cubicBezTo>
                      <a:pt x="18" y="8"/>
                      <a:pt x="18" y="6"/>
                      <a:pt x="18" y="6"/>
                    </a:cubicBezTo>
                    <a:cubicBezTo>
                      <a:pt x="18" y="5"/>
                      <a:pt x="17" y="3"/>
                      <a:pt x="16" y="2"/>
                    </a:cubicBezTo>
                    <a:cubicBezTo>
                      <a:pt x="16" y="2"/>
                      <a:pt x="16" y="1"/>
                      <a:pt x="15" y="0"/>
                    </a:cubicBezTo>
                    <a:cubicBezTo>
                      <a:pt x="14" y="0"/>
                      <a:pt x="14" y="0"/>
                      <a:pt x="14" y="0"/>
                    </a:cubicBezTo>
                    <a:cubicBezTo>
                      <a:pt x="14" y="1"/>
                      <a:pt x="13" y="1"/>
                      <a:pt x="12" y="1"/>
                    </a:cubicBezTo>
                    <a:cubicBezTo>
                      <a:pt x="12" y="1"/>
                      <a:pt x="12" y="1"/>
                      <a:pt x="11" y="1"/>
                    </a:cubicBezTo>
                    <a:cubicBezTo>
                      <a:pt x="11" y="1"/>
                      <a:pt x="10" y="2"/>
                      <a:pt x="10" y="1"/>
                    </a:cubicBezTo>
                    <a:cubicBezTo>
                      <a:pt x="10" y="1"/>
                      <a:pt x="9" y="1"/>
                      <a:pt x="9" y="1"/>
                    </a:cubicBezTo>
                    <a:cubicBezTo>
                      <a:pt x="8" y="1"/>
                      <a:pt x="7" y="1"/>
                      <a:pt x="7" y="1"/>
                    </a:cubicBezTo>
                    <a:cubicBezTo>
                      <a:pt x="6" y="1"/>
                      <a:pt x="6" y="1"/>
                      <a:pt x="6" y="1"/>
                    </a:cubicBezTo>
                    <a:cubicBezTo>
                      <a:pt x="6" y="1"/>
                      <a:pt x="6" y="1"/>
                      <a:pt x="5" y="1"/>
                    </a:cubicBezTo>
                    <a:cubicBezTo>
                      <a:pt x="5" y="1"/>
                      <a:pt x="4" y="2"/>
                      <a:pt x="4" y="2"/>
                    </a:cubicBezTo>
                    <a:cubicBezTo>
                      <a:pt x="4" y="2"/>
                      <a:pt x="3" y="5"/>
                      <a:pt x="2" y="6"/>
                    </a:cubicBezTo>
                    <a:cubicBezTo>
                      <a:pt x="1" y="6"/>
                      <a:pt x="0" y="6"/>
                      <a:pt x="0" y="7"/>
                    </a:cubicBezTo>
                    <a:cubicBezTo>
                      <a:pt x="0" y="7"/>
                      <a:pt x="1" y="8"/>
                      <a:pt x="1" y="8"/>
                    </a:cubicBezTo>
                    <a:cubicBezTo>
                      <a:pt x="1" y="8"/>
                      <a:pt x="1" y="9"/>
                      <a:pt x="2" y="9"/>
                    </a:cubicBezTo>
                    <a:cubicBezTo>
                      <a:pt x="3" y="9"/>
                      <a:pt x="2" y="10"/>
                      <a:pt x="2" y="10"/>
                    </a:cubicBezTo>
                    <a:cubicBezTo>
                      <a:pt x="3" y="10"/>
                      <a:pt x="5" y="11"/>
                      <a:pt x="5" y="11"/>
                    </a:cubicBezTo>
                    <a:cubicBezTo>
                      <a:pt x="5" y="11"/>
                      <a:pt x="5" y="12"/>
                      <a:pt x="5" y="12"/>
                    </a:cubicBezTo>
                    <a:cubicBezTo>
                      <a:pt x="6" y="12"/>
                      <a:pt x="6" y="13"/>
                      <a:pt x="6" y="13"/>
                    </a:cubicBezTo>
                    <a:cubicBezTo>
                      <a:pt x="7" y="13"/>
                      <a:pt x="8" y="13"/>
                      <a:pt x="9" y="13"/>
                    </a:cubicBezTo>
                    <a:cubicBezTo>
                      <a:pt x="9" y="13"/>
                      <a:pt x="11" y="13"/>
                      <a:pt x="11" y="13"/>
                    </a:cubicBezTo>
                    <a:cubicBezTo>
                      <a:pt x="12" y="13"/>
                      <a:pt x="12" y="13"/>
                      <a:pt x="13" y="13"/>
                    </a:cubicBezTo>
                    <a:cubicBezTo>
                      <a:pt x="13" y="12"/>
                      <a:pt x="15" y="12"/>
                      <a:pt x="16" y="12"/>
                    </a:cubicBezTo>
                    <a:cubicBezTo>
                      <a:pt x="16" y="12"/>
                      <a:pt x="17" y="12"/>
                      <a:pt x="18" y="13"/>
                    </a:cubicBezTo>
                    <a:cubicBezTo>
                      <a:pt x="18" y="13"/>
                      <a:pt x="18" y="13"/>
                      <a:pt x="19" y="13"/>
                    </a:cubicBezTo>
                    <a:cubicBezTo>
                      <a:pt x="19" y="13"/>
                      <a:pt x="19" y="13"/>
                      <a:pt x="19" y="12"/>
                    </a:cubicBezTo>
                    <a:cubicBezTo>
                      <a:pt x="19" y="11"/>
                      <a:pt x="19" y="10"/>
                      <a:pt x="20" y="10"/>
                    </a:cubicBezTo>
                    <a:cubicBezTo>
                      <a:pt x="21" y="10"/>
                      <a:pt x="21" y="10"/>
                      <a:pt x="21" y="9"/>
                    </a:cubicBezTo>
                    <a:cubicBezTo>
                      <a:pt x="21" y="9"/>
                      <a:pt x="21" y="9"/>
                      <a:pt x="21" y="9"/>
                    </a:cubicBezTo>
                    <a:cubicBezTo>
                      <a:pt x="21" y="9"/>
                      <a:pt x="21" y="8"/>
                      <a:pt x="20" y="8"/>
                    </a:cubicBezTo>
                    <a:cubicBezTo>
                      <a:pt x="20" y="8"/>
                      <a:pt x="19"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258">
                <a:extLst>
                  <a:ext uri="{FF2B5EF4-FFF2-40B4-BE49-F238E27FC236}">
                    <a16:creationId xmlns:a16="http://schemas.microsoft.com/office/drawing/2014/main" id="{83647AF0-1FF3-4200-B515-875257532E9A}"/>
                  </a:ext>
                </a:extLst>
              </p:cNvPr>
              <p:cNvSpPr>
                <a:spLocks/>
              </p:cNvSpPr>
              <p:nvPr/>
            </p:nvSpPr>
            <p:spPr bwMode="auto">
              <a:xfrm>
                <a:off x="-3300413" y="1784350"/>
                <a:ext cx="25400" cy="33338"/>
              </a:xfrm>
              <a:custGeom>
                <a:avLst/>
                <a:gdLst>
                  <a:gd name="T0" fmla="*/ 5 w 7"/>
                  <a:gd name="T1" fmla="*/ 3 h 9"/>
                  <a:gd name="T2" fmla="*/ 3 w 7"/>
                  <a:gd name="T3" fmla="*/ 1 h 9"/>
                  <a:gd name="T4" fmla="*/ 2 w 7"/>
                  <a:gd name="T5" fmla="*/ 0 h 9"/>
                  <a:gd name="T6" fmla="*/ 0 w 7"/>
                  <a:gd name="T7" fmla="*/ 1 h 9"/>
                  <a:gd name="T8" fmla="*/ 1 w 7"/>
                  <a:gd name="T9" fmla="*/ 3 h 9"/>
                  <a:gd name="T10" fmla="*/ 3 w 7"/>
                  <a:gd name="T11" fmla="*/ 7 h 9"/>
                  <a:gd name="T12" fmla="*/ 3 w 7"/>
                  <a:gd name="T13" fmla="*/ 9 h 9"/>
                  <a:gd name="T14" fmla="*/ 5 w 7"/>
                  <a:gd name="T15" fmla="*/ 7 h 9"/>
                  <a:gd name="T16" fmla="*/ 6 w 7"/>
                  <a:gd name="T17" fmla="*/ 6 h 9"/>
                  <a:gd name="T18" fmla="*/ 7 w 7"/>
                  <a:gd name="T19" fmla="*/ 6 h 9"/>
                  <a:gd name="T20" fmla="*/ 7 w 7"/>
                  <a:gd name="T21" fmla="*/ 5 h 9"/>
                  <a:gd name="T22" fmla="*/ 5 w 7"/>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5" y="3"/>
                    </a:moveTo>
                    <a:cubicBezTo>
                      <a:pt x="5" y="2"/>
                      <a:pt x="4" y="1"/>
                      <a:pt x="3" y="1"/>
                    </a:cubicBezTo>
                    <a:cubicBezTo>
                      <a:pt x="3" y="1"/>
                      <a:pt x="2" y="0"/>
                      <a:pt x="2" y="0"/>
                    </a:cubicBezTo>
                    <a:cubicBezTo>
                      <a:pt x="1" y="0"/>
                      <a:pt x="1" y="1"/>
                      <a:pt x="0" y="1"/>
                    </a:cubicBezTo>
                    <a:cubicBezTo>
                      <a:pt x="1" y="2"/>
                      <a:pt x="1" y="3"/>
                      <a:pt x="1" y="3"/>
                    </a:cubicBezTo>
                    <a:cubicBezTo>
                      <a:pt x="2" y="4"/>
                      <a:pt x="3" y="6"/>
                      <a:pt x="3" y="7"/>
                    </a:cubicBezTo>
                    <a:cubicBezTo>
                      <a:pt x="3" y="7"/>
                      <a:pt x="3" y="9"/>
                      <a:pt x="3" y="9"/>
                    </a:cubicBezTo>
                    <a:cubicBezTo>
                      <a:pt x="4" y="9"/>
                      <a:pt x="5" y="8"/>
                      <a:pt x="5" y="7"/>
                    </a:cubicBezTo>
                    <a:cubicBezTo>
                      <a:pt x="5" y="7"/>
                      <a:pt x="5" y="6"/>
                      <a:pt x="6" y="6"/>
                    </a:cubicBezTo>
                    <a:cubicBezTo>
                      <a:pt x="6" y="6"/>
                      <a:pt x="7" y="7"/>
                      <a:pt x="7" y="6"/>
                    </a:cubicBezTo>
                    <a:cubicBezTo>
                      <a:pt x="7" y="6"/>
                      <a:pt x="7" y="5"/>
                      <a:pt x="7" y="5"/>
                    </a:cubicBezTo>
                    <a:cubicBezTo>
                      <a:pt x="6" y="5"/>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259">
                <a:extLst>
                  <a:ext uri="{FF2B5EF4-FFF2-40B4-BE49-F238E27FC236}">
                    <a16:creationId xmlns:a16="http://schemas.microsoft.com/office/drawing/2014/main" id="{BEFBAA56-C8B6-419E-A39D-B08753C9ACBD}"/>
                  </a:ext>
                </a:extLst>
              </p:cNvPr>
              <p:cNvSpPr>
                <a:spLocks/>
              </p:cNvSpPr>
              <p:nvPr/>
            </p:nvSpPr>
            <p:spPr bwMode="auto">
              <a:xfrm>
                <a:off x="-3340100" y="1831975"/>
                <a:ext cx="53975" cy="28575"/>
              </a:xfrm>
              <a:custGeom>
                <a:avLst/>
                <a:gdLst>
                  <a:gd name="T0" fmla="*/ 12 w 15"/>
                  <a:gd name="T1" fmla="*/ 0 h 8"/>
                  <a:gd name="T2" fmla="*/ 9 w 15"/>
                  <a:gd name="T3" fmla="*/ 1 h 8"/>
                  <a:gd name="T4" fmla="*/ 7 w 15"/>
                  <a:gd name="T5" fmla="*/ 1 h 8"/>
                  <a:gd name="T6" fmla="*/ 5 w 15"/>
                  <a:gd name="T7" fmla="*/ 1 h 8"/>
                  <a:gd name="T8" fmla="*/ 2 w 15"/>
                  <a:gd name="T9" fmla="*/ 1 h 8"/>
                  <a:gd name="T10" fmla="*/ 1 w 15"/>
                  <a:gd name="T11" fmla="*/ 0 h 8"/>
                  <a:gd name="T12" fmla="*/ 1 w 15"/>
                  <a:gd name="T13" fmla="*/ 0 h 8"/>
                  <a:gd name="T14" fmla="*/ 1 w 15"/>
                  <a:gd name="T15" fmla="*/ 2 h 8"/>
                  <a:gd name="T16" fmla="*/ 2 w 15"/>
                  <a:gd name="T17" fmla="*/ 3 h 8"/>
                  <a:gd name="T18" fmla="*/ 1 w 15"/>
                  <a:gd name="T19" fmla="*/ 4 h 8"/>
                  <a:gd name="T20" fmla="*/ 1 w 15"/>
                  <a:gd name="T21" fmla="*/ 5 h 8"/>
                  <a:gd name="T22" fmla="*/ 2 w 15"/>
                  <a:gd name="T23" fmla="*/ 7 h 8"/>
                  <a:gd name="T24" fmla="*/ 2 w 15"/>
                  <a:gd name="T25" fmla="*/ 8 h 8"/>
                  <a:gd name="T26" fmla="*/ 6 w 15"/>
                  <a:gd name="T27" fmla="*/ 8 h 8"/>
                  <a:gd name="T28" fmla="*/ 8 w 15"/>
                  <a:gd name="T29" fmla="*/ 8 h 8"/>
                  <a:gd name="T30" fmla="*/ 9 w 15"/>
                  <a:gd name="T31" fmla="*/ 8 h 8"/>
                  <a:gd name="T32" fmla="*/ 10 w 15"/>
                  <a:gd name="T33" fmla="*/ 7 h 8"/>
                  <a:gd name="T34" fmla="*/ 10 w 15"/>
                  <a:gd name="T35" fmla="*/ 6 h 8"/>
                  <a:gd name="T36" fmla="*/ 12 w 15"/>
                  <a:gd name="T37" fmla="*/ 6 h 8"/>
                  <a:gd name="T38" fmla="*/ 13 w 15"/>
                  <a:gd name="T39" fmla="*/ 6 h 8"/>
                  <a:gd name="T40" fmla="*/ 13 w 15"/>
                  <a:gd name="T41" fmla="*/ 6 h 8"/>
                  <a:gd name="T42" fmla="*/ 13 w 15"/>
                  <a:gd name="T43" fmla="*/ 4 h 8"/>
                  <a:gd name="T44" fmla="*/ 14 w 15"/>
                  <a:gd name="T45" fmla="*/ 2 h 8"/>
                  <a:gd name="T46" fmla="*/ 15 w 15"/>
                  <a:gd name="T47" fmla="*/ 1 h 8"/>
                  <a:gd name="T48" fmla="*/ 14 w 15"/>
                  <a:gd name="T49" fmla="*/ 1 h 8"/>
                  <a:gd name="T50" fmla="*/ 12 w 15"/>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8">
                    <a:moveTo>
                      <a:pt x="12" y="0"/>
                    </a:moveTo>
                    <a:cubicBezTo>
                      <a:pt x="11" y="0"/>
                      <a:pt x="9" y="0"/>
                      <a:pt x="9" y="1"/>
                    </a:cubicBezTo>
                    <a:cubicBezTo>
                      <a:pt x="8" y="1"/>
                      <a:pt x="8" y="1"/>
                      <a:pt x="7" y="1"/>
                    </a:cubicBezTo>
                    <a:cubicBezTo>
                      <a:pt x="7" y="1"/>
                      <a:pt x="5" y="1"/>
                      <a:pt x="5" y="1"/>
                    </a:cubicBezTo>
                    <a:cubicBezTo>
                      <a:pt x="4" y="1"/>
                      <a:pt x="3" y="1"/>
                      <a:pt x="2" y="1"/>
                    </a:cubicBezTo>
                    <a:cubicBezTo>
                      <a:pt x="2" y="1"/>
                      <a:pt x="2" y="0"/>
                      <a:pt x="1" y="0"/>
                    </a:cubicBezTo>
                    <a:cubicBezTo>
                      <a:pt x="1" y="0"/>
                      <a:pt x="1" y="0"/>
                      <a:pt x="1" y="0"/>
                    </a:cubicBezTo>
                    <a:cubicBezTo>
                      <a:pt x="0" y="1"/>
                      <a:pt x="0" y="1"/>
                      <a:pt x="1" y="2"/>
                    </a:cubicBezTo>
                    <a:cubicBezTo>
                      <a:pt x="1" y="2"/>
                      <a:pt x="2" y="3"/>
                      <a:pt x="2" y="3"/>
                    </a:cubicBezTo>
                    <a:cubicBezTo>
                      <a:pt x="1" y="3"/>
                      <a:pt x="1" y="4"/>
                      <a:pt x="1" y="4"/>
                    </a:cubicBezTo>
                    <a:cubicBezTo>
                      <a:pt x="1" y="5"/>
                      <a:pt x="1" y="5"/>
                      <a:pt x="1" y="5"/>
                    </a:cubicBezTo>
                    <a:cubicBezTo>
                      <a:pt x="1" y="6"/>
                      <a:pt x="2" y="7"/>
                      <a:pt x="2" y="7"/>
                    </a:cubicBezTo>
                    <a:cubicBezTo>
                      <a:pt x="2" y="7"/>
                      <a:pt x="3" y="7"/>
                      <a:pt x="2" y="8"/>
                    </a:cubicBezTo>
                    <a:cubicBezTo>
                      <a:pt x="3" y="8"/>
                      <a:pt x="5" y="7"/>
                      <a:pt x="6" y="8"/>
                    </a:cubicBezTo>
                    <a:cubicBezTo>
                      <a:pt x="6" y="8"/>
                      <a:pt x="8" y="8"/>
                      <a:pt x="8" y="8"/>
                    </a:cubicBezTo>
                    <a:cubicBezTo>
                      <a:pt x="9" y="8"/>
                      <a:pt x="9" y="8"/>
                      <a:pt x="9" y="8"/>
                    </a:cubicBezTo>
                    <a:cubicBezTo>
                      <a:pt x="9" y="7"/>
                      <a:pt x="10" y="7"/>
                      <a:pt x="10" y="7"/>
                    </a:cubicBezTo>
                    <a:cubicBezTo>
                      <a:pt x="10" y="7"/>
                      <a:pt x="10" y="6"/>
                      <a:pt x="10" y="6"/>
                    </a:cubicBezTo>
                    <a:cubicBezTo>
                      <a:pt x="10" y="6"/>
                      <a:pt x="12" y="6"/>
                      <a:pt x="12" y="6"/>
                    </a:cubicBezTo>
                    <a:cubicBezTo>
                      <a:pt x="13" y="7"/>
                      <a:pt x="13" y="6"/>
                      <a:pt x="13" y="6"/>
                    </a:cubicBezTo>
                    <a:cubicBezTo>
                      <a:pt x="13" y="6"/>
                      <a:pt x="13" y="6"/>
                      <a:pt x="13" y="6"/>
                    </a:cubicBezTo>
                    <a:cubicBezTo>
                      <a:pt x="13" y="6"/>
                      <a:pt x="12" y="4"/>
                      <a:pt x="13" y="4"/>
                    </a:cubicBezTo>
                    <a:cubicBezTo>
                      <a:pt x="13" y="4"/>
                      <a:pt x="14" y="2"/>
                      <a:pt x="14" y="2"/>
                    </a:cubicBezTo>
                    <a:cubicBezTo>
                      <a:pt x="15" y="2"/>
                      <a:pt x="15" y="2"/>
                      <a:pt x="15" y="1"/>
                    </a:cubicBezTo>
                    <a:cubicBezTo>
                      <a:pt x="14" y="1"/>
                      <a:pt x="14" y="1"/>
                      <a:pt x="14" y="1"/>
                    </a:cubicBezTo>
                    <a:cubicBezTo>
                      <a:pt x="13" y="0"/>
                      <a:pt x="12" y="0"/>
                      <a:pt x="1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260">
                <a:extLst>
                  <a:ext uri="{FF2B5EF4-FFF2-40B4-BE49-F238E27FC236}">
                    <a16:creationId xmlns:a16="http://schemas.microsoft.com/office/drawing/2014/main" id="{56555640-B1C5-4A49-8782-C6BAEE763918}"/>
                  </a:ext>
                </a:extLst>
              </p:cNvPr>
              <p:cNvSpPr>
                <a:spLocks/>
              </p:cNvSpPr>
              <p:nvPr/>
            </p:nvSpPr>
            <p:spPr bwMode="auto">
              <a:xfrm>
                <a:off x="-3354388" y="1849438"/>
                <a:ext cx="25400" cy="17463"/>
              </a:xfrm>
              <a:custGeom>
                <a:avLst/>
                <a:gdLst>
                  <a:gd name="T0" fmla="*/ 2 w 7"/>
                  <a:gd name="T1" fmla="*/ 5 h 5"/>
                  <a:gd name="T2" fmla="*/ 2 w 7"/>
                  <a:gd name="T3" fmla="*/ 5 h 5"/>
                  <a:gd name="T4" fmla="*/ 2 w 7"/>
                  <a:gd name="T5" fmla="*/ 4 h 5"/>
                  <a:gd name="T6" fmla="*/ 2 w 7"/>
                  <a:gd name="T7" fmla="*/ 4 h 5"/>
                  <a:gd name="T8" fmla="*/ 2 w 7"/>
                  <a:gd name="T9" fmla="*/ 4 h 5"/>
                  <a:gd name="T10" fmla="*/ 2 w 7"/>
                  <a:gd name="T11" fmla="*/ 4 h 5"/>
                  <a:gd name="T12" fmla="*/ 3 w 7"/>
                  <a:gd name="T13" fmla="*/ 4 h 5"/>
                  <a:gd name="T14" fmla="*/ 3 w 7"/>
                  <a:gd name="T15" fmla="*/ 4 h 5"/>
                  <a:gd name="T16" fmla="*/ 3 w 7"/>
                  <a:gd name="T17" fmla="*/ 4 h 5"/>
                  <a:gd name="T18" fmla="*/ 3 w 7"/>
                  <a:gd name="T19" fmla="*/ 4 h 5"/>
                  <a:gd name="T20" fmla="*/ 3 w 7"/>
                  <a:gd name="T21" fmla="*/ 4 h 5"/>
                  <a:gd name="T22" fmla="*/ 4 w 7"/>
                  <a:gd name="T23" fmla="*/ 4 h 5"/>
                  <a:gd name="T24" fmla="*/ 6 w 7"/>
                  <a:gd name="T25" fmla="*/ 3 h 5"/>
                  <a:gd name="T26" fmla="*/ 6 w 7"/>
                  <a:gd name="T27" fmla="*/ 3 h 5"/>
                  <a:gd name="T28" fmla="*/ 6 w 7"/>
                  <a:gd name="T29" fmla="*/ 2 h 5"/>
                  <a:gd name="T30" fmla="*/ 5 w 7"/>
                  <a:gd name="T31" fmla="*/ 0 h 5"/>
                  <a:gd name="T32" fmla="*/ 5 w 7"/>
                  <a:gd name="T33" fmla="*/ 0 h 5"/>
                  <a:gd name="T34" fmla="*/ 5 w 7"/>
                  <a:gd name="T35" fmla="*/ 0 h 5"/>
                  <a:gd name="T36" fmla="*/ 5 w 7"/>
                  <a:gd name="T37" fmla="*/ 0 h 5"/>
                  <a:gd name="T38" fmla="*/ 1 w 7"/>
                  <a:gd name="T39" fmla="*/ 1 h 5"/>
                  <a:gd name="T40" fmla="*/ 1 w 7"/>
                  <a:gd name="T41" fmla="*/ 1 h 5"/>
                  <a:gd name="T42" fmla="*/ 0 w 7"/>
                  <a:gd name="T43" fmla="*/ 3 h 5"/>
                  <a:gd name="T44" fmla="*/ 2 w 7"/>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5">
                    <a:moveTo>
                      <a:pt x="2" y="5"/>
                    </a:moveTo>
                    <a:cubicBezTo>
                      <a:pt x="2" y="5"/>
                      <a:pt x="2" y="5"/>
                      <a:pt x="2" y="5"/>
                    </a:cubicBezTo>
                    <a:cubicBezTo>
                      <a:pt x="2" y="5"/>
                      <a:pt x="2" y="5"/>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5" y="4"/>
                      <a:pt x="6" y="3"/>
                      <a:pt x="6" y="3"/>
                    </a:cubicBezTo>
                    <a:cubicBezTo>
                      <a:pt x="6" y="3"/>
                      <a:pt x="6" y="3"/>
                      <a:pt x="6" y="3"/>
                    </a:cubicBezTo>
                    <a:cubicBezTo>
                      <a:pt x="7" y="2"/>
                      <a:pt x="6" y="2"/>
                      <a:pt x="6" y="2"/>
                    </a:cubicBezTo>
                    <a:cubicBezTo>
                      <a:pt x="6" y="2"/>
                      <a:pt x="5" y="1"/>
                      <a:pt x="5" y="0"/>
                    </a:cubicBezTo>
                    <a:cubicBezTo>
                      <a:pt x="5" y="0"/>
                      <a:pt x="5" y="0"/>
                      <a:pt x="5" y="0"/>
                    </a:cubicBezTo>
                    <a:cubicBezTo>
                      <a:pt x="5" y="0"/>
                      <a:pt x="5" y="0"/>
                      <a:pt x="5" y="0"/>
                    </a:cubicBezTo>
                    <a:cubicBezTo>
                      <a:pt x="5" y="0"/>
                      <a:pt x="5" y="0"/>
                      <a:pt x="5" y="0"/>
                    </a:cubicBezTo>
                    <a:cubicBezTo>
                      <a:pt x="3" y="0"/>
                      <a:pt x="1" y="1"/>
                      <a:pt x="1" y="1"/>
                    </a:cubicBezTo>
                    <a:cubicBezTo>
                      <a:pt x="1" y="1"/>
                      <a:pt x="1" y="1"/>
                      <a:pt x="1" y="1"/>
                    </a:cubicBezTo>
                    <a:cubicBezTo>
                      <a:pt x="0" y="1"/>
                      <a:pt x="0" y="3"/>
                      <a:pt x="0" y="3"/>
                    </a:cubicBezTo>
                    <a:cubicBezTo>
                      <a:pt x="0" y="4"/>
                      <a:pt x="1"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261">
                <a:extLst>
                  <a:ext uri="{FF2B5EF4-FFF2-40B4-BE49-F238E27FC236}">
                    <a16:creationId xmlns:a16="http://schemas.microsoft.com/office/drawing/2014/main" id="{281A385E-9BDF-479A-9F3B-98CEFF53FDE2}"/>
                  </a:ext>
                </a:extLst>
              </p:cNvPr>
              <p:cNvSpPr>
                <a:spLocks/>
              </p:cNvSpPr>
              <p:nvPr/>
            </p:nvSpPr>
            <p:spPr bwMode="auto">
              <a:xfrm>
                <a:off x="-3340100" y="1741488"/>
                <a:ext cx="152400" cy="85725"/>
              </a:xfrm>
              <a:custGeom>
                <a:avLst/>
                <a:gdLst>
                  <a:gd name="T0" fmla="*/ 39 w 42"/>
                  <a:gd name="T1" fmla="*/ 14 h 24"/>
                  <a:gd name="T2" fmla="*/ 41 w 42"/>
                  <a:gd name="T3" fmla="*/ 13 h 24"/>
                  <a:gd name="T4" fmla="*/ 42 w 42"/>
                  <a:gd name="T5" fmla="*/ 11 h 24"/>
                  <a:gd name="T6" fmla="*/ 42 w 42"/>
                  <a:gd name="T7" fmla="*/ 10 h 24"/>
                  <a:gd name="T8" fmla="*/ 38 w 42"/>
                  <a:gd name="T9" fmla="*/ 8 h 24"/>
                  <a:gd name="T10" fmla="*/ 35 w 42"/>
                  <a:gd name="T11" fmla="*/ 7 h 24"/>
                  <a:gd name="T12" fmla="*/ 33 w 42"/>
                  <a:gd name="T13" fmla="*/ 7 h 24"/>
                  <a:gd name="T14" fmla="*/ 31 w 42"/>
                  <a:gd name="T15" fmla="*/ 6 h 24"/>
                  <a:gd name="T16" fmla="*/ 28 w 42"/>
                  <a:gd name="T17" fmla="*/ 4 h 24"/>
                  <a:gd name="T18" fmla="*/ 27 w 42"/>
                  <a:gd name="T19" fmla="*/ 1 h 24"/>
                  <a:gd name="T20" fmla="*/ 24 w 42"/>
                  <a:gd name="T21" fmla="*/ 1 h 24"/>
                  <a:gd name="T22" fmla="*/ 22 w 42"/>
                  <a:gd name="T23" fmla="*/ 1 h 24"/>
                  <a:gd name="T24" fmla="*/ 19 w 42"/>
                  <a:gd name="T25" fmla="*/ 3 h 24"/>
                  <a:gd name="T26" fmla="*/ 17 w 42"/>
                  <a:gd name="T27" fmla="*/ 3 h 24"/>
                  <a:gd name="T28" fmla="*/ 14 w 42"/>
                  <a:gd name="T29" fmla="*/ 3 h 24"/>
                  <a:gd name="T30" fmla="*/ 10 w 42"/>
                  <a:gd name="T31" fmla="*/ 2 h 24"/>
                  <a:gd name="T32" fmla="*/ 5 w 42"/>
                  <a:gd name="T33" fmla="*/ 3 h 24"/>
                  <a:gd name="T34" fmla="*/ 4 w 42"/>
                  <a:gd name="T35" fmla="*/ 4 h 24"/>
                  <a:gd name="T36" fmla="*/ 3 w 42"/>
                  <a:gd name="T37" fmla="*/ 7 h 24"/>
                  <a:gd name="T38" fmla="*/ 1 w 42"/>
                  <a:gd name="T39" fmla="*/ 11 h 24"/>
                  <a:gd name="T40" fmla="*/ 1 w 42"/>
                  <a:gd name="T41" fmla="*/ 13 h 24"/>
                  <a:gd name="T42" fmla="*/ 3 w 42"/>
                  <a:gd name="T43" fmla="*/ 14 h 24"/>
                  <a:gd name="T44" fmla="*/ 6 w 42"/>
                  <a:gd name="T45" fmla="*/ 14 h 24"/>
                  <a:gd name="T46" fmla="*/ 8 w 42"/>
                  <a:gd name="T47" fmla="*/ 14 h 24"/>
                  <a:gd name="T48" fmla="*/ 13 w 42"/>
                  <a:gd name="T49" fmla="*/ 12 h 24"/>
                  <a:gd name="T50" fmla="*/ 16 w 42"/>
                  <a:gd name="T51" fmla="*/ 15 h 24"/>
                  <a:gd name="T52" fmla="*/ 18 w 42"/>
                  <a:gd name="T53" fmla="*/ 18 h 24"/>
                  <a:gd name="T54" fmla="*/ 16 w 42"/>
                  <a:gd name="T55" fmla="*/ 19 h 24"/>
                  <a:gd name="T56" fmla="*/ 15 w 42"/>
                  <a:gd name="T57" fmla="*/ 22 h 24"/>
                  <a:gd name="T58" fmla="*/ 17 w 42"/>
                  <a:gd name="T59" fmla="*/ 22 h 24"/>
                  <a:gd name="T60" fmla="*/ 20 w 42"/>
                  <a:gd name="T61" fmla="*/ 18 h 24"/>
                  <a:gd name="T62" fmla="*/ 23 w 42"/>
                  <a:gd name="T63" fmla="*/ 19 h 24"/>
                  <a:gd name="T64" fmla="*/ 24 w 42"/>
                  <a:gd name="T65" fmla="*/ 21 h 24"/>
                  <a:gd name="T66" fmla="*/ 26 w 42"/>
                  <a:gd name="T67" fmla="*/ 24 h 24"/>
                  <a:gd name="T68" fmla="*/ 30 w 42"/>
                  <a:gd name="T69" fmla="*/ 23 h 24"/>
                  <a:gd name="T70" fmla="*/ 31 w 42"/>
                  <a:gd name="T71" fmla="*/ 22 h 24"/>
                  <a:gd name="T72" fmla="*/ 32 w 42"/>
                  <a:gd name="T73" fmla="*/ 18 h 24"/>
                  <a:gd name="T74" fmla="*/ 37 w 42"/>
                  <a:gd name="T7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24">
                    <a:moveTo>
                      <a:pt x="37" y="15"/>
                    </a:moveTo>
                    <a:cubicBezTo>
                      <a:pt x="37" y="15"/>
                      <a:pt x="39" y="14"/>
                      <a:pt x="39" y="14"/>
                    </a:cubicBezTo>
                    <a:cubicBezTo>
                      <a:pt x="39" y="14"/>
                      <a:pt x="41" y="14"/>
                      <a:pt x="41" y="14"/>
                    </a:cubicBezTo>
                    <a:cubicBezTo>
                      <a:pt x="41" y="14"/>
                      <a:pt x="41" y="13"/>
                      <a:pt x="41" y="13"/>
                    </a:cubicBezTo>
                    <a:cubicBezTo>
                      <a:pt x="41" y="12"/>
                      <a:pt x="41" y="12"/>
                      <a:pt x="41" y="12"/>
                    </a:cubicBezTo>
                    <a:cubicBezTo>
                      <a:pt x="41" y="12"/>
                      <a:pt x="42" y="12"/>
                      <a:pt x="42" y="11"/>
                    </a:cubicBezTo>
                    <a:cubicBezTo>
                      <a:pt x="42" y="11"/>
                      <a:pt x="41" y="11"/>
                      <a:pt x="41" y="11"/>
                    </a:cubicBezTo>
                    <a:cubicBezTo>
                      <a:pt x="41" y="10"/>
                      <a:pt x="42" y="10"/>
                      <a:pt x="42" y="10"/>
                    </a:cubicBezTo>
                    <a:cubicBezTo>
                      <a:pt x="42" y="9"/>
                      <a:pt x="41" y="9"/>
                      <a:pt x="40" y="9"/>
                    </a:cubicBezTo>
                    <a:cubicBezTo>
                      <a:pt x="40" y="8"/>
                      <a:pt x="39" y="9"/>
                      <a:pt x="38" y="8"/>
                    </a:cubicBezTo>
                    <a:cubicBezTo>
                      <a:pt x="38" y="8"/>
                      <a:pt x="36" y="8"/>
                      <a:pt x="36" y="8"/>
                    </a:cubicBezTo>
                    <a:cubicBezTo>
                      <a:pt x="36" y="8"/>
                      <a:pt x="36" y="7"/>
                      <a:pt x="35" y="7"/>
                    </a:cubicBezTo>
                    <a:cubicBezTo>
                      <a:pt x="35" y="6"/>
                      <a:pt x="35" y="7"/>
                      <a:pt x="34" y="7"/>
                    </a:cubicBezTo>
                    <a:cubicBezTo>
                      <a:pt x="34" y="7"/>
                      <a:pt x="33" y="7"/>
                      <a:pt x="33" y="7"/>
                    </a:cubicBezTo>
                    <a:cubicBezTo>
                      <a:pt x="33" y="7"/>
                      <a:pt x="32" y="6"/>
                      <a:pt x="32" y="6"/>
                    </a:cubicBezTo>
                    <a:cubicBezTo>
                      <a:pt x="31" y="7"/>
                      <a:pt x="31" y="7"/>
                      <a:pt x="31" y="6"/>
                    </a:cubicBezTo>
                    <a:cubicBezTo>
                      <a:pt x="31" y="5"/>
                      <a:pt x="30" y="4"/>
                      <a:pt x="30" y="4"/>
                    </a:cubicBezTo>
                    <a:cubicBezTo>
                      <a:pt x="30" y="4"/>
                      <a:pt x="28" y="4"/>
                      <a:pt x="28" y="4"/>
                    </a:cubicBezTo>
                    <a:cubicBezTo>
                      <a:pt x="28" y="3"/>
                      <a:pt x="27" y="3"/>
                      <a:pt x="28" y="2"/>
                    </a:cubicBezTo>
                    <a:cubicBezTo>
                      <a:pt x="28" y="2"/>
                      <a:pt x="28" y="1"/>
                      <a:pt x="27" y="1"/>
                    </a:cubicBezTo>
                    <a:cubicBezTo>
                      <a:pt x="27" y="0"/>
                      <a:pt x="26" y="0"/>
                      <a:pt x="25" y="1"/>
                    </a:cubicBezTo>
                    <a:cubicBezTo>
                      <a:pt x="25" y="1"/>
                      <a:pt x="24" y="0"/>
                      <a:pt x="24" y="1"/>
                    </a:cubicBezTo>
                    <a:cubicBezTo>
                      <a:pt x="24" y="1"/>
                      <a:pt x="23" y="1"/>
                      <a:pt x="23" y="1"/>
                    </a:cubicBezTo>
                    <a:cubicBezTo>
                      <a:pt x="23" y="1"/>
                      <a:pt x="22" y="1"/>
                      <a:pt x="22" y="1"/>
                    </a:cubicBezTo>
                    <a:cubicBezTo>
                      <a:pt x="22" y="1"/>
                      <a:pt x="21" y="1"/>
                      <a:pt x="21" y="1"/>
                    </a:cubicBezTo>
                    <a:cubicBezTo>
                      <a:pt x="21" y="1"/>
                      <a:pt x="19" y="2"/>
                      <a:pt x="19" y="3"/>
                    </a:cubicBezTo>
                    <a:cubicBezTo>
                      <a:pt x="19" y="3"/>
                      <a:pt x="19" y="4"/>
                      <a:pt x="19" y="3"/>
                    </a:cubicBezTo>
                    <a:cubicBezTo>
                      <a:pt x="19" y="3"/>
                      <a:pt x="17" y="3"/>
                      <a:pt x="17" y="3"/>
                    </a:cubicBezTo>
                    <a:cubicBezTo>
                      <a:pt x="16" y="4"/>
                      <a:pt x="16" y="2"/>
                      <a:pt x="15" y="3"/>
                    </a:cubicBezTo>
                    <a:cubicBezTo>
                      <a:pt x="15" y="3"/>
                      <a:pt x="14" y="2"/>
                      <a:pt x="14" y="3"/>
                    </a:cubicBezTo>
                    <a:cubicBezTo>
                      <a:pt x="14" y="3"/>
                      <a:pt x="13" y="3"/>
                      <a:pt x="12" y="2"/>
                    </a:cubicBezTo>
                    <a:cubicBezTo>
                      <a:pt x="12" y="2"/>
                      <a:pt x="10" y="3"/>
                      <a:pt x="10" y="2"/>
                    </a:cubicBezTo>
                    <a:cubicBezTo>
                      <a:pt x="10" y="2"/>
                      <a:pt x="7" y="2"/>
                      <a:pt x="6" y="2"/>
                    </a:cubicBezTo>
                    <a:cubicBezTo>
                      <a:pt x="5" y="2"/>
                      <a:pt x="5" y="2"/>
                      <a:pt x="5" y="3"/>
                    </a:cubicBezTo>
                    <a:cubicBezTo>
                      <a:pt x="4" y="3"/>
                      <a:pt x="4" y="3"/>
                      <a:pt x="3" y="3"/>
                    </a:cubicBezTo>
                    <a:cubicBezTo>
                      <a:pt x="3" y="3"/>
                      <a:pt x="3" y="3"/>
                      <a:pt x="4" y="4"/>
                    </a:cubicBezTo>
                    <a:cubicBezTo>
                      <a:pt x="4" y="4"/>
                      <a:pt x="5" y="5"/>
                      <a:pt x="4" y="6"/>
                    </a:cubicBezTo>
                    <a:cubicBezTo>
                      <a:pt x="4" y="6"/>
                      <a:pt x="4" y="6"/>
                      <a:pt x="3" y="7"/>
                    </a:cubicBezTo>
                    <a:cubicBezTo>
                      <a:pt x="3" y="7"/>
                      <a:pt x="1" y="9"/>
                      <a:pt x="1" y="9"/>
                    </a:cubicBezTo>
                    <a:cubicBezTo>
                      <a:pt x="1" y="9"/>
                      <a:pt x="2" y="10"/>
                      <a:pt x="1" y="11"/>
                    </a:cubicBezTo>
                    <a:cubicBezTo>
                      <a:pt x="1" y="11"/>
                      <a:pt x="0" y="12"/>
                      <a:pt x="0" y="12"/>
                    </a:cubicBezTo>
                    <a:cubicBezTo>
                      <a:pt x="0" y="13"/>
                      <a:pt x="1" y="13"/>
                      <a:pt x="1" y="13"/>
                    </a:cubicBezTo>
                    <a:cubicBezTo>
                      <a:pt x="2" y="13"/>
                      <a:pt x="2" y="14"/>
                      <a:pt x="2" y="14"/>
                    </a:cubicBezTo>
                    <a:cubicBezTo>
                      <a:pt x="2" y="14"/>
                      <a:pt x="2" y="14"/>
                      <a:pt x="3" y="14"/>
                    </a:cubicBezTo>
                    <a:cubicBezTo>
                      <a:pt x="3" y="14"/>
                      <a:pt x="4" y="14"/>
                      <a:pt x="5" y="14"/>
                    </a:cubicBezTo>
                    <a:cubicBezTo>
                      <a:pt x="5" y="14"/>
                      <a:pt x="6" y="14"/>
                      <a:pt x="6" y="14"/>
                    </a:cubicBezTo>
                    <a:cubicBezTo>
                      <a:pt x="6" y="15"/>
                      <a:pt x="7" y="14"/>
                      <a:pt x="7" y="14"/>
                    </a:cubicBezTo>
                    <a:cubicBezTo>
                      <a:pt x="8" y="14"/>
                      <a:pt x="8" y="14"/>
                      <a:pt x="8" y="14"/>
                    </a:cubicBezTo>
                    <a:cubicBezTo>
                      <a:pt x="9" y="14"/>
                      <a:pt x="10" y="14"/>
                      <a:pt x="10" y="13"/>
                    </a:cubicBezTo>
                    <a:cubicBezTo>
                      <a:pt x="10" y="13"/>
                      <a:pt x="12" y="12"/>
                      <a:pt x="13" y="12"/>
                    </a:cubicBezTo>
                    <a:cubicBezTo>
                      <a:pt x="13" y="12"/>
                      <a:pt x="14" y="13"/>
                      <a:pt x="14" y="13"/>
                    </a:cubicBezTo>
                    <a:cubicBezTo>
                      <a:pt x="15" y="13"/>
                      <a:pt x="16" y="14"/>
                      <a:pt x="16" y="15"/>
                    </a:cubicBezTo>
                    <a:cubicBezTo>
                      <a:pt x="16" y="15"/>
                      <a:pt x="17" y="17"/>
                      <a:pt x="18" y="17"/>
                    </a:cubicBezTo>
                    <a:cubicBezTo>
                      <a:pt x="18" y="17"/>
                      <a:pt x="18" y="18"/>
                      <a:pt x="18" y="18"/>
                    </a:cubicBezTo>
                    <a:cubicBezTo>
                      <a:pt x="18" y="19"/>
                      <a:pt x="17" y="18"/>
                      <a:pt x="17" y="18"/>
                    </a:cubicBezTo>
                    <a:cubicBezTo>
                      <a:pt x="16" y="18"/>
                      <a:pt x="16" y="19"/>
                      <a:pt x="16" y="19"/>
                    </a:cubicBezTo>
                    <a:cubicBezTo>
                      <a:pt x="16" y="20"/>
                      <a:pt x="14" y="21"/>
                      <a:pt x="14" y="21"/>
                    </a:cubicBezTo>
                    <a:cubicBezTo>
                      <a:pt x="14" y="22"/>
                      <a:pt x="15" y="22"/>
                      <a:pt x="15" y="22"/>
                    </a:cubicBezTo>
                    <a:cubicBezTo>
                      <a:pt x="15" y="22"/>
                      <a:pt x="16" y="21"/>
                      <a:pt x="16" y="21"/>
                    </a:cubicBezTo>
                    <a:cubicBezTo>
                      <a:pt x="17" y="21"/>
                      <a:pt x="17" y="22"/>
                      <a:pt x="17" y="22"/>
                    </a:cubicBezTo>
                    <a:cubicBezTo>
                      <a:pt x="17" y="21"/>
                      <a:pt x="17" y="21"/>
                      <a:pt x="18" y="20"/>
                    </a:cubicBezTo>
                    <a:cubicBezTo>
                      <a:pt x="19" y="19"/>
                      <a:pt x="19" y="18"/>
                      <a:pt x="20" y="18"/>
                    </a:cubicBezTo>
                    <a:cubicBezTo>
                      <a:pt x="21" y="18"/>
                      <a:pt x="22" y="17"/>
                      <a:pt x="23" y="17"/>
                    </a:cubicBezTo>
                    <a:cubicBezTo>
                      <a:pt x="24" y="18"/>
                      <a:pt x="22" y="18"/>
                      <a:pt x="23" y="19"/>
                    </a:cubicBezTo>
                    <a:cubicBezTo>
                      <a:pt x="24" y="19"/>
                      <a:pt x="27" y="19"/>
                      <a:pt x="27" y="19"/>
                    </a:cubicBezTo>
                    <a:cubicBezTo>
                      <a:pt x="27" y="20"/>
                      <a:pt x="24" y="21"/>
                      <a:pt x="24" y="21"/>
                    </a:cubicBezTo>
                    <a:cubicBezTo>
                      <a:pt x="24" y="22"/>
                      <a:pt x="26" y="22"/>
                      <a:pt x="26" y="22"/>
                    </a:cubicBezTo>
                    <a:cubicBezTo>
                      <a:pt x="27" y="23"/>
                      <a:pt x="26" y="24"/>
                      <a:pt x="26" y="24"/>
                    </a:cubicBezTo>
                    <a:cubicBezTo>
                      <a:pt x="27" y="24"/>
                      <a:pt x="27" y="24"/>
                      <a:pt x="28" y="24"/>
                    </a:cubicBezTo>
                    <a:cubicBezTo>
                      <a:pt x="29" y="23"/>
                      <a:pt x="30" y="23"/>
                      <a:pt x="30" y="23"/>
                    </a:cubicBezTo>
                    <a:cubicBezTo>
                      <a:pt x="31" y="22"/>
                      <a:pt x="33" y="23"/>
                      <a:pt x="34" y="22"/>
                    </a:cubicBezTo>
                    <a:cubicBezTo>
                      <a:pt x="34" y="22"/>
                      <a:pt x="33" y="21"/>
                      <a:pt x="31" y="22"/>
                    </a:cubicBezTo>
                    <a:cubicBezTo>
                      <a:pt x="29" y="22"/>
                      <a:pt x="29" y="20"/>
                      <a:pt x="29" y="20"/>
                    </a:cubicBezTo>
                    <a:cubicBezTo>
                      <a:pt x="29" y="19"/>
                      <a:pt x="31" y="18"/>
                      <a:pt x="32" y="18"/>
                    </a:cubicBezTo>
                    <a:cubicBezTo>
                      <a:pt x="33" y="18"/>
                      <a:pt x="34" y="17"/>
                      <a:pt x="35" y="17"/>
                    </a:cubicBezTo>
                    <a:cubicBezTo>
                      <a:pt x="36" y="17"/>
                      <a:pt x="36" y="17"/>
                      <a:pt x="37" y="16"/>
                    </a:cubicBezTo>
                    <a:cubicBezTo>
                      <a:pt x="37" y="16"/>
                      <a:pt x="37" y="15"/>
                      <a:pt x="37"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262">
                <a:extLst>
                  <a:ext uri="{FF2B5EF4-FFF2-40B4-BE49-F238E27FC236}">
                    <a16:creationId xmlns:a16="http://schemas.microsoft.com/office/drawing/2014/main" id="{C0E4D21C-269B-4A39-A1F3-901378FF9276}"/>
                  </a:ext>
                </a:extLst>
              </p:cNvPr>
              <p:cNvSpPr>
                <a:spLocks/>
              </p:cNvSpPr>
              <p:nvPr/>
            </p:nvSpPr>
            <p:spPr bwMode="auto">
              <a:xfrm>
                <a:off x="-3328988" y="1698625"/>
                <a:ext cx="76200" cy="57150"/>
              </a:xfrm>
              <a:custGeom>
                <a:avLst/>
                <a:gdLst>
                  <a:gd name="T0" fmla="*/ 20 w 21"/>
                  <a:gd name="T1" fmla="*/ 8 h 16"/>
                  <a:gd name="T2" fmla="*/ 19 w 21"/>
                  <a:gd name="T3" fmla="*/ 6 h 16"/>
                  <a:gd name="T4" fmla="*/ 18 w 21"/>
                  <a:gd name="T5" fmla="*/ 5 h 16"/>
                  <a:gd name="T6" fmla="*/ 17 w 21"/>
                  <a:gd name="T7" fmla="*/ 3 h 16"/>
                  <a:gd name="T8" fmla="*/ 17 w 21"/>
                  <a:gd name="T9" fmla="*/ 2 h 16"/>
                  <a:gd name="T10" fmla="*/ 15 w 21"/>
                  <a:gd name="T11" fmla="*/ 1 h 16"/>
                  <a:gd name="T12" fmla="*/ 14 w 21"/>
                  <a:gd name="T13" fmla="*/ 1 h 16"/>
                  <a:gd name="T14" fmla="*/ 13 w 21"/>
                  <a:gd name="T15" fmla="*/ 1 h 16"/>
                  <a:gd name="T16" fmla="*/ 11 w 21"/>
                  <a:gd name="T17" fmla="*/ 0 h 16"/>
                  <a:gd name="T18" fmla="*/ 11 w 21"/>
                  <a:gd name="T19" fmla="*/ 0 h 16"/>
                  <a:gd name="T20" fmla="*/ 11 w 21"/>
                  <a:gd name="T21" fmla="*/ 0 h 16"/>
                  <a:gd name="T22" fmla="*/ 10 w 21"/>
                  <a:gd name="T23" fmla="*/ 1 h 16"/>
                  <a:gd name="T24" fmla="*/ 8 w 21"/>
                  <a:gd name="T25" fmla="*/ 1 h 16"/>
                  <a:gd name="T26" fmla="*/ 7 w 21"/>
                  <a:gd name="T27" fmla="*/ 3 h 16"/>
                  <a:gd name="T28" fmla="*/ 7 w 21"/>
                  <a:gd name="T29" fmla="*/ 3 h 16"/>
                  <a:gd name="T30" fmla="*/ 6 w 21"/>
                  <a:gd name="T31" fmla="*/ 4 h 16"/>
                  <a:gd name="T32" fmla="*/ 5 w 21"/>
                  <a:gd name="T33" fmla="*/ 5 h 16"/>
                  <a:gd name="T34" fmla="*/ 5 w 21"/>
                  <a:gd name="T35" fmla="*/ 6 h 16"/>
                  <a:gd name="T36" fmla="*/ 3 w 21"/>
                  <a:gd name="T37" fmla="*/ 7 h 16"/>
                  <a:gd name="T38" fmla="*/ 2 w 21"/>
                  <a:gd name="T39" fmla="*/ 7 h 16"/>
                  <a:gd name="T40" fmla="*/ 0 w 21"/>
                  <a:gd name="T41" fmla="*/ 7 h 16"/>
                  <a:gd name="T42" fmla="*/ 0 w 21"/>
                  <a:gd name="T43" fmla="*/ 7 h 16"/>
                  <a:gd name="T44" fmla="*/ 1 w 21"/>
                  <a:gd name="T45" fmla="*/ 9 h 16"/>
                  <a:gd name="T46" fmla="*/ 1 w 21"/>
                  <a:gd name="T47" fmla="*/ 11 h 16"/>
                  <a:gd name="T48" fmla="*/ 0 w 21"/>
                  <a:gd name="T49" fmla="*/ 12 h 16"/>
                  <a:gd name="T50" fmla="*/ 0 w 21"/>
                  <a:gd name="T51" fmla="*/ 14 h 16"/>
                  <a:gd name="T52" fmla="*/ 0 w 21"/>
                  <a:gd name="T53" fmla="*/ 15 h 16"/>
                  <a:gd name="T54" fmla="*/ 2 w 21"/>
                  <a:gd name="T55" fmla="*/ 15 h 16"/>
                  <a:gd name="T56" fmla="*/ 3 w 21"/>
                  <a:gd name="T57" fmla="*/ 14 h 16"/>
                  <a:gd name="T58" fmla="*/ 7 w 21"/>
                  <a:gd name="T59" fmla="*/ 14 h 16"/>
                  <a:gd name="T60" fmla="*/ 9 w 21"/>
                  <a:gd name="T61" fmla="*/ 14 h 16"/>
                  <a:gd name="T62" fmla="*/ 11 w 21"/>
                  <a:gd name="T63" fmla="*/ 15 h 16"/>
                  <a:gd name="T64" fmla="*/ 12 w 21"/>
                  <a:gd name="T65" fmla="*/ 15 h 16"/>
                  <a:gd name="T66" fmla="*/ 14 w 21"/>
                  <a:gd name="T67" fmla="*/ 15 h 16"/>
                  <a:gd name="T68" fmla="*/ 16 w 21"/>
                  <a:gd name="T69" fmla="*/ 15 h 16"/>
                  <a:gd name="T70" fmla="*/ 16 w 21"/>
                  <a:gd name="T71" fmla="*/ 15 h 16"/>
                  <a:gd name="T72" fmla="*/ 18 w 21"/>
                  <a:gd name="T73" fmla="*/ 13 h 16"/>
                  <a:gd name="T74" fmla="*/ 19 w 21"/>
                  <a:gd name="T75" fmla="*/ 13 h 16"/>
                  <a:gd name="T76" fmla="*/ 19 w 21"/>
                  <a:gd name="T77" fmla="*/ 12 h 16"/>
                  <a:gd name="T78" fmla="*/ 19 w 21"/>
                  <a:gd name="T79" fmla="*/ 10 h 16"/>
                  <a:gd name="T80" fmla="*/ 20 w 21"/>
                  <a:gd name="T81" fmla="*/ 10 h 16"/>
                  <a:gd name="T82" fmla="*/ 21 w 21"/>
                  <a:gd name="T83" fmla="*/ 9 h 16"/>
                  <a:gd name="T84" fmla="*/ 20 w 21"/>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16">
                    <a:moveTo>
                      <a:pt x="20" y="8"/>
                    </a:moveTo>
                    <a:cubicBezTo>
                      <a:pt x="20" y="8"/>
                      <a:pt x="19" y="7"/>
                      <a:pt x="19" y="6"/>
                    </a:cubicBezTo>
                    <a:cubicBezTo>
                      <a:pt x="18" y="6"/>
                      <a:pt x="18" y="5"/>
                      <a:pt x="18" y="5"/>
                    </a:cubicBezTo>
                    <a:cubicBezTo>
                      <a:pt x="17" y="5"/>
                      <a:pt x="17" y="4"/>
                      <a:pt x="17" y="3"/>
                    </a:cubicBezTo>
                    <a:cubicBezTo>
                      <a:pt x="17" y="3"/>
                      <a:pt x="17" y="2"/>
                      <a:pt x="17" y="2"/>
                    </a:cubicBezTo>
                    <a:cubicBezTo>
                      <a:pt x="17" y="2"/>
                      <a:pt x="16" y="1"/>
                      <a:pt x="15" y="1"/>
                    </a:cubicBezTo>
                    <a:cubicBezTo>
                      <a:pt x="14" y="1"/>
                      <a:pt x="14" y="2"/>
                      <a:pt x="14" y="1"/>
                    </a:cubicBezTo>
                    <a:cubicBezTo>
                      <a:pt x="14" y="1"/>
                      <a:pt x="13" y="0"/>
                      <a:pt x="13" y="1"/>
                    </a:cubicBezTo>
                    <a:cubicBezTo>
                      <a:pt x="12" y="1"/>
                      <a:pt x="12" y="0"/>
                      <a:pt x="11" y="0"/>
                    </a:cubicBezTo>
                    <a:cubicBezTo>
                      <a:pt x="11" y="0"/>
                      <a:pt x="11" y="0"/>
                      <a:pt x="11" y="0"/>
                    </a:cubicBezTo>
                    <a:cubicBezTo>
                      <a:pt x="11" y="0"/>
                      <a:pt x="11" y="0"/>
                      <a:pt x="11" y="0"/>
                    </a:cubicBezTo>
                    <a:cubicBezTo>
                      <a:pt x="10" y="1"/>
                      <a:pt x="10" y="1"/>
                      <a:pt x="10" y="1"/>
                    </a:cubicBezTo>
                    <a:cubicBezTo>
                      <a:pt x="9" y="1"/>
                      <a:pt x="9" y="1"/>
                      <a:pt x="8" y="1"/>
                    </a:cubicBezTo>
                    <a:cubicBezTo>
                      <a:pt x="7" y="2"/>
                      <a:pt x="7" y="2"/>
                      <a:pt x="7" y="3"/>
                    </a:cubicBezTo>
                    <a:cubicBezTo>
                      <a:pt x="7" y="3"/>
                      <a:pt x="8" y="3"/>
                      <a:pt x="7" y="3"/>
                    </a:cubicBezTo>
                    <a:cubicBezTo>
                      <a:pt x="7" y="3"/>
                      <a:pt x="7" y="4"/>
                      <a:pt x="6" y="4"/>
                    </a:cubicBezTo>
                    <a:cubicBezTo>
                      <a:pt x="6" y="4"/>
                      <a:pt x="5" y="5"/>
                      <a:pt x="5" y="5"/>
                    </a:cubicBezTo>
                    <a:cubicBezTo>
                      <a:pt x="5" y="6"/>
                      <a:pt x="5" y="6"/>
                      <a:pt x="5" y="6"/>
                    </a:cubicBezTo>
                    <a:cubicBezTo>
                      <a:pt x="5" y="6"/>
                      <a:pt x="4" y="6"/>
                      <a:pt x="3" y="7"/>
                    </a:cubicBezTo>
                    <a:cubicBezTo>
                      <a:pt x="3" y="7"/>
                      <a:pt x="3" y="7"/>
                      <a:pt x="2" y="7"/>
                    </a:cubicBezTo>
                    <a:cubicBezTo>
                      <a:pt x="2" y="7"/>
                      <a:pt x="1" y="7"/>
                      <a:pt x="0" y="7"/>
                    </a:cubicBezTo>
                    <a:cubicBezTo>
                      <a:pt x="0" y="7"/>
                      <a:pt x="0" y="7"/>
                      <a:pt x="0" y="7"/>
                    </a:cubicBezTo>
                    <a:cubicBezTo>
                      <a:pt x="0" y="8"/>
                      <a:pt x="0" y="9"/>
                      <a:pt x="1" y="9"/>
                    </a:cubicBezTo>
                    <a:cubicBezTo>
                      <a:pt x="1" y="10"/>
                      <a:pt x="1" y="11"/>
                      <a:pt x="1" y="11"/>
                    </a:cubicBezTo>
                    <a:cubicBezTo>
                      <a:pt x="0" y="11"/>
                      <a:pt x="0" y="12"/>
                      <a:pt x="0" y="12"/>
                    </a:cubicBezTo>
                    <a:cubicBezTo>
                      <a:pt x="0" y="13"/>
                      <a:pt x="1" y="13"/>
                      <a:pt x="0" y="14"/>
                    </a:cubicBezTo>
                    <a:cubicBezTo>
                      <a:pt x="0" y="14"/>
                      <a:pt x="0" y="14"/>
                      <a:pt x="0" y="15"/>
                    </a:cubicBezTo>
                    <a:cubicBezTo>
                      <a:pt x="1" y="15"/>
                      <a:pt x="1" y="15"/>
                      <a:pt x="2" y="15"/>
                    </a:cubicBezTo>
                    <a:cubicBezTo>
                      <a:pt x="2" y="14"/>
                      <a:pt x="2" y="14"/>
                      <a:pt x="3" y="14"/>
                    </a:cubicBezTo>
                    <a:cubicBezTo>
                      <a:pt x="4" y="14"/>
                      <a:pt x="7" y="14"/>
                      <a:pt x="7" y="14"/>
                    </a:cubicBezTo>
                    <a:cubicBezTo>
                      <a:pt x="7" y="15"/>
                      <a:pt x="9" y="14"/>
                      <a:pt x="9" y="14"/>
                    </a:cubicBezTo>
                    <a:cubicBezTo>
                      <a:pt x="10" y="15"/>
                      <a:pt x="11" y="15"/>
                      <a:pt x="11" y="15"/>
                    </a:cubicBezTo>
                    <a:cubicBezTo>
                      <a:pt x="11" y="14"/>
                      <a:pt x="12" y="15"/>
                      <a:pt x="12" y="15"/>
                    </a:cubicBezTo>
                    <a:cubicBezTo>
                      <a:pt x="13" y="14"/>
                      <a:pt x="13" y="16"/>
                      <a:pt x="14" y="15"/>
                    </a:cubicBezTo>
                    <a:cubicBezTo>
                      <a:pt x="14" y="15"/>
                      <a:pt x="16" y="15"/>
                      <a:pt x="16" y="15"/>
                    </a:cubicBezTo>
                    <a:cubicBezTo>
                      <a:pt x="16" y="16"/>
                      <a:pt x="16" y="15"/>
                      <a:pt x="16" y="15"/>
                    </a:cubicBezTo>
                    <a:cubicBezTo>
                      <a:pt x="16" y="14"/>
                      <a:pt x="18" y="13"/>
                      <a:pt x="18" y="13"/>
                    </a:cubicBezTo>
                    <a:cubicBezTo>
                      <a:pt x="18" y="13"/>
                      <a:pt x="19" y="13"/>
                      <a:pt x="19" y="13"/>
                    </a:cubicBezTo>
                    <a:cubicBezTo>
                      <a:pt x="19" y="13"/>
                      <a:pt x="19" y="12"/>
                      <a:pt x="19" y="12"/>
                    </a:cubicBezTo>
                    <a:cubicBezTo>
                      <a:pt x="19" y="11"/>
                      <a:pt x="18" y="10"/>
                      <a:pt x="19" y="10"/>
                    </a:cubicBezTo>
                    <a:cubicBezTo>
                      <a:pt x="19" y="9"/>
                      <a:pt x="20" y="10"/>
                      <a:pt x="20" y="10"/>
                    </a:cubicBezTo>
                    <a:cubicBezTo>
                      <a:pt x="21" y="10"/>
                      <a:pt x="21" y="9"/>
                      <a:pt x="21" y="9"/>
                    </a:cubicBezTo>
                    <a:cubicBezTo>
                      <a:pt x="21" y="8"/>
                      <a:pt x="20" y="8"/>
                      <a:pt x="20"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263">
                <a:extLst>
                  <a:ext uri="{FF2B5EF4-FFF2-40B4-BE49-F238E27FC236}">
                    <a16:creationId xmlns:a16="http://schemas.microsoft.com/office/drawing/2014/main" id="{D4EF644B-A50A-418D-AAC0-576684A039EB}"/>
                  </a:ext>
                </a:extLst>
              </p:cNvPr>
              <p:cNvSpPr>
                <a:spLocks/>
              </p:cNvSpPr>
              <p:nvPr/>
            </p:nvSpPr>
            <p:spPr bwMode="auto">
              <a:xfrm>
                <a:off x="-3351213" y="1676400"/>
                <a:ext cx="61912" cy="28575"/>
              </a:xfrm>
              <a:custGeom>
                <a:avLst/>
                <a:gdLst>
                  <a:gd name="T0" fmla="*/ 6 w 17"/>
                  <a:gd name="T1" fmla="*/ 5 h 8"/>
                  <a:gd name="T2" fmla="*/ 9 w 17"/>
                  <a:gd name="T3" fmla="*/ 5 h 8"/>
                  <a:gd name="T4" fmla="*/ 10 w 17"/>
                  <a:gd name="T5" fmla="*/ 6 h 8"/>
                  <a:gd name="T6" fmla="*/ 12 w 17"/>
                  <a:gd name="T7" fmla="*/ 7 h 8"/>
                  <a:gd name="T8" fmla="*/ 14 w 17"/>
                  <a:gd name="T9" fmla="*/ 8 h 8"/>
                  <a:gd name="T10" fmla="*/ 14 w 17"/>
                  <a:gd name="T11" fmla="*/ 7 h 8"/>
                  <a:gd name="T12" fmla="*/ 16 w 17"/>
                  <a:gd name="T13" fmla="*/ 7 h 8"/>
                  <a:gd name="T14" fmla="*/ 17 w 17"/>
                  <a:gd name="T15" fmla="*/ 6 h 8"/>
                  <a:gd name="T16" fmla="*/ 17 w 17"/>
                  <a:gd name="T17" fmla="*/ 6 h 8"/>
                  <a:gd name="T18" fmla="*/ 17 w 17"/>
                  <a:gd name="T19" fmla="*/ 5 h 8"/>
                  <a:gd name="T20" fmla="*/ 16 w 17"/>
                  <a:gd name="T21" fmla="*/ 3 h 8"/>
                  <a:gd name="T22" fmla="*/ 16 w 17"/>
                  <a:gd name="T23" fmla="*/ 2 h 8"/>
                  <a:gd name="T24" fmla="*/ 15 w 17"/>
                  <a:gd name="T25" fmla="*/ 1 h 8"/>
                  <a:gd name="T26" fmla="*/ 13 w 17"/>
                  <a:gd name="T27" fmla="*/ 1 h 8"/>
                  <a:gd name="T28" fmla="*/ 11 w 17"/>
                  <a:gd name="T29" fmla="*/ 0 h 8"/>
                  <a:gd name="T30" fmla="*/ 8 w 17"/>
                  <a:gd name="T31" fmla="*/ 0 h 8"/>
                  <a:gd name="T32" fmla="*/ 8 w 17"/>
                  <a:gd name="T33" fmla="*/ 2 h 8"/>
                  <a:gd name="T34" fmla="*/ 6 w 17"/>
                  <a:gd name="T35" fmla="*/ 3 h 8"/>
                  <a:gd name="T36" fmla="*/ 4 w 17"/>
                  <a:gd name="T37" fmla="*/ 1 h 8"/>
                  <a:gd name="T38" fmla="*/ 2 w 17"/>
                  <a:gd name="T39" fmla="*/ 2 h 8"/>
                  <a:gd name="T40" fmla="*/ 1 w 17"/>
                  <a:gd name="T41" fmla="*/ 4 h 8"/>
                  <a:gd name="T42" fmla="*/ 1 w 17"/>
                  <a:gd name="T43" fmla="*/ 6 h 8"/>
                  <a:gd name="T44" fmla="*/ 1 w 17"/>
                  <a:gd name="T45" fmla="*/ 6 h 8"/>
                  <a:gd name="T46" fmla="*/ 3 w 17"/>
                  <a:gd name="T47" fmla="*/ 5 h 8"/>
                  <a:gd name="T48" fmla="*/ 6 w 17"/>
                  <a:gd name="T4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8">
                    <a:moveTo>
                      <a:pt x="6" y="5"/>
                    </a:moveTo>
                    <a:cubicBezTo>
                      <a:pt x="7" y="5"/>
                      <a:pt x="8" y="6"/>
                      <a:pt x="9" y="5"/>
                    </a:cubicBezTo>
                    <a:cubicBezTo>
                      <a:pt x="10" y="5"/>
                      <a:pt x="10" y="6"/>
                      <a:pt x="10" y="6"/>
                    </a:cubicBezTo>
                    <a:cubicBezTo>
                      <a:pt x="11" y="6"/>
                      <a:pt x="12" y="7"/>
                      <a:pt x="12" y="7"/>
                    </a:cubicBezTo>
                    <a:cubicBezTo>
                      <a:pt x="13" y="7"/>
                      <a:pt x="13" y="8"/>
                      <a:pt x="14" y="8"/>
                    </a:cubicBezTo>
                    <a:cubicBezTo>
                      <a:pt x="14" y="8"/>
                      <a:pt x="14" y="8"/>
                      <a:pt x="14" y="7"/>
                    </a:cubicBezTo>
                    <a:cubicBezTo>
                      <a:pt x="15" y="7"/>
                      <a:pt x="15" y="7"/>
                      <a:pt x="16" y="7"/>
                    </a:cubicBezTo>
                    <a:cubicBezTo>
                      <a:pt x="16" y="7"/>
                      <a:pt x="16" y="7"/>
                      <a:pt x="17" y="6"/>
                    </a:cubicBezTo>
                    <a:cubicBezTo>
                      <a:pt x="17" y="6"/>
                      <a:pt x="17" y="6"/>
                      <a:pt x="17" y="6"/>
                    </a:cubicBezTo>
                    <a:cubicBezTo>
                      <a:pt x="17" y="6"/>
                      <a:pt x="17" y="5"/>
                      <a:pt x="17" y="5"/>
                    </a:cubicBezTo>
                    <a:cubicBezTo>
                      <a:pt x="16" y="4"/>
                      <a:pt x="16" y="4"/>
                      <a:pt x="16" y="3"/>
                    </a:cubicBezTo>
                    <a:cubicBezTo>
                      <a:pt x="16" y="3"/>
                      <a:pt x="16" y="2"/>
                      <a:pt x="16" y="2"/>
                    </a:cubicBezTo>
                    <a:cubicBezTo>
                      <a:pt x="16" y="2"/>
                      <a:pt x="15" y="2"/>
                      <a:pt x="15" y="1"/>
                    </a:cubicBezTo>
                    <a:cubicBezTo>
                      <a:pt x="15" y="1"/>
                      <a:pt x="13" y="1"/>
                      <a:pt x="13" y="1"/>
                    </a:cubicBezTo>
                    <a:cubicBezTo>
                      <a:pt x="13" y="1"/>
                      <a:pt x="11" y="0"/>
                      <a:pt x="11" y="0"/>
                    </a:cubicBezTo>
                    <a:cubicBezTo>
                      <a:pt x="11" y="0"/>
                      <a:pt x="9" y="0"/>
                      <a:pt x="8" y="0"/>
                    </a:cubicBezTo>
                    <a:cubicBezTo>
                      <a:pt x="8" y="1"/>
                      <a:pt x="8" y="1"/>
                      <a:pt x="8" y="2"/>
                    </a:cubicBezTo>
                    <a:cubicBezTo>
                      <a:pt x="8" y="3"/>
                      <a:pt x="7" y="3"/>
                      <a:pt x="6" y="3"/>
                    </a:cubicBezTo>
                    <a:cubicBezTo>
                      <a:pt x="6" y="3"/>
                      <a:pt x="4" y="1"/>
                      <a:pt x="4" y="1"/>
                    </a:cubicBezTo>
                    <a:cubicBezTo>
                      <a:pt x="4" y="0"/>
                      <a:pt x="3" y="1"/>
                      <a:pt x="2" y="2"/>
                    </a:cubicBezTo>
                    <a:cubicBezTo>
                      <a:pt x="1" y="2"/>
                      <a:pt x="2" y="3"/>
                      <a:pt x="1" y="4"/>
                    </a:cubicBezTo>
                    <a:cubicBezTo>
                      <a:pt x="0" y="4"/>
                      <a:pt x="0" y="5"/>
                      <a:pt x="1" y="6"/>
                    </a:cubicBezTo>
                    <a:cubicBezTo>
                      <a:pt x="1" y="6"/>
                      <a:pt x="1" y="6"/>
                      <a:pt x="1" y="6"/>
                    </a:cubicBezTo>
                    <a:cubicBezTo>
                      <a:pt x="1" y="6"/>
                      <a:pt x="2" y="6"/>
                      <a:pt x="3" y="5"/>
                    </a:cubicBezTo>
                    <a:cubicBezTo>
                      <a:pt x="3" y="5"/>
                      <a:pt x="5" y="5"/>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264">
                <a:extLst>
                  <a:ext uri="{FF2B5EF4-FFF2-40B4-BE49-F238E27FC236}">
                    <a16:creationId xmlns:a16="http://schemas.microsoft.com/office/drawing/2014/main" id="{B6BDD39D-2A06-440E-98C1-4424B9361F01}"/>
                  </a:ext>
                </a:extLst>
              </p:cNvPr>
              <p:cNvSpPr>
                <a:spLocks/>
              </p:cNvSpPr>
              <p:nvPr/>
            </p:nvSpPr>
            <p:spPr bwMode="auto">
              <a:xfrm>
                <a:off x="-3351213" y="1693863"/>
                <a:ext cx="50800" cy="30163"/>
              </a:xfrm>
              <a:custGeom>
                <a:avLst/>
                <a:gdLst>
                  <a:gd name="T0" fmla="*/ 2 w 14"/>
                  <a:gd name="T1" fmla="*/ 4 h 8"/>
                  <a:gd name="T2" fmla="*/ 3 w 14"/>
                  <a:gd name="T3" fmla="*/ 5 h 8"/>
                  <a:gd name="T4" fmla="*/ 5 w 14"/>
                  <a:gd name="T5" fmla="*/ 5 h 8"/>
                  <a:gd name="T6" fmla="*/ 5 w 14"/>
                  <a:gd name="T7" fmla="*/ 7 h 8"/>
                  <a:gd name="T8" fmla="*/ 6 w 14"/>
                  <a:gd name="T9" fmla="*/ 8 h 8"/>
                  <a:gd name="T10" fmla="*/ 8 w 14"/>
                  <a:gd name="T11" fmla="*/ 8 h 8"/>
                  <a:gd name="T12" fmla="*/ 9 w 14"/>
                  <a:gd name="T13" fmla="*/ 8 h 8"/>
                  <a:gd name="T14" fmla="*/ 11 w 14"/>
                  <a:gd name="T15" fmla="*/ 7 h 8"/>
                  <a:gd name="T16" fmla="*/ 11 w 14"/>
                  <a:gd name="T17" fmla="*/ 6 h 8"/>
                  <a:gd name="T18" fmla="*/ 12 w 14"/>
                  <a:gd name="T19" fmla="*/ 5 h 8"/>
                  <a:gd name="T20" fmla="*/ 13 w 14"/>
                  <a:gd name="T21" fmla="*/ 4 h 8"/>
                  <a:gd name="T22" fmla="*/ 13 w 14"/>
                  <a:gd name="T23" fmla="*/ 4 h 8"/>
                  <a:gd name="T24" fmla="*/ 14 w 14"/>
                  <a:gd name="T25" fmla="*/ 3 h 8"/>
                  <a:gd name="T26" fmla="*/ 12 w 14"/>
                  <a:gd name="T27" fmla="*/ 2 h 8"/>
                  <a:gd name="T28" fmla="*/ 10 w 14"/>
                  <a:gd name="T29" fmla="*/ 1 h 8"/>
                  <a:gd name="T30" fmla="*/ 9 w 14"/>
                  <a:gd name="T31" fmla="*/ 0 h 8"/>
                  <a:gd name="T32" fmla="*/ 6 w 14"/>
                  <a:gd name="T33" fmla="*/ 0 h 8"/>
                  <a:gd name="T34" fmla="*/ 3 w 14"/>
                  <a:gd name="T35" fmla="*/ 0 h 8"/>
                  <a:gd name="T36" fmla="*/ 1 w 14"/>
                  <a:gd name="T37" fmla="*/ 1 h 8"/>
                  <a:gd name="T38" fmla="*/ 0 w 14"/>
                  <a:gd name="T39" fmla="*/ 3 h 8"/>
                  <a:gd name="T40" fmla="*/ 1 w 14"/>
                  <a:gd name="T41" fmla="*/ 4 h 8"/>
                  <a:gd name="T42" fmla="*/ 2 w 1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8">
                    <a:moveTo>
                      <a:pt x="2" y="4"/>
                    </a:moveTo>
                    <a:cubicBezTo>
                      <a:pt x="2" y="5"/>
                      <a:pt x="3" y="5"/>
                      <a:pt x="3" y="5"/>
                    </a:cubicBezTo>
                    <a:cubicBezTo>
                      <a:pt x="4" y="5"/>
                      <a:pt x="5" y="5"/>
                      <a:pt x="5" y="5"/>
                    </a:cubicBezTo>
                    <a:cubicBezTo>
                      <a:pt x="5" y="6"/>
                      <a:pt x="4" y="7"/>
                      <a:pt x="5" y="7"/>
                    </a:cubicBezTo>
                    <a:cubicBezTo>
                      <a:pt x="5" y="7"/>
                      <a:pt x="6" y="8"/>
                      <a:pt x="6" y="8"/>
                    </a:cubicBezTo>
                    <a:cubicBezTo>
                      <a:pt x="7" y="8"/>
                      <a:pt x="8" y="8"/>
                      <a:pt x="8" y="8"/>
                    </a:cubicBezTo>
                    <a:cubicBezTo>
                      <a:pt x="9" y="8"/>
                      <a:pt x="9" y="8"/>
                      <a:pt x="9" y="8"/>
                    </a:cubicBezTo>
                    <a:cubicBezTo>
                      <a:pt x="10" y="7"/>
                      <a:pt x="11" y="7"/>
                      <a:pt x="11" y="7"/>
                    </a:cubicBezTo>
                    <a:cubicBezTo>
                      <a:pt x="11" y="7"/>
                      <a:pt x="11" y="7"/>
                      <a:pt x="11" y="6"/>
                    </a:cubicBezTo>
                    <a:cubicBezTo>
                      <a:pt x="11" y="6"/>
                      <a:pt x="12" y="5"/>
                      <a:pt x="12" y="5"/>
                    </a:cubicBezTo>
                    <a:cubicBezTo>
                      <a:pt x="13" y="5"/>
                      <a:pt x="13" y="4"/>
                      <a:pt x="13" y="4"/>
                    </a:cubicBezTo>
                    <a:cubicBezTo>
                      <a:pt x="14" y="4"/>
                      <a:pt x="13" y="4"/>
                      <a:pt x="13" y="4"/>
                    </a:cubicBezTo>
                    <a:cubicBezTo>
                      <a:pt x="13" y="3"/>
                      <a:pt x="13" y="3"/>
                      <a:pt x="14" y="3"/>
                    </a:cubicBezTo>
                    <a:cubicBezTo>
                      <a:pt x="13" y="3"/>
                      <a:pt x="13" y="2"/>
                      <a:pt x="12" y="2"/>
                    </a:cubicBezTo>
                    <a:cubicBezTo>
                      <a:pt x="12" y="2"/>
                      <a:pt x="11" y="1"/>
                      <a:pt x="10" y="1"/>
                    </a:cubicBezTo>
                    <a:cubicBezTo>
                      <a:pt x="10" y="1"/>
                      <a:pt x="10" y="0"/>
                      <a:pt x="9" y="0"/>
                    </a:cubicBezTo>
                    <a:cubicBezTo>
                      <a:pt x="8" y="1"/>
                      <a:pt x="7" y="0"/>
                      <a:pt x="6" y="0"/>
                    </a:cubicBezTo>
                    <a:cubicBezTo>
                      <a:pt x="5" y="0"/>
                      <a:pt x="3" y="0"/>
                      <a:pt x="3" y="0"/>
                    </a:cubicBezTo>
                    <a:cubicBezTo>
                      <a:pt x="2" y="1"/>
                      <a:pt x="1" y="1"/>
                      <a:pt x="1" y="1"/>
                    </a:cubicBezTo>
                    <a:cubicBezTo>
                      <a:pt x="1" y="2"/>
                      <a:pt x="1" y="3"/>
                      <a:pt x="0" y="3"/>
                    </a:cubicBezTo>
                    <a:cubicBezTo>
                      <a:pt x="0" y="4"/>
                      <a:pt x="0" y="4"/>
                      <a:pt x="1" y="4"/>
                    </a:cubicBezTo>
                    <a:cubicBezTo>
                      <a:pt x="1" y="4"/>
                      <a:pt x="2" y="4"/>
                      <a:pt x="2"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265">
                <a:extLst>
                  <a:ext uri="{FF2B5EF4-FFF2-40B4-BE49-F238E27FC236}">
                    <a16:creationId xmlns:a16="http://schemas.microsoft.com/office/drawing/2014/main" id="{46438133-1424-46C4-89C7-A99F154DFECB}"/>
                  </a:ext>
                </a:extLst>
              </p:cNvPr>
              <p:cNvSpPr>
                <a:spLocks/>
              </p:cNvSpPr>
              <p:nvPr/>
            </p:nvSpPr>
            <p:spPr bwMode="auto">
              <a:xfrm>
                <a:off x="-3470275" y="1795463"/>
                <a:ext cx="36512" cy="22225"/>
              </a:xfrm>
              <a:custGeom>
                <a:avLst/>
                <a:gdLst>
                  <a:gd name="T0" fmla="*/ 9 w 10"/>
                  <a:gd name="T1" fmla="*/ 2 h 6"/>
                  <a:gd name="T2" fmla="*/ 8 w 10"/>
                  <a:gd name="T3" fmla="*/ 2 h 6"/>
                  <a:gd name="T4" fmla="*/ 8 w 10"/>
                  <a:gd name="T5" fmla="*/ 1 h 6"/>
                  <a:gd name="T6" fmla="*/ 7 w 10"/>
                  <a:gd name="T7" fmla="*/ 0 h 6"/>
                  <a:gd name="T8" fmla="*/ 5 w 10"/>
                  <a:gd name="T9" fmla="*/ 0 h 6"/>
                  <a:gd name="T10" fmla="*/ 3 w 10"/>
                  <a:gd name="T11" fmla="*/ 0 h 6"/>
                  <a:gd name="T12" fmla="*/ 3 w 10"/>
                  <a:gd name="T13" fmla="*/ 0 h 6"/>
                  <a:gd name="T14" fmla="*/ 2 w 10"/>
                  <a:gd name="T15" fmla="*/ 1 h 6"/>
                  <a:gd name="T16" fmla="*/ 0 w 10"/>
                  <a:gd name="T17" fmla="*/ 3 h 6"/>
                  <a:gd name="T18" fmla="*/ 0 w 10"/>
                  <a:gd name="T19" fmla="*/ 4 h 6"/>
                  <a:gd name="T20" fmla="*/ 1 w 10"/>
                  <a:gd name="T21" fmla="*/ 4 h 6"/>
                  <a:gd name="T22" fmla="*/ 2 w 10"/>
                  <a:gd name="T23" fmla="*/ 5 h 6"/>
                  <a:gd name="T24" fmla="*/ 2 w 10"/>
                  <a:gd name="T25" fmla="*/ 5 h 6"/>
                  <a:gd name="T26" fmla="*/ 4 w 10"/>
                  <a:gd name="T27" fmla="*/ 5 h 6"/>
                  <a:gd name="T28" fmla="*/ 5 w 10"/>
                  <a:gd name="T29" fmla="*/ 4 h 6"/>
                  <a:gd name="T30" fmla="*/ 6 w 10"/>
                  <a:gd name="T31" fmla="*/ 5 h 6"/>
                  <a:gd name="T32" fmla="*/ 7 w 10"/>
                  <a:gd name="T33" fmla="*/ 4 h 6"/>
                  <a:gd name="T34" fmla="*/ 8 w 10"/>
                  <a:gd name="T35" fmla="*/ 4 h 6"/>
                  <a:gd name="T36" fmla="*/ 9 w 10"/>
                  <a:gd name="T37" fmla="*/ 4 h 6"/>
                  <a:gd name="T38" fmla="*/ 10 w 10"/>
                  <a:gd name="T39" fmla="*/ 3 h 6"/>
                  <a:gd name="T40" fmla="*/ 10 w 10"/>
                  <a:gd name="T41" fmla="*/ 3 h 6"/>
                  <a:gd name="T42" fmla="*/ 10 w 10"/>
                  <a:gd name="T43" fmla="*/ 2 h 6"/>
                  <a:gd name="T44" fmla="*/ 9 w 10"/>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6">
                    <a:moveTo>
                      <a:pt x="9" y="2"/>
                    </a:moveTo>
                    <a:cubicBezTo>
                      <a:pt x="9" y="2"/>
                      <a:pt x="8" y="2"/>
                      <a:pt x="8" y="2"/>
                    </a:cubicBezTo>
                    <a:cubicBezTo>
                      <a:pt x="8" y="1"/>
                      <a:pt x="8" y="1"/>
                      <a:pt x="8" y="1"/>
                    </a:cubicBezTo>
                    <a:cubicBezTo>
                      <a:pt x="8" y="0"/>
                      <a:pt x="7" y="0"/>
                      <a:pt x="7" y="0"/>
                    </a:cubicBezTo>
                    <a:cubicBezTo>
                      <a:pt x="6" y="0"/>
                      <a:pt x="6" y="0"/>
                      <a:pt x="5" y="0"/>
                    </a:cubicBezTo>
                    <a:cubicBezTo>
                      <a:pt x="5" y="0"/>
                      <a:pt x="4" y="0"/>
                      <a:pt x="3" y="0"/>
                    </a:cubicBezTo>
                    <a:cubicBezTo>
                      <a:pt x="3" y="0"/>
                      <a:pt x="3" y="0"/>
                      <a:pt x="3" y="0"/>
                    </a:cubicBezTo>
                    <a:cubicBezTo>
                      <a:pt x="2" y="0"/>
                      <a:pt x="2" y="1"/>
                      <a:pt x="2" y="1"/>
                    </a:cubicBezTo>
                    <a:cubicBezTo>
                      <a:pt x="2" y="2"/>
                      <a:pt x="0" y="2"/>
                      <a:pt x="0" y="3"/>
                    </a:cubicBezTo>
                    <a:cubicBezTo>
                      <a:pt x="0" y="4"/>
                      <a:pt x="0" y="5"/>
                      <a:pt x="0" y="4"/>
                    </a:cubicBezTo>
                    <a:cubicBezTo>
                      <a:pt x="1" y="4"/>
                      <a:pt x="1" y="4"/>
                      <a:pt x="1" y="4"/>
                    </a:cubicBezTo>
                    <a:cubicBezTo>
                      <a:pt x="1" y="5"/>
                      <a:pt x="2" y="5"/>
                      <a:pt x="2" y="5"/>
                    </a:cubicBezTo>
                    <a:cubicBezTo>
                      <a:pt x="2" y="5"/>
                      <a:pt x="2" y="5"/>
                      <a:pt x="2" y="5"/>
                    </a:cubicBezTo>
                    <a:cubicBezTo>
                      <a:pt x="3" y="5"/>
                      <a:pt x="4" y="5"/>
                      <a:pt x="4" y="5"/>
                    </a:cubicBezTo>
                    <a:cubicBezTo>
                      <a:pt x="4" y="5"/>
                      <a:pt x="5" y="4"/>
                      <a:pt x="5" y="4"/>
                    </a:cubicBezTo>
                    <a:cubicBezTo>
                      <a:pt x="5" y="3"/>
                      <a:pt x="6" y="5"/>
                      <a:pt x="6" y="5"/>
                    </a:cubicBezTo>
                    <a:cubicBezTo>
                      <a:pt x="7" y="6"/>
                      <a:pt x="7" y="5"/>
                      <a:pt x="7" y="4"/>
                    </a:cubicBezTo>
                    <a:cubicBezTo>
                      <a:pt x="7" y="4"/>
                      <a:pt x="7" y="4"/>
                      <a:pt x="8" y="4"/>
                    </a:cubicBezTo>
                    <a:cubicBezTo>
                      <a:pt x="8" y="4"/>
                      <a:pt x="9" y="4"/>
                      <a:pt x="9" y="4"/>
                    </a:cubicBezTo>
                    <a:cubicBezTo>
                      <a:pt x="9" y="3"/>
                      <a:pt x="9" y="3"/>
                      <a:pt x="10" y="3"/>
                    </a:cubicBezTo>
                    <a:cubicBezTo>
                      <a:pt x="10" y="3"/>
                      <a:pt x="10" y="3"/>
                      <a:pt x="10" y="3"/>
                    </a:cubicBezTo>
                    <a:cubicBezTo>
                      <a:pt x="10" y="2"/>
                      <a:pt x="10" y="2"/>
                      <a:pt x="10" y="2"/>
                    </a:cubicBezTo>
                    <a:cubicBezTo>
                      <a:pt x="10" y="2"/>
                      <a:pt x="10" y="2"/>
                      <a:pt x="9"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266">
                <a:extLst>
                  <a:ext uri="{FF2B5EF4-FFF2-40B4-BE49-F238E27FC236}">
                    <a16:creationId xmlns:a16="http://schemas.microsoft.com/office/drawing/2014/main" id="{7C330B6B-900C-463E-B722-1DD15E5F9E3D}"/>
                  </a:ext>
                </a:extLst>
              </p:cNvPr>
              <p:cNvSpPr>
                <a:spLocks/>
              </p:cNvSpPr>
              <p:nvPr/>
            </p:nvSpPr>
            <p:spPr bwMode="auto">
              <a:xfrm>
                <a:off x="-3470275" y="1716088"/>
                <a:ext cx="73025" cy="82550"/>
              </a:xfrm>
              <a:custGeom>
                <a:avLst/>
                <a:gdLst>
                  <a:gd name="T0" fmla="*/ 2 w 20"/>
                  <a:gd name="T1" fmla="*/ 6 h 23"/>
                  <a:gd name="T2" fmla="*/ 1 w 20"/>
                  <a:gd name="T3" fmla="*/ 7 h 23"/>
                  <a:gd name="T4" fmla="*/ 2 w 20"/>
                  <a:gd name="T5" fmla="*/ 8 h 23"/>
                  <a:gd name="T6" fmla="*/ 1 w 20"/>
                  <a:gd name="T7" fmla="*/ 9 h 23"/>
                  <a:gd name="T8" fmla="*/ 0 w 20"/>
                  <a:gd name="T9" fmla="*/ 9 h 23"/>
                  <a:gd name="T10" fmla="*/ 0 w 20"/>
                  <a:gd name="T11" fmla="*/ 11 h 23"/>
                  <a:gd name="T12" fmla="*/ 0 w 20"/>
                  <a:gd name="T13" fmla="*/ 12 h 23"/>
                  <a:gd name="T14" fmla="*/ 0 w 20"/>
                  <a:gd name="T15" fmla="*/ 14 h 23"/>
                  <a:gd name="T16" fmla="*/ 0 w 20"/>
                  <a:gd name="T17" fmla="*/ 15 h 23"/>
                  <a:gd name="T18" fmla="*/ 1 w 20"/>
                  <a:gd name="T19" fmla="*/ 17 h 23"/>
                  <a:gd name="T20" fmla="*/ 1 w 20"/>
                  <a:gd name="T21" fmla="*/ 17 h 23"/>
                  <a:gd name="T22" fmla="*/ 3 w 20"/>
                  <a:gd name="T23" fmla="*/ 18 h 23"/>
                  <a:gd name="T24" fmla="*/ 4 w 20"/>
                  <a:gd name="T25" fmla="*/ 18 h 23"/>
                  <a:gd name="T26" fmla="*/ 4 w 20"/>
                  <a:gd name="T27" fmla="*/ 19 h 23"/>
                  <a:gd name="T28" fmla="*/ 3 w 20"/>
                  <a:gd name="T29" fmla="*/ 21 h 23"/>
                  <a:gd name="T30" fmla="*/ 3 w 20"/>
                  <a:gd name="T31" fmla="*/ 22 h 23"/>
                  <a:gd name="T32" fmla="*/ 5 w 20"/>
                  <a:gd name="T33" fmla="*/ 22 h 23"/>
                  <a:gd name="T34" fmla="*/ 7 w 20"/>
                  <a:gd name="T35" fmla="*/ 22 h 23"/>
                  <a:gd name="T36" fmla="*/ 8 w 20"/>
                  <a:gd name="T37" fmla="*/ 23 h 23"/>
                  <a:gd name="T38" fmla="*/ 8 w 20"/>
                  <a:gd name="T39" fmla="*/ 22 h 23"/>
                  <a:gd name="T40" fmla="*/ 10 w 20"/>
                  <a:gd name="T41" fmla="*/ 23 h 23"/>
                  <a:gd name="T42" fmla="*/ 11 w 20"/>
                  <a:gd name="T43" fmla="*/ 22 h 23"/>
                  <a:gd name="T44" fmla="*/ 12 w 20"/>
                  <a:gd name="T45" fmla="*/ 22 h 23"/>
                  <a:gd name="T46" fmla="*/ 15 w 20"/>
                  <a:gd name="T47" fmla="*/ 22 h 23"/>
                  <a:gd name="T48" fmla="*/ 16 w 20"/>
                  <a:gd name="T49" fmla="*/ 21 h 23"/>
                  <a:gd name="T50" fmla="*/ 17 w 20"/>
                  <a:gd name="T51" fmla="*/ 20 h 23"/>
                  <a:gd name="T52" fmla="*/ 18 w 20"/>
                  <a:gd name="T53" fmla="*/ 19 h 23"/>
                  <a:gd name="T54" fmla="*/ 15 w 20"/>
                  <a:gd name="T55" fmla="*/ 17 h 23"/>
                  <a:gd name="T56" fmla="*/ 15 w 20"/>
                  <a:gd name="T57" fmla="*/ 15 h 23"/>
                  <a:gd name="T58" fmla="*/ 15 w 20"/>
                  <a:gd name="T59" fmla="*/ 14 h 23"/>
                  <a:gd name="T60" fmla="*/ 17 w 20"/>
                  <a:gd name="T61" fmla="*/ 13 h 23"/>
                  <a:gd name="T62" fmla="*/ 19 w 20"/>
                  <a:gd name="T63" fmla="*/ 12 h 23"/>
                  <a:gd name="T64" fmla="*/ 20 w 20"/>
                  <a:gd name="T65" fmla="*/ 12 h 23"/>
                  <a:gd name="T66" fmla="*/ 20 w 20"/>
                  <a:gd name="T67" fmla="*/ 11 h 23"/>
                  <a:gd name="T68" fmla="*/ 20 w 20"/>
                  <a:gd name="T69" fmla="*/ 9 h 23"/>
                  <a:gd name="T70" fmla="*/ 19 w 20"/>
                  <a:gd name="T71" fmla="*/ 8 h 23"/>
                  <a:gd name="T72" fmla="*/ 19 w 20"/>
                  <a:gd name="T73" fmla="*/ 6 h 23"/>
                  <a:gd name="T74" fmla="*/ 19 w 20"/>
                  <a:gd name="T75" fmla="*/ 5 h 23"/>
                  <a:gd name="T76" fmla="*/ 19 w 20"/>
                  <a:gd name="T77" fmla="*/ 3 h 23"/>
                  <a:gd name="T78" fmla="*/ 19 w 20"/>
                  <a:gd name="T79" fmla="*/ 3 h 23"/>
                  <a:gd name="T80" fmla="*/ 18 w 20"/>
                  <a:gd name="T81" fmla="*/ 2 h 23"/>
                  <a:gd name="T82" fmla="*/ 17 w 20"/>
                  <a:gd name="T83" fmla="*/ 2 h 23"/>
                  <a:gd name="T84" fmla="*/ 17 w 20"/>
                  <a:gd name="T85" fmla="*/ 0 h 23"/>
                  <a:gd name="T86" fmla="*/ 15 w 20"/>
                  <a:gd name="T87" fmla="*/ 1 h 23"/>
                  <a:gd name="T88" fmla="*/ 13 w 20"/>
                  <a:gd name="T89" fmla="*/ 2 h 23"/>
                  <a:gd name="T90" fmla="*/ 11 w 20"/>
                  <a:gd name="T91" fmla="*/ 2 h 23"/>
                  <a:gd name="T92" fmla="*/ 11 w 20"/>
                  <a:gd name="T93" fmla="*/ 1 h 23"/>
                  <a:gd name="T94" fmla="*/ 9 w 20"/>
                  <a:gd name="T95" fmla="*/ 0 h 23"/>
                  <a:gd name="T96" fmla="*/ 9 w 20"/>
                  <a:gd name="T97" fmla="*/ 0 h 23"/>
                  <a:gd name="T98" fmla="*/ 8 w 20"/>
                  <a:gd name="T99" fmla="*/ 0 h 23"/>
                  <a:gd name="T100" fmla="*/ 6 w 20"/>
                  <a:gd name="T101" fmla="*/ 0 h 23"/>
                  <a:gd name="T102" fmla="*/ 6 w 20"/>
                  <a:gd name="T103" fmla="*/ 1 h 23"/>
                  <a:gd name="T104" fmla="*/ 7 w 20"/>
                  <a:gd name="T105" fmla="*/ 3 h 23"/>
                  <a:gd name="T106" fmla="*/ 6 w 20"/>
                  <a:gd name="T107" fmla="*/ 4 h 23"/>
                  <a:gd name="T108" fmla="*/ 4 w 20"/>
                  <a:gd name="T109" fmla="*/ 3 h 23"/>
                  <a:gd name="T110" fmla="*/ 2 w 20"/>
                  <a:gd name="T111" fmla="*/ 4 h 23"/>
                  <a:gd name="T112" fmla="*/ 2 w 20"/>
                  <a:gd name="T113" fmla="*/ 4 h 23"/>
                  <a:gd name="T114" fmla="*/ 2 w 20"/>
                  <a:gd name="T11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 h="23">
                    <a:moveTo>
                      <a:pt x="2" y="6"/>
                    </a:moveTo>
                    <a:cubicBezTo>
                      <a:pt x="2" y="7"/>
                      <a:pt x="1" y="7"/>
                      <a:pt x="1" y="7"/>
                    </a:cubicBezTo>
                    <a:cubicBezTo>
                      <a:pt x="1" y="7"/>
                      <a:pt x="2" y="8"/>
                      <a:pt x="2" y="8"/>
                    </a:cubicBezTo>
                    <a:cubicBezTo>
                      <a:pt x="2" y="8"/>
                      <a:pt x="1" y="8"/>
                      <a:pt x="1" y="9"/>
                    </a:cubicBezTo>
                    <a:cubicBezTo>
                      <a:pt x="1" y="9"/>
                      <a:pt x="0" y="9"/>
                      <a:pt x="0" y="9"/>
                    </a:cubicBezTo>
                    <a:cubicBezTo>
                      <a:pt x="0" y="9"/>
                      <a:pt x="0" y="10"/>
                      <a:pt x="0" y="11"/>
                    </a:cubicBezTo>
                    <a:cubicBezTo>
                      <a:pt x="0" y="11"/>
                      <a:pt x="0" y="12"/>
                      <a:pt x="0" y="12"/>
                    </a:cubicBezTo>
                    <a:cubicBezTo>
                      <a:pt x="0" y="13"/>
                      <a:pt x="0" y="13"/>
                      <a:pt x="0" y="14"/>
                    </a:cubicBezTo>
                    <a:cubicBezTo>
                      <a:pt x="0" y="14"/>
                      <a:pt x="0" y="14"/>
                      <a:pt x="0" y="15"/>
                    </a:cubicBezTo>
                    <a:cubicBezTo>
                      <a:pt x="0" y="15"/>
                      <a:pt x="0" y="15"/>
                      <a:pt x="1" y="17"/>
                    </a:cubicBezTo>
                    <a:cubicBezTo>
                      <a:pt x="1" y="17"/>
                      <a:pt x="1" y="17"/>
                      <a:pt x="1" y="17"/>
                    </a:cubicBezTo>
                    <a:cubicBezTo>
                      <a:pt x="1" y="17"/>
                      <a:pt x="2" y="18"/>
                      <a:pt x="3" y="18"/>
                    </a:cubicBezTo>
                    <a:cubicBezTo>
                      <a:pt x="3" y="18"/>
                      <a:pt x="3" y="18"/>
                      <a:pt x="4" y="18"/>
                    </a:cubicBezTo>
                    <a:cubicBezTo>
                      <a:pt x="4" y="18"/>
                      <a:pt x="5" y="18"/>
                      <a:pt x="4" y="19"/>
                    </a:cubicBezTo>
                    <a:cubicBezTo>
                      <a:pt x="4" y="19"/>
                      <a:pt x="3" y="20"/>
                      <a:pt x="3" y="21"/>
                    </a:cubicBezTo>
                    <a:cubicBezTo>
                      <a:pt x="3" y="21"/>
                      <a:pt x="3" y="22"/>
                      <a:pt x="3" y="22"/>
                    </a:cubicBezTo>
                    <a:cubicBezTo>
                      <a:pt x="4" y="22"/>
                      <a:pt x="5" y="22"/>
                      <a:pt x="5" y="22"/>
                    </a:cubicBezTo>
                    <a:cubicBezTo>
                      <a:pt x="6" y="22"/>
                      <a:pt x="6" y="22"/>
                      <a:pt x="7" y="22"/>
                    </a:cubicBezTo>
                    <a:cubicBezTo>
                      <a:pt x="7" y="22"/>
                      <a:pt x="8" y="22"/>
                      <a:pt x="8" y="23"/>
                    </a:cubicBezTo>
                    <a:cubicBezTo>
                      <a:pt x="8" y="22"/>
                      <a:pt x="8" y="22"/>
                      <a:pt x="8" y="22"/>
                    </a:cubicBezTo>
                    <a:cubicBezTo>
                      <a:pt x="9" y="22"/>
                      <a:pt x="9" y="23"/>
                      <a:pt x="10" y="23"/>
                    </a:cubicBezTo>
                    <a:cubicBezTo>
                      <a:pt x="10" y="22"/>
                      <a:pt x="11" y="22"/>
                      <a:pt x="11" y="22"/>
                    </a:cubicBezTo>
                    <a:cubicBezTo>
                      <a:pt x="11" y="23"/>
                      <a:pt x="12" y="23"/>
                      <a:pt x="12" y="22"/>
                    </a:cubicBezTo>
                    <a:cubicBezTo>
                      <a:pt x="13" y="22"/>
                      <a:pt x="14" y="22"/>
                      <a:pt x="15" y="22"/>
                    </a:cubicBezTo>
                    <a:cubicBezTo>
                      <a:pt x="15" y="22"/>
                      <a:pt x="16" y="22"/>
                      <a:pt x="16" y="21"/>
                    </a:cubicBezTo>
                    <a:cubicBezTo>
                      <a:pt x="15" y="20"/>
                      <a:pt x="16" y="20"/>
                      <a:pt x="17" y="20"/>
                    </a:cubicBezTo>
                    <a:cubicBezTo>
                      <a:pt x="17" y="19"/>
                      <a:pt x="18" y="19"/>
                      <a:pt x="18" y="19"/>
                    </a:cubicBezTo>
                    <a:cubicBezTo>
                      <a:pt x="18" y="18"/>
                      <a:pt x="16" y="17"/>
                      <a:pt x="15" y="17"/>
                    </a:cubicBezTo>
                    <a:cubicBezTo>
                      <a:pt x="15" y="17"/>
                      <a:pt x="15" y="15"/>
                      <a:pt x="15" y="15"/>
                    </a:cubicBezTo>
                    <a:cubicBezTo>
                      <a:pt x="14" y="15"/>
                      <a:pt x="14" y="14"/>
                      <a:pt x="15" y="14"/>
                    </a:cubicBezTo>
                    <a:cubicBezTo>
                      <a:pt x="15" y="14"/>
                      <a:pt x="16" y="13"/>
                      <a:pt x="17" y="13"/>
                    </a:cubicBezTo>
                    <a:cubicBezTo>
                      <a:pt x="18" y="12"/>
                      <a:pt x="19" y="12"/>
                      <a:pt x="19" y="12"/>
                    </a:cubicBezTo>
                    <a:cubicBezTo>
                      <a:pt x="19" y="12"/>
                      <a:pt x="20" y="12"/>
                      <a:pt x="20" y="12"/>
                    </a:cubicBezTo>
                    <a:cubicBezTo>
                      <a:pt x="20" y="12"/>
                      <a:pt x="20" y="11"/>
                      <a:pt x="20" y="11"/>
                    </a:cubicBezTo>
                    <a:cubicBezTo>
                      <a:pt x="20" y="10"/>
                      <a:pt x="20" y="10"/>
                      <a:pt x="20" y="9"/>
                    </a:cubicBezTo>
                    <a:cubicBezTo>
                      <a:pt x="20" y="8"/>
                      <a:pt x="19" y="8"/>
                      <a:pt x="19" y="8"/>
                    </a:cubicBezTo>
                    <a:cubicBezTo>
                      <a:pt x="19" y="7"/>
                      <a:pt x="19" y="7"/>
                      <a:pt x="19" y="6"/>
                    </a:cubicBezTo>
                    <a:cubicBezTo>
                      <a:pt x="18" y="6"/>
                      <a:pt x="18" y="6"/>
                      <a:pt x="19" y="5"/>
                    </a:cubicBezTo>
                    <a:cubicBezTo>
                      <a:pt x="19" y="5"/>
                      <a:pt x="19" y="3"/>
                      <a:pt x="19" y="3"/>
                    </a:cubicBezTo>
                    <a:cubicBezTo>
                      <a:pt x="19" y="3"/>
                      <a:pt x="19" y="3"/>
                      <a:pt x="19" y="3"/>
                    </a:cubicBezTo>
                    <a:cubicBezTo>
                      <a:pt x="19" y="3"/>
                      <a:pt x="18" y="3"/>
                      <a:pt x="18" y="2"/>
                    </a:cubicBezTo>
                    <a:cubicBezTo>
                      <a:pt x="18" y="2"/>
                      <a:pt x="18" y="2"/>
                      <a:pt x="17" y="2"/>
                    </a:cubicBezTo>
                    <a:cubicBezTo>
                      <a:pt x="16" y="2"/>
                      <a:pt x="18" y="1"/>
                      <a:pt x="17" y="0"/>
                    </a:cubicBezTo>
                    <a:cubicBezTo>
                      <a:pt x="17" y="0"/>
                      <a:pt x="16" y="1"/>
                      <a:pt x="15" y="1"/>
                    </a:cubicBezTo>
                    <a:cubicBezTo>
                      <a:pt x="14" y="1"/>
                      <a:pt x="13" y="2"/>
                      <a:pt x="13" y="2"/>
                    </a:cubicBezTo>
                    <a:cubicBezTo>
                      <a:pt x="12" y="3"/>
                      <a:pt x="11" y="2"/>
                      <a:pt x="11" y="2"/>
                    </a:cubicBezTo>
                    <a:cubicBezTo>
                      <a:pt x="12" y="1"/>
                      <a:pt x="11" y="1"/>
                      <a:pt x="11" y="1"/>
                    </a:cubicBezTo>
                    <a:cubicBezTo>
                      <a:pt x="10" y="1"/>
                      <a:pt x="9" y="1"/>
                      <a:pt x="9" y="0"/>
                    </a:cubicBezTo>
                    <a:cubicBezTo>
                      <a:pt x="9" y="0"/>
                      <a:pt x="9" y="0"/>
                      <a:pt x="9" y="0"/>
                    </a:cubicBezTo>
                    <a:cubicBezTo>
                      <a:pt x="8" y="0"/>
                      <a:pt x="8" y="0"/>
                      <a:pt x="8" y="0"/>
                    </a:cubicBezTo>
                    <a:cubicBezTo>
                      <a:pt x="7" y="0"/>
                      <a:pt x="7" y="0"/>
                      <a:pt x="6" y="0"/>
                    </a:cubicBezTo>
                    <a:cubicBezTo>
                      <a:pt x="6" y="0"/>
                      <a:pt x="6" y="0"/>
                      <a:pt x="6" y="1"/>
                    </a:cubicBezTo>
                    <a:cubicBezTo>
                      <a:pt x="6" y="1"/>
                      <a:pt x="6" y="2"/>
                      <a:pt x="7" y="3"/>
                    </a:cubicBezTo>
                    <a:cubicBezTo>
                      <a:pt x="7" y="4"/>
                      <a:pt x="6" y="3"/>
                      <a:pt x="6" y="4"/>
                    </a:cubicBezTo>
                    <a:cubicBezTo>
                      <a:pt x="6" y="4"/>
                      <a:pt x="4" y="4"/>
                      <a:pt x="4" y="3"/>
                    </a:cubicBezTo>
                    <a:cubicBezTo>
                      <a:pt x="4" y="3"/>
                      <a:pt x="2" y="3"/>
                      <a:pt x="2" y="4"/>
                    </a:cubicBezTo>
                    <a:cubicBezTo>
                      <a:pt x="2" y="4"/>
                      <a:pt x="2" y="4"/>
                      <a:pt x="2" y="4"/>
                    </a:cubicBezTo>
                    <a:cubicBezTo>
                      <a:pt x="2" y="5"/>
                      <a:pt x="2" y="5"/>
                      <a:pt x="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267">
                <a:extLst>
                  <a:ext uri="{FF2B5EF4-FFF2-40B4-BE49-F238E27FC236}">
                    <a16:creationId xmlns:a16="http://schemas.microsoft.com/office/drawing/2014/main" id="{C6667015-AB1F-4F92-8AAC-98EEB08C21AD}"/>
                  </a:ext>
                </a:extLst>
              </p:cNvPr>
              <p:cNvSpPr>
                <a:spLocks/>
              </p:cNvSpPr>
              <p:nvPr/>
            </p:nvSpPr>
            <p:spPr bwMode="auto">
              <a:xfrm>
                <a:off x="-3348038" y="1511300"/>
                <a:ext cx="87312" cy="139700"/>
              </a:xfrm>
              <a:custGeom>
                <a:avLst/>
                <a:gdLst>
                  <a:gd name="T0" fmla="*/ 20 w 24"/>
                  <a:gd name="T1" fmla="*/ 33 h 39"/>
                  <a:gd name="T2" fmla="*/ 24 w 24"/>
                  <a:gd name="T3" fmla="*/ 30 h 39"/>
                  <a:gd name="T4" fmla="*/ 23 w 24"/>
                  <a:gd name="T5" fmla="*/ 28 h 39"/>
                  <a:gd name="T6" fmla="*/ 20 w 24"/>
                  <a:gd name="T7" fmla="*/ 25 h 39"/>
                  <a:gd name="T8" fmla="*/ 22 w 24"/>
                  <a:gd name="T9" fmla="*/ 24 h 39"/>
                  <a:gd name="T10" fmla="*/ 20 w 24"/>
                  <a:gd name="T11" fmla="*/ 23 h 39"/>
                  <a:gd name="T12" fmla="*/ 21 w 24"/>
                  <a:gd name="T13" fmla="*/ 22 h 39"/>
                  <a:gd name="T14" fmla="*/ 20 w 24"/>
                  <a:gd name="T15" fmla="*/ 21 h 39"/>
                  <a:gd name="T16" fmla="*/ 20 w 24"/>
                  <a:gd name="T17" fmla="*/ 20 h 39"/>
                  <a:gd name="T18" fmla="*/ 20 w 24"/>
                  <a:gd name="T19" fmla="*/ 18 h 39"/>
                  <a:gd name="T20" fmla="*/ 21 w 24"/>
                  <a:gd name="T21" fmla="*/ 17 h 39"/>
                  <a:gd name="T22" fmla="*/ 18 w 24"/>
                  <a:gd name="T23" fmla="*/ 14 h 39"/>
                  <a:gd name="T24" fmla="*/ 19 w 24"/>
                  <a:gd name="T25" fmla="*/ 12 h 39"/>
                  <a:gd name="T26" fmla="*/ 20 w 24"/>
                  <a:gd name="T27" fmla="*/ 10 h 39"/>
                  <a:gd name="T28" fmla="*/ 19 w 24"/>
                  <a:gd name="T29" fmla="*/ 9 h 39"/>
                  <a:gd name="T30" fmla="*/ 17 w 24"/>
                  <a:gd name="T31" fmla="*/ 8 h 39"/>
                  <a:gd name="T32" fmla="*/ 17 w 24"/>
                  <a:gd name="T33" fmla="*/ 7 h 39"/>
                  <a:gd name="T34" fmla="*/ 17 w 24"/>
                  <a:gd name="T35" fmla="*/ 5 h 39"/>
                  <a:gd name="T36" fmla="*/ 18 w 24"/>
                  <a:gd name="T37" fmla="*/ 5 h 39"/>
                  <a:gd name="T38" fmla="*/ 19 w 24"/>
                  <a:gd name="T39" fmla="*/ 4 h 39"/>
                  <a:gd name="T40" fmla="*/ 19 w 24"/>
                  <a:gd name="T41" fmla="*/ 3 h 39"/>
                  <a:gd name="T42" fmla="*/ 16 w 24"/>
                  <a:gd name="T43" fmla="*/ 1 h 39"/>
                  <a:gd name="T44" fmla="*/ 14 w 24"/>
                  <a:gd name="T45" fmla="*/ 1 h 39"/>
                  <a:gd name="T46" fmla="*/ 12 w 24"/>
                  <a:gd name="T47" fmla="*/ 1 h 39"/>
                  <a:gd name="T48" fmla="*/ 11 w 24"/>
                  <a:gd name="T49" fmla="*/ 3 h 39"/>
                  <a:gd name="T50" fmla="*/ 10 w 24"/>
                  <a:gd name="T51" fmla="*/ 5 h 39"/>
                  <a:gd name="T52" fmla="*/ 9 w 24"/>
                  <a:gd name="T53" fmla="*/ 6 h 39"/>
                  <a:gd name="T54" fmla="*/ 8 w 24"/>
                  <a:gd name="T55" fmla="*/ 6 h 39"/>
                  <a:gd name="T56" fmla="*/ 6 w 24"/>
                  <a:gd name="T57" fmla="*/ 6 h 39"/>
                  <a:gd name="T58" fmla="*/ 4 w 24"/>
                  <a:gd name="T59" fmla="*/ 6 h 39"/>
                  <a:gd name="T60" fmla="*/ 1 w 24"/>
                  <a:gd name="T61" fmla="*/ 4 h 39"/>
                  <a:gd name="T62" fmla="*/ 0 w 24"/>
                  <a:gd name="T63" fmla="*/ 5 h 39"/>
                  <a:gd name="T64" fmla="*/ 2 w 24"/>
                  <a:gd name="T65" fmla="*/ 7 h 39"/>
                  <a:gd name="T66" fmla="*/ 5 w 24"/>
                  <a:gd name="T67" fmla="*/ 9 h 39"/>
                  <a:gd name="T68" fmla="*/ 6 w 24"/>
                  <a:gd name="T69" fmla="*/ 11 h 39"/>
                  <a:gd name="T70" fmla="*/ 6 w 24"/>
                  <a:gd name="T71" fmla="*/ 13 h 39"/>
                  <a:gd name="T72" fmla="*/ 6 w 24"/>
                  <a:gd name="T73" fmla="*/ 15 h 39"/>
                  <a:gd name="T74" fmla="*/ 6 w 24"/>
                  <a:gd name="T75" fmla="*/ 16 h 39"/>
                  <a:gd name="T76" fmla="*/ 7 w 24"/>
                  <a:gd name="T77" fmla="*/ 18 h 39"/>
                  <a:gd name="T78" fmla="*/ 9 w 24"/>
                  <a:gd name="T79" fmla="*/ 18 h 39"/>
                  <a:gd name="T80" fmla="*/ 9 w 24"/>
                  <a:gd name="T81" fmla="*/ 20 h 39"/>
                  <a:gd name="T82" fmla="*/ 9 w 24"/>
                  <a:gd name="T83" fmla="*/ 21 h 39"/>
                  <a:gd name="T84" fmla="*/ 8 w 24"/>
                  <a:gd name="T85" fmla="*/ 22 h 39"/>
                  <a:gd name="T86" fmla="*/ 5 w 24"/>
                  <a:gd name="T87" fmla="*/ 24 h 39"/>
                  <a:gd name="T88" fmla="*/ 4 w 24"/>
                  <a:gd name="T89" fmla="*/ 25 h 39"/>
                  <a:gd name="T90" fmla="*/ 3 w 24"/>
                  <a:gd name="T91" fmla="*/ 27 h 39"/>
                  <a:gd name="T92" fmla="*/ 1 w 24"/>
                  <a:gd name="T93" fmla="*/ 27 h 39"/>
                  <a:gd name="T94" fmla="*/ 0 w 24"/>
                  <a:gd name="T95" fmla="*/ 29 h 39"/>
                  <a:gd name="T96" fmla="*/ 0 w 24"/>
                  <a:gd name="T97" fmla="*/ 30 h 39"/>
                  <a:gd name="T98" fmla="*/ 0 w 24"/>
                  <a:gd name="T99" fmla="*/ 32 h 39"/>
                  <a:gd name="T100" fmla="*/ 1 w 24"/>
                  <a:gd name="T101" fmla="*/ 34 h 39"/>
                  <a:gd name="T102" fmla="*/ 0 w 24"/>
                  <a:gd name="T103" fmla="*/ 37 h 39"/>
                  <a:gd name="T104" fmla="*/ 2 w 24"/>
                  <a:gd name="T105" fmla="*/ 38 h 39"/>
                  <a:gd name="T106" fmla="*/ 4 w 24"/>
                  <a:gd name="T107" fmla="*/ 38 h 39"/>
                  <a:gd name="T108" fmla="*/ 6 w 24"/>
                  <a:gd name="T109" fmla="*/ 39 h 39"/>
                  <a:gd name="T110" fmla="*/ 14 w 24"/>
                  <a:gd name="T111" fmla="*/ 37 h 39"/>
                  <a:gd name="T112" fmla="*/ 16 w 24"/>
                  <a:gd name="T113" fmla="*/ 37 h 39"/>
                  <a:gd name="T114" fmla="*/ 17 w 24"/>
                  <a:gd name="T115" fmla="*/ 36 h 39"/>
                  <a:gd name="T116" fmla="*/ 20 w 24"/>
                  <a:gd name="T117"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9">
                    <a:moveTo>
                      <a:pt x="20" y="33"/>
                    </a:moveTo>
                    <a:cubicBezTo>
                      <a:pt x="21" y="32"/>
                      <a:pt x="23" y="31"/>
                      <a:pt x="24" y="30"/>
                    </a:cubicBezTo>
                    <a:cubicBezTo>
                      <a:pt x="24" y="29"/>
                      <a:pt x="24" y="29"/>
                      <a:pt x="23" y="28"/>
                    </a:cubicBezTo>
                    <a:cubicBezTo>
                      <a:pt x="22" y="27"/>
                      <a:pt x="20" y="26"/>
                      <a:pt x="20" y="25"/>
                    </a:cubicBezTo>
                    <a:cubicBezTo>
                      <a:pt x="20" y="25"/>
                      <a:pt x="22" y="25"/>
                      <a:pt x="22" y="24"/>
                    </a:cubicBezTo>
                    <a:cubicBezTo>
                      <a:pt x="22" y="23"/>
                      <a:pt x="21" y="23"/>
                      <a:pt x="20" y="23"/>
                    </a:cubicBezTo>
                    <a:cubicBezTo>
                      <a:pt x="20" y="22"/>
                      <a:pt x="21" y="22"/>
                      <a:pt x="21" y="22"/>
                    </a:cubicBezTo>
                    <a:cubicBezTo>
                      <a:pt x="21" y="21"/>
                      <a:pt x="20" y="21"/>
                      <a:pt x="20" y="21"/>
                    </a:cubicBezTo>
                    <a:cubicBezTo>
                      <a:pt x="19" y="21"/>
                      <a:pt x="20" y="21"/>
                      <a:pt x="20" y="20"/>
                    </a:cubicBezTo>
                    <a:cubicBezTo>
                      <a:pt x="20" y="20"/>
                      <a:pt x="19" y="19"/>
                      <a:pt x="20" y="18"/>
                    </a:cubicBezTo>
                    <a:cubicBezTo>
                      <a:pt x="20" y="18"/>
                      <a:pt x="21" y="18"/>
                      <a:pt x="21" y="17"/>
                    </a:cubicBezTo>
                    <a:cubicBezTo>
                      <a:pt x="20" y="16"/>
                      <a:pt x="19" y="14"/>
                      <a:pt x="18" y="14"/>
                    </a:cubicBezTo>
                    <a:cubicBezTo>
                      <a:pt x="18" y="13"/>
                      <a:pt x="19" y="12"/>
                      <a:pt x="19" y="12"/>
                    </a:cubicBezTo>
                    <a:cubicBezTo>
                      <a:pt x="19" y="12"/>
                      <a:pt x="20" y="11"/>
                      <a:pt x="20" y="10"/>
                    </a:cubicBezTo>
                    <a:cubicBezTo>
                      <a:pt x="20" y="10"/>
                      <a:pt x="19" y="9"/>
                      <a:pt x="19" y="9"/>
                    </a:cubicBezTo>
                    <a:cubicBezTo>
                      <a:pt x="18" y="9"/>
                      <a:pt x="18" y="9"/>
                      <a:pt x="17" y="8"/>
                    </a:cubicBezTo>
                    <a:cubicBezTo>
                      <a:pt x="17" y="7"/>
                      <a:pt x="17" y="7"/>
                      <a:pt x="17" y="7"/>
                    </a:cubicBezTo>
                    <a:cubicBezTo>
                      <a:pt x="17" y="6"/>
                      <a:pt x="17" y="6"/>
                      <a:pt x="17" y="5"/>
                    </a:cubicBezTo>
                    <a:cubicBezTo>
                      <a:pt x="17" y="5"/>
                      <a:pt x="18" y="5"/>
                      <a:pt x="18" y="5"/>
                    </a:cubicBezTo>
                    <a:cubicBezTo>
                      <a:pt x="18" y="4"/>
                      <a:pt x="19" y="4"/>
                      <a:pt x="19" y="4"/>
                    </a:cubicBezTo>
                    <a:cubicBezTo>
                      <a:pt x="19" y="3"/>
                      <a:pt x="19" y="3"/>
                      <a:pt x="19" y="3"/>
                    </a:cubicBezTo>
                    <a:cubicBezTo>
                      <a:pt x="19" y="2"/>
                      <a:pt x="17" y="2"/>
                      <a:pt x="16" y="1"/>
                    </a:cubicBezTo>
                    <a:cubicBezTo>
                      <a:pt x="16" y="0"/>
                      <a:pt x="15" y="0"/>
                      <a:pt x="14" y="1"/>
                    </a:cubicBezTo>
                    <a:cubicBezTo>
                      <a:pt x="14" y="1"/>
                      <a:pt x="12" y="1"/>
                      <a:pt x="12" y="1"/>
                    </a:cubicBezTo>
                    <a:cubicBezTo>
                      <a:pt x="12" y="2"/>
                      <a:pt x="11" y="2"/>
                      <a:pt x="11" y="3"/>
                    </a:cubicBezTo>
                    <a:cubicBezTo>
                      <a:pt x="11" y="4"/>
                      <a:pt x="11" y="5"/>
                      <a:pt x="10" y="5"/>
                    </a:cubicBezTo>
                    <a:cubicBezTo>
                      <a:pt x="9" y="5"/>
                      <a:pt x="10" y="5"/>
                      <a:pt x="9" y="6"/>
                    </a:cubicBezTo>
                    <a:cubicBezTo>
                      <a:pt x="9" y="7"/>
                      <a:pt x="9" y="6"/>
                      <a:pt x="8" y="6"/>
                    </a:cubicBezTo>
                    <a:cubicBezTo>
                      <a:pt x="7" y="6"/>
                      <a:pt x="7" y="5"/>
                      <a:pt x="6" y="6"/>
                    </a:cubicBezTo>
                    <a:cubicBezTo>
                      <a:pt x="6" y="6"/>
                      <a:pt x="5" y="6"/>
                      <a:pt x="4" y="6"/>
                    </a:cubicBezTo>
                    <a:cubicBezTo>
                      <a:pt x="3" y="6"/>
                      <a:pt x="2" y="4"/>
                      <a:pt x="1" y="4"/>
                    </a:cubicBezTo>
                    <a:cubicBezTo>
                      <a:pt x="1" y="4"/>
                      <a:pt x="0" y="4"/>
                      <a:pt x="0" y="5"/>
                    </a:cubicBezTo>
                    <a:cubicBezTo>
                      <a:pt x="0" y="6"/>
                      <a:pt x="1" y="6"/>
                      <a:pt x="2" y="7"/>
                    </a:cubicBezTo>
                    <a:cubicBezTo>
                      <a:pt x="3" y="7"/>
                      <a:pt x="6" y="8"/>
                      <a:pt x="5" y="9"/>
                    </a:cubicBezTo>
                    <a:cubicBezTo>
                      <a:pt x="5" y="10"/>
                      <a:pt x="5" y="11"/>
                      <a:pt x="6" y="11"/>
                    </a:cubicBezTo>
                    <a:cubicBezTo>
                      <a:pt x="6" y="11"/>
                      <a:pt x="5" y="13"/>
                      <a:pt x="6" y="13"/>
                    </a:cubicBezTo>
                    <a:cubicBezTo>
                      <a:pt x="7" y="14"/>
                      <a:pt x="7" y="15"/>
                      <a:pt x="6" y="15"/>
                    </a:cubicBezTo>
                    <a:cubicBezTo>
                      <a:pt x="5" y="15"/>
                      <a:pt x="6" y="16"/>
                      <a:pt x="6" y="16"/>
                    </a:cubicBezTo>
                    <a:cubicBezTo>
                      <a:pt x="7" y="17"/>
                      <a:pt x="7" y="17"/>
                      <a:pt x="7" y="18"/>
                    </a:cubicBezTo>
                    <a:cubicBezTo>
                      <a:pt x="7" y="18"/>
                      <a:pt x="8" y="18"/>
                      <a:pt x="9" y="18"/>
                    </a:cubicBezTo>
                    <a:cubicBezTo>
                      <a:pt x="10" y="19"/>
                      <a:pt x="9" y="19"/>
                      <a:pt x="9" y="20"/>
                    </a:cubicBezTo>
                    <a:cubicBezTo>
                      <a:pt x="9" y="21"/>
                      <a:pt x="9" y="21"/>
                      <a:pt x="9" y="21"/>
                    </a:cubicBezTo>
                    <a:cubicBezTo>
                      <a:pt x="9" y="21"/>
                      <a:pt x="8" y="21"/>
                      <a:pt x="8" y="22"/>
                    </a:cubicBezTo>
                    <a:cubicBezTo>
                      <a:pt x="7" y="23"/>
                      <a:pt x="6" y="24"/>
                      <a:pt x="5" y="24"/>
                    </a:cubicBezTo>
                    <a:cubicBezTo>
                      <a:pt x="5" y="24"/>
                      <a:pt x="5" y="25"/>
                      <a:pt x="4" y="25"/>
                    </a:cubicBezTo>
                    <a:cubicBezTo>
                      <a:pt x="3" y="26"/>
                      <a:pt x="3" y="26"/>
                      <a:pt x="3" y="27"/>
                    </a:cubicBezTo>
                    <a:cubicBezTo>
                      <a:pt x="3" y="27"/>
                      <a:pt x="2" y="27"/>
                      <a:pt x="1" y="27"/>
                    </a:cubicBezTo>
                    <a:cubicBezTo>
                      <a:pt x="0" y="27"/>
                      <a:pt x="1" y="29"/>
                      <a:pt x="0" y="29"/>
                    </a:cubicBezTo>
                    <a:cubicBezTo>
                      <a:pt x="0" y="29"/>
                      <a:pt x="0" y="30"/>
                      <a:pt x="0" y="30"/>
                    </a:cubicBezTo>
                    <a:cubicBezTo>
                      <a:pt x="1" y="31"/>
                      <a:pt x="0" y="31"/>
                      <a:pt x="0" y="32"/>
                    </a:cubicBezTo>
                    <a:cubicBezTo>
                      <a:pt x="1" y="32"/>
                      <a:pt x="1" y="33"/>
                      <a:pt x="1" y="34"/>
                    </a:cubicBezTo>
                    <a:cubicBezTo>
                      <a:pt x="0" y="36"/>
                      <a:pt x="0" y="37"/>
                      <a:pt x="0" y="37"/>
                    </a:cubicBezTo>
                    <a:cubicBezTo>
                      <a:pt x="1" y="37"/>
                      <a:pt x="2" y="38"/>
                      <a:pt x="2" y="38"/>
                    </a:cubicBezTo>
                    <a:cubicBezTo>
                      <a:pt x="3" y="38"/>
                      <a:pt x="3" y="39"/>
                      <a:pt x="4" y="38"/>
                    </a:cubicBezTo>
                    <a:cubicBezTo>
                      <a:pt x="4" y="38"/>
                      <a:pt x="4" y="39"/>
                      <a:pt x="6" y="39"/>
                    </a:cubicBezTo>
                    <a:cubicBezTo>
                      <a:pt x="8" y="39"/>
                      <a:pt x="12" y="37"/>
                      <a:pt x="14" y="37"/>
                    </a:cubicBezTo>
                    <a:cubicBezTo>
                      <a:pt x="14" y="37"/>
                      <a:pt x="15" y="37"/>
                      <a:pt x="16" y="37"/>
                    </a:cubicBezTo>
                    <a:cubicBezTo>
                      <a:pt x="16" y="37"/>
                      <a:pt x="16" y="36"/>
                      <a:pt x="17" y="36"/>
                    </a:cubicBezTo>
                    <a:cubicBezTo>
                      <a:pt x="18" y="35"/>
                      <a:pt x="20" y="34"/>
                      <a:pt x="20"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268">
                <a:extLst>
                  <a:ext uri="{FF2B5EF4-FFF2-40B4-BE49-F238E27FC236}">
                    <a16:creationId xmlns:a16="http://schemas.microsoft.com/office/drawing/2014/main" id="{8C256E38-8662-4F5D-94ED-DD7504927E33}"/>
                  </a:ext>
                </a:extLst>
              </p:cNvPr>
              <p:cNvSpPr>
                <a:spLocks/>
              </p:cNvSpPr>
              <p:nvPr/>
            </p:nvSpPr>
            <p:spPr bwMode="auto">
              <a:xfrm>
                <a:off x="-3235325" y="1951038"/>
                <a:ext cx="177800" cy="139700"/>
              </a:xfrm>
              <a:custGeom>
                <a:avLst/>
                <a:gdLst>
                  <a:gd name="T0" fmla="*/ 29 w 49"/>
                  <a:gd name="T1" fmla="*/ 8 h 39"/>
                  <a:gd name="T2" fmla="*/ 25 w 49"/>
                  <a:gd name="T3" fmla="*/ 8 h 39"/>
                  <a:gd name="T4" fmla="*/ 22 w 49"/>
                  <a:gd name="T5" fmla="*/ 7 h 39"/>
                  <a:gd name="T6" fmla="*/ 17 w 49"/>
                  <a:gd name="T7" fmla="*/ 3 h 39"/>
                  <a:gd name="T8" fmla="*/ 12 w 49"/>
                  <a:gd name="T9" fmla="*/ 0 h 39"/>
                  <a:gd name="T10" fmla="*/ 10 w 49"/>
                  <a:gd name="T11" fmla="*/ 0 h 39"/>
                  <a:gd name="T12" fmla="*/ 8 w 49"/>
                  <a:gd name="T13" fmla="*/ 1 h 39"/>
                  <a:gd name="T14" fmla="*/ 5 w 49"/>
                  <a:gd name="T15" fmla="*/ 2 h 39"/>
                  <a:gd name="T16" fmla="*/ 7 w 49"/>
                  <a:gd name="T17" fmla="*/ 4 h 39"/>
                  <a:gd name="T18" fmla="*/ 6 w 49"/>
                  <a:gd name="T19" fmla="*/ 5 h 39"/>
                  <a:gd name="T20" fmla="*/ 4 w 49"/>
                  <a:gd name="T21" fmla="*/ 6 h 39"/>
                  <a:gd name="T22" fmla="*/ 2 w 49"/>
                  <a:gd name="T23" fmla="*/ 7 h 39"/>
                  <a:gd name="T24" fmla="*/ 0 w 49"/>
                  <a:gd name="T25" fmla="*/ 6 h 39"/>
                  <a:gd name="T26" fmla="*/ 0 w 49"/>
                  <a:gd name="T27" fmla="*/ 7 h 39"/>
                  <a:gd name="T28" fmla="*/ 0 w 49"/>
                  <a:gd name="T29" fmla="*/ 8 h 39"/>
                  <a:gd name="T30" fmla="*/ 0 w 49"/>
                  <a:gd name="T31" fmla="*/ 10 h 39"/>
                  <a:gd name="T32" fmla="*/ 2 w 49"/>
                  <a:gd name="T33" fmla="*/ 13 h 39"/>
                  <a:gd name="T34" fmla="*/ 5 w 49"/>
                  <a:gd name="T35" fmla="*/ 18 h 39"/>
                  <a:gd name="T36" fmla="*/ 7 w 49"/>
                  <a:gd name="T37" fmla="*/ 20 h 39"/>
                  <a:gd name="T38" fmla="*/ 9 w 49"/>
                  <a:gd name="T39" fmla="*/ 23 h 39"/>
                  <a:gd name="T40" fmla="*/ 10 w 49"/>
                  <a:gd name="T41" fmla="*/ 26 h 39"/>
                  <a:gd name="T42" fmla="*/ 12 w 49"/>
                  <a:gd name="T43" fmla="*/ 30 h 39"/>
                  <a:gd name="T44" fmla="*/ 14 w 49"/>
                  <a:gd name="T45" fmla="*/ 33 h 39"/>
                  <a:gd name="T46" fmla="*/ 17 w 49"/>
                  <a:gd name="T47" fmla="*/ 36 h 39"/>
                  <a:gd name="T48" fmla="*/ 17 w 49"/>
                  <a:gd name="T49" fmla="*/ 38 h 39"/>
                  <a:gd name="T50" fmla="*/ 18 w 49"/>
                  <a:gd name="T51" fmla="*/ 39 h 39"/>
                  <a:gd name="T52" fmla="*/ 19 w 49"/>
                  <a:gd name="T53" fmla="*/ 39 h 39"/>
                  <a:gd name="T54" fmla="*/ 19 w 49"/>
                  <a:gd name="T55" fmla="*/ 37 h 39"/>
                  <a:gd name="T56" fmla="*/ 20 w 49"/>
                  <a:gd name="T57" fmla="*/ 37 h 39"/>
                  <a:gd name="T58" fmla="*/ 22 w 49"/>
                  <a:gd name="T59" fmla="*/ 37 h 39"/>
                  <a:gd name="T60" fmla="*/ 25 w 49"/>
                  <a:gd name="T61" fmla="*/ 37 h 39"/>
                  <a:gd name="T62" fmla="*/ 28 w 49"/>
                  <a:gd name="T63" fmla="*/ 38 h 39"/>
                  <a:gd name="T64" fmla="*/ 30 w 49"/>
                  <a:gd name="T65" fmla="*/ 37 h 39"/>
                  <a:gd name="T66" fmla="*/ 33 w 49"/>
                  <a:gd name="T67" fmla="*/ 34 h 39"/>
                  <a:gd name="T68" fmla="*/ 38 w 49"/>
                  <a:gd name="T69" fmla="*/ 34 h 39"/>
                  <a:gd name="T70" fmla="*/ 47 w 49"/>
                  <a:gd name="T71" fmla="*/ 31 h 39"/>
                  <a:gd name="T72" fmla="*/ 49 w 49"/>
                  <a:gd name="T73" fmla="*/ 26 h 39"/>
                  <a:gd name="T74" fmla="*/ 48 w 49"/>
                  <a:gd name="T75" fmla="*/ 24 h 39"/>
                  <a:gd name="T76" fmla="*/ 42 w 49"/>
                  <a:gd name="T77" fmla="*/ 23 h 39"/>
                  <a:gd name="T78" fmla="*/ 40 w 49"/>
                  <a:gd name="T79" fmla="*/ 21 h 39"/>
                  <a:gd name="T80" fmla="*/ 39 w 49"/>
                  <a:gd name="T81" fmla="*/ 19 h 39"/>
                  <a:gd name="T82" fmla="*/ 37 w 49"/>
                  <a:gd name="T83" fmla="*/ 18 h 39"/>
                  <a:gd name="T84" fmla="*/ 36 w 49"/>
                  <a:gd name="T85" fmla="*/ 16 h 39"/>
                  <a:gd name="T86" fmla="*/ 35 w 49"/>
                  <a:gd name="T87" fmla="*/ 13 h 39"/>
                  <a:gd name="T88" fmla="*/ 32 w 49"/>
                  <a:gd name="T89" fmla="*/ 10 h 39"/>
                  <a:gd name="T90" fmla="*/ 32 w 49"/>
                  <a:gd name="T91" fmla="*/ 9 h 39"/>
                  <a:gd name="T92" fmla="*/ 30 w 49"/>
                  <a:gd name="T93" fmla="*/ 9 h 39"/>
                  <a:gd name="T94" fmla="*/ 29 w 49"/>
                  <a:gd name="T95"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 h="39">
                    <a:moveTo>
                      <a:pt x="29" y="8"/>
                    </a:moveTo>
                    <a:cubicBezTo>
                      <a:pt x="29" y="8"/>
                      <a:pt x="25" y="8"/>
                      <a:pt x="25" y="8"/>
                    </a:cubicBezTo>
                    <a:cubicBezTo>
                      <a:pt x="24" y="8"/>
                      <a:pt x="23" y="8"/>
                      <a:pt x="22" y="7"/>
                    </a:cubicBezTo>
                    <a:cubicBezTo>
                      <a:pt x="21" y="6"/>
                      <a:pt x="17" y="3"/>
                      <a:pt x="17" y="3"/>
                    </a:cubicBezTo>
                    <a:cubicBezTo>
                      <a:pt x="16" y="2"/>
                      <a:pt x="13" y="0"/>
                      <a:pt x="12" y="0"/>
                    </a:cubicBezTo>
                    <a:cubicBezTo>
                      <a:pt x="11" y="0"/>
                      <a:pt x="11" y="0"/>
                      <a:pt x="10" y="0"/>
                    </a:cubicBezTo>
                    <a:cubicBezTo>
                      <a:pt x="9" y="0"/>
                      <a:pt x="10" y="1"/>
                      <a:pt x="8" y="1"/>
                    </a:cubicBezTo>
                    <a:cubicBezTo>
                      <a:pt x="6" y="1"/>
                      <a:pt x="5" y="2"/>
                      <a:pt x="5" y="2"/>
                    </a:cubicBezTo>
                    <a:cubicBezTo>
                      <a:pt x="6" y="2"/>
                      <a:pt x="8" y="4"/>
                      <a:pt x="7" y="4"/>
                    </a:cubicBezTo>
                    <a:cubicBezTo>
                      <a:pt x="7" y="5"/>
                      <a:pt x="6" y="5"/>
                      <a:pt x="6" y="5"/>
                    </a:cubicBezTo>
                    <a:cubicBezTo>
                      <a:pt x="5" y="5"/>
                      <a:pt x="4" y="6"/>
                      <a:pt x="4" y="6"/>
                    </a:cubicBezTo>
                    <a:cubicBezTo>
                      <a:pt x="4" y="7"/>
                      <a:pt x="3" y="8"/>
                      <a:pt x="2" y="7"/>
                    </a:cubicBezTo>
                    <a:cubicBezTo>
                      <a:pt x="2" y="7"/>
                      <a:pt x="1" y="7"/>
                      <a:pt x="0" y="6"/>
                    </a:cubicBezTo>
                    <a:cubicBezTo>
                      <a:pt x="0" y="7"/>
                      <a:pt x="0" y="7"/>
                      <a:pt x="0" y="7"/>
                    </a:cubicBezTo>
                    <a:cubicBezTo>
                      <a:pt x="0" y="8"/>
                      <a:pt x="0" y="8"/>
                      <a:pt x="0" y="8"/>
                    </a:cubicBezTo>
                    <a:cubicBezTo>
                      <a:pt x="0" y="8"/>
                      <a:pt x="0" y="10"/>
                      <a:pt x="0" y="10"/>
                    </a:cubicBezTo>
                    <a:cubicBezTo>
                      <a:pt x="1" y="11"/>
                      <a:pt x="1" y="11"/>
                      <a:pt x="2" y="13"/>
                    </a:cubicBezTo>
                    <a:cubicBezTo>
                      <a:pt x="3" y="14"/>
                      <a:pt x="5" y="17"/>
                      <a:pt x="5" y="18"/>
                    </a:cubicBezTo>
                    <a:cubicBezTo>
                      <a:pt x="5" y="19"/>
                      <a:pt x="6" y="20"/>
                      <a:pt x="7" y="20"/>
                    </a:cubicBezTo>
                    <a:cubicBezTo>
                      <a:pt x="9" y="21"/>
                      <a:pt x="9" y="23"/>
                      <a:pt x="9" y="23"/>
                    </a:cubicBezTo>
                    <a:cubicBezTo>
                      <a:pt x="10" y="24"/>
                      <a:pt x="10" y="24"/>
                      <a:pt x="10" y="26"/>
                    </a:cubicBezTo>
                    <a:cubicBezTo>
                      <a:pt x="10" y="27"/>
                      <a:pt x="11" y="29"/>
                      <a:pt x="12" y="30"/>
                    </a:cubicBezTo>
                    <a:cubicBezTo>
                      <a:pt x="13" y="30"/>
                      <a:pt x="14" y="31"/>
                      <a:pt x="14" y="33"/>
                    </a:cubicBezTo>
                    <a:cubicBezTo>
                      <a:pt x="15" y="34"/>
                      <a:pt x="16" y="35"/>
                      <a:pt x="17" y="36"/>
                    </a:cubicBezTo>
                    <a:cubicBezTo>
                      <a:pt x="17" y="37"/>
                      <a:pt x="17" y="37"/>
                      <a:pt x="17" y="38"/>
                    </a:cubicBezTo>
                    <a:cubicBezTo>
                      <a:pt x="18" y="38"/>
                      <a:pt x="18" y="39"/>
                      <a:pt x="18" y="39"/>
                    </a:cubicBezTo>
                    <a:cubicBezTo>
                      <a:pt x="19" y="39"/>
                      <a:pt x="19" y="39"/>
                      <a:pt x="19" y="39"/>
                    </a:cubicBezTo>
                    <a:cubicBezTo>
                      <a:pt x="19" y="38"/>
                      <a:pt x="19" y="38"/>
                      <a:pt x="19" y="37"/>
                    </a:cubicBezTo>
                    <a:cubicBezTo>
                      <a:pt x="19" y="37"/>
                      <a:pt x="20" y="37"/>
                      <a:pt x="20" y="37"/>
                    </a:cubicBezTo>
                    <a:cubicBezTo>
                      <a:pt x="21" y="36"/>
                      <a:pt x="21" y="37"/>
                      <a:pt x="22" y="37"/>
                    </a:cubicBezTo>
                    <a:cubicBezTo>
                      <a:pt x="23" y="37"/>
                      <a:pt x="25" y="37"/>
                      <a:pt x="25" y="37"/>
                    </a:cubicBezTo>
                    <a:cubicBezTo>
                      <a:pt x="25" y="37"/>
                      <a:pt x="27" y="37"/>
                      <a:pt x="28" y="38"/>
                    </a:cubicBezTo>
                    <a:cubicBezTo>
                      <a:pt x="29" y="38"/>
                      <a:pt x="29" y="38"/>
                      <a:pt x="30" y="37"/>
                    </a:cubicBezTo>
                    <a:cubicBezTo>
                      <a:pt x="30" y="36"/>
                      <a:pt x="33" y="34"/>
                      <a:pt x="33" y="34"/>
                    </a:cubicBezTo>
                    <a:cubicBezTo>
                      <a:pt x="34" y="34"/>
                      <a:pt x="37" y="34"/>
                      <a:pt x="38" y="34"/>
                    </a:cubicBezTo>
                    <a:cubicBezTo>
                      <a:pt x="39" y="33"/>
                      <a:pt x="47" y="31"/>
                      <a:pt x="47" y="31"/>
                    </a:cubicBezTo>
                    <a:cubicBezTo>
                      <a:pt x="47" y="30"/>
                      <a:pt x="49" y="26"/>
                      <a:pt x="49" y="26"/>
                    </a:cubicBezTo>
                    <a:cubicBezTo>
                      <a:pt x="49" y="25"/>
                      <a:pt x="48" y="24"/>
                      <a:pt x="48" y="24"/>
                    </a:cubicBezTo>
                    <a:cubicBezTo>
                      <a:pt x="47" y="24"/>
                      <a:pt x="42" y="24"/>
                      <a:pt x="42" y="23"/>
                    </a:cubicBezTo>
                    <a:cubicBezTo>
                      <a:pt x="41" y="23"/>
                      <a:pt x="40" y="22"/>
                      <a:pt x="40" y="21"/>
                    </a:cubicBezTo>
                    <a:cubicBezTo>
                      <a:pt x="40" y="21"/>
                      <a:pt x="39" y="20"/>
                      <a:pt x="39" y="19"/>
                    </a:cubicBezTo>
                    <a:cubicBezTo>
                      <a:pt x="38" y="20"/>
                      <a:pt x="38" y="19"/>
                      <a:pt x="37" y="18"/>
                    </a:cubicBezTo>
                    <a:cubicBezTo>
                      <a:pt x="37" y="18"/>
                      <a:pt x="35" y="16"/>
                      <a:pt x="36" y="16"/>
                    </a:cubicBezTo>
                    <a:cubicBezTo>
                      <a:pt x="36" y="15"/>
                      <a:pt x="36" y="14"/>
                      <a:pt x="35" y="13"/>
                    </a:cubicBezTo>
                    <a:cubicBezTo>
                      <a:pt x="34" y="12"/>
                      <a:pt x="32" y="11"/>
                      <a:pt x="32" y="10"/>
                    </a:cubicBezTo>
                    <a:cubicBezTo>
                      <a:pt x="32" y="10"/>
                      <a:pt x="32" y="10"/>
                      <a:pt x="32" y="9"/>
                    </a:cubicBezTo>
                    <a:cubicBezTo>
                      <a:pt x="30" y="9"/>
                      <a:pt x="30" y="9"/>
                      <a:pt x="30" y="9"/>
                    </a:cubicBezTo>
                    <a:lnTo>
                      <a:pt x="29" y="8"/>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269">
                <a:extLst>
                  <a:ext uri="{FF2B5EF4-FFF2-40B4-BE49-F238E27FC236}">
                    <a16:creationId xmlns:a16="http://schemas.microsoft.com/office/drawing/2014/main" id="{E32DE1A6-6955-4523-B85E-97B8475EEE34}"/>
                  </a:ext>
                </a:extLst>
              </p:cNvPr>
              <p:cNvSpPr>
                <a:spLocks/>
              </p:cNvSpPr>
              <p:nvPr/>
            </p:nvSpPr>
            <p:spPr bwMode="auto">
              <a:xfrm>
                <a:off x="-3090863" y="2014538"/>
                <a:ext cx="68262" cy="76200"/>
              </a:xfrm>
              <a:custGeom>
                <a:avLst/>
                <a:gdLst>
                  <a:gd name="T0" fmla="*/ 9 w 19"/>
                  <a:gd name="T1" fmla="*/ 1 h 21"/>
                  <a:gd name="T2" fmla="*/ 9 w 19"/>
                  <a:gd name="T3" fmla="*/ 2 h 21"/>
                  <a:gd name="T4" fmla="*/ 8 w 19"/>
                  <a:gd name="T5" fmla="*/ 4 h 21"/>
                  <a:gd name="T6" fmla="*/ 7 w 19"/>
                  <a:gd name="T7" fmla="*/ 6 h 21"/>
                  <a:gd name="T8" fmla="*/ 8 w 19"/>
                  <a:gd name="T9" fmla="*/ 6 h 21"/>
                  <a:gd name="T10" fmla="*/ 9 w 19"/>
                  <a:gd name="T11" fmla="*/ 8 h 21"/>
                  <a:gd name="T12" fmla="*/ 7 w 19"/>
                  <a:gd name="T13" fmla="*/ 13 h 21"/>
                  <a:gd name="T14" fmla="*/ 0 w 19"/>
                  <a:gd name="T15" fmla="*/ 15 h 21"/>
                  <a:gd name="T16" fmla="*/ 3 w 19"/>
                  <a:gd name="T17" fmla="*/ 21 h 21"/>
                  <a:gd name="T18" fmla="*/ 3 w 19"/>
                  <a:gd name="T19" fmla="*/ 21 h 21"/>
                  <a:gd name="T20" fmla="*/ 7 w 19"/>
                  <a:gd name="T21" fmla="*/ 20 h 21"/>
                  <a:gd name="T22" fmla="*/ 8 w 19"/>
                  <a:gd name="T23" fmla="*/ 18 h 21"/>
                  <a:gd name="T24" fmla="*/ 11 w 19"/>
                  <a:gd name="T25" fmla="*/ 18 h 21"/>
                  <a:gd name="T26" fmla="*/ 12 w 19"/>
                  <a:gd name="T27" fmla="*/ 16 h 21"/>
                  <a:gd name="T28" fmla="*/ 14 w 19"/>
                  <a:gd name="T29" fmla="*/ 15 h 21"/>
                  <a:gd name="T30" fmla="*/ 14 w 19"/>
                  <a:gd name="T31" fmla="*/ 12 h 21"/>
                  <a:gd name="T32" fmla="*/ 16 w 19"/>
                  <a:gd name="T33" fmla="*/ 10 h 21"/>
                  <a:gd name="T34" fmla="*/ 18 w 19"/>
                  <a:gd name="T35" fmla="*/ 8 h 21"/>
                  <a:gd name="T36" fmla="*/ 18 w 19"/>
                  <a:gd name="T37" fmla="*/ 6 h 21"/>
                  <a:gd name="T38" fmla="*/ 16 w 19"/>
                  <a:gd name="T39" fmla="*/ 4 h 21"/>
                  <a:gd name="T40" fmla="*/ 12 w 19"/>
                  <a:gd name="T41" fmla="*/ 3 h 21"/>
                  <a:gd name="T42" fmla="*/ 11 w 19"/>
                  <a:gd name="T43" fmla="*/ 0 h 21"/>
                  <a:gd name="T44" fmla="*/ 10 w 19"/>
                  <a:gd name="T45" fmla="*/ 1 h 21"/>
                  <a:gd name="T46" fmla="*/ 9 w 19"/>
                  <a:gd name="T4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1">
                    <a:moveTo>
                      <a:pt x="9" y="1"/>
                    </a:moveTo>
                    <a:cubicBezTo>
                      <a:pt x="9" y="2"/>
                      <a:pt x="9" y="2"/>
                      <a:pt x="9" y="2"/>
                    </a:cubicBezTo>
                    <a:cubicBezTo>
                      <a:pt x="8" y="4"/>
                      <a:pt x="8" y="4"/>
                      <a:pt x="8" y="4"/>
                    </a:cubicBezTo>
                    <a:cubicBezTo>
                      <a:pt x="7" y="6"/>
                      <a:pt x="7" y="6"/>
                      <a:pt x="7" y="6"/>
                    </a:cubicBezTo>
                    <a:cubicBezTo>
                      <a:pt x="7" y="6"/>
                      <a:pt x="7" y="6"/>
                      <a:pt x="8" y="6"/>
                    </a:cubicBezTo>
                    <a:cubicBezTo>
                      <a:pt x="8" y="6"/>
                      <a:pt x="9" y="7"/>
                      <a:pt x="9" y="8"/>
                    </a:cubicBezTo>
                    <a:cubicBezTo>
                      <a:pt x="9" y="8"/>
                      <a:pt x="7" y="12"/>
                      <a:pt x="7" y="13"/>
                    </a:cubicBezTo>
                    <a:cubicBezTo>
                      <a:pt x="7" y="13"/>
                      <a:pt x="3" y="14"/>
                      <a:pt x="0" y="15"/>
                    </a:cubicBezTo>
                    <a:cubicBezTo>
                      <a:pt x="1" y="16"/>
                      <a:pt x="2" y="19"/>
                      <a:pt x="3" y="21"/>
                    </a:cubicBezTo>
                    <a:cubicBezTo>
                      <a:pt x="3" y="21"/>
                      <a:pt x="3" y="21"/>
                      <a:pt x="3" y="21"/>
                    </a:cubicBezTo>
                    <a:cubicBezTo>
                      <a:pt x="5" y="20"/>
                      <a:pt x="6" y="20"/>
                      <a:pt x="7" y="20"/>
                    </a:cubicBezTo>
                    <a:cubicBezTo>
                      <a:pt x="8" y="20"/>
                      <a:pt x="7" y="19"/>
                      <a:pt x="8" y="18"/>
                    </a:cubicBezTo>
                    <a:cubicBezTo>
                      <a:pt x="9" y="17"/>
                      <a:pt x="10" y="18"/>
                      <a:pt x="11" y="18"/>
                    </a:cubicBezTo>
                    <a:cubicBezTo>
                      <a:pt x="11" y="17"/>
                      <a:pt x="11" y="16"/>
                      <a:pt x="12" y="16"/>
                    </a:cubicBezTo>
                    <a:cubicBezTo>
                      <a:pt x="13" y="15"/>
                      <a:pt x="14" y="15"/>
                      <a:pt x="14" y="15"/>
                    </a:cubicBezTo>
                    <a:cubicBezTo>
                      <a:pt x="14" y="14"/>
                      <a:pt x="14" y="12"/>
                      <a:pt x="14" y="12"/>
                    </a:cubicBezTo>
                    <a:cubicBezTo>
                      <a:pt x="15" y="12"/>
                      <a:pt x="16" y="11"/>
                      <a:pt x="16" y="10"/>
                    </a:cubicBezTo>
                    <a:cubicBezTo>
                      <a:pt x="16" y="10"/>
                      <a:pt x="18" y="8"/>
                      <a:pt x="18" y="8"/>
                    </a:cubicBezTo>
                    <a:cubicBezTo>
                      <a:pt x="19" y="7"/>
                      <a:pt x="19" y="7"/>
                      <a:pt x="18" y="6"/>
                    </a:cubicBezTo>
                    <a:cubicBezTo>
                      <a:pt x="17" y="6"/>
                      <a:pt x="16" y="4"/>
                      <a:pt x="16" y="4"/>
                    </a:cubicBezTo>
                    <a:cubicBezTo>
                      <a:pt x="16" y="3"/>
                      <a:pt x="14" y="4"/>
                      <a:pt x="12" y="3"/>
                    </a:cubicBezTo>
                    <a:cubicBezTo>
                      <a:pt x="12" y="2"/>
                      <a:pt x="11" y="1"/>
                      <a:pt x="11" y="0"/>
                    </a:cubicBezTo>
                    <a:cubicBezTo>
                      <a:pt x="10" y="1"/>
                      <a:pt x="10" y="1"/>
                      <a:pt x="10" y="1"/>
                    </a:cubicBezTo>
                    <a:lnTo>
                      <a:pt x="9" y="1"/>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270">
                <a:extLst>
                  <a:ext uri="{FF2B5EF4-FFF2-40B4-BE49-F238E27FC236}">
                    <a16:creationId xmlns:a16="http://schemas.microsoft.com/office/drawing/2014/main" id="{48476A1D-4743-495F-BD46-101D32795FED}"/>
                  </a:ext>
                </a:extLst>
              </p:cNvPr>
              <p:cNvSpPr>
                <a:spLocks/>
              </p:cNvSpPr>
              <p:nvPr/>
            </p:nvSpPr>
            <p:spPr bwMode="auto">
              <a:xfrm>
                <a:off x="-3101975" y="2008188"/>
                <a:ext cx="11112" cy="14288"/>
              </a:xfrm>
              <a:custGeom>
                <a:avLst/>
                <a:gdLst>
                  <a:gd name="T0" fmla="*/ 2 w 3"/>
                  <a:gd name="T1" fmla="*/ 3 h 4"/>
                  <a:gd name="T2" fmla="*/ 2 w 3"/>
                  <a:gd name="T3" fmla="*/ 3 h 4"/>
                  <a:gd name="T4" fmla="*/ 2 w 3"/>
                  <a:gd name="T5" fmla="*/ 0 h 4"/>
                  <a:gd name="T6" fmla="*/ 0 w 3"/>
                  <a:gd name="T7" fmla="*/ 2 h 4"/>
                  <a:gd name="T8" fmla="*/ 0 w 3"/>
                  <a:gd name="T9" fmla="*/ 2 h 4"/>
                  <a:gd name="T10" fmla="*/ 2 w 3"/>
                  <a:gd name="T11" fmla="*/ 3 h 4"/>
                </a:gdLst>
                <a:ahLst/>
                <a:cxnLst>
                  <a:cxn ang="0">
                    <a:pos x="T0" y="T1"/>
                  </a:cxn>
                  <a:cxn ang="0">
                    <a:pos x="T2" y="T3"/>
                  </a:cxn>
                  <a:cxn ang="0">
                    <a:pos x="T4" y="T5"/>
                  </a:cxn>
                  <a:cxn ang="0">
                    <a:pos x="T6" y="T7"/>
                  </a:cxn>
                  <a:cxn ang="0">
                    <a:pos x="T8" y="T9"/>
                  </a:cxn>
                  <a:cxn ang="0">
                    <a:pos x="T10" y="T11"/>
                  </a:cxn>
                </a:cxnLst>
                <a:rect l="0" t="0" r="r" b="b"/>
                <a:pathLst>
                  <a:path w="3" h="4">
                    <a:moveTo>
                      <a:pt x="2" y="3"/>
                    </a:moveTo>
                    <a:cubicBezTo>
                      <a:pt x="2" y="3"/>
                      <a:pt x="2" y="3"/>
                      <a:pt x="2" y="3"/>
                    </a:cubicBezTo>
                    <a:cubicBezTo>
                      <a:pt x="2" y="2"/>
                      <a:pt x="3" y="0"/>
                      <a:pt x="2" y="0"/>
                    </a:cubicBezTo>
                    <a:cubicBezTo>
                      <a:pt x="1" y="0"/>
                      <a:pt x="0" y="2"/>
                      <a:pt x="0" y="2"/>
                    </a:cubicBezTo>
                    <a:cubicBezTo>
                      <a:pt x="0" y="2"/>
                      <a:pt x="0" y="2"/>
                      <a:pt x="0" y="2"/>
                    </a:cubicBezTo>
                    <a:cubicBezTo>
                      <a:pt x="1" y="3"/>
                      <a:pt x="1" y="4"/>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271">
                <a:extLst>
                  <a:ext uri="{FF2B5EF4-FFF2-40B4-BE49-F238E27FC236}">
                    <a16:creationId xmlns:a16="http://schemas.microsoft.com/office/drawing/2014/main" id="{035537C6-E8C5-4141-8D6F-0C7017D4E0CE}"/>
                  </a:ext>
                </a:extLst>
              </p:cNvPr>
              <p:cNvSpPr>
                <a:spLocks/>
              </p:cNvSpPr>
              <p:nvPr/>
            </p:nvSpPr>
            <p:spPr bwMode="auto">
              <a:xfrm>
                <a:off x="-3090863" y="2005013"/>
                <a:ext cx="39687" cy="31750"/>
              </a:xfrm>
              <a:custGeom>
                <a:avLst/>
                <a:gdLst>
                  <a:gd name="T0" fmla="*/ 2 w 11"/>
                  <a:gd name="T1" fmla="*/ 8 h 9"/>
                  <a:gd name="T2" fmla="*/ 7 w 11"/>
                  <a:gd name="T3" fmla="*/ 9 h 9"/>
                  <a:gd name="T4" fmla="*/ 8 w 11"/>
                  <a:gd name="T5" fmla="*/ 7 h 9"/>
                  <a:gd name="T6" fmla="*/ 9 w 11"/>
                  <a:gd name="T7" fmla="*/ 5 h 9"/>
                  <a:gd name="T8" fmla="*/ 9 w 11"/>
                  <a:gd name="T9" fmla="*/ 4 h 9"/>
                  <a:gd name="T10" fmla="*/ 10 w 11"/>
                  <a:gd name="T11" fmla="*/ 4 h 9"/>
                  <a:gd name="T12" fmla="*/ 11 w 11"/>
                  <a:gd name="T13" fmla="*/ 3 h 9"/>
                  <a:gd name="T14" fmla="*/ 10 w 11"/>
                  <a:gd name="T15" fmla="*/ 0 h 9"/>
                  <a:gd name="T16" fmla="*/ 8 w 11"/>
                  <a:gd name="T17" fmla="*/ 3 h 9"/>
                  <a:gd name="T18" fmla="*/ 3 w 11"/>
                  <a:gd name="T19" fmla="*/ 5 h 9"/>
                  <a:gd name="T20" fmla="*/ 0 w 11"/>
                  <a:gd name="T21" fmla="*/ 6 h 9"/>
                  <a:gd name="T22" fmla="*/ 0 w 11"/>
                  <a:gd name="T23" fmla="*/ 6 h 9"/>
                  <a:gd name="T24" fmla="*/ 2 w 11"/>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9">
                    <a:moveTo>
                      <a:pt x="2" y="8"/>
                    </a:moveTo>
                    <a:cubicBezTo>
                      <a:pt x="2" y="9"/>
                      <a:pt x="6" y="9"/>
                      <a:pt x="7" y="9"/>
                    </a:cubicBezTo>
                    <a:cubicBezTo>
                      <a:pt x="8" y="7"/>
                      <a:pt x="8" y="7"/>
                      <a:pt x="8" y="7"/>
                    </a:cubicBezTo>
                    <a:cubicBezTo>
                      <a:pt x="9" y="5"/>
                      <a:pt x="9" y="5"/>
                      <a:pt x="9" y="5"/>
                    </a:cubicBezTo>
                    <a:cubicBezTo>
                      <a:pt x="9" y="4"/>
                      <a:pt x="9" y="4"/>
                      <a:pt x="9" y="4"/>
                    </a:cubicBezTo>
                    <a:cubicBezTo>
                      <a:pt x="10" y="4"/>
                      <a:pt x="10" y="4"/>
                      <a:pt x="10" y="4"/>
                    </a:cubicBezTo>
                    <a:cubicBezTo>
                      <a:pt x="11" y="3"/>
                      <a:pt x="11" y="3"/>
                      <a:pt x="11" y="3"/>
                    </a:cubicBezTo>
                    <a:cubicBezTo>
                      <a:pt x="11" y="2"/>
                      <a:pt x="11" y="0"/>
                      <a:pt x="10" y="0"/>
                    </a:cubicBezTo>
                    <a:cubicBezTo>
                      <a:pt x="10" y="0"/>
                      <a:pt x="8" y="2"/>
                      <a:pt x="8" y="3"/>
                    </a:cubicBezTo>
                    <a:cubicBezTo>
                      <a:pt x="7" y="5"/>
                      <a:pt x="5" y="6"/>
                      <a:pt x="3" y="5"/>
                    </a:cubicBezTo>
                    <a:cubicBezTo>
                      <a:pt x="1" y="5"/>
                      <a:pt x="1" y="6"/>
                      <a:pt x="0" y="6"/>
                    </a:cubicBezTo>
                    <a:cubicBezTo>
                      <a:pt x="0" y="6"/>
                      <a:pt x="0" y="6"/>
                      <a:pt x="0" y="6"/>
                    </a:cubicBezTo>
                    <a:cubicBezTo>
                      <a:pt x="0" y="7"/>
                      <a:pt x="1" y="8"/>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272">
                <a:extLst>
                  <a:ext uri="{FF2B5EF4-FFF2-40B4-BE49-F238E27FC236}">
                    <a16:creationId xmlns:a16="http://schemas.microsoft.com/office/drawing/2014/main" id="{83B95ABB-4937-4E29-AC82-6543D78B646A}"/>
                  </a:ext>
                </a:extLst>
              </p:cNvPr>
              <p:cNvSpPr>
                <a:spLocks noEditPoints="1"/>
              </p:cNvSpPr>
              <p:nvPr/>
            </p:nvSpPr>
            <p:spPr bwMode="auto">
              <a:xfrm>
                <a:off x="-2693988" y="2178050"/>
                <a:ext cx="163512" cy="49213"/>
              </a:xfrm>
              <a:custGeom>
                <a:avLst/>
                <a:gdLst>
                  <a:gd name="T0" fmla="*/ 8 w 45"/>
                  <a:gd name="T1" fmla="*/ 5 h 14"/>
                  <a:gd name="T2" fmla="*/ 6 w 45"/>
                  <a:gd name="T3" fmla="*/ 2 h 14"/>
                  <a:gd name="T4" fmla="*/ 5 w 45"/>
                  <a:gd name="T5" fmla="*/ 1 h 14"/>
                  <a:gd name="T6" fmla="*/ 5 w 45"/>
                  <a:gd name="T7" fmla="*/ 1 h 14"/>
                  <a:gd name="T8" fmla="*/ 4 w 45"/>
                  <a:gd name="T9" fmla="*/ 2 h 14"/>
                  <a:gd name="T10" fmla="*/ 2 w 45"/>
                  <a:gd name="T11" fmla="*/ 1 h 14"/>
                  <a:gd name="T12" fmla="*/ 1 w 45"/>
                  <a:gd name="T13" fmla="*/ 0 h 14"/>
                  <a:gd name="T14" fmla="*/ 0 w 45"/>
                  <a:gd name="T15" fmla="*/ 0 h 14"/>
                  <a:gd name="T16" fmla="*/ 0 w 45"/>
                  <a:gd name="T17" fmla="*/ 4 h 14"/>
                  <a:gd name="T18" fmla="*/ 3 w 45"/>
                  <a:gd name="T19" fmla="*/ 8 h 14"/>
                  <a:gd name="T20" fmla="*/ 5 w 45"/>
                  <a:gd name="T21" fmla="*/ 10 h 14"/>
                  <a:gd name="T22" fmla="*/ 9 w 45"/>
                  <a:gd name="T23" fmla="*/ 12 h 14"/>
                  <a:gd name="T24" fmla="*/ 8 w 45"/>
                  <a:gd name="T25" fmla="*/ 9 h 14"/>
                  <a:gd name="T26" fmla="*/ 8 w 45"/>
                  <a:gd name="T27" fmla="*/ 5 h 14"/>
                  <a:gd name="T28" fmla="*/ 43 w 45"/>
                  <a:gd name="T29" fmla="*/ 2 h 14"/>
                  <a:gd name="T30" fmla="*/ 41 w 45"/>
                  <a:gd name="T31" fmla="*/ 1 h 14"/>
                  <a:gd name="T32" fmla="*/ 39 w 45"/>
                  <a:gd name="T33" fmla="*/ 0 h 14"/>
                  <a:gd name="T34" fmla="*/ 37 w 45"/>
                  <a:gd name="T35" fmla="*/ 2 h 14"/>
                  <a:gd name="T36" fmla="*/ 36 w 45"/>
                  <a:gd name="T37" fmla="*/ 4 h 14"/>
                  <a:gd name="T38" fmla="*/ 35 w 45"/>
                  <a:gd name="T39" fmla="*/ 4 h 14"/>
                  <a:gd name="T40" fmla="*/ 35 w 45"/>
                  <a:gd name="T41" fmla="*/ 6 h 14"/>
                  <a:gd name="T42" fmla="*/ 34 w 45"/>
                  <a:gd name="T43" fmla="*/ 6 h 14"/>
                  <a:gd name="T44" fmla="*/ 33 w 45"/>
                  <a:gd name="T45" fmla="*/ 5 h 14"/>
                  <a:gd name="T46" fmla="*/ 32 w 45"/>
                  <a:gd name="T47" fmla="*/ 4 h 14"/>
                  <a:gd name="T48" fmla="*/ 30 w 45"/>
                  <a:gd name="T49" fmla="*/ 8 h 14"/>
                  <a:gd name="T50" fmla="*/ 27 w 45"/>
                  <a:gd name="T51" fmla="*/ 9 h 14"/>
                  <a:gd name="T52" fmla="*/ 26 w 45"/>
                  <a:gd name="T53" fmla="*/ 12 h 14"/>
                  <a:gd name="T54" fmla="*/ 22 w 45"/>
                  <a:gd name="T55" fmla="*/ 11 h 14"/>
                  <a:gd name="T56" fmla="*/ 23 w 45"/>
                  <a:gd name="T57" fmla="*/ 12 h 14"/>
                  <a:gd name="T58" fmla="*/ 25 w 45"/>
                  <a:gd name="T59" fmla="*/ 13 h 14"/>
                  <a:gd name="T60" fmla="*/ 28 w 45"/>
                  <a:gd name="T61" fmla="*/ 13 h 14"/>
                  <a:gd name="T62" fmla="*/ 30 w 45"/>
                  <a:gd name="T63" fmla="*/ 12 h 14"/>
                  <a:gd name="T64" fmla="*/ 32 w 45"/>
                  <a:gd name="T65" fmla="*/ 12 h 14"/>
                  <a:gd name="T66" fmla="*/ 34 w 45"/>
                  <a:gd name="T67" fmla="*/ 11 h 14"/>
                  <a:gd name="T68" fmla="*/ 35 w 45"/>
                  <a:gd name="T69" fmla="*/ 9 h 14"/>
                  <a:gd name="T70" fmla="*/ 36 w 45"/>
                  <a:gd name="T71" fmla="*/ 7 h 14"/>
                  <a:gd name="T72" fmla="*/ 40 w 45"/>
                  <a:gd name="T73" fmla="*/ 5 h 14"/>
                  <a:gd name="T74" fmla="*/ 41 w 45"/>
                  <a:gd name="T75" fmla="*/ 6 h 14"/>
                  <a:gd name="T76" fmla="*/ 43 w 45"/>
                  <a:gd name="T77" fmla="*/ 4 h 14"/>
                  <a:gd name="T78" fmla="*/ 45 w 45"/>
                  <a:gd name="T79" fmla="*/ 3 h 14"/>
                  <a:gd name="T80" fmla="*/ 43 w 45"/>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4">
                    <a:moveTo>
                      <a:pt x="8" y="5"/>
                    </a:moveTo>
                    <a:cubicBezTo>
                      <a:pt x="8" y="3"/>
                      <a:pt x="6" y="3"/>
                      <a:pt x="6" y="2"/>
                    </a:cubicBezTo>
                    <a:cubicBezTo>
                      <a:pt x="6" y="1"/>
                      <a:pt x="5" y="2"/>
                      <a:pt x="5" y="1"/>
                    </a:cubicBezTo>
                    <a:cubicBezTo>
                      <a:pt x="5" y="1"/>
                      <a:pt x="5" y="1"/>
                      <a:pt x="5" y="1"/>
                    </a:cubicBezTo>
                    <a:cubicBezTo>
                      <a:pt x="4" y="1"/>
                      <a:pt x="4" y="2"/>
                      <a:pt x="4" y="2"/>
                    </a:cubicBezTo>
                    <a:cubicBezTo>
                      <a:pt x="4" y="2"/>
                      <a:pt x="2" y="2"/>
                      <a:pt x="2" y="1"/>
                    </a:cubicBezTo>
                    <a:cubicBezTo>
                      <a:pt x="2" y="1"/>
                      <a:pt x="2" y="0"/>
                      <a:pt x="1" y="0"/>
                    </a:cubicBezTo>
                    <a:cubicBezTo>
                      <a:pt x="1" y="0"/>
                      <a:pt x="0" y="0"/>
                      <a:pt x="0" y="0"/>
                    </a:cubicBezTo>
                    <a:cubicBezTo>
                      <a:pt x="0" y="1"/>
                      <a:pt x="0" y="3"/>
                      <a:pt x="0" y="4"/>
                    </a:cubicBezTo>
                    <a:cubicBezTo>
                      <a:pt x="0" y="5"/>
                      <a:pt x="2" y="7"/>
                      <a:pt x="3" y="8"/>
                    </a:cubicBezTo>
                    <a:cubicBezTo>
                      <a:pt x="3" y="9"/>
                      <a:pt x="4" y="9"/>
                      <a:pt x="5" y="10"/>
                    </a:cubicBezTo>
                    <a:cubicBezTo>
                      <a:pt x="6" y="11"/>
                      <a:pt x="9" y="13"/>
                      <a:pt x="9" y="12"/>
                    </a:cubicBezTo>
                    <a:cubicBezTo>
                      <a:pt x="10" y="12"/>
                      <a:pt x="9" y="10"/>
                      <a:pt x="8" y="9"/>
                    </a:cubicBezTo>
                    <a:cubicBezTo>
                      <a:pt x="7" y="8"/>
                      <a:pt x="8" y="6"/>
                      <a:pt x="8" y="5"/>
                    </a:cubicBezTo>
                    <a:close/>
                    <a:moveTo>
                      <a:pt x="43" y="2"/>
                    </a:moveTo>
                    <a:cubicBezTo>
                      <a:pt x="42" y="2"/>
                      <a:pt x="41" y="2"/>
                      <a:pt x="41" y="1"/>
                    </a:cubicBezTo>
                    <a:cubicBezTo>
                      <a:pt x="41" y="1"/>
                      <a:pt x="40" y="0"/>
                      <a:pt x="39" y="0"/>
                    </a:cubicBezTo>
                    <a:cubicBezTo>
                      <a:pt x="38" y="0"/>
                      <a:pt x="37" y="1"/>
                      <a:pt x="37" y="2"/>
                    </a:cubicBezTo>
                    <a:cubicBezTo>
                      <a:pt x="37" y="3"/>
                      <a:pt x="36" y="3"/>
                      <a:pt x="36" y="4"/>
                    </a:cubicBezTo>
                    <a:cubicBezTo>
                      <a:pt x="36" y="4"/>
                      <a:pt x="36" y="4"/>
                      <a:pt x="35" y="4"/>
                    </a:cubicBezTo>
                    <a:cubicBezTo>
                      <a:pt x="35" y="5"/>
                      <a:pt x="36" y="6"/>
                      <a:pt x="35" y="6"/>
                    </a:cubicBezTo>
                    <a:cubicBezTo>
                      <a:pt x="35" y="5"/>
                      <a:pt x="35" y="6"/>
                      <a:pt x="34" y="6"/>
                    </a:cubicBezTo>
                    <a:cubicBezTo>
                      <a:pt x="33" y="6"/>
                      <a:pt x="33" y="5"/>
                      <a:pt x="33" y="5"/>
                    </a:cubicBezTo>
                    <a:cubicBezTo>
                      <a:pt x="33" y="4"/>
                      <a:pt x="32" y="4"/>
                      <a:pt x="32" y="4"/>
                    </a:cubicBezTo>
                    <a:cubicBezTo>
                      <a:pt x="32" y="4"/>
                      <a:pt x="31" y="6"/>
                      <a:pt x="30" y="8"/>
                    </a:cubicBezTo>
                    <a:cubicBezTo>
                      <a:pt x="30" y="9"/>
                      <a:pt x="29" y="9"/>
                      <a:pt x="27" y="9"/>
                    </a:cubicBezTo>
                    <a:cubicBezTo>
                      <a:pt x="25" y="9"/>
                      <a:pt x="26" y="11"/>
                      <a:pt x="26" y="12"/>
                    </a:cubicBezTo>
                    <a:cubicBezTo>
                      <a:pt x="25" y="13"/>
                      <a:pt x="23" y="11"/>
                      <a:pt x="22" y="11"/>
                    </a:cubicBezTo>
                    <a:cubicBezTo>
                      <a:pt x="22" y="12"/>
                      <a:pt x="23" y="12"/>
                      <a:pt x="23" y="12"/>
                    </a:cubicBezTo>
                    <a:cubicBezTo>
                      <a:pt x="23" y="12"/>
                      <a:pt x="24" y="14"/>
                      <a:pt x="25" y="13"/>
                    </a:cubicBezTo>
                    <a:cubicBezTo>
                      <a:pt x="25" y="13"/>
                      <a:pt x="27" y="13"/>
                      <a:pt x="28" y="13"/>
                    </a:cubicBezTo>
                    <a:cubicBezTo>
                      <a:pt x="29" y="13"/>
                      <a:pt x="29" y="12"/>
                      <a:pt x="30" y="12"/>
                    </a:cubicBezTo>
                    <a:cubicBezTo>
                      <a:pt x="31" y="12"/>
                      <a:pt x="31" y="13"/>
                      <a:pt x="32" y="12"/>
                    </a:cubicBezTo>
                    <a:cubicBezTo>
                      <a:pt x="34" y="12"/>
                      <a:pt x="34" y="12"/>
                      <a:pt x="34" y="11"/>
                    </a:cubicBezTo>
                    <a:cubicBezTo>
                      <a:pt x="34" y="10"/>
                      <a:pt x="35" y="10"/>
                      <a:pt x="35" y="9"/>
                    </a:cubicBezTo>
                    <a:cubicBezTo>
                      <a:pt x="35" y="8"/>
                      <a:pt x="37" y="9"/>
                      <a:pt x="36" y="7"/>
                    </a:cubicBezTo>
                    <a:cubicBezTo>
                      <a:pt x="36" y="5"/>
                      <a:pt x="39" y="5"/>
                      <a:pt x="40" y="5"/>
                    </a:cubicBezTo>
                    <a:cubicBezTo>
                      <a:pt x="40" y="5"/>
                      <a:pt x="41" y="5"/>
                      <a:pt x="41" y="6"/>
                    </a:cubicBezTo>
                    <a:cubicBezTo>
                      <a:pt x="42" y="5"/>
                      <a:pt x="43" y="5"/>
                      <a:pt x="43" y="4"/>
                    </a:cubicBezTo>
                    <a:cubicBezTo>
                      <a:pt x="42" y="4"/>
                      <a:pt x="44" y="4"/>
                      <a:pt x="45" y="3"/>
                    </a:cubicBezTo>
                    <a:cubicBezTo>
                      <a:pt x="45" y="3"/>
                      <a:pt x="44" y="2"/>
                      <a:pt x="4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273">
                <a:extLst>
                  <a:ext uri="{FF2B5EF4-FFF2-40B4-BE49-F238E27FC236}">
                    <a16:creationId xmlns:a16="http://schemas.microsoft.com/office/drawing/2014/main" id="{EE4B4AB8-85D4-4971-B4DC-316BEFE59622}"/>
                  </a:ext>
                </a:extLst>
              </p:cNvPr>
              <p:cNvSpPr>
                <a:spLocks/>
              </p:cNvSpPr>
              <p:nvPr/>
            </p:nvSpPr>
            <p:spPr bwMode="auto">
              <a:xfrm>
                <a:off x="-2573338" y="2192338"/>
                <a:ext cx="9525" cy="6350"/>
              </a:xfrm>
              <a:custGeom>
                <a:avLst/>
                <a:gdLst>
                  <a:gd name="T0" fmla="*/ 1 w 3"/>
                  <a:gd name="T1" fmla="*/ 2 h 2"/>
                  <a:gd name="T2" fmla="*/ 2 w 3"/>
                  <a:gd name="T3" fmla="*/ 2 h 2"/>
                  <a:gd name="T4" fmla="*/ 2 w 3"/>
                  <a:gd name="T5" fmla="*/ 0 h 2"/>
                  <a:gd name="T6" fmla="*/ 1 w 3"/>
                  <a:gd name="T7" fmla="*/ 1 h 2"/>
                  <a:gd name="T8" fmla="*/ 0 w 3"/>
                  <a:gd name="T9" fmla="*/ 1 h 2"/>
                  <a:gd name="T10" fmla="*/ 1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1" y="2"/>
                    </a:moveTo>
                    <a:cubicBezTo>
                      <a:pt x="2" y="2"/>
                      <a:pt x="2" y="1"/>
                      <a:pt x="2" y="2"/>
                    </a:cubicBezTo>
                    <a:cubicBezTo>
                      <a:pt x="3" y="2"/>
                      <a:pt x="2" y="1"/>
                      <a:pt x="2" y="0"/>
                    </a:cubicBezTo>
                    <a:cubicBezTo>
                      <a:pt x="2" y="0"/>
                      <a:pt x="1" y="0"/>
                      <a:pt x="1" y="1"/>
                    </a:cubicBezTo>
                    <a:cubicBezTo>
                      <a:pt x="1" y="1"/>
                      <a:pt x="0" y="1"/>
                      <a:pt x="0" y="1"/>
                    </a:cubicBezTo>
                    <a:cubicBezTo>
                      <a:pt x="0" y="1"/>
                      <a:pt x="0"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274">
                <a:extLst>
                  <a:ext uri="{FF2B5EF4-FFF2-40B4-BE49-F238E27FC236}">
                    <a16:creationId xmlns:a16="http://schemas.microsoft.com/office/drawing/2014/main" id="{B5305DE4-D242-4BF0-9EA4-B733E05B88AA}"/>
                  </a:ext>
                </a:extLst>
              </p:cNvPr>
              <p:cNvSpPr>
                <a:spLocks/>
              </p:cNvSpPr>
              <p:nvPr/>
            </p:nvSpPr>
            <p:spPr bwMode="auto">
              <a:xfrm>
                <a:off x="-3203575" y="1900238"/>
                <a:ext cx="84137" cy="79375"/>
              </a:xfrm>
              <a:custGeom>
                <a:avLst/>
                <a:gdLst>
                  <a:gd name="T0" fmla="*/ 20 w 23"/>
                  <a:gd name="T1" fmla="*/ 20 h 22"/>
                  <a:gd name="T2" fmla="*/ 21 w 23"/>
                  <a:gd name="T3" fmla="*/ 19 h 22"/>
                  <a:gd name="T4" fmla="*/ 22 w 23"/>
                  <a:gd name="T5" fmla="*/ 20 h 22"/>
                  <a:gd name="T6" fmla="*/ 23 w 23"/>
                  <a:gd name="T7" fmla="*/ 20 h 22"/>
                  <a:gd name="T8" fmla="*/ 22 w 23"/>
                  <a:gd name="T9" fmla="*/ 18 h 22"/>
                  <a:gd name="T10" fmla="*/ 21 w 23"/>
                  <a:gd name="T11" fmla="*/ 16 h 22"/>
                  <a:gd name="T12" fmla="*/ 21 w 23"/>
                  <a:gd name="T13" fmla="*/ 15 h 22"/>
                  <a:gd name="T14" fmla="*/ 20 w 23"/>
                  <a:gd name="T15" fmla="*/ 13 h 22"/>
                  <a:gd name="T16" fmla="*/ 18 w 23"/>
                  <a:gd name="T17" fmla="*/ 11 h 22"/>
                  <a:gd name="T18" fmla="*/ 16 w 23"/>
                  <a:gd name="T19" fmla="*/ 10 h 22"/>
                  <a:gd name="T20" fmla="*/ 16 w 23"/>
                  <a:gd name="T21" fmla="*/ 8 h 22"/>
                  <a:gd name="T22" fmla="*/ 17 w 23"/>
                  <a:gd name="T23" fmla="*/ 6 h 22"/>
                  <a:gd name="T24" fmla="*/ 17 w 23"/>
                  <a:gd name="T25" fmla="*/ 5 h 22"/>
                  <a:gd name="T26" fmla="*/ 16 w 23"/>
                  <a:gd name="T27" fmla="*/ 4 h 22"/>
                  <a:gd name="T28" fmla="*/ 15 w 23"/>
                  <a:gd name="T29" fmla="*/ 3 h 22"/>
                  <a:gd name="T30" fmla="*/ 14 w 23"/>
                  <a:gd name="T31" fmla="*/ 1 h 22"/>
                  <a:gd name="T32" fmla="*/ 12 w 23"/>
                  <a:gd name="T33" fmla="*/ 0 h 22"/>
                  <a:gd name="T34" fmla="*/ 10 w 23"/>
                  <a:gd name="T35" fmla="*/ 0 h 22"/>
                  <a:gd name="T36" fmla="*/ 9 w 23"/>
                  <a:gd name="T37" fmla="*/ 1 h 22"/>
                  <a:gd name="T38" fmla="*/ 9 w 23"/>
                  <a:gd name="T39" fmla="*/ 1 h 22"/>
                  <a:gd name="T40" fmla="*/ 7 w 23"/>
                  <a:gd name="T41" fmla="*/ 2 h 22"/>
                  <a:gd name="T42" fmla="*/ 6 w 23"/>
                  <a:gd name="T43" fmla="*/ 3 h 22"/>
                  <a:gd name="T44" fmla="*/ 6 w 23"/>
                  <a:gd name="T45" fmla="*/ 5 h 22"/>
                  <a:gd name="T46" fmla="*/ 6 w 23"/>
                  <a:gd name="T47" fmla="*/ 7 h 22"/>
                  <a:gd name="T48" fmla="*/ 5 w 23"/>
                  <a:gd name="T49" fmla="*/ 8 h 22"/>
                  <a:gd name="T50" fmla="*/ 0 w 23"/>
                  <a:gd name="T51" fmla="*/ 11 h 22"/>
                  <a:gd name="T52" fmla="*/ 1 w 23"/>
                  <a:gd name="T53" fmla="*/ 12 h 22"/>
                  <a:gd name="T54" fmla="*/ 1 w 23"/>
                  <a:gd name="T55" fmla="*/ 14 h 22"/>
                  <a:gd name="T56" fmla="*/ 3 w 23"/>
                  <a:gd name="T57" fmla="*/ 14 h 22"/>
                  <a:gd name="T58" fmla="*/ 8 w 23"/>
                  <a:gd name="T59" fmla="*/ 17 h 22"/>
                  <a:gd name="T60" fmla="*/ 13 w 23"/>
                  <a:gd name="T61" fmla="*/ 21 h 22"/>
                  <a:gd name="T62" fmla="*/ 16 w 23"/>
                  <a:gd name="T63" fmla="*/ 22 h 22"/>
                  <a:gd name="T64" fmla="*/ 19 w 23"/>
                  <a:gd name="T65" fmla="*/ 22 h 22"/>
                  <a:gd name="T66" fmla="*/ 20 w 23"/>
                  <a:gd name="T67"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2">
                    <a:moveTo>
                      <a:pt x="20" y="20"/>
                    </a:moveTo>
                    <a:cubicBezTo>
                      <a:pt x="20" y="20"/>
                      <a:pt x="20" y="19"/>
                      <a:pt x="21" y="19"/>
                    </a:cubicBezTo>
                    <a:cubicBezTo>
                      <a:pt x="21" y="19"/>
                      <a:pt x="22" y="19"/>
                      <a:pt x="22" y="20"/>
                    </a:cubicBezTo>
                    <a:cubicBezTo>
                      <a:pt x="22" y="20"/>
                      <a:pt x="23" y="20"/>
                      <a:pt x="23" y="20"/>
                    </a:cubicBezTo>
                    <a:cubicBezTo>
                      <a:pt x="23" y="19"/>
                      <a:pt x="22" y="18"/>
                      <a:pt x="22" y="18"/>
                    </a:cubicBezTo>
                    <a:cubicBezTo>
                      <a:pt x="22" y="17"/>
                      <a:pt x="21" y="17"/>
                      <a:pt x="21" y="16"/>
                    </a:cubicBezTo>
                    <a:cubicBezTo>
                      <a:pt x="21" y="16"/>
                      <a:pt x="22" y="15"/>
                      <a:pt x="21" y="15"/>
                    </a:cubicBezTo>
                    <a:cubicBezTo>
                      <a:pt x="21" y="14"/>
                      <a:pt x="21" y="13"/>
                      <a:pt x="20" y="13"/>
                    </a:cubicBezTo>
                    <a:cubicBezTo>
                      <a:pt x="20" y="13"/>
                      <a:pt x="17" y="12"/>
                      <a:pt x="18" y="11"/>
                    </a:cubicBezTo>
                    <a:cubicBezTo>
                      <a:pt x="18" y="11"/>
                      <a:pt x="17" y="10"/>
                      <a:pt x="16" y="10"/>
                    </a:cubicBezTo>
                    <a:cubicBezTo>
                      <a:pt x="16" y="10"/>
                      <a:pt x="16" y="8"/>
                      <a:pt x="16" y="8"/>
                    </a:cubicBezTo>
                    <a:cubicBezTo>
                      <a:pt x="17" y="8"/>
                      <a:pt x="17" y="6"/>
                      <a:pt x="17" y="6"/>
                    </a:cubicBezTo>
                    <a:cubicBezTo>
                      <a:pt x="18" y="6"/>
                      <a:pt x="17" y="5"/>
                      <a:pt x="17" y="5"/>
                    </a:cubicBezTo>
                    <a:cubicBezTo>
                      <a:pt x="18" y="4"/>
                      <a:pt x="17" y="4"/>
                      <a:pt x="16" y="4"/>
                    </a:cubicBezTo>
                    <a:cubicBezTo>
                      <a:pt x="16" y="4"/>
                      <a:pt x="15" y="3"/>
                      <a:pt x="15" y="3"/>
                    </a:cubicBezTo>
                    <a:cubicBezTo>
                      <a:pt x="15" y="2"/>
                      <a:pt x="14" y="1"/>
                      <a:pt x="14" y="1"/>
                    </a:cubicBezTo>
                    <a:cubicBezTo>
                      <a:pt x="14" y="2"/>
                      <a:pt x="12" y="0"/>
                      <a:pt x="12" y="0"/>
                    </a:cubicBezTo>
                    <a:cubicBezTo>
                      <a:pt x="11" y="1"/>
                      <a:pt x="11" y="0"/>
                      <a:pt x="10" y="0"/>
                    </a:cubicBezTo>
                    <a:cubicBezTo>
                      <a:pt x="9" y="0"/>
                      <a:pt x="9" y="0"/>
                      <a:pt x="9" y="1"/>
                    </a:cubicBezTo>
                    <a:cubicBezTo>
                      <a:pt x="9" y="1"/>
                      <a:pt x="9" y="1"/>
                      <a:pt x="9" y="1"/>
                    </a:cubicBezTo>
                    <a:cubicBezTo>
                      <a:pt x="7" y="2"/>
                      <a:pt x="7" y="2"/>
                      <a:pt x="7" y="2"/>
                    </a:cubicBezTo>
                    <a:cubicBezTo>
                      <a:pt x="7" y="2"/>
                      <a:pt x="6" y="2"/>
                      <a:pt x="6" y="3"/>
                    </a:cubicBezTo>
                    <a:cubicBezTo>
                      <a:pt x="6" y="4"/>
                      <a:pt x="7" y="4"/>
                      <a:pt x="6" y="5"/>
                    </a:cubicBezTo>
                    <a:cubicBezTo>
                      <a:pt x="6" y="5"/>
                      <a:pt x="6" y="6"/>
                      <a:pt x="6" y="7"/>
                    </a:cubicBezTo>
                    <a:cubicBezTo>
                      <a:pt x="6" y="7"/>
                      <a:pt x="5" y="8"/>
                      <a:pt x="5" y="8"/>
                    </a:cubicBezTo>
                    <a:cubicBezTo>
                      <a:pt x="5" y="8"/>
                      <a:pt x="3" y="10"/>
                      <a:pt x="0" y="11"/>
                    </a:cubicBezTo>
                    <a:cubicBezTo>
                      <a:pt x="1" y="11"/>
                      <a:pt x="1" y="12"/>
                      <a:pt x="1" y="12"/>
                    </a:cubicBezTo>
                    <a:cubicBezTo>
                      <a:pt x="1" y="12"/>
                      <a:pt x="1" y="13"/>
                      <a:pt x="1" y="14"/>
                    </a:cubicBezTo>
                    <a:cubicBezTo>
                      <a:pt x="2" y="14"/>
                      <a:pt x="2" y="14"/>
                      <a:pt x="3" y="14"/>
                    </a:cubicBezTo>
                    <a:cubicBezTo>
                      <a:pt x="4" y="14"/>
                      <a:pt x="7" y="16"/>
                      <a:pt x="8" y="17"/>
                    </a:cubicBezTo>
                    <a:cubicBezTo>
                      <a:pt x="8" y="17"/>
                      <a:pt x="12" y="20"/>
                      <a:pt x="13" y="21"/>
                    </a:cubicBezTo>
                    <a:cubicBezTo>
                      <a:pt x="14" y="22"/>
                      <a:pt x="15" y="22"/>
                      <a:pt x="16" y="22"/>
                    </a:cubicBezTo>
                    <a:cubicBezTo>
                      <a:pt x="16" y="22"/>
                      <a:pt x="18" y="22"/>
                      <a:pt x="19" y="22"/>
                    </a:cubicBezTo>
                    <a:cubicBezTo>
                      <a:pt x="19" y="21"/>
                      <a:pt x="19" y="20"/>
                      <a:pt x="20"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275">
                <a:extLst>
                  <a:ext uri="{FF2B5EF4-FFF2-40B4-BE49-F238E27FC236}">
                    <a16:creationId xmlns:a16="http://schemas.microsoft.com/office/drawing/2014/main" id="{85844303-7BE8-4AA7-B227-96F6532E9686}"/>
                  </a:ext>
                </a:extLst>
              </p:cNvPr>
              <p:cNvSpPr>
                <a:spLocks/>
              </p:cNvSpPr>
              <p:nvPr/>
            </p:nvSpPr>
            <p:spPr bwMode="auto">
              <a:xfrm>
                <a:off x="-3133725" y="1968500"/>
                <a:ext cx="14287" cy="14288"/>
              </a:xfrm>
              <a:custGeom>
                <a:avLst/>
                <a:gdLst>
                  <a:gd name="T0" fmla="*/ 1 w 4"/>
                  <a:gd name="T1" fmla="*/ 3 h 4"/>
                  <a:gd name="T2" fmla="*/ 2 w 4"/>
                  <a:gd name="T3" fmla="*/ 4 h 4"/>
                  <a:gd name="T4" fmla="*/ 4 w 4"/>
                  <a:gd name="T5" fmla="*/ 4 h 4"/>
                  <a:gd name="T6" fmla="*/ 3 w 4"/>
                  <a:gd name="T7" fmla="*/ 1 h 4"/>
                  <a:gd name="T8" fmla="*/ 3 w 4"/>
                  <a:gd name="T9" fmla="*/ 1 h 4"/>
                  <a:gd name="T10" fmla="*/ 2 w 4"/>
                  <a:gd name="T11" fmla="*/ 0 h 4"/>
                  <a:gd name="T12" fmla="*/ 1 w 4"/>
                  <a:gd name="T13" fmla="*/ 1 h 4"/>
                  <a:gd name="T14" fmla="*/ 0 w 4"/>
                  <a:gd name="T15" fmla="*/ 3 h 4"/>
                  <a:gd name="T16" fmla="*/ 1 w 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3"/>
                    </a:moveTo>
                    <a:cubicBezTo>
                      <a:pt x="2" y="4"/>
                      <a:pt x="2" y="4"/>
                      <a:pt x="2" y="4"/>
                    </a:cubicBezTo>
                    <a:cubicBezTo>
                      <a:pt x="4" y="4"/>
                      <a:pt x="4" y="4"/>
                      <a:pt x="4" y="4"/>
                    </a:cubicBezTo>
                    <a:cubicBezTo>
                      <a:pt x="4" y="3"/>
                      <a:pt x="3" y="2"/>
                      <a:pt x="3" y="1"/>
                    </a:cubicBezTo>
                    <a:cubicBezTo>
                      <a:pt x="3" y="1"/>
                      <a:pt x="3" y="1"/>
                      <a:pt x="3" y="1"/>
                    </a:cubicBezTo>
                    <a:cubicBezTo>
                      <a:pt x="3" y="0"/>
                      <a:pt x="2" y="0"/>
                      <a:pt x="2" y="0"/>
                    </a:cubicBezTo>
                    <a:cubicBezTo>
                      <a:pt x="1" y="0"/>
                      <a:pt x="1" y="1"/>
                      <a:pt x="1" y="1"/>
                    </a:cubicBezTo>
                    <a:cubicBezTo>
                      <a:pt x="0" y="1"/>
                      <a:pt x="0" y="2"/>
                      <a:pt x="0" y="3"/>
                    </a:cubicBezTo>
                    <a:cubicBezTo>
                      <a:pt x="0" y="3"/>
                      <a:pt x="1" y="3"/>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276">
                <a:extLst>
                  <a:ext uri="{FF2B5EF4-FFF2-40B4-BE49-F238E27FC236}">
                    <a16:creationId xmlns:a16="http://schemas.microsoft.com/office/drawing/2014/main" id="{5D2146EC-51FE-4866-9929-B0905AFB3609}"/>
                  </a:ext>
                </a:extLst>
              </p:cNvPr>
              <p:cNvSpPr>
                <a:spLocks noEditPoints="1"/>
              </p:cNvSpPr>
              <p:nvPr/>
            </p:nvSpPr>
            <p:spPr bwMode="auto">
              <a:xfrm>
                <a:off x="-3563938" y="1758950"/>
                <a:ext cx="122237" cy="101600"/>
              </a:xfrm>
              <a:custGeom>
                <a:avLst/>
                <a:gdLst>
                  <a:gd name="T0" fmla="*/ 30 w 34"/>
                  <a:gd name="T1" fmla="*/ 6 h 28"/>
                  <a:gd name="T2" fmla="*/ 29 w 34"/>
                  <a:gd name="T3" fmla="*/ 6 h 28"/>
                  <a:gd name="T4" fmla="*/ 27 w 34"/>
                  <a:gd name="T5" fmla="*/ 5 h 28"/>
                  <a:gd name="T6" fmla="*/ 25 w 34"/>
                  <a:gd name="T7" fmla="*/ 4 h 28"/>
                  <a:gd name="T8" fmla="*/ 23 w 34"/>
                  <a:gd name="T9" fmla="*/ 4 h 28"/>
                  <a:gd name="T10" fmla="*/ 23 w 34"/>
                  <a:gd name="T11" fmla="*/ 3 h 28"/>
                  <a:gd name="T12" fmla="*/ 22 w 34"/>
                  <a:gd name="T13" fmla="*/ 3 h 28"/>
                  <a:gd name="T14" fmla="*/ 21 w 34"/>
                  <a:gd name="T15" fmla="*/ 2 h 28"/>
                  <a:gd name="T16" fmla="*/ 20 w 34"/>
                  <a:gd name="T17" fmla="*/ 2 h 28"/>
                  <a:gd name="T18" fmla="*/ 18 w 34"/>
                  <a:gd name="T19" fmla="*/ 1 h 28"/>
                  <a:gd name="T20" fmla="*/ 18 w 34"/>
                  <a:gd name="T21" fmla="*/ 0 h 28"/>
                  <a:gd name="T22" fmla="*/ 17 w 34"/>
                  <a:gd name="T23" fmla="*/ 0 h 28"/>
                  <a:gd name="T24" fmla="*/ 17 w 34"/>
                  <a:gd name="T25" fmla="*/ 0 h 28"/>
                  <a:gd name="T26" fmla="*/ 15 w 34"/>
                  <a:gd name="T27" fmla="*/ 2 h 28"/>
                  <a:gd name="T28" fmla="*/ 13 w 34"/>
                  <a:gd name="T29" fmla="*/ 3 h 28"/>
                  <a:gd name="T30" fmla="*/ 11 w 34"/>
                  <a:gd name="T31" fmla="*/ 5 h 28"/>
                  <a:gd name="T32" fmla="*/ 9 w 34"/>
                  <a:gd name="T33" fmla="*/ 4 h 28"/>
                  <a:gd name="T34" fmla="*/ 7 w 34"/>
                  <a:gd name="T35" fmla="*/ 5 h 28"/>
                  <a:gd name="T36" fmla="*/ 8 w 34"/>
                  <a:gd name="T37" fmla="*/ 7 h 28"/>
                  <a:gd name="T38" fmla="*/ 6 w 34"/>
                  <a:gd name="T39" fmla="*/ 7 h 28"/>
                  <a:gd name="T40" fmla="*/ 4 w 34"/>
                  <a:gd name="T41" fmla="*/ 6 h 28"/>
                  <a:gd name="T42" fmla="*/ 2 w 34"/>
                  <a:gd name="T43" fmla="*/ 7 h 28"/>
                  <a:gd name="T44" fmla="*/ 0 w 34"/>
                  <a:gd name="T45" fmla="*/ 8 h 28"/>
                  <a:gd name="T46" fmla="*/ 1 w 34"/>
                  <a:gd name="T47" fmla="*/ 9 h 28"/>
                  <a:gd name="T48" fmla="*/ 4 w 34"/>
                  <a:gd name="T49" fmla="*/ 10 h 28"/>
                  <a:gd name="T50" fmla="*/ 6 w 34"/>
                  <a:gd name="T51" fmla="*/ 11 h 28"/>
                  <a:gd name="T52" fmla="*/ 7 w 34"/>
                  <a:gd name="T53" fmla="*/ 12 h 28"/>
                  <a:gd name="T54" fmla="*/ 8 w 34"/>
                  <a:gd name="T55" fmla="*/ 14 h 28"/>
                  <a:gd name="T56" fmla="*/ 9 w 34"/>
                  <a:gd name="T57" fmla="*/ 16 h 28"/>
                  <a:gd name="T58" fmla="*/ 9 w 34"/>
                  <a:gd name="T59" fmla="*/ 18 h 28"/>
                  <a:gd name="T60" fmla="*/ 8 w 34"/>
                  <a:gd name="T61" fmla="*/ 23 h 28"/>
                  <a:gd name="T62" fmla="*/ 7 w 34"/>
                  <a:gd name="T63" fmla="*/ 23 h 28"/>
                  <a:gd name="T64" fmla="*/ 9 w 34"/>
                  <a:gd name="T65" fmla="*/ 23 h 28"/>
                  <a:gd name="T66" fmla="*/ 11 w 34"/>
                  <a:gd name="T67" fmla="*/ 24 h 28"/>
                  <a:gd name="T68" fmla="*/ 13 w 34"/>
                  <a:gd name="T69" fmla="*/ 24 h 28"/>
                  <a:gd name="T70" fmla="*/ 14 w 34"/>
                  <a:gd name="T71" fmla="*/ 24 h 28"/>
                  <a:gd name="T72" fmla="*/ 17 w 34"/>
                  <a:gd name="T73" fmla="*/ 25 h 28"/>
                  <a:gd name="T74" fmla="*/ 19 w 34"/>
                  <a:gd name="T75" fmla="*/ 25 h 28"/>
                  <a:gd name="T76" fmla="*/ 19 w 34"/>
                  <a:gd name="T77" fmla="*/ 25 h 28"/>
                  <a:gd name="T78" fmla="*/ 21 w 34"/>
                  <a:gd name="T79" fmla="*/ 22 h 28"/>
                  <a:gd name="T80" fmla="*/ 25 w 34"/>
                  <a:gd name="T81" fmla="*/ 23 h 28"/>
                  <a:gd name="T82" fmla="*/ 28 w 34"/>
                  <a:gd name="T83" fmla="*/ 22 h 28"/>
                  <a:gd name="T84" fmla="*/ 29 w 34"/>
                  <a:gd name="T85" fmla="*/ 21 h 28"/>
                  <a:gd name="T86" fmla="*/ 29 w 34"/>
                  <a:gd name="T87" fmla="*/ 21 h 28"/>
                  <a:gd name="T88" fmla="*/ 28 w 34"/>
                  <a:gd name="T89" fmla="*/ 20 h 28"/>
                  <a:gd name="T90" fmla="*/ 28 w 34"/>
                  <a:gd name="T91" fmla="*/ 19 h 28"/>
                  <a:gd name="T92" fmla="*/ 27 w 34"/>
                  <a:gd name="T93" fmla="*/ 18 h 28"/>
                  <a:gd name="T94" fmla="*/ 28 w 34"/>
                  <a:gd name="T95" fmla="*/ 17 h 28"/>
                  <a:gd name="T96" fmla="*/ 28 w 34"/>
                  <a:gd name="T97" fmla="*/ 16 h 28"/>
                  <a:gd name="T98" fmla="*/ 28 w 34"/>
                  <a:gd name="T99" fmla="*/ 15 h 28"/>
                  <a:gd name="T100" fmla="*/ 27 w 34"/>
                  <a:gd name="T101" fmla="*/ 14 h 28"/>
                  <a:gd name="T102" fmla="*/ 26 w 34"/>
                  <a:gd name="T103" fmla="*/ 14 h 28"/>
                  <a:gd name="T104" fmla="*/ 26 w 34"/>
                  <a:gd name="T105" fmla="*/ 13 h 28"/>
                  <a:gd name="T106" fmla="*/ 28 w 34"/>
                  <a:gd name="T107" fmla="*/ 11 h 28"/>
                  <a:gd name="T108" fmla="*/ 29 w 34"/>
                  <a:gd name="T109" fmla="*/ 10 h 28"/>
                  <a:gd name="T110" fmla="*/ 29 w 34"/>
                  <a:gd name="T111" fmla="*/ 9 h 28"/>
                  <a:gd name="T112" fmla="*/ 30 w 34"/>
                  <a:gd name="T113" fmla="*/ 7 h 28"/>
                  <a:gd name="T114" fmla="*/ 30 w 34"/>
                  <a:gd name="T115" fmla="*/ 6 h 28"/>
                  <a:gd name="T116" fmla="*/ 33 w 34"/>
                  <a:gd name="T117" fmla="*/ 24 h 28"/>
                  <a:gd name="T118" fmla="*/ 32 w 34"/>
                  <a:gd name="T119" fmla="*/ 25 h 28"/>
                  <a:gd name="T120" fmla="*/ 33 w 34"/>
                  <a:gd name="T121" fmla="*/ 28 h 28"/>
                  <a:gd name="T122" fmla="*/ 33 w 34"/>
                  <a:gd name="T1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28">
                    <a:moveTo>
                      <a:pt x="30" y="6"/>
                    </a:moveTo>
                    <a:cubicBezTo>
                      <a:pt x="29" y="6"/>
                      <a:pt x="29" y="6"/>
                      <a:pt x="29" y="6"/>
                    </a:cubicBezTo>
                    <a:cubicBezTo>
                      <a:pt x="28" y="6"/>
                      <a:pt x="27" y="5"/>
                      <a:pt x="27" y="5"/>
                    </a:cubicBezTo>
                    <a:cubicBezTo>
                      <a:pt x="27" y="4"/>
                      <a:pt x="25" y="4"/>
                      <a:pt x="25" y="4"/>
                    </a:cubicBezTo>
                    <a:cubicBezTo>
                      <a:pt x="24" y="5"/>
                      <a:pt x="24" y="4"/>
                      <a:pt x="23" y="4"/>
                    </a:cubicBezTo>
                    <a:cubicBezTo>
                      <a:pt x="23" y="4"/>
                      <a:pt x="23" y="3"/>
                      <a:pt x="23" y="3"/>
                    </a:cubicBezTo>
                    <a:cubicBezTo>
                      <a:pt x="23" y="2"/>
                      <a:pt x="22" y="3"/>
                      <a:pt x="22" y="3"/>
                    </a:cubicBezTo>
                    <a:cubicBezTo>
                      <a:pt x="21" y="3"/>
                      <a:pt x="21" y="3"/>
                      <a:pt x="21" y="2"/>
                    </a:cubicBezTo>
                    <a:cubicBezTo>
                      <a:pt x="21" y="2"/>
                      <a:pt x="20" y="2"/>
                      <a:pt x="20" y="2"/>
                    </a:cubicBezTo>
                    <a:cubicBezTo>
                      <a:pt x="19" y="1"/>
                      <a:pt x="19" y="0"/>
                      <a:pt x="18" y="1"/>
                    </a:cubicBezTo>
                    <a:cubicBezTo>
                      <a:pt x="18" y="1"/>
                      <a:pt x="18" y="0"/>
                      <a:pt x="18" y="0"/>
                    </a:cubicBezTo>
                    <a:cubicBezTo>
                      <a:pt x="18" y="0"/>
                      <a:pt x="17" y="0"/>
                      <a:pt x="17" y="0"/>
                    </a:cubicBezTo>
                    <a:cubicBezTo>
                      <a:pt x="17" y="0"/>
                      <a:pt x="17" y="0"/>
                      <a:pt x="17" y="0"/>
                    </a:cubicBezTo>
                    <a:cubicBezTo>
                      <a:pt x="16" y="0"/>
                      <a:pt x="15" y="0"/>
                      <a:pt x="15" y="2"/>
                    </a:cubicBezTo>
                    <a:cubicBezTo>
                      <a:pt x="16" y="3"/>
                      <a:pt x="14" y="3"/>
                      <a:pt x="13" y="3"/>
                    </a:cubicBezTo>
                    <a:cubicBezTo>
                      <a:pt x="12" y="3"/>
                      <a:pt x="12" y="4"/>
                      <a:pt x="11" y="5"/>
                    </a:cubicBezTo>
                    <a:cubicBezTo>
                      <a:pt x="11" y="5"/>
                      <a:pt x="9" y="5"/>
                      <a:pt x="9" y="4"/>
                    </a:cubicBezTo>
                    <a:cubicBezTo>
                      <a:pt x="8" y="3"/>
                      <a:pt x="6" y="4"/>
                      <a:pt x="7" y="5"/>
                    </a:cubicBezTo>
                    <a:cubicBezTo>
                      <a:pt x="8" y="6"/>
                      <a:pt x="8" y="7"/>
                      <a:pt x="8" y="7"/>
                    </a:cubicBezTo>
                    <a:cubicBezTo>
                      <a:pt x="7" y="8"/>
                      <a:pt x="6" y="7"/>
                      <a:pt x="6" y="7"/>
                    </a:cubicBezTo>
                    <a:cubicBezTo>
                      <a:pt x="5" y="8"/>
                      <a:pt x="5" y="7"/>
                      <a:pt x="4" y="6"/>
                    </a:cubicBezTo>
                    <a:cubicBezTo>
                      <a:pt x="3" y="6"/>
                      <a:pt x="3" y="7"/>
                      <a:pt x="2" y="7"/>
                    </a:cubicBezTo>
                    <a:cubicBezTo>
                      <a:pt x="1" y="7"/>
                      <a:pt x="0" y="7"/>
                      <a:pt x="0" y="8"/>
                    </a:cubicBezTo>
                    <a:cubicBezTo>
                      <a:pt x="1" y="8"/>
                      <a:pt x="0" y="9"/>
                      <a:pt x="1" y="9"/>
                    </a:cubicBezTo>
                    <a:cubicBezTo>
                      <a:pt x="1" y="10"/>
                      <a:pt x="3" y="10"/>
                      <a:pt x="4" y="10"/>
                    </a:cubicBezTo>
                    <a:cubicBezTo>
                      <a:pt x="5" y="11"/>
                      <a:pt x="5" y="10"/>
                      <a:pt x="6" y="11"/>
                    </a:cubicBezTo>
                    <a:cubicBezTo>
                      <a:pt x="6" y="11"/>
                      <a:pt x="7" y="11"/>
                      <a:pt x="7" y="12"/>
                    </a:cubicBezTo>
                    <a:cubicBezTo>
                      <a:pt x="7" y="13"/>
                      <a:pt x="7" y="14"/>
                      <a:pt x="8" y="14"/>
                    </a:cubicBezTo>
                    <a:cubicBezTo>
                      <a:pt x="10" y="14"/>
                      <a:pt x="9" y="15"/>
                      <a:pt x="9" y="16"/>
                    </a:cubicBezTo>
                    <a:cubicBezTo>
                      <a:pt x="9" y="16"/>
                      <a:pt x="8" y="18"/>
                      <a:pt x="9" y="18"/>
                    </a:cubicBezTo>
                    <a:cubicBezTo>
                      <a:pt x="9" y="19"/>
                      <a:pt x="8" y="22"/>
                      <a:pt x="8" y="23"/>
                    </a:cubicBezTo>
                    <a:cubicBezTo>
                      <a:pt x="8" y="23"/>
                      <a:pt x="7" y="23"/>
                      <a:pt x="7" y="23"/>
                    </a:cubicBezTo>
                    <a:cubicBezTo>
                      <a:pt x="8" y="23"/>
                      <a:pt x="8" y="23"/>
                      <a:pt x="9" y="23"/>
                    </a:cubicBezTo>
                    <a:cubicBezTo>
                      <a:pt x="9" y="24"/>
                      <a:pt x="10" y="24"/>
                      <a:pt x="11" y="24"/>
                    </a:cubicBezTo>
                    <a:cubicBezTo>
                      <a:pt x="12" y="25"/>
                      <a:pt x="13" y="25"/>
                      <a:pt x="13" y="24"/>
                    </a:cubicBezTo>
                    <a:cubicBezTo>
                      <a:pt x="13" y="24"/>
                      <a:pt x="13" y="24"/>
                      <a:pt x="14" y="24"/>
                    </a:cubicBezTo>
                    <a:cubicBezTo>
                      <a:pt x="14" y="25"/>
                      <a:pt x="16" y="25"/>
                      <a:pt x="17" y="25"/>
                    </a:cubicBezTo>
                    <a:cubicBezTo>
                      <a:pt x="17" y="25"/>
                      <a:pt x="18" y="25"/>
                      <a:pt x="19" y="25"/>
                    </a:cubicBezTo>
                    <a:cubicBezTo>
                      <a:pt x="19" y="25"/>
                      <a:pt x="19" y="25"/>
                      <a:pt x="19" y="25"/>
                    </a:cubicBezTo>
                    <a:cubicBezTo>
                      <a:pt x="19" y="23"/>
                      <a:pt x="20" y="23"/>
                      <a:pt x="21" y="22"/>
                    </a:cubicBezTo>
                    <a:cubicBezTo>
                      <a:pt x="22" y="22"/>
                      <a:pt x="24" y="23"/>
                      <a:pt x="25" y="23"/>
                    </a:cubicBezTo>
                    <a:cubicBezTo>
                      <a:pt x="26" y="24"/>
                      <a:pt x="27" y="24"/>
                      <a:pt x="28" y="22"/>
                    </a:cubicBezTo>
                    <a:cubicBezTo>
                      <a:pt x="28" y="22"/>
                      <a:pt x="29" y="22"/>
                      <a:pt x="29" y="21"/>
                    </a:cubicBezTo>
                    <a:cubicBezTo>
                      <a:pt x="29" y="21"/>
                      <a:pt x="29" y="21"/>
                      <a:pt x="29" y="21"/>
                    </a:cubicBezTo>
                    <a:cubicBezTo>
                      <a:pt x="30" y="20"/>
                      <a:pt x="29" y="20"/>
                      <a:pt x="28" y="20"/>
                    </a:cubicBezTo>
                    <a:cubicBezTo>
                      <a:pt x="28" y="20"/>
                      <a:pt x="28" y="20"/>
                      <a:pt x="28" y="19"/>
                    </a:cubicBezTo>
                    <a:cubicBezTo>
                      <a:pt x="28" y="19"/>
                      <a:pt x="28" y="19"/>
                      <a:pt x="27" y="18"/>
                    </a:cubicBezTo>
                    <a:cubicBezTo>
                      <a:pt x="27" y="17"/>
                      <a:pt x="27" y="18"/>
                      <a:pt x="28" y="17"/>
                    </a:cubicBezTo>
                    <a:cubicBezTo>
                      <a:pt x="28" y="17"/>
                      <a:pt x="28" y="17"/>
                      <a:pt x="28" y="16"/>
                    </a:cubicBezTo>
                    <a:cubicBezTo>
                      <a:pt x="28" y="16"/>
                      <a:pt x="28" y="16"/>
                      <a:pt x="28" y="15"/>
                    </a:cubicBezTo>
                    <a:cubicBezTo>
                      <a:pt x="28" y="15"/>
                      <a:pt x="27" y="15"/>
                      <a:pt x="27" y="14"/>
                    </a:cubicBezTo>
                    <a:cubicBezTo>
                      <a:pt x="27" y="14"/>
                      <a:pt x="27" y="14"/>
                      <a:pt x="26" y="14"/>
                    </a:cubicBezTo>
                    <a:cubicBezTo>
                      <a:pt x="26" y="15"/>
                      <a:pt x="26" y="14"/>
                      <a:pt x="26" y="13"/>
                    </a:cubicBezTo>
                    <a:cubicBezTo>
                      <a:pt x="26" y="12"/>
                      <a:pt x="28" y="12"/>
                      <a:pt x="28" y="11"/>
                    </a:cubicBezTo>
                    <a:cubicBezTo>
                      <a:pt x="28" y="11"/>
                      <a:pt x="28" y="10"/>
                      <a:pt x="29" y="10"/>
                    </a:cubicBezTo>
                    <a:cubicBezTo>
                      <a:pt x="29" y="10"/>
                      <a:pt x="29" y="9"/>
                      <a:pt x="29" y="9"/>
                    </a:cubicBezTo>
                    <a:cubicBezTo>
                      <a:pt x="29" y="8"/>
                      <a:pt x="30" y="7"/>
                      <a:pt x="30" y="7"/>
                    </a:cubicBezTo>
                    <a:cubicBezTo>
                      <a:pt x="31" y="6"/>
                      <a:pt x="30" y="6"/>
                      <a:pt x="30" y="6"/>
                    </a:cubicBezTo>
                    <a:close/>
                    <a:moveTo>
                      <a:pt x="33" y="24"/>
                    </a:moveTo>
                    <a:cubicBezTo>
                      <a:pt x="33" y="24"/>
                      <a:pt x="33" y="24"/>
                      <a:pt x="32" y="25"/>
                    </a:cubicBezTo>
                    <a:cubicBezTo>
                      <a:pt x="31" y="25"/>
                      <a:pt x="32" y="28"/>
                      <a:pt x="33" y="28"/>
                    </a:cubicBezTo>
                    <a:cubicBezTo>
                      <a:pt x="34" y="28"/>
                      <a:pt x="34" y="24"/>
                      <a:pt x="33" y="2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277">
                <a:extLst>
                  <a:ext uri="{FF2B5EF4-FFF2-40B4-BE49-F238E27FC236}">
                    <a16:creationId xmlns:a16="http://schemas.microsoft.com/office/drawing/2014/main" id="{958E8612-B58C-4744-BBF9-31F63E228E82}"/>
                  </a:ext>
                </a:extLst>
              </p:cNvPr>
              <p:cNvSpPr>
                <a:spLocks/>
              </p:cNvSpPr>
              <p:nvPr/>
            </p:nvSpPr>
            <p:spPr bwMode="auto">
              <a:xfrm>
                <a:off x="-4286250" y="2108200"/>
                <a:ext cx="20637" cy="11113"/>
              </a:xfrm>
              <a:custGeom>
                <a:avLst/>
                <a:gdLst>
                  <a:gd name="T0" fmla="*/ 6 w 6"/>
                  <a:gd name="T1" fmla="*/ 1 h 3"/>
                  <a:gd name="T2" fmla="*/ 3 w 6"/>
                  <a:gd name="T3" fmla="*/ 1 h 3"/>
                  <a:gd name="T4" fmla="*/ 2 w 6"/>
                  <a:gd name="T5" fmla="*/ 0 h 3"/>
                  <a:gd name="T6" fmla="*/ 2 w 6"/>
                  <a:gd name="T7" fmla="*/ 0 h 3"/>
                  <a:gd name="T8" fmla="*/ 0 w 6"/>
                  <a:gd name="T9" fmla="*/ 2 h 3"/>
                  <a:gd name="T10" fmla="*/ 5 w 6"/>
                  <a:gd name="T11" fmla="*/ 3 h 3"/>
                  <a:gd name="T12" fmla="*/ 6 w 6"/>
                  <a:gd name="T13" fmla="*/ 3 h 3"/>
                  <a:gd name="T14" fmla="*/ 6 w 6"/>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
                    <a:moveTo>
                      <a:pt x="6" y="1"/>
                    </a:moveTo>
                    <a:cubicBezTo>
                      <a:pt x="5" y="1"/>
                      <a:pt x="4" y="1"/>
                      <a:pt x="3" y="1"/>
                    </a:cubicBezTo>
                    <a:cubicBezTo>
                      <a:pt x="3" y="0"/>
                      <a:pt x="2" y="0"/>
                      <a:pt x="2" y="0"/>
                    </a:cubicBezTo>
                    <a:cubicBezTo>
                      <a:pt x="2" y="0"/>
                      <a:pt x="2" y="0"/>
                      <a:pt x="2" y="0"/>
                    </a:cubicBezTo>
                    <a:cubicBezTo>
                      <a:pt x="2" y="0"/>
                      <a:pt x="1" y="1"/>
                      <a:pt x="0" y="2"/>
                    </a:cubicBezTo>
                    <a:cubicBezTo>
                      <a:pt x="1" y="2"/>
                      <a:pt x="4" y="3"/>
                      <a:pt x="5" y="3"/>
                    </a:cubicBezTo>
                    <a:cubicBezTo>
                      <a:pt x="5" y="3"/>
                      <a:pt x="5" y="3"/>
                      <a:pt x="6" y="3"/>
                    </a:cubicBezTo>
                    <a:cubicBezTo>
                      <a:pt x="6" y="2"/>
                      <a:pt x="6" y="1"/>
                      <a:pt x="6"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278">
                <a:extLst>
                  <a:ext uri="{FF2B5EF4-FFF2-40B4-BE49-F238E27FC236}">
                    <a16:creationId xmlns:a16="http://schemas.microsoft.com/office/drawing/2014/main" id="{0BF82CA2-CD68-4892-A7E7-9482955E4FE3}"/>
                  </a:ext>
                </a:extLst>
              </p:cNvPr>
              <p:cNvSpPr>
                <a:spLocks/>
              </p:cNvSpPr>
              <p:nvPr/>
            </p:nvSpPr>
            <p:spPr bwMode="auto">
              <a:xfrm>
                <a:off x="-4279900" y="2093913"/>
                <a:ext cx="50800" cy="30163"/>
              </a:xfrm>
              <a:custGeom>
                <a:avLst/>
                <a:gdLst>
                  <a:gd name="T0" fmla="*/ 6 w 14"/>
                  <a:gd name="T1" fmla="*/ 7 h 8"/>
                  <a:gd name="T2" fmla="*/ 7 w 14"/>
                  <a:gd name="T3" fmla="*/ 5 h 8"/>
                  <a:gd name="T4" fmla="*/ 9 w 14"/>
                  <a:gd name="T5" fmla="*/ 4 h 8"/>
                  <a:gd name="T6" fmla="*/ 12 w 14"/>
                  <a:gd name="T7" fmla="*/ 4 h 8"/>
                  <a:gd name="T8" fmla="*/ 14 w 14"/>
                  <a:gd name="T9" fmla="*/ 3 h 8"/>
                  <a:gd name="T10" fmla="*/ 12 w 14"/>
                  <a:gd name="T11" fmla="*/ 1 h 8"/>
                  <a:gd name="T12" fmla="*/ 7 w 14"/>
                  <a:gd name="T13" fmla="*/ 1 h 8"/>
                  <a:gd name="T14" fmla="*/ 2 w 14"/>
                  <a:gd name="T15" fmla="*/ 1 h 8"/>
                  <a:gd name="T16" fmla="*/ 2 w 14"/>
                  <a:gd name="T17" fmla="*/ 1 h 8"/>
                  <a:gd name="T18" fmla="*/ 1 w 14"/>
                  <a:gd name="T19" fmla="*/ 2 h 8"/>
                  <a:gd name="T20" fmla="*/ 0 w 14"/>
                  <a:gd name="T21" fmla="*/ 4 h 8"/>
                  <a:gd name="T22" fmla="*/ 1 w 14"/>
                  <a:gd name="T23" fmla="*/ 5 h 8"/>
                  <a:gd name="T24" fmla="*/ 4 w 14"/>
                  <a:gd name="T25" fmla="*/ 5 h 8"/>
                  <a:gd name="T26" fmla="*/ 4 w 14"/>
                  <a:gd name="T27" fmla="*/ 7 h 8"/>
                  <a:gd name="T28" fmla="*/ 4 w 14"/>
                  <a:gd name="T29" fmla="*/ 7 h 8"/>
                  <a:gd name="T30" fmla="*/ 5 w 14"/>
                  <a:gd name="T31" fmla="*/ 8 h 8"/>
                  <a:gd name="T32" fmla="*/ 5 w 14"/>
                  <a:gd name="T33" fmla="*/ 7 h 8"/>
                  <a:gd name="T34" fmla="*/ 6 w 14"/>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6" y="7"/>
                    </a:moveTo>
                    <a:cubicBezTo>
                      <a:pt x="6" y="7"/>
                      <a:pt x="5" y="5"/>
                      <a:pt x="7" y="5"/>
                    </a:cubicBezTo>
                    <a:cubicBezTo>
                      <a:pt x="8" y="5"/>
                      <a:pt x="9" y="5"/>
                      <a:pt x="9" y="4"/>
                    </a:cubicBezTo>
                    <a:cubicBezTo>
                      <a:pt x="10" y="3"/>
                      <a:pt x="11" y="4"/>
                      <a:pt x="12" y="4"/>
                    </a:cubicBezTo>
                    <a:cubicBezTo>
                      <a:pt x="12" y="4"/>
                      <a:pt x="13" y="3"/>
                      <a:pt x="14" y="3"/>
                    </a:cubicBezTo>
                    <a:cubicBezTo>
                      <a:pt x="14" y="2"/>
                      <a:pt x="13" y="2"/>
                      <a:pt x="12" y="1"/>
                    </a:cubicBezTo>
                    <a:cubicBezTo>
                      <a:pt x="11" y="0"/>
                      <a:pt x="8" y="0"/>
                      <a:pt x="7" y="1"/>
                    </a:cubicBezTo>
                    <a:cubicBezTo>
                      <a:pt x="5" y="1"/>
                      <a:pt x="4" y="0"/>
                      <a:pt x="2" y="1"/>
                    </a:cubicBezTo>
                    <a:cubicBezTo>
                      <a:pt x="2" y="1"/>
                      <a:pt x="2" y="1"/>
                      <a:pt x="2" y="1"/>
                    </a:cubicBezTo>
                    <a:cubicBezTo>
                      <a:pt x="2" y="1"/>
                      <a:pt x="2" y="2"/>
                      <a:pt x="1" y="2"/>
                    </a:cubicBezTo>
                    <a:cubicBezTo>
                      <a:pt x="0" y="3"/>
                      <a:pt x="0" y="4"/>
                      <a:pt x="0" y="4"/>
                    </a:cubicBezTo>
                    <a:cubicBezTo>
                      <a:pt x="0" y="4"/>
                      <a:pt x="1" y="4"/>
                      <a:pt x="1" y="5"/>
                    </a:cubicBezTo>
                    <a:cubicBezTo>
                      <a:pt x="2" y="5"/>
                      <a:pt x="3" y="5"/>
                      <a:pt x="4" y="5"/>
                    </a:cubicBezTo>
                    <a:cubicBezTo>
                      <a:pt x="4" y="5"/>
                      <a:pt x="4" y="6"/>
                      <a:pt x="4" y="7"/>
                    </a:cubicBezTo>
                    <a:cubicBezTo>
                      <a:pt x="4" y="7"/>
                      <a:pt x="4" y="7"/>
                      <a:pt x="4" y="7"/>
                    </a:cubicBezTo>
                    <a:cubicBezTo>
                      <a:pt x="5" y="7"/>
                      <a:pt x="5" y="7"/>
                      <a:pt x="5" y="8"/>
                    </a:cubicBezTo>
                    <a:cubicBezTo>
                      <a:pt x="5" y="7"/>
                      <a:pt x="5" y="7"/>
                      <a:pt x="5" y="7"/>
                    </a:cubicBezTo>
                    <a:cubicBezTo>
                      <a:pt x="5" y="7"/>
                      <a:pt x="6" y="7"/>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279">
                <a:extLst>
                  <a:ext uri="{FF2B5EF4-FFF2-40B4-BE49-F238E27FC236}">
                    <a16:creationId xmlns:a16="http://schemas.microsoft.com/office/drawing/2014/main" id="{56AF33ED-BEED-4CF0-B8E9-985FFB7FCE1D}"/>
                  </a:ext>
                </a:extLst>
              </p:cNvPr>
              <p:cNvSpPr>
                <a:spLocks/>
              </p:cNvSpPr>
              <p:nvPr/>
            </p:nvSpPr>
            <p:spPr bwMode="auto">
              <a:xfrm>
                <a:off x="-4514850" y="1946275"/>
                <a:ext cx="257175" cy="158750"/>
              </a:xfrm>
              <a:custGeom>
                <a:avLst/>
                <a:gdLst>
                  <a:gd name="T0" fmla="*/ 62 w 71"/>
                  <a:gd name="T1" fmla="*/ 41 h 44"/>
                  <a:gd name="T2" fmla="*/ 62 w 71"/>
                  <a:gd name="T3" fmla="*/ 37 h 44"/>
                  <a:gd name="T4" fmla="*/ 67 w 71"/>
                  <a:gd name="T5" fmla="*/ 35 h 44"/>
                  <a:gd name="T6" fmla="*/ 69 w 71"/>
                  <a:gd name="T7" fmla="*/ 33 h 44"/>
                  <a:gd name="T8" fmla="*/ 71 w 71"/>
                  <a:gd name="T9" fmla="*/ 28 h 44"/>
                  <a:gd name="T10" fmla="*/ 65 w 71"/>
                  <a:gd name="T11" fmla="*/ 28 h 44"/>
                  <a:gd name="T12" fmla="*/ 62 w 71"/>
                  <a:gd name="T13" fmla="*/ 33 h 44"/>
                  <a:gd name="T14" fmla="*/ 58 w 71"/>
                  <a:gd name="T15" fmla="*/ 35 h 44"/>
                  <a:gd name="T16" fmla="*/ 50 w 71"/>
                  <a:gd name="T17" fmla="*/ 35 h 44"/>
                  <a:gd name="T18" fmla="*/ 47 w 71"/>
                  <a:gd name="T19" fmla="*/ 29 h 44"/>
                  <a:gd name="T20" fmla="*/ 46 w 71"/>
                  <a:gd name="T21" fmla="*/ 18 h 44"/>
                  <a:gd name="T22" fmla="*/ 46 w 71"/>
                  <a:gd name="T23" fmla="*/ 17 h 44"/>
                  <a:gd name="T24" fmla="*/ 42 w 71"/>
                  <a:gd name="T25" fmla="*/ 14 h 44"/>
                  <a:gd name="T26" fmla="*/ 39 w 71"/>
                  <a:gd name="T27" fmla="*/ 9 h 44"/>
                  <a:gd name="T28" fmla="*/ 33 w 71"/>
                  <a:gd name="T29" fmla="*/ 9 h 44"/>
                  <a:gd name="T30" fmla="*/ 30 w 71"/>
                  <a:gd name="T31" fmla="*/ 6 h 44"/>
                  <a:gd name="T32" fmla="*/ 25 w 71"/>
                  <a:gd name="T33" fmla="*/ 2 h 44"/>
                  <a:gd name="T34" fmla="*/ 21 w 71"/>
                  <a:gd name="T35" fmla="*/ 3 h 44"/>
                  <a:gd name="T36" fmla="*/ 8 w 71"/>
                  <a:gd name="T37" fmla="*/ 1 h 44"/>
                  <a:gd name="T38" fmla="*/ 0 w 71"/>
                  <a:gd name="T39" fmla="*/ 0 h 44"/>
                  <a:gd name="T40" fmla="*/ 4 w 71"/>
                  <a:gd name="T41" fmla="*/ 7 h 44"/>
                  <a:gd name="T42" fmla="*/ 8 w 71"/>
                  <a:gd name="T43" fmla="*/ 12 h 44"/>
                  <a:gd name="T44" fmla="*/ 9 w 71"/>
                  <a:gd name="T45" fmla="*/ 15 h 44"/>
                  <a:gd name="T46" fmla="*/ 12 w 71"/>
                  <a:gd name="T47" fmla="*/ 19 h 44"/>
                  <a:gd name="T48" fmla="*/ 17 w 71"/>
                  <a:gd name="T49" fmla="*/ 24 h 44"/>
                  <a:gd name="T50" fmla="*/ 18 w 71"/>
                  <a:gd name="T51" fmla="*/ 22 h 44"/>
                  <a:gd name="T52" fmla="*/ 15 w 71"/>
                  <a:gd name="T53" fmla="*/ 19 h 44"/>
                  <a:gd name="T54" fmla="*/ 11 w 71"/>
                  <a:gd name="T55" fmla="*/ 12 h 44"/>
                  <a:gd name="T56" fmla="*/ 9 w 71"/>
                  <a:gd name="T57" fmla="*/ 8 h 44"/>
                  <a:gd name="T58" fmla="*/ 6 w 71"/>
                  <a:gd name="T59" fmla="*/ 6 h 44"/>
                  <a:gd name="T60" fmla="*/ 6 w 71"/>
                  <a:gd name="T61" fmla="*/ 2 h 44"/>
                  <a:gd name="T62" fmla="*/ 8 w 71"/>
                  <a:gd name="T63" fmla="*/ 3 h 44"/>
                  <a:gd name="T64" fmla="*/ 10 w 71"/>
                  <a:gd name="T65" fmla="*/ 6 h 44"/>
                  <a:gd name="T66" fmla="*/ 12 w 71"/>
                  <a:gd name="T67" fmla="*/ 10 h 44"/>
                  <a:gd name="T68" fmla="*/ 16 w 71"/>
                  <a:gd name="T69" fmla="*/ 12 h 44"/>
                  <a:gd name="T70" fmla="*/ 18 w 71"/>
                  <a:gd name="T71" fmla="*/ 15 h 44"/>
                  <a:gd name="T72" fmla="*/ 20 w 71"/>
                  <a:gd name="T73" fmla="*/ 18 h 44"/>
                  <a:gd name="T74" fmla="*/ 27 w 71"/>
                  <a:gd name="T75" fmla="*/ 26 h 44"/>
                  <a:gd name="T76" fmla="*/ 28 w 71"/>
                  <a:gd name="T77" fmla="*/ 30 h 44"/>
                  <a:gd name="T78" fmla="*/ 29 w 71"/>
                  <a:gd name="T79" fmla="*/ 33 h 44"/>
                  <a:gd name="T80" fmla="*/ 36 w 71"/>
                  <a:gd name="T81" fmla="*/ 37 h 44"/>
                  <a:gd name="T82" fmla="*/ 46 w 71"/>
                  <a:gd name="T83" fmla="*/ 41 h 44"/>
                  <a:gd name="T84" fmla="*/ 55 w 71"/>
                  <a:gd name="T85" fmla="*/ 42 h 44"/>
                  <a:gd name="T86" fmla="*/ 59 w 71"/>
                  <a:gd name="T8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44">
                    <a:moveTo>
                      <a:pt x="59" y="41"/>
                    </a:moveTo>
                    <a:cubicBezTo>
                      <a:pt x="60" y="41"/>
                      <a:pt x="62" y="42"/>
                      <a:pt x="62" y="41"/>
                    </a:cubicBezTo>
                    <a:cubicBezTo>
                      <a:pt x="63" y="40"/>
                      <a:pt x="61" y="39"/>
                      <a:pt x="61" y="39"/>
                    </a:cubicBezTo>
                    <a:cubicBezTo>
                      <a:pt x="61" y="39"/>
                      <a:pt x="61" y="37"/>
                      <a:pt x="62" y="37"/>
                    </a:cubicBezTo>
                    <a:cubicBezTo>
                      <a:pt x="62" y="37"/>
                      <a:pt x="66" y="37"/>
                      <a:pt x="66" y="37"/>
                    </a:cubicBezTo>
                    <a:cubicBezTo>
                      <a:pt x="66" y="37"/>
                      <a:pt x="67" y="36"/>
                      <a:pt x="67" y="35"/>
                    </a:cubicBezTo>
                    <a:cubicBezTo>
                      <a:pt x="68" y="35"/>
                      <a:pt x="68" y="36"/>
                      <a:pt x="68" y="36"/>
                    </a:cubicBezTo>
                    <a:cubicBezTo>
                      <a:pt x="69" y="36"/>
                      <a:pt x="69" y="34"/>
                      <a:pt x="69" y="33"/>
                    </a:cubicBezTo>
                    <a:cubicBezTo>
                      <a:pt x="70" y="32"/>
                      <a:pt x="69" y="31"/>
                      <a:pt x="70" y="30"/>
                    </a:cubicBezTo>
                    <a:cubicBezTo>
                      <a:pt x="70" y="30"/>
                      <a:pt x="71" y="30"/>
                      <a:pt x="71" y="28"/>
                    </a:cubicBezTo>
                    <a:cubicBezTo>
                      <a:pt x="71" y="27"/>
                      <a:pt x="70" y="28"/>
                      <a:pt x="69" y="28"/>
                    </a:cubicBezTo>
                    <a:cubicBezTo>
                      <a:pt x="68" y="27"/>
                      <a:pt x="67" y="28"/>
                      <a:pt x="65" y="28"/>
                    </a:cubicBezTo>
                    <a:cubicBezTo>
                      <a:pt x="63" y="28"/>
                      <a:pt x="62" y="29"/>
                      <a:pt x="62" y="31"/>
                    </a:cubicBezTo>
                    <a:cubicBezTo>
                      <a:pt x="62" y="32"/>
                      <a:pt x="62" y="32"/>
                      <a:pt x="62" y="33"/>
                    </a:cubicBezTo>
                    <a:cubicBezTo>
                      <a:pt x="62" y="34"/>
                      <a:pt x="60" y="34"/>
                      <a:pt x="60" y="35"/>
                    </a:cubicBezTo>
                    <a:cubicBezTo>
                      <a:pt x="60" y="36"/>
                      <a:pt x="59" y="35"/>
                      <a:pt x="58" y="35"/>
                    </a:cubicBezTo>
                    <a:cubicBezTo>
                      <a:pt x="58" y="34"/>
                      <a:pt x="54" y="36"/>
                      <a:pt x="53" y="36"/>
                    </a:cubicBezTo>
                    <a:cubicBezTo>
                      <a:pt x="52" y="36"/>
                      <a:pt x="51" y="35"/>
                      <a:pt x="50" y="35"/>
                    </a:cubicBezTo>
                    <a:cubicBezTo>
                      <a:pt x="49" y="35"/>
                      <a:pt x="49" y="33"/>
                      <a:pt x="49" y="32"/>
                    </a:cubicBezTo>
                    <a:cubicBezTo>
                      <a:pt x="49" y="31"/>
                      <a:pt x="47" y="30"/>
                      <a:pt x="47" y="29"/>
                    </a:cubicBezTo>
                    <a:cubicBezTo>
                      <a:pt x="46" y="28"/>
                      <a:pt x="46" y="26"/>
                      <a:pt x="46" y="25"/>
                    </a:cubicBezTo>
                    <a:cubicBezTo>
                      <a:pt x="46" y="23"/>
                      <a:pt x="45" y="21"/>
                      <a:pt x="46" y="18"/>
                    </a:cubicBezTo>
                    <a:cubicBezTo>
                      <a:pt x="47" y="18"/>
                      <a:pt x="47" y="18"/>
                      <a:pt x="47" y="17"/>
                    </a:cubicBezTo>
                    <a:cubicBezTo>
                      <a:pt x="46" y="17"/>
                      <a:pt x="46" y="17"/>
                      <a:pt x="46" y="17"/>
                    </a:cubicBezTo>
                    <a:cubicBezTo>
                      <a:pt x="45" y="17"/>
                      <a:pt x="43" y="16"/>
                      <a:pt x="42" y="16"/>
                    </a:cubicBezTo>
                    <a:cubicBezTo>
                      <a:pt x="42" y="16"/>
                      <a:pt x="42" y="15"/>
                      <a:pt x="42" y="14"/>
                    </a:cubicBezTo>
                    <a:cubicBezTo>
                      <a:pt x="41" y="14"/>
                      <a:pt x="42" y="13"/>
                      <a:pt x="41" y="13"/>
                    </a:cubicBezTo>
                    <a:cubicBezTo>
                      <a:pt x="41" y="12"/>
                      <a:pt x="39" y="11"/>
                      <a:pt x="39" y="9"/>
                    </a:cubicBezTo>
                    <a:cubicBezTo>
                      <a:pt x="39" y="8"/>
                      <a:pt x="36" y="7"/>
                      <a:pt x="35" y="7"/>
                    </a:cubicBezTo>
                    <a:cubicBezTo>
                      <a:pt x="34" y="7"/>
                      <a:pt x="33" y="9"/>
                      <a:pt x="33" y="9"/>
                    </a:cubicBezTo>
                    <a:cubicBezTo>
                      <a:pt x="33" y="9"/>
                      <a:pt x="31" y="8"/>
                      <a:pt x="30" y="8"/>
                    </a:cubicBezTo>
                    <a:cubicBezTo>
                      <a:pt x="30" y="8"/>
                      <a:pt x="30" y="7"/>
                      <a:pt x="30" y="6"/>
                    </a:cubicBezTo>
                    <a:cubicBezTo>
                      <a:pt x="30" y="6"/>
                      <a:pt x="28" y="5"/>
                      <a:pt x="28" y="5"/>
                    </a:cubicBezTo>
                    <a:cubicBezTo>
                      <a:pt x="28" y="4"/>
                      <a:pt x="25" y="2"/>
                      <a:pt x="25" y="2"/>
                    </a:cubicBezTo>
                    <a:cubicBezTo>
                      <a:pt x="22" y="2"/>
                      <a:pt x="22" y="2"/>
                      <a:pt x="22" y="2"/>
                    </a:cubicBezTo>
                    <a:cubicBezTo>
                      <a:pt x="21" y="3"/>
                      <a:pt x="21" y="3"/>
                      <a:pt x="21" y="3"/>
                    </a:cubicBezTo>
                    <a:cubicBezTo>
                      <a:pt x="14" y="3"/>
                      <a:pt x="14" y="3"/>
                      <a:pt x="14" y="3"/>
                    </a:cubicBezTo>
                    <a:cubicBezTo>
                      <a:pt x="14" y="3"/>
                      <a:pt x="9" y="1"/>
                      <a:pt x="8" y="1"/>
                    </a:cubicBezTo>
                    <a:cubicBezTo>
                      <a:pt x="7" y="1"/>
                      <a:pt x="6" y="0"/>
                      <a:pt x="6" y="0"/>
                    </a:cubicBezTo>
                    <a:cubicBezTo>
                      <a:pt x="0" y="0"/>
                      <a:pt x="0" y="0"/>
                      <a:pt x="0" y="0"/>
                    </a:cubicBezTo>
                    <a:cubicBezTo>
                      <a:pt x="1" y="1"/>
                      <a:pt x="1" y="2"/>
                      <a:pt x="2" y="2"/>
                    </a:cubicBezTo>
                    <a:cubicBezTo>
                      <a:pt x="3" y="4"/>
                      <a:pt x="4" y="6"/>
                      <a:pt x="4" y="7"/>
                    </a:cubicBezTo>
                    <a:cubicBezTo>
                      <a:pt x="4" y="8"/>
                      <a:pt x="5" y="8"/>
                      <a:pt x="7" y="9"/>
                    </a:cubicBezTo>
                    <a:cubicBezTo>
                      <a:pt x="8" y="10"/>
                      <a:pt x="8" y="12"/>
                      <a:pt x="8" y="12"/>
                    </a:cubicBezTo>
                    <a:cubicBezTo>
                      <a:pt x="8" y="13"/>
                      <a:pt x="6" y="12"/>
                      <a:pt x="6" y="12"/>
                    </a:cubicBezTo>
                    <a:cubicBezTo>
                      <a:pt x="6" y="13"/>
                      <a:pt x="8" y="15"/>
                      <a:pt x="9" y="15"/>
                    </a:cubicBezTo>
                    <a:cubicBezTo>
                      <a:pt x="10" y="15"/>
                      <a:pt x="10" y="15"/>
                      <a:pt x="11" y="16"/>
                    </a:cubicBezTo>
                    <a:cubicBezTo>
                      <a:pt x="13" y="17"/>
                      <a:pt x="12" y="19"/>
                      <a:pt x="12" y="19"/>
                    </a:cubicBezTo>
                    <a:cubicBezTo>
                      <a:pt x="11" y="19"/>
                      <a:pt x="13" y="20"/>
                      <a:pt x="15" y="21"/>
                    </a:cubicBezTo>
                    <a:cubicBezTo>
                      <a:pt x="16" y="23"/>
                      <a:pt x="17" y="24"/>
                      <a:pt x="17" y="24"/>
                    </a:cubicBezTo>
                    <a:cubicBezTo>
                      <a:pt x="17" y="25"/>
                      <a:pt x="18" y="24"/>
                      <a:pt x="18" y="24"/>
                    </a:cubicBezTo>
                    <a:cubicBezTo>
                      <a:pt x="18" y="23"/>
                      <a:pt x="18" y="23"/>
                      <a:pt x="18" y="22"/>
                    </a:cubicBezTo>
                    <a:cubicBezTo>
                      <a:pt x="18" y="21"/>
                      <a:pt x="16" y="21"/>
                      <a:pt x="16" y="21"/>
                    </a:cubicBezTo>
                    <a:cubicBezTo>
                      <a:pt x="15" y="21"/>
                      <a:pt x="16" y="20"/>
                      <a:pt x="15" y="19"/>
                    </a:cubicBezTo>
                    <a:cubicBezTo>
                      <a:pt x="15" y="18"/>
                      <a:pt x="14" y="17"/>
                      <a:pt x="14" y="16"/>
                    </a:cubicBezTo>
                    <a:cubicBezTo>
                      <a:pt x="13" y="15"/>
                      <a:pt x="12" y="13"/>
                      <a:pt x="11" y="12"/>
                    </a:cubicBezTo>
                    <a:cubicBezTo>
                      <a:pt x="10" y="11"/>
                      <a:pt x="10" y="10"/>
                      <a:pt x="9" y="10"/>
                    </a:cubicBezTo>
                    <a:cubicBezTo>
                      <a:pt x="9" y="9"/>
                      <a:pt x="10" y="9"/>
                      <a:pt x="9" y="8"/>
                    </a:cubicBezTo>
                    <a:cubicBezTo>
                      <a:pt x="9" y="8"/>
                      <a:pt x="8" y="8"/>
                      <a:pt x="8" y="8"/>
                    </a:cubicBezTo>
                    <a:cubicBezTo>
                      <a:pt x="7" y="7"/>
                      <a:pt x="6" y="7"/>
                      <a:pt x="6" y="6"/>
                    </a:cubicBezTo>
                    <a:cubicBezTo>
                      <a:pt x="6" y="5"/>
                      <a:pt x="6" y="3"/>
                      <a:pt x="6" y="2"/>
                    </a:cubicBezTo>
                    <a:cubicBezTo>
                      <a:pt x="5" y="2"/>
                      <a:pt x="6" y="2"/>
                      <a:pt x="6" y="2"/>
                    </a:cubicBezTo>
                    <a:cubicBezTo>
                      <a:pt x="7" y="2"/>
                      <a:pt x="7" y="3"/>
                      <a:pt x="7" y="3"/>
                    </a:cubicBezTo>
                    <a:cubicBezTo>
                      <a:pt x="8" y="2"/>
                      <a:pt x="8" y="2"/>
                      <a:pt x="8" y="3"/>
                    </a:cubicBezTo>
                    <a:cubicBezTo>
                      <a:pt x="9" y="4"/>
                      <a:pt x="10" y="3"/>
                      <a:pt x="10" y="3"/>
                    </a:cubicBezTo>
                    <a:cubicBezTo>
                      <a:pt x="10" y="4"/>
                      <a:pt x="9" y="4"/>
                      <a:pt x="10" y="6"/>
                    </a:cubicBezTo>
                    <a:cubicBezTo>
                      <a:pt x="12" y="9"/>
                      <a:pt x="11" y="7"/>
                      <a:pt x="11" y="9"/>
                    </a:cubicBezTo>
                    <a:cubicBezTo>
                      <a:pt x="11" y="11"/>
                      <a:pt x="12" y="10"/>
                      <a:pt x="12" y="10"/>
                    </a:cubicBezTo>
                    <a:cubicBezTo>
                      <a:pt x="12" y="9"/>
                      <a:pt x="13" y="10"/>
                      <a:pt x="14" y="11"/>
                    </a:cubicBezTo>
                    <a:cubicBezTo>
                      <a:pt x="14" y="12"/>
                      <a:pt x="16" y="12"/>
                      <a:pt x="16" y="12"/>
                    </a:cubicBezTo>
                    <a:cubicBezTo>
                      <a:pt x="16" y="13"/>
                      <a:pt x="16" y="14"/>
                      <a:pt x="17" y="14"/>
                    </a:cubicBezTo>
                    <a:cubicBezTo>
                      <a:pt x="18" y="14"/>
                      <a:pt x="18" y="15"/>
                      <a:pt x="18" y="15"/>
                    </a:cubicBezTo>
                    <a:cubicBezTo>
                      <a:pt x="19" y="15"/>
                      <a:pt x="19" y="16"/>
                      <a:pt x="19" y="16"/>
                    </a:cubicBezTo>
                    <a:cubicBezTo>
                      <a:pt x="18" y="17"/>
                      <a:pt x="19" y="18"/>
                      <a:pt x="20" y="18"/>
                    </a:cubicBezTo>
                    <a:cubicBezTo>
                      <a:pt x="22" y="19"/>
                      <a:pt x="21" y="19"/>
                      <a:pt x="22" y="20"/>
                    </a:cubicBezTo>
                    <a:cubicBezTo>
                      <a:pt x="23" y="21"/>
                      <a:pt x="26" y="25"/>
                      <a:pt x="27" y="26"/>
                    </a:cubicBezTo>
                    <a:cubicBezTo>
                      <a:pt x="28" y="27"/>
                      <a:pt x="28" y="27"/>
                      <a:pt x="28" y="28"/>
                    </a:cubicBezTo>
                    <a:cubicBezTo>
                      <a:pt x="28" y="29"/>
                      <a:pt x="28" y="29"/>
                      <a:pt x="28" y="30"/>
                    </a:cubicBezTo>
                    <a:cubicBezTo>
                      <a:pt x="28" y="30"/>
                      <a:pt x="27" y="30"/>
                      <a:pt x="27" y="31"/>
                    </a:cubicBezTo>
                    <a:cubicBezTo>
                      <a:pt x="27" y="31"/>
                      <a:pt x="28" y="33"/>
                      <a:pt x="29" y="33"/>
                    </a:cubicBezTo>
                    <a:cubicBezTo>
                      <a:pt x="30" y="34"/>
                      <a:pt x="32" y="35"/>
                      <a:pt x="32" y="36"/>
                    </a:cubicBezTo>
                    <a:cubicBezTo>
                      <a:pt x="33" y="37"/>
                      <a:pt x="35" y="36"/>
                      <a:pt x="36" y="37"/>
                    </a:cubicBezTo>
                    <a:cubicBezTo>
                      <a:pt x="38" y="37"/>
                      <a:pt x="39" y="39"/>
                      <a:pt x="41" y="39"/>
                    </a:cubicBezTo>
                    <a:cubicBezTo>
                      <a:pt x="43" y="40"/>
                      <a:pt x="45" y="41"/>
                      <a:pt x="46" y="41"/>
                    </a:cubicBezTo>
                    <a:cubicBezTo>
                      <a:pt x="47" y="42"/>
                      <a:pt x="49" y="42"/>
                      <a:pt x="51" y="41"/>
                    </a:cubicBezTo>
                    <a:cubicBezTo>
                      <a:pt x="53" y="40"/>
                      <a:pt x="54" y="41"/>
                      <a:pt x="55" y="42"/>
                    </a:cubicBezTo>
                    <a:cubicBezTo>
                      <a:pt x="55" y="42"/>
                      <a:pt x="56" y="43"/>
                      <a:pt x="57" y="44"/>
                    </a:cubicBezTo>
                    <a:cubicBezTo>
                      <a:pt x="58" y="42"/>
                      <a:pt x="59" y="41"/>
                      <a:pt x="59"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280">
                <a:extLst>
                  <a:ext uri="{FF2B5EF4-FFF2-40B4-BE49-F238E27FC236}">
                    <a16:creationId xmlns:a16="http://schemas.microsoft.com/office/drawing/2014/main" id="{368E2545-07C7-41D6-98B7-3508DF750FD3}"/>
                  </a:ext>
                </a:extLst>
              </p:cNvPr>
              <p:cNvSpPr>
                <a:spLocks/>
              </p:cNvSpPr>
              <p:nvPr/>
            </p:nvSpPr>
            <p:spPr bwMode="auto">
              <a:xfrm>
                <a:off x="-4308475" y="2079625"/>
                <a:ext cx="36512" cy="36513"/>
              </a:xfrm>
              <a:custGeom>
                <a:avLst/>
                <a:gdLst>
                  <a:gd name="T0" fmla="*/ 9 w 10"/>
                  <a:gd name="T1" fmla="*/ 6 h 10"/>
                  <a:gd name="T2" fmla="*/ 10 w 10"/>
                  <a:gd name="T3" fmla="*/ 5 h 10"/>
                  <a:gd name="T4" fmla="*/ 9 w 10"/>
                  <a:gd name="T5" fmla="*/ 4 h 10"/>
                  <a:gd name="T6" fmla="*/ 8 w 10"/>
                  <a:gd name="T7" fmla="*/ 5 h 10"/>
                  <a:gd name="T8" fmla="*/ 8 w 10"/>
                  <a:gd name="T9" fmla="*/ 0 h 10"/>
                  <a:gd name="T10" fmla="*/ 5 w 10"/>
                  <a:gd name="T11" fmla="*/ 0 h 10"/>
                  <a:gd name="T12" fmla="*/ 4 w 10"/>
                  <a:gd name="T13" fmla="*/ 2 h 10"/>
                  <a:gd name="T14" fmla="*/ 5 w 10"/>
                  <a:gd name="T15" fmla="*/ 4 h 10"/>
                  <a:gd name="T16" fmla="*/ 2 w 10"/>
                  <a:gd name="T17" fmla="*/ 4 h 10"/>
                  <a:gd name="T18" fmla="*/ 0 w 10"/>
                  <a:gd name="T19" fmla="*/ 7 h 10"/>
                  <a:gd name="T20" fmla="*/ 3 w 10"/>
                  <a:gd name="T21" fmla="*/ 9 h 10"/>
                  <a:gd name="T22" fmla="*/ 6 w 10"/>
                  <a:gd name="T23" fmla="*/ 10 h 10"/>
                  <a:gd name="T24" fmla="*/ 6 w 10"/>
                  <a:gd name="T25" fmla="*/ 10 h 10"/>
                  <a:gd name="T26" fmla="*/ 8 w 10"/>
                  <a:gd name="T27" fmla="*/ 8 h 10"/>
                  <a:gd name="T28" fmla="*/ 9 w 10"/>
                  <a:gd name="T2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0">
                    <a:moveTo>
                      <a:pt x="9" y="6"/>
                    </a:moveTo>
                    <a:cubicBezTo>
                      <a:pt x="10" y="6"/>
                      <a:pt x="10" y="5"/>
                      <a:pt x="10" y="5"/>
                    </a:cubicBezTo>
                    <a:cubicBezTo>
                      <a:pt x="10" y="5"/>
                      <a:pt x="9" y="5"/>
                      <a:pt x="9" y="4"/>
                    </a:cubicBezTo>
                    <a:cubicBezTo>
                      <a:pt x="8" y="5"/>
                      <a:pt x="8" y="5"/>
                      <a:pt x="8" y="5"/>
                    </a:cubicBezTo>
                    <a:cubicBezTo>
                      <a:pt x="8" y="0"/>
                      <a:pt x="8" y="0"/>
                      <a:pt x="8" y="0"/>
                    </a:cubicBezTo>
                    <a:cubicBezTo>
                      <a:pt x="7" y="0"/>
                      <a:pt x="5" y="0"/>
                      <a:pt x="5" y="0"/>
                    </a:cubicBezTo>
                    <a:cubicBezTo>
                      <a:pt x="4" y="0"/>
                      <a:pt x="4" y="2"/>
                      <a:pt x="4" y="2"/>
                    </a:cubicBezTo>
                    <a:cubicBezTo>
                      <a:pt x="4" y="2"/>
                      <a:pt x="6" y="3"/>
                      <a:pt x="5" y="4"/>
                    </a:cubicBezTo>
                    <a:cubicBezTo>
                      <a:pt x="5" y="5"/>
                      <a:pt x="3" y="4"/>
                      <a:pt x="2" y="4"/>
                    </a:cubicBezTo>
                    <a:cubicBezTo>
                      <a:pt x="2" y="4"/>
                      <a:pt x="1" y="5"/>
                      <a:pt x="0" y="7"/>
                    </a:cubicBezTo>
                    <a:cubicBezTo>
                      <a:pt x="1" y="8"/>
                      <a:pt x="3" y="9"/>
                      <a:pt x="3" y="9"/>
                    </a:cubicBezTo>
                    <a:cubicBezTo>
                      <a:pt x="4" y="10"/>
                      <a:pt x="6" y="9"/>
                      <a:pt x="6" y="10"/>
                    </a:cubicBezTo>
                    <a:cubicBezTo>
                      <a:pt x="6" y="10"/>
                      <a:pt x="6" y="10"/>
                      <a:pt x="6" y="10"/>
                    </a:cubicBezTo>
                    <a:cubicBezTo>
                      <a:pt x="7" y="9"/>
                      <a:pt x="8" y="8"/>
                      <a:pt x="8" y="8"/>
                    </a:cubicBezTo>
                    <a:cubicBezTo>
                      <a:pt x="8" y="8"/>
                      <a:pt x="8" y="7"/>
                      <a:pt x="9"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281">
                <a:extLst>
                  <a:ext uri="{FF2B5EF4-FFF2-40B4-BE49-F238E27FC236}">
                    <a16:creationId xmlns:a16="http://schemas.microsoft.com/office/drawing/2014/main" id="{C1A0E485-E2C9-4F6E-A152-2B8971BD47EB}"/>
                  </a:ext>
                </a:extLst>
              </p:cNvPr>
              <p:cNvSpPr>
                <a:spLocks/>
              </p:cNvSpPr>
              <p:nvPr/>
            </p:nvSpPr>
            <p:spPr bwMode="auto">
              <a:xfrm>
                <a:off x="-4279900" y="2073275"/>
                <a:ext cx="11112" cy="25400"/>
              </a:xfrm>
              <a:custGeom>
                <a:avLst/>
                <a:gdLst>
                  <a:gd name="T0" fmla="*/ 1 w 3"/>
                  <a:gd name="T1" fmla="*/ 2 h 7"/>
                  <a:gd name="T2" fmla="*/ 0 w 3"/>
                  <a:gd name="T3" fmla="*/ 2 h 7"/>
                  <a:gd name="T4" fmla="*/ 0 w 3"/>
                  <a:gd name="T5" fmla="*/ 7 h 7"/>
                  <a:gd name="T6" fmla="*/ 1 w 3"/>
                  <a:gd name="T7" fmla="*/ 6 h 7"/>
                  <a:gd name="T8" fmla="*/ 2 w 3"/>
                  <a:gd name="T9" fmla="*/ 5 h 7"/>
                  <a:gd name="T10" fmla="*/ 3 w 3"/>
                  <a:gd name="T11" fmla="*/ 1 h 7"/>
                  <a:gd name="T12" fmla="*/ 3 w 3"/>
                  <a:gd name="T13" fmla="*/ 1 h 7"/>
                  <a:gd name="T14" fmla="*/ 2 w 3"/>
                  <a:gd name="T15" fmla="*/ 0 h 7"/>
                  <a:gd name="T16" fmla="*/ 1 w 3"/>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7">
                    <a:moveTo>
                      <a:pt x="1" y="2"/>
                    </a:moveTo>
                    <a:cubicBezTo>
                      <a:pt x="1" y="2"/>
                      <a:pt x="1" y="2"/>
                      <a:pt x="0" y="2"/>
                    </a:cubicBezTo>
                    <a:cubicBezTo>
                      <a:pt x="0" y="7"/>
                      <a:pt x="0" y="7"/>
                      <a:pt x="0" y="7"/>
                    </a:cubicBezTo>
                    <a:cubicBezTo>
                      <a:pt x="1" y="6"/>
                      <a:pt x="1" y="6"/>
                      <a:pt x="1" y="6"/>
                    </a:cubicBezTo>
                    <a:cubicBezTo>
                      <a:pt x="2" y="6"/>
                      <a:pt x="2" y="6"/>
                      <a:pt x="2" y="5"/>
                    </a:cubicBezTo>
                    <a:cubicBezTo>
                      <a:pt x="3" y="5"/>
                      <a:pt x="2" y="2"/>
                      <a:pt x="3" y="1"/>
                    </a:cubicBezTo>
                    <a:cubicBezTo>
                      <a:pt x="3" y="1"/>
                      <a:pt x="3" y="1"/>
                      <a:pt x="3" y="1"/>
                    </a:cubicBezTo>
                    <a:cubicBezTo>
                      <a:pt x="3" y="1"/>
                      <a:pt x="3" y="0"/>
                      <a:pt x="2" y="0"/>
                    </a:cubicBezTo>
                    <a:cubicBezTo>
                      <a:pt x="2" y="1"/>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282">
                <a:extLst>
                  <a:ext uri="{FF2B5EF4-FFF2-40B4-BE49-F238E27FC236}">
                    <a16:creationId xmlns:a16="http://schemas.microsoft.com/office/drawing/2014/main" id="{50FC3E85-A1D3-4ECF-9642-226DA9AF5FA7}"/>
                  </a:ext>
                </a:extLst>
              </p:cNvPr>
              <p:cNvSpPr>
                <a:spLocks/>
              </p:cNvSpPr>
              <p:nvPr/>
            </p:nvSpPr>
            <p:spPr bwMode="auto">
              <a:xfrm>
                <a:off x="-4156075" y="2058988"/>
                <a:ext cx="23812" cy="20638"/>
              </a:xfrm>
              <a:custGeom>
                <a:avLst/>
                <a:gdLst>
                  <a:gd name="T0" fmla="*/ 4 w 7"/>
                  <a:gd name="T1" fmla="*/ 1 h 6"/>
                  <a:gd name="T2" fmla="*/ 5 w 7"/>
                  <a:gd name="T3" fmla="*/ 4 h 6"/>
                  <a:gd name="T4" fmla="*/ 1 w 7"/>
                  <a:gd name="T5" fmla="*/ 5 h 6"/>
                  <a:gd name="T6" fmla="*/ 4 w 7"/>
                  <a:gd name="T7" fmla="*/ 5 h 6"/>
                  <a:gd name="T8" fmla="*/ 7 w 7"/>
                  <a:gd name="T9" fmla="*/ 6 h 6"/>
                  <a:gd name="T10" fmla="*/ 7 w 7"/>
                  <a:gd name="T11" fmla="*/ 1 h 6"/>
                  <a:gd name="T12" fmla="*/ 4 w 7"/>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1"/>
                    </a:moveTo>
                    <a:cubicBezTo>
                      <a:pt x="3" y="1"/>
                      <a:pt x="5" y="3"/>
                      <a:pt x="5" y="4"/>
                    </a:cubicBezTo>
                    <a:cubicBezTo>
                      <a:pt x="5" y="5"/>
                      <a:pt x="1" y="4"/>
                      <a:pt x="1" y="5"/>
                    </a:cubicBezTo>
                    <a:cubicBezTo>
                      <a:pt x="0" y="5"/>
                      <a:pt x="2" y="6"/>
                      <a:pt x="4" y="5"/>
                    </a:cubicBezTo>
                    <a:cubicBezTo>
                      <a:pt x="5" y="5"/>
                      <a:pt x="6" y="5"/>
                      <a:pt x="7" y="6"/>
                    </a:cubicBezTo>
                    <a:cubicBezTo>
                      <a:pt x="7" y="4"/>
                      <a:pt x="7" y="2"/>
                      <a:pt x="7" y="1"/>
                    </a:cubicBezTo>
                    <a:cubicBezTo>
                      <a:pt x="6" y="1"/>
                      <a:pt x="4" y="0"/>
                      <a:pt x="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283">
                <a:extLst>
                  <a:ext uri="{FF2B5EF4-FFF2-40B4-BE49-F238E27FC236}">
                    <a16:creationId xmlns:a16="http://schemas.microsoft.com/office/drawing/2014/main" id="{9D8F4F36-63F4-4331-8494-CF1046713425}"/>
                  </a:ext>
                </a:extLst>
              </p:cNvPr>
              <p:cNvSpPr>
                <a:spLocks/>
              </p:cNvSpPr>
              <p:nvPr/>
            </p:nvSpPr>
            <p:spPr bwMode="auto">
              <a:xfrm>
                <a:off x="-4132263" y="2062163"/>
                <a:ext cx="30162" cy="17463"/>
              </a:xfrm>
              <a:custGeom>
                <a:avLst/>
                <a:gdLst>
                  <a:gd name="T0" fmla="*/ 3 w 8"/>
                  <a:gd name="T1" fmla="*/ 4 h 5"/>
                  <a:gd name="T2" fmla="*/ 8 w 8"/>
                  <a:gd name="T3" fmla="*/ 3 h 5"/>
                  <a:gd name="T4" fmla="*/ 2 w 8"/>
                  <a:gd name="T5" fmla="*/ 0 h 5"/>
                  <a:gd name="T6" fmla="*/ 0 w 8"/>
                  <a:gd name="T7" fmla="*/ 0 h 5"/>
                  <a:gd name="T8" fmla="*/ 0 w 8"/>
                  <a:gd name="T9" fmla="*/ 5 h 5"/>
                  <a:gd name="T10" fmla="*/ 0 w 8"/>
                  <a:gd name="T11" fmla="*/ 5 h 5"/>
                  <a:gd name="T12" fmla="*/ 3 w 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4"/>
                    </a:moveTo>
                    <a:cubicBezTo>
                      <a:pt x="5" y="3"/>
                      <a:pt x="8" y="4"/>
                      <a:pt x="8" y="3"/>
                    </a:cubicBezTo>
                    <a:cubicBezTo>
                      <a:pt x="8" y="1"/>
                      <a:pt x="3" y="0"/>
                      <a:pt x="2" y="0"/>
                    </a:cubicBezTo>
                    <a:cubicBezTo>
                      <a:pt x="1" y="0"/>
                      <a:pt x="1" y="0"/>
                      <a:pt x="0" y="0"/>
                    </a:cubicBezTo>
                    <a:cubicBezTo>
                      <a:pt x="0" y="1"/>
                      <a:pt x="0" y="3"/>
                      <a:pt x="0" y="5"/>
                    </a:cubicBezTo>
                    <a:cubicBezTo>
                      <a:pt x="0" y="5"/>
                      <a:pt x="0" y="5"/>
                      <a:pt x="0" y="5"/>
                    </a:cubicBezTo>
                    <a:cubicBezTo>
                      <a:pt x="1" y="5"/>
                      <a:pt x="1"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284">
                <a:extLst>
                  <a:ext uri="{FF2B5EF4-FFF2-40B4-BE49-F238E27FC236}">
                    <a16:creationId xmlns:a16="http://schemas.microsoft.com/office/drawing/2014/main" id="{D37EE81F-4E12-4317-97A2-6DE9C3659D88}"/>
                  </a:ext>
                </a:extLst>
              </p:cNvPr>
              <p:cNvSpPr>
                <a:spLocks/>
              </p:cNvSpPr>
              <p:nvPr/>
            </p:nvSpPr>
            <p:spPr bwMode="auto">
              <a:xfrm>
                <a:off x="-4265613" y="2105025"/>
                <a:ext cx="36512" cy="36513"/>
              </a:xfrm>
              <a:custGeom>
                <a:avLst/>
                <a:gdLst>
                  <a:gd name="T0" fmla="*/ 6 w 10"/>
                  <a:gd name="T1" fmla="*/ 9 h 10"/>
                  <a:gd name="T2" fmla="*/ 8 w 10"/>
                  <a:gd name="T3" fmla="*/ 10 h 10"/>
                  <a:gd name="T4" fmla="*/ 9 w 10"/>
                  <a:gd name="T5" fmla="*/ 10 h 10"/>
                  <a:gd name="T6" fmla="*/ 9 w 10"/>
                  <a:gd name="T7" fmla="*/ 9 h 10"/>
                  <a:gd name="T8" fmla="*/ 9 w 10"/>
                  <a:gd name="T9" fmla="*/ 6 h 10"/>
                  <a:gd name="T10" fmla="*/ 10 w 10"/>
                  <a:gd name="T11" fmla="*/ 2 h 10"/>
                  <a:gd name="T12" fmla="*/ 10 w 10"/>
                  <a:gd name="T13" fmla="*/ 0 h 10"/>
                  <a:gd name="T14" fmla="*/ 10 w 10"/>
                  <a:gd name="T15" fmla="*/ 0 h 10"/>
                  <a:gd name="T16" fmla="*/ 8 w 10"/>
                  <a:gd name="T17" fmla="*/ 1 h 10"/>
                  <a:gd name="T18" fmla="*/ 5 w 10"/>
                  <a:gd name="T19" fmla="*/ 1 h 10"/>
                  <a:gd name="T20" fmla="*/ 3 w 10"/>
                  <a:gd name="T21" fmla="*/ 2 h 10"/>
                  <a:gd name="T22" fmla="*/ 2 w 10"/>
                  <a:gd name="T23" fmla="*/ 4 h 10"/>
                  <a:gd name="T24" fmla="*/ 1 w 10"/>
                  <a:gd name="T25" fmla="*/ 4 h 10"/>
                  <a:gd name="T26" fmla="*/ 1 w 10"/>
                  <a:gd name="T27" fmla="*/ 5 h 10"/>
                  <a:gd name="T28" fmla="*/ 1 w 10"/>
                  <a:gd name="T29" fmla="*/ 6 h 10"/>
                  <a:gd name="T30" fmla="*/ 4 w 10"/>
                  <a:gd name="T31" fmla="*/ 8 h 10"/>
                  <a:gd name="T32" fmla="*/ 4 w 10"/>
                  <a:gd name="T33" fmla="*/ 9 h 10"/>
                  <a:gd name="T34" fmla="*/ 6 w 10"/>
                  <a:gd name="T3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6" y="9"/>
                    </a:moveTo>
                    <a:cubicBezTo>
                      <a:pt x="6" y="10"/>
                      <a:pt x="8" y="9"/>
                      <a:pt x="8" y="10"/>
                    </a:cubicBezTo>
                    <a:cubicBezTo>
                      <a:pt x="8" y="10"/>
                      <a:pt x="9" y="10"/>
                      <a:pt x="9" y="10"/>
                    </a:cubicBezTo>
                    <a:cubicBezTo>
                      <a:pt x="9" y="10"/>
                      <a:pt x="9" y="9"/>
                      <a:pt x="9" y="9"/>
                    </a:cubicBezTo>
                    <a:cubicBezTo>
                      <a:pt x="9" y="9"/>
                      <a:pt x="9" y="7"/>
                      <a:pt x="9" y="6"/>
                    </a:cubicBezTo>
                    <a:cubicBezTo>
                      <a:pt x="10" y="5"/>
                      <a:pt x="9" y="3"/>
                      <a:pt x="10" y="2"/>
                    </a:cubicBezTo>
                    <a:cubicBezTo>
                      <a:pt x="10" y="2"/>
                      <a:pt x="10" y="1"/>
                      <a:pt x="10" y="0"/>
                    </a:cubicBezTo>
                    <a:cubicBezTo>
                      <a:pt x="10" y="0"/>
                      <a:pt x="10" y="0"/>
                      <a:pt x="10" y="0"/>
                    </a:cubicBezTo>
                    <a:cubicBezTo>
                      <a:pt x="9" y="0"/>
                      <a:pt x="8" y="1"/>
                      <a:pt x="8" y="1"/>
                    </a:cubicBezTo>
                    <a:cubicBezTo>
                      <a:pt x="7" y="1"/>
                      <a:pt x="6" y="0"/>
                      <a:pt x="5" y="1"/>
                    </a:cubicBezTo>
                    <a:cubicBezTo>
                      <a:pt x="5" y="2"/>
                      <a:pt x="4" y="2"/>
                      <a:pt x="3" y="2"/>
                    </a:cubicBezTo>
                    <a:cubicBezTo>
                      <a:pt x="1" y="2"/>
                      <a:pt x="2" y="4"/>
                      <a:pt x="2" y="4"/>
                    </a:cubicBezTo>
                    <a:cubicBezTo>
                      <a:pt x="2" y="4"/>
                      <a:pt x="1" y="4"/>
                      <a:pt x="1" y="4"/>
                    </a:cubicBezTo>
                    <a:cubicBezTo>
                      <a:pt x="1" y="5"/>
                      <a:pt x="1" y="5"/>
                      <a:pt x="1" y="5"/>
                    </a:cubicBezTo>
                    <a:cubicBezTo>
                      <a:pt x="0" y="5"/>
                      <a:pt x="0" y="5"/>
                      <a:pt x="1" y="6"/>
                    </a:cubicBezTo>
                    <a:cubicBezTo>
                      <a:pt x="2" y="6"/>
                      <a:pt x="3" y="8"/>
                      <a:pt x="4" y="8"/>
                    </a:cubicBezTo>
                    <a:cubicBezTo>
                      <a:pt x="4" y="8"/>
                      <a:pt x="4" y="9"/>
                      <a:pt x="4" y="9"/>
                    </a:cubicBezTo>
                    <a:cubicBezTo>
                      <a:pt x="5" y="9"/>
                      <a:pt x="6" y="9"/>
                      <a:pt x="6"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285">
                <a:extLst>
                  <a:ext uri="{FF2B5EF4-FFF2-40B4-BE49-F238E27FC236}">
                    <a16:creationId xmlns:a16="http://schemas.microsoft.com/office/drawing/2014/main" id="{6E909060-F8D3-472E-A5AE-15C4A0E8463A}"/>
                  </a:ext>
                </a:extLst>
              </p:cNvPr>
              <p:cNvSpPr>
                <a:spLocks/>
              </p:cNvSpPr>
              <p:nvPr/>
            </p:nvSpPr>
            <p:spPr bwMode="auto">
              <a:xfrm>
                <a:off x="-4149725" y="2187575"/>
                <a:ext cx="331787" cy="342900"/>
              </a:xfrm>
              <a:custGeom>
                <a:avLst/>
                <a:gdLst>
                  <a:gd name="T0" fmla="*/ 52 w 92"/>
                  <a:gd name="T1" fmla="*/ 88 h 95"/>
                  <a:gd name="T2" fmla="*/ 53 w 92"/>
                  <a:gd name="T3" fmla="*/ 88 h 95"/>
                  <a:gd name="T4" fmla="*/ 59 w 92"/>
                  <a:gd name="T5" fmla="*/ 78 h 95"/>
                  <a:gd name="T6" fmla="*/ 63 w 92"/>
                  <a:gd name="T7" fmla="*/ 70 h 95"/>
                  <a:gd name="T8" fmla="*/ 69 w 92"/>
                  <a:gd name="T9" fmla="*/ 67 h 95"/>
                  <a:gd name="T10" fmla="*/ 76 w 92"/>
                  <a:gd name="T11" fmla="*/ 65 h 95"/>
                  <a:gd name="T12" fmla="*/ 79 w 92"/>
                  <a:gd name="T13" fmla="*/ 59 h 95"/>
                  <a:gd name="T14" fmla="*/ 82 w 92"/>
                  <a:gd name="T15" fmla="*/ 54 h 95"/>
                  <a:gd name="T16" fmla="*/ 82 w 92"/>
                  <a:gd name="T17" fmla="*/ 43 h 95"/>
                  <a:gd name="T18" fmla="*/ 84 w 92"/>
                  <a:gd name="T19" fmla="*/ 42 h 95"/>
                  <a:gd name="T20" fmla="*/ 92 w 92"/>
                  <a:gd name="T21" fmla="*/ 32 h 95"/>
                  <a:gd name="T22" fmla="*/ 83 w 92"/>
                  <a:gd name="T23" fmla="*/ 21 h 95"/>
                  <a:gd name="T24" fmla="*/ 69 w 92"/>
                  <a:gd name="T25" fmla="*/ 20 h 95"/>
                  <a:gd name="T26" fmla="*/ 61 w 92"/>
                  <a:gd name="T27" fmla="*/ 15 h 95"/>
                  <a:gd name="T28" fmla="*/ 60 w 92"/>
                  <a:gd name="T29" fmla="*/ 14 h 95"/>
                  <a:gd name="T30" fmla="*/ 54 w 92"/>
                  <a:gd name="T31" fmla="*/ 12 h 95"/>
                  <a:gd name="T32" fmla="*/ 53 w 92"/>
                  <a:gd name="T33" fmla="*/ 2 h 95"/>
                  <a:gd name="T34" fmla="*/ 46 w 92"/>
                  <a:gd name="T35" fmla="*/ 6 h 95"/>
                  <a:gd name="T36" fmla="*/ 39 w 92"/>
                  <a:gd name="T37" fmla="*/ 8 h 95"/>
                  <a:gd name="T38" fmla="*/ 34 w 92"/>
                  <a:gd name="T39" fmla="*/ 8 h 95"/>
                  <a:gd name="T40" fmla="*/ 32 w 92"/>
                  <a:gd name="T41" fmla="*/ 0 h 95"/>
                  <a:gd name="T42" fmla="*/ 26 w 92"/>
                  <a:gd name="T43" fmla="*/ 3 h 95"/>
                  <a:gd name="T44" fmla="*/ 22 w 92"/>
                  <a:gd name="T45" fmla="*/ 3 h 95"/>
                  <a:gd name="T46" fmla="*/ 25 w 92"/>
                  <a:gd name="T47" fmla="*/ 6 h 95"/>
                  <a:gd name="T48" fmla="*/ 21 w 92"/>
                  <a:gd name="T49" fmla="*/ 9 h 95"/>
                  <a:gd name="T50" fmla="*/ 17 w 92"/>
                  <a:gd name="T51" fmla="*/ 10 h 95"/>
                  <a:gd name="T52" fmla="*/ 10 w 92"/>
                  <a:gd name="T53" fmla="*/ 8 h 95"/>
                  <a:gd name="T54" fmla="*/ 9 w 92"/>
                  <a:gd name="T55" fmla="*/ 12 h 95"/>
                  <a:gd name="T56" fmla="*/ 9 w 92"/>
                  <a:gd name="T57" fmla="*/ 22 h 95"/>
                  <a:gd name="T58" fmla="*/ 2 w 92"/>
                  <a:gd name="T59" fmla="*/ 25 h 95"/>
                  <a:gd name="T60" fmla="*/ 0 w 92"/>
                  <a:gd name="T61" fmla="*/ 30 h 95"/>
                  <a:gd name="T62" fmla="*/ 3 w 92"/>
                  <a:gd name="T63" fmla="*/ 34 h 95"/>
                  <a:gd name="T64" fmla="*/ 8 w 92"/>
                  <a:gd name="T65" fmla="*/ 35 h 95"/>
                  <a:gd name="T66" fmla="*/ 13 w 92"/>
                  <a:gd name="T67" fmla="*/ 38 h 95"/>
                  <a:gd name="T68" fmla="*/ 20 w 92"/>
                  <a:gd name="T69" fmla="*/ 36 h 95"/>
                  <a:gd name="T70" fmla="*/ 25 w 92"/>
                  <a:gd name="T71" fmla="*/ 42 h 95"/>
                  <a:gd name="T72" fmla="*/ 31 w 92"/>
                  <a:gd name="T73" fmla="*/ 44 h 95"/>
                  <a:gd name="T74" fmla="*/ 32 w 92"/>
                  <a:gd name="T75" fmla="*/ 50 h 95"/>
                  <a:gd name="T76" fmla="*/ 38 w 92"/>
                  <a:gd name="T77" fmla="*/ 54 h 95"/>
                  <a:gd name="T78" fmla="*/ 37 w 92"/>
                  <a:gd name="T79" fmla="*/ 60 h 95"/>
                  <a:gd name="T80" fmla="*/ 41 w 92"/>
                  <a:gd name="T81" fmla="*/ 65 h 95"/>
                  <a:gd name="T82" fmla="*/ 46 w 92"/>
                  <a:gd name="T83" fmla="*/ 69 h 95"/>
                  <a:gd name="T84" fmla="*/ 47 w 92"/>
                  <a:gd name="T85" fmla="*/ 77 h 95"/>
                  <a:gd name="T86" fmla="*/ 38 w 92"/>
                  <a:gd name="T87" fmla="*/ 85 h 95"/>
                  <a:gd name="T88" fmla="*/ 42 w 92"/>
                  <a:gd name="T89" fmla="*/ 88 h 95"/>
                  <a:gd name="T90" fmla="*/ 48 w 92"/>
                  <a:gd name="T9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94"/>
                    </a:moveTo>
                    <a:cubicBezTo>
                      <a:pt x="50" y="92"/>
                      <a:pt x="50" y="92"/>
                      <a:pt x="51" y="91"/>
                    </a:cubicBezTo>
                    <a:cubicBezTo>
                      <a:pt x="51" y="89"/>
                      <a:pt x="51" y="89"/>
                      <a:pt x="52" y="88"/>
                    </a:cubicBezTo>
                    <a:cubicBezTo>
                      <a:pt x="53" y="87"/>
                      <a:pt x="52" y="86"/>
                      <a:pt x="53" y="85"/>
                    </a:cubicBezTo>
                    <a:cubicBezTo>
                      <a:pt x="55" y="85"/>
                      <a:pt x="54" y="86"/>
                      <a:pt x="53" y="87"/>
                    </a:cubicBezTo>
                    <a:cubicBezTo>
                      <a:pt x="52" y="89"/>
                      <a:pt x="52" y="89"/>
                      <a:pt x="53" y="88"/>
                    </a:cubicBezTo>
                    <a:cubicBezTo>
                      <a:pt x="55" y="87"/>
                      <a:pt x="55" y="85"/>
                      <a:pt x="56" y="84"/>
                    </a:cubicBezTo>
                    <a:cubicBezTo>
                      <a:pt x="57" y="82"/>
                      <a:pt x="58" y="81"/>
                      <a:pt x="59" y="81"/>
                    </a:cubicBezTo>
                    <a:cubicBezTo>
                      <a:pt x="59" y="81"/>
                      <a:pt x="59" y="79"/>
                      <a:pt x="59" y="78"/>
                    </a:cubicBezTo>
                    <a:cubicBezTo>
                      <a:pt x="59" y="76"/>
                      <a:pt x="59" y="75"/>
                      <a:pt x="59" y="74"/>
                    </a:cubicBezTo>
                    <a:cubicBezTo>
                      <a:pt x="60" y="74"/>
                      <a:pt x="59" y="73"/>
                      <a:pt x="60" y="73"/>
                    </a:cubicBezTo>
                    <a:cubicBezTo>
                      <a:pt x="61" y="73"/>
                      <a:pt x="62" y="72"/>
                      <a:pt x="63" y="70"/>
                    </a:cubicBezTo>
                    <a:cubicBezTo>
                      <a:pt x="64" y="69"/>
                      <a:pt x="65" y="69"/>
                      <a:pt x="66" y="69"/>
                    </a:cubicBezTo>
                    <a:cubicBezTo>
                      <a:pt x="67" y="69"/>
                      <a:pt x="67" y="69"/>
                      <a:pt x="67" y="68"/>
                    </a:cubicBezTo>
                    <a:cubicBezTo>
                      <a:pt x="68" y="68"/>
                      <a:pt x="69" y="67"/>
                      <a:pt x="69" y="67"/>
                    </a:cubicBezTo>
                    <a:cubicBezTo>
                      <a:pt x="70" y="67"/>
                      <a:pt x="72" y="67"/>
                      <a:pt x="73" y="67"/>
                    </a:cubicBezTo>
                    <a:cubicBezTo>
                      <a:pt x="74" y="67"/>
                      <a:pt x="75" y="67"/>
                      <a:pt x="75" y="66"/>
                    </a:cubicBezTo>
                    <a:cubicBezTo>
                      <a:pt x="75" y="66"/>
                      <a:pt x="76" y="65"/>
                      <a:pt x="76" y="65"/>
                    </a:cubicBezTo>
                    <a:cubicBezTo>
                      <a:pt x="77" y="65"/>
                      <a:pt x="77" y="65"/>
                      <a:pt x="77" y="64"/>
                    </a:cubicBezTo>
                    <a:cubicBezTo>
                      <a:pt x="77" y="63"/>
                      <a:pt x="78" y="62"/>
                      <a:pt x="78" y="62"/>
                    </a:cubicBezTo>
                    <a:cubicBezTo>
                      <a:pt x="79" y="61"/>
                      <a:pt x="79" y="60"/>
                      <a:pt x="79" y="59"/>
                    </a:cubicBezTo>
                    <a:cubicBezTo>
                      <a:pt x="80" y="59"/>
                      <a:pt x="80" y="59"/>
                      <a:pt x="80" y="58"/>
                    </a:cubicBezTo>
                    <a:cubicBezTo>
                      <a:pt x="80" y="57"/>
                      <a:pt x="81" y="56"/>
                      <a:pt x="81" y="55"/>
                    </a:cubicBezTo>
                    <a:cubicBezTo>
                      <a:pt x="81" y="55"/>
                      <a:pt x="81" y="55"/>
                      <a:pt x="82" y="54"/>
                    </a:cubicBezTo>
                    <a:cubicBezTo>
                      <a:pt x="82" y="54"/>
                      <a:pt x="81" y="53"/>
                      <a:pt x="82" y="51"/>
                    </a:cubicBezTo>
                    <a:cubicBezTo>
                      <a:pt x="83" y="50"/>
                      <a:pt x="82" y="48"/>
                      <a:pt x="82" y="47"/>
                    </a:cubicBezTo>
                    <a:cubicBezTo>
                      <a:pt x="82" y="45"/>
                      <a:pt x="82" y="44"/>
                      <a:pt x="82" y="43"/>
                    </a:cubicBezTo>
                    <a:cubicBezTo>
                      <a:pt x="83" y="43"/>
                      <a:pt x="83" y="43"/>
                      <a:pt x="82" y="42"/>
                    </a:cubicBezTo>
                    <a:cubicBezTo>
                      <a:pt x="82" y="42"/>
                      <a:pt x="82" y="42"/>
                      <a:pt x="83" y="42"/>
                    </a:cubicBezTo>
                    <a:cubicBezTo>
                      <a:pt x="83" y="42"/>
                      <a:pt x="84" y="43"/>
                      <a:pt x="84" y="42"/>
                    </a:cubicBezTo>
                    <a:cubicBezTo>
                      <a:pt x="85" y="42"/>
                      <a:pt x="85" y="40"/>
                      <a:pt x="86" y="39"/>
                    </a:cubicBezTo>
                    <a:cubicBezTo>
                      <a:pt x="87" y="37"/>
                      <a:pt x="88" y="37"/>
                      <a:pt x="88" y="37"/>
                    </a:cubicBezTo>
                    <a:cubicBezTo>
                      <a:pt x="89" y="37"/>
                      <a:pt x="91" y="35"/>
                      <a:pt x="92" y="32"/>
                    </a:cubicBezTo>
                    <a:cubicBezTo>
                      <a:pt x="92" y="30"/>
                      <a:pt x="91" y="27"/>
                      <a:pt x="91" y="26"/>
                    </a:cubicBezTo>
                    <a:cubicBezTo>
                      <a:pt x="91" y="24"/>
                      <a:pt x="90" y="24"/>
                      <a:pt x="89" y="24"/>
                    </a:cubicBezTo>
                    <a:cubicBezTo>
                      <a:pt x="88" y="24"/>
                      <a:pt x="86" y="24"/>
                      <a:pt x="83" y="21"/>
                    </a:cubicBezTo>
                    <a:cubicBezTo>
                      <a:pt x="81" y="18"/>
                      <a:pt x="78" y="19"/>
                      <a:pt x="77" y="19"/>
                    </a:cubicBezTo>
                    <a:cubicBezTo>
                      <a:pt x="75" y="20"/>
                      <a:pt x="73" y="18"/>
                      <a:pt x="72" y="18"/>
                    </a:cubicBezTo>
                    <a:cubicBezTo>
                      <a:pt x="71" y="18"/>
                      <a:pt x="70" y="19"/>
                      <a:pt x="69" y="20"/>
                    </a:cubicBezTo>
                    <a:cubicBezTo>
                      <a:pt x="68" y="20"/>
                      <a:pt x="69" y="18"/>
                      <a:pt x="70" y="17"/>
                    </a:cubicBezTo>
                    <a:cubicBezTo>
                      <a:pt x="70" y="16"/>
                      <a:pt x="66" y="15"/>
                      <a:pt x="64" y="14"/>
                    </a:cubicBezTo>
                    <a:cubicBezTo>
                      <a:pt x="62" y="13"/>
                      <a:pt x="61" y="14"/>
                      <a:pt x="61" y="15"/>
                    </a:cubicBezTo>
                    <a:cubicBezTo>
                      <a:pt x="61" y="17"/>
                      <a:pt x="60" y="15"/>
                      <a:pt x="59" y="16"/>
                    </a:cubicBezTo>
                    <a:cubicBezTo>
                      <a:pt x="58" y="18"/>
                      <a:pt x="57" y="17"/>
                      <a:pt x="58" y="16"/>
                    </a:cubicBezTo>
                    <a:cubicBezTo>
                      <a:pt x="59" y="16"/>
                      <a:pt x="60" y="15"/>
                      <a:pt x="60" y="14"/>
                    </a:cubicBezTo>
                    <a:cubicBezTo>
                      <a:pt x="60" y="13"/>
                      <a:pt x="56" y="12"/>
                      <a:pt x="55" y="12"/>
                    </a:cubicBezTo>
                    <a:cubicBezTo>
                      <a:pt x="54" y="13"/>
                      <a:pt x="55" y="15"/>
                      <a:pt x="54" y="14"/>
                    </a:cubicBezTo>
                    <a:cubicBezTo>
                      <a:pt x="53" y="14"/>
                      <a:pt x="53" y="12"/>
                      <a:pt x="54" y="12"/>
                    </a:cubicBezTo>
                    <a:cubicBezTo>
                      <a:pt x="55" y="12"/>
                      <a:pt x="56" y="11"/>
                      <a:pt x="57" y="9"/>
                    </a:cubicBezTo>
                    <a:cubicBezTo>
                      <a:pt x="57" y="8"/>
                      <a:pt x="56" y="8"/>
                      <a:pt x="55" y="7"/>
                    </a:cubicBezTo>
                    <a:cubicBezTo>
                      <a:pt x="54" y="6"/>
                      <a:pt x="54" y="3"/>
                      <a:pt x="53" y="2"/>
                    </a:cubicBezTo>
                    <a:cubicBezTo>
                      <a:pt x="52" y="3"/>
                      <a:pt x="51" y="5"/>
                      <a:pt x="50" y="6"/>
                    </a:cubicBezTo>
                    <a:cubicBezTo>
                      <a:pt x="50" y="8"/>
                      <a:pt x="49" y="7"/>
                      <a:pt x="48" y="7"/>
                    </a:cubicBezTo>
                    <a:cubicBezTo>
                      <a:pt x="46" y="8"/>
                      <a:pt x="46" y="7"/>
                      <a:pt x="46" y="6"/>
                    </a:cubicBezTo>
                    <a:cubicBezTo>
                      <a:pt x="45" y="6"/>
                      <a:pt x="44" y="6"/>
                      <a:pt x="43" y="6"/>
                    </a:cubicBezTo>
                    <a:cubicBezTo>
                      <a:pt x="42" y="6"/>
                      <a:pt x="43" y="8"/>
                      <a:pt x="42" y="8"/>
                    </a:cubicBezTo>
                    <a:cubicBezTo>
                      <a:pt x="41" y="8"/>
                      <a:pt x="40" y="7"/>
                      <a:pt x="39" y="8"/>
                    </a:cubicBezTo>
                    <a:cubicBezTo>
                      <a:pt x="39" y="8"/>
                      <a:pt x="38" y="8"/>
                      <a:pt x="38" y="8"/>
                    </a:cubicBezTo>
                    <a:cubicBezTo>
                      <a:pt x="38" y="9"/>
                      <a:pt x="37" y="9"/>
                      <a:pt x="36" y="9"/>
                    </a:cubicBezTo>
                    <a:cubicBezTo>
                      <a:pt x="36" y="9"/>
                      <a:pt x="35" y="9"/>
                      <a:pt x="34" y="8"/>
                    </a:cubicBezTo>
                    <a:cubicBezTo>
                      <a:pt x="33" y="7"/>
                      <a:pt x="33" y="4"/>
                      <a:pt x="33" y="4"/>
                    </a:cubicBezTo>
                    <a:cubicBezTo>
                      <a:pt x="34" y="4"/>
                      <a:pt x="34" y="2"/>
                      <a:pt x="33" y="2"/>
                    </a:cubicBezTo>
                    <a:cubicBezTo>
                      <a:pt x="32" y="2"/>
                      <a:pt x="33" y="0"/>
                      <a:pt x="32" y="0"/>
                    </a:cubicBezTo>
                    <a:cubicBezTo>
                      <a:pt x="31" y="0"/>
                      <a:pt x="31" y="1"/>
                      <a:pt x="31" y="1"/>
                    </a:cubicBezTo>
                    <a:cubicBezTo>
                      <a:pt x="30" y="2"/>
                      <a:pt x="29" y="3"/>
                      <a:pt x="28" y="2"/>
                    </a:cubicBezTo>
                    <a:cubicBezTo>
                      <a:pt x="27" y="2"/>
                      <a:pt x="26" y="3"/>
                      <a:pt x="26" y="3"/>
                    </a:cubicBezTo>
                    <a:cubicBezTo>
                      <a:pt x="26" y="4"/>
                      <a:pt x="26" y="4"/>
                      <a:pt x="25" y="3"/>
                    </a:cubicBezTo>
                    <a:cubicBezTo>
                      <a:pt x="25" y="3"/>
                      <a:pt x="24" y="3"/>
                      <a:pt x="23" y="3"/>
                    </a:cubicBezTo>
                    <a:cubicBezTo>
                      <a:pt x="23" y="2"/>
                      <a:pt x="21" y="2"/>
                      <a:pt x="22" y="3"/>
                    </a:cubicBezTo>
                    <a:cubicBezTo>
                      <a:pt x="23" y="3"/>
                      <a:pt x="23" y="4"/>
                      <a:pt x="23" y="5"/>
                    </a:cubicBezTo>
                    <a:cubicBezTo>
                      <a:pt x="23" y="5"/>
                      <a:pt x="23" y="5"/>
                      <a:pt x="23" y="6"/>
                    </a:cubicBezTo>
                    <a:cubicBezTo>
                      <a:pt x="23" y="7"/>
                      <a:pt x="24" y="6"/>
                      <a:pt x="25" y="6"/>
                    </a:cubicBezTo>
                    <a:cubicBezTo>
                      <a:pt x="25" y="6"/>
                      <a:pt x="25" y="7"/>
                      <a:pt x="24" y="7"/>
                    </a:cubicBezTo>
                    <a:cubicBezTo>
                      <a:pt x="24" y="8"/>
                      <a:pt x="23" y="8"/>
                      <a:pt x="23" y="9"/>
                    </a:cubicBezTo>
                    <a:cubicBezTo>
                      <a:pt x="23" y="9"/>
                      <a:pt x="22" y="9"/>
                      <a:pt x="21" y="9"/>
                    </a:cubicBezTo>
                    <a:cubicBezTo>
                      <a:pt x="21" y="10"/>
                      <a:pt x="20" y="11"/>
                      <a:pt x="20" y="10"/>
                    </a:cubicBezTo>
                    <a:cubicBezTo>
                      <a:pt x="19" y="10"/>
                      <a:pt x="19" y="10"/>
                      <a:pt x="19" y="10"/>
                    </a:cubicBezTo>
                    <a:cubicBezTo>
                      <a:pt x="18" y="11"/>
                      <a:pt x="18" y="10"/>
                      <a:pt x="17" y="10"/>
                    </a:cubicBezTo>
                    <a:cubicBezTo>
                      <a:pt x="17" y="9"/>
                      <a:pt x="16" y="8"/>
                      <a:pt x="15" y="8"/>
                    </a:cubicBezTo>
                    <a:cubicBezTo>
                      <a:pt x="15" y="8"/>
                      <a:pt x="14" y="8"/>
                      <a:pt x="13" y="8"/>
                    </a:cubicBezTo>
                    <a:cubicBezTo>
                      <a:pt x="12" y="8"/>
                      <a:pt x="10" y="8"/>
                      <a:pt x="10" y="8"/>
                    </a:cubicBezTo>
                    <a:cubicBezTo>
                      <a:pt x="9" y="9"/>
                      <a:pt x="10" y="10"/>
                      <a:pt x="10" y="10"/>
                    </a:cubicBezTo>
                    <a:cubicBezTo>
                      <a:pt x="11" y="10"/>
                      <a:pt x="12" y="10"/>
                      <a:pt x="11" y="11"/>
                    </a:cubicBezTo>
                    <a:cubicBezTo>
                      <a:pt x="10" y="11"/>
                      <a:pt x="9" y="10"/>
                      <a:pt x="9" y="12"/>
                    </a:cubicBezTo>
                    <a:cubicBezTo>
                      <a:pt x="9" y="13"/>
                      <a:pt x="11" y="14"/>
                      <a:pt x="11" y="16"/>
                    </a:cubicBezTo>
                    <a:cubicBezTo>
                      <a:pt x="10" y="16"/>
                      <a:pt x="10" y="18"/>
                      <a:pt x="10" y="19"/>
                    </a:cubicBezTo>
                    <a:cubicBezTo>
                      <a:pt x="10" y="20"/>
                      <a:pt x="10" y="22"/>
                      <a:pt x="9" y="22"/>
                    </a:cubicBezTo>
                    <a:cubicBezTo>
                      <a:pt x="9" y="22"/>
                      <a:pt x="8" y="21"/>
                      <a:pt x="7" y="22"/>
                    </a:cubicBezTo>
                    <a:cubicBezTo>
                      <a:pt x="6" y="23"/>
                      <a:pt x="5" y="22"/>
                      <a:pt x="4" y="23"/>
                    </a:cubicBezTo>
                    <a:cubicBezTo>
                      <a:pt x="3" y="24"/>
                      <a:pt x="2" y="24"/>
                      <a:pt x="2" y="25"/>
                    </a:cubicBezTo>
                    <a:cubicBezTo>
                      <a:pt x="2" y="25"/>
                      <a:pt x="1" y="26"/>
                      <a:pt x="2" y="27"/>
                    </a:cubicBezTo>
                    <a:cubicBezTo>
                      <a:pt x="2" y="28"/>
                      <a:pt x="1" y="27"/>
                      <a:pt x="1" y="28"/>
                    </a:cubicBezTo>
                    <a:cubicBezTo>
                      <a:pt x="0" y="29"/>
                      <a:pt x="1" y="29"/>
                      <a:pt x="0" y="30"/>
                    </a:cubicBezTo>
                    <a:cubicBezTo>
                      <a:pt x="0" y="30"/>
                      <a:pt x="0" y="31"/>
                      <a:pt x="1" y="32"/>
                    </a:cubicBezTo>
                    <a:cubicBezTo>
                      <a:pt x="1" y="32"/>
                      <a:pt x="2" y="33"/>
                      <a:pt x="2" y="34"/>
                    </a:cubicBezTo>
                    <a:cubicBezTo>
                      <a:pt x="2" y="34"/>
                      <a:pt x="2" y="34"/>
                      <a:pt x="3" y="34"/>
                    </a:cubicBezTo>
                    <a:cubicBezTo>
                      <a:pt x="4" y="34"/>
                      <a:pt x="3" y="36"/>
                      <a:pt x="4" y="36"/>
                    </a:cubicBezTo>
                    <a:cubicBezTo>
                      <a:pt x="5" y="36"/>
                      <a:pt x="6" y="36"/>
                      <a:pt x="7" y="35"/>
                    </a:cubicBezTo>
                    <a:cubicBezTo>
                      <a:pt x="7" y="35"/>
                      <a:pt x="8" y="34"/>
                      <a:pt x="8" y="35"/>
                    </a:cubicBezTo>
                    <a:cubicBezTo>
                      <a:pt x="8" y="36"/>
                      <a:pt x="8" y="38"/>
                      <a:pt x="8" y="38"/>
                    </a:cubicBezTo>
                    <a:cubicBezTo>
                      <a:pt x="9" y="38"/>
                      <a:pt x="11" y="38"/>
                      <a:pt x="11" y="38"/>
                    </a:cubicBezTo>
                    <a:cubicBezTo>
                      <a:pt x="12" y="39"/>
                      <a:pt x="13" y="38"/>
                      <a:pt x="13" y="38"/>
                    </a:cubicBezTo>
                    <a:cubicBezTo>
                      <a:pt x="14" y="37"/>
                      <a:pt x="14" y="37"/>
                      <a:pt x="15" y="37"/>
                    </a:cubicBezTo>
                    <a:cubicBezTo>
                      <a:pt x="16" y="36"/>
                      <a:pt x="17" y="36"/>
                      <a:pt x="18" y="36"/>
                    </a:cubicBezTo>
                    <a:cubicBezTo>
                      <a:pt x="19" y="36"/>
                      <a:pt x="20" y="35"/>
                      <a:pt x="20" y="36"/>
                    </a:cubicBezTo>
                    <a:cubicBezTo>
                      <a:pt x="20" y="36"/>
                      <a:pt x="20" y="39"/>
                      <a:pt x="21" y="40"/>
                    </a:cubicBezTo>
                    <a:cubicBezTo>
                      <a:pt x="22" y="41"/>
                      <a:pt x="23" y="42"/>
                      <a:pt x="24" y="42"/>
                    </a:cubicBezTo>
                    <a:cubicBezTo>
                      <a:pt x="25" y="42"/>
                      <a:pt x="25" y="42"/>
                      <a:pt x="25" y="42"/>
                    </a:cubicBezTo>
                    <a:cubicBezTo>
                      <a:pt x="26" y="42"/>
                      <a:pt x="26" y="43"/>
                      <a:pt x="26" y="43"/>
                    </a:cubicBezTo>
                    <a:cubicBezTo>
                      <a:pt x="27" y="43"/>
                      <a:pt x="28" y="43"/>
                      <a:pt x="28" y="44"/>
                    </a:cubicBezTo>
                    <a:cubicBezTo>
                      <a:pt x="28" y="45"/>
                      <a:pt x="30" y="44"/>
                      <a:pt x="31" y="44"/>
                    </a:cubicBezTo>
                    <a:cubicBezTo>
                      <a:pt x="31" y="45"/>
                      <a:pt x="32" y="45"/>
                      <a:pt x="32" y="46"/>
                    </a:cubicBezTo>
                    <a:cubicBezTo>
                      <a:pt x="32" y="47"/>
                      <a:pt x="33" y="47"/>
                      <a:pt x="32" y="48"/>
                    </a:cubicBezTo>
                    <a:cubicBezTo>
                      <a:pt x="31" y="48"/>
                      <a:pt x="32" y="49"/>
                      <a:pt x="32" y="50"/>
                    </a:cubicBezTo>
                    <a:cubicBezTo>
                      <a:pt x="32" y="51"/>
                      <a:pt x="33" y="51"/>
                      <a:pt x="35" y="51"/>
                    </a:cubicBezTo>
                    <a:cubicBezTo>
                      <a:pt x="36" y="51"/>
                      <a:pt x="37" y="51"/>
                      <a:pt x="37" y="52"/>
                    </a:cubicBezTo>
                    <a:cubicBezTo>
                      <a:pt x="37" y="53"/>
                      <a:pt x="38" y="53"/>
                      <a:pt x="38" y="54"/>
                    </a:cubicBezTo>
                    <a:cubicBezTo>
                      <a:pt x="39" y="55"/>
                      <a:pt x="38" y="57"/>
                      <a:pt x="38" y="57"/>
                    </a:cubicBezTo>
                    <a:cubicBezTo>
                      <a:pt x="38" y="58"/>
                      <a:pt x="38" y="59"/>
                      <a:pt x="37" y="59"/>
                    </a:cubicBezTo>
                    <a:cubicBezTo>
                      <a:pt x="38" y="60"/>
                      <a:pt x="38" y="60"/>
                      <a:pt x="37" y="60"/>
                    </a:cubicBezTo>
                    <a:cubicBezTo>
                      <a:pt x="37" y="61"/>
                      <a:pt x="38" y="62"/>
                      <a:pt x="38" y="63"/>
                    </a:cubicBezTo>
                    <a:cubicBezTo>
                      <a:pt x="37" y="65"/>
                      <a:pt x="37" y="65"/>
                      <a:pt x="39" y="65"/>
                    </a:cubicBezTo>
                    <a:cubicBezTo>
                      <a:pt x="40" y="65"/>
                      <a:pt x="40" y="65"/>
                      <a:pt x="41" y="65"/>
                    </a:cubicBezTo>
                    <a:cubicBezTo>
                      <a:pt x="41" y="65"/>
                      <a:pt x="42" y="66"/>
                      <a:pt x="43" y="67"/>
                    </a:cubicBezTo>
                    <a:cubicBezTo>
                      <a:pt x="43" y="68"/>
                      <a:pt x="43" y="70"/>
                      <a:pt x="44" y="70"/>
                    </a:cubicBezTo>
                    <a:cubicBezTo>
                      <a:pt x="44" y="70"/>
                      <a:pt x="45" y="69"/>
                      <a:pt x="46" y="69"/>
                    </a:cubicBezTo>
                    <a:cubicBezTo>
                      <a:pt x="46" y="70"/>
                      <a:pt x="45" y="72"/>
                      <a:pt x="45" y="73"/>
                    </a:cubicBezTo>
                    <a:cubicBezTo>
                      <a:pt x="46" y="73"/>
                      <a:pt x="47" y="73"/>
                      <a:pt x="47" y="74"/>
                    </a:cubicBezTo>
                    <a:cubicBezTo>
                      <a:pt x="47" y="74"/>
                      <a:pt x="48" y="77"/>
                      <a:pt x="47" y="77"/>
                    </a:cubicBezTo>
                    <a:cubicBezTo>
                      <a:pt x="47" y="78"/>
                      <a:pt x="45" y="78"/>
                      <a:pt x="44" y="79"/>
                    </a:cubicBezTo>
                    <a:cubicBezTo>
                      <a:pt x="44" y="79"/>
                      <a:pt x="41" y="81"/>
                      <a:pt x="40" y="83"/>
                    </a:cubicBezTo>
                    <a:cubicBezTo>
                      <a:pt x="40" y="84"/>
                      <a:pt x="39" y="85"/>
                      <a:pt x="38" y="85"/>
                    </a:cubicBezTo>
                    <a:cubicBezTo>
                      <a:pt x="39" y="85"/>
                      <a:pt x="39" y="85"/>
                      <a:pt x="39" y="85"/>
                    </a:cubicBezTo>
                    <a:cubicBezTo>
                      <a:pt x="40" y="85"/>
                      <a:pt x="40" y="85"/>
                      <a:pt x="41" y="86"/>
                    </a:cubicBezTo>
                    <a:cubicBezTo>
                      <a:pt x="42" y="87"/>
                      <a:pt x="42" y="88"/>
                      <a:pt x="42" y="88"/>
                    </a:cubicBezTo>
                    <a:cubicBezTo>
                      <a:pt x="42" y="88"/>
                      <a:pt x="43" y="86"/>
                      <a:pt x="43" y="87"/>
                    </a:cubicBezTo>
                    <a:cubicBezTo>
                      <a:pt x="44" y="88"/>
                      <a:pt x="46" y="89"/>
                      <a:pt x="46" y="89"/>
                    </a:cubicBezTo>
                    <a:cubicBezTo>
                      <a:pt x="46" y="90"/>
                      <a:pt x="48" y="90"/>
                      <a:pt x="48" y="91"/>
                    </a:cubicBezTo>
                    <a:cubicBezTo>
                      <a:pt x="48" y="92"/>
                      <a:pt x="47" y="93"/>
                      <a:pt x="48" y="95"/>
                    </a:cubicBezTo>
                    <a:cubicBezTo>
                      <a:pt x="48" y="94"/>
                      <a:pt x="48" y="94"/>
                      <a:pt x="49"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286">
                <a:extLst>
                  <a:ext uri="{FF2B5EF4-FFF2-40B4-BE49-F238E27FC236}">
                    <a16:creationId xmlns:a16="http://schemas.microsoft.com/office/drawing/2014/main" id="{5F4D16E5-5335-4248-9662-FD570A7EF56D}"/>
                  </a:ext>
                </a:extLst>
              </p:cNvPr>
              <p:cNvSpPr>
                <a:spLocks/>
              </p:cNvSpPr>
              <p:nvPr/>
            </p:nvSpPr>
            <p:spPr bwMode="auto">
              <a:xfrm>
                <a:off x="-4019550" y="2493963"/>
                <a:ext cx="42862" cy="47625"/>
              </a:xfrm>
              <a:custGeom>
                <a:avLst/>
                <a:gdLst>
                  <a:gd name="T0" fmla="*/ 12 w 12"/>
                  <a:gd name="T1" fmla="*/ 6 h 13"/>
                  <a:gd name="T2" fmla="*/ 10 w 12"/>
                  <a:gd name="T3" fmla="*/ 4 h 13"/>
                  <a:gd name="T4" fmla="*/ 7 w 12"/>
                  <a:gd name="T5" fmla="*/ 2 h 13"/>
                  <a:gd name="T6" fmla="*/ 6 w 12"/>
                  <a:gd name="T7" fmla="*/ 3 h 13"/>
                  <a:gd name="T8" fmla="*/ 5 w 12"/>
                  <a:gd name="T9" fmla="*/ 1 h 13"/>
                  <a:gd name="T10" fmla="*/ 3 w 12"/>
                  <a:gd name="T11" fmla="*/ 0 h 13"/>
                  <a:gd name="T12" fmla="*/ 2 w 12"/>
                  <a:gd name="T13" fmla="*/ 0 h 13"/>
                  <a:gd name="T14" fmla="*/ 2 w 12"/>
                  <a:gd name="T15" fmla="*/ 2 h 13"/>
                  <a:gd name="T16" fmla="*/ 1 w 12"/>
                  <a:gd name="T17" fmla="*/ 6 h 13"/>
                  <a:gd name="T18" fmla="*/ 0 w 12"/>
                  <a:gd name="T19" fmla="*/ 9 h 13"/>
                  <a:gd name="T20" fmla="*/ 1 w 12"/>
                  <a:gd name="T21" fmla="*/ 10 h 13"/>
                  <a:gd name="T22" fmla="*/ 1 w 12"/>
                  <a:gd name="T23" fmla="*/ 11 h 13"/>
                  <a:gd name="T24" fmla="*/ 2 w 12"/>
                  <a:gd name="T25" fmla="*/ 11 h 13"/>
                  <a:gd name="T26" fmla="*/ 5 w 12"/>
                  <a:gd name="T27" fmla="*/ 12 h 13"/>
                  <a:gd name="T28" fmla="*/ 7 w 12"/>
                  <a:gd name="T29" fmla="*/ 12 h 13"/>
                  <a:gd name="T30" fmla="*/ 10 w 12"/>
                  <a:gd name="T31" fmla="*/ 12 h 13"/>
                  <a:gd name="T32" fmla="*/ 12 w 12"/>
                  <a:gd name="T33" fmla="*/ 10 h 13"/>
                  <a:gd name="T34" fmla="*/ 12 w 12"/>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3">
                    <a:moveTo>
                      <a:pt x="12" y="6"/>
                    </a:moveTo>
                    <a:cubicBezTo>
                      <a:pt x="12" y="5"/>
                      <a:pt x="10" y="5"/>
                      <a:pt x="10" y="4"/>
                    </a:cubicBezTo>
                    <a:cubicBezTo>
                      <a:pt x="10" y="4"/>
                      <a:pt x="8" y="3"/>
                      <a:pt x="7" y="2"/>
                    </a:cubicBezTo>
                    <a:cubicBezTo>
                      <a:pt x="7" y="1"/>
                      <a:pt x="6" y="3"/>
                      <a:pt x="6" y="3"/>
                    </a:cubicBezTo>
                    <a:cubicBezTo>
                      <a:pt x="6" y="3"/>
                      <a:pt x="6" y="2"/>
                      <a:pt x="5" y="1"/>
                    </a:cubicBezTo>
                    <a:cubicBezTo>
                      <a:pt x="4" y="0"/>
                      <a:pt x="4" y="0"/>
                      <a:pt x="3" y="0"/>
                    </a:cubicBezTo>
                    <a:cubicBezTo>
                      <a:pt x="3" y="0"/>
                      <a:pt x="3" y="0"/>
                      <a:pt x="2" y="0"/>
                    </a:cubicBezTo>
                    <a:cubicBezTo>
                      <a:pt x="2" y="1"/>
                      <a:pt x="2" y="1"/>
                      <a:pt x="2" y="2"/>
                    </a:cubicBezTo>
                    <a:cubicBezTo>
                      <a:pt x="2" y="3"/>
                      <a:pt x="1" y="4"/>
                      <a:pt x="1" y="6"/>
                    </a:cubicBezTo>
                    <a:cubicBezTo>
                      <a:pt x="1" y="7"/>
                      <a:pt x="0" y="7"/>
                      <a:pt x="0" y="9"/>
                    </a:cubicBezTo>
                    <a:cubicBezTo>
                      <a:pt x="0" y="10"/>
                      <a:pt x="1" y="10"/>
                      <a:pt x="1" y="10"/>
                    </a:cubicBezTo>
                    <a:cubicBezTo>
                      <a:pt x="1" y="10"/>
                      <a:pt x="1" y="11"/>
                      <a:pt x="1" y="11"/>
                    </a:cubicBezTo>
                    <a:cubicBezTo>
                      <a:pt x="1" y="11"/>
                      <a:pt x="1" y="11"/>
                      <a:pt x="2" y="11"/>
                    </a:cubicBezTo>
                    <a:cubicBezTo>
                      <a:pt x="3" y="11"/>
                      <a:pt x="4" y="12"/>
                      <a:pt x="5" y="12"/>
                    </a:cubicBezTo>
                    <a:cubicBezTo>
                      <a:pt x="6" y="13"/>
                      <a:pt x="5" y="12"/>
                      <a:pt x="7" y="12"/>
                    </a:cubicBezTo>
                    <a:cubicBezTo>
                      <a:pt x="8" y="12"/>
                      <a:pt x="9" y="12"/>
                      <a:pt x="10" y="12"/>
                    </a:cubicBezTo>
                    <a:cubicBezTo>
                      <a:pt x="11" y="11"/>
                      <a:pt x="11" y="10"/>
                      <a:pt x="12" y="10"/>
                    </a:cubicBezTo>
                    <a:cubicBezTo>
                      <a:pt x="11" y="8"/>
                      <a:pt x="12" y="7"/>
                      <a:pt x="1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287">
                <a:extLst>
                  <a:ext uri="{FF2B5EF4-FFF2-40B4-BE49-F238E27FC236}">
                    <a16:creationId xmlns:a16="http://schemas.microsoft.com/office/drawing/2014/main" id="{7F2A3ED5-2111-4AB1-8484-665ED6DB876A}"/>
                  </a:ext>
                </a:extLst>
              </p:cNvPr>
              <p:cNvSpPr>
                <a:spLocks noEditPoints="1"/>
              </p:cNvSpPr>
              <p:nvPr/>
            </p:nvSpPr>
            <p:spPr bwMode="auto">
              <a:xfrm>
                <a:off x="-4149725" y="2419350"/>
                <a:ext cx="173037" cy="334963"/>
              </a:xfrm>
              <a:custGeom>
                <a:avLst/>
                <a:gdLst>
                  <a:gd name="T0" fmla="*/ 14 w 48"/>
                  <a:gd name="T1" fmla="*/ 88 h 93"/>
                  <a:gd name="T2" fmla="*/ 13 w 48"/>
                  <a:gd name="T3" fmla="*/ 86 h 93"/>
                  <a:gd name="T4" fmla="*/ 12 w 48"/>
                  <a:gd name="T5" fmla="*/ 92 h 93"/>
                  <a:gd name="T6" fmla="*/ 17 w 48"/>
                  <a:gd name="T7" fmla="*/ 92 h 93"/>
                  <a:gd name="T8" fmla="*/ 18 w 48"/>
                  <a:gd name="T9" fmla="*/ 91 h 93"/>
                  <a:gd name="T10" fmla="*/ 45 w 48"/>
                  <a:gd name="T11" fmla="*/ 9 h 93"/>
                  <a:gd name="T12" fmla="*/ 44 w 48"/>
                  <a:gd name="T13" fmla="*/ 13 h 93"/>
                  <a:gd name="T14" fmla="*/ 40 w 48"/>
                  <a:gd name="T15" fmla="*/ 14 h 93"/>
                  <a:gd name="T16" fmla="*/ 36 w 48"/>
                  <a:gd name="T17" fmla="*/ 14 h 93"/>
                  <a:gd name="T18" fmla="*/ 39 w 48"/>
                  <a:gd name="T19" fmla="*/ 9 h 93"/>
                  <a:gd name="T20" fmla="*/ 32 w 48"/>
                  <a:gd name="T21" fmla="*/ 6 h 93"/>
                  <a:gd name="T22" fmla="*/ 26 w 48"/>
                  <a:gd name="T23" fmla="*/ 1 h 93"/>
                  <a:gd name="T24" fmla="*/ 22 w 48"/>
                  <a:gd name="T25" fmla="*/ 2 h 93"/>
                  <a:gd name="T26" fmla="*/ 17 w 48"/>
                  <a:gd name="T27" fmla="*/ 1 h 93"/>
                  <a:gd name="T28" fmla="*/ 15 w 48"/>
                  <a:gd name="T29" fmla="*/ 5 h 93"/>
                  <a:gd name="T30" fmla="*/ 12 w 48"/>
                  <a:gd name="T31" fmla="*/ 9 h 93"/>
                  <a:gd name="T32" fmla="*/ 13 w 48"/>
                  <a:gd name="T33" fmla="*/ 13 h 93"/>
                  <a:gd name="T34" fmla="*/ 11 w 48"/>
                  <a:gd name="T35" fmla="*/ 16 h 93"/>
                  <a:gd name="T36" fmla="*/ 9 w 48"/>
                  <a:gd name="T37" fmla="*/ 19 h 93"/>
                  <a:gd name="T38" fmla="*/ 8 w 48"/>
                  <a:gd name="T39" fmla="*/ 24 h 93"/>
                  <a:gd name="T40" fmla="*/ 9 w 48"/>
                  <a:gd name="T41" fmla="*/ 28 h 93"/>
                  <a:gd name="T42" fmla="*/ 9 w 48"/>
                  <a:gd name="T43" fmla="*/ 32 h 93"/>
                  <a:gd name="T44" fmla="*/ 8 w 48"/>
                  <a:gd name="T45" fmla="*/ 37 h 93"/>
                  <a:gd name="T46" fmla="*/ 6 w 48"/>
                  <a:gd name="T47" fmla="*/ 42 h 93"/>
                  <a:gd name="T48" fmla="*/ 6 w 48"/>
                  <a:gd name="T49" fmla="*/ 45 h 93"/>
                  <a:gd name="T50" fmla="*/ 5 w 48"/>
                  <a:gd name="T51" fmla="*/ 48 h 93"/>
                  <a:gd name="T52" fmla="*/ 5 w 48"/>
                  <a:gd name="T53" fmla="*/ 51 h 93"/>
                  <a:gd name="T54" fmla="*/ 4 w 48"/>
                  <a:gd name="T55" fmla="*/ 56 h 93"/>
                  <a:gd name="T56" fmla="*/ 5 w 48"/>
                  <a:gd name="T57" fmla="*/ 59 h 93"/>
                  <a:gd name="T58" fmla="*/ 6 w 48"/>
                  <a:gd name="T59" fmla="*/ 61 h 93"/>
                  <a:gd name="T60" fmla="*/ 5 w 48"/>
                  <a:gd name="T61" fmla="*/ 63 h 93"/>
                  <a:gd name="T62" fmla="*/ 5 w 48"/>
                  <a:gd name="T63" fmla="*/ 67 h 93"/>
                  <a:gd name="T64" fmla="*/ 3 w 48"/>
                  <a:gd name="T65" fmla="*/ 70 h 93"/>
                  <a:gd name="T66" fmla="*/ 2 w 48"/>
                  <a:gd name="T67" fmla="*/ 73 h 93"/>
                  <a:gd name="T68" fmla="*/ 1 w 48"/>
                  <a:gd name="T69" fmla="*/ 77 h 93"/>
                  <a:gd name="T70" fmla="*/ 4 w 48"/>
                  <a:gd name="T71" fmla="*/ 79 h 93"/>
                  <a:gd name="T72" fmla="*/ 5 w 48"/>
                  <a:gd name="T73" fmla="*/ 83 h 93"/>
                  <a:gd name="T74" fmla="*/ 10 w 48"/>
                  <a:gd name="T75" fmla="*/ 83 h 93"/>
                  <a:gd name="T76" fmla="*/ 11 w 48"/>
                  <a:gd name="T77" fmla="*/ 81 h 93"/>
                  <a:gd name="T78" fmla="*/ 11 w 48"/>
                  <a:gd name="T79" fmla="*/ 77 h 93"/>
                  <a:gd name="T80" fmla="*/ 14 w 48"/>
                  <a:gd name="T81" fmla="*/ 75 h 93"/>
                  <a:gd name="T82" fmla="*/ 18 w 48"/>
                  <a:gd name="T83" fmla="*/ 70 h 93"/>
                  <a:gd name="T84" fmla="*/ 17 w 48"/>
                  <a:gd name="T85" fmla="*/ 67 h 93"/>
                  <a:gd name="T86" fmla="*/ 19 w 48"/>
                  <a:gd name="T87" fmla="*/ 61 h 93"/>
                  <a:gd name="T88" fmla="*/ 20 w 48"/>
                  <a:gd name="T89" fmla="*/ 59 h 93"/>
                  <a:gd name="T90" fmla="*/ 21 w 48"/>
                  <a:gd name="T91" fmla="*/ 55 h 93"/>
                  <a:gd name="T92" fmla="*/ 23 w 48"/>
                  <a:gd name="T93" fmla="*/ 55 h 93"/>
                  <a:gd name="T94" fmla="*/ 22 w 48"/>
                  <a:gd name="T95" fmla="*/ 54 h 93"/>
                  <a:gd name="T96" fmla="*/ 21 w 48"/>
                  <a:gd name="T97" fmla="*/ 52 h 93"/>
                  <a:gd name="T98" fmla="*/ 24 w 48"/>
                  <a:gd name="T99" fmla="*/ 50 h 93"/>
                  <a:gd name="T100" fmla="*/ 27 w 48"/>
                  <a:gd name="T101" fmla="*/ 47 h 93"/>
                  <a:gd name="T102" fmla="*/ 28 w 48"/>
                  <a:gd name="T103" fmla="*/ 44 h 93"/>
                  <a:gd name="T104" fmla="*/ 38 w 48"/>
                  <a:gd name="T105" fmla="*/ 42 h 93"/>
                  <a:gd name="T106" fmla="*/ 39 w 48"/>
                  <a:gd name="T107" fmla="*/ 37 h 93"/>
                  <a:gd name="T108" fmla="*/ 38 w 48"/>
                  <a:gd name="T109" fmla="*/ 34 h 93"/>
                  <a:gd name="T110" fmla="*/ 37 w 48"/>
                  <a:gd name="T111" fmla="*/ 32 h 93"/>
                  <a:gd name="T112" fmla="*/ 36 w 48"/>
                  <a:gd name="T113" fmla="*/ 30 h 93"/>
                  <a:gd name="T114" fmla="*/ 38 w 48"/>
                  <a:gd name="T115" fmla="*/ 23 h 93"/>
                  <a:gd name="T116" fmla="*/ 44 w 48"/>
                  <a:gd name="T117" fmla="*/ 15 h 93"/>
                  <a:gd name="T118" fmla="*/ 47 w 48"/>
                  <a:gd name="T119"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93">
                    <a:moveTo>
                      <a:pt x="18" y="91"/>
                    </a:moveTo>
                    <a:cubicBezTo>
                      <a:pt x="17" y="91"/>
                      <a:pt x="15" y="88"/>
                      <a:pt x="14" y="88"/>
                    </a:cubicBezTo>
                    <a:cubicBezTo>
                      <a:pt x="13" y="87"/>
                      <a:pt x="14" y="87"/>
                      <a:pt x="13" y="87"/>
                    </a:cubicBezTo>
                    <a:cubicBezTo>
                      <a:pt x="12" y="87"/>
                      <a:pt x="12" y="86"/>
                      <a:pt x="13" y="86"/>
                    </a:cubicBezTo>
                    <a:cubicBezTo>
                      <a:pt x="13" y="86"/>
                      <a:pt x="13" y="85"/>
                      <a:pt x="12" y="85"/>
                    </a:cubicBezTo>
                    <a:cubicBezTo>
                      <a:pt x="12" y="86"/>
                      <a:pt x="12" y="92"/>
                      <a:pt x="12" y="92"/>
                    </a:cubicBezTo>
                    <a:cubicBezTo>
                      <a:pt x="12" y="92"/>
                      <a:pt x="15" y="92"/>
                      <a:pt x="16" y="92"/>
                    </a:cubicBezTo>
                    <a:cubicBezTo>
                      <a:pt x="16" y="92"/>
                      <a:pt x="17" y="93"/>
                      <a:pt x="17" y="92"/>
                    </a:cubicBezTo>
                    <a:cubicBezTo>
                      <a:pt x="18" y="92"/>
                      <a:pt x="19" y="92"/>
                      <a:pt x="20" y="92"/>
                    </a:cubicBezTo>
                    <a:cubicBezTo>
                      <a:pt x="21" y="91"/>
                      <a:pt x="20" y="91"/>
                      <a:pt x="18" y="91"/>
                    </a:cubicBezTo>
                    <a:close/>
                    <a:moveTo>
                      <a:pt x="47" y="10"/>
                    </a:moveTo>
                    <a:cubicBezTo>
                      <a:pt x="47" y="9"/>
                      <a:pt x="46" y="9"/>
                      <a:pt x="45" y="9"/>
                    </a:cubicBezTo>
                    <a:cubicBezTo>
                      <a:pt x="45" y="9"/>
                      <a:pt x="45" y="10"/>
                      <a:pt x="45" y="10"/>
                    </a:cubicBezTo>
                    <a:cubicBezTo>
                      <a:pt x="46" y="11"/>
                      <a:pt x="45" y="13"/>
                      <a:pt x="44" y="13"/>
                    </a:cubicBezTo>
                    <a:cubicBezTo>
                      <a:pt x="43" y="13"/>
                      <a:pt x="43" y="14"/>
                      <a:pt x="42" y="14"/>
                    </a:cubicBezTo>
                    <a:cubicBezTo>
                      <a:pt x="42" y="14"/>
                      <a:pt x="41" y="15"/>
                      <a:pt x="40" y="14"/>
                    </a:cubicBezTo>
                    <a:cubicBezTo>
                      <a:pt x="40" y="14"/>
                      <a:pt x="39" y="15"/>
                      <a:pt x="38" y="14"/>
                    </a:cubicBezTo>
                    <a:cubicBezTo>
                      <a:pt x="38" y="14"/>
                      <a:pt x="36" y="14"/>
                      <a:pt x="36" y="14"/>
                    </a:cubicBezTo>
                    <a:cubicBezTo>
                      <a:pt x="36" y="13"/>
                      <a:pt x="37" y="13"/>
                      <a:pt x="37" y="12"/>
                    </a:cubicBezTo>
                    <a:cubicBezTo>
                      <a:pt x="37" y="11"/>
                      <a:pt x="39" y="10"/>
                      <a:pt x="39" y="9"/>
                    </a:cubicBezTo>
                    <a:cubicBezTo>
                      <a:pt x="38" y="9"/>
                      <a:pt x="35" y="7"/>
                      <a:pt x="34" y="7"/>
                    </a:cubicBezTo>
                    <a:cubicBezTo>
                      <a:pt x="34" y="6"/>
                      <a:pt x="33" y="6"/>
                      <a:pt x="32" y="6"/>
                    </a:cubicBezTo>
                    <a:cubicBezTo>
                      <a:pt x="30" y="5"/>
                      <a:pt x="30" y="5"/>
                      <a:pt x="29" y="4"/>
                    </a:cubicBezTo>
                    <a:cubicBezTo>
                      <a:pt x="28" y="3"/>
                      <a:pt x="26" y="2"/>
                      <a:pt x="26" y="1"/>
                    </a:cubicBezTo>
                    <a:cubicBezTo>
                      <a:pt x="25" y="1"/>
                      <a:pt x="24" y="0"/>
                      <a:pt x="24" y="1"/>
                    </a:cubicBezTo>
                    <a:cubicBezTo>
                      <a:pt x="23" y="1"/>
                      <a:pt x="23" y="3"/>
                      <a:pt x="22" y="2"/>
                    </a:cubicBezTo>
                    <a:cubicBezTo>
                      <a:pt x="22" y="1"/>
                      <a:pt x="21" y="1"/>
                      <a:pt x="19" y="1"/>
                    </a:cubicBezTo>
                    <a:cubicBezTo>
                      <a:pt x="18" y="1"/>
                      <a:pt x="19" y="0"/>
                      <a:pt x="17" y="1"/>
                    </a:cubicBezTo>
                    <a:cubicBezTo>
                      <a:pt x="17" y="2"/>
                      <a:pt x="16" y="2"/>
                      <a:pt x="16" y="2"/>
                    </a:cubicBezTo>
                    <a:cubicBezTo>
                      <a:pt x="16" y="4"/>
                      <a:pt x="15" y="5"/>
                      <a:pt x="15" y="5"/>
                    </a:cubicBezTo>
                    <a:cubicBezTo>
                      <a:pt x="15" y="6"/>
                      <a:pt x="13" y="7"/>
                      <a:pt x="13" y="7"/>
                    </a:cubicBezTo>
                    <a:cubicBezTo>
                      <a:pt x="13" y="8"/>
                      <a:pt x="13" y="9"/>
                      <a:pt x="12" y="9"/>
                    </a:cubicBezTo>
                    <a:cubicBezTo>
                      <a:pt x="12" y="9"/>
                      <a:pt x="13" y="11"/>
                      <a:pt x="13" y="11"/>
                    </a:cubicBezTo>
                    <a:cubicBezTo>
                      <a:pt x="12" y="12"/>
                      <a:pt x="13" y="13"/>
                      <a:pt x="13" y="13"/>
                    </a:cubicBezTo>
                    <a:cubicBezTo>
                      <a:pt x="12" y="13"/>
                      <a:pt x="11" y="14"/>
                      <a:pt x="11" y="14"/>
                    </a:cubicBezTo>
                    <a:cubicBezTo>
                      <a:pt x="11" y="15"/>
                      <a:pt x="11" y="16"/>
                      <a:pt x="11" y="16"/>
                    </a:cubicBezTo>
                    <a:cubicBezTo>
                      <a:pt x="10" y="16"/>
                      <a:pt x="10" y="17"/>
                      <a:pt x="10" y="18"/>
                    </a:cubicBezTo>
                    <a:cubicBezTo>
                      <a:pt x="10" y="19"/>
                      <a:pt x="9" y="18"/>
                      <a:pt x="9" y="19"/>
                    </a:cubicBezTo>
                    <a:cubicBezTo>
                      <a:pt x="9" y="20"/>
                      <a:pt x="10" y="22"/>
                      <a:pt x="9" y="22"/>
                    </a:cubicBezTo>
                    <a:cubicBezTo>
                      <a:pt x="8" y="22"/>
                      <a:pt x="8" y="24"/>
                      <a:pt x="8" y="24"/>
                    </a:cubicBezTo>
                    <a:cubicBezTo>
                      <a:pt x="8" y="24"/>
                      <a:pt x="7" y="25"/>
                      <a:pt x="8" y="26"/>
                    </a:cubicBezTo>
                    <a:cubicBezTo>
                      <a:pt x="9" y="27"/>
                      <a:pt x="9" y="28"/>
                      <a:pt x="9" y="28"/>
                    </a:cubicBezTo>
                    <a:cubicBezTo>
                      <a:pt x="9" y="29"/>
                      <a:pt x="10" y="30"/>
                      <a:pt x="9" y="30"/>
                    </a:cubicBezTo>
                    <a:cubicBezTo>
                      <a:pt x="9" y="31"/>
                      <a:pt x="9" y="32"/>
                      <a:pt x="9" y="32"/>
                    </a:cubicBezTo>
                    <a:cubicBezTo>
                      <a:pt x="8" y="33"/>
                      <a:pt x="9" y="34"/>
                      <a:pt x="8" y="34"/>
                    </a:cubicBezTo>
                    <a:cubicBezTo>
                      <a:pt x="7" y="34"/>
                      <a:pt x="8" y="37"/>
                      <a:pt x="8" y="37"/>
                    </a:cubicBezTo>
                    <a:cubicBezTo>
                      <a:pt x="7" y="37"/>
                      <a:pt x="6" y="38"/>
                      <a:pt x="6" y="39"/>
                    </a:cubicBezTo>
                    <a:cubicBezTo>
                      <a:pt x="6" y="41"/>
                      <a:pt x="6" y="42"/>
                      <a:pt x="6" y="42"/>
                    </a:cubicBezTo>
                    <a:cubicBezTo>
                      <a:pt x="6" y="43"/>
                      <a:pt x="7" y="43"/>
                      <a:pt x="7" y="44"/>
                    </a:cubicBezTo>
                    <a:cubicBezTo>
                      <a:pt x="7" y="45"/>
                      <a:pt x="6" y="44"/>
                      <a:pt x="6" y="45"/>
                    </a:cubicBezTo>
                    <a:cubicBezTo>
                      <a:pt x="5" y="45"/>
                      <a:pt x="6" y="46"/>
                      <a:pt x="5" y="46"/>
                    </a:cubicBezTo>
                    <a:cubicBezTo>
                      <a:pt x="5" y="46"/>
                      <a:pt x="5" y="47"/>
                      <a:pt x="5" y="48"/>
                    </a:cubicBezTo>
                    <a:cubicBezTo>
                      <a:pt x="5" y="49"/>
                      <a:pt x="4" y="49"/>
                      <a:pt x="4" y="49"/>
                    </a:cubicBezTo>
                    <a:cubicBezTo>
                      <a:pt x="4" y="50"/>
                      <a:pt x="5" y="50"/>
                      <a:pt x="5" y="51"/>
                    </a:cubicBezTo>
                    <a:cubicBezTo>
                      <a:pt x="5" y="52"/>
                      <a:pt x="5" y="53"/>
                      <a:pt x="4" y="53"/>
                    </a:cubicBezTo>
                    <a:cubicBezTo>
                      <a:pt x="4" y="54"/>
                      <a:pt x="4" y="56"/>
                      <a:pt x="4" y="56"/>
                    </a:cubicBezTo>
                    <a:cubicBezTo>
                      <a:pt x="5" y="56"/>
                      <a:pt x="5" y="57"/>
                      <a:pt x="4" y="57"/>
                    </a:cubicBezTo>
                    <a:cubicBezTo>
                      <a:pt x="4" y="58"/>
                      <a:pt x="5" y="58"/>
                      <a:pt x="5" y="59"/>
                    </a:cubicBezTo>
                    <a:cubicBezTo>
                      <a:pt x="4" y="59"/>
                      <a:pt x="5" y="60"/>
                      <a:pt x="5" y="60"/>
                    </a:cubicBezTo>
                    <a:cubicBezTo>
                      <a:pt x="6" y="60"/>
                      <a:pt x="7" y="61"/>
                      <a:pt x="6" y="61"/>
                    </a:cubicBezTo>
                    <a:cubicBezTo>
                      <a:pt x="5" y="61"/>
                      <a:pt x="4" y="61"/>
                      <a:pt x="5" y="61"/>
                    </a:cubicBezTo>
                    <a:cubicBezTo>
                      <a:pt x="5" y="62"/>
                      <a:pt x="6" y="63"/>
                      <a:pt x="5" y="63"/>
                    </a:cubicBezTo>
                    <a:cubicBezTo>
                      <a:pt x="4" y="63"/>
                      <a:pt x="5" y="64"/>
                      <a:pt x="5" y="65"/>
                    </a:cubicBezTo>
                    <a:cubicBezTo>
                      <a:pt x="5" y="66"/>
                      <a:pt x="5" y="66"/>
                      <a:pt x="5" y="67"/>
                    </a:cubicBezTo>
                    <a:cubicBezTo>
                      <a:pt x="4" y="67"/>
                      <a:pt x="5" y="68"/>
                      <a:pt x="4" y="68"/>
                    </a:cubicBezTo>
                    <a:cubicBezTo>
                      <a:pt x="3" y="68"/>
                      <a:pt x="4" y="69"/>
                      <a:pt x="3" y="70"/>
                    </a:cubicBezTo>
                    <a:cubicBezTo>
                      <a:pt x="2" y="70"/>
                      <a:pt x="4" y="71"/>
                      <a:pt x="3" y="71"/>
                    </a:cubicBezTo>
                    <a:cubicBezTo>
                      <a:pt x="2" y="72"/>
                      <a:pt x="3" y="73"/>
                      <a:pt x="2" y="73"/>
                    </a:cubicBezTo>
                    <a:cubicBezTo>
                      <a:pt x="1" y="73"/>
                      <a:pt x="1" y="74"/>
                      <a:pt x="1" y="75"/>
                    </a:cubicBezTo>
                    <a:cubicBezTo>
                      <a:pt x="1" y="75"/>
                      <a:pt x="0" y="76"/>
                      <a:pt x="1" y="77"/>
                    </a:cubicBezTo>
                    <a:cubicBezTo>
                      <a:pt x="2" y="77"/>
                      <a:pt x="1" y="78"/>
                      <a:pt x="1" y="78"/>
                    </a:cubicBezTo>
                    <a:cubicBezTo>
                      <a:pt x="2" y="79"/>
                      <a:pt x="4" y="78"/>
                      <a:pt x="4" y="79"/>
                    </a:cubicBezTo>
                    <a:cubicBezTo>
                      <a:pt x="3" y="80"/>
                      <a:pt x="3" y="82"/>
                      <a:pt x="4" y="82"/>
                    </a:cubicBezTo>
                    <a:cubicBezTo>
                      <a:pt x="4" y="82"/>
                      <a:pt x="4" y="83"/>
                      <a:pt x="5" y="83"/>
                    </a:cubicBezTo>
                    <a:cubicBezTo>
                      <a:pt x="5" y="83"/>
                      <a:pt x="8" y="82"/>
                      <a:pt x="9" y="83"/>
                    </a:cubicBezTo>
                    <a:cubicBezTo>
                      <a:pt x="9" y="83"/>
                      <a:pt x="10" y="83"/>
                      <a:pt x="10" y="83"/>
                    </a:cubicBezTo>
                    <a:cubicBezTo>
                      <a:pt x="11" y="83"/>
                      <a:pt x="12" y="84"/>
                      <a:pt x="12" y="84"/>
                    </a:cubicBezTo>
                    <a:cubicBezTo>
                      <a:pt x="13" y="83"/>
                      <a:pt x="11" y="82"/>
                      <a:pt x="11" y="81"/>
                    </a:cubicBezTo>
                    <a:cubicBezTo>
                      <a:pt x="11" y="81"/>
                      <a:pt x="11" y="80"/>
                      <a:pt x="11" y="80"/>
                    </a:cubicBezTo>
                    <a:cubicBezTo>
                      <a:pt x="11" y="79"/>
                      <a:pt x="11" y="78"/>
                      <a:pt x="11" y="77"/>
                    </a:cubicBezTo>
                    <a:cubicBezTo>
                      <a:pt x="12" y="77"/>
                      <a:pt x="12" y="76"/>
                      <a:pt x="13" y="77"/>
                    </a:cubicBezTo>
                    <a:cubicBezTo>
                      <a:pt x="13" y="77"/>
                      <a:pt x="14" y="76"/>
                      <a:pt x="14" y="75"/>
                    </a:cubicBezTo>
                    <a:cubicBezTo>
                      <a:pt x="14" y="74"/>
                      <a:pt x="15" y="73"/>
                      <a:pt x="16" y="72"/>
                    </a:cubicBezTo>
                    <a:cubicBezTo>
                      <a:pt x="17" y="71"/>
                      <a:pt x="19" y="70"/>
                      <a:pt x="18" y="70"/>
                    </a:cubicBezTo>
                    <a:cubicBezTo>
                      <a:pt x="18" y="70"/>
                      <a:pt x="19" y="68"/>
                      <a:pt x="19" y="68"/>
                    </a:cubicBezTo>
                    <a:cubicBezTo>
                      <a:pt x="19" y="67"/>
                      <a:pt x="17" y="67"/>
                      <a:pt x="17" y="67"/>
                    </a:cubicBezTo>
                    <a:cubicBezTo>
                      <a:pt x="16" y="67"/>
                      <a:pt x="14" y="66"/>
                      <a:pt x="15" y="64"/>
                    </a:cubicBezTo>
                    <a:cubicBezTo>
                      <a:pt x="16" y="62"/>
                      <a:pt x="18" y="62"/>
                      <a:pt x="19" y="61"/>
                    </a:cubicBezTo>
                    <a:cubicBezTo>
                      <a:pt x="19" y="61"/>
                      <a:pt x="19" y="61"/>
                      <a:pt x="19" y="60"/>
                    </a:cubicBezTo>
                    <a:cubicBezTo>
                      <a:pt x="20" y="60"/>
                      <a:pt x="20" y="59"/>
                      <a:pt x="20" y="59"/>
                    </a:cubicBezTo>
                    <a:cubicBezTo>
                      <a:pt x="20" y="58"/>
                      <a:pt x="20" y="56"/>
                      <a:pt x="21" y="56"/>
                    </a:cubicBezTo>
                    <a:cubicBezTo>
                      <a:pt x="22" y="56"/>
                      <a:pt x="22" y="56"/>
                      <a:pt x="21" y="55"/>
                    </a:cubicBezTo>
                    <a:cubicBezTo>
                      <a:pt x="21" y="55"/>
                      <a:pt x="21" y="55"/>
                      <a:pt x="22" y="55"/>
                    </a:cubicBezTo>
                    <a:cubicBezTo>
                      <a:pt x="23" y="54"/>
                      <a:pt x="22" y="55"/>
                      <a:pt x="23" y="55"/>
                    </a:cubicBezTo>
                    <a:cubicBezTo>
                      <a:pt x="24" y="55"/>
                      <a:pt x="25" y="54"/>
                      <a:pt x="24" y="54"/>
                    </a:cubicBezTo>
                    <a:cubicBezTo>
                      <a:pt x="23" y="53"/>
                      <a:pt x="23" y="54"/>
                      <a:pt x="22" y="54"/>
                    </a:cubicBezTo>
                    <a:cubicBezTo>
                      <a:pt x="22" y="54"/>
                      <a:pt x="21" y="53"/>
                      <a:pt x="21" y="53"/>
                    </a:cubicBezTo>
                    <a:cubicBezTo>
                      <a:pt x="20" y="53"/>
                      <a:pt x="21" y="52"/>
                      <a:pt x="21" y="52"/>
                    </a:cubicBezTo>
                    <a:cubicBezTo>
                      <a:pt x="20" y="51"/>
                      <a:pt x="20" y="50"/>
                      <a:pt x="20" y="49"/>
                    </a:cubicBezTo>
                    <a:cubicBezTo>
                      <a:pt x="21" y="49"/>
                      <a:pt x="23" y="50"/>
                      <a:pt x="24" y="50"/>
                    </a:cubicBezTo>
                    <a:cubicBezTo>
                      <a:pt x="26" y="50"/>
                      <a:pt x="27" y="50"/>
                      <a:pt x="27" y="49"/>
                    </a:cubicBezTo>
                    <a:cubicBezTo>
                      <a:pt x="27" y="48"/>
                      <a:pt x="26" y="47"/>
                      <a:pt x="27" y="47"/>
                    </a:cubicBezTo>
                    <a:cubicBezTo>
                      <a:pt x="28" y="46"/>
                      <a:pt x="27" y="46"/>
                      <a:pt x="27" y="45"/>
                    </a:cubicBezTo>
                    <a:cubicBezTo>
                      <a:pt x="27" y="44"/>
                      <a:pt x="27" y="44"/>
                      <a:pt x="28" y="44"/>
                    </a:cubicBezTo>
                    <a:cubicBezTo>
                      <a:pt x="28" y="45"/>
                      <a:pt x="31" y="44"/>
                      <a:pt x="34" y="44"/>
                    </a:cubicBezTo>
                    <a:cubicBezTo>
                      <a:pt x="36" y="43"/>
                      <a:pt x="38" y="42"/>
                      <a:pt x="38" y="42"/>
                    </a:cubicBezTo>
                    <a:cubicBezTo>
                      <a:pt x="38" y="41"/>
                      <a:pt x="40" y="39"/>
                      <a:pt x="40" y="39"/>
                    </a:cubicBezTo>
                    <a:cubicBezTo>
                      <a:pt x="41" y="38"/>
                      <a:pt x="40" y="37"/>
                      <a:pt x="39" y="37"/>
                    </a:cubicBezTo>
                    <a:cubicBezTo>
                      <a:pt x="38" y="37"/>
                      <a:pt x="38" y="36"/>
                      <a:pt x="39" y="35"/>
                    </a:cubicBezTo>
                    <a:cubicBezTo>
                      <a:pt x="39" y="34"/>
                      <a:pt x="39" y="34"/>
                      <a:pt x="38" y="34"/>
                    </a:cubicBezTo>
                    <a:cubicBezTo>
                      <a:pt x="37" y="34"/>
                      <a:pt x="35" y="33"/>
                      <a:pt x="36" y="32"/>
                    </a:cubicBezTo>
                    <a:cubicBezTo>
                      <a:pt x="36" y="32"/>
                      <a:pt x="37" y="32"/>
                      <a:pt x="37" y="32"/>
                    </a:cubicBezTo>
                    <a:cubicBezTo>
                      <a:pt x="37" y="32"/>
                      <a:pt x="37" y="31"/>
                      <a:pt x="37" y="31"/>
                    </a:cubicBezTo>
                    <a:cubicBezTo>
                      <a:pt x="37" y="31"/>
                      <a:pt x="36" y="31"/>
                      <a:pt x="36" y="30"/>
                    </a:cubicBezTo>
                    <a:cubicBezTo>
                      <a:pt x="36" y="28"/>
                      <a:pt x="37" y="28"/>
                      <a:pt x="37" y="27"/>
                    </a:cubicBezTo>
                    <a:cubicBezTo>
                      <a:pt x="37" y="25"/>
                      <a:pt x="38" y="24"/>
                      <a:pt x="38" y="23"/>
                    </a:cubicBezTo>
                    <a:cubicBezTo>
                      <a:pt x="38" y="22"/>
                      <a:pt x="39" y="20"/>
                      <a:pt x="40" y="19"/>
                    </a:cubicBezTo>
                    <a:cubicBezTo>
                      <a:pt x="41" y="17"/>
                      <a:pt x="44" y="15"/>
                      <a:pt x="44" y="15"/>
                    </a:cubicBezTo>
                    <a:cubicBezTo>
                      <a:pt x="45" y="14"/>
                      <a:pt x="47" y="14"/>
                      <a:pt x="47" y="13"/>
                    </a:cubicBezTo>
                    <a:cubicBezTo>
                      <a:pt x="48" y="13"/>
                      <a:pt x="47" y="10"/>
                      <a:pt x="47"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288">
                <a:extLst>
                  <a:ext uri="{FF2B5EF4-FFF2-40B4-BE49-F238E27FC236}">
                    <a16:creationId xmlns:a16="http://schemas.microsoft.com/office/drawing/2014/main" id="{99E90319-15FB-4252-B03A-DFC98811CE58}"/>
                  </a:ext>
                </a:extLst>
              </p:cNvPr>
              <p:cNvSpPr>
                <a:spLocks/>
              </p:cNvSpPr>
              <p:nvPr/>
            </p:nvSpPr>
            <p:spPr bwMode="auto">
              <a:xfrm>
                <a:off x="-4167188" y="2379663"/>
                <a:ext cx="74612" cy="377825"/>
              </a:xfrm>
              <a:custGeom>
                <a:avLst/>
                <a:gdLst>
                  <a:gd name="T0" fmla="*/ 9 w 21"/>
                  <a:gd name="T1" fmla="*/ 90 h 105"/>
                  <a:gd name="T2" fmla="*/ 6 w 21"/>
                  <a:gd name="T3" fmla="*/ 86 h 105"/>
                  <a:gd name="T4" fmla="*/ 8 w 21"/>
                  <a:gd name="T5" fmla="*/ 81 h 105"/>
                  <a:gd name="T6" fmla="*/ 10 w 21"/>
                  <a:gd name="T7" fmla="*/ 76 h 105"/>
                  <a:gd name="T8" fmla="*/ 11 w 21"/>
                  <a:gd name="T9" fmla="*/ 72 h 105"/>
                  <a:gd name="T10" fmla="*/ 9 w 21"/>
                  <a:gd name="T11" fmla="*/ 68 h 105"/>
                  <a:gd name="T12" fmla="*/ 10 w 21"/>
                  <a:gd name="T13" fmla="*/ 62 h 105"/>
                  <a:gd name="T14" fmla="*/ 10 w 21"/>
                  <a:gd name="T15" fmla="*/ 57 h 105"/>
                  <a:gd name="T16" fmla="*/ 11 w 21"/>
                  <a:gd name="T17" fmla="*/ 53 h 105"/>
                  <a:gd name="T18" fmla="*/ 13 w 21"/>
                  <a:gd name="T19" fmla="*/ 45 h 105"/>
                  <a:gd name="T20" fmla="*/ 14 w 21"/>
                  <a:gd name="T21" fmla="*/ 39 h 105"/>
                  <a:gd name="T22" fmla="*/ 14 w 21"/>
                  <a:gd name="T23" fmla="*/ 33 h 105"/>
                  <a:gd name="T24" fmla="*/ 16 w 21"/>
                  <a:gd name="T25" fmla="*/ 27 h 105"/>
                  <a:gd name="T26" fmla="*/ 18 w 21"/>
                  <a:gd name="T27" fmla="*/ 22 h 105"/>
                  <a:gd name="T28" fmla="*/ 20 w 21"/>
                  <a:gd name="T29" fmla="*/ 16 h 105"/>
                  <a:gd name="T30" fmla="*/ 19 w 21"/>
                  <a:gd name="T31" fmla="*/ 11 h 105"/>
                  <a:gd name="T32" fmla="*/ 18 w 21"/>
                  <a:gd name="T33" fmla="*/ 6 h 105"/>
                  <a:gd name="T34" fmla="*/ 15 w 21"/>
                  <a:gd name="T35" fmla="*/ 1 h 105"/>
                  <a:gd name="T36" fmla="*/ 14 w 21"/>
                  <a:gd name="T37" fmla="*/ 5 h 105"/>
                  <a:gd name="T38" fmla="*/ 13 w 21"/>
                  <a:gd name="T39" fmla="*/ 16 h 105"/>
                  <a:gd name="T40" fmla="*/ 11 w 21"/>
                  <a:gd name="T41" fmla="*/ 27 h 105"/>
                  <a:gd name="T42" fmla="*/ 10 w 21"/>
                  <a:gd name="T43" fmla="*/ 34 h 105"/>
                  <a:gd name="T44" fmla="*/ 9 w 21"/>
                  <a:gd name="T45" fmla="*/ 44 h 105"/>
                  <a:gd name="T46" fmla="*/ 6 w 21"/>
                  <a:gd name="T47" fmla="*/ 52 h 105"/>
                  <a:gd name="T48" fmla="*/ 5 w 21"/>
                  <a:gd name="T49" fmla="*/ 59 h 105"/>
                  <a:gd name="T50" fmla="*/ 4 w 21"/>
                  <a:gd name="T51" fmla="*/ 66 h 105"/>
                  <a:gd name="T52" fmla="*/ 7 w 21"/>
                  <a:gd name="T53" fmla="*/ 63 h 105"/>
                  <a:gd name="T54" fmla="*/ 7 w 21"/>
                  <a:gd name="T55" fmla="*/ 66 h 105"/>
                  <a:gd name="T56" fmla="*/ 6 w 21"/>
                  <a:gd name="T57" fmla="*/ 71 h 105"/>
                  <a:gd name="T58" fmla="*/ 5 w 21"/>
                  <a:gd name="T59" fmla="*/ 74 h 105"/>
                  <a:gd name="T60" fmla="*/ 5 w 21"/>
                  <a:gd name="T61" fmla="*/ 73 h 105"/>
                  <a:gd name="T62" fmla="*/ 3 w 21"/>
                  <a:gd name="T63" fmla="*/ 74 h 105"/>
                  <a:gd name="T64" fmla="*/ 1 w 21"/>
                  <a:gd name="T65" fmla="*/ 78 h 105"/>
                  <a:gd name="T66" fmla="*/ 4 w 21"/>
                  <a:gd name="T67" fmla="*/ 78 h 105"/>
                  <a:gd name="T68" fmla="*/ 5 w 21"/>
                  <a:gd name="T69" fmla="*/ 81 h 105"/>
                  <a:gd name="T70" fmla="*/ 2 w 21"/>
                  <a:gd name="T71" fmla="*/ 81 h 105"/>
                  <a:gd name="T72" fmla="*/ 3 w 21"/>
                  <a:gd name="T73" fmla="*/ 83 h 105"/>
                  <a:gd name="T74" fmla="*/ 1 w 21"/>
                  <a:gd name="T75" fmla="*/ 85 h 105"/>
                  <a:gd name="T76" fmla="*/ 3 w 21"/>
                  <a:gd name="T77" fmla="*/ 86 h 105"/>
                  <a:gd name="T78" fmla="*/ 4 w 21"/>
                  <a:gd name="T79" fmla="*/ 88 h 105"/>
                  <a:gd name="T80" fmla="*/ 2 w 21"/>
                  <a:gd name="T81" fmla="*/ 91 h 105"/>
                  <a:gd name="T82" fmla="*/ 5 w 21"/>
                  <a:gd name="T83" fmla="*/ 92 h 105"/>
                  <a:gd name="T84" fmla="*/ 6 w 21"/>
                  <a:gd name="T85" fmla="*/ 93 h 105"/>
                  <a:gd name="T86" fmla="*/ 5 w 21"/>
                  <a:gd name="T87" fmla="*/ 96 h 105"/>
                  <a:gd name="T88" fmla="*/ 9 w 21"/>
                  <a:gd name="T89" fmla="*/ 96 h 105"/>
                  <a:gd name="T90" fmla="*/ 6 w 21"/>
                  <a:gd name="T91" fmla="*/ 98 h 105"/>
                  <a:gd name="T92" fmla="*/ 9 w 21"/>
                  <a:gd name="T93" fmla="*/ 97 h 105"/>
                  <a:gd name="T94" fmla="*/ 6 w 21"/>
                  <a:gd name="T95" fmla="*/ 100 h 105"/>
                  <a:gd name="T96" fmla="*/ 9 w 21"/>
                  <a:gd name="T97" fmla="*/ 100 h 105"/>
                  <a:gd name="T98" fmla="*/ 13 w 21"/>
                  <a:gd name="T99" fmla="*/ 95 h 105"/>
                  <a:gd name="T100" fmla="*/ 15 w 21"/>
                  <a:gd name="T101" fmla="*/ 98 h 105"/>
                  <a:gd name="T102" fmla="*/ 13 w 21"/>
                  <a:gd name="T103" fmla="*/ 99 h 105"/>
                  <a:gd name="T104" fmla="*/ 11 w 21"/>
                  <a:gd name="T105" fmla="*/ 101 h 105"/>
                  <a:gd name="T106" fmla="*/ 12 w 21"/>
                  <a:gd name="T107" fmla="*/ 104 h 105"/>
                  <a:gd name="T108" fmla="*/ 16 w 21"/>
                  <a:gd name="T109" fmla="*/ 104 h 105"/>
                  <a:gd name="T110" fmla="*/ 19 w 21"/>
                  <a:gd name="T111" fmla="*/ 104 h 105"/>
                  <a:gd name="T112" fmla="*/ 17 w 21"/>
                  <a:gd name="T113" fmla="*/ 103 h 105"/>
                  <a:gd name="T114" fmla="*/ 15 w 21"/>
                  <a:gd name="T115" fmla="*/ 95 h 105"/>
                  <a:gd name="T116" fmla="*/ 10 w 21"/>
                  <a:gd name="T117"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 h="105">
                    <a:moveTo>
                      <a:pt x="10" y="94"/>
                    </a:moveTo>
                    <a:cubicBezTo>
                      <a:pt x="9" y="94"/>
                      <a:pt x="9" y="93"/>
                      <a:pt x="9" y="93"/>
                    </a:cubicBezTo>
                    <a:cubicBezTo>
                      <a:pt x="8" y="93"/>
                      <a:pt x="8" y="91"/>
                      <a:pt x="9" y="90"/>
                    </a:cubicBezTo>
                    <a:cubicBezTo>
                      <a:pt x="9" y="89"/>
                      <a:pt x="7" y="90"/>
                      <a:pt x="6" y="89"/>
                    </a:cubicBezTo>
                    <a:cubicBezTo>
                      <a:pt x="6" y="89"/>
                      <a:pt x="7" y="88"/>
                      <a:pt x="6" y="88"/>
                    </a:cubicBezTo>
                    <a:cubicBezTo>
                      <a:pt x="5" y="87"/>
                      <a:pt x="6" y="86"/>
                      <a:pt x="6" y="86"/>
                    </a:cubicBezTo>
                    <a:cubicBezTo>
                      <a:pt x="6" y="85"/>
                      <a:pt x="6" y="84"/>
                      <a:pt x="7" y="84"/>
                    </a:cubicBezTo>
                    <a:cubicBezTo>
                      <a:pt x="8" y="84"/>
                      <a:pt x="7" y="83"/>
                      <a:pt x="8" y="82"/>
                    </a:cubicBezTo>
                    <a:cubicBezTo>
                      <a:pt x="9" y="82"/>
                      <a:pt x="7" y="81"/>
                      <a:pt x="8" y="81"/>
                    </a:cubicBezTo>
                    <a:cubicBezTo>
                      <a:pt x="9" y="80"/>
                      <a:pt x="8" y="79"/>
                      <a:pt x="9" y="79"/>
                    </a:cubicBezTo>
                    <a:cubicBezTo>
                      <a:pt x="10" y="79"/>
                      <a:pt x="9" y="78"/>
                      <a:pt x="10" y="78"/>
                    </a:cubicBezTo>
                    <a:cubicBezTo>
                      <a:pt x="10" y="77"/>
                      <a:pt x="10" y="77"/>
                      <a:pt x="10" y="76"/>
                    </a:cubicBezTo>
                    <a:cubicBezTo>
                      <a:pt x="10" y="75"/>
                      <a:pt x="9" y="74"/>
                      <a:pt x="10" y="74"/>
                    </a:cubicBezTo>
                    <a:cubicBezTo>
                      <a:pt x="11" y="74"/>
                      <a:pt x="10" y="73"/>
                      <a:pt x="10" y="72"/>
                    </a:cubicBezTo>
                    <a:cubicBezTo>
                      <a:pt x="9" y="72"/>
                      <a:pt x="10" y="72"/>
                      <a:pt x="11" y="72"/>
                    </a:cubicBezTo>
                    <a:cubicBezTo>
                      <a:pt x="12" y="72"/>
                      <a:pt x="11" y="71"/>
                      <a:pt x="10" y="71"/>
                    </a:cubicBezTo>
                    <a:cubicBezTo>
                      <a:pt x="10" y="71"/>
                      <a:pt x="9" y="70"/>
                      <a:pt x="10" y="70"/>
                    </a:cubicBezTo>
                    <a:cubicBezTo>
                      <a:pt x="10" y="69"/>
                      <a:pt x="9" y="69"/>
                      <a:pt x="9" y="68"/>
                    </a:cubicBezTo>
                    <a:cubicBezTo>
                      <a:pt x="10" y="68"/>
                      <a:pt x="10" y="67"/>
                      <a:pt x="9" y="67"/>
                    </a:cubicBezTo>
                    <a:cubicBezTo>
                      <a:pt x="9" y="67"/>
                      <a:pt x="9" y="65"/>
                      <a:pt x="9" y="64"/>
                    </a:cubicBezTo>
                    <a:cubicBezTo>
                      <a:pt x="10" y="64"/>
                      <a:pt x="10" y="63"/>
                      <a:pt x="10" y="62"/>
                    </a:cubicBezTo>
                    <a:cubicBezTo>
                      <a:pt x="10" y="61"/>
                      <a:pt x="9" y="61"/>
                      <a:pt x="9" y="60"/>
                    </a:cubicBezTo>
                    <a:cubicBezTo>
                      <a:pt x="9" y="60"/>
                      <a:pt x="10" y="60"/>
                      <a:pt x="10" y="59"/>
                    </a:cubicBezTo>
                    <a:cubicBezTo>
                      <a:pt x="10" y="58"/>
                      <a:pt x="10" y="57"/>
                      <a:pt x="10" y="57"/>
                    </a:cubicBezTo>
                    <a:cubicBezTo>
                      <a:pt x="11" y="57"/>
                      <a:pt x="10" y="56"/>
                      <a:pt x="11" y="56"/>
                    </a:cubicBezTo>
                    <a:cubicBezTo>
                      <a:pt x="11" y="55"/>
                      <a:pt x="12" y="56"/>
                      <a:pt x="12" y="55"/>
                    </a:cubicBezTo>
                    <a:cubicBezTo>
                      <a:pt x="12" y="54"/>
                      <a:pt x="11" y="54"/>
                      <a:pt x="11" y="53"/>
                    </a:cubicBezTo>
                    <a:cubicBezTo>
                      <a:pt x="11" y="53"/>
                      <a:pt x="11" y="52"/>
                      <a:pt x="11" y="50"/>
                    </a:cubicBezTo>
                    <a:cubicBezTo>
                      <a:pt x="11" y="49"/>
                      <a:pt x="12" y="48"/>
                      <a:pt x="13" y="48"/>
                    </a:cubicBezTo>
                    <a:cubicBezTo>
                      <a:pt x="13" y="48"/>
                      <a:pt x="12" y="45"/>
                      <a:pt x="13" y="45"/>
                    </a:cubicBezTo>
                    <a:cubicBezTo>
                      <a:pt x="14" y="45"/>
                      <a:pt x="13" y="44"/>
                      <a:pt x="14" y="43"/>
                    </a:cubicBezTo>
                    <a:cubicBezTo>
                      <a:pt x="14" y="43"/>
                      <a:pt x="14" y="42"/>
                      <a:pt x="14" y="41"/>
                    </a:cubicBezTo>
                    <a:cubicBezTo>
                      <a:pt x="15" y="41"/>
                      <a:pt x="14" y="40"/>
                      <a:pt x="14" y="39"/>
                    </a:cubicBezTo>
                    <a:cubicBezTo>
                      <a:pt x="14" y="39"/>
                      <a:pt x="14" y="38"/>
                      <a:pt x="13" y="37"/>
                    </a:cubicBezTo>
                    <a:cubicBezTo>
                      <a:pt x="12" y="36"/>
                      <a:pt x="13" y="35"/>
                      <a:pt x="13" y="35"/>
                    </a:cubicBezTo>
                    <a:cubicBezTo>
                      <a:pt x="13" y="35"/>
                      <a:pt x="13" y="33"/>
                      <a:pt x="14" y="33"/>
                    </a:cubicBezTo>
                    <a:cubicBezTo>
                      <a:pt x="15" y="33"/>
                      <a:pt x="14" y="31"/>
                      <a:pt x="14" y="30"/>
                    </a:cubicBezTo>
                    <a:cubicBezTo>
                      <a:pt x="14" y="29"/>
                      <a:pt x="15" y="30"/>
                      <a:pt x="15" y="29"/>
                    </a:cubicBezTo>
                    <a:cubicBezTo>
                      <a:pt x="15" y="28"/>
                      <a:pt x="15" y="27"/>
                      <a:pt x="16" y="27"/>
                    </a:cubicBezTo>
                    <a:cubicBezTo>
                      <a:pt x="16" y="27"/>
                      <a:pt x="16" y="26"/>
                      <a:pt x="16" y="25"/>
                    </a:cubicBezTo>
                    <a:cubicBezTo>
                      <a:pt x="16" y="25"/>
                      <a:pt x="17" y="24"/>
                      <a:pt x="18" y="24"/>
                    </a:cubicBezTo>
                    <a:cubicBezTo>
                      <a:pt x="18" y="24"/>
                      <a:pt x="17" y="23"/>
                      <a:pt x="18" y="22"/>
                    </a:cubicBezTo>
                    <a:cubicBezTo>
                      <a:pt x="18" y="22"/>
                      <a:pt x="17" y="20"/>
                      <a:pt x="17" y="20"/>
                    </a:cubicBezTo>
                    <a:cubicBezTo>
                      <a:pt x="18" y="20"/>
                      <a:pt x="18" y="19"/>
                      <a:pt x="18" y="18"/>
                    </a:cubicBezTo>
                    <a:cubicBezTo>
                      <a:pt x="18" y="18"/>
                      <a:pt x="20" y="17"/>
                      <a:pt x="20" y="16"/>
                    </a:cubicBezTo>
                    <a:cubicBezTo>
                      <a:pt x="20" y="16"/>
                      <a:pt x="21" y="15"/>
                      <a:pt x="21" y="13"/>
                    </a:cubicBezTo>
                    <a:cubicBezTo>
                      <a:pt x="20" y="14"/>
                      <a:pt x="19" y="14"/>
                      <a:pt x="19" y="14"/>
                    </a:cubicBezTo>
                    <a:cubicBezTo>
                      <a:pt x="19" y="13"/>
                      <a:pt x="19" y="12"/>
                      <a:pt x="19" y="11"/>
                    </a:cubicBezTo>
                    <a:cubicBezTo>
                      <a:pt x="18" y="11"/>
                      <a:pt x="18" y="9"/>
                      <a:pt x="18" y="9"/>
                    </a:cubicBezTo>
                    <a:cubicBezTo>
                      <a:pt x="17" y="9"/>
                      <a:pt x="16" y="8"/>
                      <a:pt x="17" y="7"/>
                    </a:cubicBezTo>
                    <a:cubicBezTo>
                      <a:pt x="18" y="7"/>
                      <a:pt x="17" y="6"/>
                      <a:pt x="18" y="6"/>
                    </a:cubicBezTo>
                    <a:cubicBezTo>
                      <a:pt x="18" y="5"/>
                      <a:pt x="17" y="5"/>
                      <a:pt x="17" y="4"/>
                    </a:cubicBezTo>
                    <a:cubicBezTo>
                      <a:pt x="16" y="3"/>
                      <a:pt x="17" y="2"/>
                      <a:pt x="16" y="2"/>
                    </a:cubicBezTo>
                    <a:cubicBezTo>
                      <a:pt x="15" y="1"/>
                      <a:pt x="15" y="0"/>
                      <a:pt x="15" y="1"/>
                    </a:cubicBezTo>
                    <a:cubicBezTo>
                      <a:pt x="15" y="1"/>
                      <a:pt x="15" y="2"/>
                      <a:pt x="14" y="3"/>
                    </a:cubicBezTo>
                    <a:cubicBezTo>
                      <a:pt x="14" y="3"/>
                      <a:pt x="14" y="3"/>
                      <a:pt x="14" y="3"/>
                    </a:cubicBezTo>
                    <a:cubicBezTo>
                      <a:pt x="14" y="4"/>
                      <a:pt x="13" y="5"/>
                      <a:pt x="14" y="5"/>
                    </a:cubicBezTo>
                    <a:cubicBezTo>
                      <a:pt x="14" y="6"/>
                      <a:pt x="14" y="10"/>
                      <a:pt x="14" y="11"/>
                    </a:cubicBezTo>
                    <a:cubicBezTo>
                      <a:pt x="13" y="13"/>
                      <a:pt x="13" y="14"/>
                      <a:pt x="13" y="15"/>
                    </a:cubicBezTo>
                    <a:cubicBezTo>
                      <a:pt x="12" y="15"/>
                      <a:pt x="13" y="16"/>
                      <a:pt x="13" y="16"/>
                    </a:cubicBezTo>
                    <a:cubicBezTo>
                      <a:pt x="13" y="16"/>
                      <a:pt x="13" y="17"/>
                      <a:pt x="13" y="19"/>
                    </a:cubicBezTo>
                    <a:cubicBezTo>
                      <a:pt x="13" y="21"/>
                      <a:pt x="12" y="23"/>
                      <a:pt x="12" y="24"/>
                    </a:cubicBezTo>
                    <a:cubicBezTo>
                      <a:pt x="12" y="25"/>
                      <a:pt x="11" y="26"/>
                      <a:pt x="11" y="27"/>
                    </a:cubicBezTo>
                    <a:cubicBezTo>
                      <a:pt x="11" y="28"/>
                      <a:pt x="11" y="28"/>
                      <a:pt x="10" y="29"/>
                    </a:cubicBezTo>
                    <a:cubicBezTo>
                      <a:pt x="10" y="29"/>
                      <a:pt x="11" y="31"/>
                      <a:pt x="11" y="32"/>
                    </a:cubicBezTo>
                    <a:cubicBezTo>
                      <a:pt x="11" y="32"/>
                      <a:pt x="10" y="33"/>
                      <a:pt x="10" y="34"/>
                    </a:cubicBezTo>
                    <a:cubicBezTo>
                      <a:pt x="10" y="36"/>
                      <a:pt x="10" y="39"/>
                      <a:pt x="10" y="39"/>
                    </a:cubicBezTo>
                    <a:cubicBezTo>
                      <a:pt x="10" y="40"/>
                      <a:pt x="9" y="40"/>
                      <a:pt x="10" y="41"/>
                    </a:cubicBezTo>
                    <a:cubicBezTo>
                      <a:pt x="10" y="42"/>
                      <a:pt x="9" y="42"/>
                      <a:pt x="9" y="44"/>
                    </a:cubicBezTo>
                    <a:cubicBezTo>
                      <a:pt x="9" y="45"/>
                      <a:pt x="7" y="47"/>
                      <a:pt x="7" y="49"/>
                    </a:cubicBezTo>
                    <a:cubicBezTo>
                      <a:pt x="7" y="50"/>
                      <a:pt x="7" y="50"/>
                      <a:pt x="6" y="50"/>
                    </a:cubicBezTo>
                    <a:cubicBezTo>
                      <a:pt x="5" y="50"/>
                      <a:pt x="5" y="51"/>
                      <a:pt x="6" y="52"/>
                    </a:cubicBezTo>
                    <a:cubicBezTo>
                      <a:pt x="6" y="53"/>
                      <a:pt x="5" y="54"/>
                      <a:pt x="6" y="55"/>
                    </a:cubicBezTo>
                    <a:cubicBezTo>
                      <a:pt x="7" y="56"/>
                      <a:pt x="6" y="56"/>
                      <a:pt x="6" y="57"/>
                    </a:cubicBezTo>
                    <a:cubicBezTo>
                      <a:pt x="6" y="58"/>
                      <a:pt x="5" y="58"/>
                      <a:pt x="5" y="59"/>
                    </a:cubicBezTo>
                    <a:cubicBezTo>
                      <a:pt x="5" y="60"/>
                      <a:pt x="5" y="61"/>
                      <a:pt x="5" y="62"/>
                    </a:cubicBezTo>
                    <a:cubicBezTo>
                      <a:pt x="5" y="63"/>
                      <a:pt x="5" y="64"/>
                      <a:pt x="5" y="64"/>
                    </a:cubicBezTo>
                    <a:cubicBezTo>
                      <a:pt x="4" y="64"/>
                      <a:pt x="4" y="64"/>
                      <a:pt x="4" y="66"/>
                    </a:cubicBezTo>
                    <a:cubicBezTo>
                      <a:pt x="4" y="68"/>
                      <a:pt x="4" y="68"/>
                      <a:pt x="5" y="68"/>
                    </a:cubicBezTo>
                    <a:cubicBezTo>
                      <a:pt x="6" y="68"/>
                      <a:pt x="5" y="63"/>
                      <a:pt x="6" y="63"/>
                    </a:cubicBezTo>
                    <a:cubicBezTo>
                      <a:pt x="7" y="63"/>
                      <a:pt x="6" y="63"/>
                      <a:pt x="7" y="63"/>
                    </a:cubicBezTo>
                    <a:cubicBezTo>
                      <a:pt x="8" y="62"/>
                      <a:pt x="7" y="63"/>
                      <a:pt x="7" y="63"/>
                    </a:cubicBezTo>
                    <a:cubicBezTo>
                      <a:pt x="8" y="64"/>
                      <a:pt x="8" y="64"/>
                      <a:pt x="8" y="64"/>
                    </a:cubicBezTo>
                    <a:cubicBezTo>
                      <a:pt x="7" y="65"/>
                      <a:pt x="8" y="66"/>
                      <a:pt x="7" y="66"/>
                    </a:cubicBezTo>
                    <a:cubicBezTo>
                      <a:pt x="7" y="67"/>
                      <a:pt x="6" y="68"/>
                      <a:pt x="7" y="68"/>
                    </a:cubicBezTo>
                    <a:cubicBezTo>
                      <a:pt x="7" y="69"/>
                      <a:pt x="6" y="69"/>
                      <a:pt x="6" y="70"/>
                    </a:cubicBezTo>
                    <a:cubicBezTo>
                      <a:pt x="6" y="71"/>
                      <a:pt x="7" y="71"/>
                      <a:pt x="6" y="71"/>
                    </a:cubicBezTo>
                    <a:cubicBezTo>
                      <a:pt x="6" y="71"/>
                      <a:pt x="7" y="72"/>
                      <a:pt x="6" y="72"/>
                    </a:cubicBezTo>
                    <a:cubicBezTo>
                      <a:pt x="6" y="72"/>
                      <a:pt x="6" y="73"/>
                      <a:pt x="7" y="73"/>
                    </a:cubicBezTo>
                    <a:cubicBezTo>
                      <a:pt x="7" y="74"/>
                      <a:pt x="6" y="74"/>
                      <a:pt x="5" y="74"/>
                    </a:cubicBezTo>
                    <a:cubicBezTo>
                      <a:pt x="5" y="74"/>
                      <a:pt x="6" y="75"/>
                      <a:pt x="6" y="75"/>
                    </a:cubicBezTo>
                    <a:cubicBezTo>
                      <a:pt x="5" y="76"/>
                      <a:pt x="4" y="75"/>
                      <a:pt x="4" y="75"/>
                    </a:cubicBezTo>
                    <a:cubicBezTo>
                      <a:pt x="4" y="75"/>
                      <a:pt x="5" y="74"/>
                      <a:pt x="5" y="73"/>
                    </a:cubicBezTo>
                    <a:cubicBezTo>
                      <a:pt x="6" y="73"/>
                      <a:pt x="5" y="71"/>
                      <a:pt x="4" y="72"/>
                    </a:cubicBezTo>
                    <a:cubicBezTo>
                      <a:pt x="3" y="72"/>
                      <a:pt x="5" y="73"/>
                      <a:pt x="5" y="73"/>
                    </a:cubicBezTo>
                    <a:cubicBezTo>
                      <a:pt x="5" y="74"/>
                      <a:pt x="3" y="73"/>
                      <a:pt x="3" y="74"/>
                    </a:cubicBezTo>
                    <a:cubicBezTo>
                      <a:pt x="3" y="75"/>
                      <a:pt x="3" y="75"/>
                      <a:pt x="2" y="75"/>
                    </a:cubicBezTo>
                    <a:cubicBezTo>
                      <a:pt x="2" y="76"/>
                      <a:pt x="3" y="76"/>
                      <a:pt x="2" y="76"/>
                    </a:cubicBezTo>
                    <a:cubicBezTo>
                      <a:pt x="2" y="76"/>
                      <a:pt x="1" y="77"/>
                      <a:pt x="1" y="78"/>
                    </a:cubicBezTo>
                    <a:cubicBezTo>
                      <a:pt x="1" y="78"/>
                      <a:pt x="1" y="78"/>
                      <a:pt x="1" y="78"/>
                    </a:cubicBezTo>
                    <a:cubicBezTo>
                      <a:pt x="1" y="77"/>
                      <a:pt x="2" y="77"/>
                      <a:pt x="2" y="78"/>
                    </a:cubicBezTo>
                    <a:cubicBezTo>
                      <a:pt x="3" y="78"/>
                      <a:pt x="3" y="78"/>
                      <a:pt x="4" y="78"/>
                    </a:cubicBezTo>
                    <a:cubicBezTo>
                      <a:pt x="4" y="78"/>
                      <a:pt x="4" y="79"/>
                      <a:pt x="4" y="79"/>
                    </a:cubicBezTo>
                    <a:cubicBezTo>
                      <a:pt x="3" y="79"/>
                      <a:pt x="3" y="80"/>
                      <a:pt x="3" y="80"/>
                    </a:cubicBezTo>
                    <a:cubicBezTo>
                      <a:pt x="3" y="81"/>
                      <a:pt x="5" y="80"/>
                      <a:pt x="5" y="81"/>
                    </a:cubicBezTo>
                    <a:cubicBezTo>
                      <a:pt x="6" y="81"/>
                      <a:pt x="6" y="82"/>
                      <a:pt x="5" y="82"/>
                    </a:cubicBezTo>
                    <a:cubicBezTo>
                      <a:pt x="5" y="81"/>
                      <a:pt x="4" y="81"/>
                      <a:pt x="4" y="81"/>
                    </a:cubicBezTo>
                    <a:cubicBezTo>
                      <a:pt x="3" y="82"/>
                      <a:pt x="3" y="82"/>
                      <a:pt x="2" y="81"/>
                    </a:cubicBezTo>
                    <a:cubicBezTo>
                      <a:pt x="2" y="81"/>
                      <a:pt x="0" y="82"/>
                      <a:pt x="1" y="83"/>
                    </a:cubicBezTo>
                    <a:cubicBezTo>
                      <a:pt x="1" y="83"/>
                      <a:pt x="1" y="84"/>
                      <a:pt x="2" y="84"/>
                    </a:cubicBezTo>
                    <a:cubicBezTo>
                      <a:pt x="2" y="84"/>
                      <a:pt x="3" y="83"/>
                      <a:pt x="3" y="83"/>
                    </a:cubicBezTo>
                    <a:cubicBezTo>
                      <a:pt x="3" y="83"/>
                      <a:pt x="4" y="82"/>
                      <a:pt x="4" y="83"/>
                    </a:cubicBezTo>
                    <a:cubicBezTo>
                      <a:pt x="4" y="84"/>
                      <a:pt x="3" y="83"/>
                      <a:pt x="3" y="84"/>
                    </a:cubicBezTo>
                    <a:cubicBezTo>
                      <a:pt x="3" y="85"/>
                      <a:pt x="2" y="85"/>
                      <a:pt x="1" y="85"/>
                    </a:cubicBezTo>
                    <a:cubicBezTo>
                      <a:pt x="1" y="86"/>
                      <a:pt x="1" y="87"/>
                      <a:pt x="2" y="86"/>
                    </a:cubicBezTo>
                    <a:cubicBezTo>
                      <a:pt x="3" y="86"/>
                      <a:pt x="2" y="87"/>
                      <a:pt x="3" y="87"/>
                    </a:cubicBezTo>
                    <a:cubicBezTo>
                      <a:pt x="3" y="87"/>
                      <a:pt x="3" y="87"/>
                      <a:pt x="3" y="86"/>
                    </a:cubicBezTo>
                    <a:cubicBezTo>
                      <a:pt x="3" y="86"/>
                      <a:pt x="4" y="85"/>
                      <a:pt x="4" y="85"/>
                    </a:cubicBezTo>
                    <a:cubicBezTo>
                      <a:pt x="5" y="86"/>
                      <a:pt x="4" y="86"/>
                      <a:pt x="4" y="87"/>
                    </a:cubicBezTo>
                    <a:cubicBezTo>
                      <a:pt x="4" y="87"/>
                      <a:pt x="4" y="88"/>
                      <a:pt x="4" y="88"/>
                    </a:cubicBezTo>
                    <a:cubicBezTo>
                      <a:pt x="4" y="89"/>
                      <a:pt x="3" y="89"/>
                      <a:pt x="3" y="89"/>
                    </a:cubicBezTo>
                    <a:cubicBezTo>
                      <a:pt x="3" y="90"/>
                      <a:pt x="2" y="90"/>
                      <a:pt x="2" y="90"/>
                    </a:cubicBezTo>
                    <a:cubicBezTo>
                      <a:pt x="3" y="90"/>
                      <a:pt x="2" y="91"/>
                      <a:pt x="2" y="91"/>
                    </a:cubicBezTo>
                    <a:cubicBezTo>
                      <a:pt x="3" y="92"/>
                      <a:pt x="3" y="91"/>
                      <a:pt x="3" y="91"/>
                    </a:cubicBezTo>
                    <a:cubicBezTo>
                      <a:pt x="4" y="91"/>
                      <a:pt x="4" y="91"/>
                      <a:pt x="5" y="91"/>
                    </a:cubicBezTo>
                    <a:cubicBezTo>
                      <a:pt x="5" y="91"/>
                      <a:pt x="6" y="92"/>
                      <a:pt x="5" y="92"/>
                    </a:cubicBezTo>
                    <a:cubicBezTo>
                      <a:pt x="4" y="92"/>
                      <a:pt x="4" y="93"/>
                      <a:pt x="4" y="93"/>
                    </a:cubicBezTo>
                    <a:cubicBezTo>
                      <a:pt x="4" y="93"/>
                      <a:pt x="5" y="92"/>
                      <a:pt x="5" y="93"/>
                    </a:cubicBezTo>
                    <a:cubicBezTo>
                      <a:pt x="6" y="94"/>
                      <a:pt x="6" y="94"/>
                      <a:pt x="6" y="93"/>
                    </a:cubicBezTo>
                    <a:cubicBezTo>
                      <a:pt x="6" y="92"/>
                      <a:pt x="7" y="93"/>
                      <a:pt x="8" y="93"/>
                    </a:cubicBezTo>
                    <a:cubicBezTo>
                      <a:pt x="8" y="94"/>
                      <a:pt x="6" y="94"/>
                      <a:pt x="6" y="94"/>
                    </a:cubicBezTo>
                    <a:cubicBezTo>
                      <a:pt x="5" y="94"/>
                      <a:pt x="4" y="95"/>
                      <a:pt x="5" y="96"/>
                    </a:cubicBezTo>
                    <a:cubicBezTo>
                      <a:pt x="5" y="96"/>
                      <a:pt x="6" y="96"/>
                      <a:pt x="7" y="95"/>
                    </a:cubicBezTo>
                    <a:cubicBezTo>
                      <a:pt x="7" y="94"/>
                      <a:pt x="10" y="95"/>
                      <a:pt x="10" y="95"/>
                    </a:cubicBezTo>
                    <a:cubicBezTo>
                      <a:pt x="10" y="96"/>
                      <a:pt x="9" y="95"/>
                      <a:pt x="9" y="96"/>
                    </a:cubicBezTo>
                    <a:cubicBezTo>
                      <a:pt x="9" y="96"/>
                      <a:pt x="7" y="96"/>
                      <a:pt x="7" y="96"/>
                    </a:cubicBezTo>
                    <a:cubicBezTo>
                      <a:pt x="7" y="95"/>
                      <a:pt x="6" y="96"/>
                      <a:pt x="6" y="97"/>
                    </a:cubicBezTo>
                    <a:cubicBezTo>
                      <a:pt x="6" y="97"/>
                      <a:pt x="5" y="97"/>
                      <a:pt x="6" y="98"/>
                    </a:cubicBezTo>
                    <a:cubicBezTo>
                      <a:pt x="7" y="98"/>
                      <a:pt x="7" y="97"/>
                      <a:pt x="8" y="97"/>
                    </a:cubicBezTo>
                    <a:cubicBezTo>
                      <a:pt x="10" y="97"/>
                      <a:pt x="10" y="95"/>
                      <a:pt x="11" y="96"/>
                    </a:cubicBezTo>
                    <a:cubicBezTo>
                      <a:pt x="11" y="97"/>
                      <a:pt x="10" y="98"/>
                      <a:pt x="9" y="97"/>
                    </a:cubicBezTo>
                    <a:cubicBezTo>
                      <a:pt x="8" y="97"/>
                      <a:pt x="8" y="98"/>
                      <a:pt x="8" y="98"/>
                    </a:cubicBezTo>
                    <a:cubicBezTo>
                      <a:pt x="8" y="99"/>
                      <a:pt x="6" y="98"/>
                      <a:pt x="5" y="98"/>
                    </a:cubicBezTo>
                    <a:cubicBezTo>
                      <a:pt x="5" y="98"/>
                      <a:pt x="5" y="99"/>
                      <a:pt x="6" y="100"/>
                    </a:cubicBezTo>
                    <a:cubicBezTo>
                      <a:pt x="6" y="100"/>
                      <a:pt x="7" y="100"/>
                      <a:pt x="8" y="100"/>
                    </a:cubicBezTo>
                    <a:cubicBezTo>
                      <a:pt x="8" y="101"/>
                      <a:pt x="8" y="101"/>
                      <a:pt x="9" y="101"/>
                    </a:cubicBezTo>
                    <a:cubicBezTo>
                      <a:pt x="10" y="100"/>
                      <a:pt x="9" y="100"/>
                      <a:pt x="9" y="100"/>
                    </a:cubicBezTo>
                    <a:cubicBezTo>
                      <a:pt x="8" y="100"/>
                      <a:pt x="9" y="99"/>
                      <a:pt x="10" y="99"/>
                    </a:cubicBezTo>
                    <a:cubicBezTo>
                      <a:pt x="11" y="100"/>
                      <a:pt x="12" y="99"/>
                      <a:pt x="11" y="98"/>
                    </a:cubicBezTo>
                    <a:cubicBezTo>
                      <a:pt x="11" y="96"/>
                      <a:pt x="12" y="96"/>
                      <a:pt x="13" y="95"/>
                    </a:cubicBezTo>
                    <a:cubicBezTo>
                      <a:pt x="15" y="95"/>
                      <a:pt x="14" y="96"/>
                      <a:pt x="13" y="97"/>
                    </a:cubicBezTo>
                    <a:cubicBezTo>
                      <a:pt x="12" y="97"/>
                      <a:pt x="12" y="97"/>
                      <a:pt x="13" y="98"/>
                    </a:cubicBezTo>
                    <a:cubicBezTo>
                      <a:pt x="13" y="99"/>
                      <a:pt x="14" y="97"/>
                      <a:pt x="15" y="98"/>
                    </a:cubicBezTo>
                    <a:cubicBezTo>
                      <a:pt x="16" y="99"/>
                      <a:pt x="14" y="98"/>
                      <a:pt x="14" y="99"/>
                    </a:cubicBezTo>
                    <a:cubicBezTo>
                      <a:pt x="13" y="100"/>
                      <a:pt x="15" y="100"/>
                      <a:pt x="14" y="101"/>
                    </a:cubicBezTo>
                    <a:cubicBezTo>
                      <a:pt x="13" y="101"/>
                      <a:pt x="13" y="99"/>
                      <a:pt x="13" y="99"/>
                    </a:cubicBezTo>
                    <a:cubicBezTo>
                      <a:pt x="12" y="99"/>
                      <a:pt x="12" y="99"/>
                      <a:pt x="12" y="100"/>
                    </a:cubicBezTo>
                    <a:cubicBezTo>
                      <a:pt x="13" y="101"/>
                      <a:pt x="12" y="100"/>
                      <a:pt x="11" y="100"/>
                    </a:cubicBezTo>
                    <a:cubicBezTo>
                      <a:pt x="11" y="99"/>
                      <a:pt x="10" y="100"/>
                      <a:pt x="11" y="101"/>
                    </a:cubicBezTo>
                    <a:cubicBezTo>
                      <a:pt x="11" y="101"/>
                      <a:pt x="9" y="101"/>
                      <a:pt x="9" y="102"/>
                    </a:cubicBezTo>
                    <a:cubicBezTo>
                      <a:pt x="9" y="103"/>
                      <a:pt x="10" y="102"/>
                      <a:pt x="11" y="102"/>
                    </a:cubicBezTo>
                    <a:cubicBezTo>
                      <a:pt x="12" y="102"/>
                      <a:pt x="12" y="103"/>
                      <a:pt x="12" y="104"/>
                    </a:cubicBezTo>
                    <a:cubicBezTo>
                      <a:pt x="13" y="105"/>
                      <a:pt x="12" y="102"/>
                      <a:pt x="13" y="102"/>
                    </a:cubicBezTo>
                    <a:cubicBezTo>
                      <a:pt x="14" y="102"/>
                      <a:pt x="13" y="104"/>
                      <a:pt x="15" y="104"/>
                    </a:cubicBezTo>
                    <a:cubicBezTo>
                      <a:pt x="16" y="105"/>
                      <a:pt x="15" y="104"/>
                      <a:pt x="16" y="104"/>
                    </a:cubicBezTo>
                    <a:cubicBezTo>
                      <a:pt x="16" y="103"/>
                      <a:pt x="17" y="105"/>
                      <a:pt x="18" y="105"/>
                    </a:cubicBezTo>
                    <a:cubicBezTo>
                      <a:pt x="19" y="105"/>
                      <a:pt x="18" y="104"/>
                      <a:pt x="18" y="104"/>
                    </a:cubicBezTo>
                    <a:cubicBezTo>
                      <a:pt x="17" y="103"/>
                      <a:pt x="18" y="103"/>
                      <a:pt x="19" y="104"/>
                    </a:cubicBezTo>
                    <a:cubicBezTo>
                      <a:pt x="20" y="104"/>
                      <a:pt x="20" y="104"/>
                      <a:pt x="21" y="104"/>
                    </a:cubicBezTo>
                    <a:cubicBezTo>
                      <a:pt x="21" y="103"/>
                      <a:pt x="21" y="103"/>
                      <a:pt x="21" y="103"/>
                    </a:cubicBezTo>
                    <a:cubicBezTo>
                      <a:pt x="20" y="103"/>
                      <a:pt x="17" y="103"/>
                      <a:pt x="17" y="103"/>
                    </a:cubicBezTo>
                    <a:cubicBezTo>
                      <a:pt x="17" y="103"/>
                      <a:pt x="17" y="97"/>
                      <a:pt x="17" y="96"/>
                    </a:cubicBezTo>
                    <a:cubicBezTo>
                      <a:pt x="17" y="96"/>
                      <a:pt x="17" y="95"/>
                      <a:pt x="17" y="95"/>
                    </a:cubicBezTo>
                    <a:cubicBezTo>
                      <a:pt x="16" y="95"/>
                      <a:pt x="15" y="96"/>
                      <a:pt x="15" y="95"/>
                    </a:cubicBezTo>
                    <a:cubicBezTo>
                      <a:pt x="15" y="94"/>
                      <a:pt x="15" y="94"/>
                      <a:pt x="15" y="94"/>
                    </a:cubicBezTo>
                    <a:cubicBezTo>
                      <a:pt x="15" y="94"/>
                      <a:pt x="14" y="94"/>
                      <a:pt x="14" y="94"/>
                    </a:cubicBezTo>
                    <a:cubicBezTo>
                      <a:pt x="13" y="93"/>
                      <a:pt x="10" y="94"/>
                      <a:pt x="10"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289">
                <a:extLst>
                  <a:ext uri="{FF2B5EF4-FFF2-40B4-BE49-F238E27FC236}">
                    <a16:creationId xmlns:a16="http://schemas.microsoft.com/office/drawing/2014/main" id="{F4E47DA8-14AC-4626-AB73-95D202492312}"/>
                  </a:ext>
                </a:extLst>
              </p:cNvPr>
              <p:cNvSpPr>
                <a:spLocks/>
              </p:cNvSpPr>
              <p:nvPr/>
            </p:nvSpPr>
            <p:spPr bwMode="auto">
              <a:xfrm>
                <a:off x="-4056063" y="2397125"/>
                <a:ext cx="73025" cy="76200"/>
              </a:xfrm>
              <a:custGeom>
                <a:avLst/>
                <a:gdLst>
                  <a:gd name="T0" fmla="*/ 20 w 20"/>
                  <a:gd name="T1" fmla="*/ 11 h 21"/>
                  <a:gd name="T2" fmla="*/ 18 w 20"/>
                  <a:gd name="T3" fmla="*/ 12 h 21"/>
                  <a:gd name="T4" fmla="*/ 17 w 20"/>
                  <a:gd name="T5" fmla="*/ 9 h 21"/>
                  <a:gd name="T6" fmla="*/ 15 w 20"/>
                  <a:gd name="T7" fmla="*/ 7 h 21"/>
                  <a:gd name="T8" fmla="*/ 13 w 20"/>
                  <a:gd name="T9" fmla="*/ 7 h 21"/>
                  <a:gd name="T10" fmla="*/ 12 w 20"/>
                  <a:gd name="T11" fmla="*/ 5 h 21"/>
                  <a:gd name="T12" fmla="*/ 11 w 20"/>
                  <a:gd name="T13" fmla="*/ 2 h 21"/>
                  <a:gd name="T14" fmla="*/ 11 w 20"/>
                  <a:gd name="T15" fmla="*/ 1 h 21"/>
                  <a:gd name="T16" fmla="*/ 11 w 20"/>
                  <a:gd name="T17" fmla="*/ 1 h 21"/>
                  <a:gd name="T18" fmla="*/ 9 w 20"/>
                  <a:gd name="T19" fmla="*/ 0 h 21"/>
                  <a:gd name="T20" fmla="*/ 6 w 20"/>
                  <a:gd name="T21" fmla="*/ 0 h 21"/>
                  <a:gd name="T22" fmla="*/ 3 w 20"/>
                  <a:gd name="T23" fmla="*/ 1 h 21"/>
                  <a:gd name="T24" fmla="*/ 1 w 20"/>
                  <a:gd name="T25" fmla="*/ 3 h 21"/>
                  <a:gd name="T26" fmla="*/ 1 w 20"/>
                  <a:gd name="T27" fmla="*/ 7 h 21"/>
                  <a:gd name="T28" fmla="*/ 0 w 20"/>
                  <a:gd name="T29" fmla="*/ 7 h 21"/>
                  <a:gd name="T30" fmla="*/ 3 w 20"/>
                  <a:gd name="T31" fmla="*/ 10 h 21"/>
                  <a:gd name="T32" fmla="*/ 6 w 20"/>
                  <a:gd name="T33" fmla="*/ 12 h 21"/>
                  <a:gd name="T34" fmla="*/ 8 w 20"/>
                  <a:gd name="T35" fmla="*/ 13 h 21"/>
                  <a:gd name="T36" fmla="*/ 13 w 20"/>
                  <a:gd name="T37" fmla="*/ 15 h 21"/>
                  <a:gd name="T38" fmla="*/ 11 w 20"/>
                  <a:gd name="T39" fmla="*/ 18 h 21"/>
                  <a:gd name="T40" fmla="*/ 10 w 20"/>
                  <a:gd name="T41" fmla="*/ 20 h 21"/>
                  <a:gd name="T42" fmla="*/ 12 w 20"/>
                  <a:gd name="T43" fmla="*/ 20 h 21"/>
                  <a:gd name="T44" fmla="*/ 14 w 20"/>
                  <a:gd name="T45" fmla="*/ 20 h 21"/>
                  <a:gd name="T46" fmla="*/ 16 w 20"/>
                  <a:gd name="T47" fmla="*/ 20 h 21"/>
                  <a:gd name="T48" fmla="*/ 18 w 20"/>
                  <a:gd name="T49" fmla="*/ 19 h 21"/>
                  <a:gd name="T50" fmla="*/ 19 w 20"/>
                  <a:gd name="T51" fmla="*/ 16 h 21"/>
                  <a:gd name="T52" fmla="*/ 20 w 20"/>
                  <a:gd name="T5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1">
                    <a:moveTo>
                      <a:pt x="20" y="11"/>
                    </a:moveTo>
                    <a:cubicBezTo>
                      <a:pt x="19" y="11"/>
                      <a:pt x="18" y="12"/>
                      <a:pt x="18" y="12"/>
                    </a:cubicBezTo>
                    <a:cubicBezTo>
                      <a:pt x="17" y="12"/>
                      <a:pt x="17" y="10"/>
                      <a:pt x="17" y="9"/>
                    </a:cubicBezTo>
                    <a:cubicBezTo>
                      <a:pt x="16" y="8"/>
                      <a:pt x="15" y="7"/>
                      <a:pt x="15" y="7"/>
                    </a:cubicBezTo>
                    <a:cubicBezTo>
                      <a:pt x="14" y="7"/>
                      <a:pt x="14" y="7"/>
                      <a:pt x="13" y="7"/>
                    </a:cubicBezTo>
                    <a:cubicBezTo>
                      <a:pt x="11" y="7"/>
                      <a:pt x="11" y="7"/>
                      <a:pt x="12" y="5"/>
                    </a:cubicBezTo>
                    <a:cubicBezTo>
                      <a:pt x="12" y="4"/>
                      <a:pt x="11" y="3"/>
                      <a:pt x="11" y="2"/>
                    </a:cubicBezTo>
                    <a:cubicBezTo>
                      <a:pt x="12" y="2"/>
                      <a:pt x="12" y="2"/>
                      <a:pt x="11" y="1"/>
                    </a:cubicBezTo>
                    <a:cubicBezTo>
                      <a:pt x="11" y="1"/>
                      <a:pt x="11" y="1"/>
                      <a:pt x="11" y="1"/>
                    </a:cubicBezTo>
                    <a:cubicBezTo>
                      <a:pt x="10" y="1"/>
                      <a:pt x="10" y="0"/>
                      <a:pt x="9" y="0"/>
                    </a:cubicBezTo>
                    <a:cubicBezTo>
                      <a:pt x="8" y="0"/>
                      <a:pt x="7" y="0"/>
                      <a:pt x="6" y="0"/>
                    </a:cubicBezTo>
                    <a:cubicBezTo>
                      <a:pt x="5" y="1"/>
                      <a:pt x="4" y="0"/>
                      <a:pt x="3" y="1"/>
                    </a:cubicBezTo>
                    <a:cubicBezTo>
                      <a:pt x="2" y="1"/>
                      <a:pt x="1" y="3"/>
                      <a:pt x="1" y="3"/>
                    </a:cubicBezTo>
                    <a:cubicBezTo>
                      <a:pt x="1" y="4"/>
                      <a:pt x="1" y="7"/>
                      <a:pt x="1" y="7"/>
                    </a:cubicBezTo>
                    <a:cubicBezTo>
                      <a:pt x="0" y="7"/>
                      <a:pt x="0" y="7"/>
                      <a:pt x="0" y="7"/>
                    </a:cubicBezTo>
                    <a:cubicBezTo>
                      <a:pt x="0" y="8"/>
                      <a:pt x="2" y="9"/>
                      <a:pt x="3" y="10"/>
                    </a:cubicBezTo>
                    <a:cubicBezTo>
                      <a:pt x="4" y="11"/>
                      <a:pt x="4" y="11"/>
                      <a:pt x="6" y="12"/>
                    </a:cubicBezTo>
                    <a:cubicBezTo>
                      <a:pt x="7" y="12"/>
                      <a:pt x="8" y="12"/>
                      <a:pt x="8" y="13"/>
                    </a:cubicBezTo>
                    <a:cubicBezTo>
                      <a:pt x="9" y="13"/>
                      <a:pt x="12" y="15"/>
                      <a:pt x="13" y="15"/>
                    </a:cubicBezTo>
                    <a:cubicBezTo>
                      <a:pt x="13" y="16"/>
                      <a:pt x="11" y="17"/>
                      <a:pt x="11" y="18"/>
                    </a:cubicBezTo>
                    <a:cubicBezTo>
                      <a:pt x="11" y="19"/>
                      <a:pt x="10" y="19"/>
                      <a:pt x="10" y="20"/>
                    </a:cubicBezTo>
                    <a:cubicBezTo>
                      <a:pt x="10" y="20"/>
                      <a:pt x="12" y="20"/>
                      <a:pt x="12" y="20"/>
                    </a:cubicBezTo>
                    <a:cubicBezTo>
                      <a:pt x="13" y="21"/>
                      <a:pt x="14" y="20"/>
                      <a:pt x="14" y="20"/>
                    </a:cubicBezTo>
                    <a:cubicBezTo>
                      <a:pt x="15" y="21"/>
                      <a:pt x="16" y="20"/>
                      <a:pt x="16" y="20"/>
                    </a:cubicBezTo>
                    <a:cubicBezTo>
                      <a:pt x="17" y="20"/>
                      <a:pt x="17" y="19"/>
                      <a:pt x="18" y="19"/>
                    </a:cubicBezTo>
                    <a:cubicBezTo>
                      <a:pt x="19" y="19"/>
                      <a:pt x="20" y="17"/>
                      <a:pt x="19" y="16"/>
                    </a:cubicBezTo>
                    <a:cubicBezTo>
                      <a:pt x="19" y="15"/>
                      <a:pt x="20" y="12"/>
                      <a:pt x="2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290">
                <a:extLst>
                  <a:ext uri="{FF2B5EF4-FFF2-40B4-BE49-F238E27FC236}">
                    <a16:creationId xmlns:a16="http://schemas.microsoft.com/office/drawing/2014/main" id="{44B3614B-CD35-41FD-8230-CBB631409125}"/>
                  </a:ext>
                </a:extLst>
              </p:cNvPr>
              <p:cNvSpPr>
                <a:spLocks/>
              </p:cNvSpPr>
              <p:nvPr/>
            </p:nvSpPr>
            <p:spPr bwMode="auto">
              <a:xfrm>
                <a:off x="-4251325" y="2138363"/>
                <a:ext cx="30162" cy="20638"/>
              </a:xfrm>
              <a:custGeom>
                <a:avLst/>
                <a:gdLst>
                  <a:gd name="T0" fmla="*/ 7 w 8"/>
                  <a:gd name="T1" fmla="*/ 5 h 6"/>
                  <a:gd name="T2" fmla="*/ 8 w 8"/>
                  <a:gd name="T3" fmla="*/ 4 h 6"/>
                  <a:gd name="T4" fmla="*/ 5 w 8"/>
                  <a:gd name="T5" fmla="*/ 1 h 6"/>
                  <a:gd name="T6" fmla="*/ 4 w 8"/>
                  <a:gd name="T7" fmla="*/ 1 h 6"/>
                  <a:gd name="T8" fmla="*/ 2 w 8"/>
                  <a:gd name="T9" fmla="*/ 0 h 6"/>
                  <a:gd name="T10" fmla="*/ 0 w 8"/>
                  <a:gd name="T11" fmla="*/ 0 h 6"/>
                  <a:gd name="T12" fmla="*/ 0 w 8"/>
                  <a:gd name="T13" fmla="*/ 1 h 6"/>
                  <a:gd name="T14" fmla="*/ 1 w 8"/>
                  <a:gd name="T15" fmla="*/ 3 h 6"/>
                  <a:gd name="T16" fmla="*/ 2 w 8"/>
                  <a:gd name="T17" fmla="*/ 3 h 6"/>
                  <a:gd name="T18" fmla="*/ 3 w 8"/>
                  <a:gd name="T19" fmla="*/ 4 h 6"/>
                  <a:gd name="T20" fmla="*/ 5 w 8"/>
                  <a:gd name="T21" fmla="*/ 5 h 6"/>
                  <a:gd name="T22" fmla="*/ 6 w 8"/>
                  <a:gd name="T23" fmla="*/ 6 h 6"/>
                  <a:gd name="T24" fmla="*/ 7 w 8"/>
                  <a:gd name="T25" fmla="*/ 6 h 6"/>
                  <a:gd name="T26" fmla="*/ 7 w 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6">
                    <a:moveTo>
                      <a:pt x="7" y="5"/>
                    </a:moveTo>
                    <a:cubicBezTo>
                      <a:pt x="7" y="5"/>
                      <a:pt x="7" y="4"/>
                      <a:pt x="8" y="4"/>
                    </a:cubicBezTo>
                    <a:cubicBezTo>
                      <a:pt x="7" y="3"/>
                      <a:pt x="6" y="2"/>
                      <a:pt x="5" y="1"/>
                    </a:cubicBezTo>
                    <a:cubicBezTo>
                      <a:pt x="5" y="1"/>
                      <a:pt x="4" y="1"/>
                      <a:pt x="4" y="1"/>
                    </a:cubicBezTo>
                    <a:cubicBezTo>
                      <a:pt x="4" y="0"/>
                      <a:pt x="2" y="1"/>
                      <a:pt x="2" y="0"/>
                    </a:cubicBezTo>
                    <a:cubicBezTo>
                      <a:pt x="2" y="0"/>
                      <a:pt x="1" y="0"/>
                      <a:pt x="0" y="0"/>
                    </a:cubicBezTo>
                    <a:cubicBezTo>
                      <a:pt x="1" y="1"/>
                      <a:pt x="1" y="1"/>
                      <a:pt x="0" y="1"/>
                    </a:cubicBezTo>
                    <a:cubicBezTo>
                      <a:pt x="0" y="1"/>
                      <a:pt x="0" y="3"/>
                      <a:pt x="1" y="3"/>
                    </a:cubicBezTo>
                    <a:cubicBezTo>
                      <a:pt x="2" y="4"/>
                      <a:pt x="2" y="3"/>
                      <a:pt x="2" y="3"/>
                    </a:cubicBezTo>
                    <a:cubicBezTo>
                      <a:pt x="3" y="3"/>
                      <a:pt x="3" y="4"/>
                      <a:pt x="3" y="4"/>
                    </a:cubicBezTo>
                    <a:cubicBezTo>
                      <a:pt x="4" y="4"/>
                      <a:pt x="5" y="4"/>
                      <a:pt x="5" y="5"/>
                    </a:cubicBezTo>
                    <a:cubicBezTo>
                      <a:pt x="5" y="6"/>
                      <a:pt x="5" y="6"/>
                      <a:pt x="6" y="6"/>
                    </a:cubicBezTo>
                    <a:cubicBezTo>
                      <a:pt x="6" y="6"/>
                      <a:pt x="7" y="6"/>
                      <a:pt x="7" y="6"/>
                    </a:cubicBezTo>
                    <a:cubicBezTo>
                      <a:pt x="7"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291">
                <a:extLst>
                  <a:ext uri="{FF2B5EF4-FFF2-40B4-BE49-F238E27FC236}">
                    <a16:creationId xmlns:a16="http://schemas.microsoft.com/office/drawing/2014/main" id="{4187347F-34B9-4B60-A36C-01040E94C494}"/>
                  </a:ext>
                </a:extLst>
              </p:cNvPr>
              <p:cNvSpPr>
                <a:spLocks/>
              </p:cNvSpPr>
              <p:nvPr/>
            </p:nvSpPr>
            <p:spPr bwMode="auto">
              <a:xfrm>
                <a:off x="-4225925" y="2147888"/>
                <a:ext cx="47625" cy="25400"/>
              </a:xfrm>
              <a:custGeom>
                <a:avLst/>
                <a:gdLst>
                  <a:gd name="T0" fmla="*/ 12 w 13"/>
                  <a:gd name="T1" fmla="*/ 2 h 7"/>
                  <a:gd name="T2" fmla="*/ 9 w 13"/>
                  <a:gd name="T3" fmla="*/ 1 h 7"/>
                  <a:gd name="T4" fmla="*/ 5 w 13"/>
                  <a:gd name="T5" fmla="*/ 2 h 7"/>
                  <a:gd name="T6" fmla="*/ 2 w 13"/>
                  <a:gd name="T7" fmla="*/ 2 h 7"/>
                  <a:gd name="T8" fmla="*/ 1 w 13"/>
                  <a:gd name="T9" fmla="*/ 1 h 7"/>
                  <a:gd name="T10" fmla="*/ 0 w 13"/>
                  <a:gd name="T11" fmla="*/ 2 h 7"/>
                  <a:gd name="T12" fmla="*/ 0 w 13"/>
                  <a:gd name="T13" fmla="*/ 3 h 7"/>
                  <a:gd name="T14" fmla="*/ 3 w 13"/>
                  <a:gd name="T15" fmla="*/ 5 h 7"/>
                  <a:gd name="T16" fmla="*/ 5 w 13"/>
                  <a:gd name="T17" fmla="*/ 6 h 7"/>
                  <a:gd name="T18" fmla="*/ 6 w 13"/>
                  <a:gd name="T19" fmla="*/ 5 h 7"/>
                  <a:gd name="T20" fmla="*/ 6 w 13"/>
                  <a:gd name="T21" fmla="*/ 4 h 7"/>
                  <a:gd name="T22" fmla="*/ 7 w 13"/>
                  <a:gd name="T23" fmla="*/ 3 h 7"/>
                  <a:gd name="T24" fmla="*/ 9 w 13"/>
                  <a:gd name="T25" fmla="*/ 2 h 7"/>
                  <a:gd name="T26" fmla="*/ 10 w 13"/>
                  <a:gd name="T27" fmla="*/ 4 h 7"/>
                  <a:gd name="T28" fmla="*/ 12 w 13"/>
                  <a:gd name="T29" fmla="*/ 6 h 7"/>
                  <a:gd name="T30" fmla="*/ 13 w 13"/>
                  <a:gd name="T31" fmla="*/ 5 h 7"/>
                  <a:gd name="T32" fmla="*/ 13 w 13"/>
                  <a:gd name="T33" fmla="*/ 4 h 7"/>
                  <a:gd name="T34" fmla="*/ 12 w 13"/>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7">
                    <a:moveTo>
                      <a:pt x="12" y="2"/>
                    </a:moveTo>
                    <a:cubicBezTo>
                      <a:pt x="11" y="1"/>
                      <a:pt x="10" y="1"/>
                      <a:pt x="9" y="1"/>
                    </a:cubicBezTo>
                    <a:cubicBezTo>
                      <a:pt x="8" y="0"/>
                      <a:pt x="7" y="1"/>
                      <a:pt x="5" y="2"/>
                    </a:cubicBezTo>
                    <a:cubicBezTo>
                      <a:pt x="4" y="3"/>
                      <a:pt x="3" y="2"/>
                      <a:pt x="2" y="2"/>
                    </a:cubicBezTo>
                    <a:cubicBezTo>
                      <a:pt x="1" y="2"/>
                      <a:pt x="1" y="1"/>
                      <a:pt x="1" y="1"/>
                    </a:cubicBezTo>
                    <a:cubicBezTo>
                      <a:pt x="0" y="1"/>
                      <a:pt x="0" y="2"/>
                      <a:pt x="0" y="2"/>
                    </a:cubicBezTo>
                    <a:cubicBezTo>
                      <a:pt x="0" y="2"/>
                      <a:pt x="0" y="3"/>
                      <a:pt x="0" y="3"/>
                    </a:cubicBezTo>
                    <a:cubicBezTo>
                      <a:pt x="1" y="4"/>
                      <a:pt x="2" y="4"/>
                      <a:pt x="3" y="5"/>
                    </a:cubicBezTo>
                    <a:cubicBezTo>
                      <a:pt x="4" y="6"/>
                      <a:pt x="4" y="5"/>
                      <a:pt x="5" y="6"/>
                    </a:cubicBezTo>
                    <a:cubicBezTo>
                      <a:pt x="5" y="7"/>
                      <a:pt x="6" y="6"/>
                      <a:pt x="6" y="5"/>
                    </a:cubicBezTo>
                    <a:cubicBezTo>
                      <a:pt x="7" y="5"/>
                      <a:pt x="6" y="5"/>
                      <a:pt x="6" y="4"/>
                    </a:cubicBezTo>
                    <a:cubicBezTo>
                      <a:pt x="6" y="4"/>
                      <a:pt x="7" y="4"/>
                      <a:pt x="7" y="3"/>
                    </a:cubicBezTo>
                    <a:cubicBezTo>
                      <a:pt x="7" y="2"/>
                      <a:pt x="9" y="2"/>
                      <a:pt x="9" y="2"/>
                    </a:cubicBezTo>
                    <a:cubicBezTo>
                      <a:pt x="10" y="3"/>
                      <a:pt x="11" y="3"/>
                      <a:pt x="10" y="4"/>
                    </a:cubicBezTo>
                    <a:cubicBezTo>
                      <a:pt x="10" y="4"/>
                      <a:pt x="11" y="5"/>
                      <a:pt x="12" y="6"/>
                    </a:cubicBezTo>
                    <a:cubicBezTo>
                      <a:pt x="12" y="6"/>
                      <a:pt x="13" y="5"/>
                      <a:pt x="13" y="5"/>
                    </a:cubicBezTo>
                    <a:cubicBezTo>
                      <a:pt x="13" y="5"/>
                      <a:pt x="13" y="4"/>
                      <a:pt x="13" y="4"/>
                    </a:cubicBezTo>
                    <a:cubicBezTo>
                      <a:pt x="13" y="4"/>
                      <a:pt x="13" y="3"/>
                      <a:pt x="12"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292">
                <a:extLst>
                  <a:ext uri="{FF2B5EF4-FFF2-40B4-BE49-F238E27FC236}">
                    <a16:creationId xmlns:a16="http://schemas.microsoft.com/office/drawing/2014/main" id="{7E7B12B8-8E68-4E95-A99F-1218263ED607}"/>
                  </a:ext>
                </a:extLst>
              </p:cNvPr>
              <p:cNvSpPr>
                <a:spLocks/>
              </p:cNvSpPr>
              <p:nvPr/>
            </p:nvSpPr>
            <p:spPr bwMode="auto">
              <a:xfrm>
                <a:off x="-4192588" y="2124075"/>
                <a:ext cx="100012" cy="142875"/>
              </a:xfrm>
              <a:custGeom>
                <a:avLst/>
                <a:gdLst>
                  <a:gd name="T0" fmla="*/ 4 w 28"/>
                  <a:gd name="T1" fmla="*/ 29 h 40"/>
                  <a:gd name="T2" fmla="*/ 6 w 28"/>
                  <a:gd name="T3" fmla="*/ 29 h 40"/>
                  <a:gd name="T4" fmla="*/ 8 w 28"/>
                  <a:gd name="T5" fmla="*/ 31 h 40"/>
                  <a:gd name="T6" fmla="*/ 8 w 28"/>
                  <a:gd name="T7" fmla="*/ 31 h 40"/>
                  <a:gd name="T8" fmla="*/ 10 w 28"/>
                  <a:gd name="T9" fmla="*/ 31 h 40"/>
                  <a:gd name="T10" fmla="*/ 11 w 28"/>
                  <a:gd name="T11" fmla="*/ 33 h 40"/>
                  <a:gd name="T12" fmla="*/ 13 w 28"/>
                  <a:gd name="T13" fmla="*/ 34 h 40"/>
                  <a:gd name="T14" fmla="*/ 14 w 28"/>
                  <a:gd name="T15" fmla="*/ 36 h 40"/>
                  <a:gd name="T16" fmla="*/ 16 w 28"/>
                  <a:gd name="T17" fmla="*/ 36 h 40"/>
                  <a:gd name="T18" fmla="*/ 18 w 28"/>
                  <a:gd name="T19" fmla="*/ 36 h 40"/>
                  <a:gd name="T20" fmla="*/ 19 w 28"/>
                  <a:gd name="T21" fmla="*/ 36 h 40"/>
                  <a:gd name="T22" fmla="*/ 21 w 28"/>
                  <a:gd name="T23" fmla="*/ 37 h 40"/>
                  <a:gd name="T24" fmla="*/ 20 w 28"/>
                  <a:gd name="T25" fmla="*/ 39 h 40"/>
                  <a:gd name="T26" fmla="*/ 21 w 28"/>
                  <a:gd name="T27" fmla="*/ 40 h 40"/>
                  <a:gd name="T28" fmla="*/ 21 w 28"/>
                  <a:gd name="T29" fmla="*/ 40 h 40"/>
                  <a:gd name="T30" fmla="*/ 22 w 28"/>
                  <a:gd name="T31" fmla="*/ 37 h 40"/>
                  <a:gd name="T32" fmla="*/ 23 w 28"/>
                  <a:gd name="T33" fmla="*/ 34 h 40"/>
                  <a:gd name="T34" fmla="*/ 21 w 28"/>
                  <a:gd name="T35" fmla="*/ 30 h 40"/>
                  <a:gd name="T36" fmla="*/ 23 w 28"/>
                  <a:gd name="T37" fmla="*/ 29 h 40"/>
                  <a:gd name="T38" fmla="*/ 22 w 28"/>
                  <a:gd name="T39" fmla="*/ 28 h 40"/>
                  <a:gd name="T40" fmla="*/ 22 w 28"/>
                  <a:gd name="T41" fmla="*/ 26 h 40"/>
                  <a:gd name="T42" fmla="*/ 25 w 28"/>
                  <a:gd name="T43" fmla="*/ 26 h 40"/>
                  <a:gd name="T44" fmla="*/ 28 w 28"/>
                  <a:gd name="T45" fmla="*/ 25 h 40"/>
                  <a:gd name="T46" fmla="*/ 27 w 28"/>
                  <a:gd name="T47" fmla="*/ 24 h 40"/>
                  <a:gd name="T48" fmla="*/ 27 w 28"/>
                  <a:gd name="T49" fmla="*/ 22 h 40"/>
                  <a:gd name="T50" fmla="*/ 27 w 28"/>
                  <a:gd name="T51" fmla="*/ 21 h 40"/>
                  <a:gd name="T52" fmla="*/ 27 w 28"/>
                  <a:gd name="T53" fmla="*/ 16 h 40"/>
                  <a:gd name="T54" fmla="*/ 24 w 28"/>
                  <a:gd name="T55" fmla="*/ 16 h 40"/>
                  <a:gd name="T56" fmla="*/ 21 w 28"/>
                  <a:gd name="T57" fmla="*/ 14 h 40"/>
                  <a:gd name="T58" fmla="*/ 17 w 28"/>
                  <a:gd name="T59" fmla="*/ 14 h 40"/>
                  <a:gd name="T60" fmla="*/ 16 w 28"/>
                  <a:gd name="T61" fmla="*/ 11 h 40"/>
                  <a:gd name="T62" fmla="*/ 15 w 28"/>
                  <a:gd name="T63" fmla="*/ 9 h 40"/>
                  <a:gd name="T64" fmla="*/ 13 w 28"/>
                  <a:gd name="T65" fmla="*/ 9 h 40"/>
                  <a:gd name="T66" fmla="*/ 14 w 28"/>
                  <a:gd name="T67" fmla="*/ 8 h 40"/>
                  <a:gd name="T68" fmla="*/ 14 w 28"/>
                  <a:gd name="T69" fmla="*/ 6 h 40"/>
                  <a:gd name="T70" fmla="*/ 16 w 28"/>
                  <a:gd name="T71" fmla="*/ 3 h 40"/>
                  <a:gd name="T72" fmla="*/ 17 w 28"/>
                  <a:gd name="T73" fmla="*/ 3 h 40"/>
                  <a:gd name="T74" fmla="*/ 18 w 28"/>
                  <a:gd name="T75" fmla="*/ 2 h 40"/>
                  <a:gd name="T76" fmla="*/ 18 w 28"/>
                  <a:gd name="T77" fmla="*/ 1 h 40"/>
                  <a:gd name="T78" fmla="*/ 15 w 28"/>
                  <a:gd name="T79" fmla="*/ 2 h 40"/>
                  <a:gd name="T80" fmla="*/ 13 w 28"/>
                  <a:gd name="T81" fmla="*/ 3 h 40"/>
                  <a:gd name="T82" fmla="*/ 11 w 28"/>
                  <a:gd name="T83" fmla="*/ 4 h 40"/>
                  <a:gd name="T84" fmla="*/ 10 w 28"/>
                  <a:gd name="T85" fmla="*/ 4 h 40"/>
                  <a:gd name="T86" fmla="*/ 8 w 28"/>
                  <a:gd name="T87" fmla="*/ 6 h 40"/>
                  <a:gd name="T88" fmla="*/ 7 w 28"/>
                  <a:gd name="T89" fmla="*/ 8 h 40"/>
                  <a:gd name="T90" fmla="*/ 5 w 28"/>
                  <a:gd name="T91" fmla="*/ 11 h 40"/>
                  <a:gd name="T92" fmla="*/ 4 w 28"/>
                  <a:gd name="T93" fmla="*/ 11 h 40"/>
                  <a:gd name="T94" fmla="*/ 4 w 28"/>
                  <a:gd name="T95" fmla="*/ 12 h 40"/>
                  <a:gd name="T96" fmla="*/ 3 w 28"/>
                  <a:gd name="T97" fmla="*/ 13 h 40"/>
                  <a:gd name="T98" fmla="*/ 3 w 28"/>
                  <a:gd name="T99" fmla="*/ 14 h 40"/>
                  <a:gd name="T100" fmla="*/ 4 w 28"/>
                  <a:gd name="T101" fmla="*/ 16 h 40"/>
                  <a:gd name="T102" fmla="*/ 4 w 28"/>
                  <a:gd name="T103" fmla="*/ 17 h 40"/>
                  <a:gd name="T104" fmla="*/ 4 w 28"/>
                  <a:gd name="T105" fmla="*/ 21 h 40"/>
                  <a:gd name="T106" fmla="*/ 4 w 28"/>
                  <a:gd name="T107" fmla="*/ 23 h 40"/>
                  <a:gd name="T108" fmla="*/ 2 w 28"/>
                  <a:gd name="T109" fmla="*/ 24 h 40"/>
                  <a:gd name="T110" fmla="*/ 1 w 28"/>
                  <a:gd name="T111" fmla="*/ 26 h 40"/>
                  <a:gd name="T112" fmla="*/ 0 w 28"/>
                  <a:gd name="T113" fmla="*/ 27 h 40"/>
                  <a:gd name="T114" fmla="*/ 3 w 28"/>
                  <a:gd name="T115" fmla="*/ 28 h 40"/>
                  <a:gd name="T116" fmla="*/ 4 w 28"/>
                  <a:gd name="T117"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40">
                    <a:moveTo>
                      <a:pt x="4" y="29"/>
                    </a:moveTo>
                    <a:cubicBezTo>
                      <a:pt x="5" y="30"/>
                      <a:pt x="6" y="30"/>
                      <a:pt x="6" y="29"/>
                    </a:cubicBezTo>
                    <a:cubicBezTo>
                      <a:pt x="6" y="29"/>
                      <a:pt x="7" y="30"/>
                      <a:pt x="8" y="31"/>
                    </a:cubicBezTo>
                    <a:cubicBezTo>
                      <a:pt x="8" y="31"/>
                      <a:pt x="8" y="31"/>
                      <a:pt x="8" y="31"/>
                    </a:cubicBezTo>
                    <a:cubicBezTo>
                      <a:pt x="9" y="31"/>
                      <a:pt x="10" y="30"/>
                      <a:pt x="10" y="31"/>
                    </a:cubicBezTo>
                    <a:cubicBezTo>
                      <a:pt x="11" y="31"/>
                      <a:pt x="10" y="33"/>
                      <a:pt x="11" y="33"/>
                    </a:cubicBezTo>
                    <a:cubicBezTo>
                      <a:pt x="12" y="33"/>
                      <a:pt x="13" y="34"/>
                      <a:pt x="13" y="34"/>
                    </a:cubicBezTo>
                    <a:cubicBezTo>
                      <a:pt x="13" y="35"/>
                      <a:pt x="14" y="35"/>
                      <a:pt x="14" y="36"/>
                    </a:cubicBezTo>
                    <a:cubicBezTo>
                      <a:pt x="14" y="36"/>
                      <a:pt x="16" y="36"/>
                      <a:pt x="16" y="36"/>
                    </a:cubicBezTo>
                    <a:cubicBezTo>
                      <a:pt x="17" y="36"/>
                      <a:pt x="17" y="35"/>
                      <a:pt x="18" y="36"/>
                    </a:cubicBezTo>
                    <a:cubicBezTo>
                      <a:pt x="18" y="36"/>
                      <a:pt x="19" y="35"/>
                      <a:pt x="19" y="36"/>
                    </a:cubicBezTo>
                    <a:cubicBezTo>
                      <a:pt x="20" y="36"/>
                      <a:pt x="21" y="36"/>
                      <a:pt x="21" y="37"/>
                    </a:cubicBezTo>
                    <a:cubicBezTo>
                      <a:pt x="21" y="38"/>
                      <a:pt x="19" y="38"/>
                      <a:pt x="20" y="39"/>
                    </a:cubicBezTo>
                    <a:cubicBezTo>
                      <a:pt x="20" y="39"/>
                      <a:pt x="21" y="40"/>
                      <a:pt x="21" y="40"/>
                    </a:cubicBezTo>
                    <a:cubicBezTo>
                      <a:pt x="21" y="40"/>
                      <a:pt x="21" y="40"/>
                      <a:pt x="21" y="40"/>
                    </a:cubicBezTo>
                    <a:cubicBezTo>
                      <a:pt x="22" y="40"/>
                      <a:pt x="22" y="38"/>
                      <a:pt x="22" y="37"/>
                    </a:cubicBezTo>
                    <a:cubicBezTo>
                      <a:pt x="22" y="36"/>
                      <a:pt x="22" y="34"/>
                      <a:pt x="23" y="34"/>
                    </a:cubicBezTo>
                    <a:cubicBezTo>
                      <a:pt x="23" y="32"/>
                      <a:pt x="21" y="31"/>
                      <a:pt x="21" y="30"/>
                    </a:cubicBezTo>
                    <a:cubicBezTo>
                      <a:pt x="21" y="28"/>
                      <a:pt x="22" y="29"/>
                      <a:pt x="23" y="29"/>
                    </a:cubicBezTo>
                    <a:cubicBezTo>
                      <a:pt x="24" y="28"/>
                      <a:pt x="23" y="28"/>
                      <a:pt x="22" y="28"/>
                    </a:cubicBezTo>
                    <a:cubicBezTo>
                      <a:pt x="22" y="28"/>
                      <a:pt x="21" y="27"/>
                      <a:pt x="22" y="26"/>
                    </a:cubicBezTo>
                    <a:cubicBezTo>
                      <a:pt x="22" y="26"/>
                      <a:pt x="24" y="26"/>
                      <a:pt x="25" y="26"/>
                    </a:cubicBezTo>
                    <a:cubicBezTo>
                      <a:pt x="26" y="26"/>
                      <a:pt x="28" y="25"/>
                      <a:pt x="28" y="25"/>
                    </a:cubicBezTo>
                    <a:cubicBezTo>
                      <a:pt x="28" y="25"/>
                      <a:pt x="28" y="25"/>
                      <a:pt x="27" y="24"/>
                    </a:cubicBezTo>
                    <a:cubicBezTo>
                      <a:pt x="27" y="24"/>
                      <a:pt x="27" y="23"/>
                      <a:pt x="27" y="22"/>
                    </a:cubicBezTo>
                    <a:cubicBezTo>
                      <a:pt x="28" y="22"/>
                      <a:pt x="27" y="21"/>
                      <a:pt x="27" y="21"/>
                    </a:cubicBezTo>
                    <a:cubicBezTo>
                      <a:pt x="26" y="20"/>
                      <a:pt x="26" y="18"/>
                      <a:pt x="27" y="16"/>
                    </a:cubicBezTo>
                    <a:cubicBezTo>
                      <a:pt x="28" y="15"/>
                      <a:pt x="26" y="15"/>
                      <a:pt x="24" y="16"/>
                    </a:cubicBezTo>
                    <a:cubicBezTo>
                      <a:pt x="23" y="16"/>
                      <a:pt x="22" y="15"/>
                      <a:pt x="21" y="14"/>
                    </a:cubicBezTo>
                    <a:cubicBezTo>
                      <a:pt x="20" y="13"/>
                      <a:pt x="19" y="14"/>
                      <a:pt x="17" y="14"/>
                    </a:cubicBezTo>
                    <a:cubicBezTo>
                      <a:pt x="15" y="14"/>
                      <a:pt x="16" y="12"/>
                      <a:pt x="16" y="11"/>
                    </a:cubicBezTo>
                    <a:cubicBezTo>
                      <a:pt x="16" y="10"/>
                      <a:pt x="15" y="10"/>
                      <a:pt x="15" y="9"/>
                    </a:cubicBezTo>
                    <a:cubicBezTo>
                      <a:pt x="15" y="9"/>
                      <a:pt x="14" y="9"/>
                      <a:pt x="13" y="9"/>
                    </a:cubicBezTo>
                    <a:cubicBezTo>
                      <a:pt x="13" y="9"/>
                      <a:pt x="13" y="8"/>
                      <a:pt x="14" y="8"/>
                    </a:cubicBezTo>
                    <a:cubicBezTo>
                      <a:pt x="14" y="7"/>
                      <a:pt x="14" y="7"/>
                      <a:pt x="14" y="6"/>
                    </a:cubicBezTo>
                    <a:cubicBezTo>
                      <a:pt x="14" y="5"/>
                      <a:pt x="16" y="4"/>
                      <a:pt x="16" y="3"/>
                    </a:cubicBezTo>
                    <a:cubicBezTo>
                      <a:pt x="16" y="3"/>
                      <a:pt x="17" y="3"/>
                      <a:pt x="17" y="3"/>
                    </a:cubicBezTo>
                    <a:cubicBezTo>
                      <a:pt x="17" y="3"/>
                      <a:pt x="17" y="3"/>
                      <a:pt x="18" y="2"/>
                    </a:cubicBezTo>
                    <a:cubicBezTo>
                      <a:pt x="19" y="2"/>
                      <a:pt x="19" y="2"/>
                      <a:pt x="18" y="1"/>
                    </a:cubicBezTo>
                    <a:cubicBezTo>
                      <a:pt x="17" y="0"/>
                      <a:pt x="17" y="2"/>
                      <a:pt x="15" y="2"/>
                    </a:cubicBezTo>
                    <a:cubicBezTo>
                      <a:pt x="14" y="2"/>
                      <a:pt x="14" y="3"/>
                      <a:pt x="13" y="3"/>
                    </a:cubicBezTo>
                    <a:cubicBezTo>
                      <a:pt x="13" y="4"/>
                      <a:pt x="11" y="3"/>
                      <a:pt x="11" y="4"/>
                    </a:cubicBezTo>
                    <a:cubicBezTo>
                      <a:pt x="11" y="5"/>
                      <a:pt x="11" y="4"/>
                      <a:pt x="10" y="4"/>
                    </a:cubicBezTo>
                    <a:cubicBezTo>
                      <a:pt x="10" y="4"/>
                      <a:pt x="8" y="5"/>
                      <a:pt x="8" y="6"/>
                    </a:cubicBezTo>
                    <a:cubicBezTo>
                      <a:pt x="8" y="7"/>
                      <a:pt x="8" y="7"/>
                      <a:pt x="7" y="8"/>
                    </a:cubicBezTo>
                    <a:cubicBezTo>
                      <a:pt x="6" y="9"/>
                      <a:pt x="5" y="10"/>
                      <a:pt x="5" y="11"/>
                    </a:cubicBezTo>
                    <a:cubicBezTo>
                      <a:pt x="5" y="11"/>
                      <a:pt x="5" y="11"/>
                      <a:pt x="4" y="11"/>
                    </a:cubicBezTo>
                    <a:cubicBezTo>
                      <a:pt x="4" y="11"/>
                      <a:pt x="4" y="12"/>
                      <a:pt x="4" y="12"/>
                    </a:cubicBezTo>
                    <a:cubicBezTo>
                      <a:pt x="4" y="12"/>
                      <a:pt x="3" y="13"/>
                      <a:pt x="3" y="13"/>
                    </a:cubicBezTo>
                    <a:cubicBezTo>
                      <a:pt x="3" y="13"/>
                      <a:pt x="3" y="14"/>
                      <a:pt x="3" y="14"/>
                    </a:cubicBezTo>
                    <a:cubicBezTo>
                      <a:pt x="4" y="15"/>
                      <a:pt x="4" y="15"/>
                      <a:pt x="4" y="16"/>
                    </a:cubicBezTo>
                    <a:cubicBezTo>
                      <a:pt x="4" y="16"/>
                      <a:pt x="4" y="17"/>
                      <a:pt x="4" y="17"/>
                    </a:cubicBezTo>
                    <a:cubicBezTo>
                      <a:pt x="3" y="17"/>
                      <a:pt x="4" y="20"/>
                      <a:pt x="4" y="21"/>
                    </a:cubicBezTo>
                    <a:cubicBezTo>
                      <a:pt x="5" y="21"/>
                      <a:pt x="4" y="22"/>
                      <a:pt x="4" y="23"/>
                    </a:cubicBezTo>
                    <a:cubicBezTo>
                      <a:pt x="3" y="24"/>
                      <a:pt x="3" y="24"/>
                      <a:pt x="2" y="24"/>
                    </a:cubicBezTo>
                    <a:cubicBezTo>
                      <a:pt x="1" y="24"/>
                      <a:pt x="1" y="26"/>
                      <a:pt x="1" y="26"/>
                    </a:cubicBezTo>
                    <a:cubicBezTo>
                      <a:pt x="0" y="26"/>
                      <a:pt x="0" y="26"/>
                      <a:pt x="0" y="27"/>
                    </a:cubicBezTo>
                    <a:cubicBezTo>
                      <a:pt x="1" y="27"/>
                      <a:pt x="3" y="28"/>
                      <a:pt x="3" y="28"/>
                    </a:cubicBezTo>
                    <a:cubicBezTo>
                      <a:pt x="3" y="28"/>
                      <a:pt x="4" y="29"/>
                      <a:pt x="4"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293">
                <a:extLst>
                  <a:ext uri="{FF2B5EF4-FFF2-40B4-BE49-F238E27FC236}">
                    <a16:creationId xmlns:a16="http://schemas.microsoft.com/office/drawing/2014/main" id="{03F6F608-AF11-4C31-852A-4621842D10E4}"/>
                  </a:ext>
                </a:extLst>
              </p:cNvPr>
              <p:cNvSpPr>
                <a:spLocks/>
              </p:cNvSpPr>
              <p:nvPr/>
            </p:nvSpPr>
            <p:spPr bwMode="auto">
              <a:xfrm>
                <a:off x="-4113213" y="2314575"/>
                <a:ext cx="104775" cy="114300"/>
              </a:xfrm>
              <a:custGeom>
                <a:avLst/>
                <a:gdLst>
                  <a:gd name="T0" fmla="*/ 28 w 29"/>
                  <a:gd name="T1" fmla="*/ 19 h 32"/>
                  <a:gd name="T2" fmla="*/ 27 w 29"/>
                  <a:gd name="T3" fmla="*/ 17 h 32"/>
                  <a:gd name="T4" fmla="*/ 25 w 29"/>
                  <a:gd name="T5" fmla="*/ 16 h 32"/>
                  <a:gd name="T6" fmla="*/ 22 w 29"/>
                  <a:gd name="T7" fmla="*/ 15 h 32"/>
                  <a:gd name="T8" fmla="*/ 22 w 29"/>
                  <a:gd name="T9" fmla="*/ 13 h 32"/>
                  <a:gd name="T10" fmla="*/ 22 w 29"/>
                  <a:gd name="T11" fmla="*/ 11 h 32"/>
                  <a:gd name="T12" fmla="*/ 21 w 29"/>
                  <a:gd name="T13" fmla="*/ 9 h 32"/>
                  <a:gd name="T14" fmla="*/ 18 w 29"/>
                  <a:gd name="T15" fmla="*/ 9 h 32"/>
                  <a:gd name="T16" fmla="*/ 16 w 29"/>
                  <a:gd name="T17" fmla="*/ 8 h 32"/>
                  <a:gd name="T18" fmla="*/ 15 w 29"/>
                  <a:gd name="T19" fmla="*/ 7 h 32"/>
                  <a:gd name="T20" fmla="*/ 14 w 29"/>
                  <a:gd name="T21" fmla="*/ 7 h 32"/>
                  <a:gd name="T22" fmla="*/ 11 w 29"/>
                  <a:gd name="T23" fmla="*/ 5 h 32"/>
                  <a:gd name="T24" fmla="*/ 10 w 29"/>
                  <a:gd name="T25" fmla="*/ 1 h 32"/>
                  <a:gd name="T26" fmla="*/ 8 w 29"/>
                  <a:gd name="T27" fmla="*/ 1 h 32"/>
                  <a:gd name="T28" fmla="*/ 5 w 29"/>
                  <a:gd name="T29" fmla="*/ 2 h 32"/>
                  <a:gd name="T30" fmla="*/ 3 w 29"/>
                  <a:gd name="T31" fmla="*/ 3 h 32"/>
                  <a:gd name="T32" fmla="*/ 1 w 29"/>
                  <a:gd name="T33" fmla="*/ 3 h 32"/>
                  <a:gd name="T34" fmla="*/ 1 w 29"/>
                  <a:gd name="T35" fmla="*/ 3 h 32"/>
                  <a:gd name="T36" fmla="*/ 2 w 29"/>
                  <a:gd name="T37" fmla="*/ 6 h 32"/>
                  <a:gd name="T38" fmla="*/ 1 w 29"/>
                  <a:gd name="T39" fmla="*/ 8 h 32"/>
                  <a:gd name="T40" fmla="*/ 2 w 29"/>
                  <a:gd name="T41" fmla="*/ 11 h 32"/>
                  <a:gd name="T42" fmla="*/ 1 w 29"/>
                  <a:gd name="T43" fmla="*/ 13 h 32"/>
                  <a:gd name="T44" fmla="*/ 1 w 29"/>
                  <a:gd name="T45" fmla="*/ 15 h 32"/>
                  <a:gd name="T46" fmla="*/ 1 w 29"/>
                  <a:gd name="T47" fmla="*/ 16 h 32"/>
                  <a:gd name="T48" fmla="*/ 0 w 29"/>
                  <a:gd name="T49" fmla="*/ 18 h 32"/>
                  <a:gd name="T50" fmla="*/ 0 w 29"/>
                  <a:gd name="T51" fmla="*/ 19 h 32"/>
                  <a:gd name="T52" fmla="*/ 1 w 29"/>
                  <a:gd name="T53" fmla="*/ 20 h 32"/>
                  <a:gd name="T54" fmla="*/ 2 w 29"/>
                  <a:gd name="T55" fmla="*/ 22 h 32"/>
                  <a:gd name="T56" fmla="*/ 3 w 29"/>
                  <a:gd name="T57" fmla="*/ 24 h 32"/>
                  <a:gd name="T58" fmla="*/ 2 w 29"/>
                  <a:gd name="T59" fmla="*/ 25 h 32"/>
                  <a:gd name="T60" fmla="*/ 3 w 29"/>
                  <a:gd name="T61" fmla="*/ 27 h 32"/>
                  <a:gd name="T62" fmla="*/ 4 w 29"/>
                  <a:gd name="T63" fmla="*/ 29 h 32"/>
                  <a:gd name="T64" fmla="*/ 4 w 29"/>
                  <a:gd name="T65" fmla="*/ 32 h 32"/>
                  <a:gd name="T66" fmla="*/ 7 w 29"/>
                  <a:gd name="T67" fmla="*/ 30 h 32"/>
                  <a:gd name="T68" fmla="*/ 9 w 29"/>
                  <a:gd name="T69" fmla="*/ 30 h 32"/>
                  <a:gd name="T70" fmla="*/ 12 w 29"/>
                  <a:gd name="T71" fmla="*/ 31 h 32"/>
                  <a:gd name="T72" fmla="*/ 14 w 29"/>
                  <a:gd name="T73" fmla="*/ 30 h 32"/>
                  <a:gd name="T74" fmla="*/ 17 w 29"/>
                  <a:gd name="T75" fmla="*/ 30 h 32"/>
                  <a:gd name="T76" fmla="*/ 17 w 29"/>
                  <a:gd name="T77" fmla="*/ 26 h 32"/>
                  <a:gd name="T78" fmla="*/ 19 w 29"/>
                  <a:gd name="T79" fmla="*/ 24 h 32"/>
                  <a:gd name="T80" fmla="*/ 22 w 29"/>
                  <a:gd name="T81" fmla="*/ 23 h 32"/>
                  <a:gd name="T82" fmla="*/ 25 w 29"/>
                  <a:gd name="T83" fmla="*/ 23 h 32"/>
                  <a:gd name="T84" fmla="*/ 27 w 29"/>
                  <a:gd name="T85" fmla="*/ 24 h 32"/>
                  <a:gd name="T86" fmla="*/ 28 w 29"/>
                  <a:gd name="T87" fmla="*/ 22 h 32"/>
                  <a:gd name="T88" fmla="*/ 28 w 29"/>
                  <a:gd name="T89"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32">
                    <a:moveTo>
                      <a:pt x="28" y="19"/>
                    </a:moveTo>
                    <a:cubicBezTo>
                      <a:pt x="28" y="18"/>
                      <a:pt x="27" y="18"/>
                      <a:pt x="27" y="17"/>
                    </a:cubicBezTo>
                    <a:cubicBezTo>
                      <a:pt x="27" y="16"/>
                      <a:pt x="26" y="16"/>
                      <a:pt x="25" y="16"/>
                    </a:cubicBezTo>
                    <a:cubicBezTo>
                      <a:pt x="23" y="16"/>
                      <a:pt x="22" y="16"/>
                      <a:pt x="22" y="15"/>
                    </a:cubicBezTo>
                    <a:cubicBezTo>
                      <a:pt x="22" y="14"/>
                      <a:pt x="21" y="13"/>
                      <a:pt x="22" y="13"/>
                    </a:cubicBezTo>
                    <a:cubicBezTo>
                      <a:pt x="23" y="12"/>
                      <a:pt x="22" y="12"/>
                      <a:pt x="22" y="11"/>
                    </a:cubicBezTo>
                    <a:cubicBezTo>
                      <a:pt x="22" y="10"/>
                      <a:pt x="21" y="10"/>
                      <a:pt x="21" y="9"/>
                    </a:cubicBezTo>
                    <a:cubicBezTo>
                      <a:pt x="20" y="9"/>
                      <a:pt x="18" y="10"/>
                      <a:pt x="18" y="9"/>
                    </a:cubicBezTo>
                    <a:cubicBezTo>
                      <a:pt x="18" y="8"/>
                      <a:pt x="17" y="8"/>
                      <a:pt x="16" y="8"/>
                    </a:cubicBezTo>
                    <a:cubicBezTo>
                      <a:pt x="16" y="8"/>
                      <a:pt x="16" y="7"/>
                      <a:pt x="15" y="7"/>
                    </a:cubicBezTo>
                    <a:cubicBezTo>
                      <a:pt x="15" y="7"/>
                      <a:pt x="15" y="7"/>
                      <a:pt x="14" y="7"/>
                    </a:cubicBezTo>
                    <a:cubicBezTo>
                      <a:pt x="13" y="7"/>
                      <a:pt x="12" y="6"/>
                      <a:pt x="11" y="5"/>
                    </a:cubicBezTo>
                    <a:cubicBezTo>
                      <a:pt x="10" y="4"/>
                      <a:pt x="10" y="1"/>
                      <a:pt x="10" y="1"/>
                    </a:cubicBezTo>
                    <a:cubicBezTo>
                      <a:pt x="10" y="0"/>
                      <a:pt x="9" y="1"/>
                      <a:pt x="8" y="1"/>
                    </a:cubicBezTo>
                    <a:cubicBezTo>
                      <a:pt x="7" y="1"/>
                      <a:pt x="6" y="1"/>
                      <a:pt x="5" y="2"/>
                    </a:cubicBezTo>
                    <a:cubicBezTo>
                      <a:pt x="4" y="2"/>
                      <a:pt x="4" y="2"/>
                      <a:pt x="3" y="3"/>
                    </a:cubicBezTo>
                    <a:cubicBezTo>
                      <a:pt x="3" y="3"/>
                      <a:pt x="2" y="4"/>
                      <a:pt x="1" y="3"/>
                    </a:cubicBezTo>
                    <a:cubicBezTo>
                      <a:pt x="1" y="3"/>
                      <a:pt x="1" y="3"/>
                      <a:pt x="1" y="3"/>
                    </a:cubicBezTo>
                    <a:cubicBezTo>
                      <a:pt x="1" y="4"/>
                      <a:pt x="2" y="6"/>
                      <a:pt x="2" y="6"/>
                    </a:cubicBezTo>
                    <a:cubicBezTo>
                      <a:pt x="2" y="7"/>
                      <a:pt x="2" y="7"/>
                      <a:pt x="1" y="8"/>
                    </a:cubicBezTo>
                    <a:cubicBezTo>
                      <a:pt x="1" y="8"/>
                      <a:pt x="2" y="10"/>
                      <a:pt x="2" y="11"/>
                    </a:cubicBezTo>
                    <a:cubicBezTo>
                      <a:pt x="2" y="11"/>
                      <a:pt x="1" y="12"/>
                      <a:pt x="1" y="13"/>
                    </a:cubicBezTo>
                    <a:cubicBezTo>
                      <a:pt x="2" y="13"/>
                      <a:pt x="1" y="14"/>
                      <a:pt x="1" y="15"/>
                    </a:cubicBezTo>
                    <a:cubicBezTo>
                      <a:pt x="1" y="15"/>
                      <a:pt x="1" y="15"/>
                      <a:pt x="1" y="16"/>
                    </a:cubicBezTo>
                    <a:cubicBezTo>
                      <a:pt x="1" y="16"/>
                      <a:pt x="1" y="17"/>
                      <a:pt x="0" y="18"/>
                    </a:cubicBezTo>
                    <a:cubicBezTo>
                      <a:pt x="0" y="18"/>
                      <a:pt x="0" y="18"/>
                      <a:pt x="0" y="19"/>
                    </a:cubicBezTo>
                    <a:cubicBezTo>
                      <a:pt x="0" y="19"/>
                      <a:pt x="0" y="19"/>
                      <a:pt x="1" y="20"/>
                    </a:cubicBezTo>
                    <a:cubicBezTo>
                      <a:pt x="2" y="20"/>
                      <a:pt x="1" y="21"/>
                      <a:pt x="2" y="22"/>
                    </a:cubicBezTo>
                    <a:cubicBezTo>
                      <a:pt x="2" y="23"/>
                      <a:pt x="3" y="23"/>
                      <a:pt x="3" y="24"/>
                    </a:cubicBezTo>
                    <a:cubicBezTo>
                      <a:pt x="2" y="24"/>
                      <a:pt x="3" y="25"/>
                      <a:pt x="2" y="25"/>
                    </a:cubicBezTo>
                    <a:cubicBezTo>
                      <a:pt x="1" y="26"/>
                      <a:pt x="2" y="27"/>
                      <a:pt x="3" y="27"/>
                    </a:cubicBezTo>
                    <a:cubicBezTo>
                      <a:pt x="3" y="27"/>
                      <a:pt x="3" y="29"/>
                      <a:pt x="4" y="29"/>
                    </a:cubicBezTo>
                    <a:cubicBezTo>
                      <a:pt x="4" y="30"/>
                      <a:pt x="4" y="31"/>
                      <a:pt x="4" y="32"/>
                    </a:cubicBezTo>
                    <a:cubicBezTo>
                      <a:pt x="4" y="32"/>
                      <a:pt x="6" y="31"/>
                      <a:pt x="7" y="30"/>
                    </a:cubicBezTo>
                    <a:cubicBezTo>
                      <a:pt x="9" y="29"/>
                      <a:pt x="8" y="30"/>
                      <a:pt x="9" y="30"/>
                    </a:cubicBezTo>
                    <a:cubicBezTo>
                      <a:pt x="11" y="30"/>
                      <a:pt x="12" y="30"/>
                      <a:pt x="12" y="31"/>
                    </a:cubicBezTo>
                    <a:cubicBezTo>
                      <a:pt x="13" y="32"/>
                      <a:pt x="13" y="30"/>
                      <a:pt x="14" y="30"/>
                    </a:cubicBezTo>
                    <a:cubicBezTo>
                      <a:pt x="14" y="29"/>
                      <a:pt x="16" y="30"/>
                      <a:pt x="17" y="30"/>
                    </a:cubicBezTo>
                    <a:cubicBezTo>
                      <a:pt x="17" y="30"/>
                      <a:pt x="17" y="27"/>
                      <a:pt x="17" y="26"/>
                    </a:cubicBezTo>
                    <a:cubicBezTo>
                      <a:pt x="17" y="26"/>
                      <a:pt x="18" y="24"/>
                      <a:pt x="19" y="24"/>
                    </a:cubicBezTo>
                    <a:cubicBezTo>
                      <a:pt x="20" y="23"/>
                      <a:pt x="21" y="24"/>
                      <a:pt x="22" y="23"/>
                    </a:cubicBezTo>
                    <a:cubicBezTo>
                      <a:pt x="23" y="23"/>
                      <a:pt x="24" y="23"/>
                      <a:pt x="25" y="23"/>
                    </a:cubicBezTo>
                    <a:cubicBezTo>
                      <a:pt x="26" y="23"/>
                      <a:pt x="26" y="24"/>
                      <a:pt x="27" y="24"/>
                    </a:cubicBezTo>
                    <a:cubicBezTo>
                      <a:pt x="27" y="24"/>
                      <a:pt x="28" y="23"/>
                      <a:pt x="28" y="22"/>
                    </a:cubicBezTo>
                    <a:cubicBezTo>
                      <a:pt x="28" y="22"/>
                      <a:pt x="29" y="20"/>
                      <a:pt x="28" y="1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294">
                <a:extLst>
                  <a:ext uri="{FF2B5EF4-FFF2-40B4-BE49-F238E27FC236}">
                    <a16:creationId xmlns:a16="http://schemas.microsoft.com/office/drawing/2014/main" id="{FF8EADBE-9EEC-4207-8DCE-6690497D82FC}"/>
                  </a:ext>
                </a:extLst>
              </p:cNvPr>
              <p:cNvSpPr>
                <a:spLocks/>
              </p:cNvSpPr>
              <p:nvPr/>
            </p:nvSpPr>
            <p:spPr bwMode="auto">
              <a:xfrm>
                <a:off x="-4214813" y="2232025"/>
                <a:ext cx="107950" cy="157163"/>
              </a:xfrm>
              <a:custGeom>
                <a:avLst/>
                <a:gdLst>
                  <a:gd name="T0" fmla="*/ 28 w 30"/>
                  <a:gd name="T1" fmla="*/ 42 h 44"/>
                  <a:gd name="T2" fmla="*/ 28 w 30"/>
                  <a:gd name="T3" fmla="*/ 42 h 44"/>
                  <a:gd name="T4" fmla="*/ 28 w 30"/>
                  <a:gd name="T5" fmla="*/ 41 h 44"/>
                  <a:gd name="T6" fmla="*/ 29 w 30"/>
                  <a:gd name="T7" fmla="*/ 39 h 44"/>
                  <a:gd name="T8" fmla="*/ 29 w 30"/>
                  <a:gd name="T9" fmla="*/ 38 h 44"/>
                  <a:gd name="T10" fmla="*/ 29 w 30"/>
                  <a:gd name="T11" fmla="*/ 36 h 44"/>
                  <a:gd name="T12" fmla="*/ 30 w 30"/>
                  <a:gd name="T13" fmla="*/ 34 h 44"/>
                  <a:gd name="T14" fmla="*/ 29 w 30"/>
                  <a:gd name="T15" fmla="*/ 31 h 44"/>
                  <a:gd name="T16" fmla="*/ 30 w 30"/>
                  <a:gd name="T17" fmla="*/ 29 h 44"/>
                  <a:gd name="T18" fmla="*/ 29 w 30"/>
                  <a:gd name="T19" fmla="*/ 26 h 44"/>
                  <a:gd name="T20" fmla="*/ 26 w 30"/>
                  <a:gd name="T21" fmla="*/ 26 h 44"/>
                  <a:gd name="T22" fmla="*/ 26 w 30"/>
                  <a:gd name="T23" fmla="*/ 23 h 44"/>
                  <a:gd name="T24" fmla="*/ 25 w 30"/>
                  <a:gd name="T25" fmla="*/ 23 h 44"/>
                  <a:gd name="T26" fmla="*/ 22 w 30"/>
                  <a:gd name="T27" fmla="*/ 24 h 44"/>
                  <a:gd name="T28" fmla="*/ 21 w 30"/>
                  <a:gd name="T29" fmla="*/ 22 h 44"/>
                  <a:gd name="T30" fmla="*/ 20 w 30"/>
                  <a:gd name="T31" fmla="*/ 22 h 44"/>
                  <a:gd name="T32" fmla="*/ 19 w 30"/>
                  <a:gd name="T33" fmla="*/ 20 h 44"/>
                  <a:gd name="T34" fmla="*/ 18 w 30"/>
                  <a:gd name="T35" fmla="*/ 18 h 44"/>
                  <a:gd name="T36" fmla="*/ 19 w 30"/>
                  <a:gd name="T37" fmla="*/ 16 h 44"/>
                  <a:gd name="T38" fmla="*/ 20 w 30"/>
                  <a:gd name="T39" fmla="*/ 15 h 44"/>
                  <a:gd name="T40" fmla="*/ 20 w 30"/>
                  <a:gd name="T41" fmla="*/ 13 h 44"/>
                  <a:gd name="T42" fmla="*/ 22 w 30"/>
                  <a:gd name="T43" fmla="*/ 11 h 44"/>
                  <a:gd name="T44" fmla="*/ 25 w 30"/>
                  <a:gd name="T45" fmla="*/ 10 h 44"/>
                  <a:gd name="T46" fmla="*/ 27 w 30"/>
                  <a:gd name="T47" fmla="*/ 10 h 44"/>
                  <a:gd name="T48" fmla="*/ 26 w 30"/>
                  <a:gd name="T49" fmla="*/ 9 h 44"/>
                  <a:gd name="T50" fmla="*/ 27 w 30"/>
                  <a:gd name="T51" fmla="*/ 7 h 44"/>
                  <a:gd name="T52" fmla="*/ 25 w 30"/>
                  <a:gd name="T53" fmla="*/ 6 h 44"/>
                  <a:gd name="T54" fmla="*/ 24 w 30"/>
                  <a:gd name="T55" fmla="*/ 6 h 44"/>
                  <a:gd name="T56" fmla="*/ 22 w 30"/>
                  <a:gd name="T57" fmla="*/ 6 h 44"/>
                  <a:gd name="T58" fmla="*/ 20 w 30"/>
                  <a:gd name="T59" fmla="*/ 6 h 44"/>
                  <a:gd name="T60" fmla="*/ 19 w 30"/>
                  <a:gd name="T61" fmla="*/ 4 h 44"/>
                  <a:gd name="T62" fmla="*/ 17 w 30"/>
                  <a:gd name="T63" fmla="*/ 3 h 44"/>
                  <a:gd name="T64" fmla="*/ 16 w 30"/>
                  <a:gd name="T65" fmla="*/ 1 h 44"/>
                  <a:gd name="T66" fmla="*/ 14 w 30"/>
                  <a:gd name="T67" fmla="*/ 1 h 44"/>
                  <a:gd name="T68" fmla="*/ 14 w 30"/>
                  <a:gd name="T69" fmla="*/ 2 h 44"/>
                  <a:gd name="T70" fmla="*/ 13 w 30"/>
                  <a:gd name="T71" fmla="*/ 5 h 44"/>
                  <a:gd name="T72" fmla="*/ 9 w 30"/>
                  <a:gd name="T73" fmla="*/ 7 h 44"/>
                  <a:gd name="T74" fmla="*/ 7 w 30"/>
                  <a:gd name="T75" fmla="*/ 11 h 44"/>
                  <a:gd name="T76" fmla="*/ 5 w 30"/>
                  <a:gd name="T77" fmla="*/ 11 h 44"/>
                  <a:gd name="T78" fmla="*/ 3 w 30"/>
                  <a:gd name="T79" fmla="*/ 11 h 44"/>
                  <a:gd name="T80" fmla="*/ 3 w 30"/>
                  <a:gd name="T81" fmla="*/ 9 h 44"/>
                  <a:gd name="T82" fmla="*/ 3 w 30"/>
                  <a:gd name="T83" fmla="*/ 8 h 44"/>
                  <a:gd name="T84" fmla="*/ 1 w 30"/>
                  <a:gd name="T85" fmla="*/ 10 h 44"/>
                  <a:gd name="T86" fmla="*/ 2 w 30"/>
                  <a:gd name="T87" fmla="*/ 13 h 44"/>
                  <a:gd name="T88" fmla="*/ 1 w 30"/>
                  <a:gd name="T89" fmla="*/ 14 h 44"/>
                  <a:gd name="T90" fmla="*/ 3 w 30"/>
                  <a:gd name="T91" fmla="*/ 16 h 44"/>
                  <a:gd name="T92" fmla="*/ 6 w 30"/>
                  <a:gd name="T93" fmla="*/ 19 h 44"/>
                  <a:gd name="T94" fmla="*/ 7 w 30"/>
                  <a:gd name="T95" fmla="*/ 23 h 44"/>
                  <a:gd name="T96" fmla="*/ 11 w 30"/>
                  <a:gd name="T97" fmla="*/ 30 h 44"/>
                  <a:gd name="T98" fmla="*/ 12 w 30"/>
                  <a:gd name="T99" fmla="*/ 33 h 44"/>
                  <a:gd name="T100" fmla="*/ 13 w 30"/>
                  <a:gd name="T101" fmla="*/ 35 h 44"/>
                  <a:gd name="T102" fmla="*/ 17 w 30"/>
                  <a:gd name="T103" fmla="*/ 37 h 44"/>
                  <a:gd name="T104" fmla="*/ 24 w 30"/>
                  <a:gd name="T105" fmla="*/ 41 h 44"/>
                  <a:gd name="T106" fmla="*/ 26 w 30"/>
                  <a:gd name="T107" fmla="*/ 44 h 44"/>
                  <a:gd name="T108" fmla="*/ 27 w 30"/>
                  <a:gd name="T109" fmla="*/ 44 h 44"/>
                  <a:gd name="T110" fmla="*/ 27 w 30"/>
                  <a:gd name="T111" fmla="*/ 44 h 44"/>
                  <a:gd name="T112" fmla="*/ 28 w 30"/>
                  <a:gd name="T113"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 h="44">
                    <a:moveTo>
                      <a:pt x="28" y="42"/>
                    </a:moveTo>
                    <a:cubicBezTo>
                      <a:pt x="28" y="42"/>
                      <a:pt x="28" y="42"/>
                      <a:pt x="28" y="42"/>
                    </a:cubicBezTo>
                    <a:cubicBezTo>
                      <a:pt x="28" y="41"/>
                      <a:pt x="28" y="41"/>
                      <a:pt x="28" y="41"/>
                    </a:cubicBezTo>
                    <a:cubicBezTo>
                      <a:pt x="29" y="40"/>
                      <a:pt x="29" y="39"/>
                      <a:pt x="29" y="39"/>
                    </a:cubicBezTo>
                    <a:cubicBezTo>
                      <a:pt x="29" y="38"/>
                      <a:pt x="29" y="38"/>
                      <a:pt x="29" y="38"/>
                    </a:cubicBezTo>
                    <a:cubicBezTo>
                      <a:pt x="29" y="37"/>
                      <a:pt x="30" y="36"/>
                      <a:pt x="29" y="36"/>
                    </a:cubicBezTo>
                    <a:cubicBezTo>
                      <a:pt x="29" y="35"/>
                      <a:pt x="30" y="34"/>
                      <a:pt x="30" y="34"/>
                    </a:cubicBezTo>
                    <a:cubicBezTo>
                      <a:pt x="30" y="33"/>
                      <a:pt x="29" y="31"/>
                      <a:pt x="29" y="31"/>
                    </a:cubicBezTo>
                    <a:cubicBezTo>
                      <a:pt x="30" y="30"/>
                      <a:pt x="30" y="30"/>
                      <a:pt x="30" y="29"/>
                    </a:cubicBezTo>
                    <a:cubicBezTo>
                      <a:pt x="30" y="29"/>
                      <a:pt x="29" y="27"/>
                      <a:pt x="29" y="26"/>
                    </a:cubicBezTo>
                    <a:cubicBezTo>
                      <a:pt x="28" y="26"/>
                      <a:pt x="27" y="26"/>
                      <a:pt x="26" y="26"/>
                    </a:cubicBezTo>
                    <a:cubicBezTo>
                      <a:pt x="26" y="26"/>
                      <a:pt x="26" y="24"/>
                      <a:pt x="26" y="23"/>
                    </a:cubicBezTo>
                    <a:cubicBezTo>
                      <a:pt x="26" y="22"/>
                      <a:pt x="25" y="23"/>
                      <a:pt x="25" y="23"/>
                    </a:cubicBezTo>
                    <a:cubicBezTo>
                      <a:pt x="24" y="24"/>
                      <a:pt x="23" y="24"/>
                      <a:pt x="22" y="24"/>
                    </a:cubicBezTo>
                    <a:cubicBezTo>
                      <a:pt x="21" y="24"/>
                      <a:pt x="22" y="22"/>
                      <a:pt x="21" y="22"/>
                    </a:cubicBezTo>
                    <a:cubicBezTo>
                      <a:pt x="20" y="22"/>
                      <a:pt x="20" y="22"/>
                      <a:pt x="20" y="22"/>
                    </a:cubicBezTo>
                    <a:cubicBezTo>
                      <a:pt x="20" y="21"/>
                      <a:pt x="19" y="20"/>
                      <a:pt x="19" y="20"/>
                    </a:cubicBezTo>
                    <a:cubicBezTo>
                      <a:pt x="18" y="19"/>
                      <a:pt x="18" y="18"/>
                      <a:pt x="18" y="18"/>
                    </a:cubicBezTo>
                    <a:cubicBezTo>
                      <a:pt x="19" y="17"/>
                      <a:pt x="18" y="17"/>
                      <a:pt x="19" y="16"/>
                    </a:cubicBezTo>
                    <a:cubicBezTo>
                      <a:pt x="19" y="15"/>
                      <a:pt x="20" y="16"/>
                      <a:pt x="20" y="15"/>
                    </a:cubicBezTo>
                    <a:cubicBezTo>
                      <a:pt x="19" y="14"/>
                      <a:pt x="20" y="13"/>
                      <a:pt x="20" y="13"/>
                    </a:cubicBezTo>
                    <a:cubicBezTo>
                      <a:pt x="20" y="12"/>
                      <a:pt x="21" y="12"/>
                      <a:pt x="22" y="11"/>
                    </a:cubicBezTo>
                    <a:cubicBezTo>
                      <a:pt x="23" y="10"/>
                      <a:pt x="24" y="11"/>
                      <a:pt x="25" y="10"/>
                    </a:cubicBezTo>
                    <a:cubicBezTo>
                      <a:pt x="26" y="10"/>
                      <a:pt x="27" y="10"/>
                      <a:pt x="27" y="10"/>
                    </a:cubicBezTo>
                    <a:cubicBezTo>
                      <a:pt x="27" y="10"/>
                      <a:pt x="26" y="9"/>
                      <a:pt x="26" y="9"/>
                    </a:cubicBezTo>
                    <a:cubicBezTo>
                      <a:pt x="25" y="8"/>
                      <a:pt x="27" y="8"/>
                      <a:pt x="27" y="7"/>
                    </a:cubicBezTo>
                    <a:cubicBezTo>
                      <a:pt x="27" y="6"/>
                      <a:pt x="26" y="6"/>
                      <a:pt x="25" y="6"/>
                    </a:cubicBezTo>
                    <a:cubicBezTo>
                      <a:pt x="25" y="5"/>
                      <a:pt x="24" y="6"/>
                      <a:pt x="24" y="6"/>
                    </a:cubicBezTo>
                    <a:cubicBezTo>
                      <a:pt x="23" y="5"/>
                      <a:pt x="23" y="6"/>
                      <a:pt x="22" y="6"/>
                    </a:cubicBezTo>
                    <a:cubicBezTo>
                      <a:pt x="22" y="6"/>
                      <a:pt x="20" y="6"/>
                      <a:pt x="20" y="6"/>
                    </a:cubicBezTo>
                    <a:cubicBezTo>
                      <a:pt x="20" y="5"/>
                      <a:pt x="19" y="5"/>
                      <a:pt x="19" y="4"/>
                    </a:cubicBezTo>
                    <a:cubicBezTo>
                      <a:pt x="19" y="4"/>
                      <a:pt x="18" y="3"/>
                      <a:pt x="17" y="3"/>
                    </a:cubicBezTo>
                    <a:cubicBezTo>
                      <a:pt x="16" y="3"/>
                      <a:pt x="17" y="1"/>
                      <a:pt x="16" y="1"/>
                    </a:cubicBezTo>
                    <a:cubicBezTo>
                      <a:pt x="16" y="0"/>
                      <a:pt x="15" y="1"/>
                      <a:pt x="14" y="1"/>
                    </a:cubicBezTo>
                    <a:cubicBezTo>
                      <a:pt x="15" y="2"/>
                      <a:pt x="15" y="2"/>
                      <a:pt x="14" y="2"/>
                    </a:cubicBezTo>
                    <a:cubicBezTo>
                      <a:pt x="14" y="3"/>
                      <a:pt x="14" y="3"/>
                      <a:pt x="13" y="5"/>
                    </a:cubicBezTo>
                    <a:cubicBezTo>
                      <a:pt x="12" y="6"/>
                      <a:pt x="10" y="7"/>
                      <a:pt x="9" y="7"/>
                    </a:cubicBezTo>
                    <a:cubicBezTo>
                      <a:pt x="8" y="8"/>
                      <a:pt x="7" y="10"/>
                      <a:pt x="7" y="11"/>
                    </a:cubicBezTo>
                    <a:cubicBezTo>
                      <a:pt x="6" y="12"/>
                      <a:pt x="5" y="12"/>
                      <a:pt x="5" y="11"/>
                    </a:cubicBezTo>
                    <a:cubicBezTo>
                      <a:pt x="4" y="10"/>
                      <a:pt x="4" y="11"/>
                      <a:pt x="3" y="11"/>
                    </a:cubicBezTo>
                    <a:cubicBezTo>
                      <a:pt x="2" y="10"/>
                      <a:pt x="3" y="10"/>
                      <a:pt x="3" y="9"/>
                    </a:cubicBezTo>
                    <a:cubicBezTo>
                      <a:pt x="3" y="9"/>
                      <a:pt x="3" y="9"/>
                      <a:pt x="3" y="8"/>
                    </a:cubicBezTo>
                    <a:cubicBezTo>
                      <a:pt x="2" y="8"/>
                      <a:pt x="1" y="9"/>
                      <a:pt x="1" y="10"/>
                    </a:cubicBezTo>
                    <a:cubicBezTo>
                      <a:pt x="0" y="11"/>
                      <a:pt x="1" y="13"/>
                      <a:pt x="2" y="13"/>
                    </a:cubicBezTo>
                    <a:cubicBezTo>
                      <a:pt x="2" y="14"/>
                      <a:pt x="1" y="13"/>
                      <a:pt x="1" y="14"/>
                    </a:cubicBezTo>
                    <a:cubicBezTo>
                      <a:pt x="1" y="15"/>
                      <a:pt x="3" y="15"/>
                      <a:pt x="3" y="16"/>
                    </a:cubicBezTo>
                    <a:cubicBezTo>
                      <a:pt x="4" y="17"/>
                      <a:pt x="5" y="18"/>
                      <a:pt x="6" y="19"/>
                    </a:cubicBezTo>
                    <a:cubicBezTo>
                      <a:pt x="6" y="20"/>
                      <a:pt x="7" y="21"/>
                      <a:pt x="7" y="23"/>
                    </a:cubicBezTo>
                    <a:cubicBezTo>
                      <a:pt x="8" y="25"/>
                      <a:pt x="10" y="28"/>
                      <a:pt x="11" y="30"/>
                    </a:cubicBezTo>
                    <a:cubicBezTo>
                      <a:pt x="12" y="31"/>
                      <a:pt x="13" y="32"/>
                      <a:pt x="12" y="33"/>
                    </a:cubicBezTo>
                    <a:cubicBezTo>
                      <a:pt x="12" y="33"/>
                      <a:pt x="12" y="34"/>
                      <a:pt x="13" y="35"/>
                    </a:cubicBezTo>
                    <a:cubicBezTo>
                      <a:pt x="14" y="35"/>
                      <a:pt x="15" y="36"/>
                      <a:pt x="17" y="37"/>
                    </a:cubicBezTo>
                    <a:cubicBezTo>
                      <a:pt x="19" y="38"/>
                      <a:pt x="23" y="40"/>
                      <a:pt x="24" y="41"/>
                    </a:cubicBezTo>
                    <a:cubicBezTo>
                      <a:pt x="24" y="42"/>
                      <a:pt x="26" y="43"/>
                      <a:pt x="26" y="44"/>
                    </a:cubicBezTo>
                    <a:cubicBezTo>
                      <a:pt x="26" y="44"/>
                      <a:pt x="27" y="44"/>
                      <a:pt x="27" y="44"/>
                    </a:cubicBezTo>
                    <a:cubicBezTo>
                      <a:pt x="27" y="44"/>
                      <a:pt x="27" y="44"/>
                      <a:pt x="27" y="44"/>
                    </a:cubicBezTo>
                    <a:cubicBezTo>
                      <a:pt x="28" y="43"/>
                      <a:pt x="28" y="42"/>
                      <a:pt x="28" y="4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295">
                <a:extLst>
                  <a:ext uri="{FF2B5EF4-FFF2-40B4-BE49-F238E27FC236}">
                    <a16:creationId xmlns:a16="http://schemas.microsoft.com/office/drawing/2014/main" id="{FDA90B11-5AF0-48F3-9A07-1843C5832D24}"/>
                  </a:ext>
                </a:extLst>
              </p:cNvPr>
              <p:cNvSpPr>
                <a:spLocks/>
              </p:cNvSpPr>
              <p:nvPr/>
            </p:nvSpPr>
            <p:spPr bwMode="auto">
              <a:xfrm>
                <a:off x="-4146550" y="2130425"/>
                <a:ext cx="115887" cy="96838"/>
              </a:xfrm>
              <a:custGeom>
                <a:avLst/>
                <a:gdLst>
                  <a:gd name="T0" fmla="*/ 3 w 32"/>
                  <a:gd name="T1" fmla="*/ 1 h 27"/>
                  <a:gd name="T2" fmla="*/ 1 w 32"/>
                  <a:gd name="T3" fmla="*/ 4 h 27"/>
                  <a:gd name="T4" fmla="*/ 1 w 32"/>
                  <a:gd name="T5" fmla="*/ 6 h 27"/>
                  <a:gd name="T6" fmla="*/ 0 w 32"/>
                  <a:gd name="T7" fmla="*/ 7 h 27"/>
                  <a:gd name="T8" fmla="*/ 2 w 32"/>
                  <a:gd name="T9" fmla="*/ 7 h 27"/>
                  <a:gd name="T10" fmla="*/ 3 w 32"/>
                  <a:gd name="T11" fmla="*/ 9 h 27"/>
                  <a:gd name="T12" fmla="*/ 4 w 32"/>
                  <a:gd name="T13" fmla="*/ 12 h 27"/>
                  <a:gd name="T14" fmla="*/ 8 w 32"/>
                  <a:gd name="T15" fmla="*/ 12 h 27"/>
                  <a:gd name="T16" fmla="*/ 11 w 32"/>
                  <a:gd name="T17" fmla="*/ 14 h 27"/>
                  <a:gd name="T18" fmla="*/ 14 w 32"/>
                  <a:gd name="T19" fmla="*/ 14 h 27"/>
                  <a:gd name="T20" fmla="*/ 14 w 32"/>
                  <a:gd name="T21" fmla="*/ 19 h 27"/>
                  <a:gd name="T22" fmla="*/ 14 w 32"/>
                  <a:gd name="T23" fmla="*/ 20 h 27"/>
                  <a:gd name="T24" fmla="*/ 14 w 32"/>
                  <a:gd name="T25" fmla="*/ 22 h 27"/>
                  <a:gd name="T26" fmla="*/ 15 w 32"/>
                  <a:gd name="T27" fmla="*/ 23 h 27"/>
                  <a:gd name="T28" fmla="*/ 14 w 32"/>
                  <a:gd name="T29" fmla="*/ 24 h 27"/>
                  <a:gd name="T30" fmla="*/ 16 w 32"/>
                  <a:gd name="T31" fmla="*/ 26 h 27"/>
                  <a:gd name="T32" fmla="*/ 18 w 32"/>
                  <a:gd name="T33" fmla="*/ 26 h 27"/>
                  <a:gd name="T34" fmla="*/ 19 w 32"/>
                  <a:gd name="T35" fmla="*/ 26 h 27"/>
                  <a:gd name="T36" fmla="*/ 20 w 32"/>
                  <a:gd name="T37" fmla="*/ 25 h 27"/>
                  <a:gd name="T38" fmla="*/ 22 w 32"/>
                  <a:gd name="T39" fmla="*/ 25 h 27"/>
                  <a:gd name="T40" fmla="*/ 23 w 32"/>
                  <a:gd name="T41" fmla="*/ 23 h 27"/>
                  <a:gd name="T42" fmla="*/ 24 w 32"/>
                  <a:gd name="T43" fmla="*/ 22 h 27"/>
                  <a:gd name="T44" fmla="*/ 22 w 32"/>
                  <a:gd name="T45" fmla="*/ 22 h 27"/>
                  <a:gd name="T46" fmla="*/ 22 w 32"/>
                  <a:gd name="T47" fmla="*/ 21 h 27"/>
                  <a:gd name="T48" fmla="*/ 21 w 32"/>
                  <a:gd name="T49" fmla="*/ 19 h 27"/>
                  <a:gd name="T50" fmla="*/ 22 w 32"/>
                  <a:gd name="T51" fmla="*/ 19 h 27"/>
                  <a:gd name="T52" fmla="*/ 24 w 32"/>
                  <a:gd name="T53" fmla="*/ 19 h 27"/>
                  <a:gd name="T54" fmla="*/ 25 w 32"/>
                  <a:gd name="T55" fmla="*/ 19 h 27"/>
                  <a:gd name="T56" fmla="*/ 27 w 32"/>
                  <a:gd name="T57" fmla="*/ 18 h 27"/>
                  <a:gd name="T58" fmla="*/ 30 w 32"/>
                  <a:gd name="T59" fmla="*/ 17 h 27"/>
                  <a:gd name="T60" fmla="*/ 30 w 32"/>
                  <a:gd name="T61" fmla="*/ 17 h 27"/>
                  <a:gd name="T62" fmla="*/ 29 w 32"/>
                  <a:gd name="T63" fmla="*/ 15 h 27"/>
                  <a:gd name="T64" fmla="*/ 29 w 32"/>
                  <a:gd name="T65" fmla="*/ 13 h 27"/>
                  <a:gd name="T66" fmla="*/ 30 w 32"/>
                  <a:gd name="T67" fmla="*/ 12 h 27"/>
                  <a:gd name="T68" fmla="*/ 31 w 32"/>
                  <a:gd name="T69" fmla="*/ 11 h 27"/>
                  <a:gd name="T70" fmla="*/ 31 w 32"/>
                  <a:gd name="T71" fmla="*/ 9 h 27"/>
                  <a:gd name="T72" fmla="*/ 32 w 32"/>
                  <a:gd name="T73" fmla="*/ 8 h 27"/>
                  <a:gd name="T74" fmla="*/ 29 w 32"/>
                  <a:gd name="T75" fmla="*/ 8 h 27"/>
                  <a:gd name="T76" fmla="*/ 29 w 32"/>
                  <a:gd name="T77" fmla="*/ 6 h 27"/>
                  <a:gd name="T78" fmla="*/ 26 w 32"/>
                  <a:gd name="T79" fmla="*/ 5 h 27"/>
                  <a:gd name="T80" fmla="*/ 26 w 32"/>
                  <a:gd name="T81" fmla="*/ 4 h 27"/>
                  <a:gd name="T82" fmla="*/ 24 w 32"/>
                  <a:gd name="T83" fmla="*/ 3 h 27"/>
                  <a:gd name="T84" fmla="*/ 20 w 32"/>
                  <a:gd name="T85" fmla="*/ 5 h 27"/>
                  <a:gd name="T86" fmla="*/ 16 w 32"/>
                  <a:gd name="T87" fmla="*/ 3 h 27"/>
                  <a:gd name="T88" fmla="*/ 12 w 32"/>
                  <a:gd name="T89" fmla="*/ 3 h 27"/>
                  <a:gd name="T90" fmla="*/ 11 w 32"/>
                  <a:gd name="T91" fmla="*/ 1 h 27"/>
                  <a:gd name="T92" fmla="*/ 9 w 32"/>
                  <a:gd name="T93" fmla="*/ 0 h 27"/>
                  <a:gd name="T94" fmla="*/ 8 w 32"/>
                  <a:gd name="T95" fmla="*/ 1 h 27"/>
                  <a:gd name="T96" fmla="*/ 5 w 32"/>
                  <a:gd name="T97" fmla="*/ 3 h 27"/>
                  <a:gd name="T98" fmla="*/ 6 w 32"/>
                  <a:gd name="T99" fmla="*/ 6 h 27"/>
                  <a:gd name="T100" fmla="*/ 3 w 32"/>
                  <a:gd name="T101" fmla="*/ 6 h 27"/>
                  <a:gd name="T102" fmla="*/ 4 w 32"/>
                  <a:gd name="T103" fmla="*/ 3 h 27"/>
                  <a:gd name="T104" fmla="*/ 4 w 32"/>
                  <a:gd name="T105" fmla="*/ 1 h 27"/>
                  <a:gd name="T106" fmla="*/ 3 w 32"/>
                  <a:gd name="T10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27">
                    <a:moveTo>
                      <a:pt x="3" y="1"/>
                    </a:moveTo>
                    <a:cubicBezTo>
                      <a:pt x="3" y="2"/>
                      <a:pt x="1" y="3"/>
                      <a:pt x="1" y="4"/>
                    </a:cubicBezTo>
                    <a:cubicBezTo>
                      <a:pt x="1" y="5"/>
                      <a:pt x="1" y="5"/>
                      <a:pt x="1" y="6"/>
                    </a:cubicBezTo>
                    <a:cubicBezTo>
                      <a:pt x="0" y="6"/>
                      <a:pt x="0" y="7"/>
                      <a:pt x="0" y="7"/>
                    </a:cubicBezTo>
                    <a:cubicBezTo>
                      <a:pt x="1" y="7"/>
                      <a:pt x="2" y="7"/>
                      <a:pt x="2" y="7"/>
                    </a:cubicBezTo>
                    <a:cubicBezTo>
                      <a:pt x="2" y="8"/>
                      <a:pt x="3" y="8"/>
                      <a:pt x="3" y="9"/>
                    </a:cubicBezTo>
                    <a:cubicBezTo>
                      <a:pt x="3" y="10"/>
                      <a:pt x="2" y="12"/>
                      <a:pt x="4" y="12"/>
                    </a:cubicBezTo>
                    <a:cubicBezTo>
                      <a:pt x="6" y="12"/>
                      <a:pt x="7" y="11"/>
                      <a:pt x="8" y="12"/>
                    </a:cubicBezTo>
                    <a:cubicBezTo>
                      <a:pt x="9" y="13"/>
                      <a:pt x="10" y="14"/>
                      <a:pt x="11" y="14"/>
                    </a:cubicBezTo>
                    <a:cubicBezTo>
                      <a:pt x="13" y="13"/>
                      <a:pt x="15" y="13"/>
                      <a:pt x="14" y="14"/>
                    </a:cubicBezTo>
                    <a:cubicBezTo>
                      <a:pt x="13" y="16"/>
                      <a:pt x="13" y="18"/>
                      <a:pt x="14" y="19"/>
                    </a:cubicBezTo>
                    <a:cubicBezTo>
                      <a:pt x="14" y="19"/>
                      <a:pt x="15" y="20"/>
                      <a:pt x="14" y="20"/>
                    </a:cubicBezTo>
                    <a:cubicBezTo>
                      <a:pt x="14" y="21"/>
                      <a:pt x="14" y="22"/>
                      <a:pt x="14" y="22"/>
                    </a:cubicBezTo>
                    <a:cubicBezTo>
                      <a:pt x="15" y="23"/>
                      <a:pt x="15" y="23"/>
                      <a:pt x="15" y="23"/>
                    </a:cubicBezTo>
                    <a:cubicBezTo>
                      <a:pt x="15" y="23"/>
                      <a:pt x="15" y="23"/>
                      <a:pt x="14" y="24"/>
                    </a:cubicBezTo>
                    <a:cubicBezTo>
                      <a:pt x="15" y="24"/>
                      <a:pt x="16" y="25"/>
                      <a:pt x="16" y="26"/>
                    </a:cubicBezTo>
                    <a:cubicBezTo>
                      <a:pt x="17" y="26"/>
                      <a:pt x="17" y="27"/>
                      <a:pt x="18" y="26"/>
                    </a:cubicBezTo>
                    <a:cubicBezTo>
                      <a:pt x="18" y="26"/>
                      <a:pt x="18" y="26"/>
                      <a:pt x="19" y="26"/>
                    </a:cubicBezTo>
                    <a:cubicBezTo>
                      <a:pt x="19" y="27"/>
                      <a:pt x="20" y="26"/>
                      <a:pt x="20" y="25"/>
                    </a:cubicBezTo>
                    <a:cubicBezTo>
                      <a:pt x="21" y="25"/>
                      <a:pt x="22" y="25"/>
                      <a:pt x="22" y="25"/>
                    </a:cubicBezTo>
                    <a:cubicBezTo>
                      <a:pt x="22" y="24"/>
                      <a:pt x="23" y="24"/>
                      <a:pt x="23" y="23"/>
                    </a:cubicBezTo>
                    <a:cubicBezTo>
                      <a:pt x="24" y="23"/>
                      <a:pt x="24" y="22"/>
                      <a:pt x="24" y="22"/>
                    </a:cubicBezTo>
                    <a:cubicBezTo>
                      <a:pt x="23" y="22"/>
                      <a:pt x="22" y="23"/>
                      <a:pt x="22" y="22"/>
                    </a:cubicBezTo>
                    <a:cubicBezTo>
                      <a:pt x="22" y="21"/>
                      <a:pt x="22" y="21"/>
                      <a:pt x="22" y="21"/>
                    </a:cubicBezTo>
                    <a:cubicBezTo>
                      <a:pt x="22" y="20"/>
                      <a:pt x="22" y="19"/>
                      <a:pt x="21" y="19"/>
                    </a:cubicBezTo>
                    <a:cubicBezTo>
                      <a:pt x="20" y="18"/>
                      <a:pt x="22" y="18"/>
                      <a:pt x="22" y="19"/>
                    </a:cubicBezTo>
                    <a:cubicBezTo>
                      <a:pt x="23" y="19"/>
                      <a:pt x="24" y="19"/>
                      <a:pt x="24" y="19"/>
                    </a:cubicBezTo>
                    <a:cubicBezTo>
                      <a:pt x="25" y="20"/>
                      <a:pt x="25" y="20"/>
                      <a:pt x="25" y="19"/>
                    </a:cubicBezTo>
                    <a:cubicBezTo>
                      <a:pt x="25" y="19"/>
                      <a:pt x="26" y="18"/>
                      <a:pt x="27" y="18"/>
                    </a:cubicBezTo>
                    <a:cubicBezTo>
                      <a:pt x="28" y="19"/>
                      <a:pt x="29" y="18"/>
                      <a:pt x="30" y="17"/>
                    </a:cubicBezTo>
                    <a:cubicBezTo>
                      <a:pt x="30" y="17"/>
                      <a:pt x="30" y="17"/>
                      <a:pt x="30" y="17"/>
                    </a:cubicBezTo>
                    <a:cubicBezTo>
                      <a:pt x="30" y="16"/>
                      <a:pt x="29" y="15"/>
                      <a:pt x="29" y="15"/>
                    </a:cubicBezTo>
                    <a:cubicBezTo>
                      <a:pt x="28" y="14"/>
                      <a:pt x="29" y="14"/>
                      <a:pt x="29" y="13"/>
                    </a:cubicBezTo>
                    <a:cubicBezTo>
                      <a:pt x="29" y="13"/>
                      <a:pt x="29" y="12"/>
                      <a:pt x="30" y="12"/>
                    </a:cubicBezTo>
                    <a:cubicBezTo>
                      <a:pt x="31" y="12"/>
                      <a:pt x="31" y="11"/>
                      <a:pt x="31" y="11"/>
                    </a:cubicBezTo>
                    <a:cubicBezTo>
                      <a:pt x="30" y="11"/>
                      <a:pt x="31" y="10"/>
                      <a:pt x="31" y="9"/>
                    </a:cubicBezTo>
                    <a:cubicBezTo>
                      <a:pt x="32" y="9"/>
                      <a:pt x="32" y="9"/>
                      <a:pt x="32" y="8"/>
                    </a:cubicBezTo>
                    <a:cubicBezTo>
                      <a:pt x="31" y="8"/>
                      <a:pt x="30" y="8"/>
                      <a:pt x="29" y="8"/>
                    </a:cubicBezTo>
                    <a:cubicBezTo>
                      <a:pt x="28" y="8"/>
                      <a:pt x="29" y="7"/>
                      <a:pt x="29" y="6"/>
                    </a:cubicBezTo>
                    <a:cubicBezTo>
                      <a:pt x="30" y="5"/>
                      <a:pt x="27" y="5"/>
                      <a:pt x="26" y="5"/>
                    </a:cubicBezTo>
                    <a:cubicBezTo>
                      <a:pt x="25" y="5"/>
                      <a:pt x="25" y="4"/>
                      <a:pt x="26" y="4"/>
                    </a:cubicBezTo>
                    <a:cubicBezTo>
                      <a:pt x="27" y="3"/>
                      <a:pt x="26" y="3"/>
                      <a:pt x="24" y="3"/>
                    </a:cubicBezTo>
                    <a:cubicBezTo>
                      <a:pt x="23" y="3"/>
                      <a:pt x="21" y="4"/>
                      <a:pt x="20" y="5"/>
                    </a:cubicBezTo>
                    <a:cubicBezTo>
                      <a:pt x="19" y="5"/>
                      <a:pt x="17" y="3"/>
                      <a:pt x="16" y="3"/>
                    </a:cubicBezTo>
                    <a:cubicBezTo>
                      <a:pt x="14" y="4"/>
                      <a:pt x="12" y="4"/>
                      <a:pt x="12" y="3"/>
                    </a:cubicBezTo>
                    <a:cubicBezTo>
                      <a:pt x="13" y="2"/>
                      <a:pt x="12" y="1"/>
                      <a:pt x="11" y="1"/>
                    </a:cubicBezTo>
                    <a:cubicBezTo>
                      <a:pt x="9" y="1"/>
                      <a:pt x="10" y="0"/>
                      <a:pt x="9" y="0"/>
                    </a:cubicBezTo>
                    <a:cubicBezTo>
                      <a:pt x="8" y="0"/>
                      <a:pt x="9" y="1"/>
                      <a:pt x="8" y="1"/>
                    </a:cubicBezTo>
                    <a:cubicBezTo>
                      <a:pt x="7" y="1"/>
                      <a:pt x="5" y="2"/>
                      <a:pt x="5" y="3"/>
                    </a:cubicBezTo>
                    <a:cubicBezTo>
                      <a:pt x="5" y="4"/>
                      <a:pt x="6" y="5"/>
                      <a:pt x="6" y="6"/>
                    </a:cubicBezTo>
                    <a:cubicBezTo>
                      <a:pt x="5" y="7"/>
                      <a:pt x="4" y="7"/>
                      <a:pt x="3" y="6"/>
                    </a:cubicBezTo>
                    <a:cubicBezTo>
                      <a:pt x="3" y="5"/>
                      <a:pt x="5" y="3"/>
                      <a:pt x="4" y="3"/>
                    </a:cubicBezTo>
                    <a:cubicBezTo>
                      <a:pt x="4" y="2"/>
                      <a:pt x="4" y="1"/>
                      <a:pt x="4" y="1"/>
                    </a:cubicBezTo>
                    <a:cubicBezTo>
                      <a:pt x="4" y="1"/>
                      <a:pt x="3"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296">
                <a:extLst>
                  <a:ext uri="{FF2B5EF4-FFF2-40B4-BE49-F238E27FC236}">
                    <a16:creationId xmlns:a16="http://schemas.microsoft.com/office/drawing/2014/main" id="{CA48BA15-FCF8-4267-A30D-F20515DE722F}"/>
                  </a:ext>
                </a:extLst>
              </p:cNvPr>
              <p:cNvSpPr>
                <a:spLocks/>
              </p:cNvSpPr>
              <p:nvPr/>
            </p:nvSpPr>
            <p:spPr bwMode="auto">
              <a:xfrm>
                <a:off x="-4016375" y="2178050"/>
                <a:ext cx="36512" cy="39688"/>
              </a:xfrm>
              <a:custGeom>
                <a:avLst/>
                <a:gdLst>
                  <a:gd name="T0" fmla="*/ 2 w 10"/>
                  <a:gd name="T1" fmla="*/ 3 h 11"/>
                  <a:gd name="T2" fmla="*/ 1 w 10"/>
                  <a:gd name="T3" fmla="*/ 4 h 11"/>
                  <a:gd name="T4" fmla="*/ 0 w 10"/>
                  <a:gd name="T5" fmla="*/ 6 h 11"/>
                  <a:gd name="T6" fmla="*/ 2 w 10"/>
                  <a:gd name="T7" fmla="*/ 8 h 11"/>
                  <a:gd name="T8" fmla="*/ 4 w 10"/>
                  <a:gd name="T9" fmla="*/ 11 h 11"/>
                  <a:gd name="T10" fmla="*/ 5 w 10"/>
                  <a:gd name="T11" fmla="*/ 11 h 11"/>
                  <a:gd name="T12" fmla="*/ 6 w 10"/>
                  <a:gd name="T13" fmla="*/ 9 h 11"/>
                  <a:gd name="T14" fmla="*/ 9 w 10"/>
                  <a:gd name="T15" fmla="*/ 9 h 11"/>
                  <a:gd name="T16" fmla="*/ 9 w 10"/>
                  <a:gd name="T17" fmla="*/ 10 h 11"/>
                  <a:gd name="T18" fmla="*/ 9 w 10"/>
                  <a:gd name="T19" fmla="*/ 9 h 11"/>
                  <a:gd name="T20" fmla="*/ 9 w 10"/>
                  <a:gd name="T21" fmla="*/ 6 h 11"/>
                  <a:gd name="T22" fmla="*/ 10 w 10"/>
                  <a:gd name="T23" fmla="*/ 3 h 11"/>
                  <a:gd name="T24" fmla="*/ 10 w 10"/>
                  <a:gd name="T25" fmla="*/ 2 h 11"/>
                  <a:gd name="T26" fmla="*/ 8 w 10"/>
                  <a:gd name="T27" fmla="*/ 1 h 11"/>
                  <a:gd name="T28" fmla="*/ 5 w 10"/>
                  <a:gd name="T29" fmla="*/ 1 h 11"/>
                  <a:gd name="T30" fmla="*/ 3 w 10"/>
                  <a:gd name="T31" fmla="*/ 1 h 11"/>
                  <a:gd name="T32" fmla="*/ 3 w 10"/>
                  <a:gd name="T33" fmla="*/ 1 h 11"/>
                  <a:gd name="T34" fmla="*/ 2 w 10"/>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2" y="3"/>
                    </a:moveTo>
                    <a:cubicBezTo>
                      <a:pt x="3" y="3"/>
                      <a:pt x="2" y="4"/>
                      <a:pt x="1" y="4"/>
                    </a:cubicBezTo>
                    <a:cubicBezTo>
                      <a:pt x="1" y="4"/>
                      <a:pt x="1" y="5"/>
                      <a:pt x="0" y="6"/>
                    </a:cubicBezTo>
                    <a:cubicBezTo>
                      <a:pt x="0" y="6"/>
                      <a:pt x="2" y="7"/>
                      <a:pt x="2" y="8"/>
                    </a:cubicBezTo>
                    <a:cubicBezTo>
                      <a:pt x="3" y="9"/>
                      <a:pt x="3" y="10"/>
                      <a:pt x="4" y="11"/>
                    </a:cubicBezTo>
                    <a:cubicBezTo>
                      <a:pt x="4" y="11"/>
                      <a:pt x="5" y="11"/>
                      <a:pt x="5" y="11"/>
                    </a:cubicBezTo>
                    <a:cubicBezTo>
                      <a:pt x="6" y="11"/>
                      <a:pt x="5" y="9"/>
                      <a:pt x="6" y="9"/>
                    </a:cubicBezTo>
                    <a:cubicBezTo>
                      <a:pt x="7" y="9"/>
                      <a:pt x="8" y="9"/>
                      <a:pt x="9" y="9"/>
                    </a:cubicBezTo>
                    <a:cubicBezTo>
                      <a:pt x="9" y="10"/>
                      <a:pt x="9" y="10"/>
                      <a:pt x="9" y="10"/>
                    </a:cubicBezTo>
                    <a:cubicBezTo>
                      <a:pt x="9" y="9"/>
                      <a:pt x="9" y="9"/>
                      <a:pt x="9" y="9"/>
                    </a:cubicBezTo>
                    <a:cubicBezTo>
                      <a:pt x="10" y="8"/>
                      <a:pt x="10" y="7"/>
                      <a:pt x="9" y="6"/>
                    </a:cubicBezTo>
                    <a:cubicBezTo>
                      <a:pt x="9" y="5"/>
                      <a:pt x="9" y="3"/>
                      <a:pt x="10" y="3"/>
                    </a:cubicBezTo>
                    <a:cubicBezTo>
                      <a:pt x="10" y="3"/>
                      <a:pt x="10" y="2"/>
                      <a:pt x="10" y="2"/>
                    </a:cubicBezTo>
                    <a:cubicBezTo>
                      <a:pt x="9" y="1"/>
                      <a:pt x="8" y="1"/>
                      <a:pt x="8" y="1"/>
                    </a:cubicBezTo>
                    <a:cubicBezTo>
                      <a:pt x="6" y="1"/>
                      <a:pt x="5" y="2"/>
                      <a:pt x="5" y="1"/>
                    </a:cubicBezTo>
                    <a:cubicBezTo>
                      <a:pt x="4" y="0"/>
                      <a:pt x="4" y="1"/>
                      <a:pt x="3" y="1"/>
                    </a:cubicBezTo>
                    <a:cubicBezTo>
                      <a:pt x="3" y="1"/>
                      <a:pt x="3" y="1"/>
                      <a:pt x="3" y="1"/>
                    </a:cubicBezTo>
                    <a:cubicBezTo>
                      <a:pt x="3" y="2"/>
                      <a:pt x="2" y="2"/>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297">
                <a:extLst>
                  <a:ext uri="{FF2B5EF4-FFF2-40B4-BE49-F238E27FC236}">
                    <a16:creationId xmlns:a16="http://schemas.microsoft.com/office/drawing/2014/main" id="{08DC6CFF-F0CA-40E7-B0EF-212967101963}"/>
                  </a:ext>
                </a:extLst>
              </p:cNvPr>
              <p:cNvSpPr>
                <a:spLocks/>
              </p:cNvSpPr>
              <p:nvPr/>
            </p:nvSpPr>
            <p:spPr bwMode="auto">
              <a:xfrm>
                <a:off x="-4044950" y="2159000"/>
                <a:ext cx="42862" cy="61913"/>
              </a:xfrm>
              <a:custGeom>
                <a:avLst/>
                <a:gdLst>
                  <a:gd name="T0" fmla="*/ 3 w 12"/>
                  <a:gd name="T1" fmla="*/ 1 h 17"/>
                  <a:gd name="T2" fmla="*/ 3 w 12"/>
                  <a:gd name="T3" fmla="*/ 3 h 17"/>
                  <a:gd name="T4" fmla="*/ 2 w 12"/>
                  <a:gd name="T5" fmla="*/ 4 h 17"/>
                  <a:gd name="T6" fmla="*/ 1 w 12"/>
                  <a:gd name="T7" fmla="*/ 5 h 17"/>
                  <a:gd name="T8" fmla="*/ 1 w 12"/>
                  <a:gd name="T9" fmla="*/ 7 h 17"/>
                  <a:gd name="T10" fmla="*/ 2 w 12"/>
                  <a:gd name="T11" fmla="*/ 9 h 17"/>
                  <a:gd name="T12" fmla="*/ 3 w 12"/>
                  <a:gd name="T13" fmla="*/ 8 h 17"/>
                  <a:gd name="T14" fmla="*/ 4 w 12"/>
                  <a:gd name="T15" fmla="*/ 10 h 17"/>
                  <a:gd name="T16" fmla="*/ 4 w 12"/>
                  <a:gd name="T17" fmla="*/ 12 h 17"/>
                  <a:gd name="T18" fmla="*/ 5 w 12"/>
                  <a:gd name="T19" fmla="*/ 16 h 17"/>
                  <a:gd name="T20" fmla="*/ 7 w 12"/>
                  <a:gd name="T21" fmla="*/ 17 h 17"/>
                  <a:gd name="T22" fmla="*/ 9 w 12"/>
                  <a:gd name="T23" fmla="*/ 16 h 17"/>
                  <a:gd name="T24" fmla="*/ 10 w 12"/>
                  <a:gd name="T25" fmla="*/ 16 h 17"/>
                  <a:gd name="T26" fmla="*/ 12 w 12"/>
                  <a:gd name="T27" fmla="*/ 16 h 17"/>
                  <a:gd name="T28" fmla="*/ 10 w 12"/>
                  <a:gd name="T29" fmla="*/ 13 h 17"/>
                  <a:gd name="T30" fmla="*/ 8 w 12"/>
                  <a:gd name="T31" fmla="*/ 11 h 17"/>
                  <a:gd name="T32" fmla="*/ 9 w 12"/>
                  <a:gd name="T33" fmla="*/ 9 h 17"/>
                  <a:gd name="T34" fmla="*/ 10 w 12"/>
                  <a:gd name="T35" fmla="*/ 8 h 17"/>
                  <a:gd name="T36" fmla="*/ 11 w 12"/>
                  <a:gd name="T37" fmla="*/ 6 h 17"/>
                  <a:gd name="T38" fmla="*/ 9 w 12"/>
                  <a:gd name="T39" fmla="*/ 4 h 17"/>
                  <a:gd name="T40" fmla="*/ 7 w 12"/>
                  <a:gd name="T41" fmla="*/ 3 h 17"/>
                  <a:gd name="T42" fmla="*/ 5 w 12"/>
                  <a:gd name="T43" fmla="*/ 1 h 17"/>
                  <a:gd name="T44" fmla="*/ 4 w 12"/>
                  <a:gd name="T45" fmla="*/ 0 h 17"/>
                  <a:gd name="T46" fmla="*/ 3 w 12"/>
                  <a:gd name="T4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7">
                    <a:moveTo>
                      <a:pt x="3" y="1"/>
                    </a:moveTo>
                    <a:cubicBezTo>
                      <a:pt x="3" y="2"/>
                      <a:pt x="2" y="3"/>
                      <a:pt x="3" y="3"/>
                    </a:cubicBezTo>
                    <a:cubicBezTo>
                      <a:pt x="3" y="3"/>
                      <a:pt x="3" y="4"/>
                      <a:pt x="2" y="4"/>
                    </a:cubicBezTo>
                    <a:cubicBezTo>
                      <a:pt x="1" y="4"/>
                      <a:pt x="1" y="5"/>
                      <a:pt x="1" y="5"/>
                    </a:cubicBezTo>
                    <a:cubicBezTo>
                      <a:pt x="1" y="6"/>
                      <a:pt x="0" y="6"/>
                      <a:pt x="1" y="7"/>
                    </a:cubicBezTo>
                    <a:cubicBezTo>
                      <a:pt x="1" y="7"/>
                      <a:pt x="2" y="8"/>
                      <a:pt x="2" y="9"/>
                    </a:cubicBezTo>
                    <a:cubicBezTo>
                      <a:pt x="3" y="8"/>
                      <a:pt x="3" y="8"/>
                      <a:pt x="3" y="8"/>
                    </a:cubicBezTo>
                    <a:cubicBezTo>
                      <a:pt x="4" y="8"/>
                      <a:pt x="3" y="10"/>
                      <a:pt x="4" y="10"/>
                    </a:cubicBezTo>
                    <a:cubicBezTo>
                      <a:pt x="5" y="10"/>
                      <a:pt x="5" y="12"/>
                      <a:pt x="4" y="12"/>
                    </a:cubicBezTo>
                    <a:cubicBezTo>
                      <a:pt x="4" y="12"/>
                      <a:pt x="4" y="15"/>
                      <a:pt x="5" y="16"/>
                    </a:cubicBezTo>
                    <a:cubicBezTo>
                      <a:pt x="6" y="17"/>
                      <a:pt x="7" y="17"/>
                      <a:pt x="7" y="17"/>
                    </a:cubicBezTo>
                    <a:cubicBezTo>
                      <a:pt x="8" y="17"/>
                      <a:pt x="9" y="17"/>
                      <a:pt x="9" y="16"/>
                    </a:cubicBezTo>
                    <a:cubicBezTo>
                      <a:pt x="9" y="16"/>
                      <a:pt x="10" y="16"/>
                      <a:pt x="10" y="16"/>
                    </a:cubicBezTo>
                    <a:cubicBezTo>
                      <a:pt x="10" y="15"/>
                      <a:pt x="11" y="16"/>
                      <a:pt x="12" y="16"/>
                    </a:cubicBezTo>
                    <a:cubicBezTo>
                      <a:pt x="11" y="15"/>
                      <a:pt x="11" y="14"/>
                      <a:pt x="10" y="13"/>
                    </a:cubicBezTo>
                    <a:cubicBezTo>
                      <a:pt x="10" y="12"/>
                      <a:pt x="8" y="11"/>
                      <a:pt x="8" y="11"/>
                    </a:cubicBezTo>
                    <a:cubicBezTo>
                      <a:pt x="9" y="10"/>
                      <a:pt x="9" y="9"/>
                      <a:pt x="9" y="9"/>
                    </a:cubicBezTo>
                    <a:cubicBezTo>
                      <a:pt x="10" y="9"/>
                      <a:pt x="11" y="8"/>
                      <a:pt x="10" y="8"/>
                    </a:cubicBezTo>
                    <a:cubicBezTo>
                      <a:pt x="10" y="7"/>
                      <a:pt x="11" y="7"/>
                      <a:pt x="11" y="6"/>
                    </a:cubicBezTo>
                    <a:cubicBezTo>
                      <a:pt x="10" y="6"/>
                      <a:pt x="9" y="4"/>
                      <a:pt x="9" y="4"/>
                    </a:cubicBezTo>
                    <a:cubicBezTo>
                      <a:pt x="8" y="4"/>
                      <a:pt x="7" y="4"/>
                      <a:pt x="7" y="3"/>
                    </a:cubicBezTo>
                    <a:cubicBezTo>
                      <a:pt x="8" y="2"/>
                      <a:pt x="6" y="2"/>
                      <a:pt x="5" y="1"/>
                    </a:cubicBezTo>
                    <a:cubicBezTo>
                      <a:pt x="5" y="1"/>
                      <a:pt x="5" y="0"/>
                      <a:pt x="4" y="0"/>
                    </a:cubicBezTo>
                    <a:cubicBezTo>
                      <a:pt x="4" y="1"/>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298">
                <a:extLst>
                  <a:ext uri="{FF2B5EF4-FFF2-40B4-BE49-F238E27FC236}">
                    <a16:creationId xmlns:a16="http://schemas.microsoft.com/office/drawing/2014/main" id="{4068B59C-D819-46F1-B84C-161DB5C99A9E}"/>
                  </a:ext>
                </a:extLst>
              </p:cNvPr>
              <p:cNvSpPr>
                <a:spLocks/>
              </p:cNvSpPr>
              <p:nvPr/>
            </p:nvSpPr>
            <p:spPr bwMode="auto">
              <a:xfrm>
                <a:off x="-3983038" y="2184400"/>
                <a:ext cx="25400" cy="33338"/>
              </a:xfrm>
              <a:custGeom>
                <a:avLst/>
                <a:gdLst>
                  <a:gd name="T0" fmla="*/ 0 w 7"/>
                  <a:gd name="T1" fmla="*/ 4 h 9"/>
                  <a:gd name="T2" fmla="*/ 0 w 7"/>
                  <a:gd name="T3" fmla="*/ 7 h 9"/>
                  <a:gd name="T4" fmla="*/ 0 w 7"/>
                  <a:gd name="T5" fmla="*/ 8 h 9"/>
                  <a:gd name="T6" fmla="*/ 2 w 7"/>
                  <a:gd name="T7" fmla="*/ 8 h 9"/>
                  <a:gd name="T8" fmla="*/ 4 w 7"/>
                  <a:gd name="T9" fmla="*/ 7 h 9"/>
                  <a:gd name="T10" fmla="*/ 7 w 7"/>
                  <a:gd name="T11" fmla="*/ 3 h 9"/>
                  <a:gd name="T12" fmla="*/ 7 w 7"/>
                  <a:gd name="T13" fmla="*/ 3 h 9"/>
                  <a:gd name="T14" fmla="*/ 3 w 7"/>
                  <a:gd name="T15" fmla="*/ 0 h 9"/>
                  <a:gd name="T16" fmla="*/ 1 w 7"/>
                  <a:gd name="T17" fmla="*/ 0 h 9"/>
                  <a:gd name="T18" fmla="*/ 1 w 7"/>
                  <a:gd name="T19" fmla="*/ 1 h 9"/>
                  <a:gd name="T20" fmla="*/ 0 w 7"/>
                  <a:gd name="T2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0" y="4"/>
                    </a:moveTo>
                    <a:cubicBezTo>
                      <a:pt x="1" y="5"/>
                      <a:pt x="1" y="6"/>
                      <a:pt x="0" y="7"/>
                    </a:cubicBezTo>
                    <a:cubicBezTo>
                      <a:pt x="0" y="7"/>
                      <a:pt x="0" y="7"/>
                      <a:pt x="0" y="8"/>
                    </a:cubicBezTo>
                    <a:cubicBezTo>
                      <a:pt x="0" y="8"/>
                      <a:pt x="1" y="8"/>
                      <a:pt x="2" y="8"/>
                    </a:cubicBezTo>
                    <a:cubicBezTo>
                      <a:pt x="3" y="8"/>
                      <a:pt x="4" y="9"/>
                      <a:pt x="4" y="7"/>
                    </a:cubicBezTo>
                    <a:cubicBezTo>
                      <a:pt x="5" y="6"/>
                      <a:pt x="6" y="4"/>
                      <a:pt x="7" y="3"/>
                    </a:cubicBezTo>
                    <a:cubicBezTo>
                      <a:pt x="7" y="3"/>
                      <a:pt x="7" y="3"/>
                      <a:pt x="7" y="3"/>
                    </a:cubicBezTo>
                    <a:cubicBezTo>
                      <a:pt x="6" y="3"/>
                      <a:pt x="4" y="1"/>
                      <a:pt x="3" y="0"/>
                    </a:cubicBezTo>
                    <a:cubicBezTo>
                      <a:pt x="2" y="0"/>
                      <a:pt x="2" y="0"/>
                      <a:pt x="1" y="0"/>
                    </a:cubicBezTo>
                    <a:cubicBezTo>
                      <a:pt x="1" y="0"/>
                      <a:pt x="1" y="1"/>
                      <a:pt x="1" y="1"/>
                    </a:cubicBezTo>
                    <a:cubicBezTo>
                      <a:pt x="0" y="1"/>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299">
                <a:extLst>
                  <a:ext uri="{FF2B5EF4-FFF2-40B4-BE49-F238E27FC236}">
                    <a16:creationId xmlns:a16="http://schemas.microsoft.com/office/drawing/2014/main" id="{A0BF92F0-5EDD-46EE-A854-C562C63393BF}"/>
                  </a:ext>
                </a:extLst>
              </p:cNvPr>
              <p:cNvSpPr>
                <a:spLocks/>
              </p:cNvSpPr>
              <p:nvPr/>
            </p:nvSpPr>
            <p:spPr bwMode="auto">
              <a:xfrm>
                <a:off x="-4240213" y="2030413"/>
                <a:ext cx="87312" cy="31750"/>
              </a:xfrm>
              <a:custGeom>
                <a:avLst/>
                <a:gdLst>
                  <a:gd name="T0" fmla="*/ 20 w 24"/>
                  <a:gd name="T1" fmla="*/ 6 h 9"/>
                  <a:gd name="T2" fmla="*/ 8 w 24"/>
                  <a:gd name="T3" fmla="*/ 1 h 9"/>
                  <a:gd name="T4" fmla="*/ 0 w 24"/>
                  <a:gd name="T5" fmla="*/ 4 h 9"/>
                  <a:gd name="T6" fmla="*/ 4 w 24"/>
                  <a:gd name="T7" fmla="*/ 2 h 9"/>
                  <a:gd name="T8" fmla="*/ 7 w 24"/>
                  <a:gd name="T9" fmla="*/ 3 h 9"/>
                  <a:gd name="T10" fmla="*/ 10 w 24"/>
                  <a:gd name="T11" fmla="*/ 4 h 9"/>
                  <a:gd name="T12" fmla="*/ 15 w 24"/>
                  <a:gd name="T13" fmla="*/ 7 h 9"/>
                  <a:gd name="T14" fmla="*/ 17 w 24"/>
                  <a:gd name="T15" fmla="*/ 8 h 9"/>
                  <a:gd name="T16" fmla="*/ 24 w 24"/>
                  <a:gd name="T17" fmla="*/ 8 h 9"/>
                  <a:gd name="T18" fmla="*/ 20 w 24"/>
                  <a:gd name="T1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9">
                    <a:moveTo>
                      <a:pt x="20" y="6"/>
                    </a:moveTo>
                    <a:cubicBezTo>
                      <a:pt x="18" y="6"/>
                      <a:pt x="13" y="2"/>
                      <a:pt x="8" y="1"/>
                    </a:cubicBezTo>
                    <a:cubicBezTo>
                      <a:pt x="4" y="0"/>
                      <a:pt x="0" y="3"/>
                      <a:pt x="0" y="4"/>
                    </a:cubicBezTo>
                    <a:cubicBezTo>
                      <a:pt x="1" y="5"/>
                      <a:pt x="3" y="3"/>
                      <a:pt x="4" y="2"/>
                    </a:cubicBezTo>
                    <a:cubicBezTo>
                      <a:pt x="5" y="1"/>
                      <a:pt x="6" y="3"/>
                      <a:pt x="7" y="3"/>
                    </a:cubicBezTo>
                    <a:cubicBezTo>
                      <a:pt x="7" y="4"/>
                      <a:pt x="8" y="4"/>
                      <a:pt x="10" y="4"/>
                    </a:cubicBezTo>
                    <a:cubicBezTo>
                      <a:pt x="13" y="4"/>
                      <a:pt x="13" y="6"/>
                      <a:pt x="15" y="7"/>
                    </a:cubicBezTo>
                    <a:cubicBezTo>
                      <a:pt x="18" y="7"/>
                      <a:pt x="15" y="8"/>
                      <a:pt x="17" y="8"/>
                    </a:cubicBezTo>
                    <a:cubicBezTo>
                      <a:pt x="18" y="9"/>
                      <a:pt x="24" y="9"/>
                      <a:pt x="24" y="8"/>
                    </a:cubicBezTo>
                    <a:cubicBezTo>
                      <a:pt x="24" y="8"/>
                      <a:pt x="21" y="6"/>
                      <a:pt x="20"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300">
                <a:extLst>
                  <a:ext uri="{FF2B5EF4-FFF2-40B4-BE49-F238E27FC236}">
                    <a16:creationId xmlns:a16="http://schemas.microsoft.com/office/drawing/2014/main" id="{57D02E96-F5E1-41C6-ADD8-AAFDA6EC7AD6}"/>
                  </a:ext>
                </a:extLst>
              </p:cNvPr>
              <p:cNvSpPr>
                <a:spLocks/>
              </p:cNvSpPr>
              <p:nvPr/>
            </p:nvSpPr>
            <p:spPr bwMode="auto">
              <a:xfrm>
                <a:off x="-4189413" y="2073275"/>
                <a:ext cx="22225" cy="11113"/>
              </a:xfrm>
              <a:custGeom>
                <a:avLst/>
                <a:gdLst>
                  <a:gd name="T0" fmla="*/ 0 w 6"/>
                  <a:gd name="T1" fmla="*/ 1 h 3"/>
                  <a:gd name="T2" fmla="*/ 5 w 6"/>
                  <a:gd name="T3" fmla="*/ 2 h 3"/>
                  <a:gd name="T4" fmla="*/ 0 w 6"/>
                  <a:gd name="T5" fmla="*/ 1 h 3"/>
                </a:gdLst>
                <a:ahLst/>
                <a:cxnLst>
                  <a:cxn ang="0">
                    <a:pos x="T0" y="T1"/>
                  </a:cxn>
                  <a:cxn ang="0">
                    <a:pos x="T2" y="T3"/>
                  </a:cxn>
                  <a:cxn ang="0">
                    <a:pos x="T4" y="T5"/>
                  </a:cxn>
                </a:cxnLst>
                <a:rect l="0" t="0" r="r" b="b"/>
                <a:pathLst>
                  <a:path w="6" h="3">
                    <a:moveTo>
                      <a:pt x="0" y="1"/>
                    </a:moveTo>
                    <a:cubicBezTo>
                      <a:pt x="1" y="2"/>
                      <a:pt x="5" y="3"/>
                      <a:pt x="5" y="2"/>
                    </a:cubicBezTo>
                    <a:cubicBezTo>
                      <a:pt x="6" y="1"/>
                      <a:pt x="0" y="0"/>
                      <a:pt x="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301">
                <a:extLst>
                  <a:ext uri="{FF2B5EF4-FFF2-40B4-BE49-F238E27FC236}">
                    <a16:creationId xmlns:a16="http://schemas.microsoft.com/office/drawing/2014/main" id="{0074730C-4C08-4A43-A0E2-6C33E04F96AF}"/>
                  </a:ext>
                </a:extLst>
              </p:cNvPr>
              <p:cNvSpPr>
                <a:spLocks/>
              </p:cNvSpPr>
              <p:nvPr/>
            </p:nvSpPr>
            <p:spPr bwMode="auto">
              <a:xfrm>
                <a:off x="-4095750" y="2073275"/>
                <a:ext cx="19050" cy="6350"/>
              </a:xfrm>
              <a:custGeom>
                <a:avLst/>
                <a:gdLst>
                  <a:gd name="T0" fmla="*/ 1 w 5"/>
                  <a:gd name="T1" fmla="*/ 1 h 2"/>
                  <a:gd name="T2" fmla="*/ 5 w 5"/>
                  <a:gd name="T3" fmla="*/ 1 h 2"/>
                  <a:gd name="T4" fmla="*/ 1 w 5"/>
                  <a:gd name="T5" fmla="*/ 1 h 2"/>
                </a:gdLst>
                <a:ahLst/>
                <a:cxnLst>
                  <a:cxn ang="0">
                    <a:pos x="T0" y="T1"/>
                  </a:cxn>
                  <a:cxn ang="0">
                    <a:pos x="T2" y="T3"/>
                  </a:cxn>
                  <a:cxn ang="0">
                    <a:pos x="T4" y="T5"/>
                  </a:cxn>
                </a:cxnLst>
                <a:rect l="0" t="0" r="r" b="b"/>
                <a:pathLst>
                  <a:path w="5" h="2">
                    <a:moveTo>
                      <a:pt x="1" y="1"/>
                    </a:moveTo>
                    <a:cubicBezTo>
                      <a:pt x="2" y="2"/>
                      <a:pt x="5" y="2"/>
                      <a:pt x="5" y="1"/>
                    </a:cubicBezTo>
                    <a:cubicBezTo>
                      <a:pt x="5" y="0"/>
                      <a:pt x="0" y="0"/>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302">
                <a:extLst>
                  <a:ext uri="{FF2B5EF4-FFF2-40B4-BE49-F238E27FC236}">
                    <a16:creationId xmlns:a16="http://schemas.microsoft.com/office/drawing/2014/main" id="{FE660FAA-B0D7-4F60-89EC-B47D0A7016A1}"/>
                  </a:ext>
                </a:extLst>
              </p:cNvPr>
              <p:cNvSpPr>
                <a:spLocks noEditPoints="1"/>
              </p:cNvSpPr>
              <p:nvPr/>
            </p:nvSpPr>
            <p:spPr bwMode="auto">
              <a:xfrm>
                <a:off x="-4041775" y="2706688"/>
                <a:ext cx="30162" cy="11113"/>
              </a:xfrm>
              <a:custGeom>
                <a:avLst/>
                <a:gdLst>
                  <a:gd name="T0" fmla="*/ 8 w 8"/>
                  <a:gd name="T1" fmla="*/ 1 h 3"/>
                  <a:gd name="T2" fmla="*/ 4 w 8"/>
                  <a:gd name="T3" fmla="*/ 3 h 3"/>
                  <a:gd name="T4" fmla="*/ 8 w 8"/>
                  <a:gd name="T5" fmla="*/ 1 h 3"/>
                  <a:gd name="T6" fmla="*/ 3 w 8"/>
                  <a:gd name="T7" fmla="*/ 0 h 3"/>
                  <a:gd name="T8" fmla="*/ 1 w 8"/>
                  <a:gd name="T9" fmla="*/ 3 h 3"/>
                  <a:gd name="T10" fmla="*/ 3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8" y="1"/>
                    </a:moveTo>
                    <a:cubicBezTo>
                      <a:pt x="7" y="0"/>
                      <a:pt x="3" y="3"/>
                      <a:pt x="4" y="3"/>
                    </a:cubicBezTo>
                    <a:cubicBezTo>
                      <a:pt x="5" y="3"/>
                      <a:pt x="8" y="2"/>
                      <a:pt x="8" y="1"/>
                    </a:cubicBezTo>
                    <a:close/>
                    <a:moveTo>
                      <a:pt x="3" y="0"/>
                    </a:moveTo>
                    <a:cubicBezTo>
                      <a:pt x="2" y="0"/>
                      <a:pt x="0" y="2"/>
                      <a:pt x="1" y="3"/>
                    </a:cubicBezTo>
                    <a:cubicBezTo>
                      <a:pt x="2" y="3"/>
                      <a:pt x="5"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303">
                <a:extLst>
                  <a:ext uri="{FF2B5EF4-FFF2-40B4-BE49-F238E27FC236}">
                    <a16:creationId xmlns:a16="http://schemas.microsoft.com/office/drawing/2014/main" id="{C000FE81-83E8-4059-978B-2919E9D171E3}"/>
                  </a:ext>
                </a:extLst>
              </p:cNvPr>
              <p:cNvSpPr>
                <a:spLocks noEditPoints="1"/>
              </p:cNvSpPr>
              <p:nvPr/>
            </p:nvSpPr>
            <p:spPr bwMode="auto">
              <a:xfrm>
                <a:off x="-4302125" y="2220913"/>
                <a:ext cx="141287" cy="53975"/>
              </a:xfrm>
              <a:custGeom>
                <a:avLst/>
                <a:gdLst>
                  <a:gd name="T0" fmla="*/ 38 w 39"/>
                  <a:gd name="T1" fmla="*/ 4 h 15"/>
                  <a:gd name="T2" fmla="*/ 36 w 39"/>
                  <a:gd name="T3" fmla="*/ 2 h 15"/>
                  <a:gd name="T4" fmla="*/ 34 w 39"/>
                  <a:gd name="T5" fmla="*/ 2 h 15"/>
                  <a:gd name="T6" fmla="*/ 33 w 39"/>
                  <a:gd name="T7" fmla="*/ 1 h 15"/>
                  <a:gd name="T8" fmla="*/ 30 w 39"/>
                  <a:gd name="T9" fmla="*/ 0 h 15"/>
                  <a:gd name="T10" fmla="*/ 30 w 39"/>
                  <a:gd name="T11" fmla="*/ 0 h 15"/>
                  <a:gd name="T12" fmla="*/ 28 w 39"/>
                  <a:gd name="T13" fmla="*/ 1 h 15"/>
                  <a:gd name="T14" fmla="*/ 28 w 39"/>
                  <a:gd name="T15" fmla="*/ 3 h 15"/>
                  <a:gd name="T16" fmla="*/ 27 w 39"/>
                  <a:gd name="T17" fmla="*/ 4 h 15"/>
                  <a:gd name="T18" fmla="*/ 26 w 39"/>
                  <a:gd name="T19" fmla="*/ 5 h 15"/>
                  <a:gd name="T20" fmla="*/ 26 w 39"/>
                  <a:gd name="T21" fmla="*/ 7 h 15"/>
                  <a:gd name="T22" fmla="*/ 25 w 39"/>
                  <a:gd name="T23" fmla="*/ 8 h 15"/>
                  <a:gd name="T24" fmla="*/ 27 w 39"/>
                  <a:gd name="T25" fmla="*/ 9 h 15"/>
                  <a:gd name="T26" fmla="*/ 28 w 39"/>
                  <a:gd name="T27" fmla="*/ 10 h 15"/>
                  <a:gd name="T28" fmla="*/ 27 w 39"/>
                  <a:gd name="T29" fmla="*/ 11 h 15"/>
                  <a:gd name="T30" fmla="*/ 27 w 39"/>
                  <a:gd name="T31" fmla="*/ 11 h 15"/>
                  <a:gd name="T32" fmla="*/ 27 w 39"/>
                  <a:gd name="T33" fmla="*/ 12 h 15"/>
                  <a:gd name="T34" fmla="*/ 27 w 39"/>
                  <a:gd name="T35" fmla="*/ 14 h 15"/>
                  <a:gd name="T36" fmla="*/ 29 w 39"/>
                  <a:gd name="T37" fmla="*/ 14 h 15"/>
                  <a:gd name="T38" fmla="*/ 31 w 39"/>
                  <a:gd name="T39" fmla="*/ 14 h 15"/>
                  <a:gd name="T40" fmla="*/ 33 w 39"/>
                  <a:gd name="T41" fmla="*/ 10 h 15"/>
                  <a:gd name="T42" fmla="*/ 37 w 39"/>
                  <a:gd name="T43" fmla="*/ 8 h 15"/>
                  <a:gd name="T44" fmla="*/ 38 w 39"/>
                  <a:gd name="T45" fmla="*/ 5 h 15"/>
                  <a:gd name="T46" fmla="*/ 38 w 39"/>
                  <a:gd name="T47" fmla="*/ 4 h 15"/>
                  <a:gd name="T48" fmla="*/ 1 w 39"/>
                  <a:gd name="T49" fmla="*/ 3 h 15"/>
                  <a:gd name="T50" fmla="*/ 3 w 39"/>
                  <a:gd name="T51" fmla="*/ 5 h 15"/>
                  <a:gd name="T52" fmla="*/ 1 w 39"/>
                  <a:gd name="T5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15">
                    <a:moveTo>
                      <a:pt x="38" y="4"/>
                    </a:moveTo>
                    <a:cubicBezTo>
                      <a:pt x="37" y="3"/>
                      <a:pt x="36" y="2"/>
                      <a:pt x="36" y="2"/>
                    </a:cubicBezTo>
                    <a:cubicBezTo>
                      <a:pt x="36" y="3"/>
                      <a:pt x="35" y="3"/>
                      <a:pt x="34" y="2"/>
                    </a:cubicBezTo>
                    <a:cubicBezTo>
                      <a:pt x="34" y="2"/>
                      <a:pt x="33" y="1"/>
                      <a:pt x="33" y="1"/>
                    </a:cubicBezTo>
                    <a:cubicBezTo>
                      <a:pt x="33" y="1"/>
                      <a:pt x="31" y="0"/>
                      <a:pt x="30" y="0"/>
                    </a:cubicBezTo>
                    <a:cubicBezTo>
                      <a:pt x="30" y="0"/>
                      <a:pt x="30" y="0"/>
                      <a:pt x="30" y="0"/>
                    </a:cubicBezTo>
                    <a:cubicBezTo>
                      <a:pt x="30" y="0"/>
                      <a:pt x="29" y="1"/>
                      <a:pt x="28" y="1"/>
                    </a:cubicBezTo>
                    <a:cubicBezTo>
                      <a:pt x="28" y="1"/>
                      <a:pt x="28" y="2"/>
                      <a:pt x="28" y="3"/>
                    </a:cubicBezTo>
                    <a:cubicBezTo>
                      <a:pt x="28" y="3"/>
                      <a:pt x="27" y="3"/>
                      <a:pt x="27" y="4"/>
                    </a:cubicBezTo>
                    <a:cubicBezTo>
                      <a:pt x="26" y="5"/>
                      <a:pt x="27" y="5"/>
                      <a:pt x="26" y="5"/>
                    </a:cubicBezTo>
                    <a:cubicBezTo>
                      <a:pt x="25" y="5"/>
                      <a:pt x="25" y="6"/>
                      <a:pt x="26" y="7"/>
                    </a:cubicBezTo>
                    <a:cubicBezTo>
                      <a:pt x="26" y="7"/>
                      <a:pt x="25" y="8"/>
                      <a:pt x="25" y="8"/>
                    </a:cubicBezTo>
                    <a:cubicBezTo>
                      <a:pt x="25" y="9"/>
                      <a:pt x="26" y="9"/>
                      <a:pt x="27" y="9"/>
                    </a:cubicBezTo>
                    <a:cubicBezTo>
                      <a:pt x="27" y="10"/>
                      <a:pt x="28" y="9"/>
                      <a:pt x="28" y="10"/>
                    </a:cubicBezTo>
                    <a:cubicBezTo>
                      <a:pt x="28" y="10"/>
                      <a:pt x="28" y="11"/>
                      <a:pt x="27" y="11"/>
                    </a:cubicBezTo>
                    <a:cubicBezTo>
                      <a:pt x="27" y="11"/>
                      <a:pt x="27" y="11"/>
                      <a:pt x="27" y="11"/>
                    </a:cubicBezTo>
                    <a:cubicBezTo>
                      <a:pt x="27" y="12"/>
                      <a:pt x="27" y="12"/>
                      <a:pt x="27" y="12"/>
                    </a:cubicBezTo>
                    <a:cubicBezTo>
                      <a:pt x="27" y="13"/>
                      <a:pt x="26" y="13"/>
                      <a:pt x="27" y="14"/>
                    </a:cubicBezTo>
                    <a:cubicBezTo>
                      <a:pt x="28" y="14"/>
                      <a:pt x="28" y="13"/>
                      <a:pt x="29" y="14"/>
                    </a:cubicBezTo>
                    <a:cubicBezTo>
                      <a:pt x="29" y="15"/>
                      <a:pt x="30" y="15"/>
                      <a:pt x="31" y="14"/>
                    </a:cubicBezTo>
                    <a:cubicBezTo>
                      <a:pt x="31" y="13"/>
                      <a:pt x="32" y="11"/>
                      <a:pt x="33" y="10"/>
                    </a:cubicBezTo>
                    <a:cubicBezTo>
                      <a:pt x="34" y="10"/>
                      <a:pt x="36" y="9"/>
                      <a:pt x="37" y="8"/>
                    </a:cubicBezTo>
                    <a:cubicBezTo>
                      <a:pt x="38" y="6"/>
                      <a:pt x="38" y="6"/>
                      <a:pt x="38" y="5"/>
                    </a:cubicBezTo>
                    <a:cubicBezTo>
                      <a:pt x="39" y="5"/>
                      <a:pt x="39" y="5"/>
                      <a:pt x="38" y="4"/>
                    </a:cubicBezTo>
                    <a:close/>
                    <a:moveTo>
                      <a:pt x="1" y="3"/>
                    </a:moveTo>
                    <a:cubicBezTo>
                      <a:pt x="0" y="5"/>
                      <a:pt x="2" y="6"/>
                      <a:pt x="3" y="5"/>
                    </a:cubicBezTo>
                    <a:cubicBezTo>
                      <a:pt x="3" y="5"/>
                      <a:pt x="2" y="1"/>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304">
                <a:extLst>
                  <a:ext uri="{FF2B5EF4-FFF2-40B4-BE49-F238E27FC236}">
                    <a16:creationId xmlns:a16="http://schemas.microsoft.com/office/drawing/2014/main" id="{EACD0565-BE20-45AD-89D7-830BF760DC8C}"/>
                  </a:ext>
                </a:extLst>
              </p:cNvPr>
              <p:cNvSpPr>
                <a:spLocks noEditPoints="1"/>
              </p:cNvSpPr>
              <p:nvPr/>
            </p:nvSpPr>
            <p:spPr bwMode="auto">
              <a:xfrm>
                <a:off x="-4138613" y="1270000"/>
                <a:ext cx="512762" cy="384175"/>
              </a:xfrm>
              <a:custGeom>
                <a:avLst/>
                <a:gdLst>
                  <a:gd name="T0" fmla="*/ 125 w 142"/>
                  <a:gd name="T1" fmla="*/ 13 h 107"/>
                  <a:gd name="T2" fmla="*/ 114 w 142"/>
                  <a:gd name="T3" fmla="*/ 17 h 107"/>
                  <a:gd name="T4" fmla="*/ 114 w 142"/>
                  <a:gd name="T5" fmla="*/ 11 h 107"/>
                  <a:gd name="T6" fmla="*/ 102 w 142"/>
                  <a:gd name="T7" fmla="*/ 10 h 107"/>
                  <a:gd name="T8" fmla="*/ 114 w 142"/>
                  <a:gd name="T9" fmla="*/ 8 h 107"/>
                  <a:gd name="T10" fmla="*/ 113 w 142"/>
                  <a:gd name="T11" fmla="*/ 4 h 107"/>
                  <a:gd name="T12" fmla="*/ 96 w 142"/>
                  <a:gd name="T13" fmla="*/ 1 h 107"/>
                  <a:gd name="T14" fmla="*/ 81 w 142"/>
                  <a:gd name="T15" fmla="*/ 2 h 107"/>
                  <a:gd name="T16" fmla="*/ 69 w 142"/>
                  <a:gd name="T17" fmla="*/ 3 h 107"/>
                  <a:gd name="T18" fmla="*/ 60 w 142"/>
                  <a:gd name="T19" fmla="*/ 7 h 107"/>
                  <a:gd name="T20" fmla="*/ 58 w 142"/>
                  <a:gd name="T21" fmla="*/ 8 h 107"/>
                  <a:gd name="T22" fmla="*/ 51 w 142"/>
                  <a:gd name="T23" fmla="*/ 10 h 107"/>
                  <a:gd name="T24" fmla="*/ 45 w 142"/>
                  <a:gd name="T25" fmla="*/ 12 h 107"/>
                  <a:gd name="T26" fmla="*/ 33 w 142"/>
                  <a:gd name="T27" fmla="*/ 10 h 107"/>
                  <a:gd name="T28" fmla="*/ 27 w 142"/>
                  <a:gd name="T29" fmla="*/ 15 h 107"/>
                  <a:gd name="T30" fmla="*/ 18 w 142"/>
                  <a:gd name="T31" fmla="*/ 21 h 107"/>
                  <a:gd name="T32" fmla="*/ 0 w 142"/>
                  <a:gd name="T33" fmla="*/ 30 h 107"/>
                  <a:gd name="T34" fmla="*/ 12 w 142"/>
                  <a:gd name="T35" fmla="*/ 33 h 107"/>
                  <a:gd name="T36" fmla="*/ 3 w 142"/>
                  <a:gd name="T37" fmla="*/ 36 h 107"/>
                  <a:gd name="T38" fmla="*/ 10 w 142"/>
                  <a:gd name="T39" fmla="*/ 40 h 107"/>
                  <a:gd name="T40" fmla="*/ 19 w 142"/>
                  <a:gd name="T41" fmla="*/ 40 h 107"/>
                  <a:gd name="T42" fmla="*/ 33 w 142"/>
                  <a:gd name="T43" fmla="*/ 44 h 107"/>
                  <a:gd name="T44" fmla="*/ 40 w 142"/>
                  <a:gd name="T45" fmla="*/ 53 h 107"/>
                  <a:gd name="T46" fmla="*/ 42 w 142"/>
                  <a:gd name="T47" fmla="*/ 62 h 107"/>
                  <a:gd name="T48" fmla="*/ 50 w 142"/>
                  <a:gd name="T49" fmla="*/ 65 h 107"/>
                  <a:gd name="T50" fmla="*/ 49 w 142"/>
                  <a:gd name="T51" fmla="*/ 68 h 107"/>
                  <a:gd name="T52" fmla="*/ 48 w 142"/>
                  <a:gd name="T53" fmla="*/ 74 h 107"/>
                  <a:gd name="T54" fmla="*/ 47 w 142"/>
                  <a:gd name="T55" fmla="*/ 81 h 107"/>
                  <a:gd name="T56" fmla="*/ 48 w 142"/>
                  <a:gd name="T57" fmla="*/ 90 h 107"/>
                  <a:gd name="T58" fmla="*/ 53 w 142"/>
                  <a:gd name="T59" fmla="*/ 96 h 107"/>
                  <a:gd name="T60" fmla="*/ 59 w 142"/>
                  <a:gd name="T61" fmla="*/ 103 h 107"/>
                  <a:gd name="T62" fmla="*/ 68 w 142"/>
                  <a:gd name="T63" fmla="*/ 107 h 107"/>
                  <a:gd name="T64" fmla="*/ 71 w 142"/>
                  <a:gd name="T65" fmla="*/ 97 h 107"/>
                  <a:gd name="T66" fmla="*/ 75 w 142"/>
                  <a:gd name="T67" fmla="*/ 93 h 107"/>
                  <a:gd name="T68" fmla="*/ 75 w 142"/>
                  <a:gd name="T69" fmla="*/ 88 h 107"/>
                  <a:gd name="T70" fmla="*/ 79 w 142"/>
                  <a:gd name="T71" fmla="*/ 86 h 107"/>
                  <a:gd name="T72" fmla="*/ 83 w 142"/>
                  <a:gd name="T73" fmla="*/ 85 h 107"/>
                  <a:gd name="T74" fmla="*/ 95 w 142"/>
                  <a:gd name="T75" fmla="*/ 77 h 107"/>
                  <a:gd name="T76" fmla="*/ 103 w 142"/>
                  <a:gd name="T77" fmla="*/ 74 h 107"/>
                  <a:gd name="T78" fmla="*/ 119 w 142"/>
                  <a:gd name="T79" fmla="*/ 67 h 107"/>
                  <a:gd name="T80" fmla="*/ 110 w 142"/>
                  <a:gd name="T81" fmla="*/ 66 h 107"/>
                  <a:gd name="T82" fmla="*/ 119 w 142"/>
                  <a:gd name="T83" fmla="*/ 66 h 107"/>
                  <a:gd name="T84" fmla="*/ 117 w 142"/>
                  <a:gd name="T85" fmla="*/ 58 h 107"/>
                  <a:gd name="T86" fmla="*/ 113 w 142"/>
                  <a:gd name="T87" fmla="*/ 54 h 107"/>
                  <a:gd name="T88" fmla="*/ 123 w 142"/>
                  <a:gd name="T89" fmla="*/ 53 h 107"/>
                  <a:gd name="T90" fmla="*/ 125 w 142"/>
                  <a:gd name="T91" fmla="*/ 48 h 107"/>
                  <a:gd name="T92" fmla="*/ 124 w 142"/>
                  <a:gd name="T93" fmla="*/ 40 h 107"/>
                  <a:gd name="T94" fmla="*/ 121 w 142"/>
                  <a:gd name="T95" fmla="*/ 37 h 107"/>
                  <a:gd name="T96" fmla="*/ 122 w 142"/>
                  <a:gd name="T97" fmla="*/ 34 h 107"/>
                  <a:gd name="T98" fmla="*/ 119 w 142"/>
                  <a:gd name="T99" fmla="*/ 32 h 107"/>
                  <a:gd name="T100" fmla="*/ 129 w 142"/>
                  <a:gd name="T101" fmla="*/ 22 h 107"/>
                  <a:gd name="T102" fmla="*/ 126 w 142"/>
                  <a:gd name="T103" fmla="*/ 20 h 107"/>
                  <a:gd name="T104" fmla="*/ 129 w 142"/>
                  <a:gd name="T105" fmla="*/ 17 h 107"/>
                  <a:gd name="T106" fmla="*/ 142 w 142"/>
                  <a:gd name="T107" fmla="*/ 12 h 107"/>
                  <a:gd name="T108" fmla="*/ 47 w 142"/>
                  <a:gd name="T109" fmla="*/ 68 h 107"/>
                  <a:gd name="T110" fmla="*/ 45 w 142"/>
                  <a:gd name="T11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2" h="107">
                    <a:moveTo>
                      <a:pt x="134" y="10"/>
                    </a:moveTo>
                    <a:cubicBezTo>
                      <a:pt x="132" y="10"/>
                      <a:pt x="130" y="11"/>
                      <a:pt x="130" y="12"/>
                    </a:cubicBezTo>
                    <a:cubicBezTo>
                      <a:pt x="129" y="14"/>
                      <a:pt x="126" y="12"/>
                      <a:pt x="125" y="13"/>
                    </a:cubicBezTo>
                    <a:cubicBezTo>
                      <a:pt x="123" y="13"/>
                      <a:pt x="124" y="11"/>
                      <a:pt x="123" y="12"/>
                    </a:cubicBezTo>
                    <a:cubicBezTo>
                      <a:pt x="121" y="13"/>
                      <a:pt x="120" y="14"/>
                      <a:pt x="118" y="15"/>
                    </a:cubicBezTo>
                    <a:cubicBezTo>
                      <a:pt x="117" y="16"/>
                      <a:pt x="115" y="17"/>
                      <a:pt x="114" y="17"/>
                    </a:cubicBezTo>
                    <a:cubicBezTo>
                      <a:pt x="113" y="18"/>
                      <a:pt x="117" y="14"/>
                      <a:pt x="118" y="13"/>
                    </a:cubicBezTo>
                    <a:cubicBezTo>
                      <a:pt x="120" y="11"/>
                      <a:pt x="119" y="9"/>
                      <a:pt x="117" y="9"/>
                    </a:cubicBezTo>
                    <a:cubicBezTo>
                      <a:pt x="115" y="9"/>
                      <a:pt x="115" y="11"/>
                      <a:pt x="114" y="11"/>
                    </a:cubicBezTo>
                    <a:cubicBezTo>
                      <a:pt x="113" y="11"/>
                      <a:pt x="107" y="14"/>
                      <a:pt x="106" y="13"/>
                    </a:cubicBezTo>
                    <a:cubicBezTo>
                      <a:pt x="106" y="13"/>
                      <a:pt x="111" y="11"/>
                      <a:pt x="111" y="10"/>
                    </a:cubicBezTo>
                    <a:cubicBezTo>
                      <a:pt x="111" y="10"/>
                      <a:pt x="105" y="10"/>
                      <a:pt x="102" y="10"/>
                    </a:cubicBezTo>
                    <a:cubicBezTo>
                      <a:pt x="99" y="11"/>
                      <a:pt x="94" y="12"/>
                      <a:pt x="94" y="11"/>
                    </a:cubicBezTo>
                    <a:cubicBezTo>
                      <a:pt x="94" y="11"/>
                      <a:pt x="100" y="9"/>
                      <a:pt x="103" y="9"/>
                    </a:cubicBezTo>
                    <a:cubicBezTo>
                      <a:pt x="106" y="9"/>
                      <a:pt x="111" y="9"/>
                      <a:pt x="114" y="8"/>
                    </a:cubicBezTo>
                    <a:cubicBezTo>
                      <a:pt x="116" y="7"/>
                      <a:pt x="119" y="7"/>
                      <a:pt x="120" y="7"/>
                    </a:cubicBezTo>
                    <a:cubicBezTo>
                      <a:pt x="121" y="6"/>
                      <a:pt x="117" y="5"/>
                      <a:pt x="116" y="5"/>
                    </a:cubicBezTo>
                    <a:cubicBezTo>
                      <a:pt x="114" y="5"/>
                      <a:pt x="112" y="5"/>
                      <a:pt x="113" y="4"/>
                    </a:cubicBezTo>
                    <a:cubicBezTo>
                      <a:pt x="113" y="3"/>
                      <a:pt x="110" y="3"/>
                      <a:pt x="110" y="2"/>
                    </a:cubicBezTo>
                    <a:cubicBezTo>
                      <a:pt x="109" y="2"/>
                      <a:pt x="104" y="2"/>
                      <a:pt x="103" y="1"/>
                    </a:cubicBezTo>
                    <a:cubicBezTo>
                      <a:pt x="102" y="1"/>
                      <a:pt x="99" y="0"/>
                      <a:pt x="96" y="1"/>
                    </a:cubicBezTo>
                    <a:cubicBezTo>
                      <a:pt x="93" y="1"/>
                      <a:pt x="88" y="1"/>
                      <a:pt x="86" y="1"/>
                    </a:cubicBezTo>
                    <a:cubicBezTo>
                      <a:pt x="85" y="1"/>
                      <a:pt x="84" y="1"/>
                      <a:pt x="83" y="1"/>
                    </a:cubicBezTo>
                    <a:cubicBezTo>
                      <a:pt x="82" y="1"/>
                      <a:pt x="80" y="2"/>
                      <a:pt x="81" y="2"/>
                    </a:cubicBezTo>
                    <a:cubicBezTo>
                      <a:pt x="82" y="4"/>
                      <a:pt x="79" y="4"/>
                      <a:pt x="79" y="3"/>
                    </a:cubicBezTo>
                    <a:cubicBezTo>
                      <a:pt x="79" y="2"/>
                      <a:pt x="77" y="2"/>
                      <a:pt x="76" y="3"/>
                    </a:cubicBezTo>
                    <a:cubicBezTo>
                      <a:pt x="75" y="3"/>
                      <a:pt x="70" y="2"/>
                      <a:pt x="69" y="3"/>
                    </a:cubicBezTo>
                    <a:cubicBezTo>
                      <a:pt x="69" y="3"/>
                      <a:pt x="63" y="3"/>
                      <a:pt x="62" y="3"/>
                    </a:cubicBezTo>
                    <a:cubicBezTo>
                      <a:pt x="60" y="4"/>
                      <a:pt x="64" y="5"/>
                      <a:pt x="64" y="6"/>
                    </a:cubicBezTo>
                    <a:cubicBezTo>
                      <a:pt x="64" y="6"/>
                      <a:pt x="59" y="6"/>
                      <a:pt x="60" y="7"/>
                    </a:cubicBezTo>
                    <a:cubicBezTo>
                      <a:pt x="61" y="8"/>
                      <a:pt x="64" y="9"/>
                      <a:pt x="66" y="11"/>
                    </a:cubicBezTo>
                    <a:cubicBezTo>
                      <a:pt x="67" y="12"/>
                      <a:pt x="65" y="11"/>
                      <a:pt x="63" y="10"/>
                    </a:cubicBezTo>
                    <a:cubicBezTo>
                      <a:pt x="61" y="9"/>
                      <a:pt x="59" y="9"/>
                      <a:pt x="58" y="8"/>
                    </a:cubicBezTo>
                    <a:cubicBezTo>
                      <a:pt x="56" y="7"/>
                      <a:pt x="52" y="6"/>
                      <a:pt x="51" y="7"/>
                    </a:cubicBezTo>
                    <a:cubicBezTo>
                      <a:pt x="50" y="8"/>
                      <a:pt x="54" y="9"/>
                      <a:pt x="54" y="10"/>
                    </a:cubicBezTo>
                    <a:cubicBezTo>
                      <a:pt x="54" y="11"/>
                      <a:pt x="51" y="10"/>
                      <a:pt x="51" y="10"/>
                    </a:cubicBezTo>
                    <a:cubicBezTo>
                      <a:pt x="50" y="10"/>
                      <a:pt x="48" y="8"/>
                      <a:pt x="47" y="8"/>
                    </a:cubicBezTo>
                    <a:cubicBezTo>
                      <a:pt x="45" y="8"/>
                      <a:pt x="46" y="9"/>
                      <a:pt x="46" y="11"/>
                    </a:cubicBezTo>
                    <a:cubicBezTo>
                      <a:pt x="46" y="12"/>
                      <a:pt x="44" y="13"/>
                      <a:pt x="45" y="12"/>
                    </a:cubicBezTo>
                    <a:cubicBezTo>
                      <a:pt x="45" y="11"/>
                      <a:pt x="45" y="8"/>
                      <a:pt x="43" y="8"/>
                    </a:cubicBezTo>
                    <a:cubicBezTo>
                      <a:pt x="42" y="7"/>
                      <a:pt x="38" y="9"/>
                      <a:pt x="36" y="9"/>
                    </a:cubicBezTo>
                    <a:cubicBezTo>
                      <a:pt x="34" y="9"/>
                      <a:pt x="32" y="9"/>
                      <a:pt x="33" y="10"/>
                    </a:cubicBezTo>
                    <a:cubicBezTo>
                      <a:pt x="35" y="11"/>
                      <a:pt x="33" y="12"/>
                      <a:pt x="32" y="11"/>
                    </a:cubicBezTo>
                    <a:cubicBezTo>
                      <a:pt x="30" y="10"/>
                      <a:pt x="26" y="11"/>
                      <a:pt x="27" y="11"/>
                    </a:cubicBezTo>
                    <a:cubicBezTo>
                      <a:pt x="28" y="12"/>
                      <a:pt x="28" y="14"/>
                      <a:pt x="27" y="15"/>
                    </a:cubicBezTo>
                    <a:cubicBezTo>
                      <a:pt x="27" y="16"/>
                      <a:pt x="25" y="14"/>
                      <a:pt x="23" y="14"/>
                    </a:cubicBezTo>
                    <a:cubicBezTo>
                      <a:pt x="21" y="14"/>
                      <a:pt x="12" y="19"/>
                      <a:pt x="12" y="20"/>
                    </a:cubicBezTo>
                    <a:cubicBezTo>
                      <a:pt x="13" y="21"/>
                      <a:pt x="17" y="20"/>
                      <a:pt x="18" y="21"/>
                    </a:cubicBezTo>
                    <a:cubicBezTo>
                      <a:pt x="19" y="21"/>
                      <a:pt x="18" y="24"/>
                      <a:pt x="16" y="25"/>
                    </a:cubicBezTo>
                    <a:cubicBezTo>
                      <a:pt x="15" y="26"/>
                      <a:pt x="9" y="25"/>
                      <a:pt x="9" y="26"/>
                    </a:cubicBezTo>
                    <a:cubicBezTo>
                      <a:pt x="9" y="28"/>
                      <a:pt x="0" y="28"/>
                      <a:pt x="0" y="30"/>
                    </a:cubicBezTo>
                    <a:cubicBezTo>
                      <a:pt x="0" y="30"/>
                      <a:pt x="0" y="31"/>
                      <a:pt x="1" y="31"/>
                    </a:cubicBezTo>
                    <a:cubicBezTo>
                      <a:pt x="3" y="32"/>
                      <a:pt x="4" y="31"/>
                      <a:pt x="5" y="33"/>
                    </a:cubicBezTo>
                    <a:cubicBezTo>
                      <a:pt x="6" y="34"/>
                      <a:pt x="9" y="34"/>
                      <a:pt x="12" y="33"/>
                    </a:cubicBezTo>
                    <a:cubicBezTo>
                      <a:pt x="14" y="32"/>
                      <a:pt x="15" y="33"/>
                      <a:pt x="15" y="34"/>
                    </a:cubicBezTo>
                    <a:cubicBezTo>
                      <a:pt x="15" y="36"/>
                      <a:pt x="10" y="34"/>
                      <a:pt x="9" y="35"/>
                    </a:cubicBezTo>
                    <a:cubicBezTo>
                      <a:pt x="7" y="36"/>
                      <a:pt x="3" y="35"/>
                      <a:pt x="3" y="36"/>
                    </a:cubicBezTo>
                    <a:cubicBezTo>
                      <a:pt x="3" y="37"/>
                      <a:pt x="6" y="37"/>
                      <a:pt x="7" y="37"/>
                    </a:cubicBezTo>
                    <a:cubicBezTo>
                      <a:pt x="9" y="37"/>
                      <a:pt x="8" y="38"/>
                      <a:pt x="7" y="39"/>
                    </a:cubicBezTo>
                    <a:cubicBezTo>
                      <a:pt x="7" y="40"/>
                      <a:pt x="8" y="39"/>
                      <a:pt x="10" y="40"/>
                    </a:cubicBezTo>
                    <a:cubicBezTo>
                      <a:pt x="12" y="41"/>
                      <a:pt x="15" y="42"/>
                      <a:pt x="14" y="41"/>
                    </a:cubicBezTo>
                    <a:cubicBezTo>
                      <a:pt x="13" y="40"/>
                      <a:pt x="16" y="40"/>
                      <a:pt x="16" y="41"/>
                    </a:cubicBezTo>
                    <a:cubicBezTo>
                      <a:pt x="17" y="41"/>
                      <a:pt x="18" y="40"/>
                      <a:pt x="19" y="40"/>
                    </a:cubicBezTo>
                    <a:cubicBezTo>
                      <a:pt x="21" y="40"/>
                      <a:pt x="21" y="39"/>
                      <a:pt x="22" y="39"/>
                    </a:cubicBezTo>
                    <a:cubicBezTo>
                      <a:pt x="23" y="40"/>
                      <a:pt x="28" y="41"/>
                      <a:pt x="30" y="41"/>
                    </a:cubicBezTo>
                    <a:cubicBezTo>
                      <a:pt x="31" y="42"/>
                      <a:pt x="34" y="43"/>
                      <a:pt x="33" y="44"/>
                    </a:cubicBezTo>
                    <a:cubicBezTo>
                      <a:pt x="33" y="45"/>
                      <a:pt x="35" y="46"/>
                      <a:pt x="37" y="47"/>
                    </a:cubicBezTo>
                    <a:cubicBezTo>
                      <a:pt x="39" y="48"/>
                      <a:pt x="39" y="50"/>
                      <a:pt x="39" y="51"/>
                    </a:cubicBezTo>
                    <a:cubicBezTo>
                      <a:pt x="39" y="52"/>
                      <a:pt x="41" y="53"/>
                      <a:pt x="40" y="53"/>
                    </a:cubicBezTo>
                    <a:cubicBezTo>
                      <a:pt x="40" y="54"/>
                      <a:pt x="40" y="55"/>
                      <a:pt x="42" y="56"/>
                    </a:cubicBezTo>
                    <a:cubicBezTo>
                      <a:pt x="43" y="57"/>
                      <a:pt x="40" y="58"/>
                      <a:pt x="40" y="59"/>
                    </a:cubicBezTo>
                    <a:cubicBezTo>
                      <a:pt x="41" y="59"/>
                      <a:pt x="39" y="61"/>
                      <a:pt x="42" y="62"/>
                    </a:cubicBezTo>
                    <a:cubicBezTo>
                      <a:pt x="44" y="62"/>
                      <a:pt x="43" y="60"/>
                      <a:pt x="45" y="60"/>
                    </a:cubicBezTo>
                    <a:cubicBezTo>
                      <a:pt x="47" y="60"/>
                      <a:pt x="45" y="62"/>
                      <a:pt x="46" y="63"/>
                    </a:cubicBezTo>
                    <a:cubicBezTo>
                      <a:pt x="47" y="63"/>
                      <a:pt x="49" y="63"/>
                      <a:pt x="50" y="65"/>
                    </a:cubicBezTo>
                    <a:cubicBezTo>
                      <a:pt x="52" y="66"/>
                      <a:pt x="51" y="67"/>
                      <a:pt x="49" y="66"/>
                    </a:cubicBezTo>
                    <a:cubicBezTo>
                      <a:pt x="48" y="64"/>
                      <a:pt x="43" y="65"/>
                      <a:pt x="43" y="65"/>
                    </a:cubicBezTo>
                    <a:cubicBezTo>
                      <a:pt x="43" y="66"/>
                      <a:pt x="48" y="68"/>
                      <a:pt x="49" y="68"/>
                    </a:cubicBezTo>
                    <a:cubicBezTo>
                      <a:pt x="51" y="68"/>
                      <a:pt x="52" y="70"/>
                      <a:pt x="52" y="70"/>
                    </a:cubicBezTo>
                    <a:cubicBezTo>
                      <a:pt x="51" y="71"/>
                      <a:pt x="51" y="73"/>
                      <a:pt x="51" y="74"/>
                    </a:cubicBezTo>
                    <a:cubicBezTo>
                      <a:pt x="51" y="74"/>
                      <a:pt x="49" y="74"/>
                      <a:pt x="48" y="74"/>
                    </a:cubicBezTo>
                    <a:cubicBezTo>
                      <a:pt x="47" y="74"/>
                      <a:pt x="46" y="74"/>
                      <a:pt x="46" y="75"/>
                    </a:cubicBezTo>
                    <a:cubicBezTo>
                      <a:pt x="46" y="77"/>
                      <a:pt x="45" y="77"/>
                      <a:pt x="44" y="79"/>
                    </a:cubicBezTo>
                    <a:cubicBezTo>
                      <a:pt x="44" y="80"/>
                      <a:pt x="46" y="80"/>
                      <a:pt x="47" y="81"/>
                    </a:cubicBezTo>
                    <a:cubicBezTo>
                      <a:pt x="47" y="81"/>
                      <a:pt x="45" y="82"/>
                      <a:pt x="45" y="83"/>
                    </a:cubicBezTo>
                    <a:cubicBezTo>
                      <a:pt x="45" y="84"/>
                      <a:pt x="47" y="86"/>
                      <a:pt x="48" y="86"/>
                    </a:cubicBezTo>
                    <a:cubicBezTo>
                      <a:pt x="49" y="87"/>
                      <a:pt x="48" y="89"/>
                      <a:pt x="48" y="90"/>
                    </a:cubicBezTo>
                    <a:cubicBezTo>
                      <a:pt x="49" y="91"/>
                      <a:pt x="50" y="90"/>
                      <a:pt x="50" y="92"/>
                    </a:cubicBezTo>
                    <a:cubicBezTo>
                      <a:pt x="50" y="93"/>
                      <a:pt x="51" y="93"/>
                      <a:pt x="51" y="94"/>
                    </a:cubicBezTo>
                    <a:cubicBezTo>
                      <a:pt x="51" y="95"/>
                      <a:pt x="53" y="95"/>
                      <a:pt x="53" y="96"/>
                    </a:cubicBezTo>
                    <a:cubicBezTo>
                      <a:pt x="52" y="97"/>
                      <a:pt x="53" y="98"/>
                      <a:pt x="54" y="99"/>
                    </a:cubicBezTo>
                    <a:cubicBezTo>
                      <a:pt x="54" y="99"/>
                      <a:pt x="56" y="101"/>
                      <a:pt x="56" y="101"/>
                    </a:cubicBezTo>
                    <a:cubicBezTo>
                      <a:pt x="57" y="102"/>
                      <a:pt x="58" y="103"/>
                      <a:pt x="59" y="103"/>
                    </a:cubicBezTo>
                    <a:cubicBezTo>
                      <a:pt x="60" y="103"/>
                      <a:pt x="60" y="104"/>
                      <a:pt x="61" y="104"/>
                    </a:cubicBezTo>
                    <a:cubicBezTo>
                      <a:pt x="62" y="104"/>
                      <a:pt x="64" y="104"/>
                      <a:pt x="64" y="105"/>
                    </a:cubicBezTo>
                    <a:cubicBezTo>
                      <a:pt x="64" y="106"/>
                      <a:pt x="67" y="106"/>
                      <a:pt x="68" y="107"/>
                    </a:cubicBezTo>
                    <a:cubicBezTo>
                      <a:pt x="69" y="107"/>
                      <a:pt x="69" y="105"/>
                      <a:pt x="70" y="105"/>
                    </a:cubicBezTo>
                    <a:cubicBezTo>
                      <a:pt x="71" y="104"/>
                      <a:pt x="70" y="101"/>
                      <a:pt x="71" y="101"/>
                    </a:cubicBezTo>
                    <a:cubicBezTo>
                      <a:pt x="72" y="101"/>
                      <a:pt x="72" y="98"/>
                      <a:pt x="71" y="97"/>
                    </a:cubicBezTo>
                    <a:cubicBezTo>
                      <a:pt x="70" y="97"/>
                      <a:pt x="70" y="96"/>
                      <a:pt x="72" y="96"/>
                    </a:cubicBezTo>
                    <a:cubicBezTo>
                      <a:pt x="74" y="97"/>
                      <a:pt x="73" y="95"/>
                      <a:pt x="74" y="95"/>
                    </a:cubicBezTo>
                    <a:cubicBezTo>
                      <a:pt x="75" y="95"/>
                      <a:pt x="74" y="93"/>
                      <a:pt x="75" y="93"/>
                    </a:cubicBezTo>
                    <a:cubicBezTo>
                      <a:pt x="75" y="93"/>
                      <a:pt x="75" y="92"/>
                      <a:pt x="75" y="91"/>
                    </a:cubicBezTo>
                    <a:cubicBezTo>
                      <a:pt x="74" y="91"/>
                      <a:pt x="75" y="90"/>
                      <a:pt x="76" y="90"/>
                    </a:cubicBezTo>
                    <a:cubicBezTo>
                      <a:pt x="77" y="90"/>
                      <a:pt x="76" y="89"/>
                      <a:pt x="75" y="88"/>
                    </a:cubicBezTo>
                    <a:cubicBezTo>
                      <a:pt x="74" y="88"/>
                      <a:pt x="74" y="87"/>
                      <a:pt x="76" y="88"/>
                    </a:cubicBezTo>
                    <a:cubicBezTo>
                      <a:pt x="77" y="88"/>
                      <a:pt x="77" y="88"/>
                      <a:pt x="77" y="87"/>
                    </a:cubicBezTo>
                    <a:cubicBezTo>
                      <a:pt x="76" y="86"/>
                      <a:pt x="78" y="86"/>
                      <a:pt x="79" y="86"/>
                    </a:cubicBezTo>
                    <a:cubicBezTo>
                      <a:pt x="81" y="85"/>
                      <a:pt x="81" y="85"/>
                      <a:pt x="81" y="84"/>
                    </a:cubicBezTo>
                    <a:cubicBezTo>
                      <a:pt x="81" y="83"/>
                      <a:pt x="83" y="83"/>
                      <a:pt x="82" y="84"/>
                    </a:cubicBezTo>
                    <a:cubicBezTo>
                      <a:pt x="82" y="84"/>
                      <a:pt x="82" y="85"/>
                      <a:pt x="83" y="85"/>
                    </a:cubicBezTo>
                    <a:cubicBezTo>
                      <a:pt x="83" y="84"/>
                      <a:pt x="85" y="85"/>
                      <a:pt x="87" y="84"/>
                    </a:cubicBezTo>
                    <a:cubicBezTo>
                      <a:pt x="89" y="83"/>
                      <a:pt x="92" y="81"/>
                      <a:pt x="92" y="79"/>
                    </a:cubicBezTo>
                    <a:cubicBezTo>
                      <a:pt x="93" y="78"/>
                      <a:pt x="95" y="78"/>
                      <a:pt x="95" y="77"/>
                    </a:cubicBezTo>
                    <a:cubicBezTo>
                      <a:pt x="95" y="75"/>
                      <a:pt x="95" y="75"/>
                      <a:pt x="97" y="76"/>
                    </a:cubicBezTo>
                    <a:cubicBezTo>
                      <a:pt x="99" y="76"/>
                      <a:pt x="98" y="75"/>
                      <a:pt x="99" y="75"/>
                    </a:cubicBezTo>
                    <a:cubicBezTo>
                      <a:pt x="101" y="75"/>
                      <a:pt x="101" y="74"/>
                      <a:pt x="103" y="74"/>
                    </a:cubicBezTo>
                    <a:cubicBezTo>
                      <a:pt x="105" y="74"/>
                      <a:pt x="110" y="73"/>
                      <a:pt x="111" y="72"/>
                    </a:cubicBezTo>
                    <a:cubicBezTo>
                      <a:pt x="113" y="71"/>
                      <a:pt x="116" y="70"/>
                      <a:pt x="118" y="69"/>
                    </a:cubicBezTo>
                    <a:cubicBezTo>
                      <a:pt x="119" y="68"/>
                      <a:pt x="120" y="67"/>
                      <a:pt x="119" y="67"/>
                    </a:cubicBezTo>
                    <a:cubicBezTo>
                      <a:pt x="118" y="68"/>
                      <a:pt x="116" y="68"/>
                      <a:pt x="115" y="68"/>
                    </a:cubicBezTo>
                    <a:cubicBezTo>
                      <a:pt x="113" y="67"/>
                      <a:pt x="111" y="66"/>
                      <a:pt x="109" y="67"/>
                    </a:cubicBezTo>
                    <a:cubicBezTo>
                      <a:pt x="108" y="68"/>
                      <a:pt x="109" y="66"/>
                      <a:pt x="110" y="66"/>
                    </a:cubicBezTo>
                    <a:cubicBezTo>
                      <a:pt x="111" y="65"/>
                      <a:pt x="111" y="65"/>
                      <a:pt x="111" y="63"/>
                    </a:cubicBezTo>
                    <a:cubicBezTo>
                      <a:pt x="110" y="62"/>
                      <a:pt x="113" y="63"/>
                      <a:pt x="114" y="64"/>
                    </a:cubicBezTo>
                    <a:cubicBezTo>
                      <a:pt x="115" y="66"/>
                      <a:pt x="117" y="67"/>
                      <a:pt x="119" y="66"/>
                    </a:cubicBezTo>
                    <a:cubicBezTo>
                      <a:pt x="121" y="66"/>
                      <a:pt x="119" y="64"/>
                      <a:pt x="120" y="63"/>
                    </a:cubicBezTo>
                    <a:cubicBezTo>
                      <a:pt x="121" y="62"/>
                      <a:pt x="114" y="59"/>
                      <a:pt x="114" y="58"/>
                    </a:cubicBezTo>
                    <a:cubicBezTo>
                      <a:pt x="113" y="57"/>
                      <a:pt x="115" y="57"/>
                      <a:pt x="117" y="58"/>
                    </a:cubicBezTo>
                    <a:cubicBezTo>
                      <a:pt x="119" y="59"/>
                      <a:pt x="119" y="57"/>
                      <a:pt x="119" y="56"/>
                    </a:cubicBezTo>
                    <a:cubicBezTo>
                      <a:pt x="119" y="55"/>
                      <a:pt x="115" y="55"/>
                      <a:pt x="114" y="56"/>
                    </a:cubicBezTo>
                    <a:cubicBezTo>
                      <a:pt x="112" y="57"/>
                      <a:pt x="110" y="54"/>
                      <a:pt x="113" y="54"/>
                    </a:cubicBezTo>
                    <a:cubicBezTo>
                      <a:pt x="115" y="54"/>
                      <a:pt x="113" y="53"/>
                      <a:pt x="114" y="52"/>
                    </a:cubicBezTo>
                    <a:cubicBezTo>
                      <a:pt x="114" y="52"/>
                      <a:pt x="117" y="54"/>
                      <a:pt x="119" y="54"/>
                    </a:cubicBezTo>
                    <a:cubicBezTo>
                      <a:pt x="120" y="53"/>
                      <a:pt x="121" y="54"/>
                      <a:pt x="123" y="53"/>
                    </a:cubicBezTo>
                    <a:cubicBezTo>
                      <a:pt x="124" y="52"/>
                      <a:pt x="120" y="51"/>
                      <a:pt x="120" y="50"/>
                    </a:cubicBezTo>
                    <a:cubicBezTo>
                      <a:pt x="119" y="49"/>
                      <a:pt x="123" y="49"/>
                      <a:pt x="125" y="49"/>
                    </a:cubicBezTo>
                    <a:cubicBezTo>
                      <a:pt x="126" y="49"/>
                      <a:pt x="126" y="47"/>
                      <a:pt x="125" y="48"/>
                    </a:cubicBezTo>
                    <a:cubicBezTo>
                      <a:pt x="124" y="48"/>
                      <a:pt x="120" y="46"/>
                      <a:pt x="121" y="45"/>
                    </a:cubicBezTo>
                    <a:cubicBezTo>
                      <a:pt x="122" y="44"/>
                      <a:pt x="124" y="45"/>
                      <a:pt x="125" y="45"/>
                    </a:cubicBezTo>
                    <a:cubicBezTo>
                      <a:pt x="127" y="44"/>
                      <a:pt x="125" y="40"/>
                      <a:pt x="124" y="40"/>
                    </a:cubicBezTo>
                    <a:cubicBezTo>
                      <a:pt x="123" y="40"/>
                      <a:pt x="120" y="40"/>
                      <a:pt x="120" y="39"/>
                    </a:cubicBezTo>
                    <a:cubicBezTo>
                      <a:pt x="120" y="39"/>
                      <a:pt x="118" y="38"/>
                      <a:pt x="118" y="37"/>
                    </a:cubicBezTo>
                    <a:cubicBezTo>
                      <a:pt x="119" y="37"/>
                      <a:pt x="120" y="38"/>
                      <a:pt x="121" y="37"/>
                    </a:cubicBezTo>
                    <a:cubicBezTo>
                      <a:pt x="123" y="36"/>
                      <a:pt x="126" y="37"/>
                      <a:pt x="128" y="37"/>
                    </a:cubicBezTo>
                    <a:cubicBezTo>
                      <a:pt x="129" y="37"/>
                      <a:pt x="127" y="34"/>
                      <a:pt x="126" y="35"/>
                    </a:cubicBezTo>
                    <a:cubicBezTo>
                      <a:pt x="126" y="35"/>
                      <a:pt x="123" y="35"/>
                      <a:pt x="122" y="34"/>
                    </a:cubicBezTo>
                    <a:cubicBezTo>
                      <a:pt x="122" y="32"/>
                      <a:pt x="125" y="34"/>
                      <a:pt x="126" y="33"/>
                    </a:cubicBezTo>
                    <a:cubicBezTo>
                      <a:pt x="126" y="32"/>
                      <a:pt x="122" y="31"/>
                      <a:pt x="121" y="32"/>
                    </a:cubicBezTo>
                    <a:cubicBezTo>
                      <a:pt x="120" y="33"/>
                      <a:pt x="118" y="33"/>
                      <a:pt x="119" y="32"/>
                    </a:cubicBezTo>
                    <a:cubicBezTo>
                      <a:pt x="120" y="31"/>
                      <a:pt x="121" y="29"/>
                      <a:pt x="121" y="28"/>
                    </a:cubicBezTo>
                    <a:cubicBezTo>
                      <a:pt x="120" y="27"/>
                      <a:pt x="125" y="27"/>
                      <a:pt x="125" y="25"/>
                    </a:cubicBezTo>
                    <a:cubicBezTo>
                      <a:pt x="124" y="23"/>
                      <a:pt x="127" y="22"/>
                      <a:pt x="129" y="22"/>
                    </a:cubicBezTo>
                    <a:cubicBezTo>
                      <a:pt x="130" y="22"/>
                      <a:pt x="128" y="20"/>
                      <a:pt x="127" y="20"/>
                    </a:cubicBezTo>
                    <a:cubicBezTo>
                      <a:pt x="125" y="21"/>
                      <a:pt x="124" y="22"/>
                      <a:pt x="123" y="22"/>
                    </a:cubicBezTo>
                    <a:cubicBezTo>
                      <a:pt x="122" y="21"/>
                      <a:pt x="125" y="20"/>
                      <a:pt x="126" y="20"/>
                    </a:cubicBezTo>
                    <a:cubicBezTo>
                      <a:pt x="128" y="20"/>
                      <a:pt x="131" y="20"/>
                      <a:pt x="132" y="19"/>
                    </a:cubicBezTo>
                    <a:cubicBezTo>
                      <a:pt x="133" y="18"/>
                      <a:pt x="130" y="18"/>
                      <a:pt x="128" y="18"/>
                    </a:cubicBezTo>
                    <a:cubicBezTo>
                      <a:pt x="126" y="18"/>
                      <a:pt x="126" y="17"/>
                      <a:pt x="129" y="17"/>
                    </a:cubicBezTo>
                    <a:cubicBezTo>
                      <a:pt x="132" y="17"/>
                      <a:pt x="132" y="16"/>
                      <a:pt x="134" y="16"/>
                    </a:cubicBezTo>
                    <a:cubicBezTo>
                      <a:pt x="136" y="16"/>
                      <a:pt x="136" y="15"/>
                      <a:pt x="137" y="15"/>
                    </a:cubicBezTo>
                    <a:cubicBezTo>
                      <a:pt x="139" y="15"/>
                      <a:pt x="142" y="13"/>
                      <a:pt x="142" y="12"/>
                    </a:cubicBezTo>
                    <a:cubicBezTo>
                      <a:pt x="142" y="12"/>
                      <a:pt x="137" y="10"/>
                      <a:pt x="134" y="10"/>
                    </a:cubicBezTo>
                    <a:close/>
                    <a:moveTo>
                      <a:pt x="49" y="70"/>
                    </a:moveTo>
                    <a:cubicBezTo>
                      <a:pt x="49" y="69"/>
                      <a:pt x="48" y="70"/>
                      <a:pt x="47" y="68"/>
                    </a:cubicBezTo>
                    <a:cubicBezTo>
                      <a:pt x="46" y="67"/>
                      <a:pt x="43" y="66"/>
                      <a:pt x="42" y="67"/>
                    </a:cubicBezTo>
                    <a:cubicBezTo>
                      <a:pt x="42" y="68"/>
                      <a:pt x="41" y="68"/>
                      <a:pt x="42" y="69"/>
                    </a:cubicBezTo>
                    <a:cubicBezTo>
                      <a:pt x="43" y="70"/>
                      <a:pt x="43" y="70"/>
                      <a:pt x="45" y="71"/>
                    </a:cubicBezTo>
                    <a:cubicBezTo>
                      <a:pt x="46" y="72"/>
                      <a:pt x="49" y="71"/>
                      <a:pt x="49" y="7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305">
                <a:extLst>
                  <a:ext uri="{FF2B5EF4-FFF2-40B4-BE49-F238E27FC236}">
                    <a16:creationId xmlns:a16="http://schemas.microsoft.com/office/drawing/2014/main" id="{273A31F3-3907-473E-8EDC-649EE5F30A2C}"/>
                  </a:ext>
                </a:extLst>
              </p:cNvPr>
              <p:cNvSpPr>
                <a:spLocks/>
              </p:cNvSpPr>
              <p:nvPr/>
            </p:nvSpPr>
            <p:spPr bwMode="auto">
              <a:xfrm>
                <a:off x="-3846513" y="2740025"/>
                <a:ext cx="22225" cy="14288"/>
              </a:xfrm>
              <a:custGeom>
                <a:avLst/>
                <a:gdLst>
                  <a:gd name="T0" fmla="*/ 0 w 6"/>
                  <a:gd name="T1" fmla="*/ 0 h 4"/>
                  <a:gd name="T2" fmla="*/ 2 w 6"/>
                  <a:gd name="T3" fmla="*/ 2 h 4"/>
                  <a:gd name="T4" fmla="*/ 5 w 6"/>
                  <a:gd name="T5" fmla="*/ 3 h 4"/>
                  <a:gd name="T6" fmla="*/ 0 w 6"/>
                  <a:gd name="T7" fmla="*/ 0 h 4"/>
                </a:gdLst>
                <a:ahLst/>
                <a:cxnLst>
                  <a:cxn ang="0">
                    <a:pos x="T0" y="T1"/>
                  </a:cxn>
                  <a:cxn ang="0">
                    <a:pos x="T2" y="T3"/>
                  </a:cxn>
                  <a:cxn ang="0">
                    <a:pos x="T4" y="T5"/>
                  </a:cxn>
                  <a:cxn ang="0">
                    <a:pos x="T6" y="T7"/>
                  </a:cxn>
                </a:cxnLst>
                <a:rect l="0" t="0" r="r" b="b"/>
                <a:pathLst>
                  <a:path w="6" h="4">
                    <a:moveTo>
                      <a:pt x="0" y="0"/>
                    </a:moveTo>
                    <a:cubicBezTo>
                      <a:pt x="1" y="1"/>
                      <a:pt x="2" y="1"/>
                      <a:pt x="2" y="2"/>
                    </a:cubicBezTo>
                    <a:cubicBezTo>
                      <a:pt x="3" y="2"/>
                      <a:pt x="4" y="4"/>
                      <a:pt x="5" y="3"/>
                    </a:cubicBezTo>
                    <a:cubicBezTo>
                      <a:pt x="6" y="1"/>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306">
                <a:extLst>
                  <a:ext uri="{FF2B5EF4-FFF2-40B4-BE49-F238E27FC236}">
                    <a16:creationId xmlns:a16="http://schemas.microsoft.com/office/drawing/2014/main" id="{45012457-5BD9-427E-BC48-C6521F82F2EA}"/>
                  </a:ext>
                </a:extLst>
              </p:cNvPr>
              <p:cNvSpPr>
                <a:spLocks noEditPoints="1"/>
              </p:cNvSpPr>
              <p:nvPr/>
            </p:nvSpPr>
            <p:spPr bwMode="auto">
              <a:xfrm>
                <a:off x="-4716463" y="1276350"/>
                <a:ext cx="747712" cy="576263"/>
              </a:xfrm>
              <a:custGeom>
                <a:avLst/>
                <a:gdLst>
                  <a:gd name="T0" fmla="*/ 42 w 207"/>
                  <a:gd name="T1" fmla="*/ 141 h 160"/>
                  <a:gd name="T2" fmla="*/ 39 w 207"/>
                  <a:gd name="T3" fmla="*/ 47 h 160"/>
                  <a:gd name="T4" fmla="*/ 80 w 207"/>
                  <a:gd name="T5" fmla="*/ 52 h 160"/>
                  <a:gd name="T6" fmla="*/ 53 w 207"/>
                  <a:gd name="T7" fmla="*/ 56 h 160"/>
                  <a:gd name="T8" fmla="*/ 80 w 207"/>
                  <a:gd name="T9" fmla="*/ 69 h 160"/>
                  <a:gd name="T10" fmla="*/ 49 w 207"/>
                  <a:gd name="T11" fmla="*/ 40 h 160"/>
                  <a:gd name="T12" fmla="*/ 43 w 207"/>
                  <a:gd name="T13" fmla="*/ 38 h 160"/>
                  <a:gd name="T14" fmla="*/ 76 w 207"/>
                  <a:gd name="T15" fmla="*/ 44 h 160"/>
                  <a:gd name="T16" fmla="*/ 61 w 207"/>
                  <a:gd name="T17" fmla="*/ 30 h 160"/>
                  <a:gd name="T18" fmla="*/ 85 w 207"/>
                  <a:gd name="T19" fmla="*/ 25 h 160"/>
                  <a:gd name="T20" fmla="*/ 86 w 207"/>
                  <a:gd name="T21" fmla="*/ 33 h 160"/>
                  <a:gd name="T22" fmla="*/ 87 w 207"/>
                  <a:gd name="T23" fmla="*/ 38 h 160"/>
                  <a:gd name="T24" fmla="*/ 112 w 207"/>
                  <a:gd name="T25" fmla="*/ 31 h 160"/>
                  <a:gd name="T26" fmla="*/ 102 w 207"/>
                  <a:gd name="T27" fmla="*/ 48 h 160"/>
                  <a:gd name="T28" fmla="*/ 142 w 207"/>
                  <a:gd name="T29" fmla="*/ 46 h 160"/>
                  <a:gd name="T30" fmla="*/ 120 w 207"/>
                  <a:gd name="T31" fmla="*/ 31 h 160"/>
                  <a:gd name="T32" fmla="*/ 123 w 207"/>
                  <a:gd name="T33" fmla="*/ 17 h 160"/>
                  <a:gd name="T34" fmla="*/ 121 w 207"/>
                  <a:gd name="T35" fmla="*/ 14 h 160"/>
                  <a:gd name="T36" fmla="*/ 131 w 207"/>
                  <a:gd name="T37" fmla="*/ 25 h 160"/>
                  <a:gd name="T38" fmla="*/ 144 w 207"/>
                  <a:gd name="T39" fmla="*/ 37 h 160"/>
                  <a:gd name="T40" fmla="*/ 164 w 207"/>
                  <a:gd name="T41" fmla="*/ 18 h 160"/>
                  <a:gd name="T42" fmla="*/ 157 w 207"/>
                  <a:gd name="T43" fmla="*/ 2 h 160"/>
                  <a:gd name="T44" fmla="*/ 117 w 207"/>
                  <a:gd name="T45" fmla="*/ 10 h 160"/>
                  <a:gd name="T46" fmla="*/ 129 w 207"/>
                  <a:gd name="T47" fmla="*/ 91 h 160"/>
                  <a:gd name="T48" fmla="*/ 171 w 207"/>
                  <a:gd name="T49" fmla="*/ 70 h 160"/>
                  <a:gd name="T50" fmla="*/ 154 w 207"/>
                  <a:gd name="T51" fmla="*/ 56 h 160"/>
                  <a:gd name="T52" fmla="*/ 129 w 207"/>
                  <a:gd name="T53" fmla="*/ 52 h 160"/>
                  <a:gd name="T54" fmla="*/ 145 w 207"/>
                  <a:gd name="T55" fmla="*/ 64 h 160"/>
                  <a:gd name="T56" fmla="*/ 152 w 207"/>
                  <a:gd name="T57" fmla="*/ 85 h 160"/>
                  <a:gd name="T58" fmla="*/ 175 w 207"/>
                  <a:gd name="T59" fmla="*/ 87 h 160"/>
                  <a:gd name="T60" fmla="*/ 141 w 207"/>
                  <a:gd name="T61" fmla="*/ 50 h 160"/>
                  <a:gd name="T62" fmla="*/ 199 w 207"/>
                  <a:gd name="T63" fmla="*/ 132 h 160"/>
                  <a:gd name="T64" fmla="*/ 23 w 207"/>
                  <a:gd name="T65" fmla="*/ 130 h 160"/>
                  <a:gd name="T66" fmla="*/ 169 w 207"/>
                  <a:gd name="T67" fmla="*/ 142 h 160"/>
                  <a:gd name="T68" fmla="*/ 199 w 207"/>
                  <a:gd name="T69" fmla="*/ 126 h 160"/>
                  <a:gd name="T70" fmla="*/ 185 w 207"/>
                  <a:gd name="T71" fmla="*/ 116 h 160"/>
                  <a:gd name="T72" fmla="*/ 174 w 207"/>
                  <a:gd name="T73" fmla="*/ 109 h 160"/>
                  <a:gd name="T74" fmla="*/ 157 w 207"/>
                  <a:gd name="T75" fmla="*/ 96 h 160"/>
                  <a:gd name="T76" fmla="*/ 150 w 207"/>
                  <a:gd name="T77" fmla="*/ 112 h 160"/>
                  <a:gd name="T78" fmla="*/ 137 w 207"/>
                  <a:gd name="T79" fmla="*/ 128 h 160"/>
                  <a:gd name="T80" fmla="*/ 111 w 207"/>
                  <a:gd name="T81" fmla="*/ 109 h 160"/>
                  <a:gd name="T82" fmla="*/ 119 w 207"/>
                  <a:gd name="T83" fmla="*/ 89 h 160"/>
                  <a:gd name="T84" fmla="*/ 134 w 207"/>
                  <a:gd name="T85" fmla="*/ 80 h 160"/>
                  <a:gd name="T86" fmla="*/ 131 w 207"/>
                  <a:gd name="T87" fmla="*/ 70 h 160"/>
                  <a:gd name="T88" fmla="*/ 120 w 207"/>
                  <a:gd name="T89" fmla="*/ 71 h 160"/>
                  <a:gd name="T90" fmla="*/ 111 w 207"/>
                  <a:gd name="T91" fmla="*/ 56 h 160"/>
                  <a:gd name="T92" fmla="*/ 107 w 207"/>
                  <a:gd name="T93" fmla="*/ 60 h 160"/>
                  <a:gd name="T94" fmla="*/ 105 w 207"/>
                  <a:gd name="T95" fmla="*/ 75 h 160"/>
                  <a:gd name="T96" fmla="*/ 102 w 207"/>
                  <a:gd name="T97" fmla="*/ 72 h 160"/>
                  <a:gd name="T98" fmla="*/ 82 w 207"/>
                  <a:gd name="T99" fmla="*/ 72 h 160"/>
                  <a:gd name="T100" fmla="*/ 55 w 207"/>
                  <a:gd name="T101" fmla="*/ 70 h 160"/>
                  <a:gd name="T102" fmla="*/ 20 w 207"/>
                  <a:gd name="T103" fmla="*/ 70 h 160"/>
                  <a:gd name="T104" fmla="*/ 10 w 207"/>
                  <a:gd name="T105" fmla="*/ 71 h 160"/>
                  <a:gd name="T106" fmla="*/ 26 w 207"/>
                  <a:gd name="T107" fmla="*/ 121 h 160"/>
                  <a:gd name="T108" fmla="*/ 38 w 207"/>
                  <a:gd name="T109" fmla="*/ 136 h 160"/>
                  <a:gd name="T110" fmla="*/ 129 w 207"/>
                  <a:gd name="T111" fmla="*/ 142 h 160"/>
                  <a:gd name="T112" fmla="*/ 145 w 207"/>
                  <a:gd name="T113" fmla="*/ 158 h 160"/>
                  <a:gd name="T114" fmla="*/ 179 w 207"/>
                  <a:gd name="T115" fmla="*/ 149 h 160"/>
                  <a:gd name="T116" fmla="*/ 50 w 207"/>
                  <a:gd name="T117" fmla="*/ 84 h 160"/>
                  <a:gd name="T118" fmla="*/ 50 w 207"/>
                  <a:gd name="T119" fmla="*/ 81 h 160"/>
                  <a:gd name="T120" fmla="*/ 104 w 207"/>
                  <a:gd name="T121"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160">
                    <a:moveTo>
                      <a:pt x="41" y="140"/>
                    </a:moveTo>
                    <a:cubicBezTo>
                      <a:pt x="40" y="139"/>
                      <a:pt x="39" y="140"/>
                      <a:pt x="38" y="139"/>
                    </a:cubicBezTo>
                    <a:cubicBezTo>
                      <a:pt x="38" y="138"/>
                      <a:pt x="36" y="136"/>
                      <a:pt x="36" y="136"/>
                    </a:cubicBezTo>
                    <a:cubicBezTo>
                      <a:pt x="35" y="136"/>
                      <a:pt x="34" y="136"/>
                      <a:pt x="33" y="135"/>
                    </a:cubicBezTo>
                    <a:cubicBezTo>
                      <a:pt x="32" y="134"/>
                      <a:pt x="31" y="134"/>
                      <a:pt x="30" y="135"/>
                    </a:cubicBezTo>
                    <a:cubicBezTo>
                      <a:pt x="29" y="135"/>
                      <a:pt x="31" y="135"/>
                      <a:pt x="31" y="136"/>
                    </a:cubicBezTo>
                    <a:cubicBezTo>
                      <a:pt x="31" y="136"/>
                      <a:pt x="31" y="137"/>
                      <a:pt x="32" y="137"/>
                    </a:cubicBezTo>
                    <a:cubicBezTo>
                      <a:pt x="33" y="136"/>
                      <a:pt x="33" y="138"/>
                      <a:pt x="34" y="138"/>
                    </a:cubicBezTo>
                    <a:cubicBezTo>
                      <a:pt x="34" y="138"/>
                      <a:pt x="34" y="139"/>
                      <a:pt x="35" y="139"/>
                    </a:cubicBezTo>
                    <a:cubicBezTo>
                      <a:pt x="36" y="139"/>
                      <a:pt x="36" y="140"/>
                      <a:pt x="36" y="140"/>
                    </a:cubicBezTo>
                    <a:cubicBezTo>
                      <a:pt x="37" y="141"/>
                      <a:pt x="38" y="140"/>
                      <a:pt x="38" y="141"/>
                    </a:cubicBezTo>
                    <a:cubicBezTo>
                      <a:pt x="38" y="141"/>
                      <a:pt x="38" y="141"/>
                      <a:pt x="39" y="142"/>
                    </a:cubicBezTo>
                    <a:cubicBezTo>
                      <a:pt x="40" y="142"/>
                      <a:pt x="41" y="142"/>
                      <a:pt x="42" y="142"/>
                    </a:cubicBezTo>
                    <a:cubicBezTo>
                      <a:pt x="42" y="142"/>
                      <a:pt x="42" y="141"/>
                      <a:pt x="42" y="141"/>
                    </a:cubicBezTo>
                    <a:cubicBezTo>
                      <a:pt x="43" y="140"/>
                      <a:pt x="42" y="141"/>
                      <a:pt x="41" y="140"/>
                    </a:cubicBezTo>
                    <a:close/>
                    <a:moveTo>
                      <a:pt x="39" y="58"/>
                    </a:moveTo>
                    <a:cubicBezTo>
                      <a:pt x="41" y="59"/>
                      <a:pt x="41" y="62"/>
                      <a:pt x="43" y="62"/>
                    </a:cubicBezTo>
                    <a:cubicBezTo>
                      <a:pt x="43" y="62"/>
                      <a:pt x="43" y="61"/>
                      <a:pt x="44" y="61"/>
                    </a:cubicBezTo>
                    <a:cubicBezTo>
                      <a:pt x="45" y="61"/>
                      <a:pt x="45" y="60"/>
                      <a:pt x="46" y="60"/>
                    </a:cubicBezTo>
                    <a:cubicBezTo>
                      <a:pt x="48" y="60"/>
                      <a:pt x="49" y="60"/>
                      <a:pt x="49" y="59"/>
                    </a:cubicBezTo>
                    <a:cubicBezTo>
                      <a:pt x="49" y="57"/>
                      <a:pt x="50" y="57"/>
                      <a:pt x="51" y="56"/>
                    </a:cubicBezTo>
                    <a:cubicBezTo>
                      <a:pt x="52" y="56"/>
                      <a:pt x="51" y="54"/>
                      <a:pt x="53" y="54"/>
                    </a:cubicBezTo>
                    <a:cubicBezTo>
                      <a:pt x="54" y="54"/>
                      <a:pt x="59" y="52"/>
                      <a:pt x="60" y="51"/>
                    </a:cubicBezTo>
                    <a:cubicBezTo>
                      <a:pt x="61" y="50"/>
                      <a:pt x="59" y="49"/>
                      <a:pt x="57" y="48"/>
                    </a:cubicBezTo>
                    <a:cubicBezTo>
                      <a:pt x="55" y="47"/>
                      <a:pt x="54" y="47"/>
                      <a:pt x="52" y="48"/>
                    </a:cubicBezTo>
                    <a:cubicBezTo>
                      <a:pt x="51" y="49"/>
                      <a:pt x="52" y="47"/>
                      <a:pt x="51" y="47"/>
                    </a:cubicBezTo>
                    <a:cubicBezTo>
                      <a:pt x="50" y="48"/>
                      <a:pt x="47" y="46"/>
                      <a:pt x="46" y="46"/>
                    </a:cubicBezTo>
                    <a:cubicBezTo>
                      <a:pt x="46" y="45"/>
                      <a:pt x="40" y="47"/>
                      <a:pt x="39" y="47"/>
                    </a:cubicBezTo>
                    <a:cubicBezTo>
                      <a:pt x="38" y="47"/>
                      <a:pt x="39" y="49"/>
                      <a:pt x="40" y="49"/>
                    </a:cubicBezTo>
                    <a:cubicBezTo>
                      <a:pt x="41" y="50"/>
                      <a:pt x="38" y="52"/>
                      <a:pt x="38" y="53"/>
                    </a:cubicBezTo>
                    <a:cubicBezTo>
                      <a:pt x="39" y="53"/>
                      <a:pt x="38" y="55"/>
                      <a:pt x="36" y="56"/>
                    </a:cubicBezTo>
                    <a:cubicBezTo>
                      <a:pt x="35" y="58"/>
                      <a:pt x="37" y="58"/>
                      <a:pt x="39" y="58"/>
                    </a:cubicBezTo>
                    <a:close/>
                    <a:moveTo>
                      <a:pt x="91" y="67"/>
                    </a:moveTo>
                    <a:cubicBezTo>
                      <a:pt x="91" y="66"/>
                      <a:pt x="94" y="68"/>
                      <a:pt x="94" y="67"/>
                    </a:cubicBezTo>
                    <a:cubicBezTo>
                      <a:pt x="94" y="65"/>
                      <a:pt x="91" y="64"/>
                      <a:pt x="90" y="63"/>
                    </a:cubicBezTo>
                    <a:cubicBezTo>
                      <a:pt x="89" y="63"/>
                      <a:pt x="88" y="63"/>
                      <a:pt x="86" y="62"/>
                    </a:cubicBezTo>
                    <a:cubicBezTo>
                      <a:pt x="84" y="60"/>
                      <a:pt x="87" y="59"/>
                      <a:pt x="85" y="58"/>
                    </a:cubicBezTo>
                    <a:cubicBezTo>
                      <a:pt x="84" y="57"/>
                      <a:pt x="83" y="54"/>
                      <a:pt x="84" y="53"/>
                    </a:cubicBezTo>
                    <a:cubicBezTo>
                      <a:pt x="85" y="52"/>
                      <a:pt x="87" y="50"/>
                      <a:pt x="85" y="50"/>
                    </a:cubicBezTo>
                    <a:cubicBezTo>
                      <a:pt x="83" y="49"/>
                      <a:pt x="80" y="50"/>
                      <a:pt x="80" y="51"/>
                    </a:cubicBezTo>
                    <a:cubicBezTo>
                      <a:pt x="81" y="51"/>
                      <a:pt x="83" y="53"/>
                      <a:pt x="83" y="53"/>
                    </a:cubicBezTo>
                    <a:cubicBezTo>
                      <a:pt x="83" y="54"/>
                      <a:pt x="81" y="52"/>
                      <a:pt x="80" y="52"/>
                    </a:cubicBezTo>
                    <a:cubicBezTo>
                      <a:pt x="79" y="53"/>
                      <a:pt x="78" y="51"/>
                      <a:pt x="77" y="52"/>
                    </a:cubicBezTo>
                    <a:cubicBezTo>
                      <a:pt x="77" y="53"/>
                      <a:pt x="78" y="57"/>
                      <a:pt x="79" y="58"/>
                    </a:cubicBezTo>
                    <a:cubicBezTo>
                      <a:pt x="80" y="59"/>
                      <a:pt x="78" y="59"/>
                      <a:pt x="78" y="59"/>
                    </a:cubicBezTo>
                    <a:cubicBezTo>
                      <a:pt x="77" y="59"/>
                      <a:pt x="77" y="56"/>
                      <a:pt x="76" y="55"/>
                    </a:cubicBezTo>
                    <a:cubicBezTo>
                      <a:pt x="75" y="54"/>
                      <a:pt x="72" y="52"/>
                      <a:pt x="71" y="53"/>
                    </a:cubicBezTo>
                    <a:cubicBezTo>
                      <a:pt x="71" y="54"/>
                      <a:pt x="74" y="54"/>
                      <a:pt x="73" y="55"/>
                    </a:cubicBezTo>
                    <a:cubicBezTo>
                      <a:pt x="73" y="56"/>
                      <a:pt x="72" y="54"/>
                      <a:pt x="71" y="55"/>
                    </a:cubicBezTo>
                    <a:cubicBezTo>
                      <a:pt x="69" y="56"/>
                      <a:pt x="70" y="56"/>
                      <a:pt x="70" y="55"/>
                    </a:cubicBezTo>
                    <a:cubicBezTo>
                      <a:pt x="70" y="54"/>
                      <a:pt x="68" y="53"/>
                      <a:pt x="66" y="53"/>
                    </a:cubicBezTo>
                    <a:cubicBezTo>
                      <a:pt x="64" y="53"/>
                      <a:pt x="65" y="55"/>
                      <a:pt x="65" y="55"/>
                    </a:cubicBezTo>
                    <a:cubicBezTo>
                      <a:pt x="64" y="56"/>
                      <a:pt x="61" y="55"/>
                      <a:pt x="63" y="54"/>
                    </a:cubicBezTo>
                    <a:cubicBezTo>
                      <a:pt x="65" y="54"/>
                      <a:pt x="64" y="53"/>
                      <a:pt x="63" y="52"/>
                    </a:cubicBezTo>
                    <a:cubicBezTo>
                      <a:pt x="62" y="51"/>
                      <a:pt x="61" y="52"/>
                      <a:pt x="57" y="53"/>
                    </a:cubicBezTo>
                    <a:cubicBezTo>
                      <a:pt x="54" y="54"/>
                      <a:pt x="53" y="56"/>
                      <a:pt x="53" y="56"/>
                    </a:cubicBezTo>
                    <a:cubicBezTo>
                      <a:pt x="54" y="56"/>
                      <a:pt x="54" y="56"/>
                      <a:pt x="52" y="57"/>
                    </a:cubicBezTo>
                    <a:cubicBezTo>
                      <a:pt x="51" y="58"/>
                      <a:pt x="52" y="59"/>
                      <a:pt x="54" y="59"/>
                    </a:cubicBezTo>
                    <a:cubicBezTo>
                      <a:pt x="55" y="59"/>
                      <a:pt x="54" y="60"/>
                      <a:pt x="54" y="60"/>
                    </a:cubicBezTo>
                    <a:cubicBezTo>
                      <a:pt x="55" y="61"/>
                      <a:pt x="59" y="59"/>
                      <a:pt x="60" y="60"/>
                    </a:cubicBezTo>
                    <a:cubicBezTo>
                      <a:pt x="61" y="60"/>
                      <a:pt x="54" y="61"/>
                      <a:pt x="54" y="62"/>
                    </a:cubicBezTo>
                    <a:cubicBezTo>
                      <a:pt x="54" y="63"/>
                      <a:pt x="58" y="64"/>
                      <a:pt x="61" y="63"/>
                    </a:cubicBezTo>
                    <a:cubicBezTo>
                      <a:pt x="64" y="63"/>
                      <a:pt x="69" y="64"/>
                      <a:pt x="69" y="65"/>
                    </a:cubicBezTo>
                    <a:cubicBezTo>
                      <a:pt x="69" y="65"/>
                      <a:pt x="65" y="65"/>
                      <a:pt x="63" y="65"/>
                    </a:cubicBezTo>
                    <a:cubicBezTo>
                      <a:pt x="60" y="65"/>
                      <a:pt x="56" y="66"/>
                      <a:pt x="56" y="67"/>
                    </a:cubicBezTo>
                    <a:cubicBezTo>
                      <a:pt x="56" y="67"/>
                      <a:pt x="56" y="67"/>
                      <a:pt x="59" y="69"/>
                    </a:cubicBezTo>
                    <a:cubicBezTo>
                      <a:pt x="62" y="70"/>
                      <a:pt x="64" y="68"/>
                      <a:pt x="64" y="70"/>
                    </a:cubicBezTo>
                    <a:cubicBezTo>
                      <a:pt x="64" y="72"/>
                      <a:pt x="66" y="72"/>
                      <a:pt x="69" y="72"/>
                    </a:cubicBezTo>
                    <a:cubicBezTo>
                      <a:pt x="73" y="72"/>
                      <a:pt x="75" y="70"/>
                      <a:pt x="76" y="71"/>
                    </a:cubicBezTo>
                    <a:cubicBezTo>
                      <a:pt x="78" y="71"/>
                      <a:pt x="79" y="70"/>
                      <a:pt x="80" y="69"/>
                    </a:cubicBezTo>
                    <a:cubicBezTo>
                      <a:pt x="81" y="68"/>
                      <a:pt x="81" y="69"/>
                      <a:pt x="82" y="69"/>
                    </a:cubicBezTo>
                    <a:cubicBezTo>
                      <a:pt x="82" y="70"/>
                      <a:pt x="84" y="70"/>
                      <a:pt x="85" y="70"/>
                    </a:cubicBezTo>
                    <a:cubicBezTo>
                      <a:pt x="86" y="72"/>
                      <a:pt x="90" y="71"/>
                      <a:pt x="92" y="70"/>
                    </a:cubicBezTo>
                    <a:cubicBezTo>
                      <a:pt x="93" y="70"/>
                      <a:pt x="91" y="67"/>
                      <a:pt x="90" y="68"/>
                    </a:cubicBezTo>
                    <a:cubicBezTo>
                      <a:pt x="89" y="69"/>
                      <a:pt x="89" y="69"/>
                      <a:pt x="89" y="68"/>
                    </a:cubicBezTo>
                    <a:cubicBezTo>
                      <a:pt x="88" y="68"/>
                      <a:pt x="90" y="67"/>
                      <a:pt x="91" y="67"/>
                    </a:cubicBezTo>
                    <a:close/>
                    <a:moveTo>
                      <a:pt x="52" y="41"/>
                    </a:moveTo>
                    <a:cubicBezTo>
                      <a:pt x="54" y="42"/>
                      <a:pt x="55" y="40"/>
                      <a:pt x="55" y="39"/>
                    </a:cubicBezTo>
                    <a:cubicBezTo>
                      <a:pt x="55" y="38"/>
                      <a:pt x="51" y="41"/>
                      <a:pt x="52" y="41"/>
                    </a:cubicBezTo>
                    <a:close/>
                    <a:moveTo>
                      <a:pt x="43" y="38"/>
                    </a:moveTo>
                    <a:cubicBezTo>
                      <a:pt x="44" y="39"/>
                      <a:pt x="43" y="40"/>
                      <a:pt x="44" y="40"/>
                    </a:cubicBezTo>
                    <a:cubicBezTo>
                      <a:pt x="45" y="39"/>
                      <a:pt x="45" y="39"/>
                      <a:pt x="46" y="39"/>
                    </a:cubicBezTo>
                    <a:cubicBezTo>
                      <a:pt x="47" y="40"/>
                      <a:pt x="47" y="39"/>
                      <a:pt x="47" y="38"/>
                    </a:cubicBezTo>
                    <a:cubicBezTo>
                      <a:pt x="48" y="38"/>
                      <a:pt x="48" y="40"/>
                      <a:pt x="49" y="40"/>
                    </a:cubicBezTo>
                    <a:cubicBezTo>
                      <a:pt x="50" y="40"/>
                      <a:pt x="50" y="38"/>
                      <a:pt x="51" y="38"/>
                    </a:cubicBezTo>
                    <a:cubicBezTo>
                      <a:pt x="52" y="39"/>
                      <a:pt x="52" y="38"/>
                      <a:pt x="53" y="37"/>
                    </a:cubicBezTo>
                    <a:cubicBezTo>
                      <a:pt x="53" y="37"/>
                      <a:pt x="53" y="35"/>
                      <a:pt x="54" y="35"/>
                    </a:cubicBezTo>
                    <a:cubicBezTo>
                      <a:pt x="55" y="35"/>
                      <a:pt x="54" y="36"/>
                      <a:pt x="55" y="37"/>
                    </a:cubicBezTo>
                    <a:cubicBezTo>
                      <a:pt x="55" y="39"/>
                      <a:pt x="57" y="37"/>
                      <a:pt x="57" y="37"/>
                    </a:cubicBezTo>
                    <a:cubicBezTo>
                      <a:pt x="57" y="36"/>
                      <a:pt x="59" y="37"/>
                      <a:pt x="59" y="36"/>
                    </a:cubicBezTo>
                    <a:cubicBezTo>
                      <a:pt x="59" y="35"/>
                      <a:pt x="59" y="35"/>
                      <a:pt x="59" y="34"/>
                    </a:cubicBezTo>
                    <a:cubicBezTo>
                      <a:pt x="58" y="33"/>
                      <a:pt x="59" y="33"/>
                      <a:pt x="60" y="33"/>
                    </a:cubicBezTo>
                    <a:cubicBezTo>
                      <a:pt x="61" y="32"/>
                      <a:pt x="59" y="33"/>
                      <a:pt x="58" y="32"/>
                    </a:cubicBezTo>
                    <a:cubicBezTo>
                      <a:pt x="57" y="31"/>
                      <a:pt x="57" y="32"/>
                      <a:pt x="57" y="33"/>
                    </a:cubicBezTo>
                    <a:cubicBezTo>
                      <a:pt x="57" y="33"/>
                      <a:pt x="55" y="33"/>
                      <a:pt x="54" y="32"/>
                    </a:cubicBezTo>
                    <a:cubicBezTo>
                      <a:pt x="53" y="32"/>
                      <a:pt x="51" y="34"/>
                      <a:pt x="49" y="35"/>
                    </a:cubicBezTo>
                    <a:cubicBezTo>
                      <a:pt x="48" y="35"/>
                      <a:pt x="48" y="37"/>
                      <a:pt x="46" y="37"/>
                    </a:cubicBezTo>
                    <a:cubicBezTo>
                      <a:pt x="45" y="37"/>
                      <a:pt x="42" y="38"/>
                      <a:pt x="43" y="38"/>
                    </a:cubicBezTo>
                    <a:close/>
                    <a:moveTo>
                      <a:pt x="59" y="38"/>
                    </a:moveTo>
                    <a:cubicBezTo>
                      <a:pt x="58" y="38"/>
                      <a:pt x="58" y="39"/>
                      <a:pt x="59" y="39"/>
                    </a:cubicBezTo>
                    <a:cubicBezTo>
                      <a:pt x="61" y="39"/>
                      <a:pt x="62" y="40"/>
                      <a:pt x="59" y="40"/>
                    </a:cubicBezTo>
                    <a:cubicBezTo>
                      <a:pt x="57" y="40"/>
                      <a:pt x="56" y="42"/>
                      <a:pt x="58" y="41"/>
                    </a:cubicBezTo>
                    <a:cubicBezTo>
                      <a:pt x="59" y="41"/>
                      <a:pt x="61" y="41"/>
                      <a:pt x="60" y="41"/>
                    </a:cubicBezTo>
                    <a:cubicBezTo>
                      <a:pt x="59" y="42"/>
                      <a:pt x="55" y="42"/>
                      <a:pt x="56" y="43"/>
                    </a:cubicBezTo>
                    <a:cubicBezTo>
                      <a:pt x="56" y="43"/>
                      <a:pt x="57" y="43"/>
                      <a:pt x="59" y="44"/>
                    </a:cubicBezTo>
                    <a:cubicBezTo>
                      <a:pt x="60" y="44"/>
                      <a:pt x="61" y="44"/>
                      <a:pt x="62" y="43"/>
                    </a:cubicBezTo>
                    <a:cubicBezTo>
                      <a:pt x="63" y="42"/>
                      <a:pt x="64" y="41"/>
                      <a:pt x="64" y="43"/>
                    </a:cubicBezTo>
                    <a:cubicBezTo>
                      <a:pt x="63" y="44"/>
                      <a:pt x="65" y="43"/>
                      <a:pt x="68" y="43"/>
                    </a:cubicBezTo>
                    <a:cubicBezTo>
                      <a:pt x="71" y="43"/>
                      <a:pt x="68" y="44"/>
                      <a:pt x="65" y="45"/>
                    </a:cubicBezTo>
                    <a:cubicBezTo>
                      <a:pt x="62" y="45"/>
                      <a:pt x="62" y="46"/>
                      <a:pt x="65" y="47"/>
                    </a:cubicBezTo>
                    <a:cubicBezTo>
                      <a:pt x="67" y="47"/>
                      <a:pt x="72" y="45"/>
                      <a:pt x="73" y="44"/>
                    </a:cubicBezTo>
                    <a:cubicBezTo>
                      <a:pt x="74" y="43"/>
                      <a:pt x="75" y="45"/>
                      <a:pt x="76" y="44"/>
                    </a:cubicBezTo>
                    <a:cubicBezTo>
                      <a:pt x="77" y="43"/>
                      <a:pt x="80" y="44"/>
                      <a:pt x="82" y="44"/>
                    </a:cubicBezTo>
                    <a:cubicBezTo>
                      <a:pt x="83" y="43"/>
                      <a:pt x="84" y="40"/>
                      <a:pt x="82" y="39"/>
                    </a:cubicBezTo>
                    <a:cubicBezTo>
                      <a:pt x="81" y="38"/>
                      <a:pt x="81" y="40"/>
                      <a:pt x="80" y="40"/>
                    </a:cubicBezTo>
                    <a:cubicBezTo>
                      <a:pt x="79" y="40"/>
                      <a:pt x="78" y="39"/>
                      <a:pt x="77" y="38"/>
                    </a:cubicBezTo>
                    <a:cubicBezTo>
                      <a:pt x="76" y="37"/>
                      <a:pt x="77" y="35"/>
                      <a:pt x="75" y="35"/>
                    </a:cubicBezTo>
                    <a:cubicBezTo>
                      <a:pt x="74" y="36"/>
                      <a:pt x="71" y="38"/>
                      <a:pt x="73" y="38"/>
                    </a:cubicBezTo>
                    <a:cubicBezTo>
                      <a:pt x="75" y="38"/>
                      <a:pt x="74" y="39"/>
                      <a:pt x="73" y="39"/>
                    </a:cubicBezTo>
                    <a:cubicBezTo>
                      <a:pt x="72" y="40"/>
                      <a:pt x="75" y="41"/>
                      <a:pt x="75" y="41"/>
                    </a:cubicBezTo>
                    <a:cubicBezTo>
                      <a:pt x="75" y="42"/>
                      <a:pt x="70" y="41"/>
                      <a:pt x="70" y="40"/>
                    </a:cubicBezTo>
                    <a:cubicBezTo>
                      <a:pt x="69" y="39"/>
                      <a:pt x="66" y="37"/>
                      <a:pt x="64" y="38"/>
                    </a:cubicBezTo>
                    <a:cubicBezTo>
                      <a:pt x="63" y="38"/>
                      <a:pt x="63" y="37"/>
                      <a:pt x="62" y="36"/>
                    </a:cubicBezTo>
                    <a:cubicBezTo>
                      <a:pt x="60" y="36"/>
                      <a:pt x="61" y="38"/>
                      <a:pt x="59" y="38"/>
                    </a:cubicBezTo>
                    <a:close/>
                    <a:moveTo>
                      <a:pt x="65" y="30"/>
                    </a:moveTo>
                    <a:cubicBezTo>
                      <a:pt x="65" y="29"/>
                      <a:pt x="61" y="29"/>
                      <a:pt x="61" y="30"/>
                    </a:cubicBezTo>
                    <a:cubicBezTo>
                      <a:pt x="62" y="31"/>
                      <a:pt x="64" y="32"/>
                      <a:pt x="65" y="30"/>
                    </a:cubicBezTo>
                    <a:close/>
                    <a:moveTo>
                      <a:pt x="73" y="30"/>
                    </a:moveTo>
                    <a:cubicBezTo>
                      <a:pt x="74" y="30"/>
                      <a:pt x="74" y="29"/>
                      <a:pt x="72" y="29"/>
                    </a:cubicBezTo>
                    <a:cubicBezTo>
                      <a:pt x="69" y="29"/>
                      <a:pt x="66" y="29"/>
                      <a:pt x="66" y="31"/>
                    </a:cubicBezTo>
                    <a:cubicBezTo>
                      <a:pt x="66" y="32"/>
                      <a:pt x="66" y="33"/>
                      <a:pt x="69" y="33"/>
                    </a:cubicBezTo>
                    <a:cubicBezTo>
                      <a:pt x="71" y="33"/>
                      <a:pt x="73" y="31"/>
                      <a:pt x="72" y="31"/>
                    </a:cubicBezTo>
                    <a:cubicBezTo>
                      <a:pt x="71" y="31"/>
                      <a:pt x="72" y="30"/>
                      <a:pt x="73" y="30"/>
                    </a:cubicBezTo>
                    <a:close/>
                    <a:moveTo>
                      <a:pt x="68" y="28"/>
                    </a:moveTo>
                    <a:cubicBezTo>
                      <a:pt x="69" y="28"/>
                      <a:pt x="70" y="27"/>
                      <a:pt x="71" y="28"/>
                    </a:cubicBezTo>
                    <a:cubicBezTo>
                      <a:pt x="72" y="28"/>
                      <a:pt x="75" y="29"/>
                      <a:pt x="75" y="27"/>
                    </a:cubicBezTo>
                    <a:cubicBezTo>
                      <a:pt x="75" y="26"/>
                      <a:pt x="71" y="25"/>
                      <a:pt x="70" y="26"/>
                    </a:cubicBezTo>
                    <a:cubicBezTo>
                      <a:pt x="69" y="27"/>
                      <a:pt x="64" y="27"/>
                      <a:pt x="65" y="28"/>
                    </a:cubicBezTo>
                    <a:cubicBezTo>
                      <a:pt x="66" y="28"/>
                      <a:pt x="67" y="28"/>
                      <a:pt x="68" y="28"/>
                    </a:cubicBezTo>
                    <a:close/>
                    <a:moveTo>
                      <a:pt x="85" y="25"/>
                    </a:moveTo>
                    <a:cubicBezTo>
                      <a:pt x="86" y="24"/>
                      <a:pt x="89" y="25"/>
                      <a:pt x="88" y="26"/>
                    </a:cubicBezTo>
                    <a:cubicBezTo>
                      <a:pt x="88" y="27"/>
                      <a:pt x="84" y="26"/>
                      <a:pt x="85" y="27"/>
                    </a:cubicBezTo>
                    <a:cubicBezTo>
                      <a:pt x="85" y="27"/>
                      <a:pt x="85" y="28"/>
                      <a:pt x="88" y="28"/>
                    </a:cubicBezTo>
                    <a:cubicBezTo>
                      <a:pt x="90" y="27"/>
                      <a:pt x="92" y="27"/>
                      <a:pt x="94" y="29"/>
                    </a:cubicBezTo>
                    <a:cubicBezTo>
                      <a:pt x="95" y="30"/>
                      <a:pt x="97" y="31"/>
                      <a:pt x="98" y="29"/>
                    </a:cubicBezTo>
                    <a:cubicBezTo>
                      <a:pt x="99" y="28"/>
                      <a:pt x="97" y="28"/>
                      <a:pt x="97" y="27"/>
                    </a:cubicBezTo>
                    <a:cubicBezTo>
                      <a:pt x="98" y="26"/>
                      <a:pt x="96" y="25"/>
                      <a:pt x="94" y="25"/>
                    </a:cubicBezTo>
                    <a:cubicBezTo>
                      <a:pt x="93" y="25"/>
                      <a:pt x="93" y="23"/>
                      <a:pt x="92" y="23"/>
                    </a:cubicBezTo>
                    <a:cubicBezTo>
                      <a:pt x="91" y="24"/>
                      <a:pt x="90" y="25"/>
                      <a:pt x="90" y="23"/>
                    </a:cubicBezTo>
                    <a:cubicBezTo>
                      <a:pt x="90" y="22"/>
                      <a:pt x="85" y="22"/>
                      <a:pt x="84" y="22"/>
                    </a:cubicBezTo>
                    <a:cubicBezTo>
                      <a:pt x="82" y="23"/>
                      <a:pt x="84" y="26"/>
                      <a:pt x="85" y="25"/>
                    </a:cubicBezTo>
                    <a:close/>
                    <a:moveTo>
                      <a:pt x="86" y="33"/>
                    </a:moveTo>
                    <a:cubicBezTo>
                      <a:pt x="87" y="32"/>
                      <a:pt x="83" y="29"/>
                      <a:pt x="82" y="31"/>
                    </a:cubicBezTo>
                    <a:cubicBezTo>
                      <a:pt x="82" y="32"/>
                      <a:pt x="85" y="35"/>
                      <a:pt x="86" y="33"/>
                    </a:cubicBezTo>
                    <a:close/>
                    <a:moveTo>
                      <a:pt x="99" y="20"/>
                    </a:moveTo>
                    <a:cubicBezTo>
                      <a:pt x="100" y="19"/>
                      <a:pt x="95" y="18"/>
                      <a:pt x="96" y="19"/>
                    </a:cubicBezTo>
                    <a:cubicBezTo>
                      <a:pt x="97" y="19"/>
                      <a:pt x="99" y="21"/>
                      <a:pt x="99" y="20"/>
                    </a:cubicBezTo>
                    <a:close/>
                    <a:moveTo>
                      <a:pt x="88" y="43"/>
                    </a:moveTo>
                    <a:cubicBezTo>
                      <a:pt x="88" y="43"/>
                      <a:pt x="86" y="41"/>
                      <a:pt x="86" y="42"/>
                    </a:cubicBezTo>
                    <a:cubicBezTo>
                      <a:pt x="85" y="44"/>
                      <a:pt x="87" y="44"/>
                      <a:pt x="88" y="43"/>
                    </a:cubicBezTo>
                    <a:close/>
                    <a:moveTo>
                      <a:pt x="99" y="36"/>
                    </a:moveTo>
                    <a:cubicBezTo>
                      <a:pt x="99" y="37"/>
                      <a:pt x="97" y="36"/>
                      <a:pt x="95" y="35"/>
                    </a:cubicBezTo>
                    <a:cubicBezTo>
                      <a:pt x="93" y="34"/>
                      <a:pt x="94" y="37"/>
                      <a:pt x="96" y="38"/>
                    </a:cubicBezTo>
                    <a:cubicBezTo>
                      <a:pt x="97" y="39"/>
                      <a:pt x="95" y="39"/>
                      <a:pt x="93" y="37"/>
                    </a:cubicBezTo>
                    <a:cubicBezTo>
                      <a:pt x="91" y="36"/>
                      <a:pt x="91" y="38"/>
                      <a:pt x="92" y="39"/>
                    </a:cubicBezTo>
                    <a:cubicBezTo>
                      <a:pt x="93" y="40"/>
                      <a:pt x="92" y="41"/>
                      <a:pt x="91" y="39"/>
                    </a:cubicBezTo>
                    <a:cubicBezTo>
                      <a:pt x="90" y="37"/>
                      <a:pt x="89" y="36"/>
                      <a:pt x="87" y="35"/>
                    </a:cubicBezTo>
                    <a:cubicBezTo>
                      <a:pt x="85" y="35"/>
                      <a:pt x="86" y="37"/>
                      <a:pt x="87" y="38"/>
                    </a:cubicBezTo>
                    <a:cubicBezTo>
                      <a:pt x="88" y="40"/>
                      <a:pt x="89" y="40"/>
                      <a:pt x="90" y="41"/>
                    </a:cubicBezTo>
                    <a:cubicBezTo>
                      <a:pt x="92" y="42"/>
                      <a:pt x="95" y="40"/>
                      <a:pt x="96" y="41"/>
                    </a:cubicBezTo>
                    <a:cubicBezTo>
                      <a:pt x="97" y="41"/>
                      <a:pt x="95" y="43"/>
                      <a:pt x="95" y="44"/>
                    </a:cubicBezTo>
                    <a:cubicBezTo>
                      <a:pt x="96" y="45"/>
                      <a:pt x="99" y="44"/>
                      <a:pt x="100" y="44"/>
                    </a:cubicBezTo>
                    <a:cubicBezTo>
                      <a:pt x="102" y="44"/>
                      <a:pt x="101" y="43"/>
                      <a:pt x="102" y="42"/>
                    </a:cubicBezTo>
                    <a:cubicBezTo>
                      <a:pt x="103" y="41"/>
                      <a:pt x="101" y="41"/>
                      <a:pt x="102" y="40"/>
                    </a:cubicBezTo>
                    <a:cubicBezTo>
                      <a:pt x="103" y="38"/>
                      <a:pt x="99" y="35"/>
                      <a:pt x="99" y="36"/>
                    </a:cubicBezTo>
                    <a:close/>
                    <a:moveTo>
                      <a:pt x="104" y="30"/>
                    </a:moveTo>
                    <a:cubicBezTo>
                      <a:pt x="105" y="30"/>
                      <a:pt x="106" y="30"/>
                      <a:pt x="108" y="29"/>
                    </a:cubicBezTo>
                    <a:cubicBezTo>
                      <a:pt x="109" y="29"/>
                      <a:pt x="107" y="29"/>
                      <a:pt x="108" y="28"/>
                    </a:cubicBezTo>
                    <a:cubicBezTo>
                      <a:pt x="109" y="26"/>
                      <a:pt x="106" y="26"/>
                      <a:pt x="106" y="27"/>
                    </a:cubicBezTo>
                    <a:cubicBezTo>
                      <a:pt x="105" y="27"/>
                      <a:pt x="101" y="24"/>
                      <a:pt x="101" y="25"/>
                    </a:cubicBezTo>
                    <a:cubicBezTo>
                      <a:pt x="100" y="26"/>
                      <a:pt x="102" y="30"/>
                      <a:pt x="104" y="30"/>
                    </a:cubicBezTo>
                    <a:close/>
                    <a:moveTo>
                      <a:pt x="112" y="31"/>
                    </a:moveTo>
                    <a:cubicBezTo>
                      <a:pt x="112" y="30"/>
                      <a:pt x="104" y="31"/>
                      <a:pt x="105" y="32"/>
                    </a:cubicBezTo>
                    <a:cubicBezTo>
                      <a:pt x="107" y="33"/>
                      <a:pt x="112" y="31"/>
                      <a:pt x="112" y="31"/>
                    </a:cubicBezTo>
                    <a:close/>
                    <a:moveTo>
                      <a:pt x="111" y="46"/>
                    </a:moveTo>
                    <a:cubicBezTo>
                      <a:pt x="113" y="46"/>
                      <a:pt x="112" y="43"/>
                      <a:pt x="110" y="42"/>
                    </a:cubicBezTo>
                    <a:cubicBezTo>
                      <a:pt x="108" y="40"/>
                      <a:pt x="103" y="43"/>
                      <a:pt x="104" y="44"/>
                    </a:cubicBezTo>
                    <a:cubicBezTo>
                      <a:pt x="105" y="45"/>
                      <a:pt x="109" y="46"/>
                      <a:pt x="111" y="46"/>
                    </a:cubicBezTo>
                    <a:close/>
                    <a:moveTo>
                      <a:pt x="98" y="60"/>
                    </a:moveTo>
                    <a:cubicBezTo>
                      <a:pt x="100" y="62"/>
                      <a:pt x="99" y="59"/>
                      <a:pt x="102" y="59"/>
                    </a:cubicBezTo>
                    <a:cubicBezTo>
                      <a:pt x="104" y="59"/>
                      <a:pt x="105" y="55"/>
                      <a:pt x="105" y="53"/>
                    </a:cubicBezTo>
                    <a:cubicBezTo>
                      <a:pt x="105" y="52"/>
                      <a:pt x="103" y="52"/>
                      <a:pt x="103" y="53"/>
                    </a:cubicBezTo>
                    <a:cubicBezTo>
                      <a:pt x="104" y="54"/>
                      <a:pt x="103" y="55"/>
                      <a:pt x="103" y="54"/>
                    </a:cubicBezTo>
                    <a:cubicBezTo>
                      <a:pt x="103" y="53"/>
                      <a:pt x="101" y="54"/>
                      <a:pt x="100" y="53"/>
                    </a:cubicBezTo>
                    <a:cubicBezTo>
                      <a:pt x="100" y="52"/>
                      <a:pt x="103" y="52"/>
                      <a:pt x="103" y="50"/>
                    </a:cubicBezTo>
                    <a:cubicBezTo>
                      <a:pt x="104" y="49"/>
                      <a:pt x="101" y="49"/>
                      <a:pt x="102" y="48"/>
                    </a:cubicBezTo>
                    <a:cubicBezTo>
                      <a:pt x="102" y="47"/>
                      <a:pt x="97" y="48"/>
                      <a:pt x="99" y="49"/>
                    </a:cubicBezTo>
                    <a:cubicBezTo>
                      <a:pt x="100" y="49"/>
                      <a:pt x="99" y="50"/>
                      <a:pt x="97" y="49"/>
                    </a:cubicBezTo>
                    <a:cubicBezTo>
                      <a:pt x="96" y="48"/>
                      <a:pt x="92" y="50"/>
                      <a:pt x="93" y="51"/>
                    </a:cubicBezTo>
                    <a:cubicBezTo>
                      <a:pt x="94" y="52"/>
                      <a:pt x="98" y="50"/>
                      <a:pt x="96" y="53"/>
                    </a:cubicBezTo>
                    <a:cubicBezTo>
                      <a:pt x="94" y="56"/>
                      <a:pt x="93" y="52"/>
                      <a:pt x="91" y="53"/>
                    </a:cubicBezTo>
                    <a:cubicBezTo>
                      <a:pt x="89" y="53"/>
                      <a:pt x="90" y="55"/>
                      <a:pt x="93" y="56"/>
                    </a:cubicBezTo>
                    <a:cubicBezTo>
                      <a:pt x="96" y="57"/>
                      <a:pt x="95" y="59"/>
                      <a:pt x="98" y="60"/>
                    </a:cubicBezTo>
                    <a:close/>
                    <a:moveTo>
                      <a:pt x="115" y="44"/>
                    </a:moveTo>
                    <a:cubicBezTo>
                      <a:pt x="115" y="46"/>
                      <a:pt x="116" y="44"/>
                      <a:pt x="117" y="45"/>
                    </a:cubicBezTo>
                    <a:cubicBezTo>
                      <a:pt x="118" y="46"/>
                      <a:pt x="120" y="46"/>
                      <a:pt x="121" y="46"/>
                    </a:cubicBezTo>
                    <a:cubicBezTo>
                      <a:pt x="122" y="45"/>
                      <a:pt x="122" y="44"/>
                      <a:pt x="123" y="45"/>
                    </a:cubicBezTo>
                    <a:cubicBezTo>
                      <a:pt x="123" y="46"/>
                      <a:pt x="125" y="46"/>
                      <a:pt x="130" y="46"/>
                    </a:cubicBezTo>
                    <a:cubicBezTo>
                      <a:pt x="135" y="46"/>
                      <a:pt x="134" y="44"/>
                      <a:pt x="136" y="45"/>
                    </a:cubicBezTo>
                    <a:cubicBezTo>
                      <a:pt x="137" y="46"/>
                      <a:pt x="140" y="46"/>
                      <a:pt x="142" y="46"/>
                    </a:cubicBezTo>
                    <a:cubicBezTo>
                      <a:pt x="143" y="45"/>
                      <a:pt x="144" y="43"/>
                      <a:pt x="144" y="42"/>
                    </a:cubicBezTo>
                    <a:cubicBezTo>
                      <a:pt x="144" y="41"/>
                      <a:pt x="133" y="40"/>
                      <a:pt x="131" y="41"/>
                    </a:cubicBezTo>
                    <a:cubicBezTo>
                      <a:pt x="129" y="42"/>
                      <a:pt x="126" y="40"/>
                      <a:pt x="124" y="41"/>
                    </a:cubicBezTo>
                    <a:cubicBezTo>
                      <a:pt x="123" y="42"/>
                      <a:pt x="123" y="40"/>
                      <a:pt x="120" y="40"/>
                    </a:cubicBezTo>
                    <a:cubicBezTo>
                      <a:pt x="118" y="40"/>
                      <a:pt x="121" y="39"/>
                      <a:pt x="121" y="38"/>
                    </a:cubicBezTo>
                    <a:cubicBezTo>
                      <a:pt x="122" y="37"/>
                      <a:pt x="117" y="36"/>
                      <a:pt x="115" y="36"/>
                    </a:cubicBezTo>
                    <a:cubicBezTo>
                      <a:pt x="113" y="36"/>
                      <a:pt x="112" y="35"/>
                      <a:pt x="110" y="35"/>
                    </a:cubicBezTo>
                    <a:cubicBezTo>
                      <a:pt x="108" y="34"/>
                      <a:pt x="103" y="34"/>
                      <a:pt x="104" y="35"/>
                    </a:cubicBezTo>
                    <a:cubicBezTo>
                      <a:pt x="105" y="36"/>
                      <a:pt x="111" y="39"/>
                      <a:pt x="111" y="38"/>
                    </a:cubicBezTo>
                    <a:cubicBezTo>
                      <a:pt x="112" y="37"/>
                      <a:pt x="113" y="39"/>
                      <a:pt x="114" y="40"/>
                    </a:cubicBezTo>
                    <a:cubicBezTo>
                      <a:pt x="115" y="41"/>
                      <a:pt x="114" y="42"/>
                      <a:pt x="115" y="44"/>
                    </a:cubicBezTo>
                    <a:close/>
                    <a:moveTo>
                      <a:pt x="120" y="31"/>
                    </a:moveTo>
                    <a:cubicBezTo>
                      <a:pt x="118" y="30"/>
                      <a:pt x="116" y="32"/>
                      <a:pt x="118" y="33"/>
                    </a:cubicBezTo>
                    <a:cubicBezTo>
                      <a:pt x="119" y="34"/>
                      <a:pt x="122" y="32"/>
                      <a:pt x="120" y="31"/>
                    </a:cubicBezTo>
                    <a:close/>
                    <a:moveTo>
                      <a:pt x="105" y="20"/>
                    </a:moveTo>
                    <a:cubicBezTo>
                      <a:pt x="106" y="21"/>
                      <a:pt x="106" y="22"/>
                      <a:pt x="107" y="22"/>
                    </a:cubicBezTo>
                    <a:cubicBezTo>
                      <a:pt x="109" y="23"/>
                      <a:pt x="114" y="21"/>
                      <a:pt x="114" y="23"/>
                    </a:cubicBezTo>
                    <a:cubicBezTo>
                      <a:pt x="114" y="24"/>
                      <a:pt x="109" y="24"/>
                      <a:pt x="110" y="25"/>
                    </a:cubicBezTo>
                    <a:cubicBezTo>
                      <a:pt x="111" y="25"/>
                      <a:pt x="114" y="26"/>
                      <a:pt x="113" y="27"/>
                    </a:cubicBezTo>
                    <a:cubicBezTo>
                      <a:pt x="113" y="28"/>
                      <a:pt x="118" y="29"/>
                      <a:pt x="119" y="29"/>
                    </a:cubicBezTo>
                    <a:cubicBezTo>
                      <a:pt x="119" y="28"/>
                      <a:pt x="121" y="28"/>
                      <a:pt x="122" y="28"/>
                    </a:cubicBezTo>
                    <a:cubicBezTo>
                      <a:pt x="123" y="29"/>
                      <a:pt x="123" y="25"/>
                      <a:pt x="124" y="26"/>
                    </a:cubicBezTo>
                    <a:cubicBezTo>
                      <a:pt x="125" y="26"/>
                      <a:pt x="125" y="25"/>
                      <a:pt x="127" y="24"/>
                    </a:cubicBezTo>
                    <a:cubicBezTo>
                      <a:pt x="128" y="23"/>
                      <a:pt x="130" y="23"/>
                      <a:pt x="131" y="23"/>
                    </a:cubicBezTo>
                    <a:cubicBezTo>
                      <a:pt x="131" y="22"/>
                      <a:pt x="130" y="21"/>
                      <a:pt x="128" y="22"/>
                    </a:cubicBezTo>
                    <a:cubicBezTo>
                      <a:pt x="126" y="22"/>
                      <a:pt x="125" y="21"/>
                      <a:pt x="126" y="20"/>
                    </a:cubicBezTo>
                    <a:cubicBezTo>
                      <a:pt x="127" y="19"/>
                      <a:pt x="124" y="19"/>
                      <a:pt x="125" y="18"/>
                    </a:cubicBezTo>
                    <a:cubicBezTo>
                      <a:pt x="126" y="17"/>
                      <a:pt x="123" y="16"/>
                      <a:pt x="123" y="17"/>
                    </a:cubicBezTo>
                    <a:cubicBezTo>
                      <a:pt x="124" y="19"/>
                      <a:pt x="122" y="17"/>
                      <a:pt x="121" y="16"/>
                    </a:cubicBezTo>
                    <a:cubicBezTo>
                      <a:pt x="121" y="15"/>
                      <a:pt x="117" y="15"/>
                      <a:pt x="114" y="12"/>
                    </a:cubicBezTo>
                    <a:cubicBezTo>
                      <a:pt x="111" y="10"/>
                      <a:pt x="108" y="12"/>
                      <a:pt x="110" y="12"/>
                    </a:cubicBezTo>
                    <a:cubicBezTo>
                      <a:pt x="112" y="12"/>
                      <a:pt x="111" y="13"/>
                      <a:pt x="110" y="13"/>
                    </a:cubicBezTo>
                    <a:cubicBezTo>
                      <a:pt x="109" y="13"/>
                      <a:pt x="106" y="13"/>
                      <a:pt x="109" y="14"/>
                    </a:cubicBezTo>
                    <a:cubicBezTo>
                      <a:pt x="111" y="15"/>
                      <a:pt x="108" y="15"/>
                      <a:pt x="107" y="15"/>
                    </a:cubicBezTo>
                    <a:cubicBezTo>
                      <a:pt x="105" y="15"/>
                      <a:pt x="105" y="17"/>
                      <a:pt x="107" y="17"/>
                    </a:cubicBezTo>
                    <a:cubicBezTo>
                      <a:pt x="109" y="18"/>
                      <a:pt x="108" y="19"/>
                      <a:pt x="106" y="19"/>
                    </a:cubicBezTo>
                    <a:cubicBezTo>
                      <a:pt x="104" y="18"/>
                      <a:pt x="103" y="19"/>
                      <a:pt x="105" y="20"/>
                    </a:cubicBezTo>
                    <a:close/>
                    <a:moveTo>
                      <a:pt x="117" y="10"/>
                    </a:moveTo>
                    <a:cubicBezTo>
                      <a:pt x="119" y="9"/>
                      <a:pt x="120" y="9"/>
                      <a:pt x="119" y="10"/>
                    </a:cubicBezTo>
                    <a:cubicBezTo>
                      <a:pt x="118" y="11"/>
                      <a:pt x="118" y="11"/>
                      <a:pt x="120" y="11"/>
                    </a:cubicBezTo>
                    <a:cubicBezTo>
                      <a:pt x="121" y="11"/>
                      <a:pt x="119" y="11"/>
                      <a:pt x="119" y="12"/>
                    </a:cubicBezTo>
                    <a:cubicBezTo>
                      <a:pt x="119" y="13"/>
                      <a:pt x="121" y="13"/>
                      <a:pt x="121" y="14"/>
                    </a:cubicBezTo>
                    <a:cubicBezTo>
                      <a:pt x="121" y="15"/>
                      <a:pt x="126" y="15"/>
                      <a:pt x="127" y="14"/>
                    </a:cubicBezTo>
                    <a:cubicBezTo>
                      <a:pt x="128" y="13"/>
                      <a:pt x="128" y="14"/>
                      <a:pt x="128" y="15"/>
                    </a:cubicBezTo>
                    <a:cubicBezTo>
                      <a:pt x="128" y="16"/>
                      <a:pt x="134" y="17"/>
                      <a:pt x="134" y="16"/>
                    </a:cubicBezTo>
                    <a:cubicBezTo>
                      <a:pt x="135" y="15"/>
                      <a:pt x="136" y="15"/>
                      <a:pt x="137" y="15"/>
                    </a:cubicBezTo>
                    <a:cubicBezTo>
                      <a:pt x="138" y="16"/>
                      <a:pt x="144" y="14"/>
                      <a:pt x="144" y="13"/>
                    </a:cubicBezTo>
                    <a:cubicBezTo>
                      <a:pt x="144" y="12"/>
                      <a:pt x="146" y="14"/>
                      <a:pt x="144" y="15"/>
                    </a:cubicBezTo>
                    <a:cubicBezTo>
                      <a:pt x="142" y="16"/>
                      <a:pt x="138" y="16"/>
                      <a:pt x="137" y="17"/>
                    </a:cubicBezTo>
                    <a:cubicBezTo>
                      <a:pt x="135" y="17"/>
                      <a:pt x="138" y="18"/>
                      <a:pt x="139" y="20"/>
                    </a:cubicBezTo>
                    <a:cubicBezTo>
                      <a:pt x="141" y="21"/>
                      <a:pt x="137" y="20"/>
                      <a:pt x="136" y="19"/>
                    </a:cubicBezTo>
                    <a:cubicBezTo>
                      <a:pt x="134" y="17"/>
                      <a:pt x="130" y="17"/>
                      <a:pt x="128" y="17"/>
                    </a:cubicBezTo>
                    <a:cubicBezTo>
                      <a:pt x="126" y="17"/>
                      <a:pt x="127" y="21"/>
                      <a:pt x="128" y="21"/>
                    </a:cubicBezTo>
                    <a:cubicBezTo>
                      <a:pt x="130" y="21"/>
                      <a:pt x="131" y="21"/>
                      <a:pt x="133" y="23"/>
                    </a:cubicBezTo>
                    <a:cubicBezTo>
                      <a:pt x="134" y="26"/>
                      <a:pt x="137" y="25"/>
                      <a:pt x="137" y="26"/>
                    </a:cubicBezTo>
                    <a:cubicBezTo>
                      <a:pt x="137" y="27"/>
                      <a:pt x="133" y="25"/>
                      <a:pt x="131" y="25"/>
                    </a:cubicBezTo>
                    <a:cubicBezTo>
                      <a:pt x="129" y="25"/>
                      <a:pt x="125" y="26"/>
                      <a:pt x="125" y="28"/>
                    </a:cubicBezTo>
                    <a:cubicBezTo>
                      <a:pt x="125" y="29"/>
                      <a:pt x="128" y="29"/>
                      <a:pt x="130" y="28"/>
                    </a:cubicBezTo>
                    <a:cubicBezTo>
                      <a:pt x="133" y="26"/>
                      <a:pt x="131" y="28"/>
                      <a:pt x="130" y="29"/>
                    </a:cubicBezTo>
                    <a:cubicBezTo>
                      <a:pt x="129" y="30"/>
                      <a:pt x="133" y="31"/>
                      <a:pt x="133" y="32"/>
                    </a:cubicBezTo>
                    <a:cubicBezTo>
                      <a:pt x="133" y="34"/>
                      <a:pt x="130" y="33"/>
                      <a:pt x="130" y="32"/>
                    </a:cubicBezTo>
                    <a:cubicBezTo>
                      <a:pt x="129" y="31"/>
                      <a:pt x="128" y="30"/>
                      <a:pt x="126" y="30"/>
                    </a:cubicBezTo>
                    <a:cubicBezTo>
                      <a:pt x="123" y="30"/>
                      <a:pt x="124" y="32"/>
                      <a:pt x="125" y="32"/>
                    </a:cubicBezTo>
                    <a:cubicBezTo>
                      <a:pt x="127" y="32"/>
                      <a:pt x="127" y="34"/>
                      <a:pt x="125" y="34"/>
                    </a:cubicBezTo>
                    <a:cubicBezTo>
                      <a:pt x="123" y="34"/>
                      <a:pt x="119" y="35"/>
                      <a:pt x="120" y="36"/>
                    </a:cubicBezTo>
                    <a:cubicBezTo>
                      <a:pt x="122" y="37"/>
                      <a:pt x="127" y="36"/>
                      <a:pt x="128" y="37"/>
                    </a:cubicBezTo>
                    <a:cubicBezTo>
                      <a:pt x="129" y="38"/>
                      <a:pt x="132" y="38"/>
                      <a:pt x="132" y="37"/>
                    </a:cubicBezTo>
                    <a:cubicBezTo>
                      <a:pt x="133" y="36"/>
                      <a:pt x="135" y="37"/>
                      <a:pt x="137" y="37"/>
                    </a:cubicBezTo>
                    <a:cubicBezTo>
                      <a:pt x="139" y="37"/>
                      <a:pt x="139" y="37"/>
                      <a:pt x="140" y="38"/>
                    </a:cubicBezTo>
                    <a:cubicBezTo>
                      <a:pt x="141" y="39"/>
                      <a:pt x="143" y="38"/>
                      <a:pt x="144" y="37"/>
                    </a:cubicBezTo>
                    <a:cubicBezTo>
                      <a:pt x="145" y="37"/>
                      <a:pt x="145" y="37"/>
                      <a:pt x="147" y="37"/>
                    </a:cubicBezTo>
                    <a:cubicBezTo>
                      <a:pt x="148" y="37"/>
                      <a:pt x="148" y="36"/>
                      <a:pt x="148" y="34"/>
                    </a:cubicBezTo>
                    <a:cubicBezTo>
                      <a:pt x="147" y="33"/>
                      <a:pt x="145" y="35"/>
                      <a:pt x="145" y="34"/>
                    </a:cubicBezTo>
                    <a:cubicBezTo>
                      <a:pt x="145" y="33"/>
                      <a:pt x="143" y="33"/>
                      <a:pt x="140" y="34"/>
                    </a:cubicBezTo>
                    <a:cubicBezTo>
                      <a:pt x="137" y="34"/>
                      <a:pt x="138" y="32"/>
                      <a:pt x="140" y="32"/>
                    </a:cubicBezTo>
                    <a:cubicBezTo>
                      <a:pt x="142" y="33"/>
                      <a:pt x="144" y="33"/>
                      <a:pt x="146" y="32"/>
                    </a:cubicBezTo>
                    <a:cubicBezTo>
                      <a:pt x="148" y="32"/>
                      <a:pt x="147" y="31"/>
                      <a:pt x="147" y="30"/>
                    </a:cubicBezTo>
                    <a:cubicBezTo>
                      <a:pt x="147" y="29"/>
                      <a:pt x="149" y="29"/>
                      <a:pt x="151" y="29"/>
                    </a:cubicBezTo>
                    <a:cubicBezTo>
                      <a:pt x="153" y="29"/>
                      <a:pt x="156" y="26"/>
                      <a:pt x="156" y="25"/>
                    </a:cubicBezTo>
                    <a:cubicBezTo>
                      <a:pt x="156" y="23"/>
                      <a:pt x="152" y="23"/>
                      <a:pt x="149" y="23"/>
                    </a:cubicBezTo>
                    <a:cubicBezTo>
                      <a:pt x="147" y="23"/>
                      <a:pt x="151" y="22"/>
                      <a:pt x="155" y="22"/>
                    </a:cubicBezTo>
                    <a:cubicBezTo>
                      <a:pt x="159" y="22"/>
                      <a:pt x="157" y="20"/>
                      <a:pt x="158" y="20"/>
                    </a:cubicBezTo>
                    <a:cubicBezTo>
                      <a:pt x="158" y="19"/>
                      <a:pt x="160" y="21"/>
                      <a:pt x="162" y="20"/>
                    </a:cubicBezTo>
                    <a:cubicBezTo>
                      <a:pt x="164" y="20"/>
                      <a:pt x="163" y="18"/>
                      <a:pt x="164" y="18"/>
                    </a:cubicBezTo>
                    <a:cubicBezTo>
                      <a:pt x="165" y="18"/>
                      <a:pt x="167" y="17"/>
                      <a:pt x="171" y="14"/>
                    </a:cubicBezTo>
                    <a:cubicBezTo>
                      <a:pt x="176" y="12"/>
                      <a:pt x="179" y="12"/>
                      <a:pt x="179" y="11"/>
                    </a:cubicBezTo>
                    <a:cubicBezTo>
                      <a:pt x="179" y="10"/>
                      <a:pt x="173" y="11"/>
                      <a:pt x="172" y="11"/>
                    </a:cubicBezTo>
                    <a:cubicBezTo>
                      <a:pt x="171" y="10"/>
                      <a:pt x="176" y="9"/>
                      <a:pt x="178" y="9"/>
                    </a:cubicBezTo>
                    <a:cubicBezTo>
                      <a:pt x="179" y="10"/>
                      <a:pt x="181" y="9"/>
                      <a:pt x="185" y="7"/>
                    </a:cubicBezTo>
                    <a:cubicBezTo>
                      <a:pt x="189" y="5"/>
                      <a:pt x="187" y="5"/>
                      <a:pt x="185" y="5"/>
                    </a:cubicBezTo>
                    <a:cubicBezTo>
                      <a:pt x="184" y="5"/>
                      <a:pt x="182" y="5"/>
                      <a:pt x="182" y="4"/>
                    </a:cubicBezTo>
                    <a:cubicBezTo>
                      <a:pt x="182" y="2"/>
                      <a:pt x="179" y="3"/>
                      <a:pt x="179" y="3"/>
                    </a:cubicBezTo>
                    <a:cubicBezTo>
                      <a:pt x="179" y="2"/>
                      <a:pt x="177" y="3"/>
                      <a:pt x="174" y="4"/>
                    </a:cubicBezTo>
                    <a:cubicBezTo>
                      <a:pt x="171" y="5"/>
                      <a:pt x="174" y="3"/>
                      <a:pt x="175" y="2"/>
                    </a:cubicBezTo>
                    <a:cubicBezTo>
                      <a:pt x="176" y="2"/>
                      <a:pt x="168" y="2"/>
                      <a:pt x="167" y="1"/>
                    </a:cubicBezTo>
                    <a:cubicBezTo>
                      <a:pt x="165" y="0"/>
                      <a:pt x="164" y="3"/>
                      <a:pt x="163" y="2"/>
                    </a:cubicBezTo>
                    <a:cubicBezTo>
                      <a:pt x="161" y="0"/>
                      <a:pt x="158" y="1"/>
                      <a:pt x="159" y="2"/>
                    </a:cubicBezTo>
                    <a:cubicBezTo>
                      <a:pt x="159" y="3"/>
                      <a:pt x="158" y="3"/>
                      <a:pt x="157" y="2"/>
                    </a:cubicBezTo>
                    <a:cubicBezTo>
                      <a:pt x="156" y="1"/>
                      <a:pt x="153" y="2"/>
                      <a:pt x="151" y="2"/>
                    </a:cubicBezTo>
                    <a:cubicBezTo>
                      <a:pt x="149" y="2"/>
                      <a:pt x="150" y="4"/>
                      <a:pt x="147" y="3"/>
                    </a:cubicBezTo>
                    <a:cubicBezTo>
                      <a:pt x="145" y="2"/>
                      <a:pt x="142" y="2"/>
                      <a:pt x="143" y="2"/>
                    </a:cubicBezTo>
                    <a:cubicBezTo>
                      <a:pt x="144" y="3"/>
                      <a:pt x="143" y="3"/>
                      <a:pt x="142" y="3"/>
                    </a:cubicBezTo>
                    <a:cubicBezTo>
                      <a:pt x="141" y="3"/>
                      <a:pt x="140" y="3"/>
                      <a:pt x="140" y="4"/>
                    </a:cubicBezTo>
                    <a:cubicBezTo>
                      <a:pt x="141" y="5"/>
                      <a:pt x="137" y="4"/>
                      <a:pt x="137" y="5"/>
                    </a:cubicBezTo>
                    <a:cubicBezTo>
                      <a:pt x="137" y="6"/>
                      <a:pt x="135" y="7"/>
                      <a:pt x="134" y="6"/>
                    </a:cubicBezTo>
                    <a:cubicBezTo>
                      <a:pt x="133" y="5"/>
                      <a:pt x="129" y="4"/>
                      <a:pt x="130" y="5"/>
                    </a:cubicBezTo>
                    <a:cubicBezTo>
                      <a:pt x="131" y="6"/>
                      <a:pt x="126" y="6"/>
                      <a:pt x="128" y="7"/>
                    </a:cubicBezTo>
                    <a:cubicBezTo>
                      <a:pt x="129" y="8"/>
                      <a:pt x="126" y="8"/>
                      <a:pt x="126" y="8"/>
                    </a:cubicBezTo>
                    <a:cubicBezTo>
                      <a:pt x="126" y="7"/>
                      <a:pt x="123" y="6"/>
                      <a:pt x="122" y="7"/>
                    </a:cubicBezTo>
                    <a:cubicBezTo>
                      <a:pt x="121" y="8"/>
                      <a:pt x="121" y="9"/>
                      <a:pt x="121" y="9"/>
                    </a:cubicBezTo>
                    <a:cubicBezTo>
                      <a:pt x="120" y="8"/>
                      <a:pt x="118" y="8"/>
                      <a:pt x="116" y="9"/>
                    </a:cubicBezTo>
                    <a:cubicBezTo>
                      <a:pt x="113" y="10"/>
                      <a:pt x="116" y="11"/>
                      <a:pt x="117" y="10"/>
                    </a:cubicBezTo>
                    <a:close/>
                    <a:moveTo>
                      <a:pt x="143" y="99"/>
                    </a:moveTo>
                    <a:cubicBezTo>
                      <a:pt x="144" y="99"/>
                      <a:pt x="146" y="96"/>
                      <a:pt x="144" y="96"/>
                    </a:cubicBezTo>
                    <a:cubicBezTo>
                      <a:pt x="142" y="96"/>
                      <a:pt x="142" y="99"/>
                      <a:pt x="143" y="99"/>
                    </a:cubicBezTo>
                    <a:close/>
                    <a:moveTo>
                      <a:pt x="134" y="96"/>
                    </a:moveTo>
                    <a:cubicBezTo>
                      <a:pt x="136" y="97"/>
                      <a:pt x="138" y="95"/>
                      <a:pt x="138" y="94"/>
                    </a:cubicBezTo>
                    <a:cubicBezTo>
                      <a:pt x="138" y="93"/>
                      <a:pt x="132" y="95"/>
                      <a:pt x="134" y="96"/>
                    </a:cubicBezTo>
                    <a:close/>
                    <a:moveTo>
                      <a:pt x="142" y="91"/>
                    </a:moveTo>
                    <a:cubicBezTo>
                      <a:pt x="142" y="90"/>
                      <a:pt x="138" y="89"/>
                      <a:pt x="139" y="88"/>
                    </a:cubicBezTo>
                    <a:cubicBezTo>
                      <a:pt x="139" y="87"/>
                      <a:pt x="135" y="86"/>
                      <a:pt x="134" y="85"/>
                    </a:cubicBezTo>
                    <a:cubicBezTo>
                      <a:pt x="133" y="85"/>
                      <a:pt x="131" y="84"/>
                      <a:pt x="131" y="83"/>
                    </a:cubicBezTo>
                    <a:cubicBezTo>
                      <a:pt x="131" y="82"/>
                      <a:pt x="129" y="83"/>
                      <a:pt x="129" y="85"/>
                    </a:cubicBezTo>
                    <a:cubicBezTo>
                      <a:pt x="128" y="87"/>
                      <a:pt x="127" y="86"/>
                      <a:pt x="128" y="88"/>
                    </a:cubicBezTo>
                    <a:cubicBezTo>
                      <a:pt x="128" y="90"/>
                      <a:pt x="126" y="90"/>
                      <a:pt x="126" y="91"/>
                    </a:cubicBezTo>
                    <a:cubicBezTo>
                      <a:pt x="126" y="92"/>
                      <a:pt x="128" y="91"/>
                      <a:pt x="129" y="91"/>
                    </a:cubicBezTo>
                    <a:cubicBezTo>
                      <a:pt x="130" y="91"/>
                      <a:pt x="129" y="93"/>
                      <a:pt x="130" y="93"/>
                    </a:cubicBezTo>
                    <a:cubicBezTo>
                      <a:pt x="131" y="93"/>
                      <a:pt x="133" y="91"/>
                      <a:pt x="134" y="91"/>
                    </a:cubicBezTo>
                    <a:cubicBezTo>
                      <a:pt x="135" y="90"/>
                      <a:pt x="136" y="90"/>
                      <a:pt x="137" y="91"/>
                    </a:cubicBezTo>
                    <a:cubicBezTo>
                      <a:pt x="138" y="92"/>
                      <a:pt x="142" y="92"/>
                      <a:pt x="142" y="91"/>
                    </a:cubicBezTo>
                    <a:close/>
                    <a:moveTo>
                      <a:pt x="175" y="82"/>
                    </a:moveTo>
                    <a:cubicBezTo>
                      <a:pt x="177" y="82"/>
                      <a:pt x="177" y="83"/>
                      <a:pt x="179" y="85"/>
                    </a:cubicBezTo>
                    <a:cubicBezTo>
                      <a:pt x="181" y="87"/>
                      <a:pt x="181" y="85"/>
                      <a:pt x="181" y="84"/>
                    </a:cubicBezTo>
                    <a:cubicBezTo>
                      <a:pt x="182" y="83"/>
                      <a:pt x="184" y="84"/>
                      <a:pt x="184" y="83"/>
                    </a:cubicBezTo>
                    <a:cubicBezTo>
                      <a:pt x="184" y="82"/>
                      <a:pt x="185" y="80"/>
                      <a:pt x="187" y="80"/>
                    </a:cubicBezTo>
                    <a:cubicBezTo>
                      <a:pt x="188" y="79"/>
                      <a:pt x="186" y="78"/>
                      <a:pt x="184" y="78"/>
                    </a:cubicBezTo>
                    <a:cubicBezTo>
                      <a:pt x="182" y="78"/>
                      <a:pt x="182" y="77"/>
                      <a:pt x="182" y="77"/>
                    </a:cubicBezTo>
                    <a:cubicBezTo>
                      <a:pt x="182" y="76"/>
                      <a:pt x="179" y="74"/>
                      <a:pt x="178" y="74"/>
                    </a:cubicBezTo>
                    <a:cubicBezTo>
                      <a:pt x="177" y="75"/>
                      <a:pt x="175" y="73"/>
                      <a:pt x="174" y="73"/>
                    </a:cubicBezTo>
                    <a:cubicBezTo>
                      <a:pt x="172" y="73"/>
                      <a:pt x="170" y="72"/>
                      <a:pt x="171" y="70"/>
                    </a:cubicBezTo>
                    <a:cubicBezTo>
                      <a:pt x="171" y="69"/>
                      <a:pt x="173" y="71"/>
                      <a:pt x="174" y="70"/>
                    </a:cubicBezTo>
                    <a:cubicBezTo>
                      <a:pt x="174" y="69"/>
                      <a:pt x="171" y="69"/>
                      <a:pt x="171" y="68"/>
                    </a:cubicBezTo>
                    <a:cubicBezTo>
                      <a:pt x="171" y="67"/>
                      <a:pt x="172" y="68"/>
                      <a:pt x="173" y="67"/>
                    </a:cubicBezTo>
                    <a:cubicBezTo>
                      <a:pt x="173" y="67"/>
                      <a:pt x="172" y="66"/>
                      <a:pt x="171" y="65"/>
                    </a:cubicBezTo>
                    <a:cubicBezTo>
                      <a:pt x="171" y="65"/>
                      <a:pt x="170" y="66"/>
                      <a:pt x="170" y="66"/>
                    </a:cubicBezTo>
                    <a:cubicBezTo>
                      <a:pt x="169" y="66"/>
                      <a:pt x="170" y="65"/>
                      <a:pt x="170" y="64"/>
                    </a:cubicBezTo>
                    <a:cubicBezTo>
                      <a:pt x="171" y="64"/>
                      <a:pt x="168" y="63"/>
                      <a:pt x="166" y="63"/>
                    </a:cubicBezTo>
                    <a:cubicBezTo>
                      <a:pt x="165" y="64"/>
                      <a:pt x="165" y="63"/>
                      <a:pt x="165" y="62"/>
                    </a:cubicBezTo>
                    <a:cubicBezTo>
                      <a:pt x="165" y="61"/>
                      <a:pt x="163" y="62"/>
                      <a:pt x="162" y="63"/>
                    </a:cubicBezTo>
                    <a:cubicBezTo>
                      <a:pt x="161" y="63"/>
                      <a:pt x="160" y="62"/>
                      <a:pt x="161" y="62"/>
                    </a:cubicBezTo>
                    <a:cubicBezTo>
                      <a:pt x="162" y="62"/>
                      <a:pt x="163" y="61"/>
                      <a:pt x="163" y="60"/>
                    </a:cubicBezTo>
                    <a:cubicBezTo>
                      <a:pt x="163" y="59"/>
                      <a:pt x="160" y="59"/>
                      <a:pt x="159" y="60"/>
                    </a:cubicBezTo>
                    <a:cubicBezTo>
                      <a:pt x="159" y="61"/>
                      <a:pt x="157" y="59"/>
                      <a:pt x="157" y="58"/>
                    </a:cubicBezTo>
                    <a:cubicBezTo>
                      <a:pt x="157" y="57"/>
                      <a:pt x="153" y="58"/>
                      <a:pt x="154" y="56"/>
                    </a:cubicBezTo>
                    <a:cubicBezTo>
                      <a:pt x="154" y="55"/>
                      <a:pt x="150" y="54"/>
                      <a:pt x="149" y="54"/>
                    </a:cubicBezTo>
                    <a:cubicBezTo>
                      <a:pt x="148" y="54"/>
                      <a:pt x="146" y="55"/>
                      <a:pt x="146" y="56"/>
                    </a:cubicBezTo>
                    <a:cubicBezTo>
                      <a:pt x="147" y="57"/>
                      <a:pt x="145" y="57"/>
                      <a:pt x="145" y="56"/>
                    </a:cubicBezTo>
                    <a:cubicBezTo>
                      <a:pt x="145" y="55"/>
                      <a:pt x="142" y="57"/>
                      <a:pt x="141" y="57"/>
                    </a:cubicBezTo>
                    <a:cubicBezTo>
                      <a:pt x="140" y="57"/>
                      <a:pt x="142" y="54"/>
                      <a:pt x="141" y="53"/>
                    </a:cubicBezTo>
                    <a:cubicBezTo>
                      <a:pt x="141" y="52"/>
                      <a:pt x="140" y="52"/>
                      <a:pt x="140" y="50"/>
                    </a:cubicBezTo>
                    <a:cubicBezTo>
                      <a:pt x="139" y="49"/>
                      <a:pt x="136" y="49"/>
                      <a:pt x="135" y="50"/>
                    </a:cubicBezTo>
                    <a:cubicBezTo>
                      <a:pt x="134" y="51"/>
                      <a:pt x="132" y="51"/>
                      <a:pt x="130" y="52"/>
                    </a:cubicBezTo>
                    <a:cubicBezTo>
                      <a:pt x="129" y="54"/>
                      <a:pt x="130" y="55"/>
                      <a:pt x="131" y="56"/>
                    </a:cubicBezTo>
                    <a:cubicBezTo>
                      <a:pt x="131" y="56"/>
                      <a:pt x="129" y="57"/>
                      <a:pt x="130" y="58"/>
                    </a:cubicBezTo>
                    <a:cubicBezTo>
                      <a:pt x="130" y="59"/>
                      <a:pt x="132" y="58"/>
                      <a:pt x="132" y="60"/>
                    </a:cubicBezTo>
                    <a:cubicBezTo>
                      <a:pt x="132" y="61"/>
                      <a:pt x="129" y="59"/>
                      <a:pt x="128" y="58"/>
                    </a:cubicBezTo>
                    <a:cubicBezTo>
                      <a:pt x="128" y="57"/>
                      <a:pt x="128" y="56"/>
                      <a:pt x="128" y="55"/>
                    </a:cubicBezTo>
                    <a:cubicBezTo>
                      <a:pt x="127" y="54"/>
                      <a:pt x="128" y="53"/>
                      <a:pt x="129" y="52"/>
                    </a:cubicBezTo>
                    <a:cubicBezTo>
                      <a:pt x="130" y="50"/>
                      <a:pt x="131" y="51"/>
                      <a:pt x="131" y="50"/>
                    </a:cubicBezTo>
                    <a:cubicBezTo>
                      <a:pt x="131" y="49"/>
                      <a:pt x="125" y="49"/>
                      <a:pt x="122" y="52"/>
                    </a:cubicBezTo>
                    <a:cubicBezTo>
                      <a:pt x="119" y="55"/>
                      <a:pt x="120" y="59"/>
                      <a:pt x="120" y="60"/>
                    </a:cubicBezTo>
                    <a:cubicBezTo>
                      <a:pt x="120" y="61"/>
                      <a:pt x="123" y="60"/>
                      <a:pt x="125" y="61"/>
                    </a:cubicBezTo>
                    <a:cubicBezTo>
                      <a:pt x="127" y="62"/>
                      <a:pt x="126" y="62"/>
                      <a:pt x="124" y="62"/>
                    </a:cubicBezTo>
                    <a:cubicBezTo>
                      <a:pt x="123" y="62"/>
                      <a:pt x="121" y="61"/>
                      <a:pt x="121" y="62"/>
                    </a:cubicBezTo>
                    <a:cubicBezTo>
                      <a:pt x="121" y="63"/>
                      <a:pt x="124" y="65"/>
                      <a:pt x="125" y="65"/>
                    </a:cubicBezTo>
                    <a:cubicBezTo>
                      <a:pt x="127" y="64"/>
                      <a:pt x="127" y="64"/>
                      <a:pt x="128" y="65"/>
                    </a:cubicBezTo>
                    <a:cubicBezTo>
                      <a:pt x="128" y="66"/>
                      <a:pt x="130" y="66"/>
                      <a:pt x="132" y="66"/>
                    </a:cubicBezTo>
                    <a:cubicBezTo>
                      <a:pt x="134" y="66"/>
                      <a:pt x="137" y="67"/>
                      <a:pt x="138" y="67"/>
                    </a:cubicBezTo>
                    <a:cubicBezTo>
                      <a:pt x="138" y="67"/>
                      <a:pt x="140" y="66"/>
                      <a:pt x="140" y="66"/>
                    </a:cubicBezTo>
                    <a:cubicBezTo>
                      <a:pt x="140" y="65"/>
                      <a:pt x="144" y="67"/>
                      <a:pt x="145" y="66"/>
                    </a:cubicBezTo>
                    <a:cubicBezTo>
                      <a:pt x="146" y="66"/>
                      <a:pt x="146" y="65"/>
                      <a:pt x="145" y="65"/>
                    </a:cubicBezTo>
                    <a:cubicBezTo>
                      <a:pt x="144" y="65"/>
                      <a:pt x="144" y="63"/>
                      <a:pt x="145" y="64"/>
                    </a:cubicBezTo>
                    <a:cubicBezTo>
                      <a:pt x="146" y="64"/>
                      <a:pt x="148" y="65"/>
                      <a:pt x="148" y="66"/>
                    </a:cubicBezTo>
                    <a:cubicBezTo>
                      <a:pt x="148" y="66"/>
                      <a:pt x="149" y="66"/>
                      <a:pt x="149" y="67"/>
                    </a:cubicBezTo>
                    <a:cubicBezTo>
                      <a:pt x="149" y="67"/>
                      <a:pt x="153" y="68"/>
                      <a:pt x="153" y="69"/>
                    </a:cubicBezTo>
                    <a:cubicBezTo>
                      <a:pt x="153" y="70"/>
                      <a:pt x="150" y="70"/>
                      <a:pt x="151" y="71"/>
                    </a:cubicBezTo>
                    <a:cubicBezTo>
                      <a:pt x="152" y="72"/>
                      <a:pt x="153" y="70"/>
                      <a:pt x="154" y="70"/>
                    </a:cubicBezTo>
                    <a:cubicBezTo>
                      <a:pt x="155" y="70"/>
                      <a:pt x="155" y="73"/>
                      <a:pt x="156" y="72"/>
                    </a:cubicBezTo>
                    <a:cubicBezTo>
                      <a:pt x="158" y="72"/>
                      <a:pt x="159" y="73"/>
                      <a:pt x="160" y="75"/>
                    </a:cubicBezTo>
                    <a:cubicBezTo>
                      <a:pt x="161" y="76"/>
                      <a:pt x="160" y="78"/>
                      <a:pt x="160" y="79"/>
                    </a:cubicBezTo>
                    <a:cubicBezTo>
                      <a:pt x="160" y="79"/>
                      <a:pt x="162" y="79"/>
                      <a:pt x="164" y="78"/>
                    </a:cubicBezTo>
                    <a:cubicBezTo>
                      <a:pt x="165" y="78"/>
                      <a:pt x="166" y="79"/>
                      <a:pt x="167" y="80"/>
                    </a:cubicBezTo>
                    <a:cubicBezTo>
                      <a:pt x="168" y="81"/>
                      <a:pt x="163" y="83"/>
                      <a:pt x="164" y="82"/>
                    </a:cubicBezTo>
                    <a:cubicBezTo>
                      <a:pt x="164" y="81"/>
                      <a:pt x="161" y="78"/>
                      <a:pt x="158" y="80"/>
                    </a:cubicBezTo>
                    <a:cubicBezTo>
                      <a:pt x="155" y="81"/>
                      <a:pt x="157" y="82"/>
                      <a:pt x="157" y="83"/>
                    </a:cubicBezTo>
                    <a:cubicBezTo>
                      <a:pt x="158" y="84"/>
                      <a:pt x="155" y="86"/>
                      <a:pt x="152" y="85"/>
                    </a:cubicBezTo>
                    <a:cubicBezTo>
                      <a:pt x="149" y="84"/>
                      <a:pt x="150" y="85"/>
                      <a:pt x="149" y="85"/>
                    </a:cubicBezTo>
                    <a:cubicBezTo>
                      <a:pt x="148" y="85"/>
                      <a:pt x="146" y="87"/>
                      <a:pt x="148" y="88"/>
                    </a:cubicBezTo>
                    <a:cubicBezTo>
                      <a:pt x="149" y="89"/>
                      <a:pt x="151" y="88"/>
                      <a:pt x="153" y="88"/>
                    </a:cubicBezTo>
                    <a:cubicBezTo>
                      <a:pt x="155" y="88"/>
                      <a:pt x="155" y="89"/>
                      <a:pt x="155" y="88"/>
                    </a:cubicBezTo>
                    <a:cubicBezTo>
                      <a:pt x="155" y="87"/>
                      <a:pt x="157" y="87"/>
                      <a:pt x="158" y="88"/>
                    </a:cubicBezTo>
                    <a:cubicBezTo>
                      <a:pt x="160" y="88"/>
                      <a:pt x="159" y="90"/>
                      <a:pt x="161" y="90"/>
                    </a:cubicBezTo>
                    <a:cubicBezTo>
                      <a:pt x="163" y="90"/>
                      <a:pt x="161" y="92"/>
                      <a:pt x="162" y="93"/>
                    </a:cubicBezTo>
                    <a:cubicBezTo>
                      <a:pt x="163" y="94"/>
                      <a:pt x="167" y="94"/>
                      <a:pt x="168" y="95"/>
                    </a:cubicBezTo>
                    <a:cubicBezTo>
                      <a:pt x="169" y="96"/>
                      <a:pt x="174" y="98"/>
                      <a:pt x="175" y="98"/>
                    </a:cubicBezTo>
                    <a:cubicBezTo>
                      <a:pt x="176" y="97"/>
                      <a:pt x="171" y="92"/>
                      <a:pt x="169" y="91"/>
                    </a:cubicBezTo>
                    <a:cubicBezTo>
                      <a:pt x="168" y="91"/>
                      <a:pt x="171" y="90"/>
                      <a:pt x="173" y="92"/>
                    </a:cubicBezTo>
                    <a:cubicBezTo>
                      <a:pt x="175" y="94"/>
                      <a:pt x="178" y="94"/>
                      <a:pt x="179" y="92"/>
                    </a:cubicBezTo>
                    <a:cubicBezTo>
                      <a:pt x="180" y="91"/>
                      <a:pt x="178" y="91"/>
                      <a:pt x="178" y="90"/>
                    </a:cubicBezTo>
                    <a:cubicBezTo>
                      <a:pt x="178" y="88"/>
                      <a:pt x="177" y="87"/>
                      <a:pt x="175" y="87"/>
                    </a:cubicBezTo>
                    <a:cubicBezTo>
                      <a:pt x="174" y="87"/>
                      <a:pt x="170" y="84"/>
                      <a:pt x="172" y="83"/>
                    </a:cubicBezTo>
                    <a:cubicBezTo>
                      <a:pt x="173" y="82"/>
                      <a:pt x="171" y="82"/>
                      <a:pt x="172" y="80"/>
                    </a:cubicBezTo>
                    <a:cubicBezTo>
                      <a:pt x="173" y="79"/>
                      <a:pt x="174" y="82"/>
                      <a:pt x="175" y="82"/>
                    </a:cubicBezTo>
                    <a:close/>
                    <a:moveTo>
                      <a:pt x="154" y="77"/>
                    </a:moveTo>
                    <a:cubicBezTo>
                      <a:pt x="155" y="76"/>
                      <a:pt x="155" y="75"/>
                      <a:pt x="154" y="74"/>
                    </a:cubicBezTo>
                    <a:cubicBezTo>
                      <a:pt x="153" y="73"/>
                      <a:pt x="152" y="73"/>
                      <a:pt x="151" y="73"/>
                    </a:cubicBezTo>
                    <a:cubicBezTo>
                      <a:pt x="150" y="73"/>
                      <a:pt x="148" y="75"/>
                      <a:pt x="149" y="76"/>
                    </a:cubicBezTo>
                    <a:cubicBezTo>
                      <a:pt x="150" y="78"/>
                      <a:pt x="152" y="77"/>
                      <a:pt x="154" y="77"/>
                    </a:cubicBezTo>
                    <a:close/>
                    <a:moveTo>
                      <a:pt x="141" y="50"/>
                    </a:moveTo>
                    <a:cubicBezTo>
                      <a:pt x="140" y="51"/>
                      <a:pt x="142" y="51"/>
                      <a:pt x="142" y="53"/>
                    </a:cubicBezTo>
                    <a:cubicBezTo>
                      <a:pt x="142" y="54"/>
                      <a:pt x="144" y="55"/>
                      <a:pt x="146" y="54"/>
                    </a:cubicBezTo>
                    <a:cubicBezTo>
                      <a:pt x="147" y="53"/>
                      <a:pt x="151" y="54"/>
                      <a:pt x="151" y="53"/>
                    </a:cubicBezTo>
                    <a:cubicBezTo>
                      <a:pt x="151" y="52"/>
                      <a:pt x="147" y="50"/>
                      <a:pt x="145" y="50"/>
                    </a:cubicBezTo>
                    <a:cubicBezTo>
                      <a:pt x="144" y="50"/>
                      <a:pt x="141" y="49"/>
                      <a:pt x="141" y="50"/>
                    </a:cubicBezTo>
                    <a:close/>
                    <a:moveTo>
                      <a:pt x="179" y="138"/>
                    </a:moveTo>
                    <a:cubicBezTo>
                      <a:pt x="180" y="138"/>
                      <a:pt x="186" y="141"/>
                      <a:pt x="186" y="140"/>
                    </a:cubicBezTo>
                    <a:cubicBezTo>
                      <a:pt x="186" y="139"/>
                      <a:pt x="179" y="137"/>
                      <a:pt x="179" y="138"/>
                    </a:cubicBezTo>
                    <a:close/>
                    <a:moveTo>
                      <a:pt x="206" y="144"/>
                    </a:moveTo>
                    <a:cubicBezTo>
                      <a:pt x="205" y="144"/>
                      <a:pt x="205" y="143"/>
                      <a:pt x="205" y="142"/>
                    </a:cubicBezTo>
                    <a:cubicBezTo>
                      <a:pt x="206" y="142"/>
                      <a:pt x="205" y="142"/>
                      <a:pt x="205" y="142"/>
                    </a:cubicBezTo>
                    <a:cubicBezTo>
                      <a:pt x="204" y="142"/>
                      <a:pt x="204" y="140"/>
                      <a:pt x="205" y="140"/>
                    </a:cubicBezTo>
                    <a:cubicBezTo>
                      <a:pt x="205" y="139"/>
                      <a:pt x="203" y="138"/>
                      <a:pt x="203" y="139"/>
                    </a:cubicBezTo>
                    <a:cubicBezTo>
                      <a:pt x="203" y="140"/>
                      <a:pt x="201" y="139"/>
                      <a:pt x="201" y="139"/>
                    </a:cubicBezTo>
                    <a:cubicBezTo>
                      <a:pt x="201" y="138"/>
                      <a:pt x="199" y="138"/>
                      <a:pt x="200" y="137"/>
                    </a:cubicBezTo>
                    <a:cubicBezTo>
                      <a:pt x="200" y="137"/>
                      <a:pt x="198" y="137"/>
                      <a:pt x="198" y="137"/>
                    </a:cubicBezTo>
                    <a:cubicBezTo>
                      <a:pt x="198" y="138"/>
                      <a:pt x="197" y="137"/>
                      <a:pt x="198" y="136"/>
                    </a:cubicBezTo>
                    <a:cubicBezTo>
                      <a:pt x="199" y="135"/>
                      <a:pt x="199" y="134"/>
                      <a:pt x="200" y="133"/>
                    </a:cubicBezTo>
                    <a:cubicBezTo>
                      <a:pt x="201" y="133"/>
                      <a:pt x="200" y="132"/>
                      <a:pt x="199" y="132"/>
                    </a:cubicBezTo>
                    <a:cubicBezTo>
                      <a:pt x="198" y="133"/>
                      <a:pt x="195" y="137"/>
                      <a:pt x="195" y="138"/>
                    </a:cubicBezTo>
                    <a:cubicBezTo>
                      <a:pt x="195" y="139"/>
                      <a:pt x="195" y="140"/>
                      <a:pt x="194" y="140"/>
                    </a:cubicBezTo>
                    <a:cubicBezTo>
                      <a:pt x="193" y="140"/>
                      <a:pt x="192" y="141"/>
                      <a:pt x="193" y="141"/>
                    </a:cubicBezTo>
                    <a:cubicBezTo>
                      <a:pt x="193" y="142"/>
                      <a:pt x="191" y="143"/>
                      <a:pt x="192" y="144"/>
                    </a:cubicBezTo>
                    <a:cubicBezTo>
                      <a:pt x="193" y="145"/>
                      <a:pt x="194" y="144"/>
                      <a:pt x="195" y="144"/>
                    </a:cubicBezTo>
                    <a:cubicBezTo>
                      <a:pt x="197" y="144"/>
                      <a:pt x="198" y="144"/>
                      <a:pt x="199" y="143"/>
                    </a:cubicBezTo>
                    <a:cubicBezTo>
                      <a:pt x="200" y="143"/>
                      <a:pt x="200" y="144"/>
                      <a:pt x="201" y="144"/>
                    </a:cubicBezTo>
                    <a:cubicBezTo>
                      <a:pt x="202" y="144"/>
                      <a:pt x="200" y="145"/>
                      <a:pt x="200" y="146"/>
                    </a:cubicBezTo>
                    <a:cubicBezTo>
                      <a:pt x="200" y="146"/>
                      <a:pt x="201" y="145"/>
                      <a:pt x="202" y="145"/>
                    </a:cubicBezTo>
                    <a:cubicBezTo>
                      <a:pt x="203" y="144"/>
                      <a:pt x="204" y="145"/>
                      <a:pt x="204" y="146"/>
                    </a:cubicBezTo>
                    <a:cubicBezTo>
                      <a:pt x="203" y="146"/>
                      <a:pt x="206" y="147"/>
                      <a:pt x="207" y="146"/>
                    </a:cubicBezTo>
                    <a:cubicBezTo>
                      <a:pt x="207" y="145"/>
                      <a:pt x="206" y="143"/>
                      <a:pt x="206" y="144"/>
                    </a:cubicBezTo>
                    <a:close/>
                    <a:moveTo>
                      <a:pt x="19" y="125"/>
                    </a:moveTo>
                    <a:cubicBezTo>
                      <a:pt x="17" y="126"/>
                      <a:pt x="22" y="130"/>
                      <a:pt x="23" y="130"/>
                    </a:cubicBezTo>
                    <a:cubicBezTo>
                      <a:pt x="23" y="129"/>
                      <a:pt x="22" y="128"/>
                      <a:pt x="22" y="126"/>
                    </a:cubicBezTo>
                    <a:cubicBezTo>
                      <a:pt x="22" y="125"/>
                      <a:pt x="21" y="124"/>
                      <a:pt x="19" y="125"/>
                    </a:cubicBezTo>
                    <a:close/>
                    <a:moveTo>
                      <a:pt x="189" y="148"/>
                    </a:moveTo>
                    <a:cubicBezTo>
                      <a:pt x="188" y="148"/>
                      <a:pt x="189" y="147"/>
                      <a:pt x="189" y="147"/>
                    </a:cubicBezTo>
                    <a:cubicBezTo>
                      <a:pt x="189" y="146"/>
                      <a:pt x="188" y="147"/>
                      <a:pt x="187" y="148"/>
                    </a:cubicBezTo>
                    <a:cubicBezTo>
                      <a:pt x="187" y="148"/>
                      <a:pt x="186" y="149"/>
                      <a:pt x="186" y="149"/>
                    </a:cubicBezTo>
                    <a:cubicBezTo>
                      <a:pt x="186" y="150"/>
                      <a:pt x="186" y="150"/>
                      <a:pt x="185" y="150"/>
                    </a:cubicBezTo>
                    <a:cubicBezTo>
                      <a:pt x="185" y="150"/>
                      <a:pt x="181" y="150"/>
                      <a:pt x="181" y="149"/>
                    </a:cubicBezTo>
                    <a:cubicBezTo>
                      <a:pt x="181" y="148"/>
                      <a:pt x="179" y="148"/>
                      <a:pt x="179" y="147"/>
                    </a:cubicBezTo>
                    <a:cubicBezTo>
                      <a:pt x="179" y="146"/>
                      <a:pt x="177" y="146"/>
                      <a:pt x="178" y="145"/>
                    </a:cubicBezTo>
                    <a:cubicBezTo>
                      <a:pt x="179" y="144"/>
                      <a:pt x="178" y="143"/>
                      <a:pt x="177" y="144"/>
                    </a:cubicBezTo>
                    <a:cubicBezTo>
                      <a:pt x="176" y="145"/>
                      <a:pt x="176" y="144"/>
                      <a:pt x="177" y="143"/>
                    </a:cubicBezTo>
                    <a:cubicBezTo>
                      <a:pt x="178" y="143"/>
                      <a:pt x="181" y="142"/>
                      <a:pt x="179" y="140"/>
                    </a:cubicBezTo>
                    <a:cubicBezTo>
                      <a:pt x="178" y="138"/>
                      <a:pt x="171" y="141"/>
                      <a:pt x="169" y="142"/>
                    </a:cubicBezTo>
                    <a:cubicBezTo>
                      <a:pt x="168" y="143"/>
                      <a:pt x="165" y="146"/>
                      <a:pt x="164" y="146"/>
                    </a:cubicBezTo>
                    <a:cubicBezTo>
                      <a:pt x="163" y="146"/>
                      <a:pt x="166" y="144"/>
                      <a:pt x="166" y="144"/>
                    </a:cubicBezTo>
                    <a:cubicBezTo>
                      <a:pt x="167" y="143"/>
                      <a:pt x="166" y="142"/>
                      <a:pt x="167" y="143"/>
                    </a:cubicBezTo>
                    <a:cubicBezTo>
                      <a:pt x="167" y="143"/>
                      <a:pt x="169" y="140"/>
                      <a:pt x="170" y="140"/>
                    </a:cubicBezTo>
                    <a:cubicBezTo>
                      <a:pt x="171" y="139"/>
                      <a:pt x="172" y="139"/>
                      <a:pt x="173" y="139"/>
                    </a:cubicBezTo>
                    <a:cubicBezTo>
                      <a:pt x="173" y="138"/>
                      <a:pt x="173" y="138"/>
                      <a:pt x="174" y="137"/>
                    </a:cubicBezTo>
                    <a:cubicBezTo>
                      <a:pt x="175" y="136"/>
                      <a:pt x="188" y="136"/>
                      <a:pt x="189" y="136"/>
                    </a:cubicBezTo>
                    <a:cubicBezTo>
                      <a:pt x="190" y="136"/>
                      <a:pt x="192" y="134"/>
                      <a:pt x="193" y="133"/>
                    </a:cubicBezTo>
                    <a:cubicBezTo>
                      <a:pt x="194" y="132"/>
                      <a:pt x="195" y="132"/>
                      <a:pt x="196" y="133"/>
                    </a:cubicBezTo>
                    <a:cubicBezTo>
                      <a:pt x="198" y="133"/>
                      <a:pt x="199" y="131"/>
                      <a:pt x="199" y="131"/>
                    </a:cubicBezTo>
                    <a:cubicBezTo>
                      <a:pt x="200" y="130"/>
                      <a:pt x="200" y="130"/>
                      <a:pt x="199" y="130"/>
                    </a:cubicBezTo>
                    <a:cubicBezTo>
                      <a:pt x="198" y="129"/>
                      <a:pt x="198" y="129"/>
                      <a:pt x="199" y="129"/>
                    </a:cubicBezTo>
                    <a:cubicBezTo>
                      <a:pt x="199" y="129"/>
                      <a:pt x="200" y="128"/>
                      <a:pt x="200" y="128"/>
                    </a:cubicBezTo>
                    <a:cubicBezTo>
                      <a:pt x="200" y="127"/>
                      <a:pt x="200" y="127"/>
                      <a:pt x="199" y="126"/>
                    </a:cubicBezTo>
                    <a:cubicBezTo>
                      <a:pt x="198" y="124"/>
                      <a:pt x="197" y="126"/>
                      <a:pt x="196" y="126"/>
                    </a:cubicBezTo>
                    <a:cubicBezTo>
                      <a:pt x="195" y="126"/>
                      <a:pt x="197" y="125"/>
                      <a:pt x="196" y="124"/>
                    </a:cubicBezTo>
                    <a:cubicBezTo>
                      <a:pt x="195" y="124"/>
                      <a:pt x="194" y="124"/>
                      <a:pt x="192" y="125"/>
                    </a:cubicBezTo>
                    <a:cubicBezTo>
                      <a:pt x="191" y="126"/>
                      <a:pt x="191" y="125"/>
                      <a:pt x="190" y="126"/>
                    </a:cubicBezTo>
                    <a:cubicBezTo>
                      <a:pt x="189" y="127"/>
                      <a:pt x="189" y="126"/>
                      <a:pt x="190" y="125"/>
                    </a:cubicBezTo>
                    <a:cubicBezTo>
                      <a:pt x="190" y="125"/>
                      <a:pt x="191" y="125"/>
                      <a:pt x="191" y="125"/>
                    </a:cubicBezTo>
                    <a:cubicBezTo>
                      <a:pt x="191" y="124"/>
                      <a:pt x="192" y="125"/>
                      <a:pt x="193" y="124"/>
                    </a:cubicBezTo>
                    <a:cubicBezTo>
                      <a:pt x="194" y="123"/>
                      <a:pt x="195" y="123"/>
                      <a:pt x="196" y="123"/>
                    </a:cubicBezTo>
                    <a:cubicBezTo>
                      <a:pt x="196" y="122"/>
                      <a:pt x="195" y="121"/>
                      <a:pt x="194" y="122"/>
                    </a:cubicBezTo>
                    <a:cubicBezTo>
                      <a:pt x="193" y="122"/>
                      <a:pt x="192" y="120"/>
                      <a:pt x="191" y="121"/>
                    </a:cubicBezTo>
                    <a:cubicBezTo>
                      <a:pt x="191" y="121"/>
                      <a:pt x="191" y="120"/>
                      <a:pt x="190" y="120"/>
                    </a:cubicBezTo>
                    <a:cubicBezTo>
                      <a:pt x="189" y="121"/>
                      <a:pt x="189" y="120"/>
                      <a:pt x="188" y="119"/>
                    </a:cubicBezTo>
                    <a:cubicBezTo>
                      <a:pt x="188" y="118"/>
                      <a:pt x="186" y="117"/>
                      <a:pt x="184" y="116"/>
                    </a:cubicBezTo>
                    <a:cubicBezTo>
                      <a:pt x="183" y="116"/>
                      <a:pt x="184" y="115"/>
                      <a:pt x="185" y="116"/>
                    </a:cubicBezTo>
                    <a:cubicBezTo>
                      <a:pt x="185" y="116"/>
                      <a:pt x="186" y="115"/>
                      <a:pt x="187" y="115"/>
                    </a:cubicBezTo>
                    <a:cubicBezTo>
                      <a:pt x="187" y="114"/>
                      <a:pt x="186" y="114"/>
                      <a:pt x="186" y="114"/>
                    </a:cubicBezTo>
                    <a:cubicBezTo>
                      <a:pt x="185" y="114"/>
                      <a:pt x="185" y="113"/>
                      <a:pt x="185" y="112"/>
                    </a:cubicBezTo>
                    <a:cubicBezTo>
                      <a:pt x="185" y="112"/>
                      <a:pt x="184" y="111"/>
                      <a:pt x="184" y="111"/>
                    </a:cubicBezTo>
                    <a:cubicBezTo>
                      <a:pt x="184" y="110"/>
                      <a:pt x="183" y="110"/>
                      <a:pt x="183" y="109"/>
                    </a:cubicBezTo>
                    <a:cubicBezTo>
                      <a:pt x="183" y="109"/>
                      <a:pt x="182" y="108"/>
                      <a:pt x="182" y="108"/>
                    </a:cubicBezTo>
                    <a:cubicBezTo>
                      <a:pt x="182" y="107"/>
                      <a:pt x="180" y="106"/>
                      <a:pt x="180" y="105"/>
                    </a:cubicBezTo>
                    <a:cubicBezTo>
                      <a:pt x="180" y="104"/>
                      <a:pt x="180" y="104"/>
                      <a:pt x="179" y="103"/>
                    </a:cubicBezTo>
                    <a:cubicBezTo>
                      <a:pt x="179" y="102"/>
                      <a:pt x="179" y="102"/>
                      <a:pt x="178" y="104"/>
                    </a:cubicBezTo>
                    <a:cubicBezTo>
                      <a:pt x="178" y="105"/>
                      <a:pt x="177" y="105"/>
                      <a:pt x="177" y="105"/>
                    </a:cubicBezTo>
                    <a:cubicBezTo>
                      <a:pt x="178" y="106"/>
                      <a:pt x="177" y="106"/>
                      <a:pt x="177" y="107"/>
                    </a:cubicBezTo>
                    <a:cubicBezTo>
                      <a:pt x="176" y="107"/>
                      <a:pt x="177" y="108"/>
                      <a:pt x="176" y="108"/>
                    </a:cubicBezTo>
                    <a:cubicBezTo>
                      <a:pt x="176" y="108"/>
                      <a:pt x="176" y="110"/>
                      <a:pt x="176" y="109"/>
                    </a:cubicBezTo>
                    <a:cubicBezTo>
                      <a:pt x="175" y="108"/>
                      <a:pt x="174" y="108"/>
                      <a:pt x="174" y="109"/>
                    </a:cubicBezTo>
                    <a:cubicBezTo>
                      <a:pt x="174" y="110"/>
                      <a:pt x="173" y="110"/>
                      <a:pt x="172" y="110"/>
                    </a:cubicBezTo>
                    <a:cubicBezTo>
                      <a:pt x="171" y="110"/>
                      <a:pt x="171" y="109"/>
                      <a:pt x="171" y="109"/>
                    </a:cubicBezTo>
                    <a:cubicBezTo>
                      <a:pt x="170" y="110"/>
                      <a:pt x="170" y="108"/>
                      <a:pt x="169" y="108"/>
                    </a:cubicBezTo>
                    <a:cubicBezTo>
                      <a:pt x="168" y="108"/>
                      <a:pt x="168" y="108"/>
                      <a:pt x="168" y="107"/>
                    </a:cubicBezTo>
                    <a:cubicBezTo>
                      <a:pt x="168" y="107"/>
                      <a:pt x="167" y="106"/>
                      <a:pt x="167" y="106"/>
                    </a:cubicBezTo>
                    <a:cubicBezTo>
                      <a:pt x="168" y="105"/>
                      <a:pt x="167" y="104"/>
                      <a:pt x="167" y="103"/>
                    </a:cubicBezTo>
                    <a:cubicBezTo>
                      <a:pt x="167" y="102"/>
                      <a:pt x="168" y="102"/>
                      <a:pt x="168" y="101"/>
                    </a:cubicBezTo>
                    <a:cubicBezTo>
                      <a:pt x="168" y="101"/>
                      <a:pt x="167" y="101"/>
                      <a:pt x="166" y="101"/>
                    </a:cubicBezTo>
                    <a:cubicBezTo>
                      <a:pt x="166" y="101"/>
                      <a:pt x="166" y="101"/>
                      <a:pt x="165" y="101"/>
                    </a:cubicBezTo>
                    <a:cubicBezTo>
                      <a:pt x="164" y="101"/>
                      <a:pt x="162" y="101"/>
                      <a:pt x="162" y="100"/>
                    </a:cubicBezTo>
                    <a:cubicBezTo>
                      <a:pt x="162" y="99"/>
                      <a:pt x="162" y="99"/>
                      <a:pt x="161" y="98"/>
                    </a:cubicBezTo>
                    <a:cubicBezTo>
                      <a:pt x="161" y="97"/>
                      <a:pt x="160" y="98"/>
                      <a:pt x="160" y="97"/>
                    </a:cubicBezTo>
                    <a:cubicBezTo>
                      <a:pt x="160" y="97"/>
                      <a:pt x="160" y="97"/>
                      <a:pt x="159" y="96"/>
                    </a:cubicBezTo>
                    <a:cubicBezTo>
                      <a:pt x="158" y="96"/>
                      <a:pt x="158" y="96"/>
                      <a:pt x="157" y="96"/>
                    </a:cubicBezTo>
                    <a:cubicBezTo>
                      <a:pt x="157" y="96"/>
                      <a:pt x="156" y="96"/>
                      <a:pt x="155" y="96"/>
                    </a:cubicBezTo>
                    <a:cubicBezTo>
                      <a:pt x="155" y="97"/>
                      <a:pt x="153" y="96"/>
                      <a:pt x="153" y="96"/>
                    </a:cubicBezTo>
                    <a:cubicBezTo>
                      <a:pt x="153" y="96"/>
                      <a:pt x="152" y="96"/>
                      <a:pt x="151" y="95"/>
                    </a:cubicBezTo>
                    <a:cubicBezTo>
                      <a:pt x="150" y="95"/>
                      <a:pt x="148" y="95"/>
                      <a:pt x="148" y="95"/>
                    </a:cubicBezTo>
                    <a:cubicBezTo>
                      <a:pt x="148" y="96"/>
                      <a:pt x="147" y="96"/>
                      <a:pt x="147" y="97"/>
                    </a:cubicBezTo>
                    <a:cubicBezTo>
                      <a:pt x="147" y="98"/>
                      <a:pt x="148" y="98"/>
                      <a:pt x="149" y="99"/>
                    </a:cubicBezTo>
                    <a:cubicBezTo>
                      <a:pt x="149" y="99"/>
                      <a:pt x="148" y="99"/>
                      <a:pt x="148" y="100"/>
                    </a:cubicBezTo>
                    <a:cubicBezTo>
                      <a:pt x="148" y="101"/>
                      <a:pt x="147" y="101"/>
                      <a:pt x="147" y="101"/>
                    </a:cubicBezTo>
                    <a:cubicBezTo>
                      <a:pt x="147" y="101"/>
                      <a:pt x="148" y="101"/>
                      <a:pt x="148" y="102"/>
                    </a:cubicBezTo>
                    <a:cubicBezTo>
                      <a:pt x="148" y="103"/>
                      <a:pt x="149" y="103"/>
                      <a:pt x="149" y="104"/>
                    </a:cubicBezTo>
                    <a:cubicBezTo>
                      <a:pt x="149" y="106"/>
                      <a:pt x="149" y="105"/>
                      <a:pt x="148" y="106"/>
                    </a:cubicBezTo>
                    <a:cubicBezTo>
                      <a:pt x="148" y="106"/>
                      <a:pt x="148" y="106"/>
                      <a:pt x="147" y="107"/>
                    </a:cubicBezTo>
                    <a:cubicBezTo>
                      <a:pt x="147" y="108"/>
                      <a:pt x="146" y="109"/>
                      <a:pt x="147" y="109"/>
                    </a:cubicBezTo>
                    <a:cubicBezTo>
                      <a:pt x="147" y="110"/>
                      <a:pt x="149" y="111"/>
                      <a:pt x="150" y="112"/>
                    </a:cubicBezTo>
                    <a:cubicBezTo>
                      <a:pt x="151" y="114"/>
                      <a:pt x="151" y="116"/>
                      <a:pt x="151" y="117"/>
                    </a:cubicBezTo>
                    <a:cubicBezTo>
                      <a:pt x="150" y="119"/>
                      <a:pt x="149" y="119"/>
                      <a:pt x="147" y="120"/>
                    </a:cubicBezTo>
                    <a:cubicBezTo>
                      <a:pt x="146" y="122"/>
                      <a:pt x="145" y="122"/>
                      <a:pt x="144" y="122"/>
                    </a:cubicBezTo>
                    <a:cubicBezTo>
                      <a:pt x="143" y="122"/>
                      <a:pt x="144" y="123"/>
                      <a:pt x="145" y="124"/>
                    </a:cubicBezTo>
                    <a:cubicBezTo>
                      <a:pt x="146" y="125"/>
                      <a:pt x="145" y="125"/>
                      <a:pt x="145" y="126"/>
                    </a:cubicBezTo>
                    <a:cubicBezTo>
                      <a:pt x="146" y="127"/>
                      <a:pt x="145" y="128"/>
                      <a:pt x="146" y="129"/>
                    </a:cubicBezTo>
                    <a:cubicBezTo>
                      <a:pt x="147" y="130"/>
                      <a:pt x="146" y="130"/>
                      <a:pt x="145" y="131"/>
                    </a:cubicBezTo>
                    <a:cubicBezTo>
                      <a:pt x="145" y="132"/>
                      <a:pt x="146" y="131"/>
                      <a:pt x="146" y="132"/>
                    </a:cubicBezTo>
                    <a:cubicBezTo>
                      <a:pt x="146" y="133"/>
                      <a:pt x="145" y="133"/>
                      <a:pt x="145" y="132"/>
                    </a:cubicBezTo>
                    <a:cubicBezTo>
                      <a:pt x="144" y="132"/>
                      <a:pt x="143" y="133"/>
                      <a:pt x="143" y="134"/>
                    </a:cubicBezTo>
                    <a:cubicBezTo>
                      <a:pt x="143" y="134"/>
                      <a:pt x="142" y="133"/>
                      <a:pt x="142" y="133"/>
                    </a:cubicBezTo>
                    <a:cubicBezTo>
                      <a:pt x="141" y="133"/>
                      <a:pt x="142" y="132"/>
                      <a:pt x="141" y="131"/>
                    </a:cubicBezTo>
                    <a:cubicBezTo>
                      <a:pt x="140" y="130"/>
                      <a:pt x="139" y="130"/>
                      <a:pt x="139" y="130"/>
                    </a:cubicBezTo>
                    <a:cubicBezTo>
                      <a:pt x="139" y="129"/>
                      <a:pt x="137" y="128"/>
                      <a:pt x="137" y="128"/>
                    </a:cubicBezTo>
                    <a:cubicBezTo>
                      <a:pt x="137" y="127"/>
                      <a:pt x="138" y="125"/>
                      <a:pt x="137" y="124"/>
                    </a:cubicBezTo>
                    <a:cubicBezTo>
                      <a:pt x="137" y="123"/>
                      <a:pt x="137" y="123"/>
                      <a:pt x="138" y="122"/>
                    </a:cubicBezTo>
                    <a:cubicBezTo>
                      <a:pt x="138" y="122"/>
                      <a:pt x="137" y="121"/>
                      <a:pt x="136" y="121"/>
                    </a:cubicBezTo>
                    <a:cubicBezTo>
                      <a:pt x="135" y="121"/>
                      <a:pt x="134" y="120"/>
                      <a:pt x="133" y="120"/>
                    </a:cubicBezTo>
                    <a:cubicBezTo>
                      <a:pt x="131" y="121"/>
                      <a:pt x="131" y="120"/>
                      <a:pt x="130" y="120"/>
                    </a:cubicBezTo>
                    <a:cubicBezTo>
                      <a:pt x="130" y="120"/>
                      <a:pt x="129" y="119"/>
                      <a:pt x="127" y="118"/>
                    </a:cubicBezTo>
                    <a:cubicBezTo>
                      <a:pt x="126" y="118"/>
                      <a:pt x="125" y="117"/>
                      <a:pt x="125" y="117"/>
                    </a:cubicBezTo>
                    <a:cubicBezTo>
                      <a:pt x="125" y="116"/>
                      <a:pt x="123" y="116"/>
                      <a:pt x="123" y="115"/>
                    </a:cubicBezTo>
                    <a:cubicBezTo>
                      <a:pt x="122" y="115"/>
                      <a:pt x="121" y="115"/>
                      <a:pt x="120" y="115"/>
                    </a:cubicBezTo>
                    <a:cubicBezTo>
                      <a:pt x="119" y="115"/>
                      <a:pt x="118" y="114"/>
                      <a:pt x="117" y="114"/>
                    </a:cubicBezTo>
                    <a:cubicBezTo>
                      <a:pt x="116" y="114"/>
                      <a:pt x="114" y="115"/>
                      <a:pt x="113" y="115"/>
                    </a:cubicBezTo>
                    <a:cubicBezTo>
                      <a:pt x="113" y="115"/>
                      <a:pt x="114" y="114"/>
                      <a:pt x="114" y="114"/>
                    </a:cubicBezTo>
                    <a:cubicBezTo>
                      <a:pt x="114" y="113"/>
                      <a:pt x="113" y="112"/>
                      <a:pt x="113" y="111"/>
                    </a:cubicBezTo>
                    <a:cubicBezTo>
                      <a:pt x="113" y="110"/>
                      <a:pt x="112" y="108"/>
                      <a:pt x="111" y="109"/>
                    </a:cubicBezTo>
                    <a:cubicBezTo>
                      <a:pt x="110" y="109"/>
                      <a:pt x="109" y="108"/>
                      <a:pt x="108" y="108"/>
                    </a:cubicBezTo>
                    <a:cubicBezTo>
                      <a:pt x="108" y="108"/>
                      <a:pt x="108" y="105"/>
                      <a:pt x="108" y="104"/>
                    </a:cubicBezTo>
                    <a:cubicBezTo>
                      <a:pt x="109" y="102"/>
                      <a:pt x="110" y="100"/>
                      <a:pt x="110" y="100"/>
                    </a:cubicBezTo>
                    <a:cubicBezTo>
                      <a:pt x="110" y="99"/>
                      <a:pt x="111" y="99"/>
                      <a:pt x="112" y="98"/>
                    </a:cubicBezTo>
                    <a:cubicBezTo>
                      <a:pt x="112" y="98"/>
                      <a:pt x="112" y="97"/>
                      <a:pt x="113" y="97"/>
                    </a:cubicBezTo>
                    <a:cubicBezTo>
                      <a:pt x="113" y="96"/>
                      <a:pt x="113" y="96"/>
                      <a:pt x="114" y="96"/>
                    </a:cubicBezTo>
                    <a:cubicBezTo>
                      <a:pt x="114" y="95"/>
                      <a:pt x="115" y="95"/>
                      <a:pt x="114" y="95"/>
                    </a:cubicBezTo>
                    <a:cubicBezTo>
                      <a:pt x="114" y="94"/>
                      <a:pt x="114" y="94"/>
                      <a:pt x="115" y="94"/>
                    </a:cubicBezTo>
                    <a:cubicBezTo>
                      <a:pt x="116" y="94"/>
                      <a:pt x="118" y="94"/>
                      <a:pt x="118" y="93"/>
                    </a:cubicBezTo>
                    <a:cubicBezTo>
                      <a:pt x="118" y="91"/>
                      <a:pt x="115" y="92"/>
                      <a:pt x="115" y="91"/>
                    </a:cubicBezTo>
                    <a:cubicBezTo>
                      <a:pt x="115" y="90"/>
                      <a:pt x="111" y="90"/>
                      <a:pt x="111" y="90"/>
                    </a:cubicBezTo>
                    <a:cubicBezTo>
                      <a:pt x="111" y="89"/>
                      <a:pt x="115" y="90"/>
                      <a:pt x="116" y="91"/>
                    </a:cubicBezTo>
                    <a:cubicBezTo>
                      <a:pt x="117" y="91"/>
                      <a:pt x="118" y="91"/>
                      <a:pt x="119" y="91"/>
                    </a:cubicBezTo>
                    <a:cubicBezTo>
                      <a:pt x="120" y="91"/>
                      <a:pt x="119" y="90"/>
                      <a:pt x="119" y="89"/>
                    </a:cubicBezTo>
                    <a:cubicBezTo>
                      <a:pt x="120" y="88"/>
                      <a:pt x="122" y="90"/>
                      <a:pt x="123" y="90"/>
                    </a:cubicBezTo>
                    <a:cubicBezTo>
                      <a:pt x="124" y="89"/>
                      <a:pt x="125" y="87"/>
                      <a:pt x="126" y="86"/>
                    </a:cubicBezTo>
                    <a:cubicBezTo>
                      <a:pt x="127" y="85"/>
                      <a:pt x="126" y="85"/>
                      <a:pt x="124" y="85"/>
                    </a:cubicBezTo>
                    <a:cubicBezTo>
                      <a:pt x="123" y="85"/>
                      <a:pt x="121" y="84"/>
                      <a:pt x="120" y="84"/>
                    </a:cubicBezTo>
                    <a:cubicBezTo>
                      <a:pt x="119" y="83"/>
                      <a:pt x="119" y="82"/>
                      <a:pt x="121" y="82"/>
                    </a:cubicBezTo>
                    <a:cubicBezTo>
                      <a:pt x="122" y="82"/>
                      <a:pt x="124" y="85"/>
                      <a:pt x="125" y="85"/>
                    </a:cubicBezTo>
                    <a:cubicBezTo>
                      <a:pt x="126" y="85"/>
                      <a:pt x="128" y="83"/>
                      <a:pt x="129" y="82"/>
                    </a:cubicBezTo>
                    <a:cubicBezTo>
                      <a:pt x="130" y="82"/>
                      <a:pt x="128" y="81"/>
                      <a:pt x="127" y="81"/>
                    </a:cubicBezTo>
                    <a:cubicBezTo>
                      <a:pt x="127" y="80"/>
                      <a:pt x="128" y="80"/>
                      <a:pt x="129" y="80"/>
                    </a:cubicBezTo>
                    <a:cubicBezTo>
                      <a:pt x="130" y="80"/>
                      <a:pt x="130" y="81"/>
                      <a:pt x="131" y="81"/>
                    </a:cubicBezTo>
                    <a:cubicBezTo>
                      <a:pt x="131" y="81"/>
                      <a:pt x="132" y="81"/>
                      <a:pt x="133" y="81"/>
                    </a:cubicBezTo>
                    <a:cubicBezTo>
                      <a:pt x="134" y="81"/>
                      <a:pt x="133" y="80"/>
                      <a:pt x="132" y="79"/>
                    </a:cubicBezTo>
                    <a:cubicBezTo>
                      <a:pt x="131" y="79"/>
                      <a:pt x="132" y="78"/>
                      <a:pt x="132" y="79"/>
                    </a:cubicBezTo>
                    <a:cubicBezTo>
                      <a:pt x="133" y="79"/>
                      <a:pt x="133" y="79"/>
                      <a:pt x="134" y="80"/>
                    </a:cubicBezTo>
                    <a:cubicBezTo>
                      <a:pt x="134" y="81"/>
                      <a:pt x="135" y="80"/>
                      <a:pt x="136" y="80"/>
                    </a:cubicBezTo>
                    <a:cubicBezTo>
                      <a:pt x="137" y="80"/>
                      <a:pt x="137" y="79"/>
                      <a:pt x="138" y="78"/>
                    </a:cubicBezTo>
                    <a:cubicBezTo>
                      <a:pt x="139" y="78"/>
                      <a:pt x="139" y="79"/>
                      <a:pt x="139" y="78"/>
                    </a:cubicBezTo>
                    <a:cubicBezTo>
                      <a:pt x="140" y="77"/>
                      <a:pt x="139" y="76"/>
                      <a:pt x="138" y="75"/>
                    </a:cubicBezTo>
                    <a:cubicBezTo>
                      <a:pt x="137" y="74"/>
                      <a:pt x="138" y="74"/>
                      <a:pt x="137" y="73"/>
                    </a:cubicBezTo>
                    <a:cubicBezTo>
                      <a:pt x="137" y="73"/>
                      <a:pt x="136" y="72"/>
                      <a:pt x="137" y="72"/>
                    </a:cubicBezTo>
                    <a:cubicBezTo>
                      <a:pt x="138" y="73"/>
                      <a:pt x="139" y="72"/>
                      <a:pt x="140" y="72"/>
                    </a:cubicBezTo>
                    <a:cubicBezTo>
                      <a:pt x="140" y="71"/>
                      <a:pt x="138" y="71"/>
                      <a:pt x="139" y="70"/>
                    </a:cubicBezTo>
                    <a:cubicBezTo>
                      <a:pt x="140" y="70"/>
                      <a:pt x="139" y="69"/>
                      <a:pt x="138" y="69"/>
                    </a:cubicBezTo>
                    <a:cubicBezTo>
                      <a:pt x="137" y="69"/>
                      <a:pt x="137" y="69"/>
                      <a:pt x="137" y="68"/>
                    </a:cubicBezTo>
                    <a:cubicBezTo>
                      <a:pt x="137" y="67"/>
                      <a:pt x="135" y="68"/>
                      <a:pt x="134" y="67"/>
                    </a:cubicBezTo>
                    <a:cubicBezTo>
                      <a:pt x="133" y="67"/>
                      <a:pt x="131" y="67"/>
                      <a:pt x="130" y="67"/>
                    </a:cubicBezTo>
                    <a:cubicBezTo>
                      <a:pt x="130" y="67"/>
                      <a:pt x="130" y="69"/>
                      <a:pt x="131" y="69"/>
                    </a:cubicBezTo>
                    <a:cubicBezTo>
                      <a:pt x="131" y="69"/>
                      <a:pt x="132" y="70"/>
                      <a:pt x="131" y="70"/>
                    </a:cubicBezTo>
                    <a:cubicBezTo>
                      <a:pt x="131" y="70"/>
                      <a:pt x="131" y="71"/>
                      <a:pt x="131" y="71"/>
                    </a:cubicBezTo>
                    <a:cubicBezTo>
                      <a:pt x="130" y="71"/>
                      <a:pt x="130" y="71"/>
                      <a:pt x="129" y="72"/>
                    </a:cubicBezTo>
                    <a:cubicBezTo>
                      <a:pt x="129" y="74"/>
                      <a:pt x="129" y="74"/>
                      <a:pt x="128" y="75"/>
                    </a:cubicBezTo>
                    <a:cubicBezTo>
                      <a:pt x="127" y="75"/>
                      <a:pt x="128" y="73"/>
                      <a:pt x="127" y="73"/>
                    </a:cubicBezTo>
                    <a:cubicBezTo>
                      <a:pt x="126" y="73"/>
                      <a:pt x="126" y="75"/>
                      <a:pt x="127" y="75"/>
                    </a:cubicBezTo>
                    <a:cubicBezTo>
                      <a:pt x="128" y="75"/>
                      <a:pt x="128" y="76"/>
                      <a:pt x="128" y="76"/>
                    </a:cubicBezTo>
                    <a:cubicBezTo>
                      <a:pt x="128" y="77"/>
                      <a:pt x="127" y="77"/>
                      <a:pt x="126" y="78"/>
                    </a:cubicBezTo>
                    <a:cubicBezTo>
                      <a:pt x="126" y="78"/>
                      <a:pt x="126" y="77"/>
                      <a:pt x="125" y="77"/>
                    </a:cubicBezTo>
                    <a:cubicBezTo>
                      <a:pt x="124" y="76"/>
                      <a:pt x="123" y="75"/>
                      <a:pt x="123" y="74"/>
                    </a:cubicBezTo>
                    <a:cubicBezTo>
                      <a:pt x="123" y="73"/>
                      <a:pt x="124" y="73"/>
                      <a:pt x="124" y="73"/>
                    </a:cubicBezTo>
                    <a:cubicBezTo>
                      <a:pt x="125" y="73"/>
                      <a:pt x="124" y="72"/>
                      <a:pt x="124" y="72"/>
                    </a:cubicBezTo>
                    <a:cubicBezTo>
                      <a:pt x="124" y="71"/>
                      <a:pt x="123" y="71"/>
                      <a:pt x="123" y="70"/>
                    </a:cubicBezTo>
                    <a:cubicBezTo>
                      <a:pt x="122" y="69"/>
                      <a:pt x="121" y="69"/>
                      <a:pt x="121" y="69"/>
                    </a:cubicBezTo>
                    <a:cubicBezTo>
                      <a:pt x="120" y="70"/>
                      <a:pt x="120" y="71"/>
                      <a:pt x="120" y="71"/>
                    </a:cubicBezTo>
                    <a:cubicBezTo>
                      <a:pt x="119" y="71"/>
                      <a:pt x="119" y="73"/>
                      <a:pt x="119" y="73"/>
                    </a:cubicBezTo>
                    <a:cubicBezTo>
                      <a:pt x="118" y="73"/>
                      <a:pt x="118" y="70"/>
                      <a:pt x="118" y="70"/>
                    </a:cubicBezTo>
                    <a:cubicBezTo>
                      <a:pt x="117" y="70"/>
                      <a:pt x="117" y="69"/>
                      <a:pt x="118" y="69"/>
                    </a:cubicBezTo>
                    <a:cubicBezTo>
                      <a:pt x="119" y="69"/>
                      <a:pt x="119" y="68"/>
                      <a:pt x="119" y="68"/>
                    </a:cubicBezTo>
                    <a:cubicBezTo>
                      <a:pt x="118" y="68"/>
                      <a:pt x="117" y="67"/>
                      <a:pt x="116" y="67"/>
                    </a:cubicBezTo>
                    <a:cubicBezTo>
                      <a:pt x="116" y="67"/>
                      <a:pt x="115" y="68"/>
                      <a:pt x="115" y="68"/>
                    </a:cubicBezTo>
                    <a:cubicBezTo>
                      <a:pt x="114" y="67"/>
                      <a:pt x="115" y="66"/>
                      <a:pt x="115" y="66"/>
                    </a:cubicBezTo>
                    <a:cubicBezTo>
                      <a:pt x="115" y="65"/>
                      <a:pt x="116" y="66"/>
                      <a:pt x="116" y="65"/>
                    </a:cubicBezTo>
                    <a:cubicBezTo>
                      <a:pt x="117" y="65"/>
                      <a:pt x="115" y="65"/>
                      <a:pt x="115" y="64"/>
                    </a:cubicBezTo>
                    <a:cubicBezTo>
                      <a:pt x="115" y="63"/>
                      <a:pt x="113" y="63"/>
                      <a:pt x="113" y="63"/>
                    </a:cubicBezTo>
                    <a:cubicBezTo>
                      <a:pt x="112" y="62"/>
                      <a:pt x="113" y="61"/>
                      <a:pt x="113" y="60"/>
                    </a:cubicBezTo>
                    <a:cubicBezTo>
                      <a:pt x="112" y="60"/>
                      <a:pt x="111" y="58"/>
                      <a:pt x="110" y="58"/>
                    </a:cubicBezTo>
                    <a:cubicBezTo>
                      <a:pt x="109" y="59"/>
                      <a:pt x="109" y="57"/>
                      <a:pt x="109" y="57"/>
                    </a:cubicBezTo>
                    <a:cubicBezTo>
                      <a:pt x="110" y="57"/>
                      <a:pt x="110" y="57"/>
                      <a:pt x="111" y="56"/>
                    </a:cubicBezTo>
                    <a:cubicBezTo>
                      <a:pt x="112" y="55"/>
                      <a:pt x="112" y="55"/>
                      <a:pt x="111" y="55"/>
                    </a:cubicBezTo>
                    <a:cubicBezTo>
                      <a:pt x="111" y="54"/>
                      <a:pt x="110" y="54"/>
                      <a:pt x="111" y="54"/>
                    </a:cubicBezTo>
                    <a:cubicBezTo>
                      <a:pt x="112" y="54"/>
                      <a:pt x="114" y="55"/>
                      <a:pt x="115" y="54"/>
                    </a:cubicBezTo>
                    <a:cubicBezTo>
                      <a:pt x="116" y="54"/>
                      <a:pt x="118" y="51"/>
                      <a:pt x="118" y="50"/>
                    </a:cubicBezTo>
                    <a:cubicBezTo>
                      <a:pt x="119" y="49"/>
                      <a:pt x="118" y="48"/>
                      <a:pt x="116" y="49"/>
                    </a:cubicBezTo>
                    <a:cubicBezTo>
                      <a:pt x="114" y="49"/>
                      <a:pt x="114" y="48"/>
                      <a:pt x="112" y="48"/>
                    </a:cubicBezTo>
                    <a:cubicBezTo>
                      <a:pt x="111" y="48"/>
                      <a:pt x="108" y="48"/>
                      <a:pt x="107" y="49"/>
                    </a:cubicBezTo>
                    <a:cubicBezTo>
                      <a:pt x="107" y="49"/>
                      <a:pt x="108" y="49"/>
                      <a:pt x="108" y="50"/>
                    </a:cubicBezTo>
                    <a:cubicBezTo>
                      <a:pt x="108" y="50"/>
                      <a:pt x="107" y="50"/>
                      <a:pt x="106" y="50"/>
                    </a:cubicBezTo>
                    <a:cubicBezTo>
                      <a:pt x="106" y="50"/>
                      <a:pt x="106" y="51"/>
                      <a:pt x="106" y="52"/>
                    </a:cubicBezTo>
                    <a:cubicBezTo>
                      <a:pt x="106" y="54"/>
                      <a:pt x="107" y="54"/>
                      <a:pt x="107" y="55"/>
                    </a:cubicBezTo>
                    <a:cubicBezTo>
                      <a:pt x="108" y="56"/>
                      <a:pt x="108" y="57"/>
                      <a:pt x="108" y="58"/>
                    </a:cubicBezTo>
                    <a:cubicBezTo>
                      <a:pt x="108" y="59"/>
                      <a:pt x="107" y="59"/>
                      <a:pt x="106" y="59"/>
                    </a:cubicBezTo>
                    <a:cubicBezTo>
                      <a:pt x="106" y="59"/>
                      <a:pt x="107" y="60"/>
                      <a:pt x="107" y="60"/>
                    </a:cubicBezTo>
                    <a:cubicBezTo>
                      <a:pt x="107" y="61"/>
                      <a:pt x="106" y="60"/>
                      <a:pt x="105" y="60"/>
                    </a:cubicBezTo>
                    <a:cubicBezTo>
                      <a:pt x="104" y="60"/>
                      <a:pt x="104" y="62"/>
                      <a:pt x="105" y="63"/>
                    </a:cubicBezTo>
                    <a:cubicBezTo>
                      <a:pt x="105" y="63"/>
                      <a:pt x="105" y="63"/>
                      <a:pt x="105" y="64"/>
                    </a:cubicBezTo>
                    <a:cubicBezTo>
                      <a:pt x="104" y="65"/>
                      <a:pt x="104" y="66"/>
                      <a:pt x="105" y="67"/>
                    </a:cubicBezTo>
                    <a:cubicBezTo>
                      <a:pt x="106" y="67"/>
                      <a:pt x="109" y="67"/>
                      <a:pt x="110" y="68"/>
                    </a:cubicBezTo>
                    <a:cubicBezTo>
                      <a:pt x="111" y="69"/>
                      <a:pt x="109" y="68"/>
                      <a:pt x="110" y="69"/>
                    </a:cubicBezTo>
                    <a:cubicBezTo>
                      <a:pt x="110" y="70"/>
                      <a:pt x="109" y="71"/>
                      <a:pt x="109" y="71"/>
                    </a:cubicBezTo>
                    <a:cubicBezTo>
                      <a:pt x="109" y="72"/>
                      <a:pt x="110" y="72"/>
                      <a:pt x="110" y="70"/>
                    </a:cubicBezTo>
                    <a:cubicBezTo>
                      <a:pt x="111" y="69"/>
                      <a:pt x="111" y="71"/>
                      <a:pt x="111" y="72"/>
                    </a:cubicBezTo>
                    <a:cubicBezTo>
                      <a:pt x="111" y="73"/>
                      <a:pt x="110" y="72"/>
                      <a:pt x="110" y="73"/>
                    </a:cubicBezTo>
                    <a:cubicBezTo>
                      <a:pt x="109" y="74"/>
                      <a:pt x="108" y="74"/>
                      <a:pt x="107" y="74"/>
                    </a:cubicBezTo>
                    <a:cubicBezTo>
                      <a:pt x="106" y="74"/>
                      <a:pt x="107" y="75"/>
                      <a:pt x="107" y="76"/>
                    </a:cubicBezTo>
                    <a:cubicBezTo>
                      <a:pt x="108" y="77"/>
                      <a:pt x="107" y="77"/>
                      <a:pt x="106" y="77"/>
                    </a:cubicBezTo>
                    <a:cubicBezTo>
                      <a:pt x="105" y="77"/>
                      <a:pt x="104" y="76"/>
                      <a:pt x="105" y="75"/>
                    </a:cubicBezTo>
                    <a:cubicBezTo>
                      <a:pt x="105" y="74"/>
                      <a:pt x="106" y="73"/>
                      <a:pt x="105" y="73"/>
                    </a:cubicBezTo>
                    <a:cubicBezTo>
                      <a:pt x="104" y="74"/>
                      <a:pt x="103" y="73"/>
                      <a:pt x="102" y="73"/>
                    </a:cubicBezTo>
                    <a:cubicBezTo>
                      <a:pt x="102" y="72"/>
                      <a:pt x="103" y="72"/>
                      <a:pt x="104" y="72"/>
                    </a:cubicBezTo>
                    <a:cubicBezTo>
                      <a:pt x="106" y="73"/>
                      <a:pt x="104" y="71"/>
                      <a:pt x="105" y="71"/>
                    </a:cubicBezTo>
                    <a:cubicBezTo>
                      <a:pt x="106" y="71"/>
                      <a:pt x="107" y="72"/>
                      <a:pt x="108" y="71"/>
                    </a:cubicBezTo>
                    <a:cubicBezTo>
                      <a:pt x="109" y="70"/>
                      <a:pt x="108" y="69"/>
                      <a:pt x="107" y="69"/>
                    </a:cubicBezTo>
                    <a:cubicBezTo>
                      <a:pt x="106" y="69"/>
                      <a:pt x="105" y="70"/>
                      <a:pt x="105" y="69"/>
                    </a:cubicBezTo>
                    <a:cubicBezTo>
                      <a:pt x="105" y="68"/>
                      <a:pt x="106" y="69"/>
                      <a:pt x="107" y="69"/>
                    </a:cubicBezTo>
                    <a:cubicBezTo>
                      <a:pt x="108" y="69"/>
                      <a:pt x="106" y="68"/>
                      <a:pt x="105" y="68"/>
                    </a:cubicBezTo>
                    <a:cubicBezTo>
                      <a:pt x="104" y="68"/>
                      <a:pt x="104" y="68"/>
                      <a:pt x="103" y="67"/>
                    </a:cubicBezTo>
                    <a:cubicBezTo>
                      <a:pt x="102" y="66"/>
                      <a:pt x="101" y="66"/>
                      <a:pt x="100" y="68"/>
                    </a:cubicBezTo>
                    <a:cubicBezTo>
                      <a:pt x="100" y="70"/>
                      <a:pt x="98" y="69"/>
                      <a:pt x="98" y="70"/>
                    </a:cubicBezTo>
                    <a:cubicBezTo>
                      <a:pt x="97" y="70"/>
                      <a:pt x="98" y="71"/>
                      <a:pt x="100" y="71"/>
                    </a:cubicBezTo>
                    <a:cubicBezTo>
                      <a:pt x="101" y="71"/>
                      <a:pt x="102" y="72"/>
                      <a:pt x="102" y="72"/>
                    </a:cubicBezTo>
                    <a:cubicBezTo>
                      <a:pt x="101" y="72"/>
                      <a:pt x="101" y="73"/>
                      <a:pt x="101" y="73"/>
                    </a:cubicBezTo>
                    <a:cubicBezTo>
                      <a:pt x="100" y="72"/>
                      <a:pt x="99" y="73"/>
                      <a:pt x="100" y="73"/>
                    </a:cubicBezTo>
                    <a:cubicBezTo>
                      <a:pt x="100" y="74"/>
                      <a:pt x="99" y="74"/>
                      <a:pt x="99" y="75"/>
                    </a:cubicBezTo>
                    <a:cubicBezTo>
                      <a:pt x="100" y="75"/>
                      <a:pt x="98" y="75"/>
                      <a:pt x="97" y="75"/>
                    </a:cubicBezTo>
                    <a:cubicBezTo>
                      <a:pt x="96" y="75"/>
                      <a:pt x="94" y="75"/>
                      <a:pt x="93" y="75"/>
                    </a:cubicBezTo>
                    <a:cubicBezTo>
                      <a:pt x="91" y="76"/>
                      <a:pt x="90" y="75"/>
                      <a:pt x="89" y="74"/>
                    </a:cubicBezTo>
                    <a:cubicBezTo>
                      <a:pt x="88" y="74"/>
                      <a:pt x="88" y="74"/>
                      <a:pt x="87" y="74"/>
                    </a:cubicBezTo>
                    <a:cubicBezTo>
                      <a:pt x="86" y="74"/>
                      <a:pt x="86" y="73"/>
                      <a:pt x="85" y="73"/>
                    </a:cubicBezTo>
                    <a:cubicBezTo>
                      <a:pt x="83" y="73"/>
                      <a:pt x="84" y="72"/>
                      <a:pt x="83" y="71"/>
                    </a:cubicBezTo>
                    <a:cubicBezTo>
                      <a:pt x="83" y="70"/>
                      <a:pt x="81" y="71"/>
                      <a:pt x="80" y="71"/>
                    </a:cubicBezTo>
                    <a:cubicBezTo>
                      <a:pt x="79" y="72"/>
                      <a:pt x="77" y="72"/>
                      <a:pt x="76" y="73"/>
                    </a:cubicBezTo>
                    <a:cubicBezTo>
                      <a:pt x="76" y="74"/>
                      <a:pt x="77" y="74"/>
                      <a:pt x="77" y="74"/>
                    </a:cubicBezTo>
                    <a:cubicBezTo>
                      <a:pt x="78" y="74"/>
                      <a:pt x="78" y="73"/>
                      <a:pt x="79" y="73"/>
                    </a:cubicBezTo>
                    <a:cubicBezTo>
                      <a:pt x="81" y="73"/>
                      <a:pt x="82" y="71"/>
                      <a:pt x="82" y="72"/>
                    </a:cubicBezTo>
                    <a:cubicBezTo>
                      <a:pt x="83" y="73"/>
                      <a:pt x="80" y="74"/>
                      <a:pt x="79" y="74"/>
                    </a:cubicBezTo>
                    <a:cubicBezTo>
                      <a:pt x="77" y="74"/>
                      <a:pt x="78" y="75"/>
                      <a:pt x="79" y="77"/>
                    </a:cubicBezTo>
                    <a:cubicBezTo>
                      <a:pt x="80" y="79"/>
                      <a:pt x="78" y="78"/>
                      <a:pt x="78" y="79"/>
                    </a:cubicBezTo>
                    <a:cubicBezTo>
                      <a:pt x="78" y="80"/>
                      <a:pt x="76" y="79"/>
                      <a:pt x="77" y="78"/>
                    </a:cubicBezTo>
                    <a:cubicBezTo>
                      <a:pt x="78" y="78"/>
                      <a:pt x="77" y="77"/>
                      <a:pt x="77" y="76"/>
                    </a:cubicBezTo>
                    <a:cubicBezTo>
                      <a:pt x="76" y="76"/>
                      <a:pt x="75" y="76"/>
                      <a:pt x="75" y="76"/>
                    </a:cubicBezTo>
                    <a:cubicBezTo>
                      <a:pt x="76" y="75"/>
                      <a:pt x="75" y="76"/>
                      <a:pt x="74" y="75"/>
                    </a:cubicBezTo>
                    <a:cubicBezTo>
                      <a:pt x="73" y="75"/>
                      <a:pt x="73" y="74"/>
                      <a:pt x="72" y="75"/>
                    </a:cubicBezTo>
                    <a:cubicBezTo>
                      <a:pt x="71" y="75"/>
                      <a:pt x="70" y="75"/>
                      <a:pt x="68" y="75"/>
                    </a:cubicBezTo>
                    <a:cubicBezTo>
                      <a:pt x="65" y="76"/>
                      <a:pt x="61" y="76"/>
                      <a:pt x="61" y="75"/>
                    </a:cubicBezTo>
                    <a:cubicBezTo>
                      <a:pt x="60" y="74"/>
                      <a:pt x="63" y="73"/>
                      <a:pt x="63" y="73"/>
                    </a:cubicBezTo>
                    <a:cubicBezTo>
                      <a:pt x="64" y="73"/>
                      <a:pt x="64" y="72"/>
                      <a:pt x="62" y="71"/>
                    </a:cubicBezTo>
                    <a:cubicBezTo>
                      <a:pt x="61" y="71"/>
                      <a:pt x="59" y="70"/>
                      <a:pt x="59" y="71"/>
                    </a:cubicBezTo>
                    <a:cubicBezTo>
                      <a:pt x="59" y="71"/>
                      <a:pt x="57" y="71"/>
                      <a:pt x="55" y="70"/>
                    </a:cubicBezTo>
                    <a:cubicBezTo>
                      <a:pt x="53" y="70"/>
                      <a:pt x="53" y="69"/>
                      <a:pt x="52" y="69"/>
                    </a:cubicBezTo>
                    <a:cubicBezTo>
                      <a:pt x="51" y="69"/>
                      <a:pt x="49" y="69"/>
                      <a:pt x="47" y="68"/>
                    </a:cubicBezTo>
                    <a:cubicBezTo>
                      <a:pt x="46" y="66"/>
                      <a:pt x="43" y="67"/>
                      <a:pt x="42" y="68"/>
                    </a:cubicBezTo>
                    <a:cubicBezTo>
                      <a:pt x="42" y="69"/>
                      <a:pt x="41" y="69"/>
                      <a:pt x="39" y="69"/>
                    </a:cubicBezTo>
                    <a:cubicBezTo>
                      <a:pt x="38" y="69"/>
                      <a:pt x="40" y="67"/>
                      <a:pt x="40" y="67"/>
                    </a:cubicBezTo>
                    <a:cubicBezTo>
                      <a:pt x="39" y="67"/>
                      <a:pt x="40" y="66"/>
                      <a:pt x="39" y="65"/>
                    </a:cubicBezTo>
                    <a:cubicBezTo>
                      <a:pt x="38" y="65"/>
                      <a:pt x="37" y="69"/>
                      <a:pt x="36" y="69"/>
                    </a:cubicBezTo>
                    <a:cubicBezTo>
                      <a:pt x="34" y="69"/>
                      <a:pt x="33" y="65"/>
                      <a:pt x="32" y="64"/>
                    </a:cubicBezTo>
                    <a:cubicBezTo>
                      <a:pt x="31" y="63"/>
                      <a:pt x="30" y="63"/>
                      <a:pt x="31" y="65"/>
                    </a:cubicBezTo>
                    <a:cubicBezTo>
                      <a:pt x="32" y="66"/>
                      <a:pt x="30" y="65"/>
                      <a:pt x="30" y="66"/>
                    </a:cubicBezTo>
                    <a:cubicBezTo>
                      <a:pt x="30" y="67"/>
                      <a:pt x="28" y="68"/>
                      <a:pt x="28" y="67"/>
                    </a:cubicBezTo>
                    <a:cubicBezTo>
                      <a:pt x="28" y="67"/>
                      <a:pt x="27" y="66"/>
                      <a:pt x="26" y="68"/>
                    </a:cubicBezTo>
                    <a:cubicBezTo>
                      <a:pt x="25" y="69"/>
                      <a:pt x="24" y="69"/>
                      <a:pt x="24" y="68"/>
                    </a:cubicBezTo>
                    <a:cubicBezTo>
                      <a:pt x="24" y="68"/>
                      <a:pt x="20" y="70"/>
                      <a:pt x="20" y="70"/>
                    </a:cubicBezTo>
                    <a:cubicBezTo>
                      <a:pt x="20" y="71"/>
                      <a:pt x="20" y="72"/>
                      <a:pt x="19" y="71"/>
                    </a:cubicBezTo>
                    <a:cubicBezTo>
                      <a:pt x="18" y="71"/>
                      <a:pt x="18" y="71"/>
                      <a:pt x="19" y="70"/>
                    </a:cubicBezTo>
                    <a:cubicBezTo>
                      <a:pt x="20" y="70"/>
                      <a:pt x="22" y="68"/>
                      <a:pt x="24" y="68"/>
                    </a:cubicBezTo>
                    <a:cubicBezTo>
                      <a:pt x="25" y="67"/>
                      <a:pt x="27" y="66"/>
                      <a:pt x="27" y="66"/>
                    </a:cubicBezTo>
                    <a:cubicBezTo>
                      <a:pt x="27" y="65"/>
                      <a:pt x="26" y="66"/>
                      <a:pt x="25" y="66"/>
                    </a:cubicBezTo>
                    <a:cubicBezTo>
                      <a:pt x="24" y="65"/>
                      <a:pt x="23" y="66"/>
                      <a:pt x="22" y="67"/>
                    </a:cubicBezTo>
                    <a:cubicBezTo>
                      <a:pt x="20" y="68"/>
                      <a:pt x="19" y="67"/>
                      <a:pt x="19" y="68"/>
                    </a:cubicBezTo>
                    <a:cubicBezTo>
                      <a:pt x="19" y="69"/>
                      <a:pt x="18" y="68"/>
                      <a:pt x="17" y="69"/>
                    </a:cubicBezTo>
                    <a:cubicBezTo>
                      <a:pt x="17" y="69"/>
                      <a:pt x="16" y="69"/>
                      <a:pt x="17" y="68"/>
                    </a:cubicBezTo>
                    <a:cubicBezTo>
                      <a:pt x="17" y="68"/>
                      <a:pt x="16" y="67"/>
                      <a:pt x="16" y="68"/>
                    </a:cubicBezTo>
                    <a:cubicBezTo>
                      <a:pt x="16" y="68"/>
                      <a:pt x="15" y="69"/>
                      <a:pt x="14" y="69"/>
                    </a:cubicBezTo>
                    <a:cubicBezTo>
                      <a:pt x="13" y="69"/>
                      <a:pt x="12" y="69"/>
                      <a:pt x="12" y="70"/>
                    </a:cubicBezTo>
                    <a:cubicBezTo>
                      <a:pt x="13" y="71"/>
                      <a:pt x="14" y="71"/>
                      <a:pt x="13" y="71"/>
                    </a:cubicBezTo>
                    <a:cubicBezTo>
                      <a:pt x="13" y="72"/>
                      <a:pt x="12" y="70"/>
                      <a:pt x="10" y="71"/>
                    </a:cubicBezTo>
                    <a:cubicBezTo>
                      <a:pt x="8" y="71"/>
                      <a:pt x="4" y="69"/>
                      <a:pt x="4" y="68"/>
                    </a:cubicBezTo>
                    <a:cubicBezTo>
                      <a:pt x="4" y="68"/>
                      <a:pt x="2" y="68"/>
                      <a:pt x="0" y="68"/>
                    </a:cubicBezTo>
                    <a:cubicBezTo>
                      <a:pt x="0" y="103"/>
                      <a:pt x="0" y="103"/>
                      <a:pt x="0" y="103"/>
                    </a:cubicBezTo>
                    <a:cubicBezTo>
                      <a:pt x="0" y="103"/>
                      <a:pt x="1" y="104"/>
                      <a:pt x="1" y="104"/>
                    </a:cubicBezTo>
                    <a:cubicBezTo>
                      <a:pt x="2" y="103"/>
                      <a:pt x="2" y="104"/>
                      <a:pt x="4" y="103"/>
                    </a:cubicBezTo>
                    <a:cubicBezTo>
                      <a:pt x="5" y="103"/>
                      <a:pt x="5" y="104"/>
                      <a:pt x="5" y="104"/>
                    </a:cubicBezTo>
                    <a:cubicBezTo>
                      <a:pt x="5" y="105"/>
                      <a:pt x="7" y="106"/>
                      <a:pt x="7" y="107"/>
                    </a:cubicBezTo>
                    <a:cubicBezTo>
                      <a:pt x="8" y="108"/>
                      <a:pt x="8" y="108"/>
                      <a:pt x="9" y="108"/>
                    </a:cubicBezTo>
                    <a:cubicBezTo>
                      <a:pt x="10" y="107"/>
                      <a:pt x="11" y="107"/>
                      <a:pt x="11" y="106"/>
                    </a:cubicBezTo>
                    <a:cubicBezTo>
                      <a:pt x="11" y="105"/>
                      <a:pt x="15" y="105"/>
                      <a:pt x="15" y="106"/>
                    </a:cubicBezTo>
                    <a:cubicBezTo>
                      <a:pt x="15" y="107"/>
                      <a:pt x="18" y="109"/>
                      <a:pt x="20" y="112"/>
                    </a:cubicBezTo>
                    <a:cubicBezTo>
                      <a:pt x="21" y="115"/>
                      <a:pt x="21" y="116"/>
                      <a:pt x="24" y="117"/>
                    </a:cubicBezTo>
                    <a:cubicBezTo>
                      <a:pt x="26" y="118"/>
                      <a:pt x="26" y="118"/>
                      <a:pt x="26" y="119"/>
                    </a:cubicBezTo>
                    <a:cubicBezTo>
                      <a:pt x="26" y="120"/>
                      <a:pt x="27" y="121"/>
                      <a:pt x="26" y="121"/>
                    </a:cubicBezTo>
                    <a:cubicBezTo>
                      <a:pt x="26" y="122"/>
                      <a:pt x="25" y="122"/>
                      <a:pt x="25" y="123"/>
                    </a:cubicBezTo>
                    <a:cubicBezTo>
                      <a:pt x="25" y="123"/>
                      <a:pt x="25" y="123"/>
                      <a:pt x="26" y="124"/>
                    </a:cubicBezTo>
                    <a:cubicBezTo>
                      <a:pt x="26" y="124"/>
                      <a:pt x="25" y="124"/>
                      <a:pt x="25" y="125"/>
                    </a:cubicBezTo>
                    <a:cubicBezTo>
                      <a:pt x="26" y="125"/>
                      <a:pt x="25" y="126"/>
                      <a:pt x="26" y="126"/>
                    </a:cubicBezTo>
                    <a:cubicBezTo>
                      <a:pt x="26" y="127"/>
                      <a:pt x="27" y="127"/>
                      <a:pt x="28" y="126"/>
                    </a:cubicBezTo>
                    <a:cubicBezTo>
                      <a:pt x="28" y="126"/>
                      <a:pt x="29" y="127"/>
                      <a:pt x="28" y="128"/>
                    </a:cubicBezTo>
                    <a:cubicBezTo>
                      <a:pt x="28" y="129"/>
                      <a:pt x="29" y="129"/>
                      <a:pt x="29" y="129"/>
                    </a:cubicBezTo>
                    <a:cubicBezTo>
                      <a:pt x="29" y="128"/>
                      <a:pt x="30" y="129"/>
                      <a:pt x="31" y="130"/>
                    </a:cubicBezTo>
                    <a:cubicBezTo>
                      <a:pt x="31" y="130"/>
                      <a:pt x="32" y="131"/>
                      <a:pt x="31" y="131"/>
                    </a:cubicBezTo>
                    <a:cubicBezTo>
                      <a:pt x="30" y="131"/>
                      <a:pt x="30" y="132"/>
                      <a:pt x="31" y="132"/>
                    </a:cubicBezTo>
                    <a:cubicBezTo>
                      <a:pt x="32" y="132"/>
                      <a:pt x="31" y="133"/>
                      <a:pt x="31" y="133"/>
                    </a:cubicBezTo>
                    <a:cubicBezTo>
                      <a:pt x="31" y="134"/>
                      <a:pt x="33" y="134"/>
                      <a:pt x="34" y="134"/>
                    </a:cubicBezTo>
                    <a:cubicBezTo>
                      <a:pt x="35" y="134"/>
                      <a:pt x="35" y="135"/>
                      <a:pt x="36" y="135"/>
                    </a:cubicBezTo>
                    <a:cubicBezTo>
                      <a:pt x="36" y="136"/>
                      <a:pt x="37" y="136"/>
                      <a:pt x="38" y="136"/>
                    </a:cubicBezTo>
                    <a:cubicBezTo>
                      <a:pt x="38" y="136"/>
                      <a:pt x="38" y="137"/>
                      <a:pt x="38" y="137"/>
                    </a:cubicBezTo>
                    <a:cubicBezTo>
                      <a:pt x="39" y="138"/>
                      <a:pt x="40" y="138"/>
                      <a:pt x="40" y="138"/>
                    </a:cubicBezTo>
                    <a:cubicBezTo>
                      <a:pt x="41" y="137"/>
                      <a:pt x="41" y="138"/>
                      <a:pt x="42" y="138"/>
                    </a:cubicBezTo>
                    <a:cubicBezTo>
                      <a:pt x="43" y="138"/>
                      <a:pt x="43" y="139"/>
                      <a:pt x="43" y="140"/>
                    </a:cubicBezTo>
                    <a:cubicBezTo>
                      <a:pt x="107" y="140"/>
                      <a:pt x="107" y="140"/>
                      <a:pt x="107" y="140"/>
                    </a:cubicBezTo>
                    <a:cubicBezTo>
                      <a:pt x="107" y="140"/>
                      <a:pt x="107" y="138"/>
                      <a:pt x="108" y="139"/>
                    </a:cubicBezTo>
                    <a:cubicBezTo>
                      <a:pt x="109" y="140"/>
                      <a:pt x="108" y="140"/>
                      <a:pt x="109" y="141"/>
                    </a:cubicBezTo>
                    <a:cubicBezTo>
                      <a:pt x="110" y="141"/>
                      <a:pt x="111" y="142"/>
                      <a:pt x="111" y="141"/>
                    </a:cubicBezTo>
                    <a:cubicBezTo>
                      <a:pt x="112" y="141"/>
                      <a:pt x="112" y="141"/>
                      <a:pt x="113" y="142"/>
                    </a:cubicBezTo>
                    <a:cubicBezTo>
                      <a:pt x="114" y="142"/>
                      <a:pt x="115" y="142"/>
                      <a:pt x="115" y="142"/>
                    </a:cubicBezTo>
                    <a:cubicBezTo>
                      <a:pt x="116" y="143"/>
                      <a:pt x="117" y="143"/>
                      <a:pt x="117" y="143"/>
                    </a:cubicBezTo>
                    <a:cubicBezTo>
                      <a:pt x="118" y="142"/>
                      <a:pt x="120" y="143"/>
                      <a:pt x="121" y="143"/>
                    </a:cubicBezTo>
                    <a:cubicBezTo>
                      <a:pt x="122" y="142"/>
                      <a:pt x="123" y="140"/>
                      <a:pt x="124" y="140"/>
                    </a:cubicBezTo>
                    <a:cubicBezTo>
                      <a:pt x="125" y="140"/>
                      <a:pt x="128" y="141"/>
                      <a:pt x="129" y="142"/>
                    </a:cubicBezTo>
                    <a:cubicBezTo>
                      <a:pt x="129" y="144"/>
                      <a:pt x="131" y="142"/>
                      <a:pt x="131" y="144"/>
                    </a:cubicBezTo>
                    <a:cubicBezTo>
                      <a:pt x="131" y="145"/>
                      <a:pt x="133" y="147"/>
                      <a:pt x="132" y="147"/>
                    </a:cubicBezTo>
                    <a:cubicBezTo>
                      <a:pt x="133" y="148"/>
                      <a:pt x="133" y="148"/>
                      <a:pt x="134" y="148"/>
                    </a:cubicBezTo>
                    <a:cubicBezTo>
                      <a:pt x="134" y="148"/>
                      <a:pt x="136" y="148"/>
                      <a:pt x="137" y="149"/>
                    </a:cubicBezTo>
                    <a:cubicBezTo>
                      <a:pt x="139" y="149"/>
                      <a:pt x="141" y="148"/>
                      <a:pt x="142" y="150"/>
                    </a:cubicBezTo>
                    <a:cubicBezTo>
                      <a:pt x="142" y="152"/>
                      <a:pt x="144" y="153"/>
                      <a:pt x="142" y="153"/>
                    </a:cubicBezTo>
                    <a:cubicBezTo>
                      <a:pt x="141" y="153"/>
                      <a:pt x="139" y="151"/>
                      <a:pt x="139" y="152"/>
                    </a:cubicBezTo>
                    <a:cubicBezTo>
                      <a:pt x="139" y="153"/>
                      <a:pt x="139" y="153"/>
                      <a:pt x="139" y="154"/>
                    </a:cubicBezTo>
                    <a:cubicBezTo>
                      <a:pt x="139" y="156"/>
                      <a:pt x="138" y="158"/>
                      <a:pt x="137" y="158"/>
                    </a:cubicBezTo>
                    <a:cubicBezTo>
                      <a:pt x="137" y="158"/>
                      <a:pt x="137" y="158"/>
                      <a:pt x="137" y="158"/>
                    </a:cubicBezTo>
                    <a:cubicBezTo>
                      <a:pt x="137" y="159"/>
                      <a:pt x="137" y="159"/>
                      <a:pt x="137" y="160"/>
                    </a:cubicBezTo>
                    <a:cubicBezTo>
                      <a:pt x="138" y="159"/>
                      <a:pt x="139" y="158"/>
                      <a:pt x="140" y="158"/>
                    </a:cubicBezTo>
                    <a:cubicBezTo>
                      <a:pt x="142" y="158"/>
                      <a:pt x="142" y="159"/>
                      <a:pt x="143" y="159"/>
                    </a:cubicBezTo>
                    <a:cubicBezTo>
                      <a:pt x="144" y="158"/>
                      <a:pt x="144" y="158"/>
                      <a:pt x="145" y="158"/>
                    </a:cubicBezTo>
                    <a:cubicBezTo>
                      <a:pt x="145" y="158"/>
                      <a:pt x="145" y="158"/>
                      <a:pt x="145" y="158"/>
                    </a:cubicBezTo>
                    <a:cubicBezTo>
                      <a:pt x="145" y="158"/>
                      <a:pt x="145" y="158"/>
                      <a:pt x="145" y="158"/>
                    </a:cubicBezTo>
                    <a:cubicBezTo>
                      <a:pt x="145" y="157"/>
                      <a:pt x="145" y="157"/>
                      <a:pt x="145" y="157"/>
                    </a:cubicBezTo>
                    <a:cubicBezTo>
                      <a:pt x="144" y="157"/>
                      <a:pt x="144" y="157"/>
                      <a:pt x="143" y="156"/>
                    </a:cubicBezTo>
                    <a:cubicBezTo>
                      <a:pt x="143" y="155"/>
                      <a:pt x="147" y="154"/>
                      <a:pt x="148" y="154"/>
                    </a:cubicBezTo>
                    <a:cubicBezTo>
                      <a:pt x="150" y="155"/>
                      <a:pt x="151" y="154"/>
                      <a:pt x="151" y="154"/>
                    </a:cubicBezTo>
                    <a:cubicBezTo>
                      <a:pt x="152" y="153"/>
                      <a:pt x="154" y="152"/>
                      <a:pt x="155" y="152"/>
                    </a:cubicBezTo>
                    <a:cubicBezTo>
                      <a:pt x="155" y="152"/>
                      <a:pt x="163" y="152"/>
                      <a:pt x="163" y="152"/>
                    </a:cubicBezTo>
                    <a:cubicBezTo>
                      <a:pt x="163" y="152"/>
                      <a:pt x="165" y="150"/>
                      <a:pt x="165" y="149"/>
                    </a:cubicBezTo>
                    <a:cubicBezTo>
                      <a:pt x="166" y="147"/>
                      <a:pt x="167" y="144"/>
                      <a:pt x="168" y="145"/>
                    </a:cubicBezTo>
                    <a:cubicBezTo>
                      <a:pt x="169" y="145"/>
                      <a:pt x="171" y="145"/>
                      <a:pt x="171" y="146"/>
                    </a:cubicBezTo>
                    <a:cubicBezTo>
                      <a:pt x="172" y="146"/>
                      <a:pt x="171" y="149"/>
                      <a:pt x="173" y="152"/>
                    </a:cubicBezTo>
                    <a:cubicBezTo>
                      <a:pt x="174" y="151"/>
                      <a:pt x="175" y="151"/>
                      <a:pt x="176" y="151"/>
                    </a:cubicBezTo>
                    <a:cubicBezTo>
                      <a:pt x="177" y="151"/>
                      <a:pt x="178" y="150"/>
                      <a:pt x="179" y="149"/>
                    </a:cubicBezTo>
                    <a:cubicBezTo>
                      <a:pt x="179" y="148"/>
                      <a:pt x="180" y="150"/>
                      <a:pt x="179" y="150"/>
                    </a:cubicBezTo>
                    <a:cubicBezTo>
                      <a:pt x="178" y="150"/>
                      <a:pt x="179" y="151"/>
                      <a:pt x="181" y="151"/>
                    </a:cubicBezTo>
                    <a:cubicBezTo>
                      <a:pt x="182" y="151"/>
                      <a:pt x="180" y="151"/>
                      <a:pt x="179" y="151"/>
                    </a:cubicBezTo>
                    <a:cubicBezTo>
                      <a:pt x="178" y="151"/>
                      <a:pt x="178" y="151"/>
                      <a:pt x="176" y="153"/>
                    </a:cubicBezTo>
                    <a:cubicBezTo>
                      <a:pt x="175" y="154"/>
                      <a:pt x="175" y="155"/>
                      <a:pt x="176" y="155"/>
                    </a:cubicBezTo>
                    <a:cubicBezTo>
                      <a:pt x="177" y="156"/>
                      <a:pt x="178" y="156"/>
                      <a:pt x="179" y="155"/>
                    </a:cubicBezTo>
                    <a:cubicBezTo>
                      <a:pt x="180" y="154"/>
                      <a:pt x="180" y="153"/>
                      <a:pt x="181" y="153"/>
                    </a:cubicBezTo>
                    <a:cubicBezTo>
                      <a:pt x="182" y="153"/>
                      <a:pt x="185" y="152"/>
                      <a:pt x="186" y="152"/>
                    </a:cubicBezTo>
                    <a:cubicBezTo>
                      <a:pt x="188" y="151"/>
                      <a:pt x="187" y="151"/>
                      <a:pt x="187" y="150"/>
                    </a:cubicBezTo>
                    <a:cubicBezTo>
                      <a:pt x="187" y="150"/>
                      <a:pt x="189" y="150"/>
                      <a:pt x="190" y="149"/>
                    </a:cubicBezTo>
                    <a:cubicBezTo>
                      <a:pt x="191" y="149"/>
                      <a:pt x="190" y="148"/>
                      <a:pt x="189" y="148"/>
                    </a:cubicBezTo>
                    <a:close/>
                    <a:moveTo>
                      <a:pt x="55" y="81"/>
                    </a:moveTo>
                    <a:cubicBezTo>
                      <a:pt x="54" y="83"/>
                      <a:pt x="53" y="83"/>
                      <a:pt x="52" y="83"/>
                    </a:cubicBezTo>
                    <a:cubicBezTo>
                      <a:pt x="50" y="83"/>
                      <a:pt x="50" y="84"/>
                      <a:pt x="50" y="84"/>
                    </a:cubicBezTo>
                    <a:cubicBezTo>
                      <a:pt x="51" y="85"/>
                      <a:pt x="51" y="85"/>
                      <a:pt x="50" y="85"/>
                    </a:cubicBezTo>
                    <a:cubicBezTo>
                      <a:pt x="48" y="86"/>
                      <a:pt x="47" y="87"/>
                      <a:pt x="47" y="87"/>
                    </a:cubicBezTo>
                    <a:cubicBezTo>
                      <a:pt x="46" y="87"/>
                      <a:pt x="49" y="84"/>
                      <a:pt x="48" y="84"/>
                    </a:cubicBezTo>
                    <a:cubicBezTo>
                      <a:pt x="48" y="83"/>
                      <a:pt x="46" y="85"/>
                      <a:pt x="46" y="85"/>
                    </a:cubicBezTo>
                    <a:cubicBezTo>
                      <a:pt x="46" y="86"/>
                      <a:pt x="44" y="86"/>
                      <a:pt x="43" y="86"/>
                    </a:cubicBezTo>
                    <a:cubicBezTo>
                      <a:pt x="43" y="86"/>
                      <a:pt x="42" y="85"/>
                      <a:pt x="42" y="85"/>
                    </a:cubicBezTo>
                    <a:cubicBezTo>
                      <a:pt x="43" y="85"/>
                      <a:pt x="43" y="84"/>
                      <a:pt x="44" y="84"/>
                    </a:cubicBezTo>
                    <a:cubicBezTo>
                      <a:pt x="45" y="84"/>
                      <a:pt x="44" y="83"/>
                      <a:pt x="44" y="82"/>
                    </a:cubicBezTo>
                    <a:cubicBezTo>
                      <a:pt x="44" y="82"/>
                      <a:pt x="46" y="83"/>
                      <a:pt x="46" y="82"/>
                    </a:cubicBezTo>
                    <a:cubicBezTo>
                      <a:pt x="46" y="81"/>
                      <a:pt x="44" y="81"/>
                      <a:pt x="43" y="81"/>
                    </a:cubicBezTo>
                    <a:cubicBezTo>
                      <a:pt x="43" y="82"/>
                      <a:pt x="41" y="83"/>
                      <a:pt x="39" y="82"/>
                    </a:cubicBezTo>
                    <a:cubicBezTo>
                      <a:pt x="38" y="82"/>
                      <a:pt x="44" y="81"/>
                      <a:pt x="45" y="80"/>
                    </a:cubicBezTo>
                    <a:cubicBezTo>
                      <a:pt x="46" y="79"/>
                      <a:pt x="51" y="78"/>
                      <a:pt x="51" y="79"/>
                    </a:cubicBezTo>
                    <a:cubicBezTo>
                      <a:pt x="51" y="80"/>
                      <a:pt x="48" y="80"/>
                      <a:pt x="50" y="81"/>
                    </a:cubicBezTo>
                    <a:cubicBezTo>
                      <a:pt x="51" y="82"/>
                      <a:pt x="53" y="81"/>
                      <a:pt x="54" y="80"/>
                    </a:cubicBezTo>
                    <a:cubicBezTo>
                      <a:pt x="54" y="80"/>
                      <a:pt x="56" y="80"/>
                      <a:pt x="55" y="81"/>
                    </a:cubicBezTo>
                    <a:close/>
                    <a:moveTo>
                      <a:pt x="68" y="98"/>
                    </a:moveTo>
                    <a:cubicBezTo>
                      <a:pt x="66" y="99"/>
                      <a:pt x="67" y="99"/>
                      <a:pt x="65" y="99"/>
                    </a:cubicBezTo>
                    <a:cubicBezTo>
                      <a:pt x="64" y="100"/>
                      <a:pt x="65" y="101"/>
                      <a:pt x="63" y="101"/>
                    </a:cubicBezTo>
                    <a:cubicBezTo>
                      <a:pt x="62" y="101"/>
                      <a:pt x="57" y="101"/>
                      <a:pt x="57" y="100"/>
                    </a:cubicBezTo>
                    <a:cubicBezTo>
                      <a:pt x="57" y="100"/>
                      <a:pt x="59" y="100"/>
                      <a:pt x="59" y="100"/>
                    </a:cubicBezTo>
                    <a:cubicBezTo>
                      <a:pt x="59" y="99"/>
                      <a:pt x="60" y="98"/>
                      <a:pt x="61" y="98"/>
                    </a:cubicBezTo>
                    <a:cubicBezTo>
                      <a:pt x="62" y="98"/>
                      <a:pt x="62" y="96"/>
                      <a:pt x="60" y="96"/>
                    </a:cubicBezTo>
                    <a:cubicBezTo>
                      <a:pt x="59" y="95"/>
                      <a:pt x="63" y="94"/>
                      <a:pt x="64" y="96"/>
                    </a:cubicBezTo>
                    <a:cubicBezTo>
                      <a:pt x="65" y="97"/>
                      <a:pt x="66" y="98"/>
                      <a:pt x="67" y="97"/>
                    </a:cubicBezTo>
                    <a:cubicBezTo>
                      <a:pt x="68" y="96"/>
                      <a:pt x="74" y="93"/>
                      <a:pt x="74" y="95"/>
                    </a:cubicBezTo>
                    <a:cubicBezTo>
                      <a:pt x="74" y="96"/>
                      <a:pt x="70" y="97"/>
                      <a:pt x="68" y="98"/>
                    </a:cubicBezTo>
                    <a:close/>
                    <a:moveTo>
                      <a:pt x="104" y="136"/>
                    </a:moveTo>
                    <a:cubicBezTo>
                      <a:pt x="103" y="136"/>
                      <a:pt x="104" y="133"/>
                      <a:pt x="102" y="131"/>
                    </a:cubicBezTo>
                    <a:cubicBezTo>
                      <a:pt x="100" y="130"/>
                      <a:pt x="98" y="128"/>
                      <a:pt x="98" y="126"/>
                    </a:cubicBezTo>
                    <a:cubicBezTo>
                      <a:pt x="98" y="125"/>
                      <a:pt x="101" y="124"/>
                      <a:pt x="101" y="125"/>
                    </a:cubicBezTo>
                    <a:cubicBezTo>
                      <a:pt x="102" y="126"/>
                      <a:pt x="103" y="131"/>
                      <a:pt x="104" y="132"/>
                    </a:cubicBezTo>
                    <a:cubicBezTo>
                      <a:pt x="105" y="133"/>
                      <a:pt x="105" y="135"/>
                      <a:pt x="104" y="13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307">
                <a:extLst>
                  <a:ext uri="{FF2B5EF4-FFF2-40B4-BE49-F238E27FC236}">
                    <a16:creationId xmlns:a16="http://schemas.microsoft.com/office/drawing/2014/main" id="{A5F9A315-0E3D-46E7-A9C1-4AA56C57CC05}"/>
                  </a:ext>
                </a:extLst>
              </p:cNvPr>
              <p:cNvSpPr>
                <a:spLocks noEditPoints="1"/>
              </p:cNvSpPr>
              <p:nvPr/>
            </p:nvSpPr>
            <p:spPr bwMode="auto">
              <a:xfrm>
                <a:off x="-4945063" y="1497013"/>
                <a:ext cx="852487" cy="576263"/>
              </a:xfrm>
              <a:custGeom>
                <a:avLst/>
                <a:gdLst>
                  <a:gd name="T0" fmla="*/ 72 w 236"/>
                  <a:gd name="T1" fmla="*/ 47 h 160"/>
                  <a:gd name="T2" fmla="*/ 63 w 236"/>
                  <a:gd name="T3" fmla="*/ 7 h 160"/>
                  <a:gd name="T4" fmla="*/ 38 w 236"/>
                  <a:gd name="T5" fmla="*/ 4 h 160"/>
                  <a:gd name="T6" fmla="*/ 28 w 236"/>
                  <a:gd name="T7" fmla="*/ 2 h 160"/>
                  <a:gd name="T8" fmla="*/ 19 w 236"/>
                  <a:gd name="T9" fmla="*/ 4 h 160"/>
                  <a:gd name="T10" fmla="*/ 4 w 236"/>
                  <a:gd name="T11" fmla="*/ 12 h 160"/>
                  <a:gd name="T12" fmla="*/ 15 w 236"/>
                  <a:gd name="T13" fmla="*/ 21 h 160"/>
                  <a:gd name="T14" fmla="*/ 4 w 236"/>
                  <a:gd name="T15" fmla="*/ 21 h 160"/>
                  <a:gd name="T16" fmla="*/ 12 w 236"/>
                  <a:gd name="T17" fmla="*/ 28 h 160"/>
                  <a:gd name="T18" fmla="*/ 9 w 236"/>
                  <a:gd name="T19" fmla="*/ 32 h 160"/>
                  <a:gd name="T20" fmla="*/ 9 w 236"/>
                  <a:gd name="T21" fmla="*/ 45 h 160"/>
                  <a:gd name="T22" fmla="*/ 20 w 236"/>
                  <a:gd name="T23" fmla="*/ 48 h 160"/>
                  <a:gd name="T24" fmla="*/ 21 w 236"/>
                  <a:gd name="T25" fmla="*/ 55 h 160"/>
                  <a:gd name="T26" fmla="*/ 17 w 236"/>
                  <a:gd name="T27" fmla="*/ 59 h 160"/>
                  <a:gd name="T28" fmla="*/ 30 w 236"/>
                  <a:gd name="T29" fmla="*/ 51 h 160"/>
                  <a:gd name="T30" fmla="*/ 36 w 236"/>
                  <a:gd name="T31" fmla="*/ 43 h 160"/>
                  <a:gd name="T32" fmla="*/ 39 w 236"/>
                  <a:gd name="T33" fmla="*/ 41 h 160"/>
                  <a:gd name="T34" fmla="*/ 47 w 236"/>
                  <a:gd name="T35" fmla="*/ 44 h 160"/>
                  <a:gd name="T36" fmla="*/ 51 w 236"/>
                  <a:gd name="T37" fmla="*/ 41 h 160"/>
                  <a:gd name="T38" fmla="*/ 57 w 236"/>
                  <a:gd name="T39" fmla="*/ 43 h 160"/>
                  <a:gd name="T40" fmla="*/ 70 w 236"/>
                  <a:gd name="T41" fmla="*/ 47 h 160"/>
                  <a:gd name="T42" fmla="*/ 77 w 236"/>
                  <a:gd name="T43" fmla="*/ 51 h 160"/>
                  <a:gd name="T44" fmla="*/ 78 w 236"/>
                  <a:gd name="T45" fmla="*/ 53 h 160"/>
                  <a:gd name="T46" fmla="*/ 80 w 236"/>
                  <a:gd name="T47" fmla="*/ 54 h 160"/>
                  <a:gd name="T48" fmla="*/ 83 w 236"/>
                  <a:gd name="T49" fmla="*/ 56 h 160"/>
                  <a:gd name="T50" fmla="*/ 82 w 236"/>
                  <a:gd name="T51" fmla="*/ 61 h 160"/>
                  <a:gd name="T52" fmla="*/ 87 w 236"/>
                  <a:gd name="T53" fmla="*/ 61 h 160"/>
                  <a:gd name="T54" fmla="*/ 3 w 236"/>
                  <a:gd name="T55" fmla="*/ 64 h 160"/>
                  <a:gd name="T56" fmla="*/ 37 w 236"/>
                  <a:gd name="T57" fmla="*/ 49 h 160"/>
                  <a:gd name="T58" fmla="*/ 36 w 236"/>
                  <a:gd name="T59" fmla="*/ 52 h 160"/>
                  <a:gd name="T60" fmla="*/ 5 w 236"/>
                  <a:gd name="T61" fmla="*/ 45 h 160"/>
                  <a:gd name="T62" fmla="*/ 29 w 236"/>
                  <a:gd name="T63" fmla="*/ 157 h 160"/>
                  <a:gd name="T64" fmla="*/ 19 w 236"/>
                  <a:gd name="T65" fmla="*/ 152 h 160"/>
                  <a:gd name="T66" fmla="*/ 228 w 236"/>
                  <a:gd name="T67" fmla="*/ 88 h 160"/>
                  <a:gd name="T68" fmla="*/ 208 w 236"/>
                  <a:gd name="T69" fmla="*/ 96 h 160"/>
                  <a:gd name="T70" fmla="*/ 200 w 236"/>
                  <a:gd name="T71" fmla="*/ 99 h 160"/>
                  <a:gd name="T72" fmla="*/ 192 w 236"/>
                  <a:gd name="T73" fmla="*/ 92 h 160"/>
                  <a:gd name="T74" fmla="*/ 196 w 236"/>
                  <a:gd name="T75" fmla="*/ 87 h 160"/>
                  <a:gd name="T76" fmla="*/ 187 w 236"/>
                  <a:gd name="T77" fmla="*/ 85 h 160"/>
                  <a:gd name="T78" fmla="*/ 180 w 236"/>
                  <a:gd name="T79" fmla="*/ 82 h 160"/>
                  <a:gd name="T80" fmla="*/ 170 w 236"/>
                  <a:gd name="T81" fmla="*/ 79 h 160"/>
                  <a:gd name="T82" fmla="*/ 106 w 236"/>
                  <a:gd name="T83" fmla="*/ 82 h 160"/>
                  <a:gd name="T84" fmla="*/ 104 w 236"/>
                  <a:gd name="T85" fmla="*/ 87 h 160"/>
                  <a:gd name="T86" fmla="*/ 104 w 236"/>
                  <a:gd name="T87" fmla="*/ 108 h 160"/>
                  <a:gd name="T88" fmla="*/ 112 w 236"/>
                  <a:gd name="T89" fmla="*/ 120 h 160"/>
                  <a:gd name="T90" fmla="*/ 127 w 236"/>
                  <a:gd name="T91" fmla="*/ 126 h 160"/>
                  <a:gd name="T92" fmla="*/ 149 w 236"/>
                  <a:gd name="T93" fmla="*/ 131 h 160"/>
                  <a:gd name="T94" fmla="*/ 161 w 236"/>
                  <a:gd name="T95" fmla="*/ 139 h 160"/>
                  <a:gd name="T96" fmla="*/ 167 w 236"/>
                  <a:gd name="T97" fmla="*/ 136 h 160"/>
                  <a:gd name="T98" fmla="*/ 176 w 236"/>
                  <a:gd name="T99" fmla="*/ 132 h 160"/>
                  <a:gd name="T100" fmla="*/ 184 w 236"/>
                  <a:gd name="T101" fmla="*/ 133 h 160"/>
                  <a:gd name="T102" fmla="*/ 193 w 236"/>
                  <a:gd name="T103" fmla="*/ 132 h 160"/>
                  <a:gd name="T104" fmla="*/ 201 w 236"/>
                  <a:gd name="T105" fmla="*/ 142 h 160"/>
                  <a:gd name="T106" fmla="*/ 202 w 236"/>
                  <a:gd name="T107" fmla="*/ 130 h 160"/>
                  <a:gd name="T108" fmla="*/ 213 w 236"/>
                  <a:gd name="T109" fmla="*/ 118 h 160"/>
                  <a:gd name="T110" fmla="*/ 214 w 236"/>
                  <a:gd name="T111" fmla="*/ 112 h 160"/>
                  <a:gd name="T112" fmla="*/ 215 w 236"/>
                  <a:gd name="T113" fmla="*/ 112 h 160"/>
                  <a:gd name="T114" fmla="*/ 221 w 236"/>
                  <a:gd name="T115" fmla="*/ 103 h 160"/>
                  <a:gd name="T116" fmla="*/ 227 w 236"/>
                  <a:gd name="T117" fmla="*/ 98 h 160"/>
                  <a:gd name="T118" fmla="*/ 236 w 236"/>
                  <a:gd name="T119"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 h="160">
                    <a:moveTo>
                      <a:pt x="89" y="58"/>
                    </a:moveTo>
                    <a:cubicBezTo>
                      <a:pt x="89" y="57"/>
                      <a:pt x="89" y="57"/>
                      <a:pt x="87" y="56"/>
                    </a:cubicBezTo>
                    <a:cubicBezTo>
                      <a:pt x="84" y="55"/>
                      <a:pt x="84" y="54"/>
                      <a:pt x="83" y="51"/>
                    </a:cubicBezTo>
                    <a:cubicBezTo>
                      <a:pt x="81" y="48"/>
                      <a:pt x="78" y="46"/>
                      <a:pt x="78" y="45"/>
                    </a:cubicBezTo>
                    <a:cubicBezTo>
                      <a:pt x="78" y="44"/>
                      <a:pt x="74" y="44"/>
                      <a:pt x="74" y="45"/>
                    </a:cubicBezTo>
                    <a:cubicBezTo>
                      <a:pt x="74" y="46"/>
                      <a:pt x="73" y="46"/>
                      <a:pt x="72" y="47"/>
                    </a:cubicBezTo>
                    <a:cubicBezTo>
                      <a:pt x="71" y="47"/>
                      <a:pt x="71" y="47"/>
                      <a:pt x="70" y="46"/>
                    </a:cubicBezTo>
                    <a:cubicBezTo>
                      <a:pt x="70" y="45"/>
                      <a:pt x="68" y="44"/>
                      <a:pt x="68" y="43"/>
                    </a:cubicBezTo>
                    <a:cubicBezTo>
                      <a:pt x="68" y="43"/>
                      <a:pt x="68" y="42"/>
                      <a:pt x="67" y="42"/>
                    </a:cubicBezTo>
                    <a:cubicBezTo>
                      <a:pt x="65" y="43"/>
                      <a:pt x="65" y="42"/>
                      <a:pt x="64" y="43"/>
                    </a:cubicBezTo>
                    <a:cubicBezTo>
                      <a:pt x="64" y="43"/>
                      <a:pt x="63" y="42"/>
                      <a:pt x="63" y="42"/>
                    </a:cubicBezTo>
                    <a:cubicBezTo>
                      <a:pt x="63" y="7"/>
                      <a:pt x="63" y="7"/>
                      <a:pt x="63" y="7"/>
                    </a:cubicBezTo>
                    <a:cubicBezTo>
                      <a:pt x="63" y="7"/>
                      <a:pt x="62" y="7"/>
                      <a:pt x="62" y="6"/>
                    </a:cubicBezTo>
                    <a:cubicBezTo>
                      <a:pt x="61" y="6"/>
                      <a:pt x="58" y="5"/>
                      <a:pt x="57" y="5"/>
                    </a:cubicBezTo>
                    <a:cubicBezTo>
                      <a:pt x="56" y="5"/>
                      <a:pt x="54" y="6"/>
                      <a:pt x="53" y="5"/>
                    </a:cubicBezTo>
                    <a:cubicBezTo>
                      <a:pt x="52" y="5"/>
                      <a:pt x="51" y="4"/>
                      <a:pt x="49" y="5"/>
                    </a:cubicBezTo>
                    <a:cubicBezTo>
                      <a:pt x="47" y="5"/>
                      <a:pt x="46" y="4"/>
                      <a:pt x="44" y="3"/>
                    </a:cubicBezTo>
                    <a:cubicBezTo>
                      <a:pt x="42" y="3"/>
                      <a:pt x="39" y="3"/>
                      <a:pt x="38" y="4"/>
                    </a:cubicBezTo>
                    <a:cubicBezTo>
                      <a:pt x="38" y="4"/>
                      <a:pt x="38" y="3"/>
                      <a:pt x="37" y="3"/>
                    </a:cubicBezTo>
                    <a:cubicBezTo>
                      <a:pt x="36" y="3"/>
                      <a:pt x="37" y="3"/>
                      <a:pt x="36" y="2"/>
                    </a:cubicBezTo>
                    <a:cubicBezTo>
                      <a:pt x="36" y="1"/>
                      <a:pt x="33" y="2"/>
                      <a:pt x="32" y="2"/>
                    </a:cubicBezTo>
                    <a:cubicBezTo>
                      <a:pt x="31" y="2"/>
                      <a:pt x="31" y="1"/>
                      <a:pt x="31" y="1"/>
                    </a:cubicBezTo>
                    <a:cubicBezTo>
                      <a:pt x="31" y="1"/>
                      <a:pt x="30" y="1"/>
                      <a:pt x="30" y="1"/>
                    </a:cubicBezTo>
                    <a:cubicBezTo>
                      <a:pt x="29" y="2"/>
                      <a:pt x="28" y="2"/>
                      <a:pt x="28" y="2"/>
                    </a:cubicBezTo>
                    <a:cubicBezTo>
                      <a:pt x="28" y="1"/>
                      <a:pt x="29" y="1"/>
                      <a:pt x="29" y="1"/>
                    </a:cubicBezTo>
                    <a:cubicBezTo>
                      <a:pt x="29" y="0"/>
                      <a:pt x="28" y="0"/>
                      <a:pt x="27" y="0"/>
                    </a:cubicBezTo>
                    <a:cubicBezTo>
                      <a:pt x="26" y="0"/>
                      <a:pt x="26" y="0"/>
                      <a:pt x="25" y="1"/>
                    </a:cubicBezTo>
                    <a:cubicBezTo>
                      <a:pt x="23" y="2"/>
                      <a:pt x="22" y="2"/>
                      <a:pt x="21" y="2"/>
                    </a:cubicBezTo>
                    <a:cubicBezTo>
                      <a:pt x="20" y="2"/>
                      <a:pt x="19" y="2"/>
                      <a:pt x="19" y="3"/>
                    </a:cubicBezTo>
                    <a:cubicBezTo>
                      <a:pt x="19" y="3"/>
                      <a:pt x="20" y="3"/>
                      <a:pt x="19" y="4"/>
                    </a:cubicBezTo>
                    <a:cubicBezTo>
                      <a:pt x="19" y="5"/>
                      <a:pt x="18" y="3"/>
                      <a:pt x="18" y="4"/>
                    </a:cubicBezTo>
                    <a:cubicBezTo>
                      <a:pt x="17" y="4"/>
                      <a:pt x="15" y="4"/>
                      <a:pt x="14" y="4"/>
                    </a:cubicBezTo>
                    <a:cubicBezTo>
                      <a:pt x="14" y="4"/>
                      <a:pt x="12" y="6"/>
                      <a:pt x="11" y="7"/>
                    </a:cubicBezTo>
                    <a:cubicBezTo>
                      <a:pt x="11" y="7"/>
                      <a:pt x="12" y="8"/>
                      <a:pt x="10" y="9"/>
                    </a:cubicBezTo>
                    <a:cubicBezTo>
                      <a:pt x="9" y="11"/>
                      <a:pt x="5" y="10"/>
                      <a:pt x="5" y="10"/>
                    </a:cubicBezTo>
                    <a:cubicBezTo>
                      <a:pt x="4" y="10"/>
                      <a:pt x="4" y="11"/>
                      <a:pt x="4" y="12"/>
                    </a:cubicBezTo>
                    <a:cubicBezTo>
                      <a:pt x="4" y="12"/>
                      <a:pt x="4" y="13"/>
                      <a:pt x="7" y="13"/>
                    </a:cubicBezTo>
                    <a:cubicBezTo>
                      <a:pt x="9" y="14"/>
                      <a:pt x="10" y="17"/>
                      <a:pt x="10" y="17"/>
                    </a:cubicBezTo>
                    <a:cubicBezTo>
                      <a:pt x="11" y="18"/>
                      <a:pt x="13" y="17"/>
                      <a:pt x="14" y="17"/>
                    </a:cubicBezTo>
                    <a:cubicBezTo>
                      <a:pt x="15" y="18"/>
                      <a:pt x="14" y="19"/>
                      <a:pt x="15" y="19"/>
                    </a:cubicBezTo>
                    <a:cubicBezTo>
                      <a:pt x="16" y="20"/>
                      <a:pt x="17" y="19"/>
                      <a:pt x="18" y="20"/>
                    </a:cubicBezTo>
                    <a:cubicBezTo>
                      <a:pt x="18" y="21"/>
                      <a:pt x="16" y="20"/>
                      <a:pt x="15" y="21"/>
                    </a:cubicBezTo>
                    <a:cubicBezTo>
                      <a:pt x="14" y="21"/>
                      <a:pt x="13" y="22"/>
                      <a:pt x="13" y="21"/>
                    </a:cubicBezTo>
                    <a:cubicBezTo>
                      <a:pt x="12" y="21"/>
                      <a:pt x="11" y="21"/>
                      <a:pt x="10" y="21"/>
                    </a:cubicBezTo>
                    <a:cubicBezTo>
                      <a:pt x="9" y="21"/>
                      <a:pt x="10" y="20"/>
                      <a:pt x="10" y="20"/>
                    </a:cubicBezTo>
                    <a:cubicBezTo>
                      <a:pt x="10" y="19"/>
                      <a:pt x="9" y="19"/>
                      <a:pt x="7" y="20"/>
                    </a:cubicBezTo>
                    <a:cubicBezTo>
                      <a:pt x="5" y="21"/>
                      <a:pt x="6" y="20"/>
                      <a:pt x="6" y="21"/>
                    </a:cubicBezTo>
                    <a:cubicBezTo>
                      <a:pt x="5" y="22"/>
                      <a:pt x="5" y="21"/>
                      <a:pt x="4" y="21"/>
                    </a:cubicBezTo>
                    <a:cubicBezTo>
                      <a:pt x="3" y="22"/>
                      <a:pt x="1" y="22"/>
                      <a:pt x="0" y="23"/>
                    </a:cubicBezTo>
                    <a:cubicBezTo>
                      <a:pt x="0" y="24"/>
                      <a:pt x="3" y="24"/>
                      <a:pt x="4" y="24"/>
                    </a:cubicBezTo>
                    <a:cubicBezTo>
                      <a:pt x="5" y="25"/>
                      <a:pt x="3" y="25"/>
                      <a:pt x="3" y="26"/>
                    </a:cubicBezTo>
                    <a:cubicBezTo>
                      <a:pt x="4" y="26"/>
                      <a:pt x="4" y="27"/>
                      <a:pt x="5" y="27"/>
                    </a:cubicBezTo>
                    <a:cubicBezTo>
                      <a:pt x="6" y="28"/>
                      <a:pt x="9" y="27"/>
                      <a:pt x="10" y="27"/>
                    </a:cubicBezTo>
                    <a:cubicBezTo>
                      <a:pt x="11" y="27"/>
                      <a:pt x="12" y="28"/>
                      <a:pt x="12" y="28"/>
                    </a:cubicBezTo>
                    <a:cubicBezTo>
                      <a:pt x="13" y="27"/>
                      <a:pt x="15" y="25"/>
                      <a:pt x="16" y="26"/>
                    </a:cubicBezTo>
                    <a:cubicBezTo>
                      <a:pt x="18" y="27"/>
                      <a:pt x="15" y="27"/>
                      <a:pt x="16" y="28"/>
                    </a:cubicBezTo>
                    <a:cubicBezTo>
                      <a:pt x="16" y="28"/>
                      <a:pt x="17" y="30"/>
                      <a:pt x="16" y="31"/>
                    </a:cubicBezTo>
                    <a:cubicBezTo>
                      <a:pt x="15" y="32"/>
                      <a:pt x="14" y="31"/>
                      <a:pt x="13" y="31"/>
                    </a:cubicBezTo>
                    <a:cubicBezTo>
                      <a:pt x="12" y="31"/>
                      <a:pt x="13" y="32"/>
                      <a:pt x="12" y="33"/>
                    </a:cubicBezTo>
                    <a:cubicBezTo>
                      <a:pt x="11" y="34"/>
                      <a:pt x="10" y="32"/>
                      <a:pt x="9" y="32"/>
                    </a:cubicBezTo>
                    <a:cubicBezTo>
                      <a:pt x="8" y="32"/>
                      <a:pt x="8" y="34"/>
                      <a:pt x="8" y="34"/>
                    </a:cubicBezTo>
                    <a:cubicBezTo>
                      <a:pt x="8" y="35"/>
                      <a:pt x="6" y="34"/>
                      <a:pt x="6" y="36"/>
                    </a:cubicBezTo>
                    <a:cubicBezTo>
                      <a:pt x="5" y="38"/>
                      <a:pt x="3" y="36"/>
                      <a:pt x="5" y="38"/>
                    </a:cubicBezTo>
                    <a:cubicBezTo>
                      <a:pt x="6" y="40"/>
                      <a:pt x="6" y="39"/>
                      <a:pt x="7" y="40"/>
                    </a:cubicBezTo>
                    <a:cubicBezTo>
                      <a:pt x="8" y="40"/>
                      <a:pt x="5" y="42"/>
                      <a:pt x="7" y="42"/>
                    </a:cubicBezTo>
                    <a:cubicBezTo>
                      <a:pt x="8" y="42"/>
                      <a:pt x="9" y="44"/>
                      <a:pt x="9" y="45"/>
                    </a:cubicBezTo>
                    <a:cubicBezTo>
                      <a:pt x="10" y="45"/>
                      <a:pt x="11" y="44"/>
                      <a:pt x="12" y="44"/>
                    </a:cubicBezTo>
                    <a:cubicBezTo>
                      <a:pt x="13" y="44"/>
                      <a:pt x="13" y="43"/>
                      <a:pt x="13" y="43"/>
                    </a:cubicBezTo>
                    <a:cubicBezTo>
                      <a:pt x="14" y="44"/>
                      <a:pt x="15" y="45"/>
                      <a:pt x="14" y="46"/>
                    </a:cubicBezTo>
                    <a:cubicBezTo>
                      <a:pt x="14" y="46"/>
                      <a:pt x="14" y="47"/>
                      <a:pt x="14" y="48"/>
                    </a:cubicBezTo>
                    <a:cubicBezTo>
                      <a:pt x="14" y="49"/>
                      <a:pt x="16" y="48"/>
                      <a:pt x="17" y="48"/>
                    </a:cubicBezTo>
                    <a:cubicBezTo>
                      <a:pt x="17" y="47"/>
                      <a:pt x="19" y="47"/>
                      <a:pt x="20" y="48"/>
                    </a:cubicBezTo>
                    <a:cubicBezTo>
                      <a:pt x="21" y="49"/>
                      <a:pt x="21" y="49"/>
                      <a:pt x="21" y="48"/>
                    </a:cubicBezTo>
                    <a:cubicBezTo>
                      <a:pt x="21" y="48"/>
                      <a:pt x="22" y="47"/>
                      <a:pt x="22" y="47"/>
                    </a:cubicBezTo>
                    <a:cubicBezTo>
                      <a:pt x="22" y="48"/>
                      <a:pt x="23" y="48"/>
                      <a:pt x="25" y="48"/>
                    </a:cubicBezTo>
                    <a:cubicBezTo>
                      <a:pt x="26" y="47"/>
                      <a:pt x="26" y="48"/>
                      <a:pt x="25" y="49"/>
                    </a:cubicBezTo>
                    <a:cubicBezTo>
                      <a:pt x="24" y="50"/>
                      <a:pt x="25" y="52"/>
                      <a:pt x="24" y="52"/>
                    </a:cubicBezTo>
                    <a:cubicBezTo>
                      <a:pt x="23" y="53"/>
                      <a:pt x="22" y="55"/>
                      <a:pt x="21" y="55"/>
                    </a:cubicBezTo>
                    <a:cubicBezTo>
                      <a:pt x="20" y="55"/>
                      <a:pt x="18" y="58"/>
                      <a:pt x="17" y="58"/>
                    </a:cubicBezTo>
                    <a:cubicBezTo>
                      <a:pt x="17" y="58"/>
                      <a:pt x="14" y="57"/>
                      <a:pt x="14" y="58"/>
                    </a:cubicBezTo>
                    <a:cubicBezTo>
                      <a:pt x="13" y="59"/>
                      <a:pt x="11" y="60"/>
                      <a:pt x="12" y="61"/>
                    </a:cubicBezTo>
                    <a:cubicBezTo>
                      <a:pt x="12" y="61"/>
                      <a:pt x="15" y="60"/>
                      <a:pt x="15" y="59"/>
                    </a:cubicBezTo>
                    <a:cubicBezTo>
                      <a:pt x="15" y="59"/>
                      <a:pt x="15" y="59"/>
                      <a:pt x="15" y="59"/>
                    </a:cubicBezTo>
                    <a:cubicBezTo>
                      <a:pt x="16" y="60"/>
                      <a:pt x="17" y="59"/>
                      <a:pt x="17" y="59"/>
                    </a:cubicBezTo>
                    <a:cubicBezTo>
                      <a:pt x="18" y="58"/>
                      <a:pt x="19" y="58"/>
                      <a:pt x="19" y="58"/>
                    </a:cubicBezTo>
                    <a:cubicBezTo>
                      <a:pt x="20" y="58"/>
                      <a:pt x="20" y="58"/>
                      <a:pt x="21" y="58"/>
                    </a:cubicBezTo>
                    <a:cubicBezTo>
                      <a:pt x="23" y="57"/>
                      <a:pt x="22" y="57"/>
                      <a:pt x="23" y="56"/>
                    </a:cubicBezTo>
                    <a:cubicBezTo>
                      <a:pt x="23" y="55"/>
                      <a:pt x="26" y="54"/>
                      <a:pt x="27" y="54"/>
                    </a:cubicBezTo>
                    <a:cubicBezTo>
                      <a:pt x="27" y="54"/>
                      <a:pt x="27" y="53"/>
                      <a:pt x="28" y="53"/>
                    </a:cubicBezTo>
                    <a:cubicBezTo>
                      <a:pt x="28" y="53"/>
                      <a:pt x="29" y="52"/>
                      <a:pt x="30" y="51"/>
                    </a:cubicBezTo>
                    <a:cubicBezTo>
                      <a:pt x="31" y="50"/>
                      <a:pt x="31" y="51"/>
                      <a:pt x="32" y="50"/>
                    </a:cubicBezTo>
                    <a:cubicBezTo>
                      <a:pt x="33" y="50"/>
                      <a:pt x="32" y="49"/>
                      <a:pt x="33" y="49"/>
                    </a:cubicBezTo>
                    <a:cubicBezTo>
                      <a:pt x="34" y="48"/>
                      <a:pt x="34" y="48"/>
                      <a:pt x="34" y="47"/>
                    </a:cubicBezTo>
                    <a:cubicBezTo>
                      <a:pt x="34" y="47"/>
                      <a:pt x="32" y="47"/>
                      <a:pt x="32" y="46"/>
                    </a:cubicBezTo>
                    <a:cubicBezTo>
                      <a:pt x="32" y="46"/>
                      <a:pt x="34" y="45"/>
                      <a:pt x="34" y="45"/>
                    </a:cubicBezTo>
                    <a:cubicBezTo>
                      <a:pt x="35" y="45"/>
                      <a:pt x="36" y="44"/>
                      <a:pt x="36" y="43"/>
                    </a:cubicBezTo>
                    <a:cubicBezTo>
                      <a:pt x="36" y="43"/>
                      <a:pt x="37" y="42"/>
                      <a:pt x="37" y="42"/>
                    </a:cubicBezTo>
                    <a:cubicBezTo>
                      <a:pt x="38" y="41"/>
                      <a:pt x="38" y="40"/>
                      <a:pt x="38" y="40"/>
                    </a:cubicBezTo>
                    <a:cubicBezTo>
                      <a:pt x="39" y="40"/>
                      <a:pt x="40" y="39"/>
                      <a:pt x="40" y="39"/>
                    </a:cubicBezTo>
                    <a:cubicBezTo>
                      <a:pt x="41" y="39"/>
                      <a:pt x="40" y="39"/>
                      <a:pt x="42" y="40"/>
                    </a:cubicBezTo>
                    <a:cubicBezTo>
                      <a:pt x="43" y="40"/>
                      <a:pt x="43" y="41"/>
                      <a:pt x="42" y="40"/>
                    </a:cubicBezTo>
                    <a:cubicBezTo>
                      <a:pt x="41" y="40"/>
                      <a:pt x="40" y="40"/>
                      <a:pt x="39" y="41"/>
                    </a:cubicBezTo>
                    <a:cubicBezTo>
                      <a:pt x="38" y="42"/>
                      <a:pt x="39" y="42"/>
                      <a:pt x="38" y="43"/>
                    </a:cubicBezTo>
                    <a:cubicBezTo>
                      <a:pt x="38" y="44"/>
                      <a:pt x="38" y="45"/>
                      <a:pt x="39" y="45"/>
                    </a:cubicBezTo>
                    <a:cubicBezTo>
                      <a:pt x="40" y="45"/>
                      <a:pt x="39" y="45"/>
                      <a:pt x="38" y="46"/>
                    </a:cubicBezTo>
                    <a:cubicBezTo>
                      <a:pt x="37" y="46"/>
                      <a:pt x="38" y="46"/>
                      <a:pt x="39" y="46"/>
                    </a:cubicBezTo>
                    <a:cubicBezTo>
                      <a:pt x="40" y="46"/>
                      <a:pt x="42" y="45"/>
                      <a:pt x="43" y="44"/>
                    </a:cubicBezTo>
                    <a:cubicBezTo>
                      <a:pt x="45" y="43"/>
                      <a:pt x="46" y="44"/>
                      <a:pt x="47" y="44"/>
                    </a:cubicBezTo>
                    <a:cubicBezTo>
                      <a:pt x="47" y="44"/>
                      <a:pt x="46" y="43"/>
                      <a:pt x="47" y="43"/>
                    </a:cubicBezTo>
                    <a:cubicBezTo>
                      <a:pt x="47" y="42"/>
                      <a:pt x="46" y="42"/>
                      <a:pt x="46" y="41"/>
                    </a:cubicBezTo>
                    <a:cubicBezTo>
                      <a:pt x="45" y="40"/>
                      <a:pt x="46" y="41"/>
                      <a:pt x="46" y="40"/>
                    </a:cubicBezTo>
                    <a:cubicBezTo>
                      <a:pt x="47" y="39"/>
                      <a:pt x="47" y="40"/>
                      <a:pt x="48" y="40"/>
                    </a:cubicBezTo>
                    <a:cubicBezTo>
                      <a:pt x="48" y="40"/>
                      <a:pt x="49" y="40"/>
                      <a:pt x="49" y="41"/>
                    </a:cubicBezTo>
                    <a:cubicBezTo>
                      <a:pt x="50" y="42"/>
                      <a:pt x="50" y="40"/>
                      <a:pt x="51" y="41"/>
                    </a:cubicBezTo>
                    <a:cubicBezTo>
                      <a:pt x="52" y="42"/>
                      <a:pt x="51" y="42"/>
                      <a:pt x="50" y="42"/>
                    </a:cubicBezTo>
                    <a:cubicBezTo>
                      <a:pt x="49" y="42"/>
                      <a:pt x="50" y="43"/>
                      <a:pt x="50" y="43"/>
                    </a:cubicBezTo>
                    <a:cubicBezTo>
                      <a:pt x="51" y="42"/>
                      <a:pt x="52" y="42"/>
                      <a:pt x="52" y="42"/>
                    </a:cubicBezTo>
                    <a:cubicBezTo>
                      <a:pt x="53" y="43"/>
                      <a:pt x="53" y="43"/>
                      <a:pt x="54" y="42"/>
                    </a:cubicBezTo>
                    <a:cubicBezTo>
                      <a:pt x="54" y="42"/>
                      <a:pt x="54" y="42"/>
                      <a:pt x="54" y="43"/>
                    </a:cubicBezTo>
                    <a:cubicBezTo>
                      <a:pt x="54" y="43"/>
                      <a:pt x="55" y="43"/>
                      <a:pt x="57" y="43"/>
                    </a:cubicBezTo>
                    <a:cubicBezTo>
                      <a:pt x="58" y="44"/>
                      <a:pt x="61" y="43"/>
                      <a:pt x="62" y="43"/>
                    </a:cubicBezTo>
                    <a:cubicBezTo>
                      <a:pt x="63" y="43"/>
                      <a:pt x="62" y="44"/>
                      <a:pt x="64" y="45"/>
                    </a:cubicBezTo>
                    <a:cubicBezTo>
                      <a:pt x="66" y="45"/>
                      <a:pt x="66" y="43"/>
                      <a:pt x="67" y="44"/>
                    </a:cubicBezTo>
                    <a:cubicBezTo>
                      <a:pt x="68" y="44"/>
                      <a:pt x="67" y="45"/>
                      <a:pt x="66" y="45"/>
                    </a:cubicBezTo>
                    <a:cubicBezTo>
                      <a:pt x="66" y="46"/>
                      <a:pt x="67" y="46"/>
                      <a:pt x="67" y="46"/>
                    </a:cubicBezTo>
                    <a:cubicBezTo>
                      <a:pt x="68" y="46"/>
                      <a:pt x="70" y="47"/>
                      <a:pt x="70" y="47"/>
                    </a:cubicBezTo>
                    <a:cubicBezTo>
                      <a:pt x="71" y="48"/>
                      <a:pt x="71" y="49"/>
                      <a:pt x="73" y="49"/>
                    </a:cubicBezTo>
                    <a:cubicBezTo>
                      <a:pt x="75" y="50"/>
                      <a:pt x="73" y="47"/>
                      <a:pt x="74" y="48"/>
                    </a:cubicBezTo>
                    <a:cubicBezTo>
                      <a:pt x="76" y="49"/>
                      <a:pt x="75" y="48"/>
                      <a:pt x="76" y="49"/>
                    </a:cubicBezTo>
                    <a:cubicBezTo>
                      <a:pt x="77" y="50"/>
                      <a:pt x="77" y="49"/>
                      <a:pt x="76" y="47"/>
                    </a:cubicBezTo>
                    <a:cubicBezTo>
                      <a:pt x="76" y="46"/>
                      <a:pt x="77" y="47"/>
                      <a:pt x="77" y="48"/>
                    </a:cubicBezTo>
                    <a:cubicBezTo>
                      <a:pt x="78" y="48"/>
                      <a:pt x="78" y="50"/>
                      <a:pt x="77" y="51"/>
                    </a:cubicBezTo>
                    <a:cubicBezTo>
                      <a:pt x="77" y="52"/>
                      <a:pt x="76" y="51"/>
                      <a:pt x="76" y="50"/>
                    </a:cubicBezTo>
                    <a:cubicBezTo>
                      <a:pt x="76" y="50"/>
                      <a:pt x="74" y="50"/>
                      <a:pt x="74" y="51"/>
                    </a:cubicBezTo>
                    <a:cubicBezTo>
                      <a:pt x="74" y="51"/>
                      <a:pt x="75" y="53"/>
                      <a:pt x="76" y="53"/>
                    </a:cubicBezTo>
                    <a:cubicBezTo>
                      <a:pt x="77" y="53"/>
                      <a:pt x="76" y="54"/>
                      <a:pt x="77" y="55"/>
                    </a:cubicBezTo>
                    <a:cubicBezTo>
                      <a:pt x="77" y="55"/>
                      <a:pt x="77" y="56"/>
                      <a:pt x="78" y="56"/>
                    </a:cubicBezTo>
                    <a:cubicBezTo>
                      <a:pt x="78" y="56"/>
                      <a:pt x="78" y="54"/>
                      <a:pt x="78" y="53"/>
                    </a:cubicBezTo>
                    <a:cubicBezTo>
                      <a:pt x="77" y="53"/>
                      <a:pt x="77" y="52"/>
                      <a:pt x="78" y="52"/>
                    </a:cubicBezTo>
                    <a:cubicBezTo>
                      <a:pt x="79" y="52"/>
                      <a:pt x="78" y="53"/>
                      <a:pt x="78" y="53"/>
                    </a:cubicBezTo>
                    <a:cubicBezTo>
                      <a:pt x="79" y="54"/>
                      <a:pt x="79" y="53"/>
                      <a:pt x="80" y="53"/>
                    </a:cubicBezTo>
                    <a:cubicBezTo>
                      <a:pt x="80" y="52"/>
                      <a:pt x="79" y="51"/>
                      <a:pt x="80" y="50"/>
                    </a:cubicBezTo>
                    <a:cubicBezTo>
                      <a:pt x="80" y="50"/>
                      <a:pt x="81" y="51"/>
                      <a:pt x="81" y="52"/>
                    </a:cubicBezTo>
                    <a:cubicBezTo>
                      <a:pt x="81" y="53"/>
                      <a:pt x="80" y="53"/>
                      <a:pt x="80" y="54"/>
                    </a:cubicBezTo>
                    <a:cubicBezTo>
                      <a:pt x="80" y="54"/>
                      <a:pt x="79" y="54"/>
                      <a:pt x="79" y="54"/>
                    </a:cubicBezTo>
                    <a:cubicBezTo>
                      <a:pt x="79" y="55"/>
                      <a:pt x="79" y="57"/>
                      <a:pt x="79" y="57"/>
                    </a:cubicBezTo>
                    <a:cubicBezTo>
                      <a:pt x="80" y="57"/>
                      <a:pt x="80" y="55"/>
                      <a:pt x="80" y="56"/>
                    </a:cubicBezTo>
                    <a:cubicBezTo>
                      <a:pt x="80" y="57"/>
                      <a:pt x="81" y="55"/>
                      <a:pt x="82" y="56"/>
                    </a:cubicBezTo>
                    <a:cubicBezTo>
                      <a:pt x="82" y="56"/>
                      <a:pt x="83" y="57"/>
                      <a:pt x="84" y="57"/>
                    </a:cubicBezTo>
                    <a:cubicBezTo>
                      <a:pt x="84" y="57"/>
                      <a:pt x="83" y="56"/>
                      <a:pt x="83" y="56"/>
                    </a:cubicBezTo>
                    <a:cubicBezTo>
                      <a:pt x="82" y="56"/>
                      <a:pt x="82" y="55"/>
                      <a:pt x="83" y="55"/>
                    </a:cubicBezTo>
                    <a:cubicBezTo>
                      <a:pt x="83" y="55"/>
                      <a:pt x="85" y="56"/>
                      <a:pt x="85" y="57"/>
                    </a:cubicBezTo>
                    <a:cubicBezTo>
                      <a:pt x="85" y="58"/>
                      <a:pt x="84" y="58"/>
                      <a:pt x="83" y="58"/>
                    </a:cubicBezTo>
                    <a:cubicBezTo>
                      <a:pt x="83" y="59"/>
                      <a:pt x="82" y="57"/>
                      <a:pt x="81" y="57"/>
                    </a:cubicBezTo>
                    <a:cubicBezTo>
                      <a:pt x="81" y="57"/>
                      <a:pt x="81" y="58"/>
                      <a:pt x="82" y="59"/>
                    </a:cubicBezTo>
                    <a:cubicBezTo>
                      <a:pt x="82" y="60"/>
                      <a:pt x="81" y="61"/>
                      <a:pt x="82" y="61"/>
                    </a:cubicBezTo>
                    <a:cubicBezTo>
                      <a:pt x="83" y="62"/>
                      <a:pt x="82" y="61"/>
                      <a:pt x="82" y="60"/>
                    </a:cubicBezTo>
                    <a:cubicBezTo>
                      <a:pt x="83" y="60"/>
                      <a:pt x="83" y="61"/>
                      <a:pt x="84" y="61"/>
                    </a:cubicBezTo>
                    <a:cubicBezTo>
                      <a:pt x="84" y="61"/>
                      <a:pt x="84" y="60"/>
                      <a:pt x="84" y="60"/>
                    </a:cubicBezTo>
                    <a:cubicBezTo>
                      <a:pt x="84" y="59"/>
                      <a:pt x="85" y="59"/>
                      <a:pt x="85" y="60"/>
                    </a:cubicBezTo>
                    <a:cubicBezTo>
                      <a:pt x="86" y="61"/>
                      <a:pt x="86" y="59"/>
                      <a:pt x="87" y="60"/>
                    </a:cubicBezTo>
                    <a:cubicBezTo>
                      <a:pt x="87" y="60"/>
                      <a:pt x="87" y="61"/>
                      <a:pt x="87" y="61"/>
                    </a:cubicBezTo>
                    <a:cubicBezTo>
                      <a:pt x="87" y="62"/>
                      <a:pt x="88" y="61"/>
                      <a:pt x="88" y="61"/>
                    </a:cubicBezTo>
                    <a:cubicBezTo>
                      <a:pt x="88" y="61"/>
                      <a:pt x="88" y="61"/>
                      <a:pt x="88" y="62"/>
                    </a:cubicBezTo>
                    <a:cubicBezTo>
                      <a:pt x="88" y="61"/>
                      <a:pt x="89" y="61"/>
                      <a:pt x="89" y="60"/>
                    </a:cubicBezTo>
                    <a:cubicBezTo>
                      <a:pt x="90" y="60"/>
                      <a:pt x="89" y="59"/>
                      <a:pt x="89" y="58"/>
                    </a:cubicBezTo>
                    <a:close/>
                    <a:moveTo>
                      <a:pt x="2" y="66"/>
                    </a:moveTo>
                    <a:cubicBezTo>
                      <a:pt x="3" y="65"/>
                      <a:pt x="4" y="65"/>
                      <a:pt x="3" y="64"/>
                    </a:cubicBezTo>
                    <a:cubicBezTo>
                      <a:pt x="3" y="63"/>
                      <a:pt x="1" y="66"/>
                      <a:pt x="2" y="66"/>
                    </a:cubicBezTo>
                    <a:close/>
                    <a:moveTo>
                      <a:pt x="11" y="61"/>
                    </a:moveTo>
                    <a:cubicBezTo>
                      <a:pt x="10" y="61"/>
                      <a:pt x="7" y="62"/>
                      <a:pt x="8" y="63"/>
                    </a:cubicBezTo>
                    <a:cubicBezTo>
                      <a:pt x="8" y="63"/>
                      <a:pt x="9" y="62"/>
                      <a:pt x="9" y="62"/>
                    </a:cubicBezTo>
                    <a:cubicBezTo>
                      <a:pt x="10" y="62"/>
                      <a:pt x="12" y="61"/>
                      <a:pt x="11" y="61"/>
                    </a:cubicBezTo>
                    <a:close/>
                    <a:moveTo>
                      <a:pt x="37" y="49"/>
                    </a:moveTo>
                    <a:cubicBezTo>
                      <a:pt x="37" y="48"/>
                      <a:pt x="36" y="48"/>
                      <a:pt x="35" y="50"/>
                    </a:cubicBezTo>
                    <a:cubicBezTo>
                      <a:pt x="34" y="51"/>
                      <a:pt x="33" y="51"/>
                      <a:pt x="33" y="52"/>
                    </a:cubicBezTo>
                    <a:cubicBezTo>
                      <a:pt x="33" y="53"/>
                      <a:pt x="32" y="52"/>
                      <a:pt x="31" y="53"/>
                    </a:cubicBezTo>
                    <a:cubicBezTo>
                      <a:pt x="31" y="53"/>
                      <a:pt x="31" y="55"/>
                      <a:pt x="32" y="54"/>
                    </a:cubicBezTo>
                    <a:cubicBezTo>
                      <a:pt x="33" y="54"/>
                      <a:pt x="33" y="54"/>
                      <a:pt x="33" y="54"/>
                    </a:cubicBezTo>
                    <a:cubicBezTo>
                      <a:pt x="34" y="54"/>
                      <a:pt x="36" y="53"/>
                      <a:pt x="36" y="52"/>
                    </a:cubicBezTo>
                    <a:cubicBezTo>
                      <a:pt x="37" y="51"/>
                      <a:pt x="36" y="51"/>
                      <a:pt x="36" y="51"/>
                    </a:cubicBezTo>
                    <a:cubicBezTo>
                      <a:pt x="36" y="50"/>
                      <a:pt x="37" y="50"/>
                      <a:pt x="37" y="50"/>
                    </a:cubicBezTo>
                    <a:cubicBezTo>
                      <a:pt x="38" y="50"/>
                      <a:pt x="37" y="49"/>
                      <a:pt x="37" y="49"/>
                    </a:cubicBezTo>
                    <a:close/>
                    <a:moveTo>
                      <a:pt x="4" y="43"/>
                    </a:moveTo>
                    <a:cubicBezTo>
                      <a:pt x="4" y="42"/>
                      <a:pt x="2" y="43"/>
                      <a:pt x="2" y="44"/>
                    </a:cubicBezTo>
                    <a:cubicBezTo>
                      <a:pt x="2" y="44"/>
                      <a:pt x="4" y="45"/>
                      <a:pt x="5" y="45"/>
                    </a:cubicBezTo>
                    <a:cubicBezTo>
                      <a:pt x="6" y="44"/>
                      <a:pt x="6" y="43"/>
                      <a:pt x="6" y="43"/>
                    </a:cubicBezTo>
                    <a:cubicBezTo>
                      <a:pt x="5" y="42"/>
                      <a:pt x="4" y="44"/>
                      <a:pt x="4" y="43"/>
                    </a:cubicBezTo>
                    <a:close/>
                    <a:moveTo>
                      <a:pt x="29" y="157"/>
                    </a:moveTo>
                    <a:cubicBezTo>
                      <a:pt x="28" y="157"/>
                      <a:pt x="28" y="160"/>
                      <a:pt x="29" y="159"/>
                    </a:cubicBezTo>
                    <a:cubicBezTo>
                      <a:pt x="30" y="159"/>
                      <a:pt x="31" y="159"/>
                      <a:pt x="31" y="159"/>
                    </a:cubicBezTo>
                    <a:cubicBezTo>
                      <a:pt x="31" y="158"/>
                      <a:pt x="30" y="156"/>
                      <a:pt x="29" y="157"/>
                    </a:cubicBezTo>
                    <a:close/>
                    <a:moveTo>
                      <a:pt x="27" y="155"/>
                    </a:moveTo>
                    <a:cubicBezTo>
                      <a:pt x="27" y="155"/>
                      <a:pt x="27" y="156"/>
                      <a:pt x="28" y="156"/>
                    </a:cubicBezTo>
                    <a:cubicBezTo>
                      <a:pt x="28" y="155"/>
                      <a:pt x="28" y="155"/>
                      <a:pt x="27" y="155"/>
                    </a:cubicBezTo>
                    <a:close/>
                    <a:moveTo>
                      <a:pt x="19" y="152"/>
                    </a:moveTo>
                    <a:cubicBezTo>
                      <a:pt x="20" y="153"/>
                      <a:pt x="20" y="153"/>
                      <a:pt x="21" y="152"/>
                    </a:cubicBezTo>
                    <a:cubicBezTo>
                      <a:pt x="21" y="151"/>
                      <a:pt x="19" y="151"/>
                      <a:pt x="19" y="152"/>
                    </a:cubicBezTo>
                    <a:close/>
                    <a:moveTo>
                      <a:pt x="23" y="154"/>
                    </a:moveTo>
                    <a:cubicBezTo>
                      <a:pt x="23" y="154"/>
                      <a:pt x="24" y="154"/>
                      <a:pt x="24" y="154"/>
                    </a:cubicBezTo>
                    <a:cubicBezTo>
                      <a:pt x="25" y="153"/>
                      <a:pt x="22" y="153"/>
                      <a:pt x="23" y="154"/>
                    </a:cubicBezTo>
                    <a:close/>
                    <a:moveTo>
                      <a:pt x="234" y="85"/>
                    </a:moveTo>
                    <a:cubicBezTo>
                      <a:pt x="234" y="84"/>
                      <a:pt x="232" y="84"/>
                      <a:pt x="231" y="84"/>
                    </a:cubicBezTo>
                    <a:cubicBezTo>
                      <a:pt x="230" y="83"/>
                      <a:pt x="229" y="86"/>
                      <a:pt x="228" y="88"/>
                    </a:cubicBezTo>
                    <a:cubicBezTo>
                      <a:pt x="228" y="89"/>
                      <a:pt x="226" y="91"/>
                      <a:pt x="226" y="91"/>
                    </a:cubicBezTo>
                    <a:cubicBezTo>
                      <a:pt x="226" y="91"/>
                      <a:pt x="218" y="91"/>
                      <a:pt x="218" y="91"/>
                    </a:cubicBezTo>
                    <a:cubicBezTo>
                      <a:pt x="217" y="91"/>
                      <a:pt x="215" y="92"/>
                      <a:pt x="214" y="93"/>
                    </a:cubicBezTo>
                    <a:cubicBezTo>
                      <a:pt x="214" y="93"/>
                      <a:pt x="214" y="93"/>
                      <a:pt x="215" y="93"/>
                    </a:cubicBezTo>
                    <a:cubicBezTo>
                      <a:pt x="215" y="95"/>
                      <a:pt x="213" y="96"/>
                      <a:pt x="210" y="96"/>
                    </a:cubicBezTo>
                    <a:cubicBezTo>
                      <a:pt x="209" y="96"/>
                      <a:pt x="209" y="96"/>
                      <a:pt x="208" y="96"/>
                    </a:cubicBezTo>
                    <a:cubicBezTo>
                      <a:pt x="208" y="96"/>
                      <a:pt x="208" y="96"/>
                      <a:pt x="208" y="97"/>
                    </a:cubicBezTo>
                    <a:cubicBezTo>
                      <a:pt x="208" y="97"/>
                      <a:pt x="208" y="97"/>
                      <a:pt x="208" y="97"/>
                    </a:cubicBezTo>
                    <a:cubicBezTo>
                      <a:pt x="207" y="98"/>
                      <a:pt x="204" y="100"/>
                      <a:pt x="202" y="101"/>
                    </a:cubicBezTo>
                    <a:cubicBezTo>
                      <a:pt x="200" y="102"/>
                      <a:pt x="198" y="101"/>
                      <a:pt x="198" y="100"/>
                    </a:cubicBezTo>
                    <a:cubicBezTo>
                      <a:pt x="198" y="98"/>
                      <a:pt x="199" y="98"/>
                      <a:pt x="199" y="99"/>
                    </a:cubicBezTo>
                    <a:cubicBezTo>
                      <a:pt x="199" y="99"/>
                      <a:pt x="200" y="99"/>
                      <a:pt x="200" y="99"/>
                    </a:cubicBezTo>
                    <a:cubicBezTo>
                      <a:pt x="200" y="98"/>
                      <a:pt x="200" y="98"/>
                      <a:pt x="200" y="97"/>
                    </a:cubicBezTo>
                    <a:cubicBezTo>
                      <a:pt x="199" y="97"/>
                      <a:pt x="200" y="94"/>
                      <a:pt x="199" y="94"/>
                    </a:cubicBezTo>
                    <a:cubicBezTo>
                      <a:pt x="198" y="94"/>
                      <a:pt x="196" y="96"/>
                      <a:pt x="197" y="94"/>
                    </a:cubicBezTo>
                    <a:cubicBezTo>
                      <a:pt x="197" y="93"/>
                      <a:pt x="199" y="92"/>
                      <a:pt x="198" y="90"/>
                    </a:cubicBezTo>
                    <a:cubicBezTo>
                      <a:pt x="196" y="88"/>
                      <a:pt x="194" y="88"/>
                      <a:pt x="194" y="90"/>
                    </a:cubicBezTo>
                    <a:cubicBezTo>
                      <a:pt x="193" y="91"/>
                      <a:pt x="192" y="90"/>
                      <a:pt x="192" y="92"/>
                    </a:cubicBezTo>
                    <a:cubicBezTo>
                      <a:pt x="191" y="93"/>
                      <a:pt x="191" y="95"/>
                      <a:pt x="191" y="96"/>
                    </a:cubicBezTo>
                    <a:cubicBezTo>
                      <a:pt x="191" y="98"/>
                      <a:pt x="191" y="99"/>
                      <a:pt x="189" y="100"/>
                    </a:cubicBezTo>
                    <a:cubicBezTo>
                      <a:pt x="188" y="101"/>
                      <a:pt x="187" y="98"/>
                      <a:pt x="188" y="95"/>
                    </a:cubicBezTo>
                    <a:cubicBezTo>
                      <a:pt x="188" y="93"/>
                      <a:pt x="189" y="91"/>
                      <a:pt x="188" y="91"/>
                    </a:cubicBezTo>
                    <a:cubicBezTo>
                      <a:pt x="187" y="91"/>
                      <a:pt x="189" y="89"/>
                      <a:pt x="192" y="88"/>
                    </a:cubicBezTo>
                    <a:cubicBezTo>
                      <a:pt x="194" y="88"/>
                      <a:pt x="196" y="88"/>
                      <a:pt x="196" y="87"/>
                    </a:cubicBezTo>
                    <a:cubicBezTo>
                      <a:pt x="196" y="87"/>
                      <a:pt x="196" y="87"/>
                      <a:pt x="197" y="87"/>
                    </a:cubicBezTo>
                    <a:cubicBezTo>
                      <a:pt x="196" y="87"/>
                      <a:pt x="196" y="87"/>
                      <a:pt x="195" y="86"/>
                    </a:cubicBezTo>
                    <a:cubicBezTo>
                      <a:pt x="195" y="86"/>
                      <a:pt x="195" y="87"/>
                      <a:pt x="195" y="87"/>
                    </a:cubicBezTo>
                    <a:cubicBezTo>
                      <a:pt x="194" y="87"/>
                      <a:pt x="194" y="86"/>
                      <a:pt x="193" y="86"/>
                    </a:cubicBezTo>
                    <a:cubicBezTo>
                      <a:pt x="191" y="86"/>
                      <a:pt x="190" y="87"/>
                      <a:pt x="189" y="87"/>
                    </a:cubicBezTo>
                    <a:cubicBezTo>
                      <a:pt x="187" y="86"/>
                      <a:pt x="188" y="85"/>
                      <a:pt x="187" y="85"/>
                    </a:cubicBezTo>
                    <a:cubicBezTo>
                      <a:pt x="186" y="85"/>
                      <a:pt x="188" y="83"/>
                      <a:pt x="186" y="84"/>
                    </a:cubicBezTo>
                    <a:cubicBezTo>
                      <a:pt x="184" y="85"/>
                      <a:pt x="182" y="87"/>
                      <a:pt x="181" y="86"/>
                    </a:cubicBezTo>
                    <a:cubicBezTo>
                      <a:pt x="180" y="85"/>
                      <a:pt x="179" y="86"/>
                      <a:pt x="178" y="86"/>
                    </a:cubicBezTo>
                    <a:cubicBezTo>
                      <a:pt x="177" y="85"/>
                      <a:pt x="181" y="82"/>
                      <a:pt x="182" y="83"/>
                    </a:cubicBezTo>
                    <a:cubicBezTo>
                      <a:pt x="183" y="83"/>
                      <a:pt x="183" y="82"/>
                      <a:pt x="184" y="82"/>
                    </a:cubicBezTo>
                    <a:cubicBezTo>
                      <a:pt x="183" y="82"/>
                      <a:pt x="181" y="81"/>
                      <a:pt x="180" y="82"/>
                    </a:cubicBezTo>
                    <a:cubicBezTo>
                      <a:pt x="180" y="82"/>
                      <a:pt x="179" y="82"/>
                      <a:pt x="178" y="81"/>
                    </a:cubicBezTo>
                    <a:cubicBezTo>
                      <a:pt x="178" y="81"/>
                      <a:pt x="177" y="81"/>
                      <a:pt x="176" y="81"/>
                    </a:cubicBezTo>
                    <a:cubicBezTo>
                      <a:pt x="175" y="80"/>
                      <a:pt x="175" y="80"/>
                      <a:pt x="174" y="80"/>
                    </a:cubicBezTo>
                    <a:cubicBezTo>
                      <a:pt x="174" y="81"/>
                      <a:pt x="173" y="80"/>
                      <a:pt x="172" y="80"/>
                    </a:cubicBezTo>
                    <a:cubicBezTo>
                      <a:pt x="171" y="79"/>
                      <a:pt x="172" y="79"/>
                      <a:pt x="171" y="78"/>
                    </a:cubicBezTo>
                    <a:cubicBezTo>
                      <a:pt x="170" y="77"/>
                      <a:pt x="170" y="79"/>
                      <a:pt x="170" y="79"/>
                    </a:cubicBezTo>
                    <a:cubicBezTo>
                      <a:pt x="106" y="79"/>
                      <a:pt x="106" y="79"/>
                      <a:pt x="106" y="79"/>
                    </a:cubicBezTo>
                    <a:cubicBezTo>
                      <a:pt x="106" y="79"/>
                      <a:pt x="107" y="80"/>
                      <a:pt x="107" y="80"/>
                    </a:cubicBezTo>
                    <a:cubicBezTo>
                      <a:pt x="107" y="80"/>
                      <a:pt x="107" y="81"/>
                      <a:pt x="107" y="82"/>
                    </a:cubicBezTo>
                    <a:cubicBezTo>
                      <a:pt x="107" y="83"/>
                      <a:pt x="107" y="84"/>
                      <a:pt x="106" y="84"/>
                    </a:cubicBezTo>
                    <a:cubicBezTo>
                      <a:pt x="106" y="84"/>
                      <a:pt x="105" y="84"/>
                      <a:pt x="106" y="83"/>
                    </a:cubicBezTo>
                    <a:cubicBezTo>
                      <a:pt x="107" y="83"/>
                      <a:pt x="106" y="82"/>
                      <a:pt x="106" y="82"/>
                    </a:cubicBezTo>
                    <a:cubicBezTo>
                      <a:pt x="105" y="82"/>
                      <a:pt x="105" y="81"/>
                      <a:pt x="105" y="81"/>
                    </a:cubicBezTo>
                    <a:cubicBezTo>
                      <a:pt x="104" y="81"/>
                      <a:pt x="103" y="81"/>
                      <a:pt x="102" y="81"/>
                    </a:cubicBezTo>
                    <a:cubicBezTo>
                      <a:pt x="102" y="81"/>
                      <a:pt x="102" y="81"/>
                      <a:pt x="102" y="81"/>
                    </a:cubicBezTo>
                    <a:cubicBezTo>
                      <a:pt x="102" y="82"/>
                      <a:pt x="102" y="83"/>
                      <a:pt x="103" y="84"/>
                    </a:cubicBezTo>
                    <a:cubicBezTo>
                      <a:pt x="104" y="85"/>
                      <a:pt x="103" y="86"/>
                      <a:pt x="104" y="86"/>
                    </a:cubicBezTo>
                    <a:cubicBezTo>
                      <a:pt x="105" y="87"/>
                      <a:pt x="105" y="87"/>
                      <a:pt x="104" y="87"/>
                    </a:cubicBezTo>
                    <a:cubicBezTo>
                      <a:pt x="103" y="87"/>
                      <a:pt x="104" y="88"/>
                      <a:pt x="103" y="89"/>
                    </a:cubicBezTo>
                    <a:cubicBezTo>
                      <a:pt x="103" y="91"/>
                      <a:pt x="103" y="94"/>
                      <a:pt x="103" y="95"/>
                    </a:cubicBezTo>
                    <a:cubicBezTo>
                      <a:pt x="103" y="96"/>
                      <a:pt x="102" y="98"/>
                      <a:pt x="102" y="99"/>
                    </a:cubicBezTo>
                    <a:cubicBezTo>
                      <a:pt x="103" y="100"/>
                      <a:pt x="104" y="101"/>
                      <a:pt x="103" y="102"/>
                    </a:cubicBezTo>
                    <a:cubicBezTo>
                      <a:pt x="103" y="104"/>
                      <a:pt x="103" y="104"/>
                      <a:pt x="103" y="105"/>
                    </a:cubicBezTo>
                    <a:cubicBezTo>
                      <a:pt x="104" y="106"/>
                      <a:pt x="104" y="108"/>
                      <a:pt x="104" y="108"/>
                    </a:cubicBezTo>
                    <a:cubicBezTo>
                      <a:pt x="105" y="109"/>
                      <a:pt x="105" y="110"/>
                      <a:pt x="106" y="110"/>
                    </a:cubicBezTo>
                    <a:cubicBezTo>
                      <a:pt x="106" y="111"/>
                      <a:pt x="107" y="111"/>
                      <a:pt x="107" y="112"/>
                    </a:cubicBezTo>
                    <a:cubicBezTo>
                      <a:pt x="107" y="113"/>
                      <a:pt x="107" y="113"/>
                      <a:pt x="108" y="113"/>
                    </a:cubicBezTo>
                    <a:cubicBezTo>
                      <a:pt x="109" y="114"/>
                      <a:pt x="108" y="115"/>
                      <a:pt x="108" y="115"/>
                    </a:cubicBezTo>
                    <a:cubicBezTo>
                      <a:pt x="108" y="116"/>
                      <a:pt x="109" y="116"/>
                      <a:pt x="111" y="118"/>
                    </a:cubicBezTo>
                    <a:cubicBezTo>
                      <a:pt x="112" y="119"/>
                      <a:pt x="111" y="120"/>
                      <a:pt x="112" y="120"/>
                    </a:cubicBezTo>
                    <a:cubicBezTo>
                      <a:pt x="113" y="120"/>
                      <a:pt x="114" y="120"/>
                      <a:pt x="115" y="121"/>
                    </a:cubicBezTo>
                    <a:cubicBezTo>
                      <a:pt x="116" y="122"/>
                      <a:pt x="116" y="121"/>
                      <a:pt x="117" y="121"/>
                    </a:cubicBezTo>
                    <a:cubicBezTo>
                      <a:pt x="117" y="122"/>
                      <a:pt x="119" y="123"/>
                      <a:pt x="119" y="124"/>
                    </a:cubicBezTo>
                    <a:cubicBezTo>
                      <a:pt x="119" y="124"/>
                      <a:pt x="119" y="125"/>
                      <a:pt x="119" y="125"/>
                    </a:cubicBezTo>
                    <a:cubicBezTo>
                      <a:pt x="125" y="125"/>
                      <a:pt x="125" y="125"/>
                      <a:pt x="125" y="125"/>
                    </a:cubicBezTo>
                    <a:cubicBezTo>
                      <a:pt x="125" y="125"/>
                      <a:pt x="126" y="126"/>
                      <a:pt x="127" y="126"/>
                    </a:cubicBezTo>
                    <a:cubicBezTo>
                      <a:pt x="128" y="126"/>
                      <a:pt x="133" y="128"/>
                      <a:pt x="133" y="128"/>
                    </a:cubicBezTo>
                    <a:cubicBezTo>
                      <a:pt x="140" y="128"/>
                      <a:pt x="140" y="128"/>
                      <a:pt x="140" y="128"/>
                    </a:cubicBezTo>
                    <a:cubicBezTo>
                      <a:pt x="141" y="127"/>
                      <a:pt x="141" y="127"/>
                      <a:pt x="141" y="127"/>
                    </a:cubicBezTo>
                    <a:cubicBezTo>
                      <a:pt x="144" y="127"/>
                      <a:pt x="144" y="127"/>
                      <a:pt x="144" y="127"/>
                    </a:cubicBezTo>
                    <a:cubicBezTo>
                      <a:pt x="144" y="127"/>
                      <a:pt x="147" y="129"/>
                      <a:pt x="147" y="130"/>
                    </a:cubicBezTo>
                    <a:cubicBezTo>
                      <a:pt x="147" y="130"/>
                      <a:pt x="149" y="131"/>
                      <a:pt x="149" y="131"/>
                    </a:cubicBezTo>
                    <a:cubicBezTo>
                      <a:pt x="149" y="132"/>
                      <a:pt x="149" y="133"/>
                      <a:pt x="149" y="133"/>
                    </a:cubicBezTo>
                    <a:cubicBezTo>
                      <a:pt x="150" y="133"/>
                      <a:pt x="152" y="134"/>
                      <a:pt x="152" y="134"/>
                    </a:cubicBezTo>
                    <a:cubicBezTo>
                      <a:pt x="152" y="134"/>
                      <a:pt x="153" y="132"/>
                      <a:pt x="154" y="132"/>
                    </a:cubicBezTo>
                    <a:cubicBezTo>
                      <a:pt x="155" y="132"/>
                      <a:pt x="158" y="133"/>
                      <a:pt x="158" y="134"/>
                    </a:cubicBezTo>
                    <a:cubicBezTo>
                      <a:pt x="158" y="136"/>
                      <a:pt x="160" y="137"/>
                      <a:pt x="160" y="138"/>
                    </a:cubicBezTo>
                    <a:cubicBezTo>
                      <a:pt x="161" y="138"/>
                      <a:pt x="160" y="139"/>
                      <a:pt x="161" y="139"/>
                    </a:cubicBezTo>
                    <a:cubicBezTo>
                      <a:pt x="161" y="140"/>
                      <a:pt x="161" y="141"/>
                      <a:pt x="161" y="141"/>
                    </a:cubicBezTo>
                    <a:cubicBezTo>
                      <a:pt x="162" y="141"/>
                      <a:pt x="164" y="142"/>
                      <a:pt x="165" y="142"/>
                    </a:cubicBezTo>
                    <a:cubicBezTo>
                      <a:pt x="165" y="142"/>
                      <a:pt x="165" y="142"/>
                      <a:pt x="166" y="142"/>
                    </a:cubicBezTo>
                    <a:cubicBezTo>
                      <a:pt x="166" y="140"/>
                      <a:pt x="164" y="140"/>
                      <a:pt x="165" y="139"/>
                    </a:cubicBezTo>
                    <a:cubicBezTo>
                      <a:pt x="166" y="138"/>
                      <a:pt x="165" y="137"/>
                      <a:pt x="166" y="137"/>
                    </a:cubicBezTo>
                    <a:cubicBezTo>
                      <a:pt x="166" y="137"/>
                      <a:pt x="167" y="136"/>
                      <a:pt x="167" y="136"/>
                    </a:cubicBezTo>
                    <a:cubicBezTo>
                      <a:pt x="167" y="135"/>
                      <a:pt x="168" y="135"/>
                      <a:pt x="169" y="135"/>
                    </a:cubicBezTo>
                    <a:cubicBezTo>
                      <a:pt x="169" y="135"/>
                      <a:pt x="171" y="134"/>
                      <a:pt x="171" y="133"/>
                    </a:cubicBezTo>
                    <a:cubicBezTo>
                      <a:pt x="171" y="133"/>
                      <a:pt x="171" y="133"/>
                      <a:pt x="172" y="133"/>
                    </a:cubicBezTo>
                    <a:cubicBezTo>
                      <a:pt x="173" y="133"/>
                      <a:pt x="173" y="132"/>
                      <a:pt x="173" y="132"/>
                    </a:cubicBezTo>
                    <a:cubicBezTo>
                      <a:pt x="174" y="132"/>
                      <a:pt x="175" y="132"/>
                      <a:pt x="175" y="132"/>
                    </a:cubicBezTo>
                    <a:cubicBezTo>
                      <a:pt x="175" y="131"/>
                      <a:pt x="175" y="132"/>
                      <a:pt x="176" y="132"/>
                    </a:cubicBezTo>
                    <a:cubicBezTo>
                      <a:pt x="176" y="133"/>
                      <a:pt x="178" y="133"/>
                      <a:pt x="178" y="132"/>
                    </a:cubicBezTo>
                    <a:cubicBezTo>
                      <a:pt x="178" y="132"/>
                      <a:pt x="179" y="132"/>
                      <a:pt x="179" y="133"/>
                    </a:cubicBezTo>
                    <a:cubicBezTo>
                      <a:pt x="180" y="134"/>
                      <a:pt x="180" y="133"/>
                      <a:pt x="181" y="134"/>
                    </a:cubicBezTo>
                    <a:cubicBezTo>
                      <a:pt x="182" y="134"/>
                      <a:pt x="182" y="133"/>
                      <a:pt x="182" y="133"/>
                    </a:cubicBezTo>
                    <a:cubicBezTo>
                      <a:pt x="182" y="132"/>
                      <a:pt x="183" y="134"/>
                      <a:pt x="184" y="134"/>
                    </a:cubicBezTo>
                    <a:cubicBezTo>
                      <a:pt x="185" y="134"/>
                      <a:pt x="184" y="134"/>
                      <a:pt x="184" y="133"/>
                    </a:cubicBezTo>
                    <a:cubicBezTo>
                      <a:pt x="183" y="132"/>
                      <a:pt x="184" y="132"/>
                      <a:pt x="183" y="132"/>
                    </a:cubicBezTo>
                    <a:cubicBezTo>
                      <a:pt x="183" y="131"/>
                      <a:pt x="184" y="131"/>
                      <a:pt x="185" y="131"/>
                    </a:cubicBezTo>
                    <a:cubicBezTo>
                      <a:pt x="187" y="131"/>
                      <a:pt x="186" y="131"/>
                      <a:pt x="187" y="130"/>
                    </a:cubicBezTo>
                    <a:cubicBezTo>
                      <a:pt x="187" y="130"/>
                      <a:pt x="188" y="130"/>
                      <a:pt x="188" y="131"/>
                    </a:cubicBezTo>
                    <a:cubicBezTo>
                      <a:pt x="188" y="132"/>
                      <a:pt x="190" y="131"/>
                      <a:pt x="191" y="131"/>
                    </a:cubicBezTo>
                    <a:cubicBezTo>
                      <a:pt x="192" y="131"/>
                      <a:pt x="193" y="131"/>
                      <a:pt x="193" y="132"/>
                    </a:cubicBezTo>
                    <a:cubicBezTo>
                      <a:pt x="193" y="133"/>
                      <a:pt x="194" y="133"/>
                      <a:pt x="195" y="132"/>
                    </a:cubicBezTo>
                    <a:cubicBezTo>
                      <a:pt x="196" y="132"/>
                      <a:pt x="196" y="131"/>
                      <a:pt x="197" y="132"/>
                    </a:cubicBezTo>
                    <a:cubicBezTo>
                      <a:pt x="198" y="132"/>
                      <a:pt x="198" y="133"/>
                      <a:pt x="199" y="134"/>
                    </a:cubicBezTo>
                    <a:cubicBezTo>
                      <a:pt x="200" y="135"/>
                      <a:pt x="199" y="136"/>
                      <a:pt x="199" y="137"/>
                    </a:cubicBezTo>
                    <a:cubicBezTo>
                      <a:pt x="200" y="137"/>
                      <a:pt x="199" y="138"/>
                      <a:pt x="200" y="139"/>
                    </a:cubicBezTo>
                    <a:cubicBezTo>
                      <a:pt x="201" y="140"/>
                      <a:pt x="200" y="141"/>
                      <a:pt x="201" y="142"/>
                    </a:cubicBezTo>
                    <a:cubicBezTo>
                      <a:pt x="202" y="142"/>
                      <a:pt x="203" y="143"/>
                      <a:pt x="203" y="144"/>
                    </a:cubicBezTo>
                    <a:cubicBezTo>
                      <a:pt x="203" y="144"/>
                      <a:pt x="204" y="145"/>
                      <a:pt x="205" y="144"/>
                    </a:cubicBezTo>
                    <a:cubicBezTo>
                      <a:pt x="205" y="143"/>
                      <a:pt x="205" y="142"/>
                      <a:pt x="206" y="141"/>
                    </a:cubicBezTo>
                    <a:cubicBezTo>
                      <a:pt x="206" y="140"/>
                      <a:pt x="205" y="137"/>
                      <a:pt x="204" y="136"/>
                    </a:cubicBezTo>
                    <a:cubicBezTo>
                      <a:pt x="204" y="136"/>
                      <a:pt x="204" y="135"/>
                      <a:pt x="204" y="134"/>
                    </a:cubicBezTo>
                    <a:cubicBezTo>
                      <a:pt x="203" y="133"/>
                      <a:pt x="202" y="131"/>
                      <a:pt x="202" y="130"/>
                    </a:cubicBezTo>
                    <a:cubicBezTo>
                      <a:pt x="202" y="128"/>
                      <a:pt x="204" y="126"/>
                      <a:pt x="205" y="125"/>
                    </a:cubicBezTo>
                    <a:cubicBezTo>
                      <a:pt x="206" y="124"/>
                      <a:pt x="207" y="125"/>
                      <a:pt x="207" y="124"/>
                    </a:cubicBezTo>
                    <a:cubicBezTo>
                      <a:pt x="207" y="123"/>
                      <a:pt x="208" y="122"/>
                      <a:pt x="209" y="122"/>
                    </a:cubicBezTo>
                    <a:cubicBezTo>
                      <a:pt x="210" y="122"/>
                      <a:pt x="210" y="122"/>
                      <a:pt x="210" y="121"/>
                    </a:cubicBezTo>
                    <a:cubicBezTo>
                      <a:pt x="211" y="121"/>
                      <a:pt x="212" y="120"/>
                      <a:pt x="213" y="120"/>
                    </a:cubicBezTo>
                    <a:cubicBezTo>
                      <a:pt x="214" y="119"/>
                      <a:pt x="213" y="119"/>
                      <a:pt x="213" y="118"/>
                    </a:cubicBezTo>
                    <a:cubicBezTo>
                      <a:pt x="213" y="117"/>
                      <a:pt x="213" y="117"/>
                      <a:pt x="214" y="117"/>
                    </a:cubicBezTo>
                    <a:cubicBezTo>
                      <a:pt x="214" y="118"/>
                      <a:pt x="215" y="118"/>
                      <a:pt x="215" y="117"/>
                    </a:cubicBezTo>
                    <a:cubicBezTo>
                      <a:pt x="216" y="117"/>
                      <a:pt x="217" y="116"/>
                      <a:pt x="216" y="116"/>
                    </a:cubicBezTo>
                    <a:cubicBezTo>
                      <a:pt x="215" y="116"/>
                      <a:pt x="214" y="115"/>
                      <a:pt x="215" y="115"/>
                    </a:cubicBezTo>
                    <a:cubicBezTo>
                      <a:pt x="216" y="115"/>
                      <a:pt x="215" y="114"/>
                      <a:pt x="214" y="114"/>
                    </a:cubicBezTo>
                    <a:cubicBezTo>
                      <a:pt x="213" y="113"/>
                      <a:pt x="214" y="113"/>
                      <a:pt x="214" y="112"/>
                    </a:cubicBezTo>
                    <a:cubicBezTo>
                      <a:pt x="215" y="112"/>
                      <a:pt x="213" y="111"/>
                      <a:pt x="213" y="110"/>
                    </a:cubicBezTo>
                    <a:cubicBezTo>
                      <a:pt x="212" y="110"/>
                      <a:pt x="213" y="110"/>
                      <a:pt x="214" y="110"/>
                    </a:cubicBezTo>
                    <a:cubicBezTo>
                      <a:pt x="214" y="110"/>
                      <a:pt x="214" y="107"/>
                      <a:pt x="214" y="107"/>
                    </a:cubicBezTo>
                    <a:cubicBezTo>
                      <a:pt x="214" y="106"/>
                      <a:pt x="215" y="106"/>
                      <a:pt x="215" y="107"/>
                    </a:cubicBezTo>
                    <a:cubicBezTo>
                      <a:pt x="214" y="107"/>
                      <a:pt x="214" y="108"/>
                      <a:pt x="215" y="109"/>
                    </a:cubicBezTo>
                    <a:cubicBezTo>
                      <a:pt x="215" y="110"/>
                      <a:pt x="215" y="110"/>
                      <a:pt x="215" y="112"/>
                    </a:cubicBezTo>
                    <a:cubicBezTo>
                      <a:pt x="215" y="113"/>
                      <a:pt x="215" y="113"/>
                      <a:pt x="216" y="111"/>
                    </a:cubicBezTo>
                    <a:cubicBezTo>
                      <a:pt x="217" y="109"/>
                      <a:pt x="217" y="108"/>
                      <a:pt x="217" y="108"/>
                    </a:cubicBezTo>
                    <a:cubicBezTo>
                      <a:pt x="216" y="108"/>
                      <a:pt x="216" y="106"/>
                      <a:pt x="217" y="107"/>
                    </a:cubicBezTo>
                    <a:cubicBezTo>
                      <a:pt x="217" y="108"/>
                      <a:pt x="217" y="108"/>
                      <a:pt x="218" y="107"/>
                    </a:cubicBezTo>
                    <a:cubicBezTo>
                      <a:pt x="219" y="106"/>
                      <a:pt x="220" y="104"/>
                      <a:pt x="220" y="104"/>
                    </a:cubicBezTo>
                    <a:cubicBezTo>
                      <a:pt x="219" y="104"/>
                      <a:pt x="220" y="103"/>
                      <a:pt x="221" y="103"/>
                    </a:cubicBezTo>
                    <a:cubicBezTo>
                      <a:pt x="222" y="103"/>
                      <a:pt x="224" y="103"/>
                      <a:pt x="224" y="102"/>
                    </a:cubicBezTo>
                    <a:cubicBezTo>
                      <a:pt x="225" y="101"/>
                      <a:pt x="221" y="103"/>
                      <a:pt x="221" y="102"/>
                    </a:cubicBezTo>
                    <a:cubicBezTo>
                      <a:pt x="221" y="102"/>
                      <a:pt x="223" y="101"/>
                      <a:pt x="224" y="101"/>
                    </a:cubicBezTo>
                    <a:cubicBezTo>
                      <a:pt x="226" y="101"/>
                      <a:pt x="225" y="99"/>
                      <a:pt x="226" y="100"/>
                    </a:cubicBezTo>
                    <a:cubicBezTo>
                      <a:pt x="226" y="101"/>
                      <a:pt x="227" y="101"/>
                      <a:pt x="228" y="100"/>
                    </a:cubicBezTo>
                    <a:cubicBezTo>
                      <a:pt x="228" y="100"/>
                      <a:pt x="228" y="99"/>
                      <a:pt x="227" y="98"/>
                    </a:cubicBezTo>
                    <a:cubicBezTo>
                      <a:pt x="226" y="98"/>
                      <a:pt x="228" y="98"/>
                      <a:pt x="227" y="97"/>
                    </a:cubicBezTo>
                    <a:cubicBezTo>
                      <a:pt x="227" y="97"/>
                      <a:pt x="228" y="95"/>
                      <a:pt x="229" y="95"/>
                    </a:cubicBezTo>
                    <a:cubicBezTo>
                      <a:pt x="230" y="95"/>
                      <a:pt x="229" y="94"/>
                      <a:pt x="230" y="94"/>
                    </a:cubicBezTo>
                    <a:cubicBezTo>
                      <a:pt x="231" y="94"/>
                      <a:pt x="231" y="93"/>
                      <a:pt x="232" y="92"/>
                    </a:cubicBezTo>
                    <a:cubicBezTo>
                      <a:pt x="233" y="92"/>
                      <a:pt x="234" y="93"/>
                      <a:pt x="235" y="92"/>
                    </a:cubicBezTo>
                    <a:cubicBezTo>
                      <a:pt x="235" y="92"/>
                      <a:pt x="236" y="91"/>
                      <a:pt x="236" y="91"/>
                    </a:cubicBezTo>
                    <a:cubicBezTo>
                      <a:pt x="234" y="88"/>
                      <a:pt x="235" y="85"/>
                      <a:pt x="234" y="8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308">
                <a:extLst>
                  <a:ext uri="{FF2B5EF4-FFF2-40B4-BE49-F238E27FC236}">
                    <a16:creationId xmlns:a16="http://schemas.microsoft.com/office/drawing/2014/main" id="{B451EC60-16B1-429B-BE6A-19CF77776FB6}"/>
                  </a:ext>
                </a:extLst>
              </p:cNvPr>
              <p:cNvSpPr>
                <a:spLocks noEditPoints="1"/>
              </p:cNvSpPr>
              <p:nvPr/>
            </p:nvSpPr>
            <p:spPr bwMode="auto">
              <a:xfrm>
                <a:off x="-3603625" y="1835150"/>
                <a:ext cx="107950" cy="79375"/>
              </a:xfrm>
              <a:custGeom>
                <a:avLst/>
                <a:gdLst>
                  <a:gd name="T0" fmla="*/ 30 w 30"/>
                  <a:gd name="T1" fmla="*/ 4 h 22"/>
                  <a:gd name="T2" fmla="*/ 28 w 30"/>
                  <a:gd name="T3" fmla="*/ 4 h 22"/>
                  <a:gd name="T4" fmla="*/ 25 w 30"/>
                  <a:gd name="T5" fmla="*/ 3 h 22"/>
                  <a:gd name="T6" fmla="*/ 24 w 30"/>
                  <a:gd name="T7" fmla="*/ 3 h 22"/>
                  <a:gd name="T8" fmla="*/ 22 w 30"/>
                  <a:gd name="T9" fmla="*/ 3 h 22"/>
                  <a:gd name="T10" fmla="*/ 20 w 30"/>
                  <a:gd name="T11" fmla="*/ 2 h 22"/>
                  <a:gd name="T12" fmla="*/ 18 w 30"/>
                  <a:gd name="T13" fmla="*/ 2 h 22"/>
                  <a:gd name="T14" fmla="*/ 14 w 30"/>
                  <a:gd name="T15" fmla="*/ 1 h 22"/>
                  <a:gd name="T16" fmla="*/ 7 w 30"/>
                  <a:gd name="T17" fmla="*/ 1 h 22"/>
                  <a:gd name="T18" fmla="*/ 4 w 30"/>
                  <a:gd name="T19" fmla="*/ 0 h 22"/>
                  <a:gd name="T20" fmla="*/ 2 w 30"/>
                  <a:gd name="T21" fmla="*/ 2 h 22"/>
                  <a:gd name="T22" fmla="*/ 1 w 30"/>
                  <a:gd name="T23" fmla="*/ 3 h 22"/>
                  <a:gd name="T24" fmla="*/ 2 w 30"/>
                  <a:gd name="T25" fmla="*/ 6 h 22"/>
                  <a:gd name="T26" fmla="*/ 3 w 30"/>
                  <a:gd name="T27" fmla="*/ 5 h 22"/>
                  <a:gd name="T28" fmla="*/ 3 w 30"/>
                  <a:gd name="T29" fmla="*/ 5 h 22"/>
                  <a:gd name="T30" fmla="*/ 5 w 30"/>
                  <a:gd name="T31" fmla="*/ 6 h 22"/>
                  <a:gd name="T32" fmla="*/ 6 w 30"/>
                  <a:gd name="T33" fmla="*/ 6 h 22"/>
                  <a:gd name="T34" fmla="*/ 7 w 30"/>
                  <a:gd name="T35" fmla="*/ 6 h 22"/>
                  <a:gd name="T36" fmla="*/ 8 w 30"/>
                  <a:gd name="T37" fmla="*/ 7 h 22"/>
                  <a:gd name="T38" fmla="*/ 6 w 30"/>
                  <a:gd name="T39" fmla="*/ 8 h 22"/>
                  <a:gd name="T40" fmla="*/ 6 w 30"/>
                  <a:gd name="T41" fmla="*/ 10 h 22"/>
                  <a:gd name="T42" fmla="*/ 6 w 30"/>
                  <a:gd name="T43" fmla="*/ 12 h 22"/>
                  <a:gd name="T44" fmla="*/ 5 w 30"/>
                  <a:gd name="T45" fmla="*/ 13 h 22"/>
                  <a:gd name="T46" fmla="*/ 6 w 30"/>
                  <a:gd name="T47" fmla="*/ 14 h 22"/>
                  <a:gd name="T48" fmla="*/ 5 w 30"/>
                  <a:gd name="T49" fmla="*/ 15 h 22"/>
                  <a:gd name="T50" fmla="*/ 6 w 30"/>
                  <a:gd name="T51" fmla="*/ 17 h 22"/>
                  <a:gd name="T52" fmla="*/ 5 w 30"/>
                  <a:gd name="T53" fmla="*/ 18 h 22"/>
                  <a:gd name="T54" fmla="*/ 5 w 30"/>
                  <a:gd name="T55" fmla="*/ 19 h 22"/>
                  <a:gd name="T56" fmla="*/ 7 w 30"/>
                  <a:gd name="T57" fmla="*/ 19 h 22"/>
                  <a:gd name="T58" fmla="*/ 9 w 30"/>
                  <a:gd name="T59" fmla="*/ 22 h 22"/>
                  <a:gd name="T60" fmla="*/ 10 w 30"/>
                  <a:gd name="T61" fmla="*/ 21 h 22"/>
                  <a:gd name="T62" fmla="*/ 11 w 30"/>
                  <a:gd name="T63" fmla="*/ 21 h 22"/>
                  <a:gd name="T64" fmla="*/ 13 w 30"/>
                  <a:gd name="T65" fmla="*/ 20 h 22"/>
                  <a:gd name="T66" fmla="*/ 16 w 30"/>
                  <a:gd name="T67" fmla="*/ 20 h 22"/>
                  <a:gd name="T68" fmla="*/ 18 w 30"/>
                  <a:gd name="T69" fmla="*/ 19 h 22"/>
                  <a:gd name="T70" fmla="*/ 20 w 30"/>
                  <a:gd name="T71" fmla="*/ 18 h 22"/>
                  <a:gd name="T72" fmla="*/ 21 w 30"/>
                  <a:gd name="T73" fmla="*/ 16 h 22"/>
                  <a:gd name="T74" fmla="*/ 22 w 30"/>
                  <a:gd name="T75" fmla="*/ 14 h 22"/>
                  <a:gd name="T76" fmla="*/ 22 w 30"/>
                  <a:gd name="T77" fmla="*/ 11 h 22"/>
                  <a:gd name="T78" fmla="*/ 24 w 30"/>
                  <a:gd name="T79" fmla="*/ 9 h 22"/>
                  <a:gd name="T80" fmla="*/ 27 w 30"/>
                  <a:gd name="T81" fmla="*/ 8 h 22"/>
                  <a:gd name="T82" fmla="*/ 29 w 30"/>
                  <a:gd name="T83" fmla="*/ 6 h 22"/>
                  <a:gd name="T84" fmla="*/ 30 w 30"/>
                  <a:gd name="T85" fmla="*/ 4 h 22"/>
                  <a:gd name="T86" fmla="*/ 30 w 30"/>
                  <a:gd name="T87" fmla="*/ 12 h 22"/>
                  <a:gd name="T88" fmla="*/ 28 w 30"/>
                  <a:gd name="T89" fmla="*/ 12 h 22"/>
                  <a:gd name="T90" fmla="*/ 30 w 30"/>
                  <a:gd name="T91"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22">
                    <a:moveTo>
                      <a:pt x="30" y="4"/>
                    </a:moveTo>
                    <a:cubicBezTo>
                      <a:pt x="29" y="4"/>
                      <a:pt x="28" y="4"/>
                      <a:pt x="28" y="4"/>
                    </a:cubicBezTo>
                    <a:cubicBezTo>
                      <a:pt x="27" y="4"/>
                      <a:pt x="25" y="4"/>
                      <a:pt x="25" y="3"/>
                    </a:cubicBezTo>
                    <a:cubicBezTo>
                      <a:pt x="24" y="3"/>
                      <a:pt x="24" y="3"/>
                      <a:pt x="24" y="3"/>
                    </a:cubicBezTo>
                    <a:cubicBezTo>
                      <a:pt x="24" y="4"/>
                      <a:pt x="23" y="4"/>
                      <a:pt x="22" y="3"/>
                    </a:cubicBezTo>
                    <a:cubicBezTo>
                      <a:pt x="21" y="3"/>
                      <a:pt x="20" y="3"/>
                      <a:pt x="20" y="2"/>
                    </a:cubicBezTo>
                    <a:cubicBezTo>
                      <a:pt x="19" y="2"/>
                      <a:pt x="19" y="2"/>
                      <a:pt x="18" y="2"/>
                    </a:cubicBezTo>
                    <a:cubicBezTo>
                      <a:pt x="18" y="2"/>
                      <a:pt x="16" y="1"/>
                      <a:pt x="14" y="1"/>
                    </a:cubicBezTo>
                    <a:cubicBezTo>
                      <a:pt x="13" y="1"/>
                      <a:pt x="8" y="1"/>
                      <a:pt x="7" y="1"/>
                    </a:cubicBezTo>
                    <a:cubicBezTo>
                      <a:pt x="5" y="1"/>
                      <a:pt x="5" y="0"/>
                      <a:pt x="4" y="0"/>
                    </a:cubicBezTo>
                    <a:cubicBezTo>
                      <a:pt x="3" y="0"/>
                      <a:pt x="3" y="2"/>
                      <a:pt x="2" y="2"/>
                    </a:cubicBezTo>
                    <a:cubicBezTo>
                      <a:pt x="1" y="2"/>
                      <a:pt x="0" y="3"/>
                      <a:pt x="1" y="3"/>
                    </a:cubicBezTo>
                    <a:cubicBezTo>
                      <a:pt x="2" y="4"/>
                      <a:pt x="2" y="5"/>
                      <a:pt x="2" y="6"/>
                    </a:cubicBezTo>
                    <a:cubicBezTo>
                      <a:pt x="2" y="6"/>
                      <a:pt x="2" y="5"/>
                      <a:pt x="3" y="5"/>
                    </a:cubicBezTo>
                    <a:cubicBezTo>
                      <a:pt x="3" y="5"/>
                      <a:pt x="3" y="5"/>
                      <a:pt x="3" y="5"/>
                    </a:cubicBezTo>
                    <a:cubicBezTo>
                      <a:pt x="3" y="6"/>
                      <a:pt x="4" y="6"/>
                      <a:pt x="5" y="6"/>
                    </a:cubicBezTo>
                    <a:cubicBezTo>
                      <a:pt x="5" y="6"/>
                      <a:pt x="5" y="6"/>
                      <a:pt x="6" y="6"/>
                    </a:cubicBezTo>
                    <a:cubicBezTo>
                      <a:pt x="6" y="5"/>
                      <a:pt x="7" y="6"/>
                      <a:pt x="7" y="6"/>
                    </a:cubicBezTo>
                    <a:cubicBezTo>
                      <a:pt x="7" y="7"/>
                      <a:pt x="8" y="6"/>
                      <a:pt x="8" y="7"/>
                    </a:cubicBezTo>
                    <a:cubicBezTo>
                      <a:pt x="7" y="8"/>
                      <a:pt x="6" y="8"/>
                      <a:pt x="6" y="8"/>
                    </a:cubicBezTo>
                    <a:cubicBezTo>
                      <a:pt x="6" y="9"/>
                      <a:pt x="7" y="10"/>
                      <a:pt x="6" y="10"/>
                    </a:cubicBezTo>
                    <a:cubicBezTo>
                      <a:pt x="6" y="11"/>
                      <a:pt x="7" y="12"/>
                      <a:pt x="6" y="12"/>
                    </a:cubicBezTo>
                    <a:cubicBezTo>
                      <a:pt x="5" y="12"/>
                      <a:pt x="5" y="12"/>
                      <a:pt x="5" y="13"/>
                    </a:cubicBezTo>
                    <a:cubicBezTo>
                      <a:pt x="6" y="14"/>
                      <a:pt x="7" y="14"/>
                      <a:pt x="6" y="14"/>
                    </a:cubicBezTo>
                    <a:cubicBezTo>
                      <a:pt x="6" y="14"/>
                      <a:pt x="5" y="15"/>
                      <a:pt x="5" y="15"/>
                    </a:cubicBezTo>
                    <a:cubicBezTo>
                      <a:pt x="6" y="16"/>
                      <a:pt x="7" y="16"/>
                      <a:pt x="6" y="17"/>
                    </a:cubicBezTo>
                    <a:cubicBezTo>
                      <a:pt x="5" y="17"/>
                      <a:pt x="5" y="18"/>
                      <a:pt x="5" y="18"/>
                    </a:cubicBezTo>
                    <a:cubicBezTo>
                      <a:pt x="5" y="18"/>
                      <a:pt x="5" y="19"/>
                      <a:pt x="5" y="19"/>
                    </a:cubicBezTo>
                    <a:cubicBezTo>
                      <a:pt x="6" y="19"/>
                      <a:pt x="6" y="19"/>
                      <a:pt x="7" y="19"/>
                    </a:cubicBezTo>
                    <a:cubicBezTo>
                      <a:pt x="8" y="19"/>
                      <a:pt x="8" y="22"/>
                      <a:pt x="9" y="22"/>
                    </a:cubicBezTo>
                    <a:cubicBezTo>
                      <a:pt x="10" y="21"/>
                      <a:pt x="10" y="21"/>
                      <a:pt x="10" y="21"/>
                    </a:cubicBezTo>
                    <a:cubicBezTo>
                      <a:pt x="10" y="21"/>
                      <a:pt x="11" y="21"/>
                      <a:pt x="11" y="21"/>
                    </a:cubicBezTo>
                    <a:cubicBezTo>
                      <a:pt x="12" y="21"/>
                      <a:pt x="12" y="20"/>
                      <a:pt x="13" y="20"/>
                    </a:cubicBezTo>
                    <a:cubicBezTo>
                      <a:pt x="15" y="20"/>
                      <a:pt x="16" y="20"/>
                      <a:pt x="16" y="20"/>
                    </a:cubicBezTo>
                    <a:cubicBezTo>
                      <a:pt x="17" y="20"/>
                      <a:pt x="18" y="20"/>
                      <a:pt x="18" y="19"/>
                    </a:cubicBezTo>
                    <a:cubicBezTo>
                      <a:pt x="18" y="18"/>
                      <a:pt x="19" y="18"/>
                      <a:pt x="20" y="18"/>
                    </a:cubicBezTo>
                    <a:cubicBezTo>
                      <a:pt x="21" y="18"/>
                      <a:pt x="21" y="17"/>
                      <a:pt x="21" y="16"/>
                    </a:cubicBezTo>
                    <a:cubicBezTo>
                      <a:pt x="21" y="16"/>
                      <a:pt x="22" y="15"/>
                      <a:pt x="22" y="14"/>
                    </a:cubicBezTo>
                    <a:cubicBezTo>
                      <a:pt x="23" y="14"/>
                      <a:pt x="22" y="12"/>
                      <a:pt x="22" y="11"/>
                    </a:cubicBezTo>
                    <a:cubicBezTo>
                      <a:pt x="23" y="10"/>
                      <a:pt x="24" y="9"/>
                      <a:pt x="24" y="9"/>
                    </a:cubicBezTo>
                    <a:cubicBezTo>
                      <a:pt x="24" y="8"/>
                      <a:pt x="25" y="8"/>
                      <a:pt x="27" y="8"/>
                    </a:cubicBezTo>
                    <a:cubicBezTo>
                      <a:pt x="28" y="7"/>
                      <a:pt x="28" y="7"/>
                      <a:pt x="29" y="6"/>
                    </a:cubicBezTo>
                    <a:cubicBezTo>
                      <a:pt x="30" y="6"/>
                      <a:pt x="30" y="5"/>
                      <a:pt x="30" y="4"/>
                    </a:cubicBezTo>
                    <a:close/>
                    <a:moveTo>
                      <a:pt x="30" y="12"/>
                    </a:moveTo>
                    <a:cubicBezTo>
                      <a:pt x="30" y="11"/>
                      <a:pt x="28" y="12"/>
                      <a:pt x="28" y="12"/>
                    </a:cubicBezTo>
                    <a:cubicBezTo>
                      <a:pt x="29" y="13"/>
                      <a:pt x="30" y="13"/>
                      <a:pt x="30"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309">
                <a:extLst>
                  <a:ext uri="{FF2B5EF4-FFF2-40B4-BE49-F238E27FC236}">
                    <a16:creationId xmlns:a16="http://schemas.microsoft.com/office/drawing/2014/main" id="{54241C1C-EC2E-4B4D-8053-33876C96DB55}"/>
                  </a:ext>
                </a:extLst>
              </p:cNvPr>
              <p:cNvSpPr>
                <a:spLocks/>
              </p:cNvSpPr>
              <p:nvPr/>
            </p:nvSpPr>
            <p:spPr bwMode="auto">
              <a:xfrm>
                <a:off x="-3416300" y="1803400"/>
                <a:ext cx="28575" cy="17463"/>
              </a:xfrm>
              <a:custGeom>
                <a:avLst/>
                <a:gdLst>
                  <a:gd name="T0" fmla="*/ 0 w 8"/>
                  <a:gd name="T1" fmla="*/ 4 h 5"/>
                  <a:gd name="T2" fmla="*/ 2 w 8"/>
                  <a:gd name="T3" fmla="*/ 4 h 5"/>
                  <a:gd name="T4" fmla="*/ 2 w 8"/>
                  <a:gd name="T5" fmla="*/ 5 h 5"/>
                  <a:gd name="T6" fmla="*/ 4 w 8"/>
                  <a:gd name="T7" fmla="*/ 4 h 5"/>
                  <a:gd name="T8" fmla="*/ 5 w 8"/>
                  <a:gd name="T9" fmla="*/ 4 h 5"/>
                  <a:gd name="T10" fmla="*/ 6 w 8"/>
                  <a:gd name="T11" fmla="*/ 3 h 5"/>
                  <a:gd name="T12" fmla="*/ 7 w 8"/>
                  <a:gd name="T13" fmla="*/ 2 h 5"/>
                  <a:gd name="T14" fmla="*/ 8 w 8"/>
                  <a:gd name="T15" fmla="*/ 1 h 5"/>
                  <a:gd name="T16" fmla="*/ 8 w 8"/>
                  <a:gd name="T17" fmla="*/ 0 h 5"/>
                  <a:gd name="T18" fmla="*/ 6 w 8"/>
                  <a:gd name="T19" fmla="*/ 1 h 5"/>
                  <a:gd name="T20" fmla="*/ 4 w 8"/>
                  <a:gd name="T21" fmla="*/ 2 h 5"/>
                  <a:gd name="T22" fmla="*/ 2 w 8"/>
                  <a:gd name="T23" fmla="*/ 1 h 5"/>
                  <a:gd name="T24" fmla="*/ 1 w 8"/>
                  <a:gd name="T25" fmla="*/ 1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4"/>
                      <a:pt x="2" y="4"/>
                      <a:pt x="2" y="4"/>
                    </a:cubicBezTo>
                    <a:cubicBezTo>
                      <a:pt x="2" y="4"/>
                      <a:pt x="2" y="4"/>
                      <a:pt x="2" y="5"/>
                    </a:cubicBezTo>
                    <a:cubicBezTo>
                      <a:pt x="3" y="4"/>
                      <a:pt x="4" y="4"/>
                      <a:pt x="4" y="4"/>
                    </a:cubicBezTo>
                    <a:cubicBezTo>
                      <a:pt x="4" y="4"/>
                      <a:pt x="5" y="5"/>
                      <a:pt x="5" y="4"/>
                    </a:cubicBezTo>
                    <a:cubicBezTo>
                      <a:pt x="6" y="4"/>
                      <a:pt x="6" y="3"/>
                      <a:pt x="6" y="3"/>
                    </a:cubicBezTo>
                    <a:cubicBezTo>
                      <a:pt x="7" y="3"/>
                      <a:pt x="6" y="2"/>
                      <a:pt x="7" y="2"/>
                    </a:cubicBezTo>
                    <a:cubicBezTo>
                      <a:pt x="7" y="2"/>
                      <a:pt x="8" y="1"/>
                      <a:pt x="8" y="1"/>
                    </a:cubicBezTo>
                    <a:cubicBezTo>
                      <a:pt x="8" y="1"/>
                      <a:pt x="8" y="0"/>
                      <a:pt x="8" y="0"/>
                    </a:cubicBezTo>
                    <a:cubicBezTo>
                      <a:pt x="8" y="0"/>
                      <a:pt x="7" y="1"/>
                      <a:pt x="6" y="1"/>
                    </a:cubicBezTo>
                    <a:cubicBezTo>
                      <a:pt x="5" y="1"/>
                      <a:pt x="5" y="2"/>
                      <a:pt x="4" y="2"/>
                    </a:cubicBezTo>
                    <a:cubicBezTo>
                      <a:pt x="4" y="2"/>
                      <a:pt x="2" y="1"/>
                      <a:pt x="2" y="1"/>
                    </a:cubicBezTo>
                    <a:cubicBezTo>
                      <a:pt x="1" y="1"/>
                      <a:pt x="1" y="1"/>
                      <a:pt x="1" y="1"/>
                    </a:cubicBezTo>
                    <a:cubicBezTo>
                      <a:pt x="1" y="2"/>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310">
                <a:extLst>
                  <a:ext uri="{FF2B5EF4-FFF2-40B4-BE49-F238E27FC236}">
                    <a16:creationId xmlns:a16="http://schemas.microsoft.com/office/drawing/2014/main" id="{392CDAE2-4D26-4530-B123-219BD2A8EAD5}"/>
                  </a:ext>
                </a:extLst>
              </p:cNvPr>
              <p:cNvSpPr>
                <a:spLocks noEditPoints="1"/>
              </p:cNvSpPr>
              <p:nvPr/>
            </p:nvSpPr>
            <p:spPr bwMode="auto">
              <a:xfrm>
                <a:off x="-3354388" y="1857375"/>
                <a:ext cx="50800" cy="63500"/>
              </a:xfrm>
              <a:custGeom>
                <a:avLst/>
                <a:gdLst>
                  <a:gd name="T0" fmla="*/ 14 w 14"/>
                  <a:gd name="T1" fmla="*/ 0 h 18"/>
                  <a:gd name="T2" fmla="*/ 13 w 14"/>
                  <a:gd name="T3" fmla="*/ 1 h 18"/>
                  <a:gd name="T4" fmla="*/ 12 w 14"/>
                  <a:gd name="T5" fmla="*/ 1 h 18"/>
                  <a:gd name="T6" fmla="*/ 10 w 14"/>
                  <a:gd name="T7" fmla="*/ 1 h 18"/>
                  <a:gd name="T8" fmla="*/ 6 w 14"/>
                  <a:gd name="T9" fmla="*/ 1 h 18"/>
                  <a:gd name="T10" fmla="*/ 6 w 14"/>
                  <a:gd name="T11" fmla="*/ 1 h 18"/>
                  <a:gd name="T12" fmla="*/ 4 w 14"/>
                  <a:gd name="T13" fmla="*/ 2 h 18"/>
                  <a:gd name="T14" fmla="*/ 3 w 14"/>
                  <a:gd name="T15" fmla="*/ 2 h 18"/>
                  <a:gd name="T16" fmla="*/ 2 w 14"/>
                  <a:gd name="T17" fmla="*/ 3 h 18"/>
                  <a:gd name="T18" fmla="*/ 1 w 14"/>
                  <a:gd name="T19" fmla="*/ 4 h 18"/>
                  <a:gd name="T20" fmla="*/ 0 w 14"/>
                  <a:gd name="T21" fmla="*/ 5 h 18"/>
                  <a:gd name="T22" fmla="*/ 0 w 14"/>
                  <a:gd name="T23" fmla="*/ 6 h 18"/>
                  <a:gd name="T24" fmla="*/ 0 w 14"/>
                  <a:gd name="T25" fmla="*/ 6 h 18"/>
                  <a:gd name="T26" fmla="*/ 1 w 14"/>
                  <a:gd name="T27" fmla="*/ 8 h 18"/>
                  <a:gd name="T28" fmla="*/ 3 w 14"/>
                  <a:gd name="T29" fmla="*/ 9 h 18"/>
                  <a:gd name="T30" fmla="*/ 5 w 14"/>
                  <a:gd name="T31" fmla="*/ 9 h 18"/>
                  <a:gd name="T32" fmla="*/ 2 w 14"/>
                  <a:gd name="T33" fmla="*/ 10 h 18"/>
                  <a:gd name="T34" fmla="*/ 3 w 14"/>
                  <a:gd name="T35" fmla="*/ 12 h 18"/>
                  <a:gd name="T36" fmla="*/ 4 w 14"/>
                  <a:gd name="T37" fmla="*/ 13 h 18"/>
                  <a:gd name="T38" fmla="*/ 6 w 14"/>
                  <a:gd name="T39" fmla="*/ 14 h 18"/>
                  <a:gd name="T40" fmla="*/ 6 w 14"/>
                  <a:gd name="T41" fmla="*/ 12 h 18"/>
                  <a:gd name="T42" fmla="*/ 7 w 14"/>
                  <a:gd name="T43" fmla="*/ 12 h 18"/>
                  <a:gd name="T44" fmla="*/ 6 w 14"/>
                  <a:gd name="T45" fmla="*/ 11 h 18"/>
                  <a:gd name="T46" fmla="*/ 7 w 14"/>
                  <a:gd name="T47" fmla="*/ 10 h 18"/>
                  <a:gd name="T48" fmla="*/ 9 w 14"/>
                  <a:gd name="T49" fmla="*/ 10 h 18"/>
                  <a:gd name="T50" fmla="*/ 8 w 14"/>
                  <a:gd name="T51" fmla="*/ 8 h 18"/>
                  <a:gd name="T52" fmla="*/ 6 w 14"/>
                  <a:gd name="T53" fmla="*/ 8 h 18"/>
                  <a:gd name="T54" fmla="*/ 7 w 14"/>
                  <a:gd name="T55" fmla="*/ 7 h 18"/>
                  <a:gd name="T56" fmla="*/ 5 w 14"/>
                  <a:gd name="T57" fmla="*/ 5 h 18"/>
                  <a:gd name="T58" fmla="*/ 6 w 14"/>
                  <a:gd name="T59" fmla="*/ 4 h 18"/>
                  <a:gd name="T60" fmla="*/ 8 w 14"/>
                  <a:gd name="T61" fmla="*/ 4 h 18"/>
                  <a:gd name="T62" fmla="*/ 8 w 14"/>
                  <a:gd name="T63" fmla="*/ 2 h 18"/>
                  <a:gd name="T64" fmla="*/ 10 w 14"/>
                  <a:gd name="T65" fmla="*/ 3 h 18"/>
                  <a:gd name="T66" fmla="*/ 11 w 14"/>
                  <a:gd name="T67" fmla="*/ 2 h 18"/>
                  <a:gd name="T68" fmla="*/ 13 w 14"/>
                  <a:gd name="T69" fmla="*/ 3 h 18"/>
                  <a:gd name="T70" fmla="*/ 14 w 14"/>
                  <a:gd name="T71" fmla="*/ 2 h 18"/>
                  <a:gd name="T72" fmla="*/ 14 w 14"/>
                  <a:gd name="T73" fmla="*/ 1 h 18"/>
                  <a:gd name="T74" fmla="*/ 14 w 14"/>
                  <a:gd name="T75" fmla="*/ 0 h 18"/>
                  <a:gd name="T76" fmla="*/ 12 w 14"/>
                  <a:gd name="T77" fmla="*/ 17 h 18"/>
                  <a:gd name="T78" fmla="*/ 8 w 14"/>
                  <a:gd name="T79" fmla="*/ 17 h 18"/>
                  <a:gd name="T80" fmla="*/ 7 w 14"/>
                  <a:gd name="T81" fmla="*/ 17 h 18"/>
                  <a:gd name="T82" fmla="*/ 10 w 14"/>
                  <a:gd name="T83" fmla="*/ 18 h 18"/>
                  <a:gd name="T84" fmla="*/ 14 w 14"/>
                  <a:gd name="T85" fmla="*/ 17 h 18"/>
                  <a:gd name="T86" fmla="*/ 12 w 14"/>
                  <a:gd name="T8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 h="18">
                    <a:moveTo>
                      <a:pt x="14" y="0"/>
                    </a:moveTo>
                    <a:cubicBezTo>
                      <a:pt x="14" y="0"/>
                      <a:pt x="13" y="0"/>
                      <a:pt x="13" y="1"/>
                    </a:cubicBezTo>
                    <a:cubicBezTo>
                      <a:pt x="13" y="1"/>
                      <a:pt x="13" y="1"/>
                      <a:pt x="12" y="1"/>
                    </a:cubicBezTo>
                    <a:cubicBezTo>
                      <a:pt x="12" y="1"/>
                      <a:pt x="10" y="1"/>
                      <a:pt x="10" y="1"/>
                    </a:cubicBezTo>
                    <a:cubicBezTo>
                      <a:pt x="9" y="0"/>
                      <a:pt x="7" y="1"/>
                      <a:pt x="6" y="1"/>
                    </a:cubicBezTo>
                    <a:cubicBezTo>
                      <a:pt x="6" y="1"/>
                      <a:pt x="6" y="1"/>
                      <a:pt x="6" y="1"/>
                    </a:cubicBezTo>
                    <a:cubicBezTo>
                      <a:pt x="6" y="1"/>
                      <a:pt x="5" y="2"/>
                      <a:pt x="4" y="2"/>
                    </a:cubicBezTo>
                    <a:cubicBezTo>
                      <a:pt x="4" y="2"/>
                      <a:pt x="4" y="2"/>
                      <a:pt x="3" y="2"/>
                    </a:cubicBezTo>
                    <a:cubicBezTo>
                      <a:pt x="3" y="3"/>
                      <a:pt x="2" y="2"/>
                      <a:pt x="2" y="3"/>
                    </a:cubicBezTo>
                    <a:cubicBezTo>
                      <a:pt x="2" y="3"/>
                      <a:pt x="1" y="4"/>
                      <a:pt x="1" y="4"/>
                    </a:cubicBezTo>
                    <a:cubicBezTo>
                      <a:pt x="0" y="4"/>
                      <a:pt x="1" y="5"/>
                      <a:pt x="0" y="5"/>
                    </a:cubicBezTo>
                    <a:cubicBezTo>
                      <a:pt x="0" y="5"/>
                      <a:pt x="0" y="6"/>
                      <a:pt x="0" y="6"/>
                    </a:cubicBezTo>
                    <a:cubicBezTo>
                      <a:pt x="0" y="6"/>
                      <a:pt x="0" y="6"/>
                      <a:pt x="0" y="6"/>
                    </a:cubicBezTo>
                    <a:cubicBezTo>
                      <a:pt x="0" y="6"/>
                      <a:pt x="1" y="7"/>
                      <a:pt x="1" y="8"/>
                    </a:cubicBezTo>
                    <a:cubicBezTo>
                      <a:pt x="1" y="9"/>
                      <a:pt x="2" y="9"/>
                      <a:pt x="3" y="9"/>
                    </a:cubicBezTo>
                    <a:cubicBezTo>
                      <a:pt x="3" y="8"/>
                      <a:pt x="5" y="9"/>
                      <a:pt x="5" y="9"/>
                    </a:cubicBezTo>
                    <a:cubicBezTo>
                      <a:pt x="5" y="10"/>
                      <a:pt x="3" y="9"/>
                      <a:pt x="2" y="10"/>
                    </a:cubicBezTo>
                    <a:cubicBezTo>
                      <a:pt x="1" y="10"/>
                      <a:pt x="3" y="11"/>
                      <a:pt x="3" y="12"/>
                    </a:cubicBezTo>
                    <a:cubicBezTo>
                      <a:pt x="2" y="12"/>
                      <a:pt x="3" y="13"/>
                      <a:pt x="4" y="13"/>
                    </a:cubicBezTo>
                    <a:cubicBezTo>
                      <a:pt x="5" y="13"/>
                      <a:pt x="6" y="14"/>
                      <a:pt x="6" y="14"/>
                    </a:cubicBezTo>
                    <a:cubicBezTo>
                      <a:pt x="6" y="14"/>
                      <a:pt x="5" y="12"/>
                      <a:pt x="6" y="12"/>
                    </a:cubicBezTo>
                    <a:cubicBezTo>
                      <a:pt x="6" y="12"/>
                      <a:pt x="7" y="12"/>
                      <a:pt x="7" y="12"/>
                    </a:cubicBezTo>
                    <a:cubicBezTo>
                      <a:pt x="8" y="11"/>
                      <a:pt x="7" y="11"/>
                      <a:pt x="6" y="11"/>
                    </a:cubicBezTo>
                    <a:cubicBezTo>
                      <a:pt x="5" y="11"/>
                      <a:pt x="6" y="10"/>
                      <a:pt x="7" y="10"/>
                    </a:cubicBezTo>
                    <a:cubicBezTo>
                      <a:pt x="8" y="11"/>
                      <a:pt x="8" y="10"/>
                      <a:pt x="9" y="10"/>
                    </a:cubicBezTo>
                    <a:cubicBezTo>
                      <a:pt x="9" y="10"/>
                      <a:pt x="9" y="9"/>
                      <a:pt x="8" y="8"/>
                    </a:cubicBezTo>
                    <a:cubicBezTo>
                      <a:pt x="7" y="8"/>
                      <a:pt x="7" y="9"/>
                      <a:pt x="6" y="8"/>
                    </a:cubicBezTo>
                    <a:cubicBezTo>
                      <a:pt x="5" y="8"/>
                      <a:pt x="7" y="8"/>
                      <a:pt x="7" y="7"/>
                    </a:cubicBezTo>
                    <a:cubicBezTo>
                      <a:pt x="7" y="6"/>
                      <a:pt x="5" y="5"/>
                      <a:pt x="5" y="5"/>
                    </a:cubicBezTo>
                    <a:cubicBezTo>
                      <a:pt x="4" y="4"/>
                      <a:pt x="6" y="3"/>
                      <a:pt x="6" y="4"/>
                    </a:cubicBezTo>
                    <a:cubicBezTo>
                      <a:pt x="6" y="5"/>
                      <a:pt x="7" y="4"/>
                      <a:pt x="8" y="4"/>
                    </a:cubicBezTo>
                    <a:cubicBezTo>
                      <a:pt x="8" y="4"/>
                      <a:pt x="7" y="3"/>
                      <a:pt x="8" y="2"/>
                    </a:cubicBezTo>
                    <a:cubicBezTo>
                      <a:pt x="9" y="2"/>
                      <a:pt x="9" y="3"/>
                      <a:pt x="10" y="3"/>
                    </a:cubicBezTo>
                    <a:cubicBezTo>
                      <a:pt x="10" y="3"/>
                      <a:pt x="10" y="2"/>
                      <a:pt x="11" y="2"/>
                    </a:cubicBezTo>
                    <a:cubicBezTo>
                      <a:pt x="12" y="2"/>
                      <a:pt x="13" y="2"/>
                      <a:pt x="13" y="3"/>
                    </a:cubicBezTo>
                    <a:cubicBezTo>
                      <a:pt x="13" y="2"/>
                      <a:pt x="14" y="2"/>
                      <a:pt x="14" y="2"/>
                    </a:cubicBezTo>
                    <a:cubicBezTo>
                      <a:pt x="14" y="2"/>
                      <a:pt x="14" y="1"/>
                      <a:pt x="14" y="1"/>
                    </a:cubicBezTo>
                    <a:cubicBezTo>
                      <a:pt x="14" y="1"/>
                      <a:pt x="14" y="0"/>
                      <a:pt x="14" y="0"/>
                    </a:cubicBezTo>
                    <a:close/>
                    <a:moveTo>
                      <a:pt x="12" y="17"/>
                    </a:moveTo>
                    <a:cubicBezTo>
                      <a:pt x="12" y="17"/>
                      <a:pt x="9" y="18"/>
                      <a:pt x="8" y="17"/>
                    </a:cubicBezTo>
                    <a:cubicBezTo>
                      <a:pt x="8" y="16"/>
                      <a:pt x="6" y="17"/>
                      <a:pt x="7" y="17"/>
                    </a:cubicBezTo>
                    <a:cubicBezTo>
                      <a:pt x="8" y="18"/>
                      <a:pt x="9" y="18"/>
                      <a:pt x="10" y="18"/>
                    </a:cubicBezTo>
                    <a:cubicBezTo>
                      <a:pt x="12" y="18"/>
                      <a:pt x="14" y="18"/>
                      <a:pt x="14" y="17"/>
                    </a:cubicBezTo>
                    <a:cubicBezTo>
                      <a:pt x="14" y="17"/>
                      <a:pt x="13" y="18"/>
                      <a:pt x="12"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311">
                <a:extLst>
                  <a:ext uri="{FF2B5EF4-FFF2-40B4-BE49-F238E27FC236}">
                    <a16:creationId xmlns:a16="http://schemas.microsoft.com/office/drawing/2014/main" id="{0773A66D-95A9-49DB-B38F-3FDD546C9E9C}"/>
                  </a:ext>
                </a:extLst>
              </p:cNvPr>
              <p:cNvSpPr>
                <a:spLocks/>
              </p:cNvSpPr>
              <p:nvPr/>
            </p:nvSpPr>
            <p:spPr bwMode="auto">
              <a:xfrm>
                <a:off x="-3257550" y="1914525"/>
                <a:ext cx="22225" cy="14288"/>
              </a:xfrm>
              <a:custGeom>
                <a:avLst/>
                <a:gdLst>
                  <a:gd name="T0" fmla="*/ 4 w 6"/>
                  <a:gd name="T1" fmla="*/ 2 h 4"/>
                  <a:gd name="T2" fmla="*/ 5 w 6"/>
                  <a:gd name="T3" fmla="*/ 1 h 4"/>
                  <a:gd name="T4" fmla="*/ 5 w 6"/>
                  <a:gd name="T5" fmla="*/ 0 h 4"/>
                  <a:gd name="T6" fmla="*/ 2 w 6"/>
                  <a:gd name="T7" fmla="*/ 1 h 4"/>
                  <a:gd name="T8" fmla="*/ 1 w 6"/>
                  <a:gd name="T9" fmla="*/ 3 h 4"/>
                  <a:gd name="T10" fmla="*/ 4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4" y="2"/>
                    </a:moveTo>
                    <a:cubicBezTo>
                      <a:pt x="4" y="2"/>
                      <a:pt x="4" y="1"/>
                      <a:pt x="5" y="1"/>
                    </a:cubicBezTo>
                    <a:cubicBezTo>
                      <a:pt x="6" y="0"/>
                      <a:pt x="6" y="0"/>
                      <a:pt x="5" y="0"/>
                    </a:cubicBezTo>
                    <a:cubicBezTo>
                      <a:pt x="5" y="1"/>
                      <a:pt x="3" y="1"/>
                      <a:pt x="2" y="1"/>
                    </a:cubicBezTo>
                    <a:cubicBezTo>
                      <a:pt x="0" y="1"/>
                      <a:pt x="0" y="2"/>
                      <a:pt x="1" y="3"/>
                    </a:cubicBezTo>
                    <a:cubicBezTo>
                      <a:pt x="2" y="4"/>
                      <a:pt x="4" y="3"/>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312">
                <a:extLst>
                  <a:ext uri="{FF2B5EF4-FFF2-40B4-BE49-F238E27FC236}">
                    <a16:creationId xmlns:a16="http://schemas.microsoft.com/office/drawing/2014/main" id="{78076677-4041-4304-92A5-7D7CDC9E6932}"/>
                  </a:ext>
                </a:extLst>
              </p:cNvPr>
              <p:cNvSpPr>
                <a:spLocks/>
              </p:cNvSpPr>
              <p:nvPr/>
            </p:nvSpPr>
            <p:spPr bwMode="auto">
              <a:xfrm>
                <a:off x="-3727450" y="1565275"/>
                <a:ext cx="90487" cy="42863"/>
              </a:xfrm>
              <a:custGeom>
                <a:avLst/>
                <a:gdLst>
                  <a:gd name="T0" fmla="*/ 21 w 25"/>
                  <a:gd name="T1" fmla="*/ 9 h 12"/>
                  <a:gd name="T2" fmla="*/ 23 w 25"/>
                  <a:gd name="T3" fmla="*/ 7 h 12"/>
                  <a:gd name="T4" fmla="*/ 25 w 25"/>
                  <a:gd name="T5" fmla="*/ 6 h 12"/>
                  <a:gd name="T6" fmla="*/ 23 w 25"/>
                  <a:gd name="T7" fmla="*/ 4 h 12"/>
                  <a:gd name="T8" fmla="*/ 22 w 25"/>
                  <a:gd name="T9" fmla="*/ 3 h 12"/>
                  <a:gd name="T10" fmla="*/ 22 w 25"/>
                  <a:gd name="T11" fmla="*/ 1 h 12"/>
                  <a:gd name="T12" fmla="*/ 20 w 25"/>
                  <a:gd name="T13" fmla="*/ 1 h 12"/>
                  <a:gd name="T14" fmla="*/ 18 w 25"/>
                  <a:gd name="T15" fmla="*/ 0 h 12"/>
                  <a:gd name="T16" fmla="*/ 18 w 25"/>
                  <a:gd name="T17" fmla="*/ 2 h 12"/>
                  <a:gd name="T18" fmla="*/ 16 w 25"/>
                  <a:gd name="T19" fmla="*/ 2 h 12"/>
                  <a:gd name="T20" fmla="*/ 15 w 25"/>
                  <a:gd name="T21" fmla="*/ 2 h 12"/>
                  <a:gd name="T22" fmla="*/ 14 w 25"/>
                  <a:gd name="T23" fmla="*/ 2 h 12"/>
                  <a:gd name="T24" fmla="*/ 13 w 25"/>
                  <a:gd name="T25" fmla="*/ 2 h 12"/>
                  <a:gd name="T26" fmla="*/ 11 w 25"/>
                  <a:gd name="T27" fmla="*/ 3 h 12"/>
                  <a:gd name="T28" fmla="*/ 10 w 25"/>
                  <a:gd name="T29" fmla="*/ 2 h 12"/>
                  <a:gd name="T30" fmla="*/ 9 w 25"/>
                  <a:gd name="T31" fmla="*/ 3 h 12"/>
                  <a:gd name="T32" fmla="*/ 9 w 25"/>
                  <a:gd name="T33" fmla="*/ 4 h 12"/>
                  <a:gd name="T34" fmla="*/ 7 w 25"/>
                  <a:gd name="T35" fmla="*/ 5 h 12"/>
                  <a:gd name="T36" fmla="*/ 7 w 25"/>
                  <a:gd name="T37" fmla="*/ 3 h 12"/>
                  <a:gd name="T38" fmla="*/ 3 w 25"/>
                  <a:gd name="T39" fmla="*/ 0 h 12"/>
                  <a:gd name="T40" fmla="*/ 4 w 25"/>
                  <a:gd name="T41" fmla="*/ 2 h 12"/>
                  <a:gd name="T42" fmla="*/ 3 w 25"/>
                  <a:gd name="T43" fmla="*/ 2 h 12"/>
                  <a:gd name="T44" fmla="*/ 1 w 25"/>
                  <a:gd name="T45" fmla="*/ 2 h 12"/>
                  <a:gd name="T46" fmla="*/ 0 w 25"/>
                  <a:gd name="T47" fmla="*/ 4 h 12"/>
                  <a:gd name="T48" fmla="*/ 2 w 25"/>
                  <a:gd name="T49" fmla="*/ 4 h 12"/>
                  <a:gd name="T50" fmla="*/ 5 w 25"/>
                  <a:gd name="T51" fmla="*/ 4 h 12"/>
                  <a:gd name="T52" fmla="*/ 5 w 25"/>
                  <a:gd name="T53" fmla="*/ 5 h 12"/>
                  <a:gd name="T54" fmla="*/ 3 w 25"/>
                  <a:gd name="T55" fmla="*/ 6 h 12"/>
                  <a:gd name="T56" fmla="*/ 1 w 25"/>
                  <a:gd name="T57" fmla="*/ 7 h 12"/>
                  <a:gd name="T58" fmla="*/ 4 w 25"/>
                  <a:gd name="T59" fmla="*/ 7 h 12"/>
                  <a:gd name="T60" fmla="*/ 5 w 25"/>
                  <a:gd name="T61" fmla="*/ 8 h 12"/>
                  <a:gd name="T62" fmla="*/ 6 w 25"/>
                  <a:gd name="T63" fmla="*/ 9 h 12"/>
                  <a:gd name="T64" fmla="*/ 5 w 25"/>
                  <a:gd name="T65" fmla="*/ 10 h 12"/>
                  <a:gd name="T66" fmla="*/ 4 w 25"/>
                  <a:gd name="T67" fmla="*/ 10 h 12"/>
                  <a:gd name="T68" fmla="*/ 7 w 25"/>
                  <a:gd name="T69" fmla="*/ 10 h 12"/>
                  <a:gd name="T70" fmla="*/ 11 w 25"/>
                  <a:gd name="T71" fmla="*/ 12 h 12"/>
                  <a:gd name="T72" fmla="*/ 15 w 25"/>
                  <a:gd name="T73" fmla="*/ 11 h 12"/>
                  <a:gd name="T74" fmla="*/ 18 w 25"/>
                  <a:gd name="T75" fmla="*/ 10 h 12"/>
                  <a:gd name="T76" fmla="*/ 21 w 25"/>
                  <a:gd name="T7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12">
                    <a:moveTo>
                      <a:pt x="21" y="9"/>
                    </a:moveTo>
                    <a:cubicBezTo>
                      <a:pt x="22" y="9"/>
                      <a:pt x="22" y="7"/>
                      <a:pt x="23" y="7"/>
                    </a:cubicBezTo>
                    <a:cubicBezTo>
                      <a:pt x="23" y="7"/>
                      <a:pt x="24" y="6"/>
                      <a:pt x="25" y="6"/>
                    </a:cubicBezTo>
                    <a:cubicBezTo>
                      <a:pt x="25" y="5"/>
                      <a:pt x="24" y="4"/>
                      <a:pt x="23" y="4"/>
                    </a:cubicBezTo>
                    <a:cubicBezTo>
                      <a:pt x="23" y="4"/>
                      <a:pt x="22" y="3"/>
                      <a:pt x="22" y="3"/>
                    </a:cubicBezTo>
                    <a:cubicBezTo>
                      <a:pt x="22" y="2"/>
                      <a:pt x="22" y="1"/>
                      <a:pt x="22" y="1"/>
                    </a:cubicBezTo>
                    <a:cubicBezTo>
                      <a:pt x="22" y="1"/>
                      <a:pt x="21" y="1"/>
                      <a:pt x="20" y="1"/>
                    </a:cubicBezTo>
                    <a:cubicBezTo>
                      <a:pt x="20" y="1"/>
                      <a:pt x="18" y="0"/>
                      <a:pt x="18" y="0"/>
                    </a:cubicBezTo>
                    <a:cubicBezTo>
                      <a:pt x="17" y="0"/>
                      <a:pt x="18" y="1"/>
                      <a:pt x="18" y="2"/>
                    </a:cubicBezTo>
                    <a:cubicBezTo>
                      <a:pt x="17" y="2"/>
                      <a:pt x="16" y="1"/>
                      <a:pt x="16" y="2"/>
                    </a:cubicBezTo>
                    <a:cubicBezTo>
                      <a:pt x="16" y="2"/>
                      <a:pt x="16" y="2"/>
                      <a:pt x="15" y="2"/>
                    </a:cubicBezTo>
                    <a:cubicBezTo>
                      <a:pt x="15" y="1"/>
                      <a:pt x="14" y="2"/>
                      <a:pt x="14" y="2"/>
                    </a:cubicBezTo>
                    <a:cubicBezTo>
                      <a:pt x="14" y="2"/>
                      <a:pt x="14" y="2"/>
                      <a:pt x="13" y="2"/>
                    </a:cubicBezTo>
                    <a:cubicBezTo>
                      <a:pt x="12" y="1"/>
                      <a:pt x="11" y="2"/>
                      <a:pt x="11" y="3"/>
                    </a:cubicBezTo>
                    <a:cubicBezTo>
                      <a:pt x="11" y="3"/>
                      <a:pt x="11" y="3"/>
                      <a:pt x="10" y="2"/>
                    </a:cubicBezTo>
                    <a:cubicBezTo>
                      <a:pt x="10" y="1"/>
                      <a:pt x="9" y="2"/>
                      <a:pt x="9" y="3"/>
                    </a:cubicBezTo>
                    <a:cubicBezTo>
                      <a:pt x="10" y="3"/>
                      <a:pt x="9" y="4"/>
                      <a:pt x="9" y="4"/>
                    </a:cubicBezTo>
                    <a:cubicBezTo>
                      <a:pt x="8" y="4"/>
                      <a:pt x="8" y="4"/>
                      <a:pt x="7" y="5"/>
                    </a:cubicBezTo>
                    <a:cubicBezTo>
                      <a:pt x="7" y="5"/>
                      <a:pt x="6" y="3"/>
                      <a:pt x="7" y="3"/>
                    </a:cubicBezTo>
                    <a:cubicBezTo>
                      <a:pt x="8" y="2"/>
                      <a:pt x="4" y="0"/>
                      <a:pt x="3" y="0"/>
                    </a:cubicBezTo>
                    <a:cubicBezTo>
                      <a:pt x="2" y="0"/>
                      <a:pt x="3" y="1"/>
                      <a:pt x="4" y="2"/>
                    </a:cubicBezTo>
                    <a:cubicBezTo>
                      <a:pt x="4" y="2"/>
                      <a:pt x="3" y="2"/>
                      <a:pt x="3" y="2"/>
                    </a:cubicBezTo>
                    <a:cubicBezTo>
                      <a:pt x="2" y="1"/>
                      <a:pt x="2" y="2"/>
                      <a:pt x="1" y="2"/>
                    </a:cubicBezTo>
                    <a:cubicBezTo>
                      <a:pt x="1" y="3"/>
                      <a:pt x="0" y="3"/>
                      <a:pt x="0" y="4"/>
                    </a:cubicBezTo>
                    <a:cubicBezTo>
                      <a:pt x="0" y="4"/>
                      <a:pt x="1" y="5"/>
                      <a:pt x="2" y="4"/>
                    </a:cubicBezTo>
                    <a:cubicBezTo>
                      <a:pt x="3" y="4"/>
                      <a:pt x="5" y="4"/>
                      <a:pt x="5" y="4"/>
                    </a:cubicBezTo>
                    <a:cubicBezTo>
                      <a:pt x="6" y="5"/>
                      <a:pt x="4" y="5"/>
                      <a:pt x="5" y="5"/>
                    </a:cubicBezTo>
                    <a:cubicBezTo>
                      <a:pt x="5" y="6"/>
                      <a:pt x="5" y="6"/>
                      <a:pt x="3" y="6"/>
                    </a:cubicBezTo>
                    <a:cubicBezTo>
                      <a:pt x="2" y="6"/>
                      <a:pt x="1" y="6"/>
                      <a:pt x="1" y="7"/>
                    </a:cubicBezTo>
                    <a:cubicBezTo>
                      <a:pt x="1" y="7"/>
                      <a:pt x="4" y="6"/>
                      <a:pt x="4" y="7"/>
                    </a:cubicBezTo>
                    <a:cubicBezTo>
                      <a:pt x="4" y="7"/>
                      <a:pt x="4" y="8"/>
                      <a:pt x="5" y="8"/>
                    </a:cubicBezTo>
                    <a:cubicBezTo>
                      <a:pt x="6" y="7"/>
                      <a:pt x="5" y="8"/>
                      <a:pt x="6" y="9"/>
                    </a:cubicBezTo>
                    <a:cubicBezTo>
                      <a:pt x="6" y="9"/>
                      <a:pt x="6" y="10"/>
                      <a:pt x="5" y="10"/>
                    </a:cubicBezTo>
                    <a:cubicBezTo>
                      <a:pt x="4" y="10"/>
                      <a:pt x="3" y="10"/>
                      <a:pt x="4" y="10"/>
                    </a:cubicBezTo>
                    <a:cubicBezTo>
                      <a:pt x="4" y="11"/>
                      <a:pt x="6" y="11"/>
                      <a:pt x="7" y="10"/>
                    </a:cubicBezTo>
                    <a:cubicBezTo>
                      <a:pt x="8" y="10"/>
                      <a:pt x="10" y="11"/>
                      <a:pt x="11" y="12"/>
                    </a:cubicBezTo>
                    <a:cubicBezTo>
                      <a:pt x="12" y="12"/>
                      <a:pt x="15" y="12"/>
                      <a:pt x="15" y="11"/>
                    </a:cubicBezTo>
                    <a:cubicBezTo>
                      <a:pt x="15" y="10"/>
                      <a:pt x="17" y="11"/>
                      <a:pt x="18" y="10"/>
                    </a:cubicBezTo>
                    <a:cubicBezTo>
                      <a:pt x="19" y="10"/>
                      <a:pt x="20" y="9"/>
                      <a:pt x="2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313">
                <a:extLst>
                  <a:ext uri="{FF2B5EF4-FFF2-40B4-BE49-F238E27FC236}">
                    <a16:creationId xmlns:a16="http://schemas.microsoft.com/office/drawing/2014/main" id="{E2EF4F0B-A4FD-4727-AECD-664AFFE3C49F}"/>
                  </a:ext>
                </a:extLst>
              </p:cNvPr>
              <p:cNvSpPr>
                <a:spLocks/>
              </p:cNvSpPr>
              <p:nvPr/>
            </p:nvSpPr>
            <p:spPr bwMode="auto">
              <a:xfrm>
                <a:off x="-3611563" y="1712913"/>
                <a:ext cx="39687" cy="39688"/>
              </a:xfrm>
              <a:custGeom>
                <a:avLst/>
                <a:gdLst>
                  <a:gd name="T0" fmla="*/ 9 w 11"/>
                  <a:gd name="T1" fmla="*/ 3 h 11"/>
                  <a:gd name="T2" fmla="*/ 9 w 11"/>
                  <a:gd name="T3" fmla="*/ 3 h 11"/>
                  <a:gd name="T4" fmla="*/ 7 w 11"/>
                  <a:gd name="T5" fmla="*/ 3 h 11"/>
                  <a:gd name="T6" fmla="*/ 6 w 11"/>
                  <a:gd name="T7" fmla="*/ 3 h 11"/>
                  <a:gd name="T8" fmla="*/ 6 w 11"/>
                  <a:gd name="T9" fmla="*/ 1 h 11"/>
                  <a:gd name="T10" fmla="*/ 7 w 11"/>
                  <a:gd name="T11" fmla="*/ 0 h 11"/>
                  <a:gd name="T12" fmla="*/ 7 w 11"/>
                  <a:gd name="T13" fmla="*/ 0 h 11"/>
                  <a:gd name="T14" fmla="*/ 4 w 11"/>
                  <a:gd name="T15" fmla="*/ 0 h 11"/>
                  <a:gd name="T16" fmla="*/ 5 w 11"/>
                  <a:gd name="T17" fmla="*/ 2 h 11"/>
                  <a:gd name="T18" fmla="*/ 4 w 11"/>
                  <a:gd name="T19" fmla="*/ 2 h 11"/>
                  <a:gd name="T20" fmla="*/ 1 w 11"/>
                  <a:gd name="T21" fmla="*/ 3 h 11"/>
                  <a:gd name="T22" fmla="*/ 1 w 11"/>
                  <a:gd name="T23" fmla="*/ 4 h 11"/>
                  <a:gd name="T24" fmla="*/ 2 w 11"/>
                  <a:gd name="T25" fmla="*/ 6 h 11"/>
                  <a:gd name="T26" fmla="*/ 2 w 11"/>
                  <a:gd name="T27" fmla="*/ 8 h 11"/>
                  <a:gd name="T28" fmla="*/ 0 w 11"/>
                  <a:gd name="T29" fmla="*/ 9 h 11"/>
                  <a:gd name="T30" fmla="*/ 3 w 11"/>
                  <a:gd name="T31" fmla="*/ 11 h 11"/>
                  <a:gd name="T32" fmla="*/ 7 w 11"/>
                  <a:gd name="T33" fmla="*/ 10 h 11"/>
                  <a:gd name="T34" fmla="*/ 9 w 11"/>
                  <a:gd name="T35" fmla="*/ 9 h 11"/>
                  <a:gd name="T36" fmla="*/ 9 w 11"/>
                  <a:gd name="T37" fmla="*/ 4 h 11"/>
                  <a:gd name="T38" fmla="*/ 9 w 11"/>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9" y="3"/>
                    </a:moveTo>
                    <a:cubicBezTo>
                      <a:pt x="9" y="3"/>
                      <a:pt x="9" y="3"/>
                      <a:pt x="9" y="3"/>
                    </a:cubicBezTo>
                    <a:cubicBezTo>
                      <a:pt x="8" y="2"/>
                      <a:pt x="7" y="2"/>
                      <a:pt x="7" y="3"/>
                    </a:cubicBezTo>
                    <a:cubicBezTo>
                      <a:pt x="7" y="4"/>
                      <a:pt x="6" y="3"/>
                      <a:pt x="6" y="3"/>
                    </a:cubicBezTo>
                    <a:cubicBezTo>
                      <a:pt x="5" y="3"/>
                      <a:pt x="6" y="2"/>
                      <a:pt x="6" y="1"/>
                    </a:cubicBezTo>
                    <a:cubicBezTo>
                      <a:pt x="7" y="1"/>
                      <a:pt x="7" y="1"/>
                      <a:pt x="7" y="0"/>
                    </a:cubicBezTo>
                    <a:cubicBezTo>
                      <a:pt x="7" y="0"/>
                      <a:pt x="7" y="0"/>
                      <a:pt x="7" y="0"/>
                    </a:cubicBezTo>
                    <a:cubicBezTo>
                      <a:pt x="6" y="0"/>
                      <a:pt x="4" y="0"/>
                      <a:pt x="4" y="0"/>
                    </a:cubicBezTo>
                    <a:cubicBezTo>
                      <a:pt x="4" y="1"/>
                      <a:pt x="5" y="1"/>
                      <a:pt x="5" y="2"/>
                    </a:cubicBezTo>
                    <a:cubicBezTo>
                      <a:pt x="5" y="2"/>
                      <a:pt x="4" y="2"/>
                      <a:pt x="4" y="2"/>
                    </a:cubicBezTo>
                    <a:cubicBezTo>
                      <a:pt x="3" y="3"/>
                      <a:pt x="2" y="2"/>
                      <a:pt x="1" y="3"/>
                    </a:cubicBezTo>
                    <a:cubicBezTo>
                      <a:pt x="0" y="3"/>
                      <a:pt x="2" y="3"/>
                      <a:pt x="1" y="4"/>
                    </a:cubicBezTo>
                    <a:cubicBezTo>
                      <a:pt x="1" y="5"/>
                      <a:pt x="1" y="5"/>
                      <a:pt x="2" y="6"/>
                    </a:cubicBezTo>
                    <a:cubicBezTo>
                      <a:pt x="3" y="7"/>
                      <a:pt x="2" y="7"/>
                      <a:pt x="2" y="8"/>
                    </a:cubicBezTo>
                    <a:cubicBezTo>
                      <a:pt x="2" y="9"/>
                      <a:pt x="1" y="9"/>
                      <a:pt x="0" y="9"/>
                    </a:cubicBezTo>
                    <a:cubicBezTo>
                      <a:pt x="0" y="10"/>
                      <a:pt x="1" y="11"/>
                      <a:pt x="3" y="11"/>
                    </a:cubicBezTo>
                    <a:cubicBezTo>
                      <a:pt x="3" y="11"/>
                      <a:pt x="5" y="11"/>
                      <a:pt x="7" y="10"/>
                    </a:cubicBezTo>
                    <a:cubicBezTo>
                      <a:pt x="8" y="8"/>
                      <a:pt x="8" y="10"/>
                      <a:pt x="9" y="9"/>
                    </a:cubicBezTo>
                    <a:cubicBezTo>
                      <a:pt x="11" y="8"/>
                      <a:pt x="10" y="4"/>
                      <a:pt x="9" y="4"/>
                    </a:cubicBezTo>
                    <a:cubicBezTo>
                      <a:pt x="9" y="3"/>
                      <a:pt x="9" y="3"/>
                      <a:pt x="9"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314">
                <a:extLst>
                  <a:ext uri="{FF2B5EF4-FFF2-40B4-BE49-F238E27FC236}">
                    <a16:creationId xmlns:a16="http://schemas.microsoft.com/office/drawing/2014/main" id="{12999E01-BE9E-4DB6-8E06-E4B59EE811BB}"/>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315">
                <a:extLst>
                  <a:ext uri="{FF2B5EF4-FFF2-40B4-BE49-F238E27FC236}">
                    <a16:creationId xmlns:a16="http://schemas.microsoft.com/office/drawing/2014/main" id="{BF7B2E89-2CC7-4C75-81C1-09D7E71142AA}"/>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316">
                <a:extLst>
                  <a:ext uri="{FF2B5EF4-FFF2-40B4-BE49-F238E27FC236}">
                    <a16:creationId xmlns:a16="http://schemas.microsoft.com/office/drawing/2014/main" id="{A06B51D8-2BD7-4D2A-8FF0-63540A2C9737}"/>
                  </a:ext>
                </a:extLst>
              </p:cNvPr>
              <p:cNvSpPr>
                <a:spLocks noEditPoints="1"/>
              </p:cNvSpPr>
              <p:nvPr/>
            </p:nvSpPr>
            <p:spPr bwMode="auto">
              <a:xfrm>
                <a:off x="-3455988" y="1679575"/>
                <a:ext cx="39687" cy="36513"/>
              </a:xfrm>
              <a:custGeom>
                <a:avLst/>
                <a:gdLst>
                  <a:gd name="T0" fmla="*/ 6 w 11"/>
                  <a:gd name="T1" fmla="*/ 4 h 10"/>
                  <a:gd name="T2" fmla="*/ 6 w 11"/>
                  <a:gd name="T3" fmla="*/ 2 h 10"/>
                  <a:gd name="T4" fmla="*/ 6 w 11"/>
                  <a:gd name="T5" fmla="*/ 0 h 10"/>
                  <a:gd name="T6" fmla="*/ 4 w 11"/>
                  <a:gd name="T7" fmla="*/ 1 h 10"/>
                  <a:gd name="T8" fmla="*/ 3 w 11"/>
                  <a:gd name="T9" fmla="*/ 2 h 10"/>
                  <a:gd name="T10" fmla="*/ 3 w 11"/>
                  <a:gd name="T11" fmla="*/ 3 h 10"/>
                  <a:gd name="T12" fmla="*/ 2 w 11"/>
                  <a:gd name="T13" fmla="*/ 2 h 10"/>
                  <a:gd name="T14" fmla="*/ 0 w 11"/>
                  <a:gd name="T15" fmla="*/ 4 h 10"/>
                  <a:gd name="T16" fmla="*/ 0 w 11"/>
                  <a:gd name="T17" fmla="*/ 7 h 10"/>
                  <a:gd name="T18" fmla="*/ 1 w 11"/>
                  <a:gd name="T19" fmla="*/ 9 h 10"/>
                  <a:gd name="T20" fmla="*/ 2 w 11"/>
                  <a:gd name="T21" fmla="*/ 10 h 10"/>
                  <a:gd name="T22" fmla="*/ 4 w 11"/>
                  <a:gd name="T23" fmla="*/ 10 h 10"/>
                  <a:gd name="T24" fmla="*/ 5 w 11"/>
                  <a:gd name="T25" fmla="*/ 10 h 10"/>
                  <a:gd name="T26" fmla="*/ 4 w 11"/>
                  <a:gd name="T27" fmla="*/ 9 h 10"/>
                  <a:gd name="T28" fmla="*/ 5 w 11"/>
                  <a:gd name="T29" fmla="*/ 9 h 10"/>
                  <a:gd name="T30" fmla="*/ 7 w 11"/>
                  <a:gd name="T31" fmla="*/ 9 h 10"/>
                  <a:gd name="T32" fmla="*/ 6 w 11"/>
                  <a:gd name="T33" fmla="*/ 7 h 10"/>
                  <a:gd name="T34" fmla="*/ 5 w 11"/>
                  <a:gd name="T35" fmla="*/ 7 h 10"/>
                  <a:gd name="T36" fmla="*/ 5 w 11"/>
                  <a:gd name="T37" fmla="*/ 6 h 10"/>
                  <a:gd name="T38" fmla="*/ 7 w 11"/>
                  <a:gd name="T39" fmla="*/ 5 h 10"/>
                  <a:gd name="T40" fmla="*/ 6 w 11"/>
                  <a:gd name="T41" fmla="*/ 4 h 10"/>
                  <a:gd name="T42" fmla="*/ 11 w 11"/>
                  <a:gd name="T43" fmla="*/ 6 h 10"/>
                  <a:gd name="T44" fmla="*/ 10 w 11"/>
                  <a:gd name="T45" fmla="*/ 6 h 10"/>
                  <a:gd name="T46" fmla="*/ 9 w 11"/>
                  <a:gd name="T47" fmla="*/ 6 h 10"/>
                  <a:gd name="T48" fmla="*/ 8 w 11"/>
                  <a:gd name="T49" fmla="*/ 7 h 10"/>
                  <a:gd name="T50" fmla="*/ 9 w 11"/>
                  <a:gd name="T51" fmla="*/ 9 h 10"/>
                  <a:gd name="T52" fmla="*/ 8 w 11"/>
                  <a:gd name="T53" fmla="*/ 9 h 10"/>
                  <a:gd name="T54" fmla="*/ 9 w 11"/>
                  <a:gd name="T55" fmla="*/ 10 h 10"/>
                  <a:gd name="T56" fmla="*/ 10 w 11"/>
                  <a:gd name="T57" fmla="*/ 8 h 10"/>
                  <a:gd name="T58" fmla="*/ 11 w 11"/>
                  <a:gd name="T5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0">
                    <a:moveTo>
                      <a:pt x="6" y="4"/>
                    </a:moveTo>
                    <a:cubicBezTo>
                      <a:pt x="5" y="4"/>
                      <a:pt x="5" y="3"/>
                      <a:pt x="6" y="2"/>
                    </a:cubicBezTo>
                    <a:cubicBezTo>
                      <a:pt x="6" y="2"/>
                      <a:pt x="6" y="1"/>
                      <a:pt x="6" y="0"/>
                    </a:cubicBezTo>
                    <a:cubicBezTo>
                      <a:pt x="6" y="0"/>
                      <a:pt x="4" y="0"/>
                      <a:pt x="4" y="1"/>
                    </a:cubicBezTo>
                    <a:cubicBezTo>
                      <a:pt x="4" y="2"/>
                      <a:pt x="3" y="2"/>
                      <a:pt x="3" y="2"/>
                    </a:cubicBezTo>
                    <a:cubicBezTo>
                      <a:pt x="3" y="2"/>
                      <a:pt x="3" y="2"/>
                      <a:pt x="3" y="3"/>
                    </a:cubicBezTo>
                    <a:cubicBezTo>
                      <a:pt x="3" y="3"/>
                      <a:pt x="2" y="2"/>
                      <a:pt x="2" y="2"/>
                    </a:cubicBezTo>
                    <a:cubicBezTo>
                      <a:pt x="1" y="2"/>
                      <a:pt x="1" y="3"/>
                      <a:pt x="0" y="4"/>
                    </a:cubicBezTo>
                    <a:cubicBezTo>
                      <a:pt x="0" y="4"/>
                      <a:pt x="0" y="6"/>
                      <a:pt x="0" y="7"/>
                    </a:cubicBezTo>
                    <a:cubicBezTo>
                      <a:pt x="1" y="7"/>
                      <a:pt x="2" y="8"/>
                      <a:pt x="1" y="9"/>
                    </a:cubicBezTo>
                    <a:cubicBezTo>
                      <a:pt x="1" y="9"/>
                      <a:pt x="2" y="9"/>
                      <a:pt x="2" y="10"/>
                    </a:cubicBezTo>
                    <a:cubicBezTo>
                      <a:pt x="3" y="10"/>
                      <a:pt x="3" y="10"/>
                      <a:pt x="4" y="10"/>
                    </a:cubicBezTo>
                    <a:cubicBezTo>
                      <a:pt x="4" y="10"/>
                      <a:pt x="4" y="10"/>
                      <a:pt x="5" y="10"/>
                    </a:cubicBezTo>
                    <a:cubicBezTo>
                      <a:pt x="4" y="9"/>
                      <a:pt x="4" y="9"/>
                      <a:pt x="4" y="9"/>
                    </a:cubicBezTo>
                    <a:cubicBezTo>
                      <a:pt x="4" y="8"/>
                      <a:pt x="5" y="8"/>
                      <a:pt x="5" y="9"/>
                    </a:cubicBezTo>
                    <a:cubicBezTo>
                      <a:pt x="5" y="9"/>
                      <a:pt x="7" y="9"/>
                      <a:pt x="7" y="9"/>
                    </a:cubicBezTo>
                    <a:cubicBezTo>
                      <a:pt x="7" y="8"/>
                      <a:pt x="6" y="7"/>
                      <a:pt x="6" y="7"/>
                    </a:cubicBezTo>
                    <a:cubicBezTo>
                      <a:pt x="5" y="8"/>
                      <a:pt x="5" y="7"/>
                      <a:pt x="5" y="7"/>
                    </a:cubicBezTo>
                    <a:cubicBezTo>
                      <a:pt x="5" y="7"/>
                      <a:pt x="5" y="6"/>
                      <a:pt x="5" y="6"/>
                    </a:cubicBezTo>
                    <a:cubicBezTo>
                      <a:pt x="6" y="5"/>
                      <a:pt x="7" y="5"/>
                      <a:pt x="7" y="5"/>
                    </a:cubicBezTo>
                    <a:cubicBezTo>
                      <a:pt x="7" y="4"/>
                      <a:pt x="6" y="4"/>
                      <a:pt x="6" y="4"/>
                    </a:cubicBezTo>
                    <a:close/>
                    <a:moveTo>
                      <a:pt x="11" y="6"/>
                    </a:moveTo>
                    <a:cubicBezTo>
                      <a:pt x="11" y="6"/>
                      <a:pt x="10" y="6"/>
                      <a:pt x="10" y="6"/>
                    </a:cubicBezTo>
                    <a:cubicBezTo>
                      <a:pt x="10" y="7"/>
                      <a:pt x="10" y="5"/>
                      <a:pt x="9" y="6"/>
                    </a:cubicBezTo>
                    <a:cubicBezTo>
                      <a:pt x="9" y="7"/>
                      <a:pt x="9" y="6"/>
                      <a:pt x="8" y="7"/>
                    </a:cubicBezTo>
                    <a:cubicBezTo>
                      <a:pt x="7" y="8"/>
                      <a:pt x="8" y="8"/>
                      <a:pt x="9" y="9"/>
                    </a:cubicBezTo>
                    <a:cubicBezTo>
                      <a:pt x="9" y="9"/>
                      <a:pt x="9" y="9"/>
                      <a:pt x="8" y="9"/>
                    </a:cubicBezTo>
                    <a:cubicBezTo>
                      <a:pt x="8" y="9"/>
                      <a:pt x="8" y="10"/>
                      <a:pt x="9" y="10"/>
                    </a:cubicBezTo>
                    <a:cubicBezTo>
                      <a:pt x="10" y="10"/>
                      <a:pt x="11" y="9"/>
                      <a:pt x="10" y="8"/>
                    </a:cubicBezTo>
                    <a:cubicBezTo>
                      <a:pt x="10" y="8"/>
                      <a:pt x="11" y="6"/>
                      <a:pt x="1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317">
                <a:extLst>
                  <a:ext uri="{FF2B5EF4-FFF2-40B4-BE49-F238E27FC236}">
                    <a16:creationId xmlns:a16="http://schemas.microsoft.com/office/drawing/2014/main" id="{481D3BB3-D5AE-4B5E-B4EF-5C6DA9C359D7}"/>
                  </a:ext>
                </a:extLst>
              </p:cNvPr>
              <p:cNvSpPr>
                <a:spLocks noEditPoints="1"/>
              </p:cNvSpPr>
              <p:nvPr/>
            </p:nvSpPr>
            <p:spPr bwMode="auto">
              <a:xfrm>
                <a:off x="-3427413" y="1525588"/>
                <a:ext cx="104775" cy="184150"/>
              </a:xfrm>
              <a:custGeom>
                <a:avLst/>
                <a:gdLst>
                  <a:gd name="T0" fmla="*/ 28 w 29"/>
                  <a:gd name="T1" fmla="*/ 11 h 51"/>
                  <a:gd name="T2" fmla="*/ 28 w 29"/>
                  <a:gd name="T3" fmla="*/ 7 h 51"/>
                  <a:gd name="T4" fmla="*/ 24 w 29"/>
                  <a:gd name="T5" fmla="*/ 3 h 51"/>
                  <a:gd name="T6" fmla="*/ 20 w 29"/>
                  <a:gd name="T7" fmla="*/ 3 h 51"/>
                  <a:gd name="T8" fmla="*/ 16 w 29"/>
                  <a:gd name="T9" fmla="*/ 3 h 51"/>
                  <a:gd name="T10" fmla="*/ 14 w 29"/>
                  <a:gd name="T11" fmla="*/ 5 h 51"/>
                  <a:gd name="T12" fmla="*/ 11 w 29"/>
                  <a:gd name="T13" fmla="*/ 8 h 51"/>
                  <a:gd name="T14" fmla="*/ 10 w 29"/>
                  <a:gd name="T15" fmla="*/ 11 h 51"/>
                  <a:gd name="T16" fmla="*/ 7 w 29"/>
                  <a:gd name="T17" fmla="*/ 13 h 51"/>
                  <a:gd name="T18" fmla="*/ 6 w 29"/>
                  <a:gd name="T19" fmla="*/ 18 h 51"/>
                  <a:gd name="T20" fmla="*/ 6 w 29"/>
                  <a:gd name="T21" fmla="*/ 20 h 51"/>
                  <a:gd name="T22" fmla="*/ 2 w 29"/>
                  <a:gd name="T23" fmla="*/ 22 h 51"/>
                  <a:gd name="T24" fmla="*/ 2 w 29"/>
                  <a:gd name="T25" fmla="*/ 27 h 51"/>
                  <a:gd name="T26" fmla="*/ 4 w 29"/>
                  <a:gd name="T27" fmla="*/ 30 h 51"/>
                  <a:gd name="T28" fmla="*/ 3 w 29"/>
                  <a:gd name="T29" fmla="*/ 33 h 51"/>
                  <a:gd name="T30" fmla="*/ 1 w 29"/>
                  <a:gd name="T31" fmla="*/ 36 h 51"/>
                  <a:gd name="T32" fmla="*/ 0 w 29"/>
                  <a:gd name="T33" fmla="*/ 39 h 51"/>
                  <a:gd name="T34" fmla="*/ 0 w 29"/>
                  <a:gd name="T35" fmla="*/ 39 h 51"/>
                  <a:gd name="T36" fmla="*/ 2 w 29"/>
                  <a:gd name="T37" fmla="*/ 44 h 51"/>
                  <a:gd name="T38" fmla="*/ 3 w 29"/>
                  <a:gd name="T39" fmla="*/ 48 h 51"/>
                  <a:gd name="T40" fmla="*/ 4 w 29"/>
                  <a:gd name="T41" fmla="*/ 51 h 51"/>
                  <a:gd name="T42" fmla="*/ 7 w 29"/>
                  <a:gd name="T43" fmla="*/ 49 h 51"/>
                  <a:gd name="T44" fmla="*/ 9 w 29"/>
                  <a:gd name="T45" fmla="*/ 48 h 51"/>
                  <a:gd name="T46" fmla="*/ 11 w 29"/>
                  <a:gd name="T47" fmla="*/ 48 h 51"/>
                  <a:gd name="T48" fmla="*/ 12 w 29"/>
                  <a:gd name="T49" fmla="*/ 46 h 51"/>
                  <a:gd name="T50" fmla="*/ 12 w 29"/>
                  <a:gd name="T51" fmla="*/ 41 h 51"/>
                  <a:gd name="T52" fmla="*/ 16 w 29"/>
                  <a:gd name="T53" fmla="*/ 37 h 51"/>
                  <a:gd name="T54" fmla="*/ 15 w 29"/>
                  <a:gd name="T55" fmla="*/ 33 h 51"/>
                  <a:gd name="T56" fmla="*/ 13 w 29"/>
                  <a:gd name="T57" fmla="*/ 30 h 51"/>
                  <a:gd name="T58" fmla="*/ 14 w 29"/>
                  <a:gd name="T59" fmla="*/ 26 h 51"/>
                  <a:gd name="T60" fmla="*/ 17 w 29"/>
                  <a:gd name="T61" fmla="*/ 23 h 51"/>
                  <a:gd name="T62" fmla="*/ 23 w 29"/>
                  <a:gd name="T63" fmla="*/ 19 h 51"/>
                  <a:gd name="T64" fmla="*/ 24 w 29"/>
                  <a:gd name="T65" fmla="*/ 15 h 51"/>
                  <a:gd name="T66" fmla="*/ 27 w 29"/>
                  <a:gd name="T67" fmla="*/ 13 h 51"/>
                  <a:gd name="T68" fmla="*/ 28 w 29"/>
                  <a:gd name="T69" fmla="*/ 12 h 51"/>
                  <a:gd name="T70" fmla="*/ 15 w 29"/>
                  <a:gd name="T71"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51">
                    <a:moveTo>
                      <a:pt x="28" y="12"/>
                    </a:moveTo>
                    <a:cubicBezTo>
                      <a:pt x="28" y="12"/>
                      <a:pt x="27" y="11"/>
                      <a:pt x="28" y="11"/>
                    </a:cubicBezTo>
                    <a:cubicBezTo>
                      <a:pt x="29" y="11"/>
                      <a:pt x="29" y="10"/>
                      <a:pt x="28" y="9"/>
                    </a:cubicBezTo>
                    <a:cubicBezTo>
                      <a:pt x="27" y="9"/>
                      <a:pt x="28" y="7"/>
                      <a:pt x="28" y="7"/>
                    </a:cubicBezTo>
                    <a:cubicBezTo>
                      <a:pt x="27" y="7"/>
                      <a:pt x="27" y="6"/>
                      <a:pt x="27" y="5"/>
                    </a:cubicBezTo>
                    <a:cubicBezTo>
                      <a:pt x="28" y="4"/>
                      <a:pt x="25" y="3"/>
                      <a:pt x="24" y="3"/>
                    </a:cubicBezTo>
                    <a:cubicBezTo>
                      <a:pt x="23" y="2"/>
                      <a:pt x="22" y="1"/>
                      <a:pt x="21" y="1"/>
                    </a:cubicBezTo>
                    <a:cubicBezTo>
                      <a:pt x="20" y="0"/>
                      <a:pt x="20" y="2"/>
                      <a:pt x="20" y="3"/>
                    </a:cubicBezTo>
                    <a:cubicBezTo>
                      <a:pt x="20" y="4"/>
                      <a:pt x="19" y="4"/>
                      <a:pt x="18" y="3"/>
                    </a:cubicBezTo>
                    <a:cubicBezTo>
                      <a:pt x="18" y="3"/>
                      <a:pt x="17" y="3"/>
                      <a:pt x="16" y="3"/>
                    </a:cubicBezTo>
                    <a:cubicBezTo>
                      <a:pt x="15" y="2"/>
                      <a:pt x="15" y="4"/>
                      <a:pt x="15" y="4"/>
                    </a:cubicBezTo>
                    <a:cubicBezTo>
                      <a:pt x="15" y="5"/>
                      <a:pt x="14" y="5"/>
                      <a:pt x="14" y="5"/>
                    </a:cubicBezTo>
                    <a:cubicBezTo>
                      <a:pt x="13" y="5"/>
                      <a:pt x="12" y="6"/>
                      <a:pt x="12" y="6"/>
                    </a:cubicBezTo>
                    <a:cubicBezTo>
                      <a:pt x="12" y="7"/>
                      <a:pt x="11" y="8"/>
                      <a:pt x="11" y="8"/>
                    </a:cubicBezTo>
                    <a:cubicBezTo>
                      <a:pt x="12" y="8"/>
                      <a:pt x="11" y="9"/>
                      <a:pt x="11" y="9"/>
                    </a:cubicBezTo>
                    <a:cubicBezTo>
                      <a:pt x="10" y="10"/>
                      <a:pt x="10" y="11"/>
                      <a:pt x="10" y="11"/>
                    </a:cubicBezTo>
                    <a:cubicBezTo>
                      <a:pt x="9" y="11"/>
                      <a:pt x="10" y="12"/>
                      <a:pt x="9" y="12"/>
                    </a:cubicBezTo>
                    <a:cubicBezTo>
                      <a:pt x="8" y="13"/>
                      <a:pt x="8" y="12"/>
                      <a:pt x="7" y="13"/>
                    </a:cubicBezTo>
                    <a:cubicBezTo>
                      <a:pt x="7" y="13"/>
                      <a:pt x="7" y="14"/>
                      <a:pt x="7" y="15"/>
                    </a:cubicBezTo>
                    <a:cubicBezTo>
                      <a:pt x="7" y="16"/>
                      <a:pt x="6" y="17"/>
                      <a:pt x="6" y="18"/>
                    </a:cubicBezTo>
                    <a:cubicBezTo>
                      <a:pt x="5" y="19"/>
                      <a:pt x="6" y="19"/>
                      <a:pt x="6" y="19"/>
                    </a:cubicBezTo>
                    <a:cubicBezTo>
                      <a:pt x="7" y="19"/>
                      <a:pt x="7" y="20"/>
                      <a:pt x="6" y="20"/>
                    </a:cubicBezTo>
                    <a:cubicBezTo>
                      <a:pt x="6" y="21"/>
                      <a:pt x="5" y="21"/>
                      <a:pt x="5" y="20"/>
                    </a:cubicBezTo>
                    <a:cubicBezTo>
                      <a:pt x="4" y="20"/>
                      <a:pt x="3" y="21"/>
                      <a:pt x="2" y="22"/>
                    </a:cubicBezTo>
                    <a:cubicBezTo>
                      <a:pt x="2" y="23"/>
                      <a:pt x="2" y="24"/>
                      <a:pt x="2" y="24"/>
                    </a:cubicBezTo>
                    <a:cubicBezTo>
                      <a:pt x="2" y="25"/>
                      <a:pt x="2" y="26"/>
                      <a:pt x="2" y="27"/>
                    </a:cubicBezTo>
                    <a:cubicBezTo>
                      <a:pt x="3" y="28"/>
                      <a:pt x="2" y="28"/>
                      <a:pt x="2" y="29"/>
                    </a:cubicBezTo>
                    <a:cubicBezTo>
                      <a:pt x="2" y="30"/>
                      <a:pt x="3" y="30"/>
                      <a:pt x="4" y="30"/>
                    </a:cubicBezTo>
                    <a:cubicBezTo>
                      <a:pt x="4" y="31"/>
                      <a:pt x="3" y="32"/>
                      <a:pt x="3" y="32"/>
                    </a:cubicBezTo>
                    <a:cubicBezTo>
                      <a:pt x="2" y="32"/>
                      <a:pt x="2" y="33"/>
                      <a:pt x="3" y="33"/>
                    </a:cubicBezTo>
                    <a:cubicBezTo>
                      <a:pt x="3" y="33"/>
                      <a:pt x="3" y="35"/>
                      <a:pt x="3" y="35"/>
                    </a:cubicBezTo>
                    <a:cubicBezTo>
                      <a:pt x="3" y="35"/>
                      <a:pt x="1" y="35"/>
                      <a:pt x="1" y="36"/>
                    </a:cubicBezTo>
                    <a:cubicBezTo>
                      <a:pt x="1" y="36"/>
                      <a:pt x="1" y="37"/>
                      <a:pt x="1" y="37"/>
                    </a:cubicBezTo>
                    <a:cubicBezTo>
                      <a:pt x="1" y="38"/>
                      <a:pt x="1" y="39"/>
                      <a:pt x="0" y="39"/>
                    </a:cubicBezTo>
                    <a:cubicBezTo>
                      <a:pt x="0" y="39"/>
                      <a:pt x="0" y="39"/>
                      <a:pt x="0" y="39"/>
                    </a:cubicBezTo>
                    <a:cubicBezTo>
                      <a:pt x="0" y="39"/>
                      <a:pt x="0" y="39"/>
                      <a:pt x="0" y="39"/>
                    </a:cubicBezTo>
                    <a:cubicBezTo>
                      <a:pt x="0" y="40"/>
                      <a:pt x="0" y="41"/>
                      <a:pt x="1" y="41"/>
                    </a:cubicBezTo>
                    <a:cubicBezTo>
                      <a:pt x="2" y="42"/>
                      <a:pt x="1" y="43"/>
                      <a:pt x="2" y="44"/>
                    </a:cubicBezTo>
                    <a:cubicBezTo>
                      <a:pt x="2" y="45"/>
                      <a:pt x="2" y="45"/>
                      <a:pt x="3" y="46"/>
                    </a:cubicBezTo>
                    <a:cubicBezTo>
                      <a:pt x="3" y="47"/>
                      <a:pt x="4" y="47"/>
                      <a:pt x="3" y="48"/>
                    </a:cubicBezTo>
                    <a:cubicBezTo>
                      <a:pt x="3" y="48"/>
                      <a:pt x="4" y="48"/>
                      <a:pt x="4" y="49"/>
                    </a:cubicBezTo>
                    <a:cubicBezTo>
                      <a:pt x="4" y="49"/>
                      <a:pt x="4" y="50"/>
                      <a:pt x="4" y="51"/>
                    </a:cubicBezTo>
                    <a:cubicBezTo>
                      <a:pt x="4" y="51"/>
                      <a:pt x="5" y="51"/>
                      <a:pt x="6" y="51"/>
                    </a:cubicBezTo>
                    <a:cubicBezTo>
                      <a:pt x="7" y="51"/>
                      <a:pt x="7" y="50"/>
                      <a:pt x="7" y="49"/>
                    </a:cubicBezTo>
                    <a:cubicBezTo>
                      <a:pt x="7" y="49"/>
                      <a:pt x="7" y="49"/>
                      <a:pt x="7" y="49"/>
                    </a:cubicBezTo>
                    <a:cubicBezTo>
                      <a:pt x="7" y="48"/>
                      <a:pt x="8" y="48"/>
                      <a:pt x="9" y="48"/>
                    </a:cubicBezTo>
                    <a:cubicBezTo>
                      <a:pt x="10" y="49"/>
                      <a:pt x="10" y="48"/>
                      <a:pt x="11" y="47"/>
                    </a:cubicBezTo>
                    <a:cubicBezTo>
                      <a:pt x="11" y="46"/>
                      <a:pt x="11" y="47"/>
                      <a:pt x="11" y="48"/>
                    </a:cubicBezTo>
                    <a:cubicBezTo>
                      <a:pt x="12" y="48"/>
                      <a:pt x="12" y="46"/>
                      <a:pt x="13" y="45"/>
                    </a:cubicBezTo>
                    <a:cubicBezTo>
                      <a:pt x="13" y="45"/>
                      <a:pt x="13" y="45"/>
                      <a:pt x="12" y="46"/>
                    </a:cubicBezTo>
                    <a:cubicBezTo>
                      <a:pt x="11" y="46"/>
                      <a:pt x="12" y="45"/>
                      <a:pt x="12" y="44"/>
                    </a:cubicBezTo>
                    <a:cubicBezTo>
                      <a:pt x="12" y="43"/>
                      <a:pt x="12" y="41"/>
                      <a:pt x="12" y="41"/>
                    </a:cubicBezTo>
                    <a:cubicBezTo>
                      <a:pt x="12" y="40"/>
                      <a:pt x="13" y="39"/>
                      <a:pt x="14" y="39"/>
                    </a:cubicBezTo>
                    <a:cubicBezTo>
                      <a:pt x="15" y="39"/>
                      <a:pt x="16" y="38"/>
                      <a:pt x="16" y="37"/>
                    </a:cubicBezTo>
                    <a:cubicBezTo>
                      <a:pt x="15" y="37"/>
                      <a:pt x="17" y="36"/>
                      <a:pt x="17" y="35"/>
                    </a:cubicBezTo>
                    <a:cubicBezTo>
                      <a:pt x="17" y="35"/>
                      <a:pt x="15" y="33"/>
                      <a:pt x="15" y="33"/>
                    </a:cubicBezTo>
                    <a:cubicBezTo>
                      <a:pt x="14" y="33"/>
                      <a:pt x="13" y="33"/>
                      <a:pt x="13" y="33"/>
                    </a:cubicBezTo>
                    <a:cubicBezTo>
                      <a:pt x="13" y="32"/>
                      <a:pt x="13" y="31"/>
                      <a:pt x="13" y="30"/>
                    </a:cubicBezTo>
                    <a:cubicBezTo>
                      <a:pt x="13" y="29"/>
                      <a:pt x="14" y="28"/>
                      <a:pt x="14" y="28"/>
                    </a:cubicBezTo>
                    <a:cubicBezTo>
                      <a:pt x="14" y="27"/>
                      <a:pt x="14" y="26"/>
                      <a:pt x="14" y="26"/>
                    </a:cubicBezTo>
                    <a:cubicBezTo>
                      <a:pt x="15" y="26"/>
                      <a:pt x="15" y="25"/>
                      <a:pt x="15" y="25"/>
                    </a:cubicBezTo>
                    <a:cubicBezTo>
                      <a:pt x="16" y="25"/>
                      <a:pt x="16" y="23"/>
                      <a:pt x="17" y="23"/>
                    </a:cubicBezTo>
                    <a:cubicBezTo>
                      <a:pt x="18" y="23"/>
                      <a:pt x="18" y="22"/>
                      <a:pt x="19" y="22"/>
                    </a:cubicBezTo>
                    <a:cubicBezTo>
                      <a:pt x="20" y="21"/>
                      <a:pt x="23" y="20"/>
                      <a:pt x="23" y="19"/>
                    </a:cubicBezTo>
                    <a:cubicBezTo>
                      <a:pt x="23" y="18"/>
                      <a:pt x="22" y="18"/>
                      <a:pt x="23" y="17"/>
                    </a:cubicBezTo>
                    <a:cubicBezTo>
                      <a:pt x="24" y="16"/>
                      <a:pt x="23" y="15"/>
                      <a:pt x="24" y="15"/>
                    </a:cubicBezTo>
                    <a:cubicBezTo>
                      <a:pt x="24" y="15"/>
                      <a:pt x="25" y="14"/>
                      <a:pt x="25" y="14"/>
                    </a:cubicBezTo>
                    <a:cubicBezTo>
                      <a:pt x="26" y="13"/>
                      <a:pt x="26" y="14"/>
                      <a:pt x="27" y="13"/>
                    </a:cubicBezTo>
                    <a:cubicBezTo>
                      <a:pt x="28" y="13"/>
                      <a:pt x="28" y="13"/>
                      <a:pt x="29" y="14"/>
                    </a:cubicBezTo>
                    <a:cubicBezTo>
                      <a:pt x="29" y="13"/>
                      <a:pt x="29" y="13"/>
                      <a:pt x="28" y="12"/>
                    </a:cubicBezTo>
                    <a:close/>
                    <a:moveTo>
                      <a:pt x="17" y="43"/>
                    </a:moveTo>
                    <a:cubicBezTo>
                      <a:pt x="15" y="43"/>
                      <a:pt x="15" y="45"/>
                      <a:pt x="15" y="46"/>
                    </a:cubicBezTo>
                    <a:cubicBezTo>
                      <a:pt x="15" y="46"/>
                      <a:pt x="18" y="43"/>
                      <a:pt x="17" y="4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318">
                <a:extLst>
                  <a:ext uri="{FF2B5EF4-FFF2-40B4-BE49-F238E27FC236}">
                    <a16:creationId xmlns:a16="http://schemas.microsoft.com/office/drawing/2014/main" id="{99E11977-A1A4-4AEA-8DEF-A88DD63E9248}"/>
                  </a:ext>
                </a:extLst>
              </p:cNvPr>
              <p:cNvSpPr>
                <a:spLocks noEditPoints="1"/>
              </p:cNvSpPr>
              <p:nvPr/>
            </p:nvSpPr>
            <p:spPr bwMode="auto">
              <a:xfrm>
                <a:off x="-3340100" y="1654175"/>
                <a:ext cx="50800" cy="25400"/>
              </a:xfrm>
              <a:custGeom>
                <a:avLst/>
                <a:gdLst>
                  <a:gd name="T0" fmla="*/ 13 w 14"/>
                  <a:gd name="T1" fmla="*/ 2 h 7"/>
                  <a:gd name="T2" fmla="*/ 14 w 14"/>
                  <a:gd name="T3" fmla="*/ 1 h 7"/>
                  <a:gd name="T4" fmla="*/ 13 w 14"/>
                  <a:gd name="T5" fmla="*/ 1 h 7"/>
                  <a:gd name="T6" fmla="*/ 9 w 14"/>
                  <a:gd name="T7" fmla="*/ 0 h 7"/>
                  <a:gd name="T8" fmla="*/ 4 w 14"/>
                  <a:gd name="T9" fmla="*/ 1 h 7"/>
                  <a:gd name="T10" fmla="*/ 3 w 14"/>
                  <a:gd name="T11" fmla="*/ 3 h 7"/>
                  <a:gd name="T12" fmla="*/ 3 w 14"/>
                  <a:gd name="T13" fmla="*/ 4 h 7"/>
                  <a:gd name="T14" fmla="*/ 5 w 14"/>
                  <a:gd name="T15" fmla="*/ 5 h 7"/>
                  <a:gd name="T16" fmla="*/ 5 w 14"/>
                  <a:gd name="T17" fmla="*/ 6 h 7"/>
                  <a:gd name="T18" fmla="*/ 5 w 14"/>
                  <a:gd name="T19" fmla="*/ 6 h 7"/>
                  <a:gd name="T20" fmla="*/ 8 w 14"/>
                  <a:gd name="T21" fmla="*/ 6 h 7"/>
                  <a:gd name="T22" fmla="*/ 10 w 14"/>
                  <a:gd name="T23" fmla="*/ 7 h 7"/>
                  <a:gd name="T24" fmla="*/ 12 w 14"/>
                  <a:gd name="T25" fmla="*/ 7 h 7"/>
                  <a:gd name="T26" fmla="*/ 12 w 14"/>
                  <a:gd name="T27" fmla="*/ 7 h 7"/>
                  <a:gd name="T28" fmla="*/ 13 w 14"/>
                  <a:gd name="T29" fmla="*/ 6 h 7"/>
                  <a:gd name="T30" fmla="*/ 13 w 14"/>
                  <a:gd name="T31" fmla="*/ 5 h 7"/>
                  <a:gd name="T32" fmla="*/ 12 w 14"/>
                  <a:gd name="T33" fmla="*/ 3 h 7"/>
                  <a:gd name="T34" fmla="*/ 13 w 14"/>
                  <a:gd name="T35" fmla="*/ 2 h 7"/>
                  <a:gd name="T36" fmla="*/ 1 w 14"/>
                  <a:gd name="T37" fmla="*/ 4 h 7"/>
                  <a:gd name="T38" fmla="*/ 0 w 14"/>
                  <a:gd name="T39" fmla="*/ 6 h 7"/>
                  <a:gd name="T40" fmla="*/ 2 w 14"/>
                  <a:gd name="T41" fmla="*/ 4 h 7"/>
                  <a:gd name="T42" fmla="*/ 1 w 14"/>
                  <a:gd name="T43" fmla="*/ 4 h 7"/>
                  <a:gd name="T44" fmla="*/ 2 w 14"/>
                  <a:gd name="T45" fmla="*/ 3 h 7"/>
                  <a:gd name="T46" fmla="*/ 1 w 14"/>
                  <a:gd name="T47" fmla="*/ 3 h 7"/>
                  <a:gd name="T48" fmla="*/ 2 w 14"/>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13" y="2"/>
                    </a:moveTo>
                    <a:cubicBezTo>
                      <a:pt x="13" y="2"/>
                      <a:pt x="14" y="1"/>
                      <a:pt x="14" y="1"/>
                    </a:cubicBezTo>
                    <a:cubicBezTo>
                      <a:pt x="14" y="1"/>
                      <a:pt x="13" y="1"/>
                      <a:pt x="13" y="1"/>
                    </a:cubicBezTo>
                    <a:cubicBezTo>
                      <a:pt x="12" y="1"/>
                      <a:pt x="10" y="0"/>
                      <a:pt x="9" y="0"/>
                    </a:cubicBezTo>
                    <a:cubicBezTo>
                      <a:pt x="7" y="1"/>
                      <a:pt x="5" y="1"/>
                      <a:pt x="4" y="1"/>
                    </a:cubicBezTo>
                    <a:cubicBezTo>
                      <a:pt x="4" y="2"/>
                      <a:pt x="2" y="2"/>
                      <a:pt x="3" y="3"/>
                    </a:cubicBezTo>
                    <a:cubicBezTo>
                      <a:pt x="4" y="3"/>
                      <a:pt x="3" y="4"/>
                      <a:pt x="3" y="4"/>
                    </a:cubicBezTo>
                    <a:cubicBezTo>
                      <a:pt x="4" y="5"/>
                      <a:pt x="4" y="5"/>
                      <a:pt x="5" y="5"/>
                    </a:cubicBezTo>
                    <a:cubicBezTo>
                      <a:pt x="5" y="5"/>
                      <a:pt x="6" y="5"/>
                      <a:pt x="5" y="6"/>
                    </a:cubicBezTo>
                    <a:cubicBezTo>
                      <a:pt x="5" y="6"/>
                      <a:pt x="5" y="6"/>
                      <a:pt x="5" y="6"/>
                    </a:cubicBezTo>
                    <a:cubicBezTo>
                      <a:pt x="6" y="6"/>
                      <a:pt x="8" y="6"/>
                      <a:pt x="8" y="6"/>
                    </a:cubicBezTo>
                    <a:cubicBezTo>
                      <a:pt x="8" y="6"/>
                      <a:pt x="10" y="7"/>
                      <a:pt x="10" y="7"/>
                    </a:cubicBezTo>
                    <a:cubicBezTo>
                      <a:pt x="10" y="7"/>
                      <a:pt x="12" y="7"/>
                      <a:pt x="12" y="7"/>
                    </a:cubicBezTo>
                    <a:cubicBezTo>
                      <a:pt x="12" y="7"/>
                      <a:pt x="12" y="7"/>
                      <a:pt x="12" y="7"/>
                    </a:cubicBezTo>
                    <a:cubicBezTo>
                      <a:pt x="13" y="6"/>
                      <a:pt x="13" y="6"/>
                      <a:pt x="13" y="6"/>
                    </a:cubicBezTo>
                    <a:cubicBezTo>
                      <a:pt x="13" y="5"/>
                      <a:pt x="13" y="5"/>
                      <a:pt x="13" y="5"/>
                    </a:cubicBezTo>
                    <a:cubicBezTo>
                      <a:pt x="12" y="4"/>
                      <a:pt x="12" y="4"/>
                      <a:pt x="12" y="3"/>
                    </a:cubicBezTo>
                    <a:cubicBezTo>
                      <a:pt x="12" y="3"/>
                      <a:pt x="13" y="3"/>
                      <a:pt x="13" y="2"/>
                    </a:cubicBezTo>
                    <a:close/>
                    <a:moveTo>
                      <a:pt x="1" y="4"/>
                    </a:moveTo>
                    <a:cubicBezTo>
                      <a:pt x="0" y="4"/>
                      <a:pt x="0" y="6"/>
                      <a:pt x="0" y="6"/>
                    </a:cubicBezTo>
                    <a:cubicBezTo>
                      <a:pt x="1" y="6"/>
                      <a:pt x="2" y="5"/>
                      <a:pt x="2" y="4"/>
                    </a:cubicBezTo>
                    <a:cubicBezTo>
                      <a:pt x="3" y="4"/>
                      <a:pt x="2" y="4"/>
                      <a:pt x="1" y="4"/>
                    </a:cubicBezTo>
                    <a:close/>
                    <a:moveTo>
                      <a:pt x="2" y="3"/>
                    </a:moveTo>
                    <a:cubicBezTo>
                      <a:pt x="2" y="2"/>
                      <a:pt x="0" y="3"/>
                      <a:pt x="1" y="3"/>
                    </a:cubicBezTo>
                    <a:cubicBezTo>
                      <a:pt x="1" y="3"/>
                      <a:pt x="2" y="3"/>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319">
                <a:extLst>
                  <a:ext uri="{FF2B5EF4-FFF2-40B4-BE49-F238E27FC236}">
                    <a16:creationId xmlns:a16="http://schemas.microsoft.com/office/drawing/2014/main" id="{1026AC50-5BA3-4264-90E3-B4C32AF3551A}"/>
                  </a:ext>
                </a:extLst>
              </p:cNvPr>
              <p:cNvSpPr>
                <a:spLocks/>
              </p:cNvSpPr>
              <p:nvPr/>
            </p:nvSpPr>
            <p:spPr bwMode="auto">
              <a:xfrm>
                <a:off x="-3246438" y="2187575"/>
                <a:ext cx="68262" cy="84138"/>
              </a:xfrm>
              <a:custGeom>
                <a:avLst/>
                <a:gdLst>
                  <a:gd name="T0" fmla="*/ 17 w 19"/>
                  <a:gd name="T1" fmla="*/ 6 h 23"/>
                  <a:gd name="T2" fmla="*/ 18 w 19"/>
                  <a:gd name="T3" fmla="*/ 4 h 23"/>
                  <a:gd name="T4" fmla="*/ 19 w 19"/>
                  <a:gd name="T5" fmla="*/ 2 h 23"/>
                  <a:gd name="T6" fmla="*/ 18 w 19"/>
                  <a:gd name="T7" fmla="*/ 3 h 23"/>
                  <a:gd name="T8" fmla="*/ 17 w 19"/>
                  <a:gd name="T9" fmla="*/ 2 h 23"/>
                  <a:gd name="T10" fmla="*/ 15 w 19"/>
                  <a:gd name="T11" fmla="*/ 3 h 23"/>
                  <a:gd name="T12" fmla="*/ 13 w 19"/>
                  <a:gd name="T13" fmla="*/ 4 h 23"/>
                  <a:gd name="T14" fmla="*/ 11 w 19"/>
                  <a:gd name="T15" fmla="*/ 3 h 23"/>
                  <a:gd name="T16" fmla="*/ 8 w 19"/>
                  <a:gd name="T17" fmla="*/ 2 h 23"/>
                  <a:gd name="T18" fmla="*/ 6 w 19"/>
                  <a:gd name="T19" fmla="*/ 1 h 23"/>
                  <a:gd name="T20" fmla="*/ 4 w 19"/>
                  <a:gd name="T21" fmla="*/ 1 h 23"/>
                  <a:gd name="T22" fmla="*/ 3 w 19"/>
                  <a:gd name="T23" fmla="*/ 0 h 23"/>
                  <a:gd name="T24" fmla="*/ 1 w 19"/>
                  <a:gd name="T25" fmla="*/ 2 h 23"/>
                  <a:gd name="T26" fmla="*/ 1 w 19"/>
                  <a:gd name="T27" fmla="*/ 2 h 23"/>
                  <a:gd name="T28" fmla="*/ 2 w 19"/>
                  <a:gd name="T29" fmla="*/ 3 h 23"/>
                  <a:gd name="T30" fmla="*/ 2 w 19"/>
                  <a:gd name="T31" fmla="*/ 5 h 23"/>
                  <a:gd name="T32" fmla="*/ 3 w 19"/>
                  <a:gd name="T33" fmla="*/ 6 h 23"/>
                  <a:gd name="T34" fmla="*/ 3 w 19"/>
                  <a:gd name="T35" fmla="*/ 7 h 23"/>
                  <a:gd name="T36" fmla="*/ 1 w 19"/>
                  <a:gd name="T37" fmla="*/ 10 h 23"/>
                  <a:gd name="T38" fmla="*/ 1 w 19"/>
                  <a:gd name="T39" fmla="*/ 12 h 23"/>
                  <a:gd name="T40" fmla="*/ 2 w 19"/>
                  <a:gd name="T41" fmla="*/ 12 h 23"/>
                  <a:gd name="T42" fmla="*/ 1 w 19"/>
                  <a:gd name="T43" fmla="*/ 14 h 23"/>
                  <a:gd name="T44" fmla="*/ 0 w 19"/>
                  <a:gd name="T45" fmla="*/ 14 h 23"/>
                  <a:gd name="T46" fmla="*/ 9 w 19"/>
                  <a:gd name="T47" fmla="*/ 19 h 23"/>
                  <a:gd name="T48" fmla="*/ 9 w 19"/>
                  <a:gd name="T49" fmla="*/ 20 h 23"/>
                  <a:gd name="T50" fmla="*/ 13 w 19"/>
                  <a:gd name="T51" fmla="*/ 23 h 23"/>
                  <a:gd name="T52" fmla="*/ 15 w 19"/>
                  <a:gd name="T53" fmla="*/ 18 h 23"/>
                  <a:gd name="T54" fmla="*/ 17 w 19"/>
                  <a:gd name="T55" fmla="*/ 17 h 23"/>
                  <a:gd name="T56" fmla="*/ 18 w 19"/>
                  <a:gd name="T57" fmla="*/ 16 h 23"/>
                  <a:gd name="T58" fmla="*/ 18 w 19"/>
                  <a:gd name="T59" fmla="*/ 16 h 23"/>
                  <a:gd name="T60" fmla="*/ 17 w 19"/>
                  <a:gd name="T61" fmla="*/ 14 h 23"/>
                  <a:gd name="T62" fmla="*/ 17 w 19"/>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23">
                    <a:moveTo>
                      <a:pt x="17" y="6"/>
                    </a:moveTo>
                    <a:cubicBezTo>
                      <a:pt x="18" y="4"/>
                      <a:pt x="18" y="4"/>
                      <a:pt x="18" y="4"/>
                    </a:cubicBezTo>
                    <a:cubicBezTo>
                      <a:pt x="19" y="2"/>
                      <a:pt x="19" y="2"/>
                      <a:pt x="19" y="2"/>
                    </a:cubicBezTo>
                    <a:cubicBezTo>
                      <a:pt x="19" y="2"/>
                      <a:pt x="18" y="3"/>
                      <a:pt x="18" y="3"/>
                    </a:cubicBezTo>
                    <a:cubicBezTo>
                      <a:pt x="18" y="3"/>
                      <a:pt x="17" y="2"/>
                      <a:pt x="17" y="2"/>
                    </a:cubicBezTo>
                    <a:cubicBezTo>
                      <a:pt x="17" y="2"/>
                      <a:pt x="16" y="2"/>
                      <a:pt x="15" y="3"/>
                    </a:cubicBezTo>
                    <a:cubicBezTo>
                      <a:pt x="14" y="3"/>
                      <a:pt x="14" y="4"/>
                      <a:pt x="13" y="4"/>
                    </a:cubicBezTo>
                    <a:cubicBezTo>
                      <a:pt x="13" y="4"/>
                      <a:pt x="11" y="3"/>
                      <a:pt x="11" y="3"/>
                    </a:cubicBezTo>
                    <a:cubicBezTo>
                      <a:pt x="10" y="3"/>
                      <a:pt x="8" y="2"/>
                      <a:pt x="8" y="2"/>
                    </a:cubicBezTo>
                    <a:cubicBezTo>
                      <a:pt x="7" y="1"/>
                      <a:pt x="6" y="2"/>
                      <a:pt x="6" y="1"/>
                    </a:cubicBezTo>
                    <a:cubicBezTo>
                      <a:pt x="5" y="1"/>
                      <a:pt x="5" y="1"/>
                      <a:pt x="4" y="1"/>
                    </a:cubicBezTo>
                    <a:cubicBezTo>
                      <a:pt x="4" y="0"/>
                      <a:pt x="3" y="0"/>
                      <a:pt x="3" y="0"/>
                    </a:cubicBezTo>
                    <a:cubicBezTo>
                      <a:pt x="2" y="1"/>
                      <a:pt x="1" y="1"/>
                      <a:pt x="1" y="2"/>
                    </a:cubicBezTo>
                    <a:cubicBezTo>
                      <a:pt x="1" y="2"/>
                      <a:pt x="1" y="2"/>
                      <a:pt x="1" y="2"/>
                    </a:cubicBezTo>
                    <a:cubicBezTo>
                      <a:pt x="2" y="3"/>
                      <a:pt x="2" y="3"/>
                      <a:pt x="2" y="3"/>
                    </a:cubicBezTo>
                    <a:cubicBezTo>
                      <a:pt x="2" y="5"/>
                      <a:pt x="2" y="5"/>
                      <a:pt x="2" y="5"/>
                    </a:cubicBezTo>
                    <a:cubicBezTo>
                      <a:pt x="3" y="6"/>
                      <a:pt x="3" y="6"/>
                      <a:pt x="3" y="6"/>
                    </a:cubicBezTo>
                    <a:cubicBezTo>
                      <a:pt x="3" y="6"/>
                      <a:pt x="3" y="7"/>
                      <a:pt x="3" y="7"/>
                    </a:cubicBezTo>
                    <a:cubicBezTo>
                      <a:pt x="3" y="8"/>
                      <a:pt x="2" y="10"/>
                      <a:pt x="1" y="10"/>
                    </a:cubicBezTo>
                    <a:cubicBezTo>
                      <a:pt x="1" y="10"/>
                      <a:pt x="1" y="11"/>
                      <a:pt x="1" y="12"/>
                    </a:cubicBezTo>
                    <a:cubicBezTo>
                      <a:pt x="2" y="12"/>
                      <a:pt x="2" y="12"/>
                      <a:pt x="2" y="12"/>
                    </a:cubicBezTo>
                    <a:cubicBezTo>
                      <a:pt x="2" y="13"/>
                      <a:pt x="1" y="13"/>
                      <a:pt x="1" y="14"/>
                    </a:cubicBezTo>
                    <a:cubicBezTo>
                      <a:pt x="1" y="14"/>
                      <a:pt x="1" y="14"/>
                      <a:pt x="0" y="14"/>
                    </a:cubicBezTo>
                    <a:cubicBezTo>
                      <a:pt x="9" y="19"/>
                      <a:pt x="9" y="19"/>
                      <a:pt x="9" y="19"/>
                    </a:cubicBezTo>
                    <a:cubicBezTo>
                      <a:pt x="9" y="20"/>
                      <a:pt x="9" y="20"/>
                      <a:pt x="9" y="20"/>
                    </a:cubicBezTo>
                    <a:cubicBezTo>
                      <a:pt x="9" y="20"/>
                      <a:pt x="11" y="22"/>
                      <a:pt x="13" y="23"/>
                    </a:cubicBezTo>
                    <a:cubicBezTo>
                      <a:pt x="14" y="21"/>
                      <a:pt x="15" y="18"/>
                      <a:pt x="15" y="18"/>
                    </a:cubicBezTo>
                    <a:cubicBezTo>
                      <a:pt x="16" y="17"/>
                      <a:pt x="16" y="17"/>
                      <a:pt x="17" y="17"/>
                    </a:cubicBezTo>
                    <a:cubicBezTo>
                      <a:pt x="17" y="16"/>
                      <a:pt x="17" y="17"/>
                      <a:pt x="18" y="16"/>
                    </a:cubicBezTo>
                    <a:cubicBezTo>
                      <a:pt x="18" y="16"/>
                      <a:pt x="18" y="16"/>
                      <a:pt x="18" y="16"/>
                    </a:cubicBezTo>
                    <a:cubicBezTo>
                      <a:pt x="17" y="14"/>
                      <a:pt x="17" y="14"/>
                      <a:pt x="17" y="14"/>
                    </a:cubicBezTo>
                    <a:lnTo>
                      <a:pt x="17" y="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320">
                <a:extLst>
                  <a:ext uri="{FF2B5EF4-FFF2-40B4-BE49-F238E27FC236}">
                    <a16:creationId xmlns:a16="http://schemas.microsoft.com/office/drawing/2014/main" id="{90A99B8A-73FB-4AB9-8D73-DBC53119BD60}"/>
                  </a:ext>
                </a:extLst>
              </p:cNvPr>
              <p:cNvSpPr>
                <a:spLocks/>
              </p:cNvSpPr>
              <p:nvPr/>
            </p:nvSpPr>
            <p:spPr bwMode="auto">
              <a:xfrm>
                <a:off x="-3282950" y="2195513"/>
                <a:ext cx="47625" cy="46038"/>
              </a:xfrm>
              <a:custGeom>
                <a:avLst/>
                <a:gdLst>
                  <a:gd name="T0" fmla="*/ 12 w 13"/>
                  <a:gd name="T1" fmla="*/ 3 h 13"/>
                  <a:gd name="T2" fmla="*/ 12 w 13"/>
                  <a:gd name="T3" fmla="*/ 1 h 13"/>
                  <a:gd name="T4" fmla="*/ 11 w 13"/>
                  <a:gd name="T5" fmla="*/ 0 h 13"/>
                  <a:gd name="T6" fmla="*/ 10 w 13"/>
                  <a:gd name="T7" fmla="*/ 1 h 13"/>
                  <a:gd name="T8" fmla="*/ 8 w 13"/>
                  <a:gd name="T9" fmla="*/ 1 h 13"/>
                  <a:gd name="T10" fmla="*/ 7 w 13"/>
                  <a:gd name="T11" fmla="*/ 2 h 13"/>
                  <a:gd name="T12" fmla="*/ 5 w 13"/>
                  <a:gd name="T13" fmla="*/ 1 h 13"/>
                  <a:gd name="T14" fmla="*/ 4 w 13"/>
                  <a:gd name="T15" fmla="*/ 2 h 13"/>
                  <a:gd name="T16" fmla="*/ 3 w 13"/>
                  <a:gd name="T17" fmla="*/ 4 h 13"/>
                  <a:gd name="T18" fmla="*/ 4 w 13"/>
                  <a:gd name="T19" fmla="*/ 5 h 13"/>
                  <a:gd name="T20" fmla="*/ 3 w 13"/>
                  <a:gd name="T21" fmla="*/ 6 h 13"/>
                  <a:gd name="T22" fmla="*/ 3 w 13"/>
                  <a:gd name="T23" fmla="*/ 7 h 13"/>
                  <a:gd name="T24" fmla="*/ 2 w 13"/>
                  <a:gd name="T25" fmla="*/ 8 h 13"/>
                  <a:gd name="T26" fmla="*/ 1 w 13"/>
                  <a:gd name="T27" fmla="*/ 9 h 13"/>
                  <a:gd name="T28" fmla="*/ 1 w 13"/>
                  <a:gd name="T29" fmla="*/ 11 h 13"/>
                  <a:gd name="T30" fmla="*/ 0 w 13"/>
                  <a:gd name="T31" fmla="*/ 13 h 13"/>
                  <a:gd name="T32" fmla="*/ 1 w 13"/>
                  <a:gd name="T33" fmla="*/ 13 h 13"/>
                  <a:gd name="T34" fmla="*/ 4 w 13"/>
                  <a:gd name="T35" fmla="*/ 12 h 13"/>
                  <a:gd name="T36" fmla="*/ 6 w 13"/>
                  <a:gd name="T37" fmla="*/ 12 h 13"/>
                  <a:gd name="T38" fmla="*/ 8 w 13"/>
                  <a:gd name="T39" fmla="*/ 10 h 13"/>
                  <a:gd name="T40" fmla="*/ 11 w 13"/>
                  <a:gd name="T41" fmla="*/ 10 h 13"/>
                  <a:gd name="T42" fmla="*/ 11 w 13"/>
                  <a:gd name="T43" fmla="*/ 8 h 13"/>
                  <a:gd name="T44" fmla="*/ 13 w 13"/>
                  <a:gd name="T45" fmla="*/ 5 h 13"/>
                  <a:gd name="T46" fmla="*/ 13 w 13"/>
                  <a:gd name="T47" fmla="*/ 4 h 13"/>
                  <a:gd name="T48" fmla="*/ 12 w 13"/>
                  <a:gd name="T4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3">
                    <a:moveTo>
                      <a:pt x="12" y="3"/>
                    </a:moveTo>
                    <a:cubicBezTo>
                      <a:pt x="12" y="1"/>
                      <a:pt x="12" y="1"/>
                      <a:pt x="12" y="1"/>
                    </a:cubicBezTo>
                    <a:cubicBezTo>
                      <a:pt x="11" y="0"/>
                      <a:pt x="11" y="0"/>
                      <a:pt x="11" y="0"/>
                    </a:cubicBezTo>
                    <a:cubicBezTo>
                      <a:pt x="10" y="0"/>
                      <a:pt x="10" y="1"/>
                      <a:pt x="10" y="1"/>
                    </a:cubicBezTo>
                    <a:cubicBezTo>
                      <a:pt x="10" y="1"/>
                      <a:pt x="9" y="1"/>
                      <a:pt x="8" y="1"/>
                    </a:cubicBezTo>
                    <a:cubicBezTo>
                      <a:pt x="8" y="1"/>
                      <a:pt x="7" y="1"/>
                      <a:pt x="7" y="2"/>
                    </a:cubicBezTo>
                    <a:cubicBezTo>
                      <a:pt x="7" y="2"/>
                      <a:pt x="6" y="1"/>
                      <a:pt x="5" y="1"/>
                    </a:cubicBezTo>
                    <a:cubicBezTo>
                      <a:pt x="5" y="1"/>
                      <a:pt x="4" y="2"/>
                      <a:pt x="4" y="2"/>
                    </a:cubicBezTo>
                    <a:cubicBezTo>
                      <a:pt x="4" y="2"/>
                      <a:pt x="3" y="3"/>
                      <a:pt x="3" y="4"/>
                    </a:cubicBezTo>
                    <a:cubicBezTo>
                      <a:pt x="3" y="4"/>
                      <a:pt x="4" y="4"/>
                      <a:pt x="4" y="5"/>
                    </a:cubicBezTo>
                    <a:cubicBezTo>
                      <a:pt x="4" y="5"/>
                      <a:pt x="4" y="6"/>
                      <a:pt x="3" y="6"/>
                    </a:cubicBezTo>
                    <a:cubicBezTo>
                      <a:pt x="3" y="6"/>
                      <a:pt x="3" y="6"/>
                      <a:pt x="3" y="7"/>
                    </a:cubicBezTo>
                    <a:cubicBezTo>
                      <a:pt x="2" y="7"/>
                      <a:pt x="2" y="7"/>
                      <a:pt x="2" y="8"/>
                    </a:cubicBezTo>
                    <a:cubicBezTo>
                      <a:pt x="1" y="8"/>
                      <a:pt x="1" y="9"/>
                      <a:pt x="1" y="9"/>
                    </a:cubicBezTo>
                    <a:cubicBezTo>
                      <a:pt x="1" y="10"/>
                      <a:pt x="1" y="11"/>
                      <a:pt x="1" y="11"/>
                    </a:cubicBezTo>
                    <a:cubicBezTo>
                      <a:pt x="1" y="12"/>
                      <a:pt x="1" y="13"/>
                      <a:pt x="0" y="13"/>
                    </a:cubicBezTo>
                    <a:cubicBezTo>
                      <a:pt x="1" y="13"/>
                      <a:pt x="1" y="13"/>
                      <a:pt x="1" y="13"/>
                    </a:cubicBezTo>
                    <a:cubicBezTo>
                      <a:pt x="2" y="13"/>
                      <a:pt x="4" y="12"/>
                      <a:pt x="4" y="12"/>
                    </a:cubicBezTo>
                    <a:cubicBezTo>
                      <a:pt x="6" y="12"/>
                      <a:pt x="6" y="12"/>
                      <a:pt x="6" y="12"/>
                    </a:cubicBezTo>
                    <a:cubicBezTo>
                      <a:pt x="6" y="11"/>
                      <a:pt x="7" y="10"/>
                      <a:pt x="8" y="10"/>
                    </a:cubicBezTo>
                    <a:cubicBezTo>
                      <a:pt x="8" y="9"/>
                      <a:pt x="10" y="9"/>
                      <a:pt x="11" y="10"/>
                    </a:cubicBezTo>
                    <a:cubicBezTo>
                      <a:pt x="11" y="9"/>
                      <a:pt x="11" y="8"/>
                      <a:pt x="11" y="8"/>
                    </a:cubicBezTo>
                    <a:cubicBezTo>
                      <a:pt x="12" y="8"/>
                      <a:pt x="13" y="6"/>
                      <a:pt x="13" y="5"/>
                    </a:cubicBezTo>
                    <a:cubicBezTo>
                      <a:pt x="13" y="5"/>
                      <a:pt x="13" y="4"/>
                      <a:pt x="13" y="4"/>
                    </a:cubicBezTo>
                    <a:lnTo>
                      <a:pt x="12" y="3"/>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321">
                <a:extLst>
                  <a:ext uri="{FF2B5EF4-FFF2-40B4-BE49-F238E27FC236}">
                    <a16:creationId xmlns:a16="http://schemas.microsoft.com/office/drawing/2014/main" id="{C06FE570-CABB-41D3-AF47-601AEF70B863}"/>
                  </a:ext>
                </a:extLst>
              </p:cNvPr>
              <p:cNvSpPr>
                <a:spLocks/>
              </p:cNvSpPr>
              <p:nvPr/>
            </p:nvSpPr>
            <p:spPr bwMode="auto">
              <a:xfrm>
                <a:off x="-3054350" y="1817688"/>
                <a:ext cx="147637" cy="85725"/>
              </a:xfrm>
              <a:custGeom>
                <a:avLst/>
                <a:gdLst>
                  <a:gd name="T0" fmla="*/ 40 w 41"/>
                  <a:gd name="T1" fmla="*/ 14 h 24"/>
                  <a:gd name="T2" fmla="*/ 37 w 41"/>
                  <a:gd name="T3" fmla="*/ 12 h 24"/>
                  <a:gd name="T4" fmla="*/ 35 w 41"/>
                  <a:gd name="T5" fmla="*/ 12 h 24"/>
                  <a:gd name="T6" fmla="*/ 33 w 41"/>
                  <a:gd name="T7" fmla="*/ 12 h 24"/>
                  <a:gd name="T8" fmla="*/ 30 w 41"/>
                  <a:gd name="T9" fmla="*/ 14 h 24"/>
                  <a:gd name="T10" fmla="*/ 29 w 41"/>
                  <a:gd name="T11" fmla="*/ 14 h 24"/>
                  <a:gd name="T12" fmla="*/ 27 w 41"/>
                  <a:gd name="T13" fmla="*/ 13 h 24"/>
                  <a:gd name="T14" fmla="*/ 25 w 41"/>
                  <a:gd name="T15" fmla="*/ 12 h 24"/>
                  <a:gd name="T16" fmla="*/ 24 w 41"/>
                  <a:gd name="T17" fmla="*/ 10 h 24"/>
                  <a:gd name="T18" fmla="*/ 23 w 41"/>
                  <a:gd name="T19" fmla="*/ 8 h 24"/>
                  <a:gd name="T20" fmla="*/ 22 w 41"/>
                  <a:gd name="T21" fmla="*/ 6 h 24"/>
                  <a:gd name="T22" fmla="*/ 17 w 41"/>
                  <a:gd name="T23" fmla="*/ 6 h 24"/>
                  <a:gd name="T24" fmla="*/ 14 w 41"/>
                  <a:gd name="T25" fmla="*/ 6 h 24"/>
                  <a:gd name="T26" fmla="*/ 11 w 41"/>
                  <a:gd name="T27" fmla="*/ 3 h 24"/>
                  <a:gd name="T28" fmla="*/ 10 w 41"/>
                  <a:gd name="T29" fmla="*/ 4 h 24"/>
                  <a:gd name="T30" fmla="*/ 8 w 41"/>
                  <a:gd name="T31" fmla="*/ 4 h 24"/>
                  <a:gd name="T32" fmla="*/ 7 w 41"/>
                  <a:gd name="T33" fmla="*/ 1 h 24"/>
                  <a:gd name="T34" fmla="*/ 6 w 41"/>
                  <a:gd name="T35" fmla="*/ 4 h 24"/>
                  <a:gd name="T36" fmla="*/ 6 w 41"/>
                  <a:gd name="T37" fmla="*/ 0 h 24"/>
                  <a:gd name="T38" fmla="*/ 0 w 41"/>
                  <a:gd name="T39" fmla="*/ 2 h 24"/>
                  <a:gd name="T40" fmla="*/ 0 w 41"/>
                  <a:gd name="T41" fmla="*/ 12 h 24"/>
                  <a:gd name="T42" fmla="*/ 0 w 41"/>
                  <a:gd name="T43" fmla="*/ 12 h 24"/>
                  <a:gd name="T44" fmla="*/ 2 w 41"/>
                  <a:gd name="T45" fmla="*/ 13 h 24"/>
                  <a:gd name="T46" fmla="*/ 2 w 41"/>
                  <a:gd name="T47" fmla="*/ 11 h 24"/>
                  <a:gd name="T48" fmla="*/ 4 w 41"/>
                  <a:gd name="T49" fmla="*/ 10 h 24"/>
                  <a:gd name="T50" fmla="*/ 5 w 41"/>
                  <a:gd name="T51" fmla="*/ 9 h 24"/>
                  <a:gd name="T52" fmla="*/ 6 w 41"/>
                  <a:gd name="T53" fmla="*/ 9 h 24"/>
                  <a:gd name="T54" fmla="*/ 7 w 41"/>
                  <a:gd name="T55" fmla="*/ 9 h 24"/>
                  <a:gd name="T56" fmla="*/ 9 w 41"/>
                  <a:gd name="T57" fmla="*/ 10 h 24"/>
                  <a:gd name="T58" fmla="*/ 10 w 41"/>
                  <a:gd name="T59" fmla="*/ 12 h 24"/>
                  <a:gd name="T60" fmla="*/ 13 w 41"/>
                  <a:gd name="T61" fmla="*/ 13 h 24"/>
                  <a:gd name="T62" fmla="*/ 14 w 41"/>
                  <a:gd name="T63" fmla="*/ 14 h 24"/>
                  <a:gd name="T64" fmla="*/ 15 w 41"/>
                  <a:gd name="T65" fmla="*/ 16 h 24"/>
                  <a:gd name="T66" fmla="*/ 18 w 41"/>
                  <a:gd name="T67" fmla="*/ 18 h 24"/>
                  <a:gd name="T68" fmla="*/ 20 w 41"/>
                  <a:gd name="T69" fmla="*/ 19 h 24"/>
                  <a:gd name="T70" fmla="*/ 23 w 41"/>
                  <a:gd name="T71" fmla="*/ 21 h 24"/>
                  <a:gd name="T72" fmla="*/ 25 w 41"/>
                  <a:gd name="T73" fmla="*/ 22 h 24"/>
                  <a:gd name="T74" fmla="*/ 25 w 41"/>
                  <a:gd name="T75" fmla="*/ 23 h 24"/>
                  <a:gd name="T76" fmla="*/ 25 w 41"/>
                  <a:gd name="T77" fmla="*/ 23 h 24"/>
                  <a:gd name="T78" fmla="*/ 27 w 41"/>
                  <a:gd name="T79" fmla="*/ 24 h 24"/>
                  <a:gd name="T80" fmla="*/ 28 w 41"/>
                  <a:gd name="T81" fmla="*/ 24 h 24"/>
                  <a:gd name="T82" fmla="*/ 29 w 41"/>
                  <a:gd name="T83" fmla="*/ 22 h 24"/>
                  <a:gd name="T84" fmla="*/ 29 w 41"/>
                  <a:gd name="T85" fmla="*/ 20 h 24"/>
                  <a:gd name="T86" fmla="*/ 27 w 41"/>
                  <a:gd name="T87" fmla="*/ 18 h 24"/>
                  <a:gd name="T88" fmla="*/ 30 w 41"/>
                  <a:gd name="T89" fmla="*/ 17 h 24"/>
                  <a:gd name="T90" fmla="*/ 30 w 41"/>
                  <a:gd name="T91" fmla="*/ 16 h 24"/>
                  <a:gd name="T92" fmla="*/ 31 w 41"/>
                  <a:gd name="T93" fmla="*/ 15 h 24"/>
                  <a:gd name="T94" fmla="*/ 33 w 41"/>
                  <a:gd name="T95" fmla="*/ 14 h 24"/>
                  <a:gd name="T96" fmla="*/ 35 w 41"/>
                  <a:gd name="T97" fmla="*/ 14 h 24"/>
                  <a:gd name="T98" fmla="*/ 34 w 41"/>
                  <a:gd name="T99" fmla="*/ 16 h 24"/>
                  <a:gd name="T100" fmla="*/ 37 w 41"/>
                  <a:gd name="T101" fmla="*/ 15 h 24"/>
                  <a:gd name="T102" fmla="*/ 39 w 41"/>
                  <a:gd name="T103" fmla="*/ 15 h 24"/>
                  <a:gd name="T104" fmla="*/ 40 w 41"/>
                  <a:gd name="T10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 h="24">
                    <a:moveTo>
                      <a:pt x="40" y="14"/>
                    </a:moveTo>
                    <a:cubicBezTo>
                      <a:pt x="39" y="13"/>
                      <a:pt x="37" y="12"/>
                      <a:pt x="37" y="12"/>
                    </a:cubicBezTo>
                    <a:cubicBezTo>
                      <a:pt x="37" y="13"/>
                      <a:pt x="35" y="13"/>
                      <a:pt x="35" y="12"/>
                    </a:cubicBezTo>
                    <a:cubicBezTo>
                      <a:pt x="34" y="12"/>
                      <a:pt x="34" y="11"/>
                      <a:pt x="33" y="12"/>
                    </a:cubicBezTo>
                    <a:cubicBezTo>
                      <a:pt x="31" y="12"/>
                      <a:pt x="30" y="13"/>
                      <a:pt x="30" y="14"/>
                    </a:cubicBezTo>
                    <a:cubicBezTo>
                      <a:pt x="30" y="14"/>
                      <a:pt x="29" y="15"/>
                      <a:pt x="29" y="14"/>
                    </a:cubicBezTo>
                    <a:cubicBezTo>
                      <a:pt x="29" y="13"/>
                      <a:pt x="28" y="13"/>
                      <a:pt x="27" y="13"/>
                    </a:cubicBezTo>
                    <a:cubicBezTo>
                      <a:pt x="27" y="13"/>
                      <a:pt x="25" y="13"/>
                      <a:pt x="25" y="12"/>
                    </a:cubicBezTo>
                    <a:cubicBezTo>
                      <a:pt x="25" y="11"/>
                      <a:pt x="24" y="11"/>
                      <a:pt x="24" y="10"/>
                    </a:cubicBezTo>
                    <a:cubicBezTo>
                      <a:pt x="24" y="9"/>
                      <a:pt x="24" y="8"/>
                      <a:pt x="23" y="8"/>
                    </a:cubicBezTo>
                    <a:cubicBezTo>
                      <a:pt x="23" y="7"/>
                      <a:pt x="22" y="6"/>
                      <a:pt x="22" y="6"/>
                    </a:cubicBezTo>
                    <a:cubicBezTo>
                      <a:pt x="21" y="6"/>
                      <a:pt x="17" y="6"/>
                      <a:pt x="17" y="6"/>
                    </a:cubicBezTo>
                    <a:cubicBezTo>
                      <a:pt x="16" y="6"/>
                      <a:pt x="14" y="7"/>
                      <a:pt x="14" y="6"/>
                    </a:cubicBezTo>
                    <a:cubicBezTo>
                      <a:pt x="14" y="6"/>
                      <a:pt x="12" y="4"/>
                      <a:pt x="11" y="3"/>
                    </a:cubicBezTo>
                    <a:cubicBezTo>
                      <a:pt x="11" y="4"/>
                      <a:pt x="11" y="4"/>
                      <a:pt x="10" y="4"/>
                    </a:cubicBezTo>
                    <a:cubicBezTo>
                      <a:pt x="9" y="6"/>
                      <a:pt x="7" y="5"/>
                      <a:pt x="8" y="4"/>
                    </a:cubicBezTo>
                    <a:cubicBezTo>
                      <a:pt x="8" y="2"/>
                      <a:pt x="8" y="1"/>
                      <a:pt x="7" y="1"/>
                    </a:cubicBezTo>
                    <a:cubicBezTo>
                      <a:pt x="6" y="1"/>
                      <a:pt x="7" y="4"/>
                      <a:pt x="6" y="4"/>
                    </a:cubicBezTo>
                    <a:cubicBezTo>
                      <a:pt x="6" y="4"/>
                      <a:pt x="6" y="2"/>
                      <a:pt x="6" y="0"/>
                    </a:cubicBezTo>
                    <a:cubicBezTo>
                      <a:pt x="0" y="2"/>
                      <a:pt x="0" y="2"/>
                      <a:pt x="0" y="2"/>
                    </a:cubicBezTo>
                    <a:cubicBezTo>
                      <a:pt x="0" y="12"/>
                      <a:pt x="0" y="12"/>
                      <a:pt x="0" y="12"/>
                    </a:cubicBezTo>
                    <a:cubicBezTo>
                      <a:pt x="0" y="12"/>
                      <a:pt x="0" y="12"/>
                      <a:pt x="0" y="12"/>
                    </a:cubicBezTo>
                    <a:cubicBezTo>
                      <a:pt x="0" y="12"/>
                      <a:pt x="1" y="13"/>
                      <a:pt x="2" y="13"/>
                    </a:cubicBezTo>
                    <a:cubicBezTo>
                      <a:pt x="2" y="13"/>
                      <a:pt x="2" y="12"/>
                      <a:pt x="2" y="11"/>
                    </a:cubicBezTo>
                    <a:cubicBezTo>
                      <a:pt x="2" y="11"/>
                      <a:pt x="3" y="10"/>
                      <a:pt x="4" y="10"/>
                    </a:cubicBezTo>
                    <a:cubicBezTo>
                      <a:pt x="5" y="10"/>
                      <a:pt x="5" y="9"/>
                      <a:pt x="5" y="9"/>
                    </a:cubicBezTo>
                    <a:cubicBezTo>
                      <a:pt x="5" y="9"/>
                      <a:pt x="6" y="9"/>
                      <a:pt x="6" y="9"/>
                    </a:cubicBezTo>
                    <a:cubicBezTo>
                      <a:pt x="6" y="8"/>
                      <a:pt x="7" y="9"/>
                      <a:pt x="7" y="9"/>
                    </a:cubicBezTo>
                    <a:cubicBezTo>
                      <a:pt x="8" y="10"/>
                      <a:pt x="9" y="10"/>
                      <a:pt x="9" y="10"/>
                    </a:cubicBezTo>
                    <a:cubicBezTo>
                      <a:pt x="10" y="10"/>
                      <a:pt x="10" y="12"/>
                      <a:pt x="10" y="12"/>
                    </a:cubicBezTo>
                    <a:cubicBezTo>
                      <a:pt x="10" y="13"/>
                      <a:pt x="13" y="13"/>
                      <a:pt x="13" y="13"/>
                    </a:cubicBezTo>
                    <a:cubicBezTo>
                      <a:pt x="14" y="13"/>
                      <a:pt x="14" y="14"/>
                      <a:pt x="14" y="14"/>
                    </a:cubicBezTo>
                    <a:cubicBezTo>
                      <a:pt x="15" y="15"/>
                      <a:pt x="15" y="16"/>
                      <a:pt x="15" y="16"/>
                    </a:cubicBezTo>
                    <a:cubicBezTo>
                      <a:pt x="16" y="17"/>
                      <a:pt x="17" y="17"/>
                      <a:pt x="18" y="18"/>
                    </a:cubicBezTo>
                    <a:cubicBezTo>
                      <a:pt x="18" y="19"/>
                      <a:pt x="20" y="19"/>
                      <a:pt x="20" y="19"/>
                    </a:cubicBezTo>
                    <a:cubicBezTo>
                      <a:pt x="21" y="20"/>
                      <a:pt x="22" y="21"/>
                      <a:pt x="23" y="21"/>
                    </a:cubicBezTo>
                    <a:cubicBezTo>
                      <a:pt x="23" y="21"/>
                      <a:pt x="25" y="22"/>
                      <a:pt x="25" y="22"/>
                    </a:cubicBezTo>
                    <a:cubicBezTo>
                      <a:pt x="25" y="23"/>
                      <a:pt x="25" y="23"/>
                      <a:pt x="25" y="23"/>
                    </a:cubicBezTo>
                    <a:cubicBezTo>
                      <a:pt x="25" y="23"/>
                      <a:pt x="25" y="23"/>
                      <a:pt x="25" y="23"/>
                    </a:cubicBezTo>
                    <a:cubicBezTo>
                      <a:pt x="26" y="23"/>
                      <a:pt x="27" y="24"/>
                      <a:pt x="27" y="24"/>
                    </a:cubicBezTo>
                    <a:cubicBezTo>
                      <a:pt x="28" y="24"/>
                      <a:pt x="28" y="24"/>
                      <a:pt x="28" y="24"/>
                    </a:cubicBezTo>
                    <a:cubicBezTo>
                      <a:pt x="28" y="23"/>
                      <a:pt x="29" y="22"/>
                      <a:pt x="29" y="22"/>
                    </a:cubicBezTo>
                    <a:cubicBezTo>
                      <a:pt x="30" y="21"/>
                      <a:pt x="29" y="21"/>
                      <a:pt x="29" y="20"/>
                    </a:cubicBezTo>
                    <a:cubicBezTo>
                      <a:pt x="29" y="19"/>
                      <a:pt x="27" y="19"/>
                      <a:pt x="27" y="18"/>
                    </a:cubicBezTo>
                    <a:cubicBezTo>
                      <a:pt x="28" y="17"/>
                      <a:pt x="29" y="17"/>
                      <a:pt x="30" y="17"/>
                    </a:cubicBezTo>
                    <a:cubicBezTo>
                      <a:pt x="30" y="17"/>
                      <a:pt x="30" y="16"/>
                      <a:pt x="30" y="16"/>
                    </a:cubicBezTo>
                    <a:cubicBezTo>
                      <a:pt x="31" y="16"/>
                      <a:pt x="31" y="15"/>
                      <a:pt x="31" y="15"/>
                    </a:cubicBezTo>
                    <a:cubicBezTo>
                      <a:pt x="32" y="14"/>
                      <a:pt x="33" y="15"/>
                      <a:pt x="33" y="14"/>
                    </a:cubicBezTo>
                    <a:cubicBezTo>
                      <a:pt x="34" y="14"/>
                      <a:pt x="35" y="14"/>
                      <a:pt x="35" y="14"/>
                    </a:cubicBezTo>
                    <a:cubicBezTo>
                      <a:pt x="35" y="14"/>
                      <a:pt x="34" y="15"/>
                      <a:pt x="34" y="16"/>
                    </a:cubicBezTo>
                    <a:cubicBezTo>
                      <a:pt x="35" y="16"/>
                      <a:pt x="36" y="16"/>
                      <a:pt x="37" y="15"/>
                    </a:cubicBezTo>
                    <a:cubicBezTo>
                      <a:pt x="37" y="15"/>
                      <a:pt x="38" y="16"/>
                      <a:pt x="39" y="15"/>
                    </a:cubicBezTo>
                    <a:cubicBezTo>
                      <a:pt x="39" y="14"/>
                      <a:pt x="41" y="15"/>
                      <a:pt x="40" y="1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322">
                <a:extLst>
                  <a:ext uri="{FF2B5EF4-FFF2-40B4-BE49-F238E27FC236}">
                    <a16:creationId xmlns:a16="http://schemas.microsoft.com/office/drawing/2014/main" id="{6D4D001E-3394-4EC7-9A37-4A2FB47EA2B8}"/>
                  </a:ext>
                </a:extLst>
              </p:cNvPr>
              <p:cNvSpPr>
                <a:spLocks noEditPoints="1"/>
              </p:cNvSpPr>
              <p:nvPr/>
            </p:nvSpPr>
            <p:spPr bwMode="auto">
              <a:xfrm>
                <a:off x="-3481388" y="1333500"/>
                <a:ext cx="217487" cy="342900"/>
              </a:xfrm>
              <a:custGeom>
                <a:avLst/>
                <a:gdLst>
                  <a:gd name="T0" fmla="*/ 57 w 60"/>
                  <a:gd name="T1" fmla="*/ 50 h 95"/>
                  <a:gd name="T2" fmla="*/ 57 w 60"/>
                  <a:gd name="T3" fmla="*/ 47 h 95"/>
                  <a:gd name="T4" fmla="*/ 54 w 60"/>
                  <a:gd name="T5" fmla="*/ 46 h 95"/>
                  <a:gd name="T6" fmla="*/ 50 w 60"/>
                  <a:gd name="T7" fmla="*/ 46 h 95"/>
                  <a:gd name="T8" fmla="*/ 48 w 60"/>
                  <a:gd name="T9" fmla="*/ 46 h 95"/>
                  <a:gd name="T10" fmla="*/ 45 w 60"/>
                  <a:gd name="T11" fmla="*/ 47 h 95"/>
                  <a:gd name="T12" fmla="*/ 42 w 60"/>
                  <a:gd name="T13" fmla="*/ 50 h 95"/>
                  <a:gd name="T14" fmla="*/ 42 w 60"/>
                  <a:gd name="T15" fmla="*/ 46 h 95"/>
                  <a:gd name="T16" fmla="*/ 37 w 60"/>
                  <a:gd name="T17" fmla="*/ 49 h 95"/>
                  <a:gd name="T18" fmla="*/ 36 w 60"/>
                  <a:gd name="T19" fmla="*/ 50 h 95"/>
                  <a:gd name="T20" fmla="*/ 34 w 60"/>
                  <a:gd name="T21" fmla="*/ 49 h 95"/>
                  <a:gd name="T22" fmla="*/ 31 w 60"/>
                  <a:gd name="T23" fmla="*/ 52 h 95"/>
                  <a:gd name="T24" fmla="*/ 29 w 60"/>
                  <a:gd name="T25" fmla="*/ 53 h 95"/>
                  <a:gd name="T26" fmla="*/ 26 w 60"/>
                  <a:gd name="T27" fmla="*/ 54 h 95"/>
                  <a:gd name="T28" fmla="*/ 23 w 60"/>
                  <a:gd name="T29" fmla="*/ 55 h 95"/>
                  <a:gd name="T30" fmla="*/ 22 w 60"/>
                  <a:gd name="T31" fmla="*/ 57 h 95"/>
                  <a:gd name="T32" fmla="*/ 26 w 60"/>
                  <a:gd name="T33" fmla="*/ 57 h 95"/>
                  <a:gd name="T34" fmla="*/ 23 w 60"/>
                  <a:gd name="T35" fmla="*/ 60 h 95"/>
                  <a:gd name="T36" fmla="*/ 18 w 60"/>
                  <a:gd name="T37" fmla="*/ 66 h 95"/>
                  <a:gd name="T38" fmla="*/ 14 w 60"/>
                  <a:gd name="T39" fmla="*/ 70 h 95"/>
                  <a:gd name="T40" fmla="*/ 11 w 60"/>
                  <a:gd name="T41" fmla="*/ 74 h 95"/>
                  <a:gd name="T42" fmla="*/ 7 w 60"/>
                  <a:gd name="T43" fmla="*/ 77 h 95"/>
                  <a:gd name="T44" fmla="*/ 3 w 60"/>
                  <a:gd name="T45" fmla="*/ 80 h 95"/>
                  <a:gd name="T46" fmla="*/ 1 w 60"/>
                  <a:gd name="T47" fmla="*/ 83 h 95"/>
                  <a:gd name="T48" fmla="*/ 0 w 60"/>
                  <a:gd name="T49" fmla="*/ 87 h 95"/>
                  <a:gd name="T50" fmla="*/ 2 w 60"/>
                  <a:gd name="T51" fmla="*/ 89 h 95"/>
                  <a:gd name="T52" fmla="*/ 2 w 60"/>
                  <a:gd name="T53" fmla="*/ 90 h 95"/>
                  <a:gd name="T54" fmla="*/ 4 w 60"/>
                  <a:gd name="T55" fmla="*/ 94 h 95"/>
                  <a:gd name="T56" fmla="*/ 13 w 60"/>
                  <a:gd name="T57" fmla="*/ 90 h 95"/>
                  <a:gd name="T58" fmla="*/ 16 w 60"/>
                  <a:gd name="T59" fmla="*/ 90 h 95"/>
                  <a:gd name="T60" fmla="*/ 18 w 60"/>
                  <a:gd name="T61" fmla="*/ 85 h 95"/>
                  <a:gd name="T62" fmla="*/ 17 w 60"/>
                  <a:gd name="T63" fmla="*/ 77 h 95"/>
                  <a:gd name="T64" fmla="*/ 21 w 60"/>
                  <a:gd name="T65" fmla="*/ 72 h 95"/>
                  <a:gd name="T66" fmla="*/ 24 w 60"/>
                  <a:gd name="T67" fmla="*/ 65 h 95"/>
                  <a:gd name="T68" fmla="*/ 27 w 60"/>
                  <a:gd name="T69" fmla="*/ 59 h 95"/>
                  <a:gd name="T70" fmla="*/ 33 w 60"/>
                  <a:gd name="T71" fmla="*/ 56 h 95"/>
                  <a:gd name="T72" fmla="*/ 38 w 60"/>
                  <a:gd name="T73" fmla="*/ 53 h 95"/>
                  <a:gd name="T74" fmla="*/ 46 w 60"/>
                  <a:gd name="T75" fmla="*/ 55 h 95"/>
                  <a:gd name="T76" fmla="*/ 51 w 60"/>
                  <a:gd name="T77" fmla="*/ 50 h 95"/>
                  <a:gd name="T78" fmla="*/ 57 w 60"/>
                  <a:gd name="T79" fmla="*/ 52 h 95"/>
                  <a:gd name="T80" fmla="*/ 17 w 60"/>
                  <a:gd name="T81" fmla="*/ 7 h 95"/>
                  <a:gd name="T82" fmla="*/ 22 w 60"/>
                  <a:gd name="T83" fmla="*/ 10 h 95"/>
                  <a:gd name="T84" fmla="*/ 27 w 60"/>
                  <a:gd name="T85" fmla="*/ 11 h 95"/>
                  <a:gd name="T86" fmla="*/ 27 w 60"/>
                  <a:gd name="T87" fmla="*/ 14 h 95"/>
                  <a:gd name="T88" fmla="*/ 23 w 60"/>
                  <a:gd name="T89" fmla="*/ 18 h 95"/>
                  <a:gd name="T90" fmla="*/ 27 w 60"/>
                  <a:gd name="T91" fmla="*/ 19 h 95"/>
                  <a:gd name="T92" fmla="*/ 33 w 60"/>
                  <a:gd name="T93" fmla="*/ 11 h 95"/>
                  <a:gd name="T94" fmla="*/ 37 w 60"/>
                  <a:gd name="T95" fmla="*/ 13 h 95"/>
                  <a:gd name="T96" fmla="*/ 43 w 60"/>
                  <a:gd name="T97" fmla="*/ 15 h 95"/>
                  <a:gd name="T98" fmla="*/ 41 w 60"/>
                  <a:gd name="T99" fmla="*/ 12 h 95"/>
                  <a:gd name="T100" fmla="*/ 36 w 60"/>
                  <a:gd name="T101" fmla="*/ 8 h 95"/>
                  <a:gd name="T102" fmla="*/ 31 w 60"/>
                  <a:gd name="T103" fmla="*/ 5 h 95"/>
                  <a:gd name="T104" fmla="*/ 26 w 60"/>
                  <a:gd name="T105" fmla="*/ 2 h 95"/>
                  <a:gd name="T106" fmla="*/ 24 w 60"/>
                  <a:gd name="T107" fmla="*/ 5 h 95"/>
                  <a:gd name="T108" fmla="*/ 19 w 60"/>
                  <a:gd name="T109" fmla="*/ 5 h 95"/>
                  <a:gd name="T110" fmla="*/ 16 w 60"/>
                  <a:gd name="T111" fmla="*/ 4 h 95"/>
                  <a:gd name="T112" fmla="*/ 15 w 60"/>
                  <a:gd name="T113" fmla="*/ 11 h 95"/>
                  <a:gd name="T114" fmla="*/ 15 w 60"/>
                  <a:gd name="T115" fmla="*/ 11 h 95"/>
                  <a:gd name="T116" fmla="*/ 34 w 60"/>
                  <a:gd name="T117" fmla="*/ 5 h 95"/>
                  <a:gd name="T118" fmla="*/ 48 w 60"/>
                  <a:gd name="T119" fmla="*/ 5 h 95"/>
                  <a:gd name="T120" fmla="*/ 42 w 60"/>
                  <a:gd name="T121" fmla="*/ 2 h 95"/>
                  <a:gd name="T122" fmla="*/ 36 w 60"/>
                  <a:gd name="T123" fmla="*/ 1 h 95"/>
                  <a:gd name="T124" fmla="*/ 32 w 60"/>
                  <a:gd name="T125"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 h="95">
                    <a:moveTo>
                      <a:pt x="58" y="51"/>
                    </a:moveTo>
                    <a:cubicBezTo>
                      <a:pt x="58" y="51"/>
                      <a:pt x="57" y="51"/>
                      <a:pt x="57" y="51"/>
                    </a:cubicBezTo>
                    <a:cubicBezTo>
                      <a:pt x="57" y="50"/>
                      <a:pt x="56" y="50"/>
                      <a:pt x="56" y="49"/>
                    </a:cubicBezTo>
                    <a:cubicBezTo>
                      <a:pt x="56" y="49"/>
                      <a:pt x="56" y="49"/>
                      <a:pt x="57" y="50"/>
                    </a:cubicBezTo>
                    <a:cubicBezTo>
                      <a:pt x="57" y="50"/>
                      <a:pt x="58" y="50"/>
                      <a:pt x="58" y="49"/>
                    </a:cubicBezTo>
                    <a:cubicBezTo>
                      <a:pt x="59" y="48"/>
                      <a:pt x="60" y="49"/>
                      <a:pt x="60" y="48"/>
                    </a:cubicBezTo>
                    <a:cubicBezTo>
                      <a:pt x="60" y="48"/>
                      <a:pt x="59" y="48"/>
                      <a:pt x="59" y="47"/>
                    </a:cubicBezTo>
                    <a:cubicBezTo>
                      <a:pt x="59" y="47"/>
                      <a:pt x="58" y="47"/>
                      <a:pt x="57" y="47"/>
                    </a:cubicBezTo>
                    <a:cubicBezTo>
                      <a:pt x="56" y="47"/>
                      <a:pt x="56" y="47"/>
                      <a:pt x="56" y="46"/>
                    </a:cubicBezTo>
                    <a:cubicBezTo>
                      <a:pt x="55" y="46"/>
                      <a:pt x="54" y="46"/>
                      <a:pt x="54" y="47"/>
                    </a:cubicBezTo>
                    <a:cubicBezTo>
                      <a:pt x="54" y="48"/>
                      <a:pt x="53" y="48"/>
                      <a:pt x="53" y="48"/>
                    </a:cubicBezTo>
                    <a:cubicBezTo>
                      <a:pt x="54" y="47"/>
                      <a:pt x="53" y="46"/>
                      <a:pt x="54" y="46"/>
                    </a:cubicBezTo>
                    <a:cubicBezTo>
                      <a:pt x="54" y="46"/>
                      <a:pt x="54" y="45"/>
                      <a:pt x="53" y="45"/>
                    </a:cubicBezTo>
                    <a:cubicBezTo>
                      <a:pt x="51" y="45"/>
                      <a:pt x="51" y="46"/>
                      <a:pt x="51" y="46"/>
                    </a:cubicBezTo>
                    <a:cubicBezTo>
                      <a:pt x="52" y="47"/>
                      <a:pt x="50" y="48"/>
                      <a:pt x="50" y="48"/>
                    </a:cubicBezTo>
                    <a:cubicBezTo>
                      <a:pt x="49" y="48"/>
                      <a:pt x="50" y="47"/>
                      <a:pt x="50" y="46"/>
                    </a:cubicBezTo>
                    <a:cubicBezTo>
                      <a:pt x="50" y="45"/>
                      <a:pt x="49" y="46"/>
                      <a:pt x="48" y="47"/>
                    </a:cubicBezTo>
                    <a:cubicBezTo>
                      <a:pt x="47" y="48"/>
                      <a:pt x="47" y="49"/>
                      <a:pt x="46" y="49"/>
                    </a:cubicBezTo>
                    <a:cubicBezTo>
                      <a:pt x="46" y="49"/>
                      <a:pt x="46" y="48"/>
                      <a:pt x="47" y="48"/>
                    </a:cubicBezTo>
                    <a:cubicBezTo>
                      <a:pt x="48" y="47"/>
                      <a:pt x="48" y="46"/>
                      <a:pt x="48" y="46"/>
                    </a:cubicBezTo>
                    <a:cubicBezTo>
                      <a:pt x="49" y="46"/>
                      <a:pt x="49" y="45"/>
                      <a:pt x="48" y="45"/>
                    </a:cubicBezTo>
                    <a:cubicBezTo>
                      <a:pt x="47" y="45"/>
                      <a:pt x="47" y="46"/>
                      <a:pt x="47" y="46"/>
                    </a:cubicBezTo>
                    <a:cubicBezTo>
                      <a:pt x="46" y="46"/>
                      <a:pt x="45" y="45"/>
                      <a:pt x="45" y="46"/>
                    </a:cubicBezTo>
                    <a:cubicBezTo>
                      <a:pt x="45" y="46"/>
                      <a:pt x="44" y="46"/>
                      <a:pt x="45" y="47"/>
                    </a:cubicBezTo>
                    <a:cubicBezTo>
                      <a:pt x="45" y="47"/>
                      <a:pt x="44" y="48"/>
                      <a:pt x="44" y="47"/>
                    </a:cubicBezTo>
                    <a:cubicBezTo>
                      <a:pt x="44" y="46"/>
                      <a:pt x="43" y="47"/>
                      <a:pt x="42" y="48"/>
                    </a:cubicBezTo>
                    <a:cubicBezTo>
                      <a:pt x="42" y="48"/>
                      <a:pt x="41" y="48"/>
                      <a:pt x="42" y="48"/>
                    </a:cubicBezTo>
                    <a:cubicBezTo>
                      <a:pt x="42" y="49"/>
                      <a:pt x="42" y="50"/>
                      <a:pt x="42" y="50"/>
                    </a:cubicBezTo>
                    <a:cubicBezTo>
                      <a:pt x="41" y="50"/>
                      <a:pt x="41" y="48"/>
                      <a:pt x="41" y="48"/>
                    </a:cubicBezTo>
                    <a:cubicBezTo>
                      <a:pt x="40" y="48"/>
                      <a:pt x="41" y="47"/>
                      <a:pt x="41" y="47"/>
                    </a:cubicBezTo>
                    <a:cubicBezTo>
                      <a:pt x="42" y="47"/>
                      <a:pt x="43" y="46"/>
                      <a:pt x="42" y="46"/>
                    </a:cubicBezTo>
                    <a:cubicBezTo>
                      <a:pt x="42" y="46"/>
                      <a:pt x="42" y="46"/>
                      <a:pt x="42" y="46"/>
                    </a:cubicBezTo>
                    <a:cubicBezTo>
                      <a:pt x="42" y="47"/>
                      <a:pt x="41" y="47"/>
                      <a:pt x="40" y="47"/>
                    </a:cubicBezTo>
                    <a:cubicBezTo>
                      <a:pt x="39" y="47"/>
                      <a:pt x="39" y="48"/>
                      <a:pt x="40" y="48"/>
                    </a:cubicBezTo>
                    <a:cubicBezTo>
                      <a:pt x="41" y="49"/>
                      <a:pt x="40" y="49"/>
                      <a:pt x="39" y="49"/>
                    </a:cubicBezTo>
                    <a:cubicBezTo>
                      <a:pt x="39" y="48"/>
                      <a:pt x="38" y="49"/>
                      <a:pt x="37" y="49"/>
                    </a:cubicBezTo>
                    <a:cubicBezTo>
                      <a:pt x="37" y="49"/>
                      <a:pt x="39" y="50"/>
                      <a:pt x="39" y="50"/>
                    </a:cubicBezTo>
                    <a:cubicBezTo>
                      <a:pt x="39" y="50"/>
                      <a:pt x="38" y="50"/>
                      <a:pt x="38" y="50"/>
                    </a:cubicBezTo>
                    <a:cubicBezTo>
                      <a:pt x="37" y="50"/>
                      <a:pt x="37" y="50"/>
                      <a:pt x="36" y="49"/>
                    </a:cubicBezTo>
                    <a:cubicBezTo>
                      <a:pt x="36" y="48"/>
                      <a:pt x="35" y="49"/>
                      <a:pt x="36" y="50"/>
                    </a:cubicBezTo>
                    <a:cubicBezTo>
                      <a:pt x="37" y="50"/>
                      <a:pt x="36" y="50"/>
                      <a:pt x="36" y="51"/>
                    </a:cubicBezTo>
                    <a:cubicBezTo>
                      <a:pt x="36" y="52"/>
                      <a:pt x="35" y="51"/>
                      <a:pt x="35" y="51"/>
                    </a:cubicBezTo>
                    <a:cubicBezTo>
                      <a:pt x="36" y="50"/>
                      <a:pt x="35" y="50"/>
                      <a:pt x="34" y="50"/>
                    </a:cubicBezTo>
                    <a:cubicBezTo>
                      <a:pt x="33" y="51"/>
                      <a:pt x="34" y="50"/>
                      <a:pt x="34" y="49"/>
                    </a:cubicBezTo>
                    <a:cubicBezTo>
                      <a:pt x="34" y="49"/>
                      <a:pt x="33" y="49"/>
                      <a:pt x="32" y="49"/>
                    </a:cubicBezTo>
                    <a:cubicBezTo>
                      <a:pt x="32" y="49"/>
                      <a:pt x="31" y="49"/>
                      <a:pt x="32" y="50"/>
                    </a:cubicBezTo>
                    <a:cubicBezTo>
                      <a:pt x="32" y="50"/>
                      <a:pt x="32" y="51"/>
                      <a:pt x="32" y="51"/>
                    </a:cubicBezTo>
                    <a:cubicBezTo>
                      <a:pt x="31" y="51"/>
                      <a:pt x="31" y="51"/>
                      <a:pt x="31" y="52"/>
                    </a:cubicBezTo>
                    <a:cubicBezTo>
                      <a:pt x="31" y="52"/>
                      <a:pt x="30" y="52"/>
                      <a:pt x="30" y="52"/>
                    </a:cubicBezTo>
                    <a:cubicBezTo>
                      <a:pt x="30" y="51"/>
                      <a:pt x="29" y="51"/>
                      <a:pt x="28" y="52"/>
                    </a:cubicBezTo>
                    <a:cubicBezTo>
                      <a:pt x="28" y="52"/>
                      <a:pt x="27" y="53"/>
                      <a:pt x="27" y="53"/>
                    </a:cubicBezTo>
                    <a:cubicBezTo>
                      <a:pt x="27" y="54"/>
                      <a:pt x="28" y="53"/>
                      <a:pt x="29" y="53"/>
                    </a:cubicBezTo>
                    <a:cubicBezTo>
                      <a:pt x="29" y="54"/>
                      <a:pt x="29" y="54"/>
                      <a:pt x="29" y="54"/>
                    </a:cubicBezTo>
                    <a:cubicBezTo>
                      <a:pt x="29" y="54"/>
                      <a:pt x="29" y="55"/>
                      <a:pt x="29" y="55"/>
                    </a:cubicBezTo>
                    <a:cubicBezTo>
                      <a:pt x="28" y="54"/>
                      <a:pt x="28" y="54"/>
                      <a:pt x="28" y="55"/>
                    </a:cubicBezTo>
                    <a:cubicBezTo>
                      <a:pt x="27" y="56"/>
                      <a:pt x="27" y="55"/>
                      <a:pt x="26" y="54"/>
                    </a:cubicBezTo>
                    <a:cubicBezTo>
                      <a:pt x="26" y="54"/>
                      <a:pt x="26" y="55"/>
                      <a:pt x="25" y="55"/>
                    </a:cubicBezTo>
                    <a:cubicBezTo>
                      <a:pt x="25" y="55"/>
                      <a:pt x="26" y="53"/>
                      <a:pt x="26" y="53"/>
                    </a:cubicBezTo>
                    <a:cubicBezTo>
                      <a:pt x="25" y="52"/>
                      <a:pt x="25" y="53"/>
                      <a:pt x="24" y="54"/>
                    </a:cubicBezTo>
                    <a:cubicBezTo>
                      <a:pt x="24" y="55"/>
                      <a:pt x="23" y="55"/>
                      <a:pt x="23" y="55"/>
                    </a:cubicBezTo>
                    <a:cubicBezTo>
                      <a:pt x="23" y="56"/>
                      <a:pt x="22" y="56"/>
                      <a:pt x="22" y="56"/>
                    </a:cubicBezTo>
                    <a:cubicBezTo>
                      <a:pt x="22" y="57"/>
                      <a:pt x="20" y="57"/>
                      <a:pt x="19" y="58"/>
                    </a:cubicBezTo>
                    <a:cubicBezTo>
                      <a:pt x="18" y="59"/>
                      <a:pt x="19" y="59"/>
                      <a:pt x="20" y="58"/>
                    </a:cubicBezTo>
                    <a:cubicBezTo>
                      <a:pt x="20" y="57"/>
                      <a:pt x="21" y="58"/>
                      <a:pt x="22" y="57"/>
                    </a:cubicBezTo>
                    <a:cubicBezTo>
                      <a:pt x="23" y="57"/>
                      <a:pt x="24" y="56"/>
                      <a:pt x="24" y="56"/>
                    </a:cubicBezTo>
                    <a:cubicBezTo>
                      <a:pt x="24" y="57"/>
                      <a:pt x="25" y="57"/>
                      <a:pt x="25" y="56"/>
                    </a:cubicBezTo>
                    <a:cubicBezTo>
                      <a:pt x="26" y="56"/>
                      <a:pt x="26" y="56"/>
                      <a:pt x="27" y="56"/>
                    </a:cubicBezTo>
                    <a:cubicBezTo>
                      <a:pt x="27" y="56"/>
                      <a:pt x="26" y="57"/>
                      <a:pt x="26" y="57"/>
                    </a:cubicBezTo>
                    <a:cubicBezTo>
                      <a:pt x="27" y="58"/>
                      <a:pt x="26" y="58"/>
                      <a:pt x="26" y="58"/>
                    </a:cubicBezTo>
                    <a:cubicBezTo>
                      <a:pt x="26" y="57"/>
                      <a:pt x="25" y="57"/>
                      <a:pt x="25" y="57"/>
                    </a:cubicBezTo>
                    <a:cubicBezTo>
                      <a:pt x="25" y="58"/>
                      <a:pt x="24" y="58"/>
                      <a:pt x="24" y="58"/>
                    </a:cubicBezTo>
                    <a:cubicBezTo>
                      <a:pt x="23" y="58"/>
                      <a:pt x="23" y="59"/>
                      <a:pt x="23" y="60"/>
                    </a:cubicBezTo>
                    <a:cubicBezTo>
                      <a:pt x="23" y="61"/>
                      <a:pt x="22" y="60"/>
                      <a:pt x="22" y="61"/>
                    </a:cubicBezTo>
                    <a:cubicBezTo>
                      <a:pt x="22" y="61"/>
                      <a:pt x="21" y="63"/>
                      <a:pt x="20" y="64"/>
                    </a:cubicBezTo>
                    <a:cubicBezTo>
                      <a:pt x="19" y="64"/>
                      <a:pt x="20" y="65"/>
                      <a:pt x="19" y="65"/>
                    </a:cubicBezTo>
                    <a:cubicBezTo>
                      <a:pt x="19" y="66"/>
                      <a:pt x="18" y="65"/>
                      <a:pt x="18" y="66"/>
                    </a:cubicBezTo>
                    <a:cubicBezTo>
                      <a:pt x="17" y="66"/>
                      <a:pt x="18" y="67"/>
                      <a:pt x="17" y="68"/>
                    </a:cubicBezTo>
                    <a:cubicBezTo>
                      <a:pt x="17" y="68"/>
                      <a:pt x="17" y="69"/>
                      <a:pt x="17" y="69"/>
                    </a:cubicBezTo>
                    <a:cubicBezTo>
                      <a:pt x="17" y="70"/>
                      <a:pt x="16" y="69"/>
                      <a:pt x="16" y="69"/>
                    </a:cubicBezTo>
                    <a:cubicBezTo>
                      <a:pt x="16" y="70"/>
                      <a:pt x="15" y="70"/>
                      <a:pt x="14" y="70"/>
                    </a:cubicBezTo>
                    <a:cubicBezTo>
                      <a:pt x="14" y="70"/>
                      <a:pt x="15" y="71"/>
                      <a:pt x="16" y="71"/>
                    </a:cubicBezTo>
                    <a:cubicBezTo>
                      <a:pt x="16" y="72"/>
                      <a:pt x="15" y="72"/>
                      <a:pt x="15" y="72"/>
                    </a:cubicBezTo>
                    <a:cubicBezTo>
                      <a:pt x="15" y="71"/>
                      <a:pt x="14" y="72"/>
                      <a:pt x="13" y="73"/>
                    </a:cubicBezTo>
                    <a:cubicBezTo>
                      <a:pt x="12" y="73"/>
                      <a:pt x="12" y="74"/>
                      <a:pt x="11" y="74"/>
                    </a:cubicBezTo>
                    <a:cubicBezTo>
                      <a:pt x="11" y="74"/>
                      <a:pt x="11" y="75"/>
                      <a:pt x="10" y="76"/>
                    </a:cubicBezTo>
                    <a:cubicBezTo>
                      <a:pt x="10" y="76"/>
                      <a:pt x="10" y="75"/>
                      <a:pt x="9" y="75"/>
                    </a:cubicBezTo>
                    <a:cubicBezTo>
                      <a:pt x="8" y="75"/>
                      <a:pt x="8" y="75"/>
                      <a:pt x="9" y="76"/>
                    </a:cubicBezTo>
                    <a:cubicBezTo>
                      <a:pt x="9" y="77"/>
                      <a:pt x="8" y="76"/>
                      <a:pt x="7" y="77"/>
                    </a:cubicBezTo>
                    <a:cubicBezTo>
                      <a:pt x="7" y="78"/>
                      <a:pt x="6" y="77"/>
                      <a:pt x="5" y="78"/>
                    </a:cubicBezTo>
                    <a:cubicBezTo>
                      <a:pt x="5" y="78"/>
                      <a:pt x="6" y="78"/>
                      <a:pt x="6" y="79"/>
                    </a:cubicBezTo>
                    <a:cubicBezTo>
                      <a:pt x="7" y="79"/>
                      <a:pt x="5" y="79"/>
                      <a:pt x="4" y="79"/>
                    </a:cubicBezTo>
                    <a:cubicBezTo>
                      <a:pt x="4" y="79"/>
                      <a:pt x="4" y="80"/>
                      <a:pt x="3" y="80"/>
                    </a:cubicBezTo>
                    <a:cubicBezTo>
                      <a:pt x="3" y="79"/>
                      <a:pt x="2" y="80"/>
                      <a:pt x="2" y="81"/>
                    </a:cubicBezTo>
                    <a:cubicBezTo>
                      <a:pt x="3" y="81"/>
                      <a:pt x="2" y="81"/>
                      <a:pt x="1" y="81"/>
                    </a:cubicBezTo>
                    <a:cubicBezTo>
                      <a:pt x="1" y="81"/>
                      <a:pt x="0" y="81"/>
                      <a:pt x="0" y="82"/>
                    </a:cubicBezTo>
                    <a:cubicBezTo>
                      <a:pt x="0" y="82"/>
                      <a:pt x="1" y="83"/>
                      <a:pt x="1" y="83"/>
                    </a:cubicBezTo>
                    <a:cubicBezTo>
                      <a:pt x="1" y="83"/>
                      <a:pt x="0" y="84"/>
                      <a:pt x="1" y="84"/>
                    </a:cubicBezTo>
                    <a:cubicBezTo>
                      <a:pt x="1" y="84"/>
                      <a:pt x="1" y="85"/>
                      <a:pt x="1" y="85"/>
                    </a:cubicBezTo>
                    <a:cubicBezTo>
                      <a:pt x="0" y="85"/>
                      <a:pt x="0" y="85"/>
                      <a:pt x="1" y="86"/>
                    </a:cubicBezTo>
                    <a:cubicBezTo>
                      <a:pt x="1" y="86"/>
                      <a:pt x="0" y="86"/>
                      <a:pt x="0" y="87"/>
                    </a:cubicBezTo>
                    <a:cubicBezTo>
                      <a:pt x="1" y="88"/>
                      <a:pt x="1" y="87"/>
                      <a:pt x="2" y="88"/>
                    </a:cubicBezTo>
                    <a:cubicBezTo>
                      <a:pt x="2" y="88"/>
                      <a:pt x="3" y="88"/>
                      <a:pt x="3" y="87"/>
                    </a:cubicBezTo>
                    <a:cubicBezTo>
                      <a:pt x="4" y="86"/>
                      <a:pt x="4" y="88"/>
                      <a:pt x="4" y="88"/>
                    </a:cubicBezTo>
                    <a:cubicBezTo>
                      <a:pt x="3" y="88"/>
                      <a:pt x="2" y="88"/>
                      <a:pt x="2" y="89"/>
                    </a:cubicBezTo>
                    <a:cubicBezTo>
                      <a:pt x="3" y="89"/>
                      <a:pt x="2" y="89"/>
                      <a:pt x="2" y="88"/>
                    </a:cubicBezTo>
                    <a:cubicBezTo>
                      <a:pt x="2" y="88"/>
                      <a:pt x="0" y="89"/>
                      <a:pt x="1" y="89"/>
                    </a:cubicBezTo>
                    <a:cubicBezTo>
                      <a:pt x="1" y="90"/>
                      <a:pt x="1" y="90"/>
                      <a:pt x="1" y="91"/>
                    </a:cubicBezTo>
                    <a:cubicBezTo>
                      <a:pt x="1" y="91"/>
                      <a:pt x="2" y="91"/>
                      <a:pt x="2" y="90"/>
                    </a:cubicBezTo>
                    <a:cubicBezTo>
                      <a:pt x="2" y="90"/>
                      <a:pt x="3" y="90"/>
                      <a:pt x="3" y="90"/>
                    </a:cubicBezTo>
                    <a:cubicBezTo>
                      <a:pt x="3" y="91"/>
                      <a:pt x="3" y="91"/>
                      <a:pt x="3" y="91"/>
                    </a:cubicBezTo>
                    <a:cubicBezTo>
                      <a:pt x="3" y="92"/>
                      <a:pt x="2" y="92"/>
                      <a:pt x="2" y="92"/>
                    </a:cubicBezTo>
                    <a:cubicBezTo>
                      <a:pt x="1" y="93"/>
                      <a:pt x="3" y="94"/>
                      <a:pt x="4" y="94"/>
                    </a:cubicBezTo>
                    <a:cubicBezTo>
                      <a:pt x="5" y="94"/>
                      <a:pt x="5" y="95"/>
                      <a:pt x="7" y="95"/>
                    </a:cubicBezTo>
                    <a:cubicBezTo>
                      <a:pt x="8" y="95"/>
                      <a:pt x="11" y="92"/>
                      <a:pt x="11" y="92"/>
                    </a:cubicBezTo>
                    <a:cubicBezTo>
                      <a:pt x="11" y="91"/>
                      <a:pt x="12" y="92"/>
                      <a:pt x="13" y="91"/>
                    </a:cubicBezTo>
                    <a:cubicBezTo>
                      <a:pt x="13" y="91"/>
                      <a:pt x="13" y="90"/>
                      <a:pt x="13" y="90"/>
                    </a:cubicBezTo>
                    <a:cubicBezTo>
                      <a:pt x="14" y="89"/>
                      <a:pt x="14" y="91"/>
                      <a:pt x="14" y="91"/>
                    </a:cubicBezTo>
                    <a:cubicBezTo>
                      <a:pt x="15" y="91"/>
                      <a:pt x="15" y="91"/>
                      <a:pt x="15" y="92"/>
                    </a:cubicBezTo>
                    <a:cubicBezTo>
                      <a:pt x="15" y="92"/>
                      <a:pt x="15" y="92"/>
                      <a:pt x="15" y="92"/>
                    </a:cubicBezTo>
                    <a:cubicBezTo>
                      <a:pt x="16" y="92"/>
                      <a:pt x="16" y="91"/>
                      <a:pt x="16" y="90"/>
                    </a:cubicBezTo>
                    <a:cubicBezTo>
                      <a:pt x="16" y="90"/>
                      <a:pt x="16" y="89"/>
                      <a:pt x="16" y="89"/>
                    </a:cubicBezTo>
                    <a:cubicBezTo>
                      <a:pt x="16" y="88"/>
                      <a:pt x="18" y="88"/>
                      <a:pt x="18" y="88"/>
                    </a:cubicBezTo>
                    <a:cubicBezTo>
                      <a:pt x="18" y="88"/>
                      <a:pt x="18" y="86"/>
                      <a:pt x="18" y="86"/>
                    </a:cubicBezTo>
                    <a:cubicBezTo>
                      <a:pt x="17" y="86"/>
                      <a:pt x="17" y="85"/>
                      <a:pt x="18" y="85"/>
                    </a:cubicBezTo>
                    <a:cubicBezTo>
                      <a:pt x="18" y="85"/>
                      <a:pt x="19" y="84"/>
                      <a:pt x="19" y="83"/>
                    </a:cubicBezTo>
                    <a:cubicBezTo>
                      <a:pt x="18" y="83"/>
                      <a:pt x="17" y="83"/>
                      <a:pt x="17" y="82"/>
                    </a:cubicBezTo>
                    <a:cubicBezTo>
                      <a:pt x="17" y="81"/>
                      <a:pt x="18" y="81"/>
                      <a:pt x="17" y="80"/>
                    </a:cubicBezTo>
                    <a:cubicBezTo>
                      <a:pt x="17" y="79"/>
                      <a:pt x="17" y="78"/>
                      <a:pt x="17" y="77"/>
                    </a:cubicBezTo>
                    <a:cubicBezTo>
                      <a:pt x="17" y="77"/>
                      <a:pt x="17" y="76"/>
                      <a:pt x="17" y="75"/>
                    </a:cubicBezTo>
                    <a:cubicBezTo>
                      <a:pt x="18" y="74"/>
                      <a:pt x="19" y="73"/>
                      <a:pt x="20" y="73"/>
                    </a:cubicBezTo>
                    <a:cubicBezTo>
                      <a:pt x="20" y="74"/>
                      <a:pt x="21" y="74"/>
                      <a:pt x="21" y="73"/>
                    </a:cubicBezTo>
                    <a:cubicBezTo>
                      <a:pt x="22" y="73"/>
                      <a:pt x="22" y="72"/>
                      <a:pt x="21" y="72"/>
                    </a:cubicBezTo>
                    <a:cubicBezTo>
                      <a:pt x="21" y="72"/>
                      <a:pt x="20" y="72"/>
                      <a:pt x="21" y="71"/>
                    </a:cubicBezTo>
                    <a:cubicBezTo>
                      <a:pt x="21" y="70"/>
                      <a:pt x="22" y="69"/>
                      <a:pt x="22" y="68"/>
                    </a:cubicBezTo>
                    <a:cubicBezTo>
                      <a:pt x="22" y="67"/>
                      <a:pt x="22" y="66"/>
                      <a:pt x="22" y="66"/>
                    </a:cubicBezTo>
                    <a:cubicBezTo>
                      <a:pt x="23" y="65"/>
                      <a:pt x="23" y="66"/>
                      <a:pt x="24" y="65"/>
                    </a:cubicBezTo>
                    <a:cubicBezTo>
                      <a:pt x="25" y="65"/>
                      <a:pt x="24" y="64"/>
                      <a:pt x="25" y="64"/>
                    </a:cubicBezTo>
                    <a:cubicBezTo>
                      <a:pt x="25" y="64"/>
                      <a:pt x="25" y="63"/>
                      <a:pt x="26" y="62"/>
                    </a:cubicBezTo>
                    <a:cubicBezTo>
                      <a:pt x="26" y="62"/>
                      <a:pt x="27" y="61"/>
                      <a:pt x="26" y="61"/>
                    </a:cubicBezTo>
                    <a:cubicBezTo>
                      <a:pt x="26" y="61"/>
                      <a:pt x="27" y="60"/>
                      <a:pt x="27" y="59"/>
                    </a:cubicBezTo>
                    <a:cubicBezTo>
                      <a:pt x="27" y="59"/>
                      <a:pt x="28" y="58"/>
                      <a:pt x="29" y="58"/>
                    </a:cubicBezTo>
                    <a:cubicBezTo>
                      <a:pt x="29" y="58"/>
                      <a:pt x="30" y="58"/>
                      <a:pt x="30" y="57"/>
                    </a:cubicBezTo>
                    <a:cubicBezTo>
                      <a:pt x="30" y="57"/>
                      <a:pt x="30" y="55"/>
                      <a:pt x="31" y="56"/>
                    </a:cubicBezTo>
                    <a:cubicBezTo>
                      <a:pt x="32" y="56"/>
                      <a:pt x="33" y="56"/>
                      <a:pt x="33" y="56"/>
                    </a:cubicBezTo>
                    <a:cubicBezTo>
                      <a:pt x="34" y="57"/>
                      <a:pt x="35" y="57"/>
                      <a:pt x="35" y="56"/>
                    </a:cubicBezTo>
                    <a:cubicBezTo>
                      <a:pt x="35" y="55"/>
                      <a:pt x="35" y="53"/>
                      <a:pt x="36" y="54"/>
                    </a:cubicBezTo>
                    <a:cubicBezTo>
                      <a:pt x="36" y="54"/>
                      <a:pt x="36" y="54"/>
                      <a:pt x="37" y="54"/>
                    </a:cubicBezTo>
                    <a:cubicBezTo>
                      <a:pt x="37" y="53"/>
                      <a:pt x="38" y="53"/>
                      <a:pt x="38" y="53"/>
                    </a:cubicBezTo>
                    <a:cubicBezTo>
                      <a:pt x="39" y="53"/>
                      <a:pt x="40" y="55"/>
                      <a:pt x="41" y="55"/>
                    </a:cubicBezTo>
                    <a:cubicBezTo>
                      <a:pt x="42" y="55"/>
                      <a:pt x="43" y="55"/>
                      <a:pt x="43" y="55"/>
                    </a:cubicBezTo>
                    <a:cubicBezTo>
                      <a:pt x="44" y="54"/>
                      <a:pt x="44" y="55"/>
                      <a:pt x="45" y="55"/>
                    </a:cubicBezTo>
                    <a:cubicBezTo>
                      <a:pt x="46" y="55"/>
                      <a:pt x="46" y="56"/>
                      <a:pt x="46" y="55"/>
                    </a:cubicBezTo>
                    <a:cubicBezTo>
                      <a:pt x="47" y="54"/>
                      <a:pt x="46" y="54"/>
                      <a:pt x="47" y="54"/>
                    </a:cubicBezTo>
                    <a:cubicBezTo>
                      <a:pt x="48" y="54"/>
                      <a:pt x="48" y="53"/>
                      <a:pt x="48" y="52"/>
                    </a:cubicBezTo>
                    <a:cubicBezTo>
                      <a:pt x="48" y="51"/>
                      <a:pt x="49" y="51"/>
                      <a:pt x="49" y="50"/>
                    </a:cubicBezTo>
                    <a:cubicBezTo>
                      <a:pt x="49" y="50"/>
                      <a:pt x="51" y="50"/>
                      <a:pt x="51" y="50"/>
                    </a:cubicBezTo>
                    <a:cubicBezTo>
                      <a:pt x="52" y="49"/>
                      <a:pt x="53" y="49"/>
                      <a:pt x="53" y="50"/>
                    </a:cubicBezTo>
                    <a:cubicBezTo>
                      <a:pt x="54" y="51"/>
                      <a:pt x="56" y="51"/>
                      <a:pt x="56" y="52"/>
                    </a:cubicBezTo>
                    <a:cubicBezTo>
                      <a:pt x="56" y="52"/>
                      <a:pt x="56" y="52"/>
                      <a:pt x="56" y="53"/>
                    </a:cubicBezTo>
                    <a:cubicBezTo>
                      <a:pt x="56" y="53"/>
                      <a:pt x="56" y="52"/>
                      <a:pt x="57" y="52"/>
                    </a:cubicBezTo>
                    <a:cubicBezTo>
                      <a:pt x="58" y="52"/>
                      <a:pt x="58" y="51"/>
                      <a:pt x="59" y="51"/>
                    </a:cubicBezTo>
                    <a:cubicBezTo>
                      <a:pt x="59" y="52"/>
                      <a:pt x="60" y="51"/>
                      <a:pt x="60" y="51"/>
                    </a:cubicBezTo>
                    <a:cubicBezTo>
                      <a:pt x="59" y="50"/>
                      <a:pt x="58" y="50"/>
                      <a:pt x="58" y="51"/>
                    </a:cubicBezTo>
                    <a:close/>
                    <a:moveTo>
                      <a:pt x="17" y="7"/>
                    </a:moveTo>
                    <a:cubicBezTo>
                      <a:pt x="18" y="7"/>
                      <a:pt x="16" y="8"/>
                      <a:pt x="15" y="9"/>
                    </a:cubicBezTo>
                    <a:cubicBezTo>
                      <a:pt x="15" y="10"/>
                      <a:pt x="17" y="11"/>
                      <a:pt x="18" y="11"/>
                    </a:cubicBezTo>
                    <a:cubicBezTo>
                      <a:pt x="18" y="12"/>
                      <a:pt x="20" y="12"/>
                      <a:pt x="21" y="12"/>
                    </a:cubicBezTo>
                    <a:cubicBezTo>
                      <a:pt x="22" y="11"/>
                      <a:pt x="21" y="10"/>
                      <a:pt x="22" y="10"/>
                    </a:cubicBezTo>
                    <a:cubicBezTo>
                      <a:pt x="23" y="10"/>
                      <a:pt x="23" y="9"/>
                      <a:pt x="23" y="9"/>
                    </a:cubicBezTo>
                    <a:cubicBezTo>
                      <a:pt x="24" y="9"/>
                      <a:pt x="24" y="10"/>
                      <a:pt x="24" y="10"/>
                    </a:cubicBezTo>
                    <a:cubicBezTo>
                      <a:pt x="23" y="11"/>
                      <a:pt x="25" y="11"/>
                      <a:pt x="26" y="10"/>
                    </a:cubicBezTo>
                    <a:cubicBezTo>
                      <a:pt x="27" y="9"/>
                      <a:pt x="27" y="10"/>
                      <a:pt x="27" y="11"/>
                    </a:cubicBezTo>
                    <a:cubicBezTo>
                      <a:pt x="26" y="12"/>
                      <a:pt x="24" y="11"/>
                      <a:pt x="24" y="12"/>
                    </a:cubicBezTo>
                    <a:cubicBezTo>
                      <a:pt x="23" y="13"/>
                      <a:pt x="21" y="12"/>
                      <a:pt x="20" y="13"/>
                    </a:cubicBezTo>
                    <a:cubicBezTo>
                      <a:pt x="19" y="14"/>
                      <a:pt x="21" y="14"/>
                      <a:pt x="22" y="14"/>
                    </a:cubicBezTo>
                    <a:cubicBezTo>
                      <a:pt x="24" y="14"/>
                      <a:pt x="26" y="14"/>
                      <a:pt x="27" y="14"/>
                    </a:cubicBezTo>
                    <a:cubicBezTo>
                      <a:pt x="28" y="14"/>
                      <a:pt x="26" y="14"/>
                      <a:pt x="25" y="14"/>
                    </a:cubicBezTo>
                    <a:cubicBezTo>
                      <a:pt x="23" y="14"/>
                      <a:pt x="23" y="15"/>
                      <a:pt x="23" y="15"/>
                    </a:cubicBezTo>
                    <a:cubicBezTo>
                      <a:pt x="23" y="16"/>
                      <a:pt x="21" y="15"/>
                      <a:pt x="20" y="16"/>
                    </a:cubicBezTo>
                    <a:cubicBezTo>
                      <a:pt x="20" y="17"/>
                      <a:pt x="23" y="17"/>
                      <a:pt x="23" y="18"/>
                    </a:cubicBezTo>
                    <a:cubicBezTo>
                      <a:pt x="23" y="18"/>
                      <a:pt x="24" y="18"/>
                      <a:pt x="25" y="18"/>
                    </a:cubicBezTo>
                    <a:cubicBezTo>
                      <a:pt x="26" y="18"/>
                      <a:pt x="24" y="19"/>
                      <a:pt x="24" y="19"/>
                    </a:cubicBezTo>
                    <a:cubicBezTo>
                      <a:pt x="24" y="19"/>
                      <a:pt x="26" y="19"/>
                      <a:pt x="26" y="20"/>
                    </a:cubicBezTo>
                    <a:cubicBezTo>
                      <a:pt x="26" y="20"/>
                      <a:pt x="27" y="20"/>
                      <a:pt x="27" y="19"/>
                    </a:cubicBezTo>
                    <a:cubicBezTo>
                      <a:pt x="27" y="19"/>
                      <a:pt x="29" y="16"/>
                      <a:pt x="30" y="15"/>
                    </a:cubicBezTo>
                    <a:cubicBezTo>
                      <a:pt x="32" y="15"/>
                      <a:pt x="31" y="14"/>
                      <a:pt x="31" y="13"/>
                    </a:cubicBezTo>
                    <a:cubicBezTo>
                      <a:pt x="31" y="12"/>
                      <a:pt x="32" y="13"/>
                      <a:pt x="32" y="12"/>
                    </a:cubicBezTo>
                    <a:cubicBezTo>
                      <a:pt x="32" y="12"/>
                      <a:pt x="32" y="11"/>
                      <a:pt x="33" y="11"/>
                    </a:cubicBezTo>
                    <a:cubicBezTo>
                      <a:pt x="34" y="10"/>
                      <a:pt x="34" y="10"/>
                      <a:pt x="36" y="10"/>
                    </a:cubicBezTo>
                    <a:cubicBezTo>
                      <a:pt x="37" y="9"/>
                      <a:pt x="37" y="10"/>
                      <a:pt x="36" y="10"/>
                    </a:cubicBezTo>
                    <a:cubicBezTo>
                      <a:pt x="35" y="10"/>
                      <a:pt x="36" y="12"/>
                      <a:pt x="36" y="12"/>
                    </a:cubicBezTo>
                    <a:cubicBezTo>
                      <a:pt x="37" y="12"/>
                      <a:pt x="37" y="13"/>
                      <a:pt x="37" y="13"/>
                    </a:cubicBezTo>
                    <a:cubicBezTo>
                      <a:pt x="38" y="13"/>
                      <a:pt x="38" y="14"/>
                      <a:pt x="37" y="15"/>
                    </a:cubicBezTo>
                    <a:cubicBezTo>
                      <a:pt x="36" y="16"/>
                      <a:pt x="37" y="16"/>
                      <a:pt x="39" y="15"/>
                    </a:cubicBezTo>
                    <a:cubicBezTo>
                      <a:pt x="41" y="15"/>
                      <a:pt x="40" y="16"/>
                      <a:pt x="40" y="17"/>
                    </a:cubicBezTo>
                    <a:cubicBezTo>
                      <a:pt x="41" y="17"/>
                      <a:pt x="42" y="16"/>
                      <a:pt x="43" y="15"/>
                    </a:cubicBezTo>
                    <a:cubicBezTo>
                      <a:pt x="44" y="14"/>
                      <a:pt x="45" y="14"/>
                      <a:pt x="45" y="14"/>
                    </a:cubicBezTo>
                    <a:cubicBezTo>
                      <a:pt x="45" y="13"/>
                      <a:pt x="44" y="13"/>
                      <a:pt x="44" y="13"/>
                    </a:cubicBezTo>
                    <a:cubicBezTo>
                      <a:pt x="43" y="14"/>
                      <a:pt x="41" y="14"/>
                      <a:pt x="42" y="13"/>
                    </a:cubicBezTo>
                    <a:cubicBezTo>
                      <a:pt x="42" y="12"/>
                      <a:pt x="42" y="12"/>
                      <a:pt x="41" y="12"/>
                    </a:cubicBezTo>
                    <a:cubicBezTo>
                      <a:pt x="40" y="12"/>
                      <a:pt x="39" y="12"/>
                      <a:pt x="40" y="11"/>
                    </a:cubicBezTo>
                    <a:cubicBezTo>
                      <a:pt x="40" y="11"/>
                      <a:pt x="39" y="10"/>
                      <a:pt x="38" y="10"/>
                    </a:cubicBezTo>
                    <a:cubicBezTo>
                      <a:pt x="38" y="10"/>
                      <a:pt x="38" y="9"/>
                      <a:pt x="38" y="9"/>
                    </a:cubicBezTo>
                    <a:cubicBezTo>
                      <a:pt x="38" y="8"/>
                      <a:pt x="36" y="8"/>
                      <a:pt x="36" y="8"/>
                    </a:cubicBezTo>
                    <a:cubicBezTo>
                      <a:pt x="37" y="8"/>
                      <a:pt x="35" y="7"/>
                      <a:pt x="35" y="8"/>
                    </a:cubicBezTo>
                    <a:cubicBezTo>
                      <a:pt x="35" y="8"/>
                      <a:pt x="34" y="8"/>
                      <a:pt x="34" y="7"/>
                    </a:cubicBezTo>
                    <a:cubicBezTo>
                      <a:pt x="34" y="7"/>
                      <a:pt x="32" y="7"/>
                      <a:pt x="32" y="7"/>
                    </a:cubicBezTo>
                    <a:cubicBezTo>
                      <a:pt x="31" y="7"/>
                      <a:pt x="32" y="5"/>
                      <a:pt x="31" y="5"/>
                    </a:cubicBezTo>
                    <a:cubicBezTo>
                      <a:pt x="30" y="5"/>
                      <a:pt x="29" y="6"/>
                      <a:pt x="29" y="6"/>
                    </a:cubicBezTo>
                    <a:cubicBezTo>
                      <a:pt x="29" y="6"/>
                      <a:pt x="29" y="5"/>
                      <a:pt x="30" y="4"/>
                    </a:cubicBezTo>
                    <a:cubicBezTo>
                      <a:pt x="30" y="4"/>
                      <a:pt x="27" y="3"/>
                      <a:pt x="27" y="3"/>
                    </a:cubicBezTo>
                    <a:cubicBezTo>
                      <a:pt x="27" y="4"/>
                      <a:pt x="26" y="2"/>
                      <a:pt x="26" y="2"/>
                    </a:cubicBezTo>
                    <a:cubicBezTo>
                      <a:pt x="25" y="2"/>
                      <a:pt x="26" y="3"/>
                      <a:pt x="25" y="3"/>
                    </a:cubicBezTo>
                    <a:cubicBezTo>
                      <a:pt x="25" y="4"/>
                      <a:pt x="24" y="4"/>
                      <a:pt x="25" y="4"/>
                    </a:cubicBezTo>
                    <a:cubicBezTo>
                      <a:pt x="26" y="5"/>
                      <a:pt x="27" y="8"/>
                      <a:pt x="27" y="8"/>
                    </a:cubicBezTo>
                    <a:cubicBezTo>
                      <a:pt x="26" y="8"/>
                      <a:pt x="24" y="6"/>
                      <a:pt x="24" y="5"/>
                    </a:cubicBezTo>
                    <a:cubicBezTo>
                      <a:pt x="24" y="4"/>
                      <a:pt x="23" y="3"/>
                      <a:pt x="22" y="4"/>
                    </a:cubicBezTo>
                    <a:cubicBezTo>
                      <a:pt x="22" y="5"/>
                      <a:pt x="21" y="5"/>
                      <a:pt x="21" y="6"/>
                    </a:cubicBezTo>
                    <a:cubicBezTo>
                      <a:pt x="22" y="6"/>
                      <a:pt x="21" y="7"/>
                      <a:pt x="21" y="6"/>
                    </a:cubicBezTo>
                    <a:cubicBezTo>
                      <a:pt x="21" y="6"/>
                      <a:pt x="20" y="5"/>
                      <a:pt x="19" y="5"/>
                    </a:cubicBezTo>
                    <a:cubicBezTo>
                      <a:pt x="19" y="5"/>
                      <a:pt x="20" y="4"/>
                      <a:pt x="21" y="4"/>
                    </a:cubicBezTo>
                    <a:cubicBezTo>
                      <a:pt x="22" y="4"/>
                      <a:pt x="20" y="3"/>
                      <a:pt x="20" y="4"/>
                    </a:cubicBezTo>
                    <a:cubicBezTo>
                      <a:pt x="19" y="4"/>
                      <a:pt x="18" y="3"/>
                      <a:pt x="18" y="4"/>
                    </a:cubicBezTo>
                    <a:cubicBezTo>
                      <a:pt x="17" y="4"/>
                      <a:pt x="17" y="4"/>
                      <a:pt x="16" y="4"/>
                    </a:cubicBezTo>
                    <a:cubicBezTo>
                      <a:pt x="15" y="4"/>
                      <a:pt x="15" y="5"/>
                      <a:pt x="14" y="5"/>
                    </a:cubicBezTo>
                    <a:cubicBezTo>
                      <a:pt x="14" y="4"/>
                      <a:pt x="13" y="6"/>
                      <a:pt x="14" y="7"/>
                    </a:cubicBezTo>
                    <a:cubicBezTo>
                      <a:pt x="15" y="8"/>
                      <a:pt x="16" y="6"/>
                      <a:pt x="17" y="7"/>
                    </a:cubicBezTo>
                    <a:close/>
                    <a:moveTo>
                      <a:pt x="15" y="11"/>
                    </a:moveTo>
                    <a:cubicBezTo>
                      <a:pt x="15" y="11"/>
                      <a:pt x="16" y="12"/>
                      <a:pt x="16" y="12"/>
                    </a:cubicBezTo>
                    <a:cubicBezTo>
                      <a:pt x="16" y="12"/>
                      <a:pt x="15" y="11"/>
                      <a:pt x="15" y="10"/>
                    </a:cubicBezTo>
                    <a:cubicBezTo>
                      <a:pt x="14" y="9"/>
                      <a:pt x="14" y="9"/>
                      <a:pt x="13" y="9"/>
                    </a:cubicBezTo>
                    <a:cubicBezTo>
                      <a:pt x="12" y="9"/>
                      <a:pt x="14" y="11"/>
                      <a:pt x="15" y="11"/>
                    </a:cubicBezTo>
                    <a:close/>
                    <a:moveTo>
                      <a:pt x="31" y="2"/>
                    </a:moveTo>
                    <a:cubicBezTo>
                      <a:pt x="31" y="3"/>
                      <a:pt x="30" y="3"/>
                      <a:pt x="31" y="3"/>
                    </a:cubicBezTo>
                    <a:cubicBezTo>
                      <a:pt x="32" y="5"/>
                      <a:pt x="38" y="3"/>
                      <a:pt x="39" y="4"/>
                    </a:cubicBezTo>
                    <a:cubicBezTo>
                      <a:pt x="40" y="4"/>
                      <a:pt x="34" y="5"/>
                      <a:pt x="34" y="5"/>
                    </a:cubicBezTo>
                    <a:cubicBezTo>
                      <a:pt x="35" y="6"/>
                      <a:pt x="39" y="6"/>
                      <a:pt x="40" y="6"/>
                    </a:cubicBezTo>
                    <a:cubicBezTo>
                      <a:pt x="40" y="6"/>
                      <a:pt x="41" y="7"/>
                      <a:pt x="43" y="7"/>
                    </a:cubicBezTo>
                    <a:cubicBezTo>
                      <a:pt x="44" y="7"/>
                      <a:pt x="44" y="6"/>
                      <a:pt x="45" y="6"/>
                    </a:cubicBezTo>
                    <a:cubicBezTo>
                      <a:pt x="46" y="6"/>
                      <a:pt x="48" y="6"/>
                      <a:pt x="48" y="5"/>
                    </a:cubicBezTo>
                    <a:cubicBezTo>
                      <a:pt x="48" y="4"/>
                      <a:pt x="52" y="3"/>
                      <a:pt x="51" y="2"/>
                    </a:cubicBezTo>
                    <a:cubicBezTo>
                      <a:pt x="51" y="1"/>
                      <a:pt x="48" y="2"/>
                      <a:pt x="47" y="1"/>
                    </a:cubicBezTo>
                    <a:cubicBezTo>
                      <a:pt x="46" y="1"/>
                      <a:pt x="44" y="0"/>
                      <a:pt x="43" y="1"/>
                    </a:cubicBezTo>
                    <a:cubicBezTo>
                      <a:pt x="43" y="2"/>
                      <a:pt x="42" y="2"/>
                      <a:pt x="42" y="2"/>
                    </a:cubicBezTo>
                    <a:cubicBezTo>
                      <a:pt x="42" y="1"/>
                      <a:pt x="42" y="0"/>
                      <a:pt x="41" y="0"/>
                    </a:cubicBezTo>
                    <a:cubicBezTo>
                      <a:pt x="39" y="1"/>
                      <a:pt x="41" y="2"/>
                      <a:pt x="40" y="3"/>
                    </a:cubicBezTo>
                    <a:cubicBezTo>
                      <a:pt x="40" y="3"/>
                      <a:pt x="39" y="2"/>
                      <a:pt x="38" y="1"/>
                    </a:cubicBezTo>
                    <a:cubicBezTo>
                      <a:pt x="38" y="1"/>
                      <a:pt x="37" y="2"/>
                      <a:pt x="36" y="1"/>
                    </a:cubicBezTo>
                    <a:cubicBezTo>
                      <a:pt x="36" y="1"/>
                      <a:pt x="34" y="0"/>
                      <a:pt x="34" y="0"/>
                    </a:cubicBezTo>
                    <a:cubicBezTo>
                      <a:pt x="34" y="0"/>
                      <a:pt x="34" y="1"/>
                      <a:pt x="34" y="1"/>
                    </a:cubicBezTo>
                    <a:cubicBezTo>
                      <a:pt x="34" y="1"/>
                      <a:pt x="33" y="1"/>
                      <a:pt x="32" y="1"/>
                    </a:cubicBezTo>
                    <a:cubicBezTo>
                      <a:pt x="32" y="0"/>
                      <a:pt x="33" y="1"/>
                      <a:pt x="32" y="2"/>
                    </a:cubicBezTo>
                    <a:cubicBezTo>
                      <a:pt x="32" y="2"/>
                      <a:pt x="31" y="1"/>
                      <a:pt x="31" y="1"/>
                    </a:cubicBezTo>
                    <a:cubicBezTo>
                      <a:pt x="30" y="1"/>
                      <a:pt x="30" y="1"/>
                      <a:pt x="30" y="1"/>
                    </a:cubicBezTo>
                    <a:cubicBezTo>
                      <a:pt x="29" y="1"/>
                      <a:pt x="30" y="2"/>
                      <a:pt x="3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323">
                <a:extLst>
                  <a:ext uri="{FF2B5EF4-FFF2-40B4-BE49-F238E27FC236}">
                    <a16:creationId xmlns:a16="http://schemas.microsoft.com/office/drawing/2014/main" id="{481A8592-3D9E-45AC-95C8-7F4CA6D50255}"/>
                  </a:ext>
                </a:extLst>
              </p:cNvPr>
              <p:cNvSpPr>
                <a:spLocks/>
              </p:cNvSpPr>
              <p:nvPr/>
            </p:nvSpPr>
            <p:spPr bwMode="auto">
              <a:xfrm>
                <a:off x="-1944688" y="1608138"/>
                <a:ext cx="28575" cy="11113"/>
              </a:xfrm>
              <a:custGeom>
                <a:avLst/>
                <a:gdLst>
                  <a:gd name="T0" fmla="*/ 3 w 8"/>
                  <a:gd name="T1" fmla="*/ 0 h 3"/>
                  <a:gd name="T2" fmla="*/ 0 w 8"/>
                  <a:gd name="T3" fmla="*/ 1 h 3"/>
                  <a:gd name="T4" fmla="*/ 5 w 8"/>
                  <a:gd name="T5" fmla="*/ 2 h 3"/>
                  <a:gd name="T6" fmla="*/ 8 w 8"/>
                  <a:gd name="T7" fmla="*/ 2 h 3"/>
                  <a:gd name="T8" fmla="*/ 3 w 8"/>
                  <a:gd name="T9" fmla="*/ 0 h 3"/>
                </a:gdLst>
                <a:ahLst/>
                <a:cxnLst>
                  <a:cxn ang="0">
                    <a:pos x="T0" y="T1"/>
                  </a:cxn>
                  <a:cxn ang="0">
                    <a:pos x="T2" y="T3"/>
                  </a:cxn>
                  <a:cxn ang="0">
                    <a:pos x="T4" y="T5"/>
                  </a:cxn>
                  <a:cxn ang="0">
                    <a:pos x="T6" y="T7"/>
                  </a:cxn>
                  <a:cxn ang="0">
                    <a:pos x="T8" y="T9"/>
                  </a:cxn>
                </a:cxnLst>
                <a:rect l="0" t="0" r="r" b="b"/>
                <a:pathLst>
                  <a:path w="8" h="3">
                    <a:moveTo>
                      <a:pt x="3" y="0"/>
                    </a:moveTo>
                    <a:cubicBezTo>
                      <a:pt x="3" y="0"/>
                      <a:pt x="0" y="0"/>
                      <a:pt x="0" y="1"/>
                    </a:cubicBezTo>
                    <a:cubicBezTo>
                      <a:pt x="1" y="2"/>
                      <a:pt x="4" y="1"/>
                      <a:pt x="5" y="2"/>
                    </a:cubicBezTo>
                    <a:cubicBezTo>
                      <a:pt x="6" y="3"/>
                      <a:pt x="8" y="2"/>
                      <a:pt x="8" y="2"/>
                    </a:cubicBezTo>
                    <a:cubicBezTo>
                      <a:pt x="8" y="1"/>
                      <a:pt x="4"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324">
                <a:extLst>
                  <a:ext uri="{FF2B5EF4-FFF2-40B4-BE49-F238E27FC236}">
                    <a16:creationId xmlns:a16="http://schemas.microsoft.com/office/drawing/2014/main" id="{89D6179C-1767-4AD0-8C40-E804D9F8D922}"/>
                  </a:ext>
                </a:extLst>
              </p:cNvPr>
              <p:cNvSpPr>
                <a:spLocks noEditPoints="1"/>
              </p:cNvSpPr>
              <p:nvPr/>
            </p:nvSpPr>
            <p:spPr bwMode="auto">
              <a:xfrm>
                <a:off x="-2444750" y="1817688"/>
                <a:ext cx="146050" cy="142875"/>
              </a:xfrm>
              <a:custGeom>
                <a:avLst/>
                <a:gdLst>
                  <a:gd name="T0" fmla="*/ 35 w 40"/>
                  <a:gd name="T1" fmla="*/ 5 h 40"/>
                  <a:gd name="T2" fmla="*/ 29 w 40"/>
                  <a:gd name="T3" fmla="*/ 2 h 40"/>
                  <a:gd name="T4" fmla="*/ 28 w 40"/>
                  <a:gd name="T5" fmla="*/ 7 h 40"/>
                  <a:gd name="T6" fmla="*/ 25 w 40"/>
                  <a:gd name="T7" fmla="*/ 9 h 40"/>
                  <a:gd name="T8" fmla="*/ 25 w 40"/>
                  <a:gd name="T9" fmla="*/ 12 h 40"/>
                  <a:gd name="T10" fmla="*/ 27 w 40"/>
                  <a:gd name="T11" fmla="*/ 11 h 40"/>
                  <a:gd name="T12" fmla="*/ 28 w 40"/>
                  <a:gd name="T13" fmla="*/ 10 h 40"/>
                  <a:gd name="T14" fmla="*/ 33 w 40"/>
                  <a:gd name="T15" fmla="*/ 10 h 40"/>
                  <a:gd name="T16" fmla="*/ 37 w 40"/>
                  <a:gd name="T17" fmla="*/ 7 h 40"/>
                  <a:gd name="T18" fmla="*/ 38 w 40"/>
                  <a:gd name="T19" fmla="*/ 5 h 40"/>
                  <a:gd name="T20" fmla="*/ 25 w 40"/>
                  <a:gd name="T21" fmla="*/ 17 h 40"/>
                  <a:gd name="T22" fmla="*/ 22 w 40"/>
                  <a:gd name="T23" fmla="*/ 23 h 40"/>
                  <a:gd name="T24" fmla="*/ 18 w 40"/>
                  <a:gd name="T25" fmla="*/ 24 h 40"/>
                  <a:gd name="T26" fmla="*/ 15 w 40"/>
                  <a:gd name="T27" fmla="*/ 28 h 40"/>
                  <a:gd name="T28" fmla="*/ 11 w 40"/>
                  <a:gd name="T29" fmla="*/ 29 h 40"/>
                  <a:gd name="T30" fmla="*/ 4 w 40"/>
                  <a:gd name="T31" fmla="*/ 32 h 40"/>
                  <a:gd name="T32" fmla="*/ 6 w 40"/>
                  <a:gd name="T33" fmla="*/ 32 h 40"/>
                  <a:gd name="T34" fmla="*/ 13 w 40"/>
                  <a:gd name="T35" fmla="*/ 33 h 40"/>
                  <a:gd name="T36" fmla="*/ 17 w 40"/>
                  <a:gd name="T37" fmla="*/ 31 h 40"/>
                  <a:gd name="T38" fmla="*/ 21 w 40"/>
                  <a:gd name="T39" fmla="*/ 31 h 40"/>
                  <a:gd name="T40" fmla="*/ 24 w 40"/>
                  <a:gd name="T41" fmla="*/ 29 h 40"/>
                  <a:gd name="T42" fmla="*/ 26 w 40"/>
                  <a:gd name="T43" fmla="*/ 26 h 40"/>
                  <a:gd name="T44" fmla="*/ 29 w 40"/>
                  <a:gd name="T45" fmla="*/ 20 h 40"/>
                  <a:gd name="T46" fmla="*/ 25 w 40"/>
                  <a:gd name="T47" fmla="*/ 14 h 40"/>
                  <a:gd name="T48" fmla="*/ 8 w 40"/>
                  <a:gd name="T49" fmla="*/ 33 h 40"/>
                  <a:gd name="T50" fmla="*/ 9 w 40"/>
                  <a:gd name="T51" fmla="*/ 35 h 40"/>
                  <a:gd name="T52" fmla="*/ 12 w 40"/>
                  <a:gd name="T53" fmla="*/ 32 h 40"/>
                  <a:gd name="T54" fmla="*/ 5 w 40"/>
                  <a:gd name="T55" fmla="*/ 35 h 40"/>
                  <a:gd name="T56" fmla="*/ 1 w 40"/>
                  <a:gd name="T57" fmla="*/ 34 h 40"/>
                  <a:gd name="T58" fmla="*/ 2 w 40"/>
                  <a:gd name="T59" fmla="*/ 35 h 40"/>
                  <a:gd name="T60" fmla="*/ 3 w 40"/>
                  <a:gd name="T61" fmla="*/ 40 h 40"/>
                  <a:gd name="T62" fmla="*/ 5 w 40"/>
                  <a:gd name="T63"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0">
                    <a:moveTo>
                      <a:pt x="38" y="5"/>
                    </a:moveTo>
                    <a:cubicBezTo>
                      <a:pt x="37" y="4"/>
                      <a:pt x="36" y="5"/>
                      <a:pt x="35" y="5"/>
                    </a:cubicBezTo>
                    <a:cubicBezTo>
                      <a:pt x="34" y="6"/>
                      <a:pt x="31" y="3"/>
                      <a:pt x="30" y="2"/>
                    </a:cubicBezTo>
                    <a:cubicBezTo>
                      <a:pt x="29" y="0"/>
                      <a:pt x="28" y="1"/>
                      <a:pt x="29" y="2"/>
                    </a:cubicBezTo>
                    <a:cubicBezTo>
                      <a:pt x="29" y="3"/>
                      <a:pt x="29" y="4"/>
                      <a:pt x="29" y="5"/>
                    </a:cubicBezTo>
                    <a:cubicBezTo>
                      <a:pt x="29" y="6"/>
                      <a:pt x="28" y="6"/>
                      <a:pt x="28" y="7"/>
                    </a:cubicBezTo>
                    <a:cubicBezTo>
                      <a:pt x="28" y="8"/>
                      <a:pt x="27" y="8"/>
                      <a:pt x="26" y="8"/>
                    </a:cubicBezTo>
                    <a:cubicBezTo>
                      <a:pt x="25" y="8"/>
                      <a:pt x="26" y="9"/>
                      <a:pt x="25" y="9"/>
                    </a:cubicBezTo>
                    <a:cubicBezTo>
                      <a:pt x="24" y="9"/>
                      <a:pt x="24" y="10"/>
                      <a:pt x="25" y="10"/>
                    </a:cubicBezTo>
                    <a:cubicBezTo>
                      <a:pt x="25" y="11"/>
                      <a:pt x="25" y="12"/>
                      <a:pt x="25" y="12"/>
                    </a:cubicBezTo>
                    <a:cubicBezTo>
                      <a:pt x="25" y="13"/>
                      <a:pt x="25" y="12"/>
                      <a:pt x="26" y="12"/>
                    </a:cubicBezTo>
                    <a:cubicBezTo>
                      <a:pt x="26" y="11"/>
                      <a:pt x="27" y="12"/>
                      <a:pt x="27" y="11"/>
                    </a:cubicBezTo>
                    <a:cubicBezTo>
                      <a:pt x="27" y="11"/>
                      <a:pt x="26" y="10"/>
                      <a:pt x="26" y="10"/>
                    </a:cubicBezTo>
                    <a:cubicBezTo>
                      <a:pt x="26" y="9"/>
                      <a:pt x="27" y="10"/>
                      <a:pt x="28" y="10"/>
                    </a:cubicBezTo>
                    <a:cubicBezTo>
                      <a:pt x="28" y="9"/>
                      <a:pt x="30" y="9"/>
                      <a:pt x="31" y="10"/>
                    </a:cubicBezTo>
                    <a:cubicBezTo>
                      <a:pt x="32" y="11"/>
                      <a:pt x="32" y="11"/>
                      <a:pt x="33" y="10"/>
                    </a:cubicBezTo>
                    <a:cubicBezTo>
                      <a:pt x="33" y="9"/>
                      <a:pt x="34" y="8"/>
                      <a:pt x="36" y="8"/>
                    </a:cubicBezTo>
                    <a:cubicBezTo>
                      <a:pt x="38" y="8"/>
                      <a:pt x="38" y="7"/>
                      <a:pt x="37" y="7"/>
                    </a:cubicBezTo>
                    <a:cubicBezTo>
                      <a:pt x="37" y="7"/>
                      <a:pt x="40" y="5"/>
                      <a:pt x="40" y="4"/>
                    </a:cubicBezTo>
                    <a:cubicBezTo>
                      <a:pt x="40" y="4"/>
                      <a:pt x="38" y="5"/>
                      <a:pt x="38" y="5"/>
                    </a:cubicBezTo>
                    <a:close/>
                    <a:moveTo>
                      <a:pt x="25" y="14"/>
                    </a:moveTo>
                    <a:cubicBezTo>
                      <a:pt x="24" y="15"/>
                      <a:pt x="24" y="17"/>
                      <a:pt x="25" y="17"/>
                    </a:cubicBezTo>
                    <a:cubicBezTo>
                      <a:pt x="25" y="18"/>
                      <a:pt x="23" y="19"/>
                      <a:pt x="23" y="20"/>
                    </a:cubicBezTo>
                    <a:cubicBezTo>
                      <a:pt x="24" y="22"/>
                      <a:pt x="22" y="22"/>
                      <a:pt x="22" y="23"/>
                    </a:cubicBezTo>
                    <a:cubicBezTo>
                      <a:pt x="22" y="24"/>
                      <a:pt x="21" y="23"/>
                      <a:pt x="20" y="24"/>
                    </a:cubicBezTo>
                    <a:cubicBezTo>
                      <a:pt x="19" y="25"/>
                      <a:pt x="18" y="24"/>
                      <a:pt x="18" y="24"/>
                    </a:cubicBezTo>
                    <a:cubicBezTo>
                      <a:pt x="19" y="23"/>
                      <a:pt x="17" y="24"/>
                      <a:pt x="17" y="25"/>
                    </a:cubicBezTo>
                    <a:cubicBezTo>
                      <a:pt x="17" y="27"/>
                      <a:pt x="15" y="27"/>
                      <a:pt x="15" y="28"/>
                    </a:cubicBezTo>
                    <a:cubicBezTo>
                      <a:pt x="16" y="28"/>
                      <a:pt x="14" y="29"/>
                      <a:pt x="14" y="28"/>
                    </a:cubicBezTo>
                    <a:cubicBezTo>
                      <a:pt x="14" y="28"/>
                      <a:pt x="13" y="28"/>
                      <a:pt x="11" y="29"/>
                    </a:cubicBezTo>
                    <a:cubicBezTo>
                      <a:pt x="9" y="29"/>
                      <a:pt x="8" y="28"/>
                      <a:pt x="8" y="29"/>
                    </a:cubicBezTo>
                    <a:cubicBezTo>
                      <a:pt x="7" y="30"/>
                      <a:pt x="5" y="31"/>
                      <a:pt x="4" y="32"/>
                    </a:cubicBezTo>
                    <a:cubicBezTo>
                      <a:pt x="3" y="32"/>
                      <a:pt x="3" y="33"/>
                      <a:pt x="4" y="33"/>
                    </a:cubicBezTo>
                    <a:cubicBezTo>
                      <a:pt x="5" y="32"/>
                      <a:pt x="6" y="33"/>
                      <a:pt x="6" y="32"/>
                    </a:cubicBezTo>
                    <a:cubicBezTo>
                      <a:pt x="7" y="32"/>
                      <a:pt x="10" y="31"/>
                      <a:pt x="12" y="31"/>
                    </a:cubicBezTo>
                    <a:cubicBezTo>
                      <a:pt x="14" y="31"/>
                      <a:pt x="13" y="32"/>
                      <a:pt x="13" y="33"/>
                    </a:cubicBezTo>
                    <a:cubicBezTo>
                      <a:pt x="13" y="34"/>
                      <a:pt x="15" y="34"/>
                      <a:pt x="16" y="33"/>
                    </a:cubicBezTo>
                    <a:cubicBezTo>
                      <a:pt x="17" y="32"/>
                      <a:pt x="18" y="32"/>
                      <a:pt x="17" y="31"/>
                    </a:cubicBezTo>
                    <a:cubicBezTo>
                      <a:pt x="16" y="31"/>
                      <a:pt x="17" y="30"/>
                      <a:pt x="18" y="31"/>
                    </a:cubicBezTo>
                    <a:cubicBezTo>
                      <a:pt x="18" y="32"/>
                      <a:pt x="20" y="32"/>
                      <a:pt x="21" y="31"/>
                    </a:cubicBezTo>
                    <a:cubicBezTo>
                      <a:pt x="21" y="30"/>
                      <a:pt x="21" y="31"/>
                      <a:pt x="22" y="31"/>
                    </a:cubicBezTo>
                    <a:cubicBezTo>
                      <a:pt x="23" y="31"/>
                      <a:pt x="24" y="29"/>
                      <a:pt x="24" y="29"/>
                    </a:cubicBezTo>
                    <a:cubicBezTo>
                      <a:pt x="24" y="30"/>
                      <a:pt x="25" y="30"/>
                      <a:pt x="26" y="29"/>
                    </a:cubicBezTo>
                    <a:cubicBezTo>
                      <a:pt x="27" y="28"/>
                      <a:pt x="26" y="27"/>
                      <a:pt x="26" y="26"/>
                    </a:cubicBezTo>
                    <a:cubicBezTo>
                      <a:pt x="27" y="25"/>
                      <a:pt x="28" y="23"/>
                      <a:pt x="27" y="22"/>
                    </a:cubicBezTo>
                    <a:cubicBezTo>
                      <a:pt x="26" y="21"/>
                      <a:pt x="28" y="20"/>
                      <a:pt x="29" y="20"/>
                    </a:cubicBezTo>
                    <a:cubicBezTo>
                      <a:pt x="30" y="19"/>
                      <a:pt x="28" y="15"/>
                      <a:pt x="28" y="13"/>
                    </a:cubicBezTo>
                    <a:cubicBezTo>
                      <a:pt x="28" y="12"/>
                      <a:pt x="26" y="14"/>
                      <a:pt x="25" y="14"/>
                    </a:cubicBezTo>
                    <a:close/>
                    <a:moveTo>
                      <a:pt x="10" y="32"/>
                    </a:moveTo>
                    <a:cubicBezTo>
                      <a:pt x="10" y="33"/>
                      <a:pt x="9" y="33"/>
                      <a:pt x="8" y="33"/>
                    </a:cubicBezTo>
                    <a:cubicBezTo>
                      <a:pt x="7" y="33"/>
                      <a:pt x="7" y="36"/>
                      <a:pt x="7" y="36"/>
                    </a:cubicBezTo>
                    <a:cubicBezTo>
                      <a:pt x="8" y="36"/>
                      <a:pt x="8" y="36"/>
                      <a:pt x="9" y="35"/>
                    </a:cubicBezTo>
                    <a:cubicBezTo>
                      <a:pt x="9" y="34"/>
                      <a:pt x="10" y="34"/>
                      <a:pt x="11" y="34"/>
                    </a:cubicBezTo>
                    <a:cubicBezTo>
                      <a:pt x="11" y="35"/>
                      <a:pt x="12" y="33"/>
                      <a:pt x="12" y="32"/>
                    </a:cubicBezTo>
                    <a:cubicBezTo>
                      <a:pt x="12" y="31"/>
                      <a:pt x="10" y="31"/>
                      <a:pt x="10" y="32"/>
                    </a:cubicBezTo>
                    <a:close/>
                    <a:moveTo>
                      <a:pt x="5" y="35"/>
                    </a:moveTo>
                    <a:cubicBezTo>
                      <a:pt x="5" y="34"/>
                      <a:pt x="4" y="34"/>
                      <a:pt x="4" y="34"/>
                    </a:cubicBezTo>
                    <a:cubicBezTo>
                      <a:pt x="4" y="33"/>
                      <a:pt x="3" y="33"/>
                      <a:pt x="1" y="34"/>
                    </a:cubicBezTo>
                    <a:cubicBezTo>
                      <a:pt x="0" y="35"/>
                      <a:pt x="0" y="35"/>
                      <a:pt x="1" y="36"/>
                    </a:cubicBezTo>
                    <a:cubicBezTo>
                      <a:pt x="1" y="37"/>
                      <a:pt x="2" y="36"/>
                      <a:pt x="2" y="35"/>
                    </a:cubicBezTo>
                    <a:cubicBezTo>
                      <a:pt x="2" y="34"/>
                      <a:pt x="3" y="36"/>
                      <a:pt x="2" y="37"/>
                    </a:cubicBezTo>
                    <a:cubicBezTo>
                      <a:pt x="2" y="39"/>
                      <a:pt x="2" y="40"/>
                      <a:pt x="3" y="40"/>
                    </a:cubicBezTo>
                    <a:cubicBezTo>
                      <a:pt x="4" y="40"/>
                      <a:pt x="5" y="38"/>
                      <a:pt x="6" y="36"/>
                    </a:cubicBezTo>
                    <a:cubicBezTo>
                      <a:pt x="7" y="35"/>
                      <a:pt x="5" y="36"/>
                      <a:pt x="5" y="3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325">
                <a:extLst>
                  <a:ext uri="{FF2B5EF4-FFF2-40B4-BE49-F238E27FC236}">
                    <a16:creationId xmlns:a16="http://schemas.microsoft.com/office/drawing/2014/main" id="{A359DC68-B139-4FE1-B1C1-C68599D0B12D}"/>
                  </a:ext>
                </a:extLst>
              </p:cNvPr>
              <p:cNvSpPr>
                <a:spLocks noEditPoints="1"/>
              </p:cNvSpPr>
              <p:nvPr/>
            </p:nvSpPr>
            <p:spPr bwMode="auto">
              <a:xfrm>
                <a:off x="-2903538" y="1730375"/>
                <a:ext cx="506412" cy="349250"/>
              </a:xfrm>
              <a:custGeom>
                <a:avLst/>
                <a:gdLst>
                  <a:gd name="T0" fmla="*/ 133 w 140"/>
                  <a:gd name="T1" fmla="*/ 18 h 97"/>
                  <a:gd name="T2" fmla="*/ 126 w 140"/>
                  <a:gd name="T3" fmla="*/ 13 h 97"/>
                  <a:gd name="T4" fmla="*/ 120 w 140"/>
                  <a:gd name="T5" fmla="*/ 6 h 97"/>
                  <a:gd name="T6" fmla="*/ 112 w 140"/>
                  <a:gd name="T7" fmla="*/ 1 h 97"/>
                  <a:gd name="T8" fmla="*/ 107 w 140"/>
                  <a:gd name="T9" fmla="*/ 5 h 97"/>
                  <a:gd name="T10" fmla="*/ 102 w 140"/>
                  <a:gd name="T11" fmla="*/ 12 h 97"/>
                  <a:gd name="T12" fmla="*/ 95 w 140"/>
                  <a:gd name="T13" fmla="*/ 15 h 97"/>
                  <a:gd name="T14" fmla="*/ 99 w 140"/>
                  <a:gd name="T15" fmla="*/ 18 h 97"/>
                  <a:gd name="T16" fmla="*/ 99 w 140"/>
                  <a:gd name="T17" fmla="*/ 22 h 97"/>
                  <a:gd name="T18" fmla="*/ 87 w 140"/>
                  <a:gd name="T19" fmla="*/ 26 h 97"/>
                  <a:gd name="T20" fmla="*/ 78 w 140"/>
                  <a:gd name="T21" fmla="*/ 34 h 97"/>
                  <a:gd name="T22" fmla="*/ 65 w 140"/>
                  <a:gd name="T23" fmla="*/ 35 h 97"/>
                  <a:gd name="T24" fmla="*/ 50 w 140"/>
                  <a:gd name="T25" fmla="*/ 33 h 97"/>
                  <a:gd name="T26" fmla="*/ 43 w 140"/>
                  <a:gd name="T27" fmla="*/ 26 h 97"/>
                  <a:gd name="T28" fmla="*/ 38 w 140"/>
                  <a:gd name="T29" fmla="*/ 19 h 97"/>
                  <a:gd name="T30" fmla="*/ 32 w 140"/>
                  <a:gd name="T31" fmla="*/ 14 h 97"/>
                  <a:gd name="T32" fmla="*/ 28 w 140"/>
                  <a:gd name="T33" fmla="*/ 16 h 97"/>
                  <a:gd name="T34" fmla="*/ 23 w 140"/>
                  <a:gd name="T35" fmla="*/ 20 h 97"/>
                  <a:gd name="T36" fmla="*/ 18 w 140"/>
                  <a:gd name="T37" fmla="*/ 25 h 97"/>
                  <a:gd name="T38" fmla="*/ 16 w 140"/>
                  <a:gd name="T39" fmla="*/ 31 h 97"/>
                  <a:gd name="T40" fmla="*/ 11 w 140"/>
                  <a:gd name="T41" fmla="*/ 37 h 97"/>
                  <a:gd name="T42" fmla="*/ 4 w 140"/>
                  <a:gd name="T43" fmla="*/ 39 h 97"/>
                  <a:gd name="T44" fmla="*/ 0 w 140"/>
                  <a:gd name="T45" fmla="*/ 42 h 97"/>
                  <a:gd name="T46" fmla="*/ 3 w 140"/>
                  <a:gd name="T47" fmla="*/ 48 h 97"/>
                  <a:gd name="T48" fmla="*/ 8 w 140"/>
                  <a:gd name="T49" fmla="*/ 53 h 97"/>
                  <a:gd name="T50" fmla="*/ 12 w 140"/>
                  <a:gd name="T51" fmla="*/ 51 h 97"/>
                  <a:gd name="T52" fmla="*/ 12 w 140"/>
                  <a:gd name="T53" fmla="*/ 57 h 97"/>
                  <a:gd name="T54" fmla="*/ 12 w 140"/>
                  <a:gd name="T55" fmla="*/ 63 h 97"/>
                  <a:gd name="T56" fmla="*/ 16 w 140"/>
                  <a:gd name="T57" fmla="*/ 67 h 97"/>
                  <a:gd name="T58" fmla="*/ 29 w 140"/>
                  <a:gd name="T59" fmla="*/ 72 h 97"/>
                  <a:gd name="T60" fmla="*/ 34 w 140"/>
                  <a:gd name="T61" fmla="*/ 73 h 97"/>
                  <a:gd name="T62" fmla="*/ 38 w 140"/>
                  <a:gd name="T63" fmla="*/ 72 h 97"/>
                  <a:gd name="T64" fmla="*/ 43 w 140"/>
                  <a:gd name="T65" fmla="*/ 71 h 97"/>
                  <a:gd name="T66" fmla="*/ 50 w 140"/>
                  <a:gd name="T67" fmla="*/ 71 h 97"/>
                  <a:gd name="T68" fmla="*/ 54 w 140"/>
                  <a:gd name="T69" fmla="*/ 73 h 97"/>
                  <a:gd name="T70" fmla="*/ 53 w 140"/>
                  <a:gd name="T71" fmla="*/ 82 h 97"/>
                  <a:gd name="T72" fmla="*/ 57 w 140"/>
                  <a:gd name="T73" fmla="*/ 87 h 97"/>
                  <a:gd name="T74" fmla="*/ 61 w 140"/>
                  <a:gd name="T75" fmla="*/ 89 h 97"/>
                  <a:gd name="T76" fmla="*/ 65 w 140"/>
                  <a:gd name="T77" fmla="*/ 85 h 97"/>
                  <a:gd name="T78" fmla="*/ 73 w 140"/>
                  <a:gd name="T79" fmla="*/ 85 h 97"/>
                  <a:gd name="T80" fmla="*/ 77 w 140"/>
                  <a:gd name="T81" fmla="*/ 88 h 97"/>
                  <a:gd name="T82" fmla="*/ 81 w 140"/>
                  <a:gd name="T83" fmla="*/ 91 h 97"/>
                  <a:gd name="T84" fmla="*/ 92 w 140"/>
                  <a:gd name="T85" fmla="*/ 86 h 97"/>
                  <a:gd name="T86" fmla="*/ 100 w 140"/>
                  <a:gd name="T87" fmla="*/ 81 h 97"/>
                  <a:gd name="T88" fmla="*/ 104 w 140"/>
                  <a:gd name="T89" fmla="*/ 76 h 97"/>
                  <a:gd name="T90" fmla="*/ 108 w 140"/>
                  <a:gd name="T91" fmla="*/ 71 h 97"/>
                  <a:gd name="T92" fmla="*/ 109 w 140"/>
                  <a:gd name="T93" fmla="*/ 67 h 97"/>
                  <a:gd name="T94" fmla="*/ 108 w 140"/>
                  <a:gd name="T95" fmla="*/ 64 h 97"/>
                  <a:gd name="T96" fmla="*/ 107 w 140"/>
                  <a:gd name="T97" fmla="*/ 60 h 97"/>
                  <a:gd name="T98" fmla="*/ 104 w 140"/>
                  <a:gd name="T99" fmla="*/ 52 h 97"/>
                  <a:gd name="T100" fmla="*/ 111 w 140"/>
                  <a:gd name="T101" fmla="*/ 49 h 97"/>
                  <a:gd name="T102" fmla="*/ 102 w 140"/>
                  <a:gd name="T103" fmla="*/ 46 h 97"/>
                  <a:gd name="T104" fmla="*/ 106 w 140"/>
                  <a:gd name="T105" fmla="*/ 40 h 97"/>
                  <a:gd name="T106" fmla="*/ 109 w 140"/>
                  <a:gd name="T107" fmla="*/ 43 h 97"/>
                  <a:gd name="T108" fmla="*/ 120 w 140"/>
                  <a:gd name="T109" fmla="*/ 37 h 97"/>
                  <a:gd name="T110" fmla="*/ 125 w 140"/>
                  <a:gd name="T111" fmla="*/ 35 h 97"/>
                  <a:gd name="T112" fmla="*/ 131 w 140"/>
                  <a:gd name="T113" fmla="*/ 33 h 97"/>
                  <a:gd name="T114" fmla="*/ 131 w 140"/>
                  <a:gd name="T115" fmla="*/ 27 h 97"/>
                  <a:gd name="T116" fmla="*/ 138 w 140"/>
                  <a:gd name="T117" fmla="*/ 22 h 97"/>
                  <a:gd name="T118" fmla="*/ 106 w 140"/>
                  <a:gd name="T119" fmla="*/ 87 h 97"/>
                  <a:gd name="T120" fmla="*/ 78 w 140"/>
                  <a:gd name="T121" fmla="*/ 9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 h="97">
                    <a:moveTo>
                      <a:pt x="139" y="18"/>
                    </a:moveTo>
                    <a:cubicBezTo>
                      <a:pt x="139" y="16"/>
                      <a:pt x="137" y="17"/>
                      <a:pt x="137" y="17"/>
                    </a:cubicBezTo>
                    <a:cubicBezTo>
                      <a:pt x="137" y="17"/>
                      <a:pt x="135" y="17"/>
                      <a:pt x="135" y="18"/>
                    </a:cubicBezTo>
                    <a:cubicBezTo>
                      <a:pt x="134" y="19"/>
                      <a:pt x="134" y="18"/>
                      <a:pt x="133" y="18"/>
                    </a:cubicBezTo>
                    <a:cubicBezTo>
                      <a:pt x="132" y="19"/>
                      <a:pt x="130" y="18"/>
                      <a:pt x="130" y="18"/>
                    </a:cubicBezTo>
                    <a:cubicBezTo>
                      <a:pt x="130" y="17"/>
                      <a:pt x="130" y="16"/>
                      <a:pt x="130" y="16"/>
                    </a:cubicBezTo>
                    <a:cubicBezTo>
                      <a:pt x="130" y="15"/>
                      <a:pt x="129" y="15"/>
                      <a:pt x="128" y="14"/>
                    </a:cubicBezTo>
                    <a:cubicBezTo>
                      <a:pt x="128" y="14"/>
                      <a:pt x="126" y="13"/>
                      <a:pt x="126" y="13"/>
                    </a:cubicBezTo>
                    <a:cubicBezTo>
                      <a:pt x="126" y="14"/>
                      <a:pt x="125" y="13"/>
                      <a:pt x="124" y="13"/>
                    </a:cubicBezTo>
                    <a:cubicBezTo>
                      <a:pt x="122" y="12"/>
                      <a:pt x="123" y="12"/>
                      <a:pt x="123" y="11"/>
                    </a:cubicBezTo>
                    <a:cubicBezTo>
                      <a:pt x="123" y="11"/>
                      <a:pt x="122" y="9"/>
                      <a:pt x="122" y="8"/>
                    </a:cubicBezTo>
                    <a:cubicBezTo>
                      <a:pt x="121" y="8"/>
                      <a:pt x="121" y="7"/>
                      <a:pt x="120" y="6"/>
                    </a:cubicBezTo>
                    <a:cubicBezTo>
                      <a:pt x="120" y="4"/>
                      <a:pt x="119" y="4"/>
                      <a:pt x="119" y="4"/>
                    </a:cubicBezTo>
                    <a:cubicBezTo>
                      <a:pt x="119" y="3"/>
                      <a:pt x="118" y="2"/>
                      <a:pt x="118" y="2"/>
                    </a:cubicBezTo>
                    <a:cubicBezTo>
                      <a:pt x="117" y="1"/>
                      <a:pt x="116" y="2"/>
                      <a:pt x="115" y="1"/>
                    </a:cubicBezTo>
                    <a:cubicBezTo>
                      <a:pt x="114" y="0"/>
                      <a:pt x="113" y="1"/>
                      <a:pt x="112" y="1"/>
                    </a:cubicBezTo>
                    <a:cubicBezTo>
                      <a:pt x="111" y="0"/>
                      <a:pt x="109" y="1"/>
                      <a:pt x="109" y="1"/>
                    </a:cubicBezTo>
                    <a:cubicBezTo>
                      <a:pt x="108" y="1"/>
                      <a:pt x="107" y="1"/>
                      <a:pt x="106" y="2"/>
                    </a:cubicBezTo>
                    <a:cubicBezTo>
                      <a:pt x="105" y="3"/>
                      <a:pt x="106" y="3"/>
                      <a:pt x="106" y="3"/>
                    </a:cubicBezTo>
                    <a:cubicBezTo>
                      <a:pt x="106" y="3"/>
                      <a:pt x="107" y="4"/>
                      <a:pt x="107" y="5"/>
                    </a:cubicBezTo>
                    <a:cubicBezTo>
                      <a:pt x="107" y="5"/>
                      <a:pt x="106" y="6"/>
                      <a:pt x="106" y="6"/>
                    </a:cubicBezTo>
                    <a:cubicBezTo>
                      <a:pt x="105" y="6"/>
                      <a:pt x="104" y="8"/>
                      <a:pt x="104" y="8"/>
                    </a:cubicBezTo>
                    <a:cubicBezTo>
                      <a:pt x="104" y="9"/>
                      <a:pt x="103" y="10"/>
                      <a:pt x="103" y="11"/>
                    </a:cubicBezTo>
                    <a:cubicBezTo>
                      <a:pt x="103" y="11"/>
                      <a:pt x="103" y="11"/>
                      <a:pt x="102" y="12"/>
                    </a:cubicBezTo>
                    <a:cubicBezTo>
                      <a:pt x="102" y="12"/>
                      <a:pt x="100" y="13"/>
                      <a:pt x="100" y="13"/>
                    </a:cubicBezTo>
                    <a:cubicBezTo>
                      <a:pt x="99" y="13"/>
                      <a:pt x="98" y="13"/>
                      <a:pt x="98" y="12"/>
                    </a:cubicBezTo>
                    <a:cubicBezTo>
                      <a:pt x="98" y="12"/>
                      <a:pt x="97" y="12"/>
                      <a:pt x="97" y="12"/>
                    </a:cubicBezTo>
                    <a:cubicBezTo>
                      <a:pt x="95" y="15"/>
                      <a:pt x="95" y="15"/>
                      <a:pt x="95" y="15"/>
                    </a:cubicBezTo>
                    <a:cubicBezTo>
                      <a:pt x="95" y="17"/>
                      <a:pt x="95" y="17"/>
                      <a:pt x="95" y="17"/>
                    </a:cubicBezTo>
                    <a:cubicBezTo>
                      <a:pt x="95" y="17"/>
                      <a:pt x="94" y="17"/>
                      <a:pt x="95" y="18"/>
                    </a:cubicBezTo>
                    <a:cubicBezTo>
                      <a:pt x="96" y="19"/>
                      <a:pt x="96" y="18"/>
                      <a:pt x="97" y="18"/>
                    </a:cubicBezTo>
                    <a:cubicBezTo>
                      <a:pt x="99" y="18"/>
                      <a:pt x="99" y="19"/>
                      <a:pt x="99" y="18"/>
                    </a:cubicBezTo>
                    <a:cubicBezTo>
                      <a:pt x="100" y="18"/>
                      <a:pt x="101" y="17"/>
                      <a:pt x="102" y="18"/>
                    </a:cubicBezTo>
                    <a:cubicBezTo>
                      <a:pt x="102" y="19"/>
                      <a:pt x="105" y="20"/>
                      <a:pt x="105" y="21"/>
                    </a:cubicBezTo>
                    <a:cubicBezTo>
                      <a:pt x="105" y="22"/>
                      <a:pt x="103" y="22"/>
                      <a:pt x="102" y="21"/>
                    </a:cubicBezTo>
                    <a:cubicBezTo>
                      <a:pt x="101" y="21"/>
                      <a:pt x="100" y="22"/>
                      <a:pt x="99" y="22"/>
                    </a:cubicBezTo>
                    <a:cubicBezTo>
                      <a:pt x="98" y="22"/>
                      <a:pt x="97" y="22"/>
                      <a:pt x="96" y="23"/>
                    </a:cubicBezTo>
                    <a:cubicBezTo>
                      <a:pt x="96" y="24"/>
                      <a:pt x="96" y="25"/>
                      <a:pt x="94" y="25"/>
                    </a:cubicBezTo>
                    <a:cubicBezTo>
                      <a:pt x="93" y="25"/>
                      <a:pt x="92" y="25"/>
                      <a:pt x="91" y="26"/>
                    </a:cubicBezTo>
                    <a:cubicBezTo>
                      <a:pt x="89" y="27"/>
                      <a:pt x="88" y="27"/>
                      <a:pt x="87" y="26"/>
                    </a:cubicBezTo>
                    <a:cubicBezTo>
                      <a:pt x="87" y="26"/>
                      <a:pt x="86" y="26"/>
                      <a:pt x="85" y="27"/>
                    </a:cubicBezTo>
                    <a:cubicBezTo>
                      <a:pt x="84" y="28"/>
                      <a:pt x="86" y="29"/>
                      <a:pt x="86" y="30"/>
                    </a:cubicBezTo>
                    <a:cubicBezTo>
                      <a:pt x="85" y="31"/>
                      <a:pt x="84" y="31"/>
                      <a:pt x="83" y="32"/>
                    </a:cubicBezTo>
                    <a:cubicBezTo>
                      <a:pt x="81" y="33"/>
                      <a:pt x="80" y="34"/>
                      <a:pt x="78" y="34"/>
                    </a:cubicBezTo>
                    <a:cubicBezTo>
                      <a:pt x="77" y="34"/>
                      <a:pt x="75" y="33"/>
                      <a:pt x="73" y="34"/>
                    </a:cubicBezTo>
                    <a:cubicBezTo>
                      <a:pt x="71" y="35"/>
                      <a:pt x="70" y="36"/>
                      <a:pt x="69" y="36"/>
                    </a:cubicBezTo>
                    <a:cubicBezTo>
                      <a:pt x="68" y="36"/>
                      <a:pt x="68" y="35"/>
                      <a:pt x="67" y="35"/>
                    </a:cubicBezTo>
                    <a:cubicBezTo>
                      <a:pt x="66" y="35"/>
                      <a:pt x="66" y="35"/>
                      <a:pt x="65" y="35"/>
                    </a:cubicBezTo>
                    <a:cubicBezTo>
                      <a:pt x="64" y="34"/>
                      <a:pt x="64" y="35"/>
                      <a:pt x="62" y="34"/>
                    </a:cubicBezTo>
                    <a:cubicBezTo>
                      <a:pt x="61" y="33"/>
                      <a:pt x="59" y="33"/>
                      <a:pt x="58" y="33"/>
                    </a:cubicBezTo>
                    <a:cubicBezTo>
                      <a:pt x="57" y="33"/>
                      <a:pt x="54" y="33"/>
                      <a:pt x="53" y="33"/>
                    </a:cubicBezTo>
                    <a:cubicBezTo>
                      <a:pt x="52" y="33"/>
                      <a:pt x="50" y="33"/>
                      <a:pt x="50" y="33"/>
                    </a:cubicBezTo>
                    <a:cubicBezTo>
                      <a:pt x="50" y="32"/>
                      <a:pt x="49" y="32"/>
                      <a:pt x="48" y="30"/>
                    </a:cubicBezTo>
                    <a:cubicBezTo>
                      <a:pt x="48" y="29"/>
                      <a:pt x="47" y="28"/>
                      <a:pt x="47" y="28"/>
                    </a:cubicBezTo>
                    <a:cubicBezTo>
                      <a:pt x="46" y="28"/>
                      <a:pt x="46" y="27"/>
                      <a:pt x="45" y="27"/>
                    </a:cubicBezTo>
                    <a:cubicBezTo>
                      <a:pt x="45" y="27"/>
                      <a:pt x="44" y="26"/>
                      <a:pt x="43" y="26"/>
                    </a:cubicBezTo>
                    <a:cubicBezTo>
                      <a:pt x="42" y="26"/>
                      <a:pt x="39" y="26"/>
                      <a:pt x="38" y="25"/>
                    </a:cubicBezTo>
                    <a:cubicBezTo>
                      <a:pt x="38" y="24"/>
                      <a:pt x="39" y="24"/>
                      <a:pt x="39" y="23"/>
                    </a:cubicBezTo>
                    <a:cubicBezTo>
                      <a:pt x="39" y="22"/>
                      <a:pt x="39" y="21"/>
                      <a:pt x="39" y="21"/>
                    </a:cubicBezTo>
                    <a:cubicBezTo>
                      <a:pt x="38" y="20"/>
                      <a:pt x="38" y="20"/>
                      <a:pt x="38" y="19"/>
                    </a:cubicBezTo>
                    <a:cubicBezTo>
                      <a:pt x="37" y="18"/>
                      <a:pt x="36" y="17"/>
                      <a:pt x="36" y="17"/>
                    </a:cubicBezTo>
                    <a:cubicBezTo>
                      <a:pt x="35" y="17"/>
                      <a:pt x="34" y="17"/>
                      <a:pt x="33" y="16"/>
                    </a:cubicBezTo>
                    <a:cubicBezTo>
                      <a:pt x="33" y="16"/>
                      <a:pt x="32" y="16"/>
                      <a:pt x="32" y="14"/>
                    </a:cubicBezTo>
                    <a:cubicBezTo>
                      <a:pt x="32" y="14"/>
                      <a:pt x="32" y="14"/>
                      <a:pt x="32" y="14"/>
                    </a:cubicBezTo>
                    <a:cubicBezTo>
                      <a:pt x="31" y="14"/>
                      <a:pt x="31" y="14"/>
                      <a:pt x="31" y="14"/>
                    </a:cubicBezTo>
                    <a:cubicBezTo>
                      <a:pt x="31" y="14"/>
                      <a:pt x="30" y="13"/>
                      <a:pt x="30" y="13"/>
                    </a:cubicBezTo>
                    <a:cubicBezTo>
                      <a:pt x="30" y="14"/>
                      <a:pt x="29" y="14"/>
                      <a:pt x="29" y="15"/>
                    </a:cubicBezTo>
                    <a:cubicBezTo>
                      <a:pt x="29" y="15"/>
                      <a:pt x="29" y="16"/>
                      <a:pt x="28" y="16"/>
                    </a:cubicBezTo>
                    <a:cubicBezTo>
                      <a:pt x="28" y="16"/>
                      <a:pt x="27" y="17"/>
                      <a:pt x="27" y="18"/>
                    </a:cubicBezTo>
                    <a:cubicBezTo>
                      <a:pt x="27" y="19"/>
                      <a:pt x="28" y="19"/>
                      <a:pt x="27" y="20"/>
                    </a:cubicBezTo>
                    <a:cubicBezTo>
                      <a:pt x="27" y="20"/>
                      <a:pt x="26" y="21"/>
                      <a:pt x="25" y="20"/>
                    </a:cubicBezTo>
                    <a:cubicBezTo>
                      <a:pt x="25" y="20"/>
                      <a:pt x="24" y="20"/>
                      <a:pt x="23" y="20"/>
                    </a:cubicBezTo>
                    <a:cubicBezTo>
                      <a:pt x="22" y="20"/>
                      <a:pt x="22" y="19"/>
                      <a:pt x="21" y="20"/>
                    </a:cubicBezTo>
                    <a:cubicBezTo>
                      <a:pt x="21" y="21"/>
                      <a:pt x="20" y="24"/>
                      <a:pt x="20" y="25"/>
                    </a:cubicBezTo>
                    <a:cubicBezTo>
                      <a:pt x="20" y="25"/>
                      <a:pt x="21" y="26"/>
                      <a:pt x="20" y="26"/>
                    </a:cubicBezTo>
                    <a:cubicBezTo>
                      <a:pt x="19" y="26"/>
                      <a:pt x="19" y="26"/>
                      <a:pt x="18" y="25"/>
                    </a:cubicBezTo>
                    <a:cubicBezTo>
                      <a:pt x="18" y="25"/>
                      <a:pt x="17" y="26"/>
                      <a:pt x="16" y="26"/>
                    </a:cubicBezTo>
                    <a:cubicBezTo>
                      <a:pt x="16" y="26"/>
                      <a:pt x="14" y="26"/>
                      <a:pt x="15" y="27"/>
                    </a:cubicBezTo>
                    <a:cubicBezTo>
                      <a:pt x="15" y="27"/>
                      <a:pt x="15" y="28"/>
                      <a:pt x="15" y="29"/>
                    </a:cubicBezTo>
                    <a:cubicBezTo>
                      <a:pt x="15" y="29"/>
                      <a:pt x="16" y="31"/>
                      <a:pt x="16" y="31"/>
                    </a:cubicBezTo>
                    <a:cubicBezTo>
                      <a:pt x="16" y="32"/>
                      <a:pt x="15" y="32"/>
                      <a:pt x="15" y="33"/>
                    </a:cubicBezTo>
                    <a:cubicBezTo>
                      <a:pt x="15" y="34"/>
                      <a:pt x="15" y="34"/>
                      <a:pt x="15" y="35"/>
                    </a:cubicBezTo>
                    <a:cubicBezTo>
                      <a:pt x="14" y="35"/>
                      <a:pt x="13" y="35"/>
                      <a:pt x="13" y="36"/>
                    </a:cubicBezTo>
                    <a:cubicBezTo>
                      <a:pt x="12" y="36"/>
                      <a:pt x="11" y="36"/>
                      <a:pt x="11" y="37"/>
                    </a:cubicBezTo>
                    <a:cubicBezTo>
                      <a:pt x="11" y="37"/>
                      <a:pt x="10" y="38"/>
                      <a:pt x="9" y="38"/>
                    </a:cubicBezTo>
                    <a:cubicBezTo>
                      <a:pt x="8" y="37"/>
                      <a:pt x="8" y="37"/>
                      <a:pt x="7" y="38"/>
                    </a:cubicBezTo>
                    <a:cubicBezTo>
                      <a:pt x="6" y="39"/>
                      <a:pt x="6" y="39"/>
                      <a:pt x="6" y="39"/>
                    </a:cubicBezTo>
                    <a:cubicBezTo>
                      <a:pt x="5" y="40"/>
                      <a:pt x="5" y="39"/>
                      <a:pt x="4" y="39"/>
                    </a:cubicBezTo>
                    <a:cubicBezTo>
                      <a:pt x="4" y="39"/>
                      <a:pt x="3" y="39"/>
                      <a:pt x="3" y="39"/>
                    </a:cubicBezTo>
                    <a:cubicBezTo>
                      <a:pt x="2" y="39"/>
                      <a:pt x="2" y="40"/>
                      <a:pt x="1" y="40"/>
                    </a:cubicBezTo>
                    <a:cubicBezTo>
                      <a:pt x="1" y="40"/>
                      <a:pt x="0" y="40"/>
                      <a:pt x="0" y="41"/>
                    </a:cubicBezTo>
                    <a:cubicBezTo>
                      <a:pt x="0" y="41"/>
                      <a:pt x="0" y="41"/>
                      <a:pt x="0" y="42"/>
                    </a:cubicBezTo>
                    <a:cubicBezTo>
                      <a:pt x="0" y="42"/>
                      <a:pt x="0" y="42"/>
                      <a:pt x="0" y="42"/>
                    </a:cubicBezTo>
                    <a:cubicBezTo>
                      <a:pt x="0" y="44"/>
                      <a:pt x="0" y="44"/>
                      <a:pt x="0" y="44"/>
                    </a:cubicBezTo>
                    <a:cubicBezTo>
                      <a:pt x="0" y="44"/>
                      <a:pt x="3" y="44"/>
                      <a:pt x="3" y="45"/>
                    </a:cubicBezTo>
                    <a:cubicBezTo>
                      <a:pt x="3" y="46"/>
                      <a:pt x="3" y="48"/>
                      <a:pt x="3" y="48"/>
                    </a:cubicBezTo>
                    <a:cubicBezTo>
                      <a:pt x="3" y="48"/>
                      <a:pt x="3" y="48"/>
                      <a:pt x="3" y="48"/>
                    </a:cubicBezTo>
                    <a:cubicBezTo>
                      <a:pt x="4" y="49"/>
                      <a:pt x="5" y="50"/>
                      <a:pt x="5" y="50"/>
                    </a:cubicBezTo>
                    <a:cubicBezTo>
                      <a:pt x="5" y="50"/>
                      <a:pt x="5" y="51"/>
                      <a:pt x="6" y="52"/>
                    </a:cubicBezTo>
                    <a:cubicBezTo>
                      <a:pt x="7" y="52"/>
                      <a:pt x="8" y="52"/>
                      <a:pt x="8" y="53"/>
                    </a:cubicBezTo>
                    <a:cubicBezTo>
                      <a:pt x="8" y="53"/>
                      <a:pt x="8" y="53"/>
                      <a:pt x="8" y="53"/>
                    </a:cubicBezTo>
                    <a:cubicBezTo>
                      <a:pt x="9" y="52"/>
                      <a:pt x="9" y="52"/>
                      <a:pt x="9" y="52"/>
                    </a:cubicBezTo>
                    <a:cubicBezTo>
                      <a:pt x="9" y="52"/>
                      <a:pt x="9" y="53"/>
                      <a:pt x="10" y="53"/>
                    </a:cubicBezTo>
                    <a:cubicBezTo>
                      <a:pt x="10" y="52"/>
                      <a:pt x="12" y="51"/>
                      <a:pt x="12" y="51"/>
                    </a:cubicBezTo>
                    <a:cubicBezTo>
                      <a:pt x="13" y="51"/>
                      <a:pt x="15" y="53"/>
                      <a:pt x="15" y="54"/>
                    </a:cubicBezTo>
                    <a:cubicBezTo>
                      <a:pt x="15" y="54"/>
                      <a:pt x="13" y="56"/>
                      <a:pt x="13" y="56"/>
                    </a:cubicBezTo>
                    <a:cubicBezTo>
                      <a:pt x="12" y="56"/>
                      <a:pt x="12" y="56"/>
                      <a:pt x="12" y="57"/>
                    </a:cubicBezTo>
                    <a:cubicBezTo>
                      <a:pt x="12" y="57"/>
                      <a:pt x="12" y="57"/>
                      <a:pt x="12" y="57"/>
                    </a:cubicBezTo>
                    <a:cubicBezTo>
                      <a:pt x="12" y="58"/>
                      <a:pt x="12" y="59"/>
                      <a:pt x="13" y="59"/>
                    </a:cubicBezTo>
                    <a:cubicBezTo>
                      <a:pt x="13" y="60"/>
                      <a:pt x="12" y="61"/>
                      <a:pt x="11" y="60"/>
                    </a:cubicBezTo>
                    <a:cubicBezTo>
                      <a:pt x="11" y="60"/>
                      <a:pt x="11" y="61"/>
                      <a:pt x="11" y="61"/>
                    </a:cubicBezTo>
                    <a:cubicBezTo>
                      <a:pt x="11" y="62"/>
                      <a:pt x="11" y="63"/>
                      <a:pt x="12" y="63"/>
                    </a:cubicBezTo>
                    <a:cubicBezTo>
                      <a:pt x="12" y="63"/>
                      <a:pt x="13" y="64"/>
                      <a:pt x="14" y="64"/>
                    </a:cubicBezTo>
                    <a:cubicBezTo>
                      <a:pt x="14" y="64"/>
                      <a:pt x="15" y="66"/>
                      <a:pt x="15" y="66"/>
                    </a:cubicBezTo>
                    <a:cubicBezTo>
                      <a:pt x="15" y="66"/>
                      <a:pt x="16" y="66"/>
                      <a:pt x="16" y="67"/>
                    </a:cubicBezTo>
                    <a:cubicBezTo>
                      <a:pt x="16" y="67"/>
                      <a:pt x="16" y="67"/>
                      <a:pt x="16" y="67"/>
                    </a:cubicBezTo>
                    <a:cubicBezTo>
                      <a:pt x="17" y="67"/>
                      <a:pt x="17" y="67"/>
                      <a:pt x="17" y="66"/>
                    </a:cubicBezTo>
                    <a:cubicBezTo>
                      <a:pt x="18" y="66"/>
                      <a:pt x="19" y="66"/>
                      <a:pt x="19" y="67"/>
                    </a:cubicBezTo>
                    <a:cubicBezTo>
                      <a:pt x="20" y="67"/>
                      <a:pt x="23" y="69"/>
                      <a:pt x="24" y="70"/>
                    </a:cubicBezTo>
                    <a:cubicBezTo>
                      <a:pt x="25" y="71"/>
                      <a:pt x="28" y="72"/>
                      <a:pt x="29" y="72"/>
                    </a:cubicBezTo>
                    <a:cubicBezTo>
                      <a:pt x="29" y="72"/>
                      <a:pt x="30" y="73"/>
                      <a:pt x="32" y="72"/>
                    </a:cubicBezTo>
                    <a:cubicBezTo>
                      <a:pt x="32" y="72"/>
                      <a:pt x="32" y="72"/>
                      <a:pt x="32" y="73"/>
                    </a:cubicBezTo>
                    <a:cubicBezTo>
                      <a:pt x="32" y="72"/>
                      <a:pt x="33" y="72"/>
                      <a:pt x="33" y="72"/>
                    </a:cubicBezTo>
                    <a:cubicBezTo>
                      <a:pt x="33" y="71"/>
                      <a:pt x="34" y="72"/>
                      <a:pt x="34" y="73"/>
                    </a:cubicBezTo>
                    <a:cubicBezTo>
                      <a:pt x="34" y="73"/>
                      <a:pt x="34" y="74"/>
                      <a:pt x="34" y="74"/>
                    </a:cubicBezTo>
                    <a:cubicBezTo>
                      <a:pt x="34" y="74"/>
                      <a:pt x="34" y="74"/>
                      <a:pt x="34" y="73"/>
                    </a:cubicBezTo>
                    <a:cubicBezTo>
                      <a:pt x="35" y="72"/>
                      <a:pt x="35" y="72"/>
                      <a:pt x="36" y="72"/>
                    </a:cubicBezTo>
                    <a:cubicBezTo>
                      <a:pt x="36" y="71"/>
                      <a:pt x="37" y="72"/>
                      <a:pt x="38" y="72"/>
                    </a:cubicBezTo>
                    <a:cubicBezTo>
                      <a:pt x="39" y="73"/>
                      <a:pt x="39" y="71"/>
                      <a:pt x="40" y="73"/>
                    </a:cubicBezTo>
                    <a:cubicBezTo>
                      <a:pt x="41" y="73"/>
                      <a:pt x="41" y="72"/>
                      <a:pt x="41" y="72"/>
                    </a:cubicBezTo>
                    <a:cubicBezTo>
                      <a:pt x="42" y="72"/>
                      <a:pt x="42" y="72"/>
                      <a:pt x="42" y="71"/>
                    </a:cubicBezTo>
                    <a:cubicBezTo>
                      <a:pt x="43" y="71"/>
                      <a:pt x="43" y="70"/>
                      <a:pt x="43" y="71"/>
                    </a:cubicBezTo>
                    <a:cubicBezTo>
                      <a:pt x="44" y="71"/>
                      <a:pt x="44" y="70"/>
                      <a:pt x="45" y="69"/>
                    </a:cubicBezTo>
                    <a:cubicBezTo>
                      <a:pt x="47" y="69"/>
                      <a:pt x="48" y="70"/>
                      <a:pt x="48" y="69"/>
                    </a:cubicBezTo>
                    <a:cubicBezTo>
                      <a:pt x="49" y="69"/>
                      <a:pt x="49" y="69"/>
                      <a:pt x="49" y="69"/>
                    </a:cubicBezTo>
                    <a:cubicBezTo>
                      <a:pt x="49" y="69"/>
                      <a:pt x="50" y="70"/>
                      <a:pt x="50" y="71"/>
                    </a:cubicBezTo>
                    <a:cubicBezTo>
                      <a:pt x="50" y="71"/>
                      <a:pt x="51" y="71"/>
                      <a:pt x="52" y="71"/>
                    </a:cubicBezTo>
                    <a:cubicBezTo>
                      <a:pt x="52" y="71"/>
                      <a:pt x="52" y="71"/>
                      <a:pt x="52" y="71"/>
                    </a:cubicBezTo>
                    <a:cubicBezTo>
                      <a:pt x="52" y="71"/>
                      <a:pt x="53" y="71"/>
                      <a:pt x="53" y="72"/>
                    </a:cubicBezTo>
                    <a:cubicBezTo>
                      <a:pt x="53" y="72"/>
                      <a:pt x="54" y="73"/>
                      <a:pt x="54" y="73"/>
                    </a:cubicBezTo>
                    <a:cubicBezTo>
                      <a:pt x="54" y="73"/>
                      <a:pt x="55" y="73"/>
                      <a:pt x="55" y="74"/>
                    </a:cubicBezTo>
                    <a:cubicBezTo>
                      <a:pt x="55" y="75"/>
                      <a:pt x="55" y="77"/>
                      <a:pt x="54" y="78"/>
                    </a:cubicBezTo>
                    <a:cubicBezTo>
                      <a:pt x="53" y="79"/>
                      <a:pt x="52" y="80"/>
                      <a:pt x="52" y="81"/>
                    </a:cubicBezTo>
                    <a:cubicBezTo>
                      <a:pt x="53" y="81"/>
                      <a:pt x="52" y="82"/>
                      <a:pt x="53" y="82"/>
                    </a:cubicBezTo>
                    <a:cubicBezTo>
                      <a:pt x="54" y="82"/>
                      <a:pt x="55" y="82"/>
                      <a:pt x="55" y="82"/>
                    </a:cubicBezTo>
                    <a:cubicBezTo>
                      <a:pt x="55" y="83"/>
                      <a:pt x="55" y="84"/>
                      <a:pt x="56" y="84"/>
                    </a:cubicBezTo>
                    <a:cubicBezTo>
                      <a:pt x="56" y="84"/>
                      <a:pt x="57" y="85"/>
                      <a:pt x="57" y="85"/>
                    </a:cubicBezTo>
                    <a:cubicBezTo>
                      <a:pt x="56" y="86"/>
                      <a:pt x="56" y="87"/>
                      <a:pt x="57" y="87"/>
                    </a:cubicBezTo>
                    <a:cubicBezTo>
                      <a:pt x="57" y="87"/>
                      <a:pt x="58" y="87"/>
                      <a:pt x="58" y="87"/>
                    </a:cubicBezTo>
                    <a:cubicBezTo>
                      <a:pt x="58" y="88"/>
                      <a:pt x="58" y="89"/>
                      <a:pt x="59" y="88"/>
                    </a:cubicBezTo>
                    <a:cubicBezTo>
                      <a:pt x="60" y="88"/>
                      <a:pt x="60" y="88"/>
                      <a:pt x="60" y="88"/>
                    </a:cubicBezTo>
                    <a:cubicBezTo>
                      <a:pt x="61" y="88"/>
                      <a:pt x="61" y="89"/>
                      <a:pt x="61" y="89"/>
                    </a:cubicBezTo>
                    <a:cubicBezTo>
                      <a:pt x="62" y="89"/>
                      <a:pt x="62" y="88"/>
                      <a:pt x="62" y="87"/>
                    </a:cubicBezTo>
                    <a:cubicBezTo>
                      <a:pt x="61" y="87"/>
                      <a:pt x="62" y="86"/>
                      <a:pt x="62" y="86"/>
                    </a:cubicBezTo>
                    <a:cubicBezTo>
                      <a:pt x="62" y="86"/>
                      <a:pt x="63" y="86"/>
                      <a:pt x="64" y="86"/>
                    </a:cubicBezTo>
                    <a:cubicBezTo>
                      <a:pt x="64" y="85"/>
                      <a:pt x="65" y="86"/>
                      <a:pt x="65" y="85"/>
                    </a:cubicBezTo>
                    <a:cubicBezTo>
                      <a:pt x="66" y="85"/>
                      <a:pt x="66" y="86"/>
                      <a:pt x="67" y="85"/>
                    </a:cubicBezTo>
                    <a:cubicBezTo>
                      <a:pt x="68" y="85"/>
                      <a:pt x="68" y="86"/>
                      <a:pt x="69" y="85"/>
                    </a:cubicBezTo>
                    <a:cubicBezTo>
                      <a:pt x="69" y="84"/>
                      <a:pt x="70" y="84"/>
                      <a:pt x="71" y="84"/>
                    </a:cubicBezTo>
                    <a:cubicBezTo>
                      <a:pt x="71" y="84"/>
                      <a:pt x="71" y="85"/>
                      <a:pt x="73" y="85"/>
                    </a:cubicBezTo>
                    <a:cubicBezTo>
                      <a:pt x="74" y="85"/>
                      <a:pt x="73" y="86"/>
                      <a:pt x="73" y="86"/>
                    </a:cubicBezTo>
                    <a:cubicBezTo>
                      <a:pt x="73" y="87"/>
                      <a:pt x="75" y="88"/>
                      <a:pt x="76" y="88"/>
                    </a:cubicBezTo>
                    <a:cubicBezTo>
                      <a:pt x="76" y="88"/>
                      <a:pt x="76" y="88"/>
                      <a:pt x="76" y="88"/>
                    </a:cubicBezTo>
                    <a:cubicBezTo>
                      <a:pt x="76" y="88"/>
                      <a:pt x="77" y="89"/>
                      <a:pt x="77" y="88"/>
                    </a:cubicBezTo>
                    <a:cubicBezTo>
                      <a:pt x="78" y="87"/>
                      <a:pt x="78" y="88"/>
                      <a:pt x="79" y="88"/>
                    </a:cubicBezTo>
                    <a:cubicBezTo>
                      <a:pt x="79" y="89"/>
                      <a:pt x="79" y="89"/>
                      <a:pt x="80" y="88"/>
                    </a:cubicBezTo>
                    <a:cubicBezTo>
                      <a:pt x="81" y="87"/>
                      <a:pt x="81" y="89"/>
                      <a:pt x="81" y="89"/>
                    </a:cubicBezTo>
                    <a:cubicBezTo>
                      <a:pt x="80" y="89"/>
                      <a:pt x="81" y="90"/>
                      <a:pt x="81" y="91"/>
                    </a:cubicBezTo>
                    <a:cubicBezTo>
                      <a:pt x="82" y="92"/>
                      <a:pt x="82" y="91"/>
                      <a:pt x="82" y="90"/>
                    </a:cubicBezTo>
                    <a:cubicBezTo>
                      <a:pt x="82" y="89"/>
                      <a:pt x="83" y="89"/>
                      <a:pt x="85" y="88"/>
                    </a:cubicBezTo>
                    <a:cubicBezTo>
                      <a:pt x="87" y="87"/>
                      <a:pt x="90" y="86"/>
                      <a:pt x="90" y="85"/>
                    </a:cubicBezTo>
                    <a:cubicBezTo>
                      <a:pt x="90" y="85"/>
                      <a:pt x="91" y="86"/>
                      <a:pt x="92" y="86"/>
                    </a:cubicBezTo>
                    <a:cubicBezTo>
                      <a:pt x="93" y="85"/>
                      <a:pt x="95" y="85"/>
                      <a:pt x="96" y="85"/>
                    </a:cubicBezTo>
                    <a:cubicBezTo>
                      <a:pt x="97" y="85"/>
                      <a:pt x="97" y="84"/>
                      <a:pt x="97" y="84"/>
                    </a:cubicBezTo>
                    <a:cubicBezTo>
                      <a:pt x="98" y="83"/>
                      <a:pt x="98" y="83"/>
                      <a:pt x="99" y="83"/>
                    </a:cubicBezTo>
                    <a:cubicBezTo>
                      <a:pt x="99" y="82"/>
                      <a:pt x="100" y="82"/>
                      <a:pt x="100" y="81"/>
                    </a:cubicBezTo>
                    <a:cubicBezTo>
                      <a:pt x="100" y="81"/>
                      <a:pt x="102" y="81"/>
                      <a:pt x="102" y="80"/>
                    </a:cubicBezTo>
                    <a:cubicBezTo>
                      <a:pt x="102" y="80"/>
                      <a:pt x="103" y="80"/>
                      <a:pt x="103" y="79"/>
                    </a:cubicBezTo>
                    <a:cubicBezTo>
                      <a:pt x="103" y="78"/>
                      <a:pt x="103" y="79"/>
                      <a:pt x="104" y="78"/>
                    </a:cubicBezTo>
                    <a:cubicBezTo>
                      <a:pt x="104" y="78"/>
                      <a:pt x="103" y="77"/>
                      <a:pt x="104" y="76"/>
                    </a:cubicBezTo>
                    <a:cubicBezTo>
                      <a:pt x="105" y="76"/>
                      <a:pt x="104" y="76"/>
                      <a:pt x="104" y="75"/>
                    </a:cubicBezTo>
                    <a:cubicBezTo>
                      <a:pt x="104" y="75"/>
                      <a:pt x="105" y="75"/>
                      <a:pt x="105" y="74"/>
                    </a:cubicBezTo>
                    <a:cubicBezTo>
                      <a:pt x="106" y="74"/>
                      <a:pt x="106" y="74"/>
                      <a:pt x="106" y="73"/>
                    </a:cubicBezTo>
                    <a:cubicBezTo>
                      <a:pt x="106" y="72"/>
                      <a:pt x="107" y="72"/>
                      <a:pt x="108" y="71"/>
                    </a:cubicBezTo>
                    <a:cubicBezTo>
                      <a:pt x="108" y="71"/>
                      <a:pt x="109" y="70"/>
                      <a:pt x="108" y="70"/>
                    </a:cubicBezTo>
                    <a:cubicBezTo>
                      <a:pt x="108" y="69"/>
                      <a:pt x="109" y="69"/>
                      <a:pt x="109" y="69"/>
                    </a:cubicBezTo>
                    <a:cubicBezTo>
                      <a:pt x="108" y="68"/>
                      <a:pt x="109" y="68"/>
                      <a:pt x="110" y="67"/>
                    </a:cubicBezTo>
                    <a:cubicBezTo>
                      <a:pt x="111" y="67"/>
                      <a:pt x="109" y="67"/>
                      <a:pt x="109" y="67"/>
                    </a:cubicBezTo>
                    <a:cubicBezTo>
                      <a:pt x="108" y="67"/>
                      <a:pt x="108" y="66"/>
                      <a:pt x="107" y="67"/>
                    </a:cubicBezTo>
                    <a:cubicBezTo>
                      <a:pt x="107" y="67"/>
                      <a:pt x="106" y="66"/>
                      <a:pt x="107" y="66"/>
                    </a:cubicBezTo>
                    <a:cubicBezTo>
                      <a:pt x="107" y="66"/>
                      <a:pt x="109" y="65"/>
                      <a:pt x="109" y="65"/>
                    </a:cubicBezTo>
                    <a:cubicBezTo>
                      <a:pt x="110" y="65"/>
                      <a:pt x="108" y="64"/>
                      <a:pt x="108" y="64"/>
                    </a:cubicBezTo>
                    <a:cubicBezTo>
                      <a:pt x="107" y="64"/>
                      <a:pt x="106" y="62"/>
                      <a:pt x="106" y="62"/>
                    </a:cubicBezTo>
                    <a:cubicBezTo>
                      <a:pt x="105" y="62"/>
                      <a:pt x="106" y="62"/>
                      <a:pt x="107" y="62"/>
                    </a:cubicBezTo>
                    <a:cubicBezTo>
                      <a:pt x="108" y="62"/>
                      <a:pt x="109" y="63"/>
                      <a:pt x="109" y="62"/>
                    </a:cubicBezTo>
                    <a:cubicBezTo>
                      <a:pt x="109" y="62"/>
                      <a:pt x="108" y="61"/>
                      <a:pt x="107" y="60"/>
                    </a:cubicBezTo>
                    <a:cubicBezTo>
                      <a:pt x="106" y="60"/>
                      <a:pt x="107" y="59"/>
                      <a:pt x="107" y="59"/>
                    </a:cubicBezTo>
                    <a:cubicBezTo>
                      <a:pt x="106" y="59"/>
                      <a:pt x="105" y="57"/>
                      <a:pt x="105" y="56"/>
                    </a:cubicBezTo>
                    <a:cubicBezTo>
                      <a:pt x="105" y="55"/>
                      <a:pt x="103" y="55"/>
                      <a:pt x="103" y="55"/>
                    </a:cubicBezTo>
                    <a:cubicBezTo>
                      <a:pt x="103" y="54"/>
                      <a:pt x="103" y="53"/>
                      <a:pt x="104" y="52"/>
                    </a:cubicBezTo>
                    <a:cubicBezTo>
                      <a:pt x="105" y="52"/>
                      <a:pt x="105" y="51"/>
                      <a:pt x="105" y="51"/>
                    </a:cubicBezTo>
                    <a:cubicBezTo>
                      <a:pt x="106" y="51"/>
                      <a:pt x="106" y="51"/>
                      <a:pt x="107" y="50"/>
                    </a:cubicBezTo>
                    <a:cubicBezTo>
                      <a:pt x="107" y="49"/>
                      <a:pt x="108" y="50"/>
                      <a:pt x="108" y="50"/>
                    </a:cubicBezTo>
                    <a:cubicBezTo>
                      <a:pt x="108" y="49"/>
                      <a:pt x="110" y="49"/>
                      <a:pt x="111" y="49"/>
                    </a:cubicBezTo>
                    <a:cubicBezTo>
                      <a:pt x="111" y="48"/>
                      <a:pt x="110" y="47"/>
                      <a:pt x="109" y="47"/>
                    </a:cubicBezTo>
                    <a:cubicBezTo>
                      <a:pt x="108" y="47"/>
                      <a:pt x="108" y="47"/>
                      <a:pt x="107" y="46"/>
                    </a:cubicBezTo>
                    <a:cubicBezTo>
                      <a:pt x="106" y="45"/>
                      <a:pt x="105" y="48"/>
                      <a:pt x="104" y="48"/>
                    </a:cubicBezTo>
                    <a:cubicBezTo>
                      <a:pt x="103" y="49"/>
                      <a:pt x="102" y="47"/>
                      <a:pt x="102" y="46"/>
                    </a:cubicBezTo>
                    <a:cubicBezTo>
                      <a:pt x="103" y="46"/>
                      <a:pt x="102" y="46"/>
                      <a:pt x="100" y="46"/>
                    </a:cubicBezTo>
                    <a:cubicBezTo>
                      <a:pt x="98" y="46"/>
                      <a:pt x="99" y="43"/>
                      <a:pt x="100" y="43"/>
                    </a:cubicBezTo>
                    <a:cubicBezTo>
                      <a:pt x="101" y="43"/>
                      <a:pt x="102" y="44"/>
                      <a:pt x="103" y="42"/>
                    </a:cubicBezTo>
                    <a:cubicBezTo>
                      <a:pt x="103" y="40"/>
                      <a:pt x="104" y="42"/>
                      <a:pt x="106" y="40"/>
                    </a:cubicBezTo>
                    <a:cubicBezTo>
                      <a:pt x="107" y="39"/>
                      <a:pt x="108" y="38"/>
                      <a:pt x="110" y="38"/>
                    </a:cubicBezTo>
                    <a:cubicBezTo>
                      <a:pt x="111" y="39"/>
                      <a:pt x="108" y="41"/>
                      <a:pt x="108" y="42"/>
                    </a:cubicBezTo>
                    <a:cubicBezTo>
                      <a:pt x="108" y="42"/>
                      <a:pt x="108" y="43"/>
                      <a:pt x="108" y="43"/>
                    </a:cubicBezTo>
                    <a:cubicBezTo>
                      <a:pt x="107" y="44"/>
                      <a:pt x="108" y="44"/>
                      <a:pt x="109" y="43"/>
                    </a:cubicBezTo>
                    <a:cubicBezTo>
                      <a:pt x="111" y="43"/>
                      <a:pt x="112" y="41"/>
                      <a:pt x="114" y="41"/>
                    </a:cubicBezTo>
                    <a:cubicBezTo>
                      <a:pt x="114" y="41"/>
                      <a:pt x="114" y="41"/>
                      <a:pt x="115" y="41"/>
                    </a:cubicBezTo>
                    <a:cubicBezTo>
                      <a:pt x="115" y="40"/>
                      <a:pt x="115" y="40"/>
                      <a:pt x="115" y="40"/>
                    </a:cubicBezTo>
                    <a:cubicBezTo>
                      <a:pt x="116" y="39"/>
                      <a:pt x="119" y="38"/>
                      <a:pt x="120" y="37"/>
                    </a:cubicBezTo>
                    <a:cubicBezTo>
                      <a:pt x="120" y="37"/>
                      <a:pt x="121" y="36"/>
                      <a:pt x="121" y="36"/>
                    </a:cubicBezTo>
                    <a:cubicBezTo>
                      <a:pt x="122" y="36"/>
                      <a:pt x="122" y="36"/>
                      <a:pt x="123" y="36"/>
                    </a:cubicBezTo>
                    <a:cubicBezTo>
                      <a:pt x="124" y="36"/>
                      <a:pt x="125" y="37"/>
                      <a:pt x="124" y="36"/>
                    </a:cubicBezTo>
                    <a:cubicBezTo>
                      <a:pt x="124" y="35"/>
                      <a:pt x="124" y="35"/>
                      <a:pt x="125" y="35"/>
                    </a:cubicBezTo>
                    <a:cubicBezTo>
                      <a:pt x="126" y="35"/>
                      <a:pt x="126" y="34"/>
                      <a:pt x="127" y="34"/>
                    </a:cubicBezTo>
                    <a:cubicBezTo>
                      <a:pt x="127" y="34"/>
                      <a:pt x="127" y="32"/>
                      <a:pt x="128" y="32"/>
                    </a:cubicBezTo>
                    <a:cubicBezTo>
                      <a:pt x="129" y="32"/>
                      <a:pt x="129" y="33"/>
                      <a:pt x="130" y="33"/>
                    </a:cubicBezTo>
                    <a:cubicBezTo>
                      <a:pt x="130" y="33"/>
                      <a:pt x="130" y="33"/>
                      <a:pt x="131" y="33"/>
                    </a:cubicBezTo>
                    <a:cubicBezTo>
                      <a:pt x="131" y="33"/>
                      <a:pt x="131" y="33"/>
                      <a:pt x="131" y="32"/>
                    </a:cubicBezTo>
                    <a:cubicBezTo>
                      <a:pt x="131" y="32"/>
                      <a:pt x="131" y="31"/>
                      <a:pt x="131" y="30"/>
                    </a:cubicBezTo>
                    <a:cubicBezTo>
                      <a:pt x="131" y="29"/>
                      <a:pt x="131" y="29"/>
                      <a:pt x="131" y="28"/>
                    </a:cubicBezTo>
                    <a:cubicBezTo>
                      <a:pt x="131" y="28"/>
                      <a:pt x="131" y="27"/>
                      <a:pt x="131" y="27"/>
                    </a:cubicBezTo>
                    <a:cubicBezTo>
                      <a:pt x="132" y="27"/>
                      <a:pt x="132" y="25"/>
                      <a:pt x="133" y="26"/>
                    </a:cubicBezTo>
                    <a:cubicBezTo>
                      <a:pt x="134" y="26"/>
                      <a:pt x="135" y="26"/>
                      <a:pt x="135" y="26"/>
                    </a:cubicBezTo>
                    <a:cubicBezTo>
                      <a:pt x="135" y="25"/>
                      <a:pt x="136" y="25"/>
                      <a:pt x="136" y="24"/>
                    </a:cubicBezTo>
                    <a:cubicBezTo>
                      <a:pt x="136" y="23"/>
                      <a:pt x="137" y="23"/>
                      <a:pt x="138" y="22"/>
                    </a:cubicBezTo>
                    <a:cubicBezTo>
                      <a:pt x="138" y="22"/>
                      <a:pt x="138" y="20"/>
                      <a:pt x="139" y="20"/>
                    </a:cubicBezTo>
                    <a:cubicBezTo>
                      <a:pt x="140" y="19"/>
                      <a:pt x="139" y="19"/>
                      <a:pt x="139" y="18"/>
                    </a:cubicBezTo>
                    <a:close/>
                    <a:moveTo>
                      <a:pt x="105" y="83"/>
                    </a:moveTo>
                    <a:cubicBezTo>
                      <a:pt x="104" y="85"/>
                      <a:pt x="106" y="87"/>
                      <a:pt x="106" y="87"/>
                    </a:cubicBezTo>
                    <a:cubicBezTo>
                      <a:pt x="107" y="86"/>
                      <a:pt x="110" y="80"/>
                      <a:pt x="109" y="79"/>
                    </a:cubicBezTo>
                    <a:cubicBezTo>
                      <a:pt x="109" y="79"/>
                      <a:pt x="106" y="80"/>
                      <a:pt x="105" y="83"/>
                    </a:cubicBezTo>
                    <a:close/>
                    <a:moveTo>
                      <a:pt x="81" y="92"/>
                    </a:moveTo>
                    <a:cubicBezTo>
                      <a:pt x="80" y="92"/>
                      <a:pt x="77" y="93"/>
                      <a:pt x="78" y="95"/>
                    </a:cubicBezTo>
                    <a:cubicBezTo>
                      <a:pt x="79" y="97"/>
                      <a:pt x="82" y="96"/>
                      <a:pt x="82" y="95"/>
                    </a:cubicBezTo>
                    <a:cubicBezTo>
                      <a:pt x="82" y="94"/>
                      <a:pt x="84" y="93"/>
                      <a:pt x="84" y="92"/>
                    </a:cubicBezTo>
                    <a:cubicBezTo>
                      <a:pt x="83" y="92"/>
                      <a:pt x="82" y="92"/>
                      <a:pt x="81" y="9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326">
                <a:extLst>
                  <a:ext uri="{FF2B5EF4-FFF2-40B4-BE49-F238E27FC236}">
                    <a16:creationId xmlns:a16="http://schemas.microsoft.com/office/drawing/2014/main" id="{143978B6-2834-41F3-B642-86A8EE64C6A0}"/>
                  </a:ext>
                </a:extLst>
              </p:cNvPr>
              <p:cNvSpPr>
                <a:spLocks noEditPoints="1"/>
              </p:cNvSpPr>
              <p:nvPr/>
            </p:nvSpPr>
            <p:spPr bwMode="auto">
              <a:xfrm>
                <a:off x="-2549525" y="2073275"/>
                <a:ext cx="84137" cy="114300"/>
              </a:xfrm>
              <a:custGeom>
                <a:avLst/>
                <a:gdLst>
                  <a:gd name="T0" fmla="*/ 12 w 23"/>
                  <a:gd name="T1" fmla="*/ 12 h 32"/>
                  <a:gd name="T2" fmla="*/ 15 w 23"/>
                  <a:gd name="T3" fmla="*/ 14 h 32"/>
                  <a:gd name="T4" fmla="*/ 15 w 23"/>
                  <a:gd name="T5" fmla="*/ 17 h 32"/>
                  <a:gd name="T6" fmla="*/ 16 w 23"/>
                  <a:gd name="T7" fmla="*/ 18 h 32"/>
                  <a:gd name="T8" fmla="*/ 18 w 23"/>
                  <a:gd name="T9" fmla="*/ 20 h 32"/>
                  <a:gd name="T10" fmla="*/ 18 w 23"/>
                  <a:gd name="T11" fmla="*/ 20 h 32"/>
                  <a:gd name="T12" fmla="*/ 19 w 23"/>
                  <a:gd name="T13" fmla="*/ 18 h 32"/>
                  <a:gd name="T14" fmla="*/ 19 w 23"/>
                  <a:gd name="T15" fmla="*/ 16 h 32"/>
                  <a:gd name="T16" fmla="*/ 16 w 23"/>
                  <a:gd name="T17" fmla="*/ 14 h 32"/>
                  <a:gd name="T18" fmla="*/ 15 w 23"/>
                  <a:gd name="T19" fmla="*/ 12 h 32"/>
                  <a:gd name="T20" fmla="*/ 11 w 23"/>
                  <a:gd name="T21" fmla="*/ 11 h 32"/>
                  <a:gd name="T22" fmla="*/ 10 w 23"/>
                  <a:gd name="T23" fmla="*/ 9 h 32"/>
                  <a:gd name="T24" fmla="*/ 12 w 23"/>
                  <a:gd name="T25" fmla="*/ 6 h 32"/>
                  <a:gd name="T26" fmla="*/ 12 w 23"/>
                  <a:gd name="T27" fmla="*/ 2 h 32"/>
                  <a:gd name="T28" fmla="*/ 11 w 23"/>
                  <a:gd name="T29" fmla="*/ 1 h 32"/>
                  <a:gd name="T30" fmla="*/ 8 w 23"/>
                  <a:gd name="T31" fmla="*/ 1 h 32"/>
                  <a:gd name="T32" fmla="*/ 7 w 23"/>
                  <a:gd name="T33" fmla="*/ 6 h 32"/>
                  <a:gd name="T34" fmla="*/ 6 w 23"/>
                  <a:gd name="T35" fmla="*/ 6 h 32"/>
                  <a:gd name="T36" fmla="*/ 7 w 23"/>
                  <a:gd name="T37" fmla="*/ 9 h 32"/>
                  <a:gd name="T38" fmla="*/ 8 w 23"/>
                  <a:gd name="T39" fmla="*/ 11 h 32"/>
                  <a:gd name="T40" fmla="*/ 10 w 23"/>
                  <a:gd name="T41" fmla="*/ 12 h 32"/>
                  <a:gd name="T42" fmla="*/ 12 w 23"/>
                  <a:gd name="T43" fmla="*/ 12 h 32"/>
                  <a:gd name="T44" fmla="*/ 8 w 23"/>
                  <a:gd name="T45" fmla="*/ 13 h 32"/>
                  <a:gd name="T46" fmla="*/ 10 w 23"/>
                  <a:gd name="T47" fmla="*/ 15 h 32"/>
                  <a:gd name="T48" fmla="*/ 8 w 23"/>
                  <a:gd name="T49" fmla="*/ 13 h 32"/>
                  <a:gd name="T50" fmla="*/ 11 w 23"/>
                  <a:gd name="T51" fmla="*/ 20 h 32"/>
                  <a:gd name="T52" fmla="*/ 13 w 23"/>
                  <a:gd name="T53" fmla="*/ 19 h 32"/>
                  <a:gd name="T54" fmla="*/ 13 w 23"/>
                  <a:gd name="T55" fmla="*/ 21 h 32"/>
                  <a:gd name="T56" fmla="*/ 13 w 23"/>
                  <a:gd name="T57" fmla="*/ 23 h 32"/>
                  <a:gd name="T58" fmla="*/ 16 w 23"/>
                  <a:gd name="T59" fmla="*/ 20 h 32"/>
                  <a:gd name="T60" fmla="*/ 15 w 23"/>
                  <a:gd name="T61" fmla="*/ 19 h 32"/>
                  <a:gd name="T62" fmla="*/ 11 w 23"/>
                  <a:gd name="T63" fmla="*/ 17 h 32"/>
                  <a:gd name="T64" fmla="*/ 11 w 23"/>
                  <a:gd name="T65" fmla="*/ 20 h 32"/>
                  <a:gd name="T66" fmla="*/ 3 w 23"/>
                  <a:gd name="T67" fmla="*/ 21 h 32"/>
                  <a:gd name="T68" fmla="*/ 0 w 23"/>
                  <a:gd name="T69" fmla="*/ 25 h 32"/>
                  <a:gd name="T70" fmla="*/ 5 w 23"/>
                  <a:gd name="T71" fmla="*/ 21 h 32"/>
                  <a:gd name="T72" fmla="*/ 5 w 23"/>
                  <a:gd name="T73" fmla="*/ 18 h 32"/>
                  <a:gd name="T74" fmla="*/ 3 w 23"/>
                  <a:gd name="T75" fmla="*/ 21 h 32"/>
                  <a:gd name="T76" fmla="*/ 16 w 23"/>
                  <a:gd name="T77" fmla="*/ 22 h 32"/>
                  <a:gd name="T78" fmla="*/ 17 w 23"/>
                  <a:gd name="T79" fmla="*/ 21 h 32"/>
                  <a:gd name="T80" fmla="*/ 16 w 23"/>
                  <a:gd name="T81" fmla="*/ 22 h 32"/>
                  <a:gd name="T82" fmla="*/ 22 w 23"/>
                  <a:gd name="T83" fmla="*/ 28 h 32"/>
                  <a:gd name="T84" fmla="*/ 21 w 23"/>
                  <a:gd name="T85" fmla="*/ 23 h 32"/>
                  <a:gd name="T86" fmla="*/ 20 w 23"/>
                  <a:gd name="T87" fmla="*/ 22 h 32"/>
                  <a:gd name="T88" fmla="*/ 18 w 23"/>
                  <a:gd name="T89" fmla="*/ 24 h 32"/>
                  <a:gd name="T90" fmla="*/ 17 w 23"/>
                  <a:gd name="T91" fmla="*/ 25 h 32"/>
                  <a:gd name="T92" fmla="*/ 15 w 23"/>
                  <a:gd name="T93" fmla="*/ 24 h 32"/>
                  <a:gd name="T94" fmla="*/ 12 w 23"/>
                  <a:gd name="T95" fmla="*/ 26 h 32"/>
                  <a:gd name="T96" fmla="*/ 11 w 23"/>
                  <a:gd name="T97" fmla="*/ 28 h 32"/>
                  <a:gd name="T98" fmla="*/ 13 w 23"/>
                  <a:gd name="T99" fmla="*/ 27 h 32"/>
                  <a:gd name="T100" fmla="*/ 15 w 23"/>
                  <a:gd name="T101" fmla="*/ 26 h 32"/>
                  <a:gd name="T102" fmla="*/ 17 w 23"/>
                  <a:gd name="T103" fmla="*/ 30 h 32"/>
                  <a:gd name="T104" fmla="*/ 19 w 23"/>
                  <a:gd name="T105" fmla="*/ 32 h 32"/>
                  <a:gd name="T106" fmla="*/ 19 w 23"/>
                  <a:gd name="T107" fmla="*/ 29 h 32"/>
                  <a:gd name="T108" fmla="*/ 22 w 23"/>
                  <a:gd name="T10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32">
                    <a:moveTo>
                      <a:pt x="12" y="12"/>
                    </a:moveTo>
                    <a:cubicBezTo>
                      <a:pt x="13" y="12"/>
                      <a:pt x="15" y="14"/>
                      <a:pt x="15" y="14"/>
                    </a:cubicBezTo>
                    <a:cubicBezTo>
                      <a:pt x="15" y="15"/>
                      <a:pt x="15" y="17"/>
                      <a:pt x="15" y="17"/>
                    </a:cubicBezTo>
                    <a:cubicBezTo>
                      <a:pt x="16" y="16"/>
                      <a:pt x="17" y="17"/>
                      <a:pt x="16" y="18"/>
                    </a:cubicBezTo>
                    <a:cubicBezTo>
                      <a:pt x="16" y="18"/>
                      <a:pt x="17" y="19"/>
                      <a:pt x="18" y="20"/>
                    </a:cubicBezTo>
                    <a:cubicBezTo>
                      <a:pt x="18" y="22"/>
                      <a:pt x="19" y="21"/>
                      <a:pt x="18" y="20"/>
                    </a:cubicBezTo>
                    <a:cubicBezTo>
                      <a:pt x="18" y="19"/>
                      <a:pt x="19" y="19"/>
                      <a:pt x="19" y="18"/>
                    </a:cubicBezTo>
                    <a:cubicBezTo>
                      <a:pt x="20" y="18"/>
                      <a:pt x="19" y="17"/>
                      <a:pt x="19" y="16"/>
                    </a:cubicBezTo>
                    <a:cubicBezTo>
                      <a:pt x="18" y="14"/>
                      <a:pt x="16" y="15"/>
                      <a:pt x="16" y="14"/>
                    </a:cubicBezTo>
                    <a:cubicBezTo>
                      <a:pt x="16" y="13"/>
                      <a:pt x="15" y="12"/>
                      <a:pt x="15" y="12"/>
                    </a:cubicBezTo>
                    <a:cubicBezTo>
                      <a:pt x="15" y="11"/>
                      <a:pt x="13" y="10"/>
                      <a:pt x="11" y="11"/>
                    </a:cubicBezTo>
                    <a:cubicBezTo>
                      <a:pt x="10" y="12"/>
                      <a:pt x="11" y="10"/>
                      <a:pt x="10" y="9"/>
                    </a:cubicBezTo>
                    <a:cubicBezTo>
                      <a:pt x="9" y="8"/>
                      <a:pt x="11" y="7"/>
                      <a:pt x="12" y="6"/>
                    </a:cubicBezTo>
                    <a:cubicBezTo>
                      <a:pt x="13" y="5"/>
                      <a:pt x="12" y="3"/>
                      <a:pt x="12" y="2"/>
                    </a:cubicBezTo>
                    <a:cubicBezTo>
                      <a:pt x="12" y="1"/>
                      <a:pt x="12" y="1"/>
                      <a:pt x="11" y="1"/>
                    </a:cubicBezTo>
                    <a:cubicBezTo>
                      <a:pt x="11" y="1"/>
                      <a:pt x="9" y="0"/>
                      <a:pt x="8" y="1"/>
                    </a:cubicBezTo>
                    <a:cubicBezTo>
                      <a:pt x="7" y="1"/>
                      <a:pt x="8" y="6"/>
                      <a:pt x="7" y="6"/>
                    </a:cubicBezTo>
                    <a:cubicBezTo>
                      <a:pt x="7" y="7"/>
                      <a:pt x="6" y="6"/>
                      <a:pt x="6" y="6"/>
                    </a:cubicBezTo>
                    <a:cubicBezTo>
                      <a:pt x="6" y="7"/>
                      <a:pt x="6" y="9"/>
                      <a:pt x="7" y="9"/>
                    </a:cubicBezTo>
                    <a:cubicBezTo>
                      <a:pt x="7" y="9"/>
                      <a:pt x="8" y="10"/>
                      <a:pt x="8" y="11"/>
                    </a:cubicBezTo>
                    <a:cubicBezTo>
                      <a:pt x="7" y="12"/>
                      <a:pt x="9" y="12"/>
                      <a:pt x="10" y="12"/>
                    </a:cubicBezTo>
                    <a:cubicBezTo>
                      <a:pt x="11" y="11"/>
                      <a:pt x="11" y="13"/>
                      <a:pt x="12" y="12"/>
                    </a:cubicBezTo>
                    <a:close/>
                    <a:moveTo>
                      <a:pt x="8" y="13"/>
                    </a:moveTo>
                    <a:cubicBezTo>
                      <a:pt x="8" y="14"/>
                      <a:pt x="8" y="16"/>
                      <a:pt x="10" y="15"/>
                    </a:cubicBezTo>
                    <a:cubicBezTo>
                      <a:pt x="11" y="15"/>
                      <a:pt x="7" y="12"/>
                      <a:pt x="8" y="13"/>
                    </a:cubicBezTo>
                    <a:close/>
                    <a:moveTo>
                      <a:pt x="11" y="20"/>
                    </a:moveTo>
                    <a:cubicBezTo>
                      <a:pt x="12" y="20"/>
                      <a:pt x="13" y="20"/>
                      <a:pt x="13" y="19"/>
                    </a:cubicBezTo>
                    <a:cubicBezTo>
                      <a:pt x="13" y="18"/>
                      <a:pt x="13" y="20"/>
                      <a:pt x="13" y="21"/>
                    </a:cubicBezTo>
                    <a:cubicBezTo>
                      <a:pt x="12" y="21"/>
                      <a:pt x="12" y="23"/>
                      <a:pt x="13" y="23"/>
                    </a:cubicBezTo>
                    <a:cubicBezTo>
                      <a:pt x="14" y="24"/>
                      <a:pt x="16" y="20"/>
                      <a:pt x="16" y="20"/>
                    </a:cubicBezTo>
                    <a:cubicBezTo>
                      <a:pt x="15" y="19"/>
                      <a:pt x="15" y="20"/>
                      <a:pt x="15" y="19"/>
                    </a:cubicBezTo>
                    <a:cubicBezTo>
                      <a:pt x="15" y="18"/>
                      <a:pt x="12" y="16"/>
                      <a:pt x="11" y="17"/>
                    </a:cubicBezTo>
                    <a:cubicBezTo>
                      <a:pt x="10" y="17"/>
                      <a:pt x="11" y="20"/>
                      <a:pt x="11" y="20"/>
                    </a:cubicBezTo>
                    <a:close/>
                    <a:moveTo>
                      <a:pt x="3" y="21"/>
                    </a:moveTo>
                    <a:cubicBezTo>
                      <a:pt x="2" y="22"/>
                      <a:pt x="0" y="24"/>
                      <a:pt x="0" y="25"/>
                    </a:cubicBezTo>
                    <a:cubicBezTo>
                      <a:pt x="1" y="26"/>
                      <a:pt x="3" y="22"/>
                      <a:pt x="5" y="21"/>
                    </a:cubicBezTo>
                    <a:cubicBezTo>
                      <a:pt x="6" y="20"/>
                      <a:pt x="6" y="19"/>
                      <a:pt x="5" y="18"/>
                    </a:cubicBezTo>
                    <a:cubicBezTo>
                      <a:pt x="5" y="18"/>
                      <a:pt x="4" y="20"/>
                      <a:pt x="3" y="21"/>
                    </a:cubicBezTo>
                    <a:close/>
                    <a:moveTo>
                      <a:pt x="16" y="22"/>
                    </a:moveTo>
                    <a:cubicBezTo>
                      <a:pt x="16" y="23"/>
                      <a:pt x="18" y="22"/>
                      <a:pt x="17" y="21"/>
                    </a:cubicBezTo>
                    <a:cubicBezTo>
                      <a:pt x="17" y="21"/>
                      <a:pt x="15" y="22"/>
                      <a:pt x="16" y="22"/>
                    </a:cubicBezTo>
                    <a:close/>
                    <a:moveTo>
                      <a:pt x="22" y="28"/>
                    </a:moveTo>
                    <a:cubicBezTo>
                      <a:pt x="23" y="27"/>
                      <a:pt x="21" y="24"/>
                      <a:pt x="21" y="23"/>
                    </a:cubicBezTo>
                    <a:cubicBezTo>
                      <a:pt x="21" y="21"/>
                      <a:pt x="19" y="21"/>
                      <a:pt x="20" y="22"/>
                    </a:cubicBezTo>
                    <a:cubicBezTo>
                      <a:pt x="20" y="23"/>
                      <a:pt x="18" y="23"/>
                      <a:pt x="18" y="24"/>
                    </a:cubicBezTo>
                    <a:cubicBezTo>
                      <a:pt x="18" y="25"/>
                      <a:pt x="17" y="24"/>
                      <a:pt x="17" y="25"/>
                    </a:cubicBezTo>
                    <a:cubicBezTo>
                      <a:pt x="17" y="26"/>
                      <a:pt x="15" y="25"/>
                      <a:pt x="15" y="24"/>
                    </a:cubicBezTo>
                    <a:cubicBezTo>
                      <a:pt x="14" y="24"/>
                      <a:pt x="13" y="26"/>
                      <a:pt x="12" y="26"/>
                    </a:cubicBezTo>
                    <a:cubicBezTo>
                      <a:pt x="11" y="26"/>
                      <a:pt x="11" y="28"/>
                      <a:pt x="11" y="28"/>
                    </a:cubicBezTo>
                    <a:cubicBezTo>
                      <a:pt x="12" y="28"/>
                      <a:pt x="12" y="27"/>
                      <a:pt x="13" y="27"/>
                    </a:cubicBezTo>
                    <a:cubicBezTo>
                      <a:pt x="14" y="27"/>
                      <a:pt x="14" y="26"/>
                      <a:pt x="15" y="26"/>
                    </a:cubicBezTo>
                    <a:cubicBezTo>
                      <a:pt x="16" y="27"/>
                      <a:pt x="15" y="30"/>
                      <a:pt x="17" y="30"/>
                    </a:cubicBezTo>
                    <a:cubicBezTo>
                      <a:pt x="19" y="31"/>
                      <a:pt x="19" y="32"/>
                      <a:pt x="19" y="32"/>
                    </a:cubicBezTo>
                    <a:cubicBezTo>
                      <a:pt x="20" y="32"/>
                      <a:pt x="19" y="30"/>
                      <a:pt x="19" y="29"/>
                    </a:cubicBezTo>
                    <a:cubicBezTo>
                      <a:pt x="19" y="28"/>
                      <a:pt x="21" y="29"/>
                      <a:pt x="22"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327">
                <a:extLst>
                  <a:ext uri="{FF2B5EF4-FFF2-40B4-BE49-F238E27FC236}">
                    <a16:creationId xmlns:a16="http://schemas.microsoft.com/office/drawing/2014/main" id="{180F7D90-C154-45B3-9686-85FF56260CB2}"/>
                  </a:ext>
                </a:extLst>
              </p:cNvPr>
              <p:cNvSpPr>
                <a:spLocks noEditPoints="1"/>
              </p:cNvSpPr>
              <p:nvPr/>
            </p:nvSpPr>
            <p:spPr bwMode="auto">
              <a:xfrm>
                <a:off x="-2346325" y="2257425"/>
                <a:ext cx="104775" cy="68263"/>
              </a:xfrm>
              <a:custGeom>
                <a:avLst/>
                <a:gdLst>
                  <a:gd name="T0" fmla="*/ 21 w 29"/>
                  <a:gd name="T1" fmla="*/ 17 h 19"/>
                  <a:gd name="T2" fmla="*/ 19 w 29"/>
                  <a:gd name="T3" fmla="*/ 16 h 19"/>
                  <a:gd name="T4" fmla="*/ 17 w 29"/>
                  <a:gd name="T5" fmla="*/ 15 h 19"/>
                  <a:gd name="T6" fmla="*/ 15 w 29"/>
                  <a:gd name="T7" fmla="*/ 11 h 19"/>
                  <a:gd name="T8" fmla="*/ 15 w 29"/>
                  <a:gd name="T9" fmla="*/ 10 h 19"/>
                  <a:gd name="T10" fmla="*/ 15 w 29"/>
                  <a:gd name="T11" fmla="*/ 8 h 19"/>
                  <a:gd name="T12" fmla="*/ 10 w 29"/>
                  <a:gd name="T13" fmla="*/ 6 h 19"/>
                  <a:gd name="T14" fmla="*/ 1 w 29"/>
                  <a:gd name="T15" fmla="*/ 0 h 19"/>
                  <a:gd name="T16" fmla="*/ 0 w 29"/>
                  <a:gd name="T17" fmla="*/ 0 h 19"/>
                  <a:gd name="T18" fmla="*/ 0 w 29"/>
                  <a:gd name="T19" fmla="*/ 15 h 19"/>
                  <a:gd name="T20" fmla="*/ 2 w 29"/>
                  <a:gd name="T21" fmla="*/ 15 h 19"/>
                  <a:gd name="T22" fmla="*/ 5 w 29"/>
                  <a:gd name="T23" fmla="*/ 14 h 19"/>
                  <a:gd name="T24" fmla="*/ 6 w 29"/>
                  <a:gd name="T25" fmla="*/ 12 h 19"/>
                  <a:gd name="T26" fmla="*/ 11 w 29"/>
                  <a:gd name="T27" fmla="*/ 13 h 19"/>
                  <a:gd name="T28" fmla="*/ 16 w 29"/>
                  <a:gd name="T29" fmla="*/ 18 h 19"/>
                  <a:gd name="T30" fmla="*/ 21 w 29"/>
                  <a:gd name="T31" fmla="*/ 19 h 19"/>
                  <a:gd name="T32" fmla="*/ 21 w 29"/>
                  <a:gd name="T33" fmla="*/ 17 h 19"/>
                  <a:gd name="T34" fmla="*/ 25 w 29"/>
                  <a:gd name="T35" fmla="*/ 5 h 19"/>
                  <a:gd name="T36" fmla="*/ 22 w 29"/>
                  <a:gd name="T37" fmla="*/ 7 h 19"/>
                  <a:gd name="T38" fmla="*/ 17 w 29"/>
                  <a:gd name="T39" fmla="*/ 7 h 19"/>
                  <a:gd name="T40" fmla="*/ 21 w 29"/>
                  <a:gd name="T41" fmla="*/ 9 h 19"/>
                  <a:gd name="T42" fmla="*/ 26 w 29"/>
                  <a:gd name="T43" fmla="*/ 6 h 19"/>
                  <a:gd name="T44" fmla="*/ 26 w 29"/>
                  <a:gd name="T45" fmla="*/ 4 h 19"/>
                  <a:gd name="T46" fmla="*/ 25 w 29"/>
                  <a:gd name="T47" fmla="*/ 5 h 19"/>
                  <a:gd name="T48" fmla="*/ 27 w 29"/>
                  <a:gd name="T49" fmla="*/ 2 h 19"/>
                  <a:gd name="T50" fmla="*/ 26 w 29"/>
                  <a:gd name="T51" fmla="*/ 3 h 19"/>
                  <a:gd name="T52" fmla="*/ 28 w 29"/>
                  <a:gd name="T53" fmla="*/ 5 h 19"/>
                  <a:gd name="T54" fmla="*/ 27 w 29"/>
                  <a:gd name="T5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9">
                    <a:moveTo>
                      <a:pt x="21" y="17"/>
                    </a:moveTo>
                    <a:cubicBezTo>
                      <a:pt x="20" y="17"/>
                      <a:pt x="19" y="16"/>
                      <a:pt x="19" y="16"/>
                    </a:cubicBezTo>
                    <a:cubicBezTo>
                      <a:pt x="19" y="15"/>
                      <a:pt x="18" y="15"/>
                      <a:pt x="17" y="15"/>
                    </a:cubicBezTo>
                    <a:cubicBezTo>
                      <a:pt x="16" y="14"/>
                      <a:pt x="16" y="12"/>
                      <a:pt x="15" y="11"/>
                    </a:cubicBezTo>
                    <a:cubicBezTo>
                      <a:pt x="14" y="11"/>
                      <a:pt x="13" y="9"/>
                      <a:pt x="15" y="10"/>
                    </a:cubicBezTo>
                    <a:cubicBezTo>
                      <a:pt x="16" y="10"/>
                      <a:pt x="16" y="9"/>
                      <a:pt x="15" y="8"/>
                    </a:cubicBezTo>
                    <a:cubicBezTo>
                      <a:pt x="14" y="7"/>
                      <a:pt x="11" y="7"/>
                      <a:pt x="10" y="6"/>
                    </a:cubicBezTo>
                    <a:cubicBezTo>
                      <a:pt x="10" y="4"/>
                      <a:pt x="4" y="1"/>
                      <a:pt x="1" y="0"/>
                    </a:cubicBezTo>
                    <a:cubicBezTo>
                      <a:pt x="1" y="0"/>
                      <a:pt x="0" y="0"/>
                      <a:pt x="0" y="0"/>
                    </a:cubicBezTo>
                    <a:cubicBezTo>
                      <a:pt x="0" y="15"/>
                      <a:pt x="0" y="15"/>
                      <a:pt x="0" y="15"/>
                    </a:cubicBezTo>
                    <a:cubicBezTo>
                      <a:pt x="0" y="15"/>
                      <a:pt x="1" y="15"/>
                      <a:pt x="2" y="15"/>
                    </a:cubicBezTo>
                    <a:cubicBezTo>
                      <a:pt x="5" y="16"/>
                      <a:pt x="4" y="14"/>
                      <a:pt x="5" y="14"/>
                    </a:cubicBezTo>
                    <a:cubicBezTo>
                      <a:pt x="5" y="14"/>
                      <a:pt x="6" y="13"/>
                      <a:pt x="6" y="12"/>
                    </a:cubicBezTo>
                    <a:cubicBezTo>
                      <a:pt x="7" y="11"/>
                      <a:pt x="10" y="12"/>
                      <a:pt x="11" y="13"/>
                    </a:cubicBezTo>
                    <a:cubicBezTo>
                      <a:pt x="13" y="15"/>
                      <a:pt x="15" y="18"/>
                      <a:pt x="16" y="18"/>
                    </a:cubicBezTo>
                    <a:cubicBezTo>
                      <a:pt x="18" y="17"/>
                      <a:pt x="20" y="19"/>
                      <a:pt x="21" y="19"/>
                    </a:cubicBezTo>
                    <a:cubicBezTo>
                      <a:pt x="23" y="19"/>
                      <a:pt x="21" y="17"/>
                      <a:pt x="21" y="17"/>
                    </a:cubicBezTo>
                    <a:close/>
                    <a:moveTo>
                      <a:pt x="25" y="5"/>
                    </a:moveTo>
                    <a:cubicBezTo>
                      <a:pt x="25" y="6"/>
                      <a:pt x="24" y="6"/>
                      <a:pt x="22" y="7"/>
                    </a:cubicBezTo>
                    <a:cubicBezTo>
                      <a:pt x="20" y="7"/>
                      <a:pt x="17" y="6"/>
                      <a:pt x="17" y="7"/>
                    </a:cubicBezTo>
                    <a:cubicBezTo>
                      <a:pt x="17" y="8"/>
                      <a:pt x="19" y="9"/>
                      <a:pt x="21" y="9"/>
                    </a:cubicBezTo>
                    <a:cubicBezTo>
                      <a:pt x="23" y="9"/>
                      <a:pt x="26" y="7"/>
                      <a:pt x="26" y="6"/>
                    </a:cubicBezTo>
                    <a:cubicBezTo>
                      <a:pt x="26" y="6"/>
                      <a:pt x="27" y="5"/>
                      <a:pt x="26" y="4"/>
                    </a:cubicBezTo>
                    <a:cubicBezTo>
                      <a:pt x="26" y="4"/>
                      <a:pt x="25" y="4"/>
                      <a:pt x="25" y="5"/>
                    </a:cubicBezTo>
                    <a:close/>
                    <a:moveTo>
                      <a:pt x="27" y="2"/>
                    </a:moveTo>
                    <a:cubicBezTo>
                      <a:pt x="26" y="2"/>
                      <a:pt x="25" y="1"/>
                      <a:pt x="26" y="3"/>
                    </a:cubicBezTo>
                    <a:cubicBezTo>
                      <a:pt x="28" y="4"/>
                      <a:pt x="27" y="5"/>
                      <a:pt x="28" y="5"/>
                    </a:cubicBezTo>
                    <a:cubicBezTo>
                      <a:pt x="29" y="4"/>
                      <a:pt x="28" y="3"/>
                      <a:pt x="27"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328">
                <a:extLst>
                  <a:ext uri="{FF2B5EF4-FFF2-40B4-BE49-F238E27FC236}">
                    <a16:creationId xmlns:a16="http://schemas.microsoft.com/office/drawing/2014/main" id="{7C881E9A-6908-4FCB-83D9-16FB31664F0A}"/>
                  </a:ext>
                </a:extLst>
              </p:cNvPr>
              <p:cNvSpPr>
                <a:spLocks/>
              </p:cNvSpPr>
              <p:nvPr/>
            </p:nvSpPr>
            <p:spPr bwMode="auto">
              <a:xfrm>
                <a:off x="-2855913" y="2152650"/>
                <a:ext cx="17462" cy="31750"/>
              </a:xfrm>
              <a:custGeom>
                <a:avLst/>
                <a:gdLst>
                  <a:gd name="T0" fmla="*/ 1 w 5"/>
                  <a:gd name="T1" fmla="*/ 0 h 9"/>
                  <a:gd name="T2" fmla="*/ 1 w 5"/>
                  <a:gd name="T3" fmla="*/ 2 h 9"/>
                  <a:gd name="T4" fmla="*/ 0 w 5"/>
                  <a:gd name="T5" fmla="*/ 5 h 9"/>
                  <a:gd name="T6" fmla="*/ 2 w 5"/>
                  <a:gd name="T7" fmla="*/ 8 h 9"/>
                  <a:gd name="T8" fmla="*/ 5 w 5"/>
                  <a:gd name="T9" fmla="*/ 5 h 9"/>
                  <a:gd name="T10" fmla="*/ 1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1" y="0"/>
                    </a:moveTo>
                    <a:cubicBezTo>
                      <a:pt x="1" y="0"/>
                      <a:pt x="1" y="1"/>
                      <a:pt x="1" y="2"/>
                    </a:cubicBezTo>
                    <a:cubicBezTo>
                      <a:pt x="0" y="3"/>
                      <a:pt x="0" y="4"/>
                      <a:pt x="0" y="5"/>
                    </a:cubicBezTo>
                    <a:cubicBezTo>
                      <a:pt x="1" y="6"/>
                      <a:pt x="0" y="8"/>
                      <a:pt x="2" y="8"/>
                    </a:cubicBezTo>
                    <a:cubicBezTo>
                      <a:pt x="3" y="9"/>
                      <a:pt x="5" y="7"/>
                      <a:pt x="5" y="5"/>
                    </a:cubicBezTo>
                    <a:cubicBezTo>
                      <a:pt x="5" y="3"/>
                      <a:pt x="2" y="0"/>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329">
                <a:extLst>
                  <a:ext uri="{FF2B5EF4-FFF2-40B4-BE49-F238E27FC236}">
                    <a16:creationId xmlns:a16="http://schemas.microsoft.com/office/drawing/2014/main" id="{3C4D098B-23D4-47D0-97C1-4CCA31817EA7}"/>
                  </a:ext>
                </a:extLst>
              </p:cNvPr>
              <p:cNvSpPr>
                <a:spLocks/>
              </p:cNvSpPr>
              <p:nvPr/>
            </p:nvSpPr>
            <p:spPr bwMode="auto">
              <a:xfrm>
                <a:off x="-3167063" y="2328863"/>
                <a:ext cx="61912" cy="125413"/>
              </a:xfrm>
              <a:custGeom>
                <a:avLst/>
                <a:gdLst>
                  <a:gd name="T0" fmla="*/ 14 w 17"/>
                  <a:gd name="T1" fmla="*/ 1 h 35"/>
                  <a:gd name="T2" fmla="*/ 14 w 17"/>
                  <a:gd name="T3" fmla="*/ 2 h 35"/>
                  <a:gd name="T4" fmla="*/ 13 w 17"/>
                  <a:gd name="T5" fmla="*/ 4 h 35"/>
                  <a:gd name="T6" fmla="*/ 12 w 17"/>
                  <a:gd name="T7" fmla="*/ 5 h 35"/>
                  <a:gd name="T8" fmla="*/ 11 w 17"/>
                  <a:gd name="T9" fmla="*/ 6 h 35"/>
                  <a:gd name="T10" fmla="*/ 11 w 17"/>
                  <a:gd name="T11" fmla="*/ 7 h 35"/>
                  <a:gd name="T12" fmla="*/ 9 w 17"/>
                  <a:gd name="T13" fmla="*/ 9 h 35"/>
                  <a:gd name="T14" fmla="*/ 6 w 17"/>
                  <a:gd name="T15" fmla="*/ 10 h 35"/>
                  <a:gd name="T16" fmla="*/ 3 w 17"/>
                  <a:gd name="T17" fmla="*/ 11 h 35"/>
                  <a:gd name="T18" fmla="*/ 2 w 17"/>
                  <a:gd name="T19" fmla="*/ 14 h 35"/>
                  <a:gd name="T20" fmla="*/ 2 w 17"/>
                  <a:gd name="T21" fmla="*/ 18 h 35"/>
                  <a:gd name="T22" fmla="*/ 1 w 17"/>
                  <a:gd name="T23" fmla="*/ 23 h 35"/>
                  <a:gd name="T24" fmla="*/ 1 w 17"/>
                  <a:gd name="T25" fmla="*/ 28 h 35"/>
                  <a:gd name="T26" fmla="*/ 2 w 17"/>
                  <a:gd name="T27" fmla="*/ 33 h 35"/>
                  <a:gd name="T28" fmla="*/ 6 w 17"/>
                  <a:gd name="T29" fmla="*/ 34 h 35"/>
                  <a:gd name="T30" fmla="*/ 9 w 17"/>
                  <a:gd name="T31" fmla="*/ 33 h 35"/>
                  <a:gd name="T32" fmla="*/ 12 w 17"/>
                  <a:gd name="T33" fmla="*/ 23 h 35"/>
                  <a:gd name="T34" fmla="*/ 14 w 17"/>
                  <a:gd name="T35" fmla="*/ 14 h 35"/>
                  <a:gd name="T36" fmla="*/ 15 w 17"/>
                  <a:gd name="T37" fmla="*/ 11 h 35"/>
                  <a:gd name="T38" fmla="*/ 16 w 17"/>
                  <a:gd name="T39" fmla="*/ 10 h 35"/>
                  <a:gd name="T40" fmla="*/ 17 w 17"/>
                  <a:gd name="T41" fmla="*/ 10 h 35"/>
                  <a:gd name="T42" fmla="*/ 16 w 17"/>
                  <a:gd name="T43" fmla="*/ 5 h 35"/>
                  <a:gd name="T44" fmla="*/ 14 w 17"/>
                  <a:gd name="T45"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35">
                    <a:moveTo>
                      <a:pt x="14" y="1"/>
                    </a:moveTo>
                    <a:cubicBezTo>
                      <a:pt x="14" y="0"/>
                      <a:pt x="14" y="2"/>
                      <a:pt x="14" y="2"/>
                    </a:cubicBezTo>
                    <a:cubicBezTo>
                      <a:pt x="13" y="2"/>
                      <a:pt x="13" y="3"/>
                      <a:pt x="13" y="4"/>
                    </a:cubicBezTo>
                    <a:cubicBezTo>
                      <a:pt x="13" y="4"/>
                      <a:pt x="12" y="5"/>
                      <a:pt x="12" y="5"/>
                    </a:cubicBezTo>
                    <a:cubicBezTo>
                      <a:pt x="11" y="5"/>
                      <a:pt x="10" y="5"/>
                      <a:pt x="11" y="6"/>
                    </a:cubicBezTo>
                    <a:cubicBezTo>
                      <a:pt x="11" y="7"/>
                      <a:pt x="10" y="6"/>
                      <a:pt x="11" y="7"/>
                    </a:cubicBezTo>
                    <a:cubicBezTo>
                      <a:pt x="11" y="8"/>
                      <a:pt x="10" y="8"/>
                      <a:pt x="9" y="9"/>
                    </a:cubicBezTo>
                    <a:cubicBezTo>
                      <a:pt x="8" y="9"/>
                      <a:pt x="7" y="10"/>
                      <a:pt x="6" y="10"/>
                    </a:cubicBezTo>
                    <a:cubicBezTo>
                      <a:pt x="5" y="10"/>
                      <a:pt x="4" y="11"/>
                      <a:pt x="3" y="11"/>
                    </a:cubicBezTo>
                    <a:cubicBezTo>
                      <a:pt x="2" y="11"/>
                      <a:pt x="2" y="13"/>
                      <a:pt x="2" y="14"/>
                    </a:cubicBezTo>
                    <a:cubicBezTo>
                      <a:pt x="1" y="15"/>
                      <a:pt x="1" y="17"/>
                      <a:pt x="2" y="18"/>
                    </a:cubicBezTo>
                    <a:cubicBezTo>
                      <a:pt x="3" y="20"/>
                      <a:pt x="3" y="21"/>
                      <a:pt x="1" y="23"/>
                    </a:cubicBezTo>
                    <a:cubicBezTo>
                      <a:pt x="0" y="25"/>
                      <a:pt x="0" y="27"/>
                      <a:pt x="1" y="28"/>
                    </a:cubicBezTo>
                    <a:cubicBezTo>
                      <a:pt x="1" y="30"/>
                      <a:pt x="1" y="32"/>
                      <a:pt x="2" y="33"/>
                    </a:cubicBezTo>
                    <a:cubicBezTo>
                      <a:pt x="3" y="34"/>
                      <a:pt x="5" y="35"/>
                      <a:pt x="6" y="34"/>
                    </a:cubicBezTo>
                    <a:cubicBezTo>
                      <a:pt x="7" y="33"/>
                      <a:pt x="8" y="34"/>
                      <a:pt x="9" y="33"/>
                    </a:cubicBezTo>
                    <a:cubicBezTo>
                      <a:pt x="9" y="32"/>
                      <a:pt x="11" y="27"/>
                      <a:pt x="12" y="23"/>
                    </a:cubicBezTo>
                    <a:cubicBezTo>
                      <a:pt x="13" y="20"/>
                      <a:pt x="15" y="15"/>
                      <a:pt x="14" y="14"/>
                    </a:cubicBezTo>
                    <a:cubicBezTo>
                      <a:pt x="14" y="13"/>
                      <a:pt x="15" y="12"/>
                      <a:pt x="15" y="11"/>
                    </a:cubicBezTo>
                    <a:cubicBezTo>
                      <a:pt x="14" y="10"/>
                      <a:pt x="15" y="9"/>
                      <a:pt x="16" y="10"/>
                    </a:cubicBezTo>
                    <a:cubicBezTo>
                      <a:pt x="16" y="11"/>
                      <a:pt x="17" y="11"/>
                      <a:pt x="17" y="10"/>
                    </a:cubicBezTo>
                    <a:cubicBezTo>
                      <a:pt x="17" y="9"/>
                      <a:pt x="16" y="7"/>
                      <a:pt x="16" y="5"/>
                    </a:cubicBezTo>
                    <a:cubicBezTo>
                      <a:pt x="16" y="4"/>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330">
                <a:extLst>
                  <a:ext uri="{FF2B5EF4-FFF2-40B4-BE49-F238E27FC236}">
                    <a16:creationId xmlns:a16="http://schemas.microsoft.com/office/drawing/2014/main" id="{98B0A36B-E1AA-4E95-9DA2-6970DC587CC8}"/>
                  </a:ext>
                </a:extLst>
              </p:cNvPr>
              <p:cNvSpPr>
                <a:spLocks noEditPoints="1"/>
              </p:cNvSpPr>
              <p:nvPr/>
            </p:nvSpPr>
            <p:spPr bwMode="auto">
              <a:xfrm>
                <a:off x="-3170238" y="2068513"/>
                <a:ext cx="101600" cy="61913"/>
              </a:xfrm>
              <a:custGeom>
                <a:avLst/>
                <a:gdLst>
                  <a:gd name="T0" fmla="*/ 20 w 28"/>
                  <a:gd name="T1" fmla="*/ 1 h 17"/>
                  <a:gd name="T2" fmla="*/ 15 w 28"/>
                  <a:gd name="T3" fmla="*/ 1 h 17"/>
                  <a:gd name="T4" fmla="*/ 12 w 28"/>
                  <a:gd name="T5" fmla="*/ 4 h 17"/>
                  <a:gd name="T6" fmla="*/ 10 w 28"/>
                  <a:gd name="T7" fmla="*/ 5 h 17"/>
                  <a:gd name="T8" fmla="*/ 7 w 28"/>
                  <a:gd name="T9" fmla="*/ 4 h 17"/>
                  <a:gd name="T10" fmla="*/ 4 w 28"/>
                  <a:gd name="T11" fmla="*/ 4 h 17"/>
                  <a:gd name="T12" fmla="*/ 2 w 28"/>
                  <a:gd name="T13" fmla="*/ 4 h 17"/>
                  <a:gd name="T14" fmla="*/ 1 w 28"/>
                  <a:gd name="T15" fmla="*/ 4 h 17"/>
                  <a:gd name="T16" fmla="*/ 1 w 28"/>
                  <a:gd name="T17" fmla="*/ 6 h 17"/>
                  <a:gd name="T18" fmla="*/ 0 w 28"/>
                  <a:gd name="T19" fmla="*/ 6 h 17"/>
                  <a:gd name="T20" fmla="*/ 0 w 28"/>
                  <a:gd name="T21" fmla="*/ 8 h 17"/>
                  <a:gd name="T22" fmla="*/ 1 w 28"/>
                  <a:gd name="T23" fmla="*/ 11 h 17"/>
                  <a:gd name="T24" fmla="*/ 2 w 28"/>
                  <a:gd name="T25" fmla="*/ 15 h 17"/>
                  <a:gd name="T26" fmla="*/ 6 w 28"/>
                  <a:gd name="T27" fmla="*/ 14 h 17"/>
                  <a:gd name="T28" fmla="*/ 9 w 28"/>
                  <a:gd name="T29" fmla="*/ 13 h 17"/>
                  <a:gd name="T30" fmla="*/ 12 w 28"/>
                  <a:gd name="T31" fmla="*/ 12 h 17"/>
                  <a:gd name="T32" fmla="*/ 14 w 28"/>
                  <a:gd name="T33" fmla="*/ 12 h 17"/>
                  <a:gd name="T34" fmla="*/ 16 w 28"/>
                  <a:gd name="T35" fmla="*/ 11 h 17"/>
                  <a:gd name="T36" fmla="*/ 21 w 28"/>
                  <a:gd name="T37" fmla="*/ 9 h 17"/>
                  <a:gd name="T38" fmla="*/ 23 w 28"/>
                  <a:gd name="T39" fmla="*/ 7 h 17"/>
                  <a:gd name="T40" fmla="*/ 25 w 28"/>
                  <a:gd name="T41" fmla="*/ 6 h 17"/>
                  <a:gd name="T42" fmla="*/ 22 w 28"/>
                  <a:gd name="T43" fmla="*/ 0 h 17"/>
                  <a:gd name="T44" fmla="*/ 20 w 28"/>
                  <a:gd name="T45" fmla="*/ 1 h 17"/>
                  <a:gd name="T46" fmla="*/ 25 w 28"/>
                  <a:gd name="T47" fmla="*/ 16 h 17"/>
                  <a:gd name="T48" fmla="*/ 28 w 28"/>
                  <a:gd name="T49" fmla="*/ 16 h 17"/>
                  <a:gd name="T50" fmla="*/ 25 w 28"/>
                  <a:gd name="T5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17">
                    <a:moveTo>
                      <a:pt x="20" y="1"/>
                    </a:moveTo>
                    <a:cubicBezTo>
                      <a:pt x="19" y="1"/>
                      <a:pt x="16" y="1"/>
                      <a:pt x="15" y="1"/>
                    </a:cubicBezTo>
                    <a:cubicBezTo>
                      <a:pt x="15" y="1"/>
                      <a:pt x="12" y="3"/>
                      <a:pt x="12" y="4"/>
                    </a:cubicBezTo>
                    <a:cubicBezTo>
                      <a:pt x="11" y="5"/>
                      <a:pt x="11" y="5"/>
                      <a:pt x="10" y="5"/>
                    </a:cubicBezTo>
                    <a:cubicBezTo>
                      <a:pt x="9" y="4"/>
                      <a:pt x="7" y="4"/>
                      <a:pt x="7" y="4"/>
                    </a:cubicBezTo>
                    <a:cubicBezTo>
                      <a:pt x="7" y="4"/>
                      <a:pt x="5" y="4"/>
                      <a:pt x="4" y="4"/>
                    </a:cubicBezTo>
                    <a:cubicBezTo>
                      <a:pt x="3" y="4"/>
                      <a:pt x="3" y="3"/>
                      <a:pt x="2" y="4"/>
                    </a:cubicBezTo>
                    <a:cubicBezTo>
                      <a:pt x="2" y="4"/>
                      <a:pt x="1" y="4"/>
                      <a:pt x="1" y="4"/>
                    </a:cubicBezTo>
                    <a:cubicBezTo>
                      <a:pt x="1" y="5"/>
                      <a:pt x="1" y="5"/>
                      <a:pt x="1" y="6"/>
                    </a:cubicBezTo>
                    <a:cubicBezTo>
                      <a:pt x="1" y="6"/>
                      <a:pt x="1" y="6"/>
                      <a:pt x="0" y="6"/>
                    </a:cubicBezTo>
                    <a:cubicBezTo>
                      <a:pt x="0" y="7"/>
                      <a:pt x="1" y="7"/>
                      <a:pt x="0" y="8"/>
                    </a:cubicBezTo>
                    <a:cubicBezTo>
                      <a:pt x="0" y="9"/>
                      <a:pt x="0" y="10"/>
                      <a:pt x="1" y="11"/>
                    </a:cubicBezTo>
                    <a:cubicBezTo>
                      <a:pt x="2" y="13"/>
                      <a:pt x="2" y="14"/>
                      <a:pt x="2" y="15"/>
                    </a:cubicBezTo>
                    <a:cubicBezTo>
                      <a:pt x="2" y="15"/>
                      <a:pt x="5" y="15"/>
                      <a:pt x="6" y="14"/>
                    </a:cubicBezTo>
                    <a:cubicBezTo>
                      <a:pt x="7" y="14"/>
                      <a:pt x="8" y="13"/>
                      <a:pt x="9" y="13"/>
                    </a:cubicBezTo>
                    <a:cubicBezTo>
                      <a:pt x="10" y="13"/>
                      <a:pt x="11" y="13"/>
                      <a:pt x="12" y="12"/>
                    </a:cubicBezTo>
                    <a:cubicBezTo>
                      <a:pt x="12" y="12"/>
                      <a:pt x="13" y="12"/>
                      <a:pt x="14" y="12"/>
                    </a:cubicBezTo>
                    <a:cubicBezTo>
                      <a:pt x="15" y="12"/>
                      <a:pt x="15" y="11"/>
                      <a:pt x="16" y="11"/>
                    </a:cubicBezTo>
                    <a:cubicBezTo>
                      <a:pt x="16" y="10"/>
                      <a:pt x="18" y="10"/>
                      <a:pt x="21" y="9"/>
                    </a:cubicBezTo>
                    <a:cubicBezTo>
                      <a:pt x="23" y="8"/>
                      <a:pt x="22" y="7"/>
                      <a:pt x="23" y="7"/>
                    </a:cubicBezTo>
                    <a:cubicBezTo>
                      <a:pt x="23" y="6"/>
                      <a:pt x="24" y="6"/>
                      <a:pt x="25" y="6"/>
                    </a:cubicBezTo>
                    <a:cubicBezTo>
                      <a:pt x="24" y="4"/>
                      <a:pt x="23" y="1"/>
                      <a:pt x="22" y="0"/>
                    </a:cubicBezTo>
                    <a:cubicBezTo>
                      <a:pt x="21" y="0"/>
                      <a:pt x="20" y="1"/>
                      <a:pt x="20" y="1"/>
                    </a:cubicBezTo>
                    <a:close/>
                    <a:moveTo>
                      <a:pt x="25" y="16"/>
                    </a:moveTo>
                    <a:cubicBezTo>
                      <a:pt x="26" y="17"/>
                      <a:pt x="28" y="16"/>
                      <a:pt x="28" y="16"/>
                    </a:cubicBezTo>
                    <a:cubicBezTo>
                      <a:pt x="28" y="15"/>
                      <a:pt x="25" y="15"/>
                      <a:pt x="25"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331">
                <a:extLst>
                  <a:ext uri="{FF2B5EF4-FFF2-40B4-BE49-F238E27FC236}">
                    <a16:creationId xmlns:a16="http://schemas.microsoft.com/office/drawing/2014/main" id="{76255A7E-5BEA-46B9-8933-B291DE7F779B}"/>
                  </a:ext>
                </a:extLst>
              </p:cNvPr>
              <p:cNvSpPr>
                <a:spLocks/>
              </p:cNvSpPr>
              <p:nvPr/>
            </p:nvSpPr>
            <p:spPr bwMode="auto">
              <a:xfrm>
                <a:off x="-2957513" y="2678113"/>
                <a:ext cx="22225" cy="14288"/>
              </a:xfrm>
              <a:custGeom>
                <a:avLst/>
                <a:gdLst>
                  <a:gd name="T0" fmla="*/ 3 w 6"/>
                  <a:gd name="T1" fmla="*/ 1 h 4"/>
                  <a:gd name="T2" fmla="*/ 2 w 6"/>
                  <a:gd name="T3" fmla="*/ 4 h 4"/>
                  <a:gd name="T4" fmla="*/ 4 w 6"/>
                  <a:gd name="T5" fmla="*/ 4 h 4"/>
                  <a:gd name="T6" fmla="*/ 6 w 6"/>
                  <a:gd name="T7" fmla="*/ 3 h 4"/>
                  <a:gd name="T8" fmla="*/ 3 w 6"/>
                  <a:gd name="T9" fmla="*/ 1 h 4"/>
                </a:gdLst>
                <a:ahLst/>
                <a:cxnLst>
                  <a:cxn ang="0">
                    <a:pos x="T0" y="T1"/>
                  </a:cxn>
                  <a:cxn ang="0">
                    <a:pos x="T2" y="T3"/>
                  </a:cxn>
                  <a:cxn ang="0">
                    <a:pos x="T4" y="T5"/>
                  </a:cxn>
                  <a:cxn ang="0">
                    <a:pos x="T6" y="T7"/>
                  </a:cxn>
                  <a:cxn ang="0">
                    <a:pos x="T8" y="T9"/>
                  </a:cxn>
                </a:cxnLst>
                <a:rect l="0" t="0" r="r" b="b"/>
                <a:pathLst>
                  <a:path w="6" h="4">
                    <a:moveTo>
                      <a:pt x="3" y="1"/>
                    </a:moveTo>
                    <a:cubicBezTo>
                      <a:pt x="3" y="0"/>
                      <a:pt x="0" y="3"/>
                      <a:pt x="2" y="4"/>
                    </a:cubicBezTo>
                    <a:cubicBezTo>
                      <a:pt x="3" y="4"/>
                      <a:pt x="3" y="3"/>
                      <a:pt x="4" y="4"/>
                    </a:cubicBezTo>
                    <a:cubicBezTo>
                      <a:pt x="5" y="4"/>
                      <a:pt x="6" y="4"/>
                      <a:pt x="6" y="3"/>
                    </a:cubicBezTo>
                    <a:cubicBezTo>
                      <a:pt x="6" y="2"/>
                      <a:pt x="3"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332">
                <a:extLst>
                  <a:ext uri="{FF2B5EF4-FFF2-40B4-BE49-F238E27FC236}">
                    <a16:creationId xmlns:a16="http://schemas.microsoft.com/office/drawing/2014/main" id="{1DB76644-E841-4DF4-A7E4-22C887C2A549}"/>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333">
                <a:extLst>
                  <a:ext uri="{FF2B5EF4-FFF2-40B4-BE49-F238E27FC236}">
                    <a16:creationId xmlns:a16="http://schemas.microsoft.com/office/drawing/2014/main" id="{0D4CCBF8-36C2-4CED-B7B6-8215AAB0E8B2}"/>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334">
                <a:extLst>
                  <a:ext uri="{FF2B5EF4-FFF2-40B4-BE49-F238E27FC236}">
                    <a16:creationId xmlns:a16="http://schemas.microsoft.com/office/drawing/2014/main" id="{289B1E3E-0706-4CAA-936C-95263BA30B2C}"/>
                  </a:ext>
                </a:extLst>
              </p:cNvPr>
              <p:cNvSpPr>
                <a:spLocks noEditPoints="1"/>
              </p:cNvSpPr>
              <p:nvPr/>
            </p:nvSpPr>
            <p:spPr bwMode="auto">
              <a:xfrm>
                <a:off x="-2584450" y="2325688"/>
                <a:ext cx="342900" cy="301625"/>
              </a:xfrm>
              <a:custGeom>
                <a:avLst/>
                <a:gdLst>
                  <a:gd name="T0" fmla="*/ 94 w 95"/>
                  <a:gd name="T1" fmla="*/ 37 h 84"/>
                  <a:gd name="T2" fmla="*/ 90 w 95"/>
                  <a:gd name="T3" fmla="*/ 33 h 84"/>
                  <a:gd name="T4" fmla="*/ 87 w 95"/>
                  <a:gd name="T5" fmla="*/ 28 h 84"/>
                  <a:gd name="T6" fmla="*/ 85 w 95"/>
                  <a:gd name="T7" fmla="*/ 25 h 84"/>
                  <a:gd name="T8" fmla="*/ 78 w 95"/>
                  <a:gd name="T9" fmla="*/ 19 h 84"/>
                  <a:gd name="T10" fmla="*/ 76 w 95"/>
                  <a:gd name="T11" fmla="*/ 11 h 84"/>
                  <a:gd name="T12" fmla="*/ 71 w 95"/>
                  <a:gd name="T13" fmla="*/ 6 h 84"/>
                  <a:gd name="T14" fmla="*/ 68 w 95"/>
                  <a:gd name="T15" fmla="*/ 2 h 84"/>
                  <a:gd name="T16" fmla="*/ 67 w 95"/>
                  <a:gd name="T17" fmla="*/ 10 h 84"/>
                  <a:gd name="T18" fmla="*/ 61 w 95"/>
                  <a:gd name="T19" fmla="*/ 15 h 84"/>
                  <a:gd name="T20" fmla="*/ 54 w 95"/>
                  <a:gd name="T21" fmla="*/ 12 h 84"/>
                  <a:gd name="T22" fmla="*/ 53 w 95"/>
                  <a:gd name="T23" fmla="*/ 7 h 84"/>
                  <a:gd name="T24" fmla="*/ 55 w 95"/>
                  <a:gd name="T25" fmla="*/ 3 h 84"/>
                  <a:gd name="T26" fmla="*/ 52 w 95"/>
                  <a:gd name="T27" fmla="*/ 3 h 84"/>
                  <a:gd name="T28" fmla="*/ 46 w 95"/>
                  <a:gd name="T29" fmla="*/ 2 h 84"/>
                  <a:gd name="T30" fmla="*/ 40 w 95"/>
                  <a:gd name="T31" fmla="*/ 6 h 84"/>
                  <a:gd name="T32" fmla="*/ 38 w 95"/>
                  <a:gd name="T33" fmla="*/ 10 h 84"/>
                  <a:gd name="T34" fmla="*/ 34 w 95"/>
                  <a:gd name="T35" fmla="*/ 8 h 84"/>
                  <a:gd name="T36" fmla="*/ 30 w 95"/>
                  <a:gd name="T37" fmla="*/ 9 h 84"/>
                  <a:gd name="T38" fmla="*/ 27 w 95"/>
                  <a:gd name="T39" fmla="*/ 11 h 84"/>
                  <a:gd name="T40" fmla="*/ 25 w 95"/>
                  <a:gd name="T41" fmla="*/ 15 h 84"/>
                  <a:gd name="T42" fmla="*/ 22 w 95"/>
                  <a:gd name="T43" fmla="*/ 15 h 84"/>
                  <a:gd name="T44" fmla="*/ 14 w 95"/>
                  <a:gd name="T45" fmla="*/ 22 h 84"/>
                  <a:gd name="T46" fmla="*/ 7 w 95"/>
                  <a:gd name="T47" fmla="*/ 25 h 84"/>
                  <a:gd name="T48" fmla="*/ 3 w 95"/>
                  <a:gd name="T49" fmla="*/ 26 h 84"/>
                  <a:gd name="T50" fmla="*/ 1 w 95"/>
                  <a:gd name="T51" fmla="*/ 34 h 84"/>
                  <a:gd name="T52" fmla="*/ 2 w 95"/>
                  <a:gd name="T53" fmla="*/ 38 h 84"/>
                  <a:gd name="T54" fmla="*/ 4 w 95"/>
                  <a:gd name="T55" fmla="*/ 46 h 84"/>
                  <a:gd name="T56" fmla="*/ 5 w 95"/>
                  <a:gd name="T57" fmla="*/ 57 h 84"/>
                  <a:gd name="T58" fmla="*/ 11 w 95"/>
                  <a:gd name="T59" fmla="*/ 60 h 84"/>
                  <a:gd name="T60" fmla="*/ 21 w 95"/>
                  <a:gd name="T61" fmla="*/ 57 h 84"/>
                  <a:gd name="T62" fmla="*/ 32 w 95"/>
                  <a:gd name="T63" fmla="*/ 53 h 84"/>
                  <a:gd name="T64" fmla="*/ 45 w 95"/>
                  <a:gd name="T65" fmla="*/ 52 h 84"/>
                  <a:gd name="T66" fmla="*/ 49 w 95"/>
                  <a:gd name="T67" fmla="*/ 55 h 84"/>
                  <a:gd name="T68" fmla="*/ 54 w 95"/>
                  <a:gd name="T69" fmla="*/ 59 h 84"/>
                  <a:gd name="T70" fmla="*/ 57 w 95"/>
                  <a:gd name="T71" fmla="*/ 58 h 84"/>
                  <a:gd name="T72" fmla="*/ 59 w 95"/>
                  <a:gd name="T73" fmla="*/ 59 h 84"/>
                  <a:gd name="T74" fmla="*/ 63 w 95"/>
                  <a:gd name="T75" fmla="*/ 65 h 84"/>
                  <a:gd name="T76" fmla="*/ 71 w 95"/>
                  <a:gd name="T77" fmla="*/ 70 h 84"/>
                  <a:gd name="T78" fmla="*/ 75 w 95"/>
                  <a:gd name="T79" fmla="*/ 70 h 84"/>
                  <a:gd name="T80" fmla="*/ 78 w 95"/>
                  <a:gd name="T81" fmla="*/ 71 h 84"/>
                  <a:gd name="T82" fmla="*/ 86 w 95"/>
                  <a:gd name="T83" fmla="*/ 68 h 84"/>
                  <a:gd name="T84" fmla="*/ 91 w 95"/>
                  <a:gd name="T85" fmla="*/ 54 h 84"/>
                  <a:gd name="T86" fmla="*/ 94 w 95"/>
                  <a:gd name="T87" fmla="*/ 47 h 84"/>
                  <a:gd name="T88" fmla="*/ 43 w 95"/>
                  <a:gd name="T89" fmla="*/ 2 h 84"/>
                  <a:gd name="T90" fmla="*/ 55 w 95"/>
                  <a:gd name="T91" fmla="*/ 63 h 84"/>
                  <a:gd name="T92" fmla="*/ 78 w 95"/>
                  <a:gd name="T93" fmla="*/ 77 h 84"/>
                  <a:gd name="T94" fmla="*/ 78 w 95"/>
                  <a:gd name="T95" fmla="*/ 84 h 84"/>
                  <a:gd name="T96" fmla="*/ 81 w 95"/>
                  <a:gd name="T97" fmla="*/ 82 h 84"/>
                  <a:gd name="T98" fmla="*/ 78 w 95"/>
                  <a:gd name="T9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84">
                    <a:moveTo>
                      <a:pt x="95" y="42"/>
                    </a:moveTo>
                    <a:cubicBezTo>
                      <a:pt x="95" y="42"/>
                      <a:pt x="95" y="40"/>
                      <a:pt x="94" y="40"/>
                    </a:cubicBezTo>
                    <a:cubicBezTo>
                      <a:pt x="94" y="41"/>
                      <a:pt x="94" y="38"/>
                      <a:pt x="94" y="37"/>
                    </a:cubicBezTo>
                    <a:cubicBezTo>
                      <a:pt x="94" y="35"/>
                      <a:pt x="94" y="35"/>
                      <a:pt x="94" y="36"/>
                    </a:cubicBezTo>
                    <a:cubicBezTo>
                      <a:pt x="93" y="37"/>
                      <a:pt x="92" y="35"/>
                      <a:pt x="92" y="34"/>
                    </a:cubicBezTo>
                    <a:cubicBezTo>
                      <a:pt x="92" y="34"/>
                      <a:pt x="91" y="32"/>
                      <a:pt x="90" y="33"/>
                    </a:cubicBezTo>
                    <a:cubicBezTo>
                      <a:pt x="89" y="33"/>
                      <a:pt x="90" y="31"/>
                      <a:pt x="89" y="31"/>
                    </a:cubicBezTo>
                    <a:cubicBezTo>
                      <a:pt x="88" y="32"/>
                      <a:pt x="88" y="30"/>
                      <a:pt x="88" y="29"/>
                    </a:cubicBezTo>
                    <a:cubicBezTo>
                      <a:pt x="88" y="28"/>
                      <a:pt x="88" y="29"/>
                      <a:pt x="87" y="28"/>
                    </a:cubicBezTo>
                    <a:cubicBezTo>
                      <a:pt x="87" y="28"/>
                      <a:pt x="87" y="28"/>
                      <a:pt x="86" y="28"/>
                    </a:cubicBezTo>
                    <a:cubicBezTo>
                      <a:pt x="85" y="29"/>
                      <a:pt x="85" y="27"/>
                      <a:pt x="85" y="27"/>
                    </a:cubicBezTo>
                    <a:cubicBezTo>
                      <a:pt x="86" y="26"/>
                      <a:pt x="85" y="26"/>
                      <a:pt x="85" y="25"/>
                    </a:cubicBezTo>
                    <a:cubicBezTo>
                      <a:pt x="84" y="24"/>
                      <a:pt x="84" y="24"/>
                      <a:pt x="84" y="23"/>
                    </a:cubicBezTo>
                    <a:cubicBezTo>
                      <a:pt x="84" y="23"/>
                      <a:pt x="79" y="20"/>
                      <a:pt x="78" y="20"/>
                    </a:cubicBezTo>
                    <a:cubicBezTo>
                      <a:pt x="77" y="20"/>
                      <a:pt x="78" y="19"/>
                      <a:pt x="78" y="19"/>
                    </a:cubicBezTo>
                    <a:cubicBezTo>
                      <a:pt x="77" y="18"/>
                      <a:pt x="77" y="17"/>
                      <a:pt x="77" y="16"/>
                    </a:cubicBezTo>
                    <a:cubicBezTo>
                      <a:pt x="77" y="15"/>
                      <a:pt x="76" y="14"/>
                      <a:pt x="76" y="13"/>
                    </a:cubicBezTo>
                    <a:cubicBezTo>
                      <a:pt x="76" y="12"/>
                      <a:pt x="75" y="12"/>
                      <a:pt x="76" y="11"/>
                    </a:cubicBezTo>
                    <a:cubicBezTo>
                      <a:pt x="76" y="9"/>
                      <a:pt x="74" y="9"/>
                      <a:pt x="74" y="9"/>
                    </a:cubicBezTo>
                    <a:cubicBezTo>
                      <a:pt x="74" y="8"/>
                      <a:pt x="73" y="9"/>
                      <a:pt x="72" y="9"/>
                    </a:cubicBezTo>
                    <a:cubicBezTo>
                      <a:pt x="71" y="9"/>
                      <a:pt x="71" y="8"/>
                      <a:pt x="71" y="6"/>
                    </a:cubicBezTo>
                    <a:cubicBezTo>
                      <a:pt x="72" y="5"/>
                      <a:pt x="71" y="3"/>
                      <a:pt x="70" y="3"/>
                    </a:cubicBezTo>
                    <a:cubicBezTo>
                      <a:pt x="70" y="2"/>
                      <a:pt x="70" y="0"/>
                      <a:pt x="69" y="0"/>
                    </a:cubicBezTo>
                    <a:cubicBezTo>
                      <a:pt x="69" y="0"/>
                      <a:pt x="68" y="1"/>
                      <a:pt x="68" y="2"/>
                    </a:cubicBezTo>
                    <a:cubicBezTo>
                      <a:pt x="68" y="2"/>
                      <a:pt x="68" y="3"/>
                      <a:pt x="67" y="3"/>
                    </a:cubicBezTo>
                    <a:cubicBezTo>
                      <a:pt x="67" y="4"/>
                      <a:pt x="68" y="5"/>
                      <a:pt x="67" y="6"/>
                    </a:cubicBezTo>
                    <a:cubicBezTo>
                      <a:pt x="66" y="7"/>
                      <a:pt x="67" y="9"/>
                      <a:pt x="67" y="10"/>
                    </a:cubicBezTo>
                    <a:cubicBezTo>
                      <a:pt x="67" y="11"/>
                      <a:pt x="67" y="13"/>
                      <a:pt x="66" y="14"/>
                    </a:cubicBezTo>
                    <a:cubicBezTo>
                      <a:pt x="65" y="15"/>
                      <a:pt x="65" y="16"/>
                      <a:pt x="64" y="16"/>
                    </a:cubicBezTo>
                    <a:cubicBezTo>
                      <a:pt x="63" y="17"/>
                      <a:pt x="61" y="16"/>
                      <a:pt x="61" y="15"/>
                    </a:cubicBezTo>
                    <a:cubicBezTo>
                      <a:pt x="61" y="15"/>
                      <a:pt x="60" y="14"/>
                      <a:pt x="59" y="14"/>
                    </a:cubicBezTo>
                    <a:cubicBezTo>
                      <a:pt x="58" y="14"/>
                      <a:pt x="58" y="13"/>
                      <a:pt x="57" y="12"/>
                    </a:cubicBezTo>
                    <a:cubicBezTo>
                      <a:pt x="56" y="12"/>
                      <a:pt x="55" y="13"/>
                      <a:pt x="54" y="12"/>
                    </a:cubicBezTo>
                    <a:cubicBezTo>
                      <a:pt x="54" y="11"/>
                      <a:pt x="54" y="10"/>
                      <a:pt x="53" y="10"/>
                    </a:cubicBezTo>
                    <a:cubicBezTo>
                      <a:pt x="52" y="9"/>
                      <a:pt x="52" y="9"/>
                      <a:pt x="53" y="9"/>
                    </a:cubicBezTo>
                    <a:cubicBezTo>
                      <a:pt x="54" y="8"/>
                      <a:pt x="54" y="7"/>
                      <a:pt x="53" y="7"/>
                    </a:cubicBezTo>
                    <a:cubicBezTo>
                      <a:pt x="53" y="6"/>
                      <a:pt x="54" y="6"/>
                      <a:pt x="55" y="6"/>
                    </a:cubicBezTo>
                    <a:cubicBezTo>
                      <a:pt x="56" y="5"/>
                      <a:pt x="55" y="4"/>
                      <a:pt x="56" y="4"/>
                    </a:cubicBezTo>
                    <a:cubicBezTo>
                      <a:pt x="56" y="4"/>
                      <a:pt x="56" y="3"/>
                      <a:pt x="55" y="3"/>
                    </a:cubicBezTo>
                    <a:cubicBezTo>
                      <a:pt x="54" y="3"/>
                      <a:pt x="55" y="4"/>
                      <a:pt x="54" y="4"/>
                    </a:cubicBezTo>
                    <a:cubicBezTo>
                      <a:pt x="54" y="4"/>
                      <a:pt x="54" y="3"/>
                      <a:pt x="53" y="3"/>
                    </a:cubicBezTo>
                    <a:cubicBezTo>
                      <a:pt x="53" y="3"/>
                      <a:pt x="52" y="4"/>
                      <a:pt x="52" y="3"/>
                    </a:cubicBezTo>
                    <a:cubicBezTo>
                      <a:pt x="51" y="3"/>
                      <a:pt x="48" y="2"/>
                      <a:pt x="47" y="2"/>
                    </a:cubicBezTo>
                    <a:cubicBezTo>
                      <a:pt x="46" y="2"/>
                      <a:pt x="46" y="0"/>
                      <a:pt x="45" y="1"/>
                    </a:cubicBezTo>
                    <a:cubicBezTo>
                      <a:pt x="44" y="1"/>
                      <a:pt x="45" y="1"/>
                      <a:pt x="46" y="2"/>
                    </a:cubicBezTo>
                    <a:cubicBezTo>
                      <a:pt x="47" y="3"/>
                      <a:pt x="43" y="4"/>
                      <a:pt x="42" y="3"/>
                    </a:cubicBezTo>
                    <a:cubicBezTo>
                      <a:pt x="41" y="3"/>
                      <a:pt x="42" y="4"/>
                      <a:pt x="42" y="4"/>
                    </a:cubicBezTo>
                    <a:cubicBezTo>
                      <a:pt x="41" y="4"/>
                      <a:pt x="41" y="5"/>
                      <a:pt x="40" y="6"/>
                    </a:cubicBezTo>
                    <a:cubicBezTo>
                      <a:pt x="39" y="7"/>
                      <a:pt x="40" y="7"/>
                      <a:pt x="39" y="8"/>
                    </a:cubicBezTo>
                    <a:cubicBezTo>
                      <a:pt x="38" y="8"/>
                      <a:pt x="38" y="9"/>
                      <a:pt x="39" y="10"/>
                    </a:cubicBezTo>
                    <a:cubicBezTo>
                      <a:pt x="40" y="11"/>
                      <a:pt x="39" y="11"/>
                      <a:pt x="38" y="10"/>
                    </a:cubicBezTo>
                    <a:cubicBezTo>
                      <a:pt x="37" y="9"/>
                      <a:pt x="36" y="9"/>
                      <a:pt x="36" y="10"/>
                    </a:cubicBezTo>
                    <a:cubicBezTo>
                      <a:pt x="36" y="11"/>
                      <a:pt x="35" y="11"/>
                      <a:pt x="36" y="10"/>
                    </a:cubicBezTo>
                    <a:cubicBezTo>
                      <a:pt x="36" y="9"/>
                      <a:pt x="35" y="9"/>
                      <a:pt x="34" y="8"/>
                    </a:cubicBezTo>
                    <a:cubicBezTo>
                      <a:pt x="34" y="8"/>
                      <a:pt x="33" y="7"/>
                      <a:pt x="32" y="7"/>
                    </a:cubicBezTo>
                    <a:cubicBezTo>
                      <a:pt x="32" y="7"/>
                      <a:pt x="32" y="8"/>
                      <a:pt x="31" y="8"/>
                    </a:cubicBezTo>
                    <a:cubicBezTo>
                      <a:pt x="30" y="8"/>
                      <a:pt x="30" y="8"/>
                      <a:pt x="30" y="9"/>
                    </a:cubicBezTo>
                    <a:cubicBezTo>
                      <a:pt x="30" y="10"/>
                      <a:pt x="29" y="9"/>
                      <a:pt x="28" y="9"/>
                    </a:cubicBezTo>
                    <a:cubicBezTo>
                      <a:pt x="28" y="9"/>
                      <a:pt x="28" y="10"/>
                      <a:pt x="28" y="10"/>
                    </a:cubicBezTo>
                    <a:cubicBezTo>
                      <a:pt x="28" y="10"/>
                      <a:pt x="28" y="11"/>
                      <a:pt x="27" y="11"/>
                    </a:cubicBezTo>
                    <a:cubicBezTo>
                      <a:pt x="26" y="11"/>
                      <a:pt x="26" y="12"/>
                      <a:pt x="27" y="13"/>
                    </a:cubicBezTo>
                    <a:cubicBezTo>
                      <a:pt x="27" y="14"/>
                      <a:pt x="26" y="13"/>
                      <a:pt x="25" y="13"/>
                    </a:cubicBezTo>
                    <a:cubicBezTo>
                      <a:pt x="24" y="13"/>
                      <a:pt x="25" y="14"/>
                      <a:pt x="25" y="15"/>
                    </a:cubicBezTo>
                    <a:cubicBezTo>
                      <a:pt x="25" y="16"/>
                      <a:pt x="25" y="15"/>
                      <a:pt x="24" y="16"/>
                    </a:cubicBezTo>
                    <a:cubicBezTo>
                      <a:pt x="24" y="16"/>
                      <a:pt x="24" y="15"/>
                      <a:pt x="24" y="14"/>
                    </a:cubicBezTo>
                    <a:cubicBezTo>
                      <a:pt x="24" y="13"/>
                      <a:pt x="23" y="14"/>
                      <a:pt x="22" y="15"/>
                    </a:cubicBezTo>
                    <a:cubicBezTo>
                      <a:pt x="21" y="16"/>
                      <a:pt x="22" y="17"/>
                      <a:pt x="22" y="18"/>
                    </a:cubicBezTo>
                    <a:cubicBezTo>
                      <a:pt x="21" y="18"/>
                      <a:pt x="19" y="20"/>
                      <a:pt x="18" y="21"/>
                    </a:cubicBezTo>
                    <a:cubicBezTo>
                      <a:pt x="17" y="22"/>
                      <a:pt x="15" y="22"/>
                      <a:pt x="14" y="22"/>
                    </a:cubicBezTo>
                    <a:cubicBezTo>
                      <a:pt x="13" y="23"/>
                      <a:pt x="13" y="22"/>
                      <a:pt x="12" y="23"/>
                    </a:cubicBezTo>
                    <a:cubicBezTo>
                      <a:pt x="11" y="23"/>
                      <a:pt x="10" y="25"/>
                      <a:pt x="10" y="24"/>
                    </a:cubicBezTo>
                    <a:cubicBezTo>
                      <a:pt x="10" y="23"/>
                      <a:pt x="8" y="24"/>
                      <a:pt x="7" y="25"/>
                    </a:cubicBezTo>
                    <a:cubicBezTo>
                      <a:pt x="6" y="25"/>
                      <a:pt x="5" y="26"/>
                      <a:pt x="4" y="26"/>
                    </a:cubicBezTo>
                    <a:cubicBezTo>
                      <a:pt x="3" y="26"/>
                      <a:pt x="3" y="28"/>
                      <a:pt x="3" y="28"/>
                    </a:cubicBezTo>
                    <a:cubicBezTo>
                      <a:pt x="2" y="28"/>
                      <a:pt x="3" y="27"/>
                      <a:pt x="3" y="26"/>
                    </a:cubicBezTo>
                    <a:cubicBezTo>
                      <a:pt x="3" y="26"/>
                      <a:pt x="2" y="27"/>
                      <a:pt x="1" y="28"/>
                    </a:cubicBezTo>
                    <a:cubicBezTo>
                      <a:pt x="1" y="29"/>
                      <a:pt x="2" y="30"/>
                      <a:pt x="1" y="31"/>
                    </a:cubicBezTo>
                    <a:cubicBezTo>
                      <a:pt x="1" y="32"/>
                      <a:pt x="0" y="33"/>
                      <a:pt x="1" y="34"/>
                    </a:cubicBezTo>
                    <a:cubicBezTo>
                      <a:pt x="2" y="36"/>
                      <a:pt x="3" y="37"/>
                      <a:pt x="2" y="38"/>
                    </a:cubicBezTo>
                    <a:cubicBezTo>
                      <a:pt x="2" y="38"/>
                      <a:pt x="1" y="36"/>
                      <a:pt x="1" y="36"/>
                    </a:cubicBezTo>
                    <a:cubicBezTo>
                      <a:pt x="1" y="37"/>
                      <a:pt x="2" y="38"/>
                      <a:pt x="2" y="38"/>
                    </a:cubicBezTo>
                    <a:cubicBezTo>
                      <a:pt x="1" y="38"/>
                      <a:pt x="0" y="36"/>
                      <a:pt x="0" y="37"/>
                    </a:cubicBezTo>
                    <a:cubicBezTo>
                      <a:pt x="0" y="37"/>
                      <a:pt x="2" y="41"/>
                      <a:pt x="2" y="42"/>
                    </a:cubicBezTo>
                    <a:cubicBezTo>
                      <a:pt x="2" y="43"/>
                      <a:pt x="4" y="45"/>
                      <a:pt x="4" y="46"/>
                    </a:cubicBezTo>
                    <a:cubicBezTo>
                      <a:pt x="4" y="48"/>
                      <a:pt x="6" y="51"/>
                      <a:pt x="6" y="52"/>
                    </a:cubicBezTo>
                    <a:cubicBezTo>
                      <a:pt x="7" y="52"/>
                      <a:pt x="6" y="53"/>
                      <a:pt x="6" y="55"/>
                    </a:cubicBezTo>
                    <a:cubicBezTo>
                      <a:pt x="6" y="56"/>
                      <a:pt x="5" y="57"/>
                      <a:pt x="5" y="57"/>
                    </a:cubicBezTo>
                    <a:cubicBezTo>
                      <a:pt x="4" y="57"/>
                      <a:pt x="4" y="58"/>
                      <a:pt x="5" y="58"/>
                    </a:cubicBezTo>
                    <a:cubicBezTo>
                      <a:pt x="6" y="58"/>
                      <a:pt x="6" y="59"/>
                      <a:pt x="7" y="60"/>
                    </a:cubicBezTo>
                    <a:cubicBezTo>
                      <a:pt x="8" y="60"/>
                      <a:pt x="11" y="60"/>
                      <a:pt x="11" y="60"/>
                    </a:cubicBezTo>
                    <a:cubicBezTo>
                      <a:pt x="12" y="60"/>
                      <a:pt x="13" y="59"/>
                      <a:pt x="14" y="59"/>
                    </a:cubicBezTo>
                    <a:cubicBezTo>
                      <a:pt x="15" y="59"/>
                      <a:pt x="15" y="58"/>
                      <a:pt x="15" y="58"/>
                    </a:cubicBezTo>
                    <a:cubicBezTo>
                      <a:pt x="16" y="57"/>
                      <a:pt x="19" y="57"/>
                      <a:pt x="21" y="57"/>
                    </a:cubicBezTo>
                    <a:cubicBezTo>
                      <a:pt x="24" y="57"/>
                      <a:pt x="25" y="57"/>
                      <a:pt x="26" y="56"/>
                    </a:cubicBezTo>
                    <a:cubicBezTo>
                      <a:pt x="26" y="55"/>
                      <a:pt x="28" y="54"/>
                      <a:pt x="29" y="54"/>
                    </a:cubicBezTo>
                    <a:cubicBezTo>
                      <a:pt x="30" y="53"/>
                      <a:pt x="30" y="53"/>
                      <a:pt x="32" y="53"/>
                    </a:cubicBezTo>
                    <a:cubicBezTo>
                      <a:pt x="34" y="53"/>
                      <a:pt x="36" y="52"/>
                      <a:pt x="37" y="52"/>
                    </a:cubicBezTo>
                    <a:cubicBezTo>
                      <a:pt x="39" y="51"/>
                      <a:pt x="41" y="51"/>
                      <a:pt x="42" y="51"/>
                    </a:cubicBezTo>
                    <a:cubicBezTo>
                      <a:pt x="44" y="51"/>
                      <a:pt x="44" y="53"/>
                      <a:pt x="45" y="52"/>
                    </a:cubicBezTo>
                    <a:cubicBezTo>
                      <a:pt x="47" y="52"/>
                      <a:pt x="47" y="53"/>
                      <a:pt x="48" y="53"/>
                    </a:cubicBezTo>
                    <a:cubicBezTo>
                      <a:pt x="49" y="53"/>
                      <a:pt x="48" y="53"/>
                      <a:pt x="49" y="53"/>
                    </a:cubicBezTo>
                    <a:cubicBezTo>
                      <a:pt x="50" y="54"/>
                      <a:pt x="50" y="54"/>
                      <a:pt x="49" y="55"/>
                    </a:cubicBezTo>
                    <a:cubicBezTo>
                      <a:pt x="49" y="56"/>
                      <a:pt x="50" y="55"/>
                      <a:pt x="51" y="57"/>
                    </a:cubicBezTo>
                    <a:cubicBezTo>
                      <a:pt x="52" y="58"/>
                      <a:pt x="51" y="58"/>
                      <a:pt x="52" y="59"/>
                    </a:cubicBezTo>
                    <a:cubicBezTo>
                      <a:pt x="53" y="60"/>
                      <a:pt x="53" y="60"/>
                      <a:pt x="54" y="59"/>
                    </a:cubicBezTo>
                    <a:cubicBezTo>
                      <a:pt x="55" y="57"/>
                      <a:pt x="56" y="58"/>
                      <a:pt x="56" y="57"/>
                    </a:cubicBezTo>
                    <a:cubicBezTo>
                      <a:pt x="56" y="56"/>
                      <a:pt x="57" y="54"/>
                      <a:pt x="58" y="55"/>
                    </a:cubicBezTo>
                    <a:cubicBezTo>
                      <a:pt x="59" y="56"/>
                      <a:pt x="58" y="56"/>
                      <a:pt x="57" y="58"/>
                    </a:cubicBezTo>
                    <a:cubicBezTo>
                      <a:pt x="57" y="61"/>
                      <a:pt x="56" y="59"/>
                      <a:pt x="56" y="60"/>
                    </a:cubicBezTo>
                    <a:cubicBezTo>
                      <a:pt x="56" y="61"/>
                      <a:pt x="58" y="61"/>
                      <a:pt x="58" y="60"/>
                    </a:cubicBezTo>
                    <a:cubicBezTo>
                      <a:pt x="58" y="59"/>
                      <a:pt x="58" y="58"/>
                      <a:pt x="59" y="59"/>
                    </a:cubicBezTo>
                    <a:cubicBezTo>
                      <a:pt x="60" y="60"/>
                      <a:pt x="59" y="61"/>
                      <a:pt x="59" y="62"/>
                    </a:cubicBezTo>
                    <a:cubicBezTo>
                      <a:pt x="59" y="62"/>
                      <a:pt x="60" y="62"/>
                      <a:pt x="61" y="62"/>
                    </a:cubicBezTo>
                    <a:cubicBezTo>
                      <a:pt x="62" y="62"/>
                      <a:pt x="63" y="64"/>
                      <a:pt x="63" y="65"/>
                    </a:cubicBezTo>
                    <a:cubicBezTo>
                      <a:pt x="62" y="66"/>
                      <a:pt x="62" y="67"/>
                      <a:pt x="64" y="68"/>
                    </a:cubicBezTo>
                    <a:cubicBezTo>
                      <a:pt x="66" y="69"/>
                      <a:pt x="65" y="69"/>
                      <a:pt x="66" y="69"/>
                    </a:cubicBezTo>
                    <a:cubicBezTo>
                      <a:pt x="67" y="69"/>
                      <a:pt x="70" y="70"/>
                      <a:pt x="71" y="70"/>
                    </a:cubicBezTo>
                    <a:cubicBezTo>
                      <a:pt x="72" y="71"/>
                      <a:pt x="73" y="70"/>
                      <a:pt x="74" y="69"/>
                    </a:cubicBezTo>
                    <a:cubicBezTo>
                      <a:pt x="74" y="68"/>
                      <a:pt x="75" y="69"/>
                      <a:pt x="75" y="69"/>
                    </a:cubicBezTo>
                    <a:cubicBezTo>
                      <a:pt x="74" y="70"/>
                      <a:pt x="75" y="70"/>
                      <a:pt x="75" y="70"/>
                    </a:cubicBezTo>
                    <a:cubicBezTo>
                      <a:pt x="75" y="69"/>
                      <a:pt x="76" y="69"/>
                      <a:pt x="76" y="69"/>
                    </a:cubicBezTo>
                    <a:cubicBezTo>
                      <a:pt x="76" y="70"/>
                      <a:pt x="77" y="70"/>
                      <a:pt x="77" y="71"/>
                    </a:cubicBezTo>
                    <a:cubicBezTo>
                      <a:pt x="78" y="71"/>
                      <a:pt x="78" y="72"/>
                      <a:pt x="78" y="71"/>
                    </a:cubicBezTo>
                    <a:cubicBezTo>
                      <a:pt x="78" y="71"/>
                      <a:pt x="78" y="70"/>
                      <a:pt x="79" y="70"/>
                    </a:cubicBezTo>
                    <a:cubicBezTo>
                      <a:pt x="80" y="70"/>
                      <a:pt x="80" y="69"/>
                      <a:pt x="81" y="68"/>
                    </a:cubicBezTo>
                    <a:cubicBezTo>
                      <a:pt x="82" y="68"/>
                      <a:pt x="86" y="68"/>
                      <a:pt x="86" y="68"/>
                    </a:cubicBezTo>
                    <a:cubicBezTo>
                      <a:pt x="87" y="68"/>
                      <a:pt x="87" y="64"/>
                      <a:pt x="87" y="63"/>
                    </a:cubicBezTo>
                    <a:cubicBezTo>
                      <a:pt x="87" y="61"/>
                      <a:pt x="89" y="61"/>
                      <a:pt x="89" y="59"/>
                    </a:cubicBezTo>
                    <a:cubicBezTo>
                      <a:pt x="89" y="58"/>
                      <a:pt x="91" y="54"/>
                      <a:pt x="91" y="54"/>
                    </a:cubicBezTo>
                    <a:cubicBezTo>
                      <a:pt x="92" y="54"/>
                      <a:pt x="93" y="54"/>
                      <a:pt x="93" y="53"/>
                    </a:cubicBezTo>
                    <a:cubicBezTo>
                      <a:pt x="93" y="52"/>
                      <a:pt x="94" y="51"/>
                      <a:pt x="94" y="49"/>
                    </a:cubicBezTo>
                    <a:cubicBezTo>
                      <a:pt x="94" y="48"/>
                      <a:pt x="95" y="47"/>
                      <a:pt x="94" y="47"/>
                    </a:cubicBezTo>
                    <a:cubicBezTo>
                      <a:pt x="94" y="46"/>
                      <a:pt x="94" y="45"/>
                      <a:pt x="95" y="44"/>
                    </a:cubicBezTo>
                    <a:cubicBezTo>
                      <a:pt x="95" y="43"/>
                      <a:pt x="94" y="42"/>
                      <a:pt x="95" y="42"/>
                    </a:cubicBezTo>
                    <a:close/>
                    <a:moveTo>
                      <a:pt x="43" y="2"/>
                    </a:moveTo>
                    <a:cubicBezTo>
                      <a:pt x="43" y="1"/>
                      <a:pt x="39" y="2"/>
                      <a:pt x="40" y="2"/>
                    </a:cubicBezTo>
                    <a:cubicBezTo>
                      <a:pt x="41" y="3"/>
                      <a:pt x="43" y="2"/>
                      <a:pt x="43" y="2"/>
                    </a:cubicBezTo>
                    <a:close/>
                    <a:moveTo>
                      <a:pt x="55" y="63"/>
                    </a:moveTo>
                    <a:cubicBezTo>
                      <a:pt x="55" y="63"/>
                      <a:pt x="57" y="63"/>
                      <a:pt x="58" y="62"/>
                    </a:cubicBezTo>
                    <a:cubicBezTo>
                      <a:pt x="58" y="62"/>
                      <a:pt x="54" y="62"/>
                      <a:pt x="55" y="63"/>
                    </a:cubicBezTo>
                    <a:close/>
                    <a:moveTo>
                      <a:pt x="78" y="77"/>
                    </a:moveTo>
                    <a:cubicBezTo>
                      <a:pt x="77" y="77"/>
                      <a:pt x="75" y="76"/>
                      <a:pt x="74" y="76"/>
                    </a:cubicBezTo>
                    <a:cubicBezTo>
                      <a:pt x="73" y="76"/>
                      <a:pt x="76" y="80"/>
                      <a:pt x="75" y="81"/>
                    </a:cubicBezTo>
                    <a:cubicBezTo>
                      <a:pt x="74" y="82"/>
                      <a:pt x="77" y="84"/>
                      <a:pt x="78" y="84"/>
                    </a:cubicBezTo>
                    <a:cubicBezTo>
                      <a:pt x="79" y="84"/>
                      <a:pt x="79" y="83"/>
                      <a:pt x="80" y="83"/>
                    </a:cubicBezTo>
                    <a:cubicBezTo>
                      <a:pt x="80" y="83"/>
                      <a:pt x="80" y="83"/>
                      <a:pt x="80" y="82"/>
                    </a:cubicBezTo>
                    <a:cubicBezTo>
                      <a:pt x="80" y="82"/>
                      <a:pt x="81" y="83"/>
                      <a:pt x="81" y="82"/>
                    </a:cubicBezTo>
                    <a:cubicBezTo>
                      <a:pt x="82" y="82"/>
                      <a:pt x="81" y="80"/>
                      <a:pt x="82" y="80"/>
                    </a:cubicBezTo>
                    <a:cubicBezTo>
                      <a:pt x="83" y="80"/>
                      <a:pt x="82" y="77"/>
                      <a:pt x="82" y="76"/>
                    </a:cubicBezTo>
                    <a:cubicBezTo>
                      <a:pt x="82" y="75"/>
                      <a:pt x="79" y="77"/>
                      <a:pt x="78" y="7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335">
                <a:extLst>
                  <a:ext uri="{FF2B5EF4-FFF2-40B4-BE49-F238E27FC236}">
                    <a16:creationId xmlns:a16="http://schemas.microsoft.com/office/drawing/2014/main" id="{79459F08-4A81-4730-A37C-8E93D1037207}"/>
                  </a:ext>
                </a:extLst>
              </p:cNvPr>
              <p:cNvSpPr>
                <a:spLocks noEditPoints="1"/>
              </p:cNvSpPr>
              <p:nvPr/>
            </p:nvSpPr>
            <p:spPr bwMode="auto">
              <a:xfrm>
                <a:off x="-2133600" y="2541588"/>
                <a:ext cx="104775" cy="125413"/>
              </a:xfrm>
              <a:custGeom>
                <a:avLst/>
                <a:gdLst>
                  <a:gd name="T0" fmla="*/ 18 w 29"/>
                  <a:gd name="T1" fmla="*/ 17 h 35"/>
                  <a:gd name="T2" fmla="*/ 16 w 29"/>
                  <a:gd name="T3" fmla="*/ 17 h 35"/>
                  <a:gd name="T4" fmla="*/ 14 w 29"/>
                  <a:gd name="T5" fmla="*/ 16 h 35"/>
                  <a:gd name="T6" fmla="*/ 12 w 29"/>
                  <a:gd name="T7" fmla="*/ 18 h 35"/>
                  <a:gd name="T8" fmla="*/ 11 w 29"/>
                  <a:gd name="T9" fmla="*/ 22 h 35"/>
                  <a:gd name="T10" fmla="*/ 4 w 29"/>
                  <a:gd name="T11" fmla="*/ 26 h 35"/>
                  <a:gd name="T12" fmla="*/ 1 w 29"/>
                  <a:gd name="T13" fmla="*/ 29 h 35"/>
                  <a:gd name="T14" fmla="*/ 1 w 29"/>
                  <a:gd name="T15" fmla="*/ 31 h 35"/>
                  <a:gd name="T16" fmla="*/ 3 w 29"/>
                  <a:gd name="T17" fmla="*/ 32 h 35"/>
                  <a:gd name="T18" fmla="*/ 4 w 29"/>
                  <a:gd name="T19" fmla="*/ 33 h 35"/>
                  <a:gd name="T20" fmla="*/ 9 w 29"/>
                  <a:gd name="T21" fmla="*/ 32 h 35"/>
                  <a:gd name="T22" fmla="*/ 10 w 29"/>
                  <a:gd name="T23" fmla="*/ 29 h 35"/>
                  <a:gd name="T24" fmla="*/ 11 w 29"/>
                  <a:gd name="T25" fmla="*/ 27 h 35"/>
                  <a:gd name="T26" fmla="*/ 14 w 29"/>
                  <a:gd name="T27" fmla="*/ 25 h 35"/>
                  <a:gd name="T28" fmla="*/ 15 w 29"/>
                  <a:gd name="T29" fmla="*/ 24 h 35"/>
                  <a:gd name="T30" fmla="*/ 16 w 29"/>
                  <a:gd name="T31" fmla="*/ 22 h 35"/>
                  <a:gd name="T32" fmla="*/ 18 w 29"/>
                  <a:gd name="T33" fmla="*/ 19 h 35"/>
                  <a:gd name="T34" fmla="*/ 18 w 29"/>
                  <a:gd name="T35" fmla="*/ 17 h 35"/>
                  <a:gd name="T36" fmla="*/ 3 w 29"/>
                  <a:gd name="T37" fmla="*/ 34 h 35"/>
                  <a:gd name="T38" fmla="*/ 4 w 29"/>
                  <a:gd name="T39" fmla="*/ 33 h 35"/>
                  <a:gd name="T40" fmla="*/ 3 w 29"/>
                  <a:gd name="T41" fmla="*/ 34 h 35"/>
                  <a:gd name="T42" fmla="*/ 26 w 29"/>
                  <a:gd name="T43" fmla="*/ 8 h 35"/>
                  <a:gd name="T44" fmla="*/ 24 w 29"/>
                  <a:gd name="T45" fmla="*/ 8 h 35"/>
                  <a:gd name="T46" fmla="*/ 23 w 29"/>
                  <a:gd name="T47" fmla="*/ 7 h 35"/>
                  <a:gd name="T48" fmla="*/ 22 w 29"/>
                  <a:gd name="T49" fmla="*/ 5 h 35"/>
                  <a:gd name="T50" fmla="*/ 21 w 29"/>
                  <a:gd name="T51" fmla="*/ 6 h 35"/>
                  <a:gd name="T52" fmla="*/ 21 w 29"/>
                  <a:gd name="T53" fmla="*/ 6 h 35"/>
                  <a:gd name="T54" fmla="*/ 20 w 29"/>
                  <a:gd name="T55" fmla="*/ 4 h 35"/>
                  <a:gd name="T56" fmla="*/ 19 w 29"/>
                  <a:gd name="T57" fmla="*/ 2 h 35"/>
                  <a:gd name="T58" fmla="*/ 16 w 29"/>
                  <a:gd name="T59" fmla="*/ 0 h 35"/>
                  <a:gd name="T60" fmla="*/ 17 w 29"/>
                  <a:gd name="T61" fmla="*/ 2 h 35"/>
                  <a:gd name="T62" fmla="*/ 18 w 29"/>
                  <a:gd name="T63" fmla="*/ 4 h 35"/>
                  <a:gd name="T64" fmla="*/ 20 w 29"/>
                  <a:gd name="T65" fmla="*/ 6 h 35"/>
                  <a:gd name="T66" fmla="*/ 19 w 29"/>
                  <a:gd name="T67" fmla="*/ 9 h 35"/>
                  <a:gd name="T68" fmla="*/ 17 w 29"/>
                  <a:gd name="T69" fmla="*/ 11 h 35"/>
                  <a:gd name="T70" fmla="*/ 20 w 29"/>
                  <a:gd name="T71" fmla="*/ 14 h 35"/>
                  <a:gd name="T72" fmla="*/ 20 w 29"/>
                  <a:gd name="T73" fmla="*/ 18 h 35"/>
                  <a:gd name="T74" fmla="*/ 22 w 29"/>
                  <a:gd name="T75" fmla="*/ 18 h 35"/>
                  <a:gd name="T76" fmla="*/ 24 w 29"/>
                  <a:gd name="T77" fmla="*/ 15 h 35"/>
                  <a:gd name="T78" fmla="*/ 25 w 29"/>
                  <a:gd name="T79" fmla="*/ 12 h 35"/>
                  <a:gd name="T80" fmla="*/ 27 w 29"/>
                  <a:gd name="T81" fmla="*/ 12 h 35"/>
                  <a:gd name="T82" fmla="*/ 28 w 29"/>
                  <a:gd name="T83" fmla="*/ 10 h 35"/>
                  <a:gd name="T84" fmla="*/ 28 w 29"/>
                  <a:gd name="T85" fmla="*/ 8 h 35"/>
                  <a:gd name="T86" fmla="*/ 26 w 29"/>
                  <a:gd name="T8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 h="35">
                    <a:moveTo>
                      <a:pt x="18" y="17"/>
                    </a:moveTo>
                    <a:cubicBezTo>
                      <a:pt x="17" y="16"/>
                      <a:pt x="17" y="17"/>
                      <a:pt x="16" y="17"/>
                    </a:cubicBezTo>
                    <a:cubicBezTo>
                      <a:pt x="15" y="18"/>
                      <a:pt x="15" y="15"/>
                      <a:pt x="14" y="16"/>
                    </a:cubicBezTo>
                    <a:cubicBezTo>
                      <a:pt x="13" y="17"/>
                      <a:pt x="14" y="17"/>
                      <a:pt x="12" y="18"/>
                    </a:cubicBezTo>
                    <a:cubicBezTo>
                      <a:pt x="11" y="19"/>
                      <a:pt x="12" y="20"/>
                      <a:pt x="11" y="22"/>
                    </a:cubicBezTo>
                    <a:cubicBezTo>
                      <a:pt x="9" y="24"/>
                      <a:pt x="5" y="25"/>
                      <a:pt x="4" y="26"/>
                    </a:cubicBezTo>
                    <a:cubicBezTo>
                      <a:pt x="4" y="27"/>
                      <a:pt x="1" y="28"/>
                      <a:pt x="1" y="29"/>
                    </a:cubicBezTo>
                    <a:cubicBezTo>
                      <a:pt x="1" y="29"/>
                      <a:pt x="0" y="30"/>
                      <a:pt x="1" y="31"/>
                    </a:cubicBezTo>
                    <a:cubicBezTo>
                      <a:pt x="1" y="32"/>
                      <a:pt x="2" y="31"/>
                      <a:pt x="3" y="32"/>
                    </a:cubicBezTo>
                    <a:cubicBezTo>
                      <a:pt x="3" y="33"/>
                      <a:pt x="4" y="32"/>
                      <a:pt x="4" y="33"/>
                    </a:cubicBezTo>
                    <a:cubicBezTo>
                      <a:pt x="5" y="33"/>
                      <a:pt x="7" y="33"/>
                      <a:pt x="9" y="32"/>
                    </a:cubicBezTo>
                    <a:cubicBezTo>
                      <a:pt x="10" y="30"/>
                      <a:pt x="10" y="29"/>
                      <a:pt x="10" y="29"/>
                    </a:cubicBezTo>
                    <a:cubicBezTo>
                      <a:pt x="11" y="29"/>
                      <a:pt x="11" y="27"/>
                      <a:pt x="11" y="27"/>
                    </a:cubicBezTo>
                    <a:cubicBezTo>
                      <a:pt x="12" y="26"/>
                      <a:pt x="12" y="25"/>
                      <a:pt x="14" y="25"/>
                    </a:cubicBezTo>
                    <a:cubicBezTo>
                      <a:pt x="16" y="25"/>
                      <a:pt x="15" y="25"/>
                      <a:pt x="15" y="24"/>
                    </a:cubicBezTo>
                    <a:cubicBezTo>
                      <a:pt x="15" y="23"/>
                      <a:pt x="16" y="23"/>
                      <a:pt x="16" y="22"/>
                    </a:cubicBezTo>
                    <a:cubicBezTo>
                      <a:pt x="16" y="20"/>
                      <a:pt x="19" y="19"/>
                      <a:pt x="18" y="19"/>
                    </a:cubicBezTo>
                    <a:cubicBezTo>
                      <a:pt x="18" y="18"/>
                      <a:pt x="19" y="17"/>
                      <a:pt x="18" y="17"/>
                    </a:cubicBezTo>
                    <a:close/>
                    <a:moveTo>
                      <a:pt x="3" y="34"/>
                    </a:moveTo>
                    <a:cubicBezTo>
                      <a:pt x="3" y="35"/>
                      <a:pt x="4" y="34"/>
                      <a:pt x="4" y="33"/>
                    </a:cubicBezTo>
                    <a:cubicBezTo>
                      <a:pt x="3" y="33"/>
                      <a:pt x="2" y="34"/>
                      <a:pt x="3" y="34"/>
                    </a:cubicBezTo>
                    <a:close/>
                    <a:moveTo>
                      <a:pt x="26" y="8"/>
                    </a:moveTo>
                    <a:cubicBezTo>
                      <a:pt x="26" y="9"/>
                      <a:pt x="25" y="8"/>
                      <a:pt x="24" y="8"/>
                    </a:cubicBezTo>
                    <a:cubicBezTo>
                      <a:pt x="23" y="8"/>
                      <a:pt x="23" y="8"/>
                      <a:pt x="23" y="7"/>
                    </a:cubicBezTo>
                    <a:cubicBezTo>
                      <a:pt x="23" y="6"/>
                      <a:pt x="22" y="5"/>
                      <a:pt x="22" y="5"/>
                    </a:cubicBezTo>
                    <a:cubicBezTo>
                      <a:pt x="21" y="5"/>
                      <a:pt x="22" y="6"/>
                      <a:pt x="21" y="6"/>
                    </a:cubicBezTo>
                    <a:cubicBezTo>
                      <a:pt x="21" y="7"/>
                      <a:pt x="21" y="6"/>
                      <a:pt x="21" y="6"/>
                    </a:cubicBezTo>
                    <a:cubicBezTo>
                      <a:pt x="20" y="6"/>
                      <a:pt x="20" y="5"/>
                      <a:pt x="20" y="4"/>
                    </a:cubicBezTo>
                    <a:cubicBezTo>
                      <a:pt x="20" y="3"/>
                      <a:pt x="19" y="3"/>
                      <a:pt x="19" y="2"/>
                    </a:cubicBezTo>
                    <a:cubicBezTo>
                      <a:pt x="19" y="1"/>
                      <a:pt x="17" y="0"/>
                      <a:pt x="16" y="0"/>
                    </a:cubicBezTo>
                    <a:cubicBezTo>
                      <a:pt x="15" y="0"/>
                      <a:pt x="16" y="2"/>
                      <a:pt x="17" y="2"/>
                    </a:cubicBezTo>
                    <a:cubicBezTo>
                      <a:pt x="17" y="3"/>
                      <a:pt x="18" y="4"/>
                      <a:pt x="18" y="4"/>
                    </a:cubicBezTo>
                    <a:cubicBezTo>
                      <a:pt x="18" y="4"/>
                      <a:pt x="19" y="6"/>
                      <a:pt x="20" y="6"/>
                    </a:cubicBezTo>
                    <a:cubicBezTo>
                      <a:pt x="20" y="6"/>
                      <a:pt x="19" y="8"/>
                      <a:pt x="19" y="9"/>
                    </a:cubicBezTo>
                    <a:cubicBezTo>
                      <a:pt x="19" y="11"/>
                      <a:pt x="18" y="10"/>
                      <a:pt x="17" y="11"/>
                    </a:cubicBezTo>
                    <a:cubicBezTo>
                      <a:pt x="17" y="12"/>
                      <a:pt x="19" y="13"/>
                      <a:pt x="20" y="14"/>
                    </a:cubicBezTo>
                    <a:cubicBezTo>
                      <a:pt x="22" y="15"/>
                      <a:pt x="19" y="17"/>
                      <a:pt x="20" y="18"/>
                    </a:cubicBezTo>
                    <a:cubicBezTo>
                      <a:pt x="20" y="18"/>
                      <a:pt x="21" y="19"/>
                      <a:pt x="22" y="18"/>
                    </a:cubicBezTo>
                    <a:cubicBezTo>
                      <a:pt x="23" y="18"/>
                      <a:pt x="24" y="15"/>
                      <a:pt x="24" y="15"/>
                    </a:cubicBezTo>
                    <a:cubicBezTo>
                      <a:pt x="25" y="14"/>
                      <a:pt x="25" y="13"/>
                      <a:pt x="25" y="12"/>
                    </a:cubicBezTo>
                    <a:cubicBezTo>
                      <a:pt x="26" y="12"/>
                      <a:pt x="26" y="12"/>
                      <a:pt x="27" y="12"/>
                    </a:cubicBezTo>
                    <a:cubicBezTo>
                      <a:pt x="27" y="12"/>
                      <a:pt x="27" y="10"/>
                      <a:pt x="28" y="10"/>
                    </a:cubicBezTo>
                    <a:cubicBezTo>
                      <a:pt x="28" y="10"/>
                      <a:pt x="28" y="9"/>
                      <a:pt x="28" y="8"/>
                    </a:cubicBezTo>
                    <a:cubicBezTo>
                      <a:pt x="29" y="7"/>
                      <a:pt x="27" y="8"/>
                      <a:pt x="26"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336">
                <a:extLst>
                  <a:ext uri="{FF2B5EF4-FFF2-40B4-BE49-F238E27FC236}">
                    <a16:creationId xmlns:a16="http://schemas.microsoft.com/office/drawing/2014/main" id="{25B2D031-0F5F-4963-9496-F9B0B864F3D5}"/>
                  </a:ext>
                </a:extLst>
              </p:cNvPr>
              <p:cNvSpPr>
                <a:spLocks noEditPoints="1"/>
              </p:cNvSpPr>
              <p:nvPr/>
            </p:nvSpPr>
            <p:spPr bwMode="auto">
              <a:xfrm>
                <a:off x="-2043113" y="2371725"/>
                <a:ext cx="25400" cy="22225"/>
              </a:xfrm>
              <a:custGeom>
                <a:avLst/>
                <a:gdLst>
                  <a:gd name="T0" fmla="*/ 1 w 7"/>
                  <a:gd name="T1" fmla="*/ 5 h 6"/>
                  <a:gd name="T2" fmla="*/ 4 w 7"/>
                  <a:gd name="T3" fmla="*/ 4 h 6"/>
                  <a:gd name="T4" fmla="*/ 1 w 7"/>
                  <a:gd name="T5" fmla="*/ 5 h 6"/>
                  <a:gd name="T6" fmla="*/ 4 w 7"/>
                  <a:gd name="T7" fmla="*/ 2 h 6"/>
                  <a:gd name="T8" fmla="*/ 7 w 7"/>
                  <a:gd name="T9" fmla="*/ 1 h 6"/>
                  <a:gd name="T10" fmla="*/ 4 w 7"/>
                  <a:gd name="T11" fmla="*/ 2 h 6"/>
                </a:gdLst>
                <a:ahLst/>
                <a:cxnLst>
                  <a:cxn ang="0">
                    <a:pos x="T0" y="T1"/>
                  </a:cxn>
                  <a:cxn ang="0">
                    <a:pos x="T2" y="T3"/>
                  </a:cxn>
                  <a:cxn ang="0">
                    <a:pos x="T4" y="T5"/>
                  </a:cxn>
                  <a:cxn ang="0">
                    <a:pos x="T6" y="T7"/>
                  </a:cxn>
                  <a:cxn ang="0">
                    <a:pos x="T8" y="T9"/>
                  </a:cxn>
                  <a:cxn ang="0">
                    <a:pos x="T10" y="T11"/>
                  </a:cxn>
                </a:cxnLst>
                <a:rect l="0" t="0" r="r" b="b"/>
                <a:pathLst>
                  <a:path w="7" h="6">
                    <a:moveTo>
                      <a:pt x="1" y="5"/>
                    </a:moveTo>
                    <a:cubicBezTo>
                      <a:pt x="2" y="6"/>
                      <a:pt x="4" y="6"/>
                      <a:pt x="4" y="4"/>
                    </a:cubicBezTo>
                    <a:cubicBezTo>
                      <a:pt x="4" y="3"/>
                      <a:pt x="0" y="4"/>
                      <a:pt x="1" y="5"/>
                    </a:cubicBezTo>
                    <a:close/>
                    <a:moveTo>
                      <a:pt x="4" y="2"/>
                    </a:moveTo>
                    <a:cubicBezTo>
                      <a:pt x="5" y="2"/>
                      <a:pt x="7" y="2"/>
                      <a:pt x="7" y="1"/>
                    </a:cubicBezTo>
                    <a:cubicBezTo>
                      <a:pt x="7" y="0"/>
                      <a:pt x="3" y="2"/>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337">
                <a:extLst>
                  <a:ext uri="{FF2B5EF4-FFF2-40B4-BE49-F238E27FC236}">
                    <a16:creationId xmlns:a16="http://schemas.microsoft.com/office/drawing/2014/main" id="{C5E5DED8-3814-4AB5-B9C2-E28762B879DA}"/>
                  </a:ext>
                </a:extLst>
              </p:cNvPr>
              <p:cNvSpPr>
                <a:spLocks/>
              </p:cNvSpPr>
              <p:nvPr/>
            </p:nvSpPr>
            <p:spPr bwMode="auto">
              <a:xfrm>
                <a:off x="-3082925" y="1846263"/>
                <a:ext cx="119062" cy="79375"/>
              </a:xfrm>
              <a:custGeom>
                <a:avLst/>
                <a:gdLst>
                  <a:gd name="T0" fmla="*/ 33 w 33"/>
                  <a:gd name="T1" fmla="*/ 14 h 22"/>
                  <a:gd name="T2" fmla="*/ 31 w 33"/>
                  <a:gd name="T3" fmla="*/ 13 h 22"/>
                  <a:gd name="T4" fmla="*/ 28 w 33"/>
                  <a:gd name="T5" fmla="*/ 11 h 22"/>
                  <a:gd name="T6" fmla="*/ 26 w 33"/>
                  <a:gd name="T7" fmla="*/ 10 h 22"/>
                  <a:gd name="T8" fmla="*/ 23 w 33"/>
                  <a:gd name="T9" fmla="*/ 8 h 22"/>
                  <a:gd name="T10" fmla="*/ 22 w 33"/>
                  <a:gd name="T11" fmla="*/ 6 h 22"/>
                  <a:gd name="T12" fmla="*/ 21 w 33"/>
                  <a:gd name="T13" fmla="*/ 5 h 22"/>
                  <a:gd name="T14" fmla="*/ 18 w 33"/>
                  <a:gd name="T15" fmla="*/ 4 h 22"/>
                  <a:gd name="T16" fmla="*/ 17 w 33"/>
                  <a:gd name="T17" fmla="*/ 2 h 22"/>
                  <a:gd name="T18" fmla="*/ 15 w 33"/>
                  <a:gd name="T19" fmla="*/ 1 h 22"/>
                  <a:gd name="T20" fmla="*/ 14 w 33"/>
                  <a:gd name="T21" fmla="*/ 1 h 22"/>
                  <a:gd name="T22" fmla="*/ 13 w 33"/>
                  <a:gd name="T23" fmla="*/ 1 h 22"/>
                  <a:gd name="T24" fmla="*/ 12 w 33"/>
                  <a:gd name="T25" fmla="*/ 2 h 22"/>
                  <a:gd name="T26" fmla="*/ 10 w 33"/>
                  <a:gd name="T27" fmla="*/ 3 h 22"/>
                  <a:gd name="T28" fmla="*/ 10 w 33"/>
                  <a:gd name="T29" fmla="*/ 5 h 22"/>
                  <a:gd name="T30" fmla="*/ 8 w 33"/>
                  <a:gd name="T31" fmla="*/ 4 h 22"/>
                  <a:gd name="T32" fmla="*/ 6 w 33"/>
                  <a:gd name="T33" fmla="*/ 4 h 22"/>
                  <a:gd name="T34" fmla="*/ 3 w 33"/>
                  <a:gd name="T35" fmla="*/ 2 h 22"/>
                  <a:gd name="T36" fmla="*/ 1 w 33"/>
                  <a:gd name="T37" fmla="*/ 3 h 22"/>
                  <a:gd name="T38" fmla="*/ 2 w 33"/>
                  <a:gd name="T39" fmla="*/ 2 h 22"/>
                  <a:gd name="T40" fmla="*/ 4 w 33"/>
                  <a:gd name="T41" fmla="*/ 5 h 22"/>
                  <a:gd name="T42" fmla="*/ 5 w 33"/>
                  <a:gd name="T43" fmla="*/ 6 h 22"/>
                  <a:gd name="T44" fmla="*/ 3 w 33"/>
                  <a:gd name="T45" fmla="*/ 6 h 22"/>
                  <a:gd name="T46" fmla="*/ 0 w 33"/>
                  <a:gd name="T47" fmla="*/ 6 h 22"/>
                  <a:gd name="T48" fmla="*/ 1 w 33"/>
                  <a:gd name="T49" fmla="*/ 8 h 22"/>
                  <a:gd name="T50" fmla="*/ 1 w 33"/>
                  <a:gd name="T51" fmla="*/ 10 h 22"/>
                  <a:gd name="T52" fmla="*/ 2 w 33"/>
                  <a:gd name="T53" fmla="*/ 10 h 22"/>
                  <a:gd name="T54" fmla="*/ 3 w 33"/>
                  <a:gd name="T55" fmla="*/ 12 h 22"/>
                  <a:gd name="T56" fmla="*/ 3 w 33"/>
                  <a:gd name="T57" fmla="*/ 15 h 22"/>
                  <a:gd name="T58" fmla="*/ 5 w 33"/>
                  <a:gd name="T59" fmla="*/ 15 h 22"/>
                  <a:gd name="T60" fmla="*/ 7 w 33"/>
                  <a:gd name="T61" fmla="*/ 13 h 22"/>
                  <a:gd name="T62" fmla="*/ 9 w 33"/>
                  <a:gd name="T63" fmla="*/ 13 h 22"/>
                  <a:gd name="T64" fmla="*/ 11 w 33"/>
                  <a:gd name="T65" fmla="*/ 13 h 22"/>
                  <a:gd name="T66" fmla="*/ 13 w 33"/>
                  <a:gd name="T67" fmla="*/ 14 h 22"/>
                  <a:gd name="T68" fmla="*/ 14 w 33"/>
                  <a:gd name="T69" fmla="*/ 15 h 22"/>
                  <a:gd name="T70" fmla="*/ 16 w 33"/>
                  <a:gd name="T71" fmla="*/ 15 h 22"/>
                  <a:gd name="T72" fmla="*/ 17 w 33"/>
                  <a:gd name="T73" fmla="*/ 16 h 22"/>
                  <a:gd name="T74" fmla="*/ 19 w 33"/>
                  <a:gd name="T75" fmla="*/ 17 h 22"/>
                  <a:gd name="T76" fmla="*/ 20 w 33"/>
                  <a:gd name="T77" fmla="*/ 18 h 22"/>
                  <a:gd name="T78" fmla="*/ 21 w 33"/>
                  <a:gd name="T79" fmla="*/ 21 h 22"/>
                  <a:gd name="T80" fmla="*/ 21 w 33"/>
                  <a:gd name="T81" fmla="*/ 20 h 22"/>
                  <a:gd name="T82" fmla="*/ 23 w 33"/>
                  <a:gd name="T83" fmla="*/ 21 h 22"/>
                  <a:gd name="T84" fmla="*/ 25 w 33"/>
                  <a:gd name="T85" fmla="*/ 20 h 22"/>
                  <a:gd name="T86" fmla="*/ 28 w 33"/>
                  <a:gd name="T87" fmla="*/ 18 h 22"/>
                  <a:gd name="T88" fmla="*/ 30 w 33"/>
                  <a:gd name="T89" fmla="*/ 16 h 22"/>
                  <a:gd name="T90" fmla="*/ 31 w 33"/>
                  <a:gd name="T91" fmla="*/ 15 h 22"/>
                  <a:gd name="T92" fmla="*/ 33 w 33"/>
                  <a:gd name="T93" fmla="*/ 15 h 22"/>
                  <a:gd name="T94" fmla="*/ 33 w 33"/>
                  <a:gd name="T9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22">
                    <a:moveTo>
                      <a:pt x="33" y="14"/>
                    </a:moveTo>
                    <a:cubicBezTo>
                      <a:pt x="33" y="14"/>
                      <a:pt x="31" y="13"/>
                      <a:pt x="31" y="13"/>
                    </a:cubicBezTo>
                    <a:cubicBezTo>
                      <a:pt x="30" y="13"/>
                      <a:pt x="29" y="12"/>
                      <a:pt x="28" y="11"/>
                    </a:cubicBezTo>
                    <a:cubicBezTo>
                      <a:pt x="28" y="11"/>
                      <a:pt x="26" y="11"/>
                      <a:pt x="26" y="10"/>
                    </a:cubicBezTo>
                    <a:cubicBezTo>
                      <a:pt x="25" y="9"/>
                      <a:pt x="24" y="9"/>
                      <a:pt x="23" y="8"/>
                    </a:cubicBezTo>
                    <a:cubicBezTo>
                      <a:pt x="23" y="8"/>
                      <a:pt x="23" y="7"/>
                      <a:pt x="22" y="6"/>
                    </a:cubicBezTo>
                    <a:cubicBezTo>
                      <a:pt x="22" y="6"/>
                      <a:pt x="22" y="5"/>
                      <a:pt x="21" y="5"/>
                    </a:cubicBezTo>
                    <a:cubicBezTo>
                      <a:pt x="21" y="5"/>
                      <a:pt x="18" y="5"/>
                      <a:pt x="18" y="4"/>
                    </a:cubicBezTo>
                    <a:cubicBezTo>
                      <a:pt x="18" y="4"/>
                      <a:pt x="18" y="2"/>
                      <a:pt x="17" y="2"/>
                    </a:cubicBezTo>
                    <a:cubicBezTo>
                      <a:pt x="17" y="2"/>
                      <a:pt x="16" y="2"/>
                      <a:pt x="15" y="1"/>
                    </a:cubicBezTo>
                    <a:cubicBezTo>
                      <a:pt x="15" y="1"/>
                      <a:pt x="14" y="0"/>
                      <a:pt x="14" y="1"/>
                    </a:cubicBezTo>
                    <a:cubicBezTo>
                      <a:pt x="14" y="1"/>
                      <a:pt x="13" y="1"/>
                      <a:pt x="13" y="1"/>
                    </a:cubicBezTo>
                    <a:cubicBezTo>
                      <a:pt x="13" y="1"/>
                      <a:pt x="13" y="2"/>
                      <a:pt x="12" y="2"/>
                    </a:cubicBezTo>
                    <a:cubicBezTo>
                      <a:pt x="11" y="2"/>
                      <a:pt x="10" y="3"/>
                      <a:pt x="10" y="3"/>
                    </a:cubicBezTo>
                    <a:cubicBezTo>
                      <a:pt x="10" y="4"/>
                      <a:pt x="10" y="5"/>
                      <a:pt x="10" y="5"/>
                    </a:cubicBezTo>
                    <a:cubicBezTo>
                      <a:pt x="9" y="5"/>
                      <a:pt x="8" y="4"/>
                      <a:pt x="8" y="4"/>
                    </a:cubicBezTo>
                    <a:cubicBezTo>
                      <a:pt x="8" y="4"/>
                      <a:pt x="7" y="5"/>
                      <a:pt x="6" y="4"/>
                    </a:cubicBezTo>
                    <a:cubicBezTo>
                      <a:pt x="5" y="3"/>
                      <a:pt x="4" y="2"/>
                      <a:pt x="3" y="2"/>
                    </a:cubicBezTo>
                    <a:cubicBezTo>
                      <a:pt x="3" y="2"/>
                      <a:pt x="0" y="2"/>
                      <a:pt x="1" y="3"/>
                    </a:cubicBezTo>
                    <a:cubicBezTo>
                      <a:pt x="1" y="3"/>
                      <a:pt x="1" y="2"/>
                      <a:pt x="2" y="2"/>
                    </a:cubicBezTo>
                    <a:cubicBezTo>
                      <a:pt x="4" y="3"/>
                      <a:pt x="3" y="4"/>
                      <a:pt x="4" y="5"/>
                    </a:cubicBezTo>
                    <a:cubicBezTo>
                      <a:pt x="5" y="5"/>
                      <a:pt x="6" y="6"/>
                      <a:pt x="5" y="6"/>
                    </a:cubicBezTo>
                    <a:cubicBezTo>
                      <a:pt x="4" y="6"/>
                      <a:pt x="3" y="7"/>
                      <a:pt x="3" y="6"/>
                    </a:cubicBezTo>
                    <a:cubicBezTo>
                      <a:pt x="2" y="6"/>
                      <a:pt x="1" y="5"/>
                      <a:pt x="0" y="6"/>
                    </a:cubicBezTo>
                    <a:cubicBezTo>
                      <a:pt x="0" y="7"/>
                      <a:pt x="0" y="8"/>
                      <a:pt x="1" y="8"/>
                    </a:cubicBezTo>
                    <a:cubicBezTo>
                      <a:pt x="2" y="8"/>
                      <a:pt x="2" y="9"/>
                      <a:pt x="1" y="10"/>
                    </a:cubicBezTo>
                    <a:cubicBezTo>
                      <a:pt x="0" y="11"/>
                      <a:pt x="2" y="10"/>
                      <a:pt x="2" y="10"/>
                    </a:cubicBezTo>
                    <a:cubicBezTo>
                      <a:pt x="3" y="11"/>
                      <a:pt x="3" y="11"/>
                      <a:pt x="3" y="12"/>
                    </a:cubicBezTo>
                    <a:cubicBezTo>
                      <a:pt x="3" y="13"/>
                      <a:pt x="3" y="14"/>
                      <a:pt x="3" y="15"/>
                    </a:cubicBezTo>
                    <a:cubicBezTo>
                      <a:pt x="4" y="15"/>
                      <a:pt x="5" y="15"/>
                      <a:pt x="5" y="15"/>
                    </a:cubicBezTo>
                    <a:cubicBezTo>
                      <a:pt x="5" y="14"/>
                      <a:pt x="6" y="13"/>
                      <a:pt x="7" y="13"/>
                    </a:cubicBezTo>
                    <a:cubicBezTo>
                      <a:pt x="8" y="13"/>
                      <a:pt x="8" y="14"/>
                      <a:pt x="9" y="13"/>
                    </a:cubicBezTo>
                    <a:cubicBezTo>
                      <a:pt x="9" y="13"/>
                      <a:pt x="11" y="13"/>
                      <a:pt x="11" y="13"/>
                    </a:cubicBezTo>
                    <a:cubicBezTo>
                      <a:pt x="12" y="14"/>
                      <a:pt x="13" y="14"/>
                      <a:pt x="13" y="14"/>
                    </a:cubicBezTo>
                    <a:cubicBezTo>
                      <a:pt x="13" y="14"/>
                      <a:pt x="13" y="15"/>
                      <a:pt x="14" y="15"/>
                    </a:cubicBezTo>
                    <a:cubicBezTo>
                      <a:pt x="15" y="15"/>
                      <a:pt x="16" y="15"/>
                      <a:pt x="16" y="15"/>
                    </a:cubicBezTo>
                    <a:cubicBezTo>
                      <a:pt x="16" y="16"/>
                      <a:pt x="17" y="16"/>
                      <a:pt x="17" y="16"/>
                    </a:cubicBezTo>
                    <a:cubicBezTo>
                      <a:pt x="18" y="16"/>
                      <a:pt x="18" y="17"/>
                      <a:pt x="19" y="17"/>
                    </a:cubicBezTo>
                    <a:cubicBezTo>
                      <a:pt x="19" y="17"/>
                      <a:pt x="20" y="17"/>
                      <a:pt x="20" y="18"/>
                    </a:cubicBezTo>
                    <a:cubicBezTo>
                      <a:pt x="20" y="18"/>
                      <a:pt x="20" y="20"/>
                      <a:pt x="21" y="21"/>
                    </a:cubicBezTo>
                    <a:cubicBezTo>
                      <a:pt x="21" y="20"/>
                      <a:pt x="21" y="20"/>
                      <a:pt x="21" y="20"/>
                    </a:cubicBezTo>
                    <a:cubicBezTo>
                      <a:pt x="21" y="21"/>
                      <a:pt x="23" y="20"/>
                      <a:pt x="23" y="21"/>
                    </a:cubicBezTo>
                    <a:cubicBezTo>
                      <a:pt x="23" y="22"/>
                      <a:pt x="25" y="21"/>
                      <a:pt x="25" y="20"/>
                    </a:cubicBezTo>
                    <a:cubicBezTo>
                      <a:pt x="25" y="19"/>
                      <a:pt x="28" y="19"/>
                      <a:pt x="28" y="18"/>
                    </a:cubicBezTo>
                    <a:cubicBezTo>
                      <a:pt x="28" y="17"/>
                      <a:pt x="29" y="16"/>
                      <a:pt x="30" y="16"/>
                    </a:cubicBezTo>
                    <a:cubicBezTo>
                      <a:pt x="30" y="16"/>
                      <a:pt x="31" y="15"/>
                      <a:pt x="31" y="15"/>
                    </a:cubicBezTo>
                    <a:cubicBezTo>
                      <a:pt x="32" y="15"/>
                      <a:pt x="32" y="15"/>
                      <a:pt x="33" y="15"/>
                    </a:cubicBezTo>
                    <a:lnTo>
                      <a:pt x="33" y="14"/>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338">
                <a:extLst>
                  <a:ext uri="{FF2B5EF4-FFF2-40B4-BE49-F238E27FC236}">
                    <a16:creationId xmlns:a16="http://schemas.microsoft.com/office/drawing/2014/main" id="{598F53FA-C5B3-4954-8723-DB3FBE76095A}"/>
                  </a:ext>
                </a:extLst>
              </p:cNvPr>
              <p:cNvSpPr>
                <a:spLocks/>
              </p:cNvSpPr>
              <p:nvPr/>
            </p:nvSpPr>
            <p:spPr bwMode="auto">
              <a:xfrm>
                <a:off x="-3155950" y="1874838"/>
                <a:ext cx="166687" cy="139700"/>
              </a:xfrm>
              <a:custGeom>
                <a:avLst/>
                <a:gdLst>
                  <a:gd name="T0" fmla="*/ 44 w 46"/>
                  <a:gd name="T1" fmla="*/ 34 h 39"/>
                  <a:gd name="T2" fmla="*/ 43 w 46"/>
                  <a:gd name="T3" fmla="*/ 31 h 39"/>
                  <a:gd name="T4" fmla="*/ 41 w 46"/>
                  <a:gd name="T5" fmla="*/ 29 h 39"/>
                  <a:gd name="T6" fmla="*/ 39 w 46"/>
                  <a:gd name="T7" fmla="*/ 27 h 39"/>
                  <a:gd name="T8" fmla="*/ 42 w 46"/>
                  <a:gd name="T9" fmla="*/ 24 h 39"/>
                  <a:gd name="T10" fmla="*/ 39 w 46"/>
                  <a:gd name="T11" fmla="*/ 23 h 39"/>
                  <a:gd name="T12" fmla="*/ 39 w 46"/>
                  <a:gd name="T13" fmla="*/ 20 h 39"/>
                  <a:gd name="T14" fmla="*/ 39 w 46"/>
                  <a:gd name="T15" fmla="*/ 17 h 39"/>
                  <a:gd name="T16" fmla="*/ 39 w 46"/>
                  <a:gd name="T17" fmla="*/ 15 h 39"/>
                  <a:gd name="T18" fmla="*/ 40 w 46"/>
                  <a:gd name="T19" fmla="*/ 14 h 39"/>
                  <a:gd name="T20" fmla="*/ 41 w 46"/>
                  <a:gd name="T21" fmla="*/ 13 h 39"/>
                  <a:gd name="T22" fmla="*/ 40 w 46"/>
                  <a:gd name="T23" fmla="*/ 10 h 39"/>
                  <a:gd name="T24" fmla="*/ 39 w 46"/>
                  <a:gd name="T25" fmla="*/ 9 h 39"/>
                  <a:gd name="T26" fmla="*/ 37 w 46"/>
                  <a:gd name="T27" fmla="*/ 8 h 39"/>
                  <a:gd name="T28" fmla="*/ 36 w 46"/>
                  <a:gd name="T29" fmla="*/ 7 h 39"/>
                  <a:gd name="T30" fmla="*/ 34 w 46"/>
                  <a:gd name="T31" fmla="*/ 7 h 39"/>
                  <a:gd name="T32" fmla="*/ 33 w 46"/>
                  <a:gd name="T33" fmla="*/ 6 h 39"/>
                  <a:gd name="T34" fmla="*/ 31 w 46"/>
                  <a:gd name="T35" fmla="*/ 5 h 39"/>
                  <a:gd name="T36" fmla="*/ 29 w 46"/>
                  <a:gd name="T37" fmla="*/ 5 h 39"/>
                  <a:gd name="T38" fmla="*/ 27 w 46"/>
                  <a:gd name="T39" fmla="*/ 5 h 39"/>
                  <a:gd name="T40" fmla="*/ 25 w 46"/>
                  <a:gd name="T41" fmla="*/ 7 h 39"/>
                  <a:gd name="T42" fmla="*/ 23 w 46"/>
                  <a:gd name="T43" fmla="*/ 7 h 39"/>
                  <a:gd name="T44" fmla="*/ 23 w 46"/>
                  <a:gd name="T45" fmla="*/ 9 h 39"/>
                  <a:gd name="T46" fmla="*/ 18 w 46"/>
                  <a:gd name="T47" fmla="*/ 10 h 39"/>
                  <a:gd name="T48" fmla="*/ 14 w 46"/>
                  <a:gd name="T49" fmla="*/ 7 h 39"/>
                  <a:gd name="T50" fmla="*/ 11 w 46"/>
                  <a:gd name="T51" fmla="*/ 4 h 39"/>
                  <a:gd name="T52" fmla="*/ 9 w 46"/>
                  <a:gd name="T53" fmla="*/ 3 h 39"/>
                  <a:gd name="T54" fmla="*/ 9 w 46"/>
                  <a:gd name="T55" fmla="*/ 1 h 39"/>
                  <a:gd name="T56" fmla="*/ 4 w 46"/>
                  <a:gd name="T57" fmla="*/ 3 h 39"/>
                  <a:gd name="T58" fmla="*/ 2 w 46"/>
                  <a:gd name="T59" fmla="*/ 2 h 39"/>
                  <a:gd name="T60" fmla="*/ 1 w 46"/>
                  <a:gd name="T61" fmla="*/ 0 h 39"/>
                  <a:gd name="T62" fmla="*/ 0 w 46"/>
                  <a:gd name="T63" fmla="*/ 2 h 39"/>
                  <a:gd name="T64" fmla="*/ 0 w 46"/>
                  <a:gd name="T65" fmla="*/ 3 h 39"/>
                  <a:gd name="T66" fmla="*/ 0 w 46"/>
                  <a:gd name="T67" fmla="*/ 6 h 39"/>
                  <a:gd name="T68" fmla="*/ 1 w 46"/>
                  <a:gd name="T69" fmla="*/ 8 h 39"/>
                  <a:gd name="T70" fmla="*/ 2 w 46"/>
                  <a:gd name="T71" fmla="*/ 10 h 39"/>
                  <a:gd name="T72" fmla="*/ 3 w 46"/>
                  <a:gd name="T73" fmla="*/ 11 h 39"/>
                  <a:gd name="T74" fmla="*/ 4 w 46"/>
                  <a:gd name="T75" fmla="*/ 12 h 39"/>
                  <a:gd name="T76" fmla="*/ 4 w 46"/>
                  <a:gd name="T77" fmla="*/ 13 h 39"/>
                  <a:gd name="T78" fmla="*/ 3 w 46"/>
                  <a:gd name="T79" fmla="*/ 15 h 39"/>
                  <a:gd name="T80" fmla="*/ 3 w 46"/>
                  <a:gd name="T81" fmla="*/ 17 h 39"/>
                  <a:gd name="T82" fmla="*/ 5 w 46"/>
                  <a:gd name="T83" fmla="*/ 18 h 39"/>
                  <a:gd name="T84" fmla="*/ 7 w 46"/>
                  <a:gd name="T85" fmla="*/ 20 h 39"/>
                  <a:gd name="T86" fmla="*/ 8 w 46"/>
                  <a:gd name="T87" fmla="*/ 22 h 39"/>
                  <a:gd name="T88" fmla="*/ 8 w 46"/>
                  <a:gd name="T89" fmla="*/ 23 h 39"/>
                  <a:gd name="T90" fmla="*/ 9 w 46"/>
                  <a:gd name="T91" fmla="*/ 25 h 39"/>
                  <a:gd name="T92" fmla="*/ 10 w 46"/>
                  <a:gd name="T93" fmla="*/ 27 h 39"/>
                  <a:gd name="T94" fmla="*/ 11 w 46"/>
                  <a:gd name="T95" fmla="*/ 26 h 39"/>
                  <a:gd name="T96" fmla="*/ 12 w 46"/>
                  <a:gd name="T97" fmla="*/ 26 h 39"/>
                  <a:gd name="T98" fmla="*/ 13 w 46"/>
                  <a:gd name="T99" fmla="*/ 26 h 39"/>
                  <a:gd name="T100" fmla="*/ 16 w 46"/>
                  <a:gd name="T101" fmla="*/ 30 h 39"/>
                  <a:gd name="T102" fmla="*/ 17 w 46"/>
                  <a:gd name="T103" fmla="*/ 32 h 39"/>
                  <a:gd name="T104" fmla="*/ 20 w 46"/>
                  <a:gd name="T105" fmla="*/ 33 h 39"/>
                  <a:gd name="T106" fmla="*/ 25 w 46"/>
                  <a:gd name="T107" fmla="*/ 35 h 39"/>
                  <a:gd name="T108" fmla="*/ 29 w 46"/>
                  <a:gd name="T109" fmla="*/ 34 h 39"/>
                  <a:gd name="T110" fmla="*/ 31 w 46"/>
                  <a:gd name="T111" fmla="*/ 37 h 39"/>
                  <a:gd name="T112" fmla="*/ 39 w 46"/>
                  <a:gd name="T113" fmla="*/ 39 h 39"/>
                  <a:gd name="T114" fmla="*/ 41 w 46"/>
                  <a:gd name="T115" fmla="*/ 39 h 39"/>
                  <a:gd name="T116" fmla="*/ 41 w 46"/>
                  <a:gd name="T117" fmla="*/ 38 h 39"/>
                  <a:gd name="T118" fmla="*/ 43 w 46"/>
                  <a:gd name="T119" fmla="*/ 36 h 39"/>
                  <a:gd name="T120" fmla="*/ 45 w 46"/>
                  <a:gd name="T121" fmla="*/ 35 h 39"/>
                  <a:gd name="T122" fmla="*/ 44 w 46"/>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39">
                    <a:moveTo>
                      <a:pt x="44" y="34"/>
                    </a:moveTo>
                    <a:cubicBezTo>
                      <a:pt x="44" y="33"/>
                      <a:pt x="44" y="32"/>
                      <a:pt x="43" y="31"/>
                    </a:cubicBezTo>
                    <a:cubicBezTo>
                      <a:pt x="42" y="31"/>
                      <a:pt x="41" y="30"/>
                      <a:pt x="41" y="29"/>
                    </a:cubicBezTo>
                    <a:cubicBezTo>
                      <a:pt x="41" y="28"/>
                      <a:pt x="39" y="28"/>
                      <a:pt x="39" y="27"/>
                    </a:cubicBezTo>
                    <a:cubicBezTo>
                      <a:pt x="39" y="27"/>
                      <a:pt x="42" y="25"/>
                      <a:pt x="42" y="24"/>
                    </a:cubicBezTo>
                    <a:cubicBezTo>
                      <a:pt x="41" y="23"/>
                      <a:pt x="40" y="23"/>
                      <a:pt x="39" y="23"/>
                    </a:cubicBezTo>
                    <a:cubicBezTo>
                      <a:pt x="39" y="22"/>
                      <a:pt x="39" y="21"/>
                      <a:pt x="39" y="20"/>
                    </a:cubicBezTo>
                    <a:cubicBezTo>
                      <a:pt x="39" y="19"/>
                      <a:pt x="39" y="18"/>
                      <a:pt x="39" y="17"/>
                    </a:cubicBezTo>
                    <a:cubicBezTo>
                      <a:pt x="39" y="17"/>
                      <a:pt x="39" y="16"/>
                      <a:pt x="39" y="15"/>
                    </a:cubicBezTo>
                    <a:cubicBezTo>
                      <a:pt x="39" y="15"/>
                      <a:pt x="40" y="14"/>
                      <a:pt x="40" y="14"/>
                    </a:cubicBezTo>
                    <a:cubicBezTo>
                      <a:pt x="40" y="13"/>
                      <a:pt x="40" y="13"/>
                      <a:pt x="41" y="13"/>
                    </a:cubicBezTo>
                    <a:cubicBezTo>
                      <a:pt x="40" y="12"/>
                      <a:pt x="40" y="10"/>
                      <a:pt x="40" y="10"/>
                    </a:cubicBezTo>
                    <a:cubicBezTo>
                      <a:pt x="40" y="9"/>
                      <a:pt x="39" y="9"/>
                      <a:pt x="39" y="9"/>
                    </a:cubicBezTo>
                    <a:cubicBezTo>
                      <a:pt x="38" y="9"/>
                      <a:pt x="38" y="8"/>
                      <a:pt x="37" y="8"/>
                    </a:cubicBezTo>
                    <a:cubicBezTo>
                      <a:pt x="37" y="8"/>
                      <a:pt x="36" y="8"/>
                      <a:pt x="36" y="7"/>
                    </a:cubicBezTo>
                    <a:cubicBezTo>
                      <a:pt x="36" y="7"/>
                      <a:pt x="35" y="7"/>
                      <a:pt x="34" y="7"/>
                    </a:cubicBezTo>
                    <a:cubicBezTo>
                      <a:pt x="33" y="7"/>
                      <a:pt x="33" y="6"/>
                      <a:pt x="33" y="6"/>
                    </a:cubicBezTo>
                    <a:cubicBezTo>
                      <a:pt x="33" y="6"/>
                      <a:pt x="32" y="6"/>
                      <a:pt x="31" y="5"/>
                    </a:cubicBezTo>
                    <a:cubicBezTo>
                      <a:pt x="31" y="5"/>
                      <a:pt x="29" y="5"/>
                      <a:pt x="29" y="5"/>
                    </a:cubicBezTo>
                    <a:cubicBezTo>
                      <a:pt x="28" y="6"/>
                      <a:pt x="28" y="5"/>
                      <a:pt x="27" y="5"/>
                    </a:cubicBezTo>
                    <a:cubicBezTo>
                      <a:pt x="26" y="5"/>
                      <a:pt x="25" y="6"/>
                      <a:pt x="25" y="7"/>
                    </a:cubicBezTo>
                    <a:cubicBezTo>
                      <a:pt x="25" y="7"/>
                      <a:pt x="24" y="7"/>
                      <a:pt x="23" y="7"/>
                    </a:cubicBezTo>
                    <a:cubicBezTo>
                      <a:pt x="23" y="8"/>
                      <a:pt x="23" y="8"/>
                      <a:pt x="23" y="9"/>
                    </a:cubicBezTo>
                    <a:cubicBezTo>
                      <a:pt x="22" y="9"/>
                      <a:pt x="20" y="10"/>
                      <a:pt x="18" y="10"/>
                    </a:cubicBezTo>
                    <a:cubicBezTo>
                      <a:pt x="16" y="10"/>
                      <a:pt x="16" y="7"/>
                      <a:pt x="14" y="7"/>
                    </a:cubicBezTo>
                    <a:cubicBezTo>
                      <a:pt x="12" y="7"/>
                      <a:pt x="11" y="6"/>
                      <a:pt x="11" y="4"/>
                    </a:cubicBezTo>
                    <a:cubicBezTo>
                      <a:pt x="10" y="4"/>
                      <a:pt x="9" y="3"/>
                      <a:pt x="9" y="3"/>
                    </a:cubicBezTo>
                    <a:cubicBezTo>
                      <a:pt x="9" y="3"/>
                      <a:pt x="10" y="0"/>
                      <a:pt x="9" y="1"/>
                    </a:cubicBezTo>
                    <a:cubicBezTo>
                      <a:pt x="8" y="2"/>
                      <a:pt x="6" y="3"/>
                      <a:pt x="4" y="3"/>
                    </a:cubicBezTo>
                    <a:cubicBezTo>
                      <a:pt x="2" y="3"/>
                      <a:pt x="3" y="3"/>
                      <a:pt x="2" y="2"/>
                    </a:cubicBezTo>
                    <a:cubicBezTo>
                      <a:pt x="1" y="2"/>
                      <a:pt x="2" y="1"/>
                      <a:pt x="1" y="0"/>
                    </a:cubicBezTo>
                    <a:cubicBezTo>
                      <a:pt x="0" y="0"/>
                      <a:pt x="1" y="2"/>
                      <a:pt x="0" y="2"/>
                    </a:cubicBezTo>
                    <a:cubicBezTo>
                      <a:pt x="0" y="2"/>
                      <a:pt x="0" y="3"/>
                      <a:pt x="0" y="3"/>
                    </a:cubicBezTo>
                    <a:cubicBezTo>
                      <a:pt x="0" y="4"/>
                      <a:pt x="0" y="6"/>
                      <a:pt x="0" y="6"/>
                    </a:cubicBezTo>
                    <a:cubicBezTo>
                      <a:pt x="1" y="6"/>
                      <a:pt x="1" y="8"/>
                      <a:pt x="1" y="8"/>
                    </a:cubicBezTo>
                    <a:cubicBezTo>
                      <a:pt x="1" y="8"/>
                      <a:pt x="2" y="9"/>
                      <a:pt x="2" y="10"/>
                    </a:cubicBezTo>
                    <a:cubicBezTo>
                      <a:pt x="2" y="10"/>
                      <a:pt x="3" y="11"/>
                      <a:pt x="3" y="11"/>
                    </a:cubicBezTo>
                    <a:cubicBezTo>
                      <a:pt x="4" y="11"/>
                      <a:pt x="5" y="11"/>
                      <a:pt x="4" y="12"/>
                    </a:cubicBezTo>
                    <a:cubicBezTo>
                      <a:pt x="4" y="12"/>
                      <a:pt x="5" y="13"/>
                      <a:pt x="4" y="13"/>
                    </a:cubicBezTo>
                    <a:cubicBezTo>
                      <a:pt x="4" y="13"/>
                      <a:pt x="4" y="15"/>
                      <a:pt x="3" y="15"/>
                    </a:cubicBezTo>
                    <a:cubicBezTo>
                      <a:pt x="3" y="15"/>
                      <a:pt x="3" y="17"/>
                      <a:pt x="3" y="17"/>
                    </a:cubicBezTo>
                    <a:cubicBezTo>
                      <a:pt x="4" y="17"/>
                      <a:pt x="5" y="18"/>
                      <a:pt x="5" y="18"/>
                    </a:cubicBezTo>
                    <a:cubicBezTo>
                      <a:pt x="4" y="19"/>
                      <a:pt x="7" y="20"/>
                      <a:pt x="7" y="20"/>
                    </a:cubicBezTo>
                    <a:cubicBezTo>
                      <a:pt x="8" y="20"/>
                      <a:pt x="8" y="21"/>
                      <a:pt x="8" y="22"/>
                    </a:cubicBezTo>
                    <a:cubicBezTo>
                      <a:pt x="9" y="22"/>
                      <a:pt x="8" y="23"/>
                      <a:pt x="8" y="23"/>
                    </a:cubicBezTo>
                    <a:cubicBezTo>
                      <a:pt x="8" y="24"/>
                      <a:pt x="9" y="24"/>
                      <a:pt x="9" y="25"/>
                    </a:cubicBezTo>
                    <a:cubicBezTo>
                      <a:pt x="9" y="25"/>
                      <a:pt x="10" y="26"/>
                      <a:pt x="10" y="27"/>
                    </a:cubicBezTo>
                    <a:cubicBezTo>
                      <a:pt x="10" y="26"/>
                      <a:pt x="11" y="26"/>
                      <a:pt x="11" y="26"/>
                    </a:cubicBezTo>
                    <a:cubicBezTo>
                      <a:pt x="11" y="26"/>
                      <a:pt x="11" y="26"/>
                      <a:pt x="12" y="26"/>
                    </a:cubicBezTo>
                    <a:cubicBezTo>
                      <a:pt x="12" y="27"/>
                      <a:pt x="13" y="26"/>
                      <a:pt x="13" y="26"/>
                    </a:cubicBezTo>
                    <a:cubicBezTo>
                      <a:pt x="14" y="26"/>
                      <a:pt x="15" y="29"/>
                      <a:pt x="16" y="30"/>
                    </a:cubicBezTo>
                    <a:cubicBezTo>
                      <a:pt x="16" y="31"/>
                      <a:pt x="16" y="31"/>
                      <a:pt x="17" y="32"/>
                    </a:cubicBezTo>
                    <a:cubicBezTo>
                      <a:pt x="18" y="32"/>
                      <a:pt x="19" y="32"/>
                      <a:pt x="20" y="33"/>
                    </a:cubicBezTo>
                    <a:cubicBezTo>
                      <a:pt x="21" y="34"/>
                      <a:pt x="24" y="35"/>
                      <a:pt x="25" y="35"/>
                    </a:cubicBezTo>
                    <a:cubicBezTo>
                      <a:pt x="27" y="35"/>
                      <a:pt x="27" y="34"/>
                      <a:pt x="29" y="34"/>
                    </a:cubicBezTo>
                    <a:cubicBezTo>
                      <a:pt x="31" y="35"/>
                      <a:pt x="30" y="37"/>
                      <a:pt x="31" y="37"/>
                    </a:cubicBezTo>
                    <a:cubicBezTo>
                      <a:pt x="31" y="38"/>
                      <a:pt x="38" y="39"/>
                      <a:pt x="39" y="39"/>
                    </a:cubicBezTo>
                    <a:cubicBezTo>
                      <a:pt x="39" y="39"/>
                      <a:pt x="40" y="39"/>
                      <a:pt x="41" y="39"/>
                    </a:cubicBezTo>
                    <a:cubicBezTo>
                      <a:pt x="41" y="39"/>
                      <a:pt x="41" y="39"/>
                      <a:pt x="41" y="38"/>
                    </a:cubicBezTo>
                    <a:cubicBezTo>
                      <a:pt x="41" y="37"/>
                      <a:pt x="42" y="36"/>
                      <a:pt x="43" y="36"/>
                    </a:cubicBezTo>
                    <a:cubicBezTo>
                      <a:pt x="43" y="36"/>
                      <a:pt x="44" y="36"/>
                      <a:pt x="45" y="35"/>
                    </a:cubicBezTo>
                    <a:cubicBezTo>
                      <a:pt x="46" y="35"/>
                      <a:pt x="45" y="34"/>
                      <a:pt x="44" y="3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339">
                <a:extLst>
                  <a:ext uri="{FF2B5EF4-FFF2-40B4-BE49-F238E27FC236}">
                    <a16:creationId xmlns:a16="http://schemas.microsoft.com/office/drawing/2014/main" id="{2326CBCB-A6A6-4BD3-B366-ACD02A21AC1B}"/>
                  </a:ext>
                </a:extLst>
              </p:cNvPr>
              <p:cNvSpPr>
                <a:spLocks noEditPoints="1"/>
              </p:cNvSpPr>
              <p:nvPr/>
            </p:nvSpPr>
            <p:spPr bwMode="auto">
              <a:xfrm>
                <a:off x="-3133725" y="1709738"/>
                <a:ext cx="339725" cy="161925"/>
              </a:xfrm>
              <a:custGeom>
                <a:avLst/>
                <a:gdLst>
                  <a:gd name="T0" fmla="*/ 91 w 94"/>
                  <a:gd name="T1" fmla="*/ 19 h 45"/>
                  <a:gd name="T2" fmla="*/ 88 w 94"/>
                  <a:gd name="T3" fmla="*/ 16 h 45"/>
                  <a:gd name="T4" fmla="*/ 82 w 94"/>
                  <a:gd name="T5" fmla="*/ 15 h 45"/>
                  <a:gd name="T6" fmla="*/ 76 w 94"/>
                  <a:gd name="T7" fmla="*/ 11 h 45"/>
                  <a:gd name="T8" fmla="*/ 70 w 94"/>
                  <a:gd name="T9" fmla="*/ 4 h 45"/>
                  <a:gd name="T10" fmla="*/ 63 w 94"/>
                  <a:gd name="T11" fmla="*/ 6 h 45"/>
                  <a:gd name="T12" fmla="*/ 62 w 94"/>
                  <a:gd name="T13" fmla="*/ 5 h 45"/>
                  <a:gd name="T14" fmla="*/ 58 w 94"/>
                  <a:gd name="T15" fmla="*/ 4 h 45"/>
                  <a:gd name="T16" fmla="*/ 57 w 94"/>
                  <a:gd name="T17" fmla="*/ 1 h 45"/>
                  <a:gd name="T18" fmla="*/ 49 w 94"/>
                  <a:gd name="T19" fmla="*/ 2 h 45"/>
                  <a:gd name="T20" fmla="*/ 39 w 94"/>
                  <a:gd name="T21" fmla="*/ 4 h 45"/>
                  <a:gd name="T22" fmla="*/ 35 w 94"/>
                  <a:gd name="T23" fmla="*/ 7 h 45"/>
                  <a:gd name="T24" fmla="*/ 34 w 94"/>
                  <a:gd name="T25" fmla="*/ 10 h 45"/>
                  <a:gd name="T26" fmla="*/ 35 w 94"/>
                  <a:gd name="T27" fmla="*/ 13 h 45"/>
                  <a:gd name="T28" fmla="*/ 32 w 94"/>
                  <a:gd name="T29" fmla="*/ 14 h 45"/>
                  <a:gd name="T30" fmla="*/ 29 w 94"/>
                  <a:gd name="T31" fmla="*/ 14 h 45"/>
                  <a:gd name="T32" fmla="*/ 23 w 94"/>
                  <a:gd name="T33" fmla="*/ 15 h 45"/>
                  <a:gd name="T34" fmla="*/ 19 w 94"/>
                  <a:gd name="T35" fmla="*/ 15 h 45"/>
                  <a:gd name="T36" fmla="*/ 12 w 94"/>
                  <a:gd name="T37" fmla="*/ 12 h 45"/>
                  <a:gd name="T38" fmla="*/ 7 w 94"/>
                  <a:gd name="T39" fmla="*/ 14 h 45"/>
                  <a:gd name="T40" fmla="*/ 5 w 94"/>
                  <a:gd name="T41" fmla="*/ 18 h 45"/>
                  <a:gd name="T42" fmla="*/ 0 w 94"/>
                  <a:gd name="T43" fmla="*/ 18 h 45"/>
                  <a:gd name="T44" fmla="*/ 0 w 94"/>
                  <a:gd name="T45" fmla="*/ 22 h 45"/>
                  <a:gd name="T46" fmla="*/ 3 w 94"/>
                  <a:gd name="T47" fmla="*/ 24 h 45"/>
                  <a:gd name="T48" fmla="*/ 5 w 94"/>
                  <a:gd name="T49" fmla="*/ 28 h 45"/>
                  <a:gd name="T50" fmla="*/ 11 w 94"/>
                  <a:gd name="T51" fmla="*/ 26 h 45"/>
                  <a:gd name="T52" fmla="*/ 13 w 94"/>
                  <a:gd name="T53" fmla="*/ 31 h 45"/>
                  <a:gd name="T54" fmla="*/ 9 w 94"/>
                  <a:gd name="T55" fmla="*/ 34 h 45"/>
                  <a:gd name="T56" fmla="*/ 13 w 94"/>
                  <a:gd name="T57" fmla="*/ 38 h 45"/>
                  <a:gd name="T58" fmla="*/ 15 w 94"/>
                  <a:gd name="T59" fmla="*/ 41 h 45"/>
                  <a:gd name="T60" fmla="*/ 22 w 94"/>
                  <a:gd name="T61" fmla="*/ 42 h 45"/>
                  <a:gd name="T62" fmla="*/ 28 w 94"/>
                  <a:gd name="T63" fmla="*/ 30 h 45"/>
                  <a:gd name="T64" fmla="*/ 32 w 94"/>
                  <a:gd name="T65" fmla="*/ 30 h 45"/>
                  <a:gd name="T66" fmla="*/ 39 w 94"/>
                  <a:gd name="T67" fmla="*/ 36 h 45"/>
                  <a:gd name="T68" fmla="*/ 46 w 94"/>
                  <a:gd name="T69" fmla="*/ 40 h 45"/>
                  <a:gd name="T70" fmla="*/ 51 w 94"/>
                  <a:gd name="T71" fmla="*/ 44 h 45"/>
                  <a:gd name="T72" fmla="*/ 56 w 94"/>
                  <a:gd name="T73" fmla="*/ 42 h 45"/>
                  <a:gd name="T74" fmla="*/ 61 w 94"/>
                  <a:gd name="T75" fmla="*/ 39 h 45"/>
                  <a:gd name="T76" fmla="*/ 69 w 94"/>
                  <a:gd name="T77" fmla="*/ 38 h 45"/>
                  <a:gd name="T78" fmla="*/ 79 w 94"/>
                  <a:gd name="T79" fmla="*/ 40 h 45"/>
                  <a:gd name="T80" fmla="*/ 79 w 94"/>
                  <a:gd name="T81" fmla="*/ 35 h 45"/>
                  <a:gd name="T82" fmla="*/ 82 w 94"/>
                  <a:gd name="T83" fmla="*/ 31 h 45"/>
                  <a:gd name="T84" fmla="*/ 85 w 94"/>
                  <a:gd name="T85" fmla="*/ 26 h 45"/>
                  <a:gd name="T86" fmla="*/ 91 w 94"/>
                  <a:gd name="T87" fmla="*/ 26 h 45"/>
                  <a:gd name="T88" fmla="*/ 93 w 94"/>
                  <a:gd name="T89" fmla="*/ 21 h 45"/>
                  <a:gd name="T90" fmla="*/ 35 w 94"/>
                  <a:gd name="T91" fmla="*/ 28 h 45"/>
                  <a:gd name="T92" fmla="*/ 74 w 94"/>
                  <a:gd name="T93" fmla="*/ 28 h 45"/>
                  <a:gd name="T94" fmla="*/ 65 w 94"/>
                  <a:gd name="T95" fmla="*/ 28 h 45"/>
                  <a:gd name="T96" fmla="*/ 74 w 94"/>
                  <a:gd name="T97"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45">
                    <a:moveTo>
                      <a:pt x="94" y="18"/>
                    </a:moveTo>
                    <a:cubicBezTo>
                      <a:pt x="94" y="18"/>
                      <a:pt x="93" y="18"/>
                      <a:pt x="93" y="18"/>
                    </a:cubicBezTo>
                    <a:cubicBezTo>
                      <a:pt x="93" y="18"/>
                      <a:pt x="91" y="19"/>
                      <a:pt x="91" y="19"/>
                    </a:cubicBezTo>
                    <a:cubicBezTo>
                      <a:pt x="91" y="19"/>
                      <a:pt x="90" y="18"/>
                      <a:pt x="90" y="18"/>
                    </a:cubicBezTo>
                    <a:cubicBezTo>
                      <a:pt x="90" y="17"/>
                      <a:pt x="90" y="17"/>
                      <a:pt x="89" y="17"/>
                    </a:cubicBezTo>
                    <a:cubicBezTo>
                      <a:pt x="89" y="17"/>
                      <a:pt x="88" y="17"/>
                      <a:pt x="88" y="16"/>
                    </a:cubicBezTo>
                    <a:cubicBezTo>
                      <a:pt x="88" y="15"/>
                      <a:pt x="87" y="15"/>
                      <a:pt x="86" y="14"/>
                    </a:cubicBezTo>
                    <a:cubicBezTo>
                      <a:pt x="86" y="14"/>
                      <a:pt x="85" y="15"/>
                      <a:pt x="84" y="15"/>
                    </a:cubicBezTo>
                    <a:cubicBezTo>
                      <a:pt x="84" y="15"/>
                      <a:pt x="83" y="15"/>
                      <a:pt x="82" y="15"/>
                    </a:cubicBezTo>
                    <a:cubicBezTo>
                      <a:pt x="81" y="15"/>
                      <a:pt x="81" y="13"/>
                      <a:pt x="80" y="13"/>
                    </a:cubicBezTo>
                    <a:cubicBezTo>
                      <a:pt x="79" y="14"/>
                      <a:pt x="79" y="15"/>
                      <a:pt x="79" y="15"/>
                    </a:cubicBezTo>
                    <a:cubicBezTo>
                      <a:pt x="78" y="15"/>
                      <a:pt x="77" y="12"/>
                      <a:pt x="76" y="11"/>
                    </a:cubicBezTo>
                    <a:cubicBezTo>
                      <a:pt x="75" y="9"/>
                      <a:pt x="74" y="6"/>
                      <a:pt x="72" y="6"/>
                    </a:cubicBezTo>
                    <a:cubicBezTo>
                      <a:pt x="70" y="5"/>
                      <a:pt x="71" y="4"/>
                      <a:pt x="71" y="4"/>
                    </a:cubicBezTo>
                    <a:cubicBezTo>
                      <a:pt x="72" y="4"/>
                      <a:pt x="70" y="3"/>
                      <a:pt x="70" y="4"/>
                    </a:cubicBezTo>
                    <a:cubicBezTo>
                      <a:pt x="69" y="4"/>
                      <a:pt x="68" y="5"/>
                      <a:pt x="68" y="5"/>
                    </a:cubicBezTo>
                    <a:cubicBezTo>
                      <a:pt x="67" y="5"/>
                      <a:pt x="66" y="6"/>
                      <a:pt x="65" y="6"/>
                    </a:cubicBezTo>
                    <a:cubicBezTo>
                      <a:pt x="64" y="6"/>
                      <a:pt x="64" y="7"/>
                      <a:pt x="63" y="6"/>
                    </a:cubicBezTo>
                    <a:cubicBezTo>
                      <a:pt x="63" y="6"/>
                      <a:pt x="64" y="5"/>
                      <a:pt x="64" y="5"/>
                    </a:cubicBezTo>
                    <a:cubicBezTo>
                      <a:pt x="64" y="4"/>
                      <a:pt x="63" y="5"/>
                      <a:pt x="63" y="5"/>
                    </a:cubicBezTo>
                    <a:cubicBezTo>
                      <a:pt x="63" y="4"/>
                      <a:pt x="62" y="4"/>
                      <a:pt x="62" y="5"/>
                    </a:cubicBezTo>
                    <a:cubicBezTo>
                      <a:pt x="62" y="5"/>
                      <a:pt x="61" y="5"/>
                      <a:pt x="61" y="4"/>
                    </a:cubicBezTo>
                    <a:cubicBezTo>
                      <a:pt x="61" y="4"/>
                      <a:pt x="61" y="3"/>
                      <a:pt x="60" y="4"/>
                    </a:cubicBezTo>
                    <a:cubicBezTo>
                      <a:pt x="60" y="4"/>
                      <a:pt x="59" y="5"/>
                      <a:pt x="58" y="4"/>
                    </a:cubicBezTo>
                    <a:cubicBezTo>
                      <a:pt x="58" y="4"/>
                      <a:pt x="58" y="4"/>
                      <a:pt x="59" y="3"/>
                    </a:cubicBezTo>
                    <a:cubicBezTo>
                      <a:pt x="59" y="3"/>
                      <a:pt x="58" y="2"/>
                      <a:pt x="58" y="2"/>
                    </a:cubicBezTo>
                    <a:cubicBezTo>
                      <a:pt x="58" y="1"/>
                      <a:pt x="57" y="0"/>
                      <a:pt x="57" y="1"/>
                    </a:cubicBezTo>
                    <a:cubicBezTo>
                      <a:pt x="56" y="1"/>
                      <a:pt x="55" y="1"/>
                      <a:pt x="55" y="0"/>
                    </a:cubicBezTo>
                    <a:cubicBezTo>
                      <a:pt x="54" y="0"/>
                      <a:pt x="52" y="1"/>
                      <a:pt x="52" y="1"/>
                    </a:cubicBezTo>
                    <a:cubicBezTo>
                      <a:pt x="52" y="2"/>
                      <a:pt x="49" y="2"/>
                      <a:pt x="49" y="2"/>
                    </a:cubicBezTo>
                    <a:cubicBezTo>
                      <a:pt x="48" y="2"/>
                      <a:pt x="46" y="3"/>
                      <a:pt x="45" y="3"/>
                    </a:cubicBezTo>
                    <a:cubicBezTo>
                      <a:pt x="44" y="3"/>
                      <a:pt x="44" y="4"/>
                      <a:pt x="43" y="4"/>
                    </a:cubicBezTo>
                    <a:cubicBezTo>
                      <a:pt x="42" y="4"/>
                      <a:pt x="40" y="4"/>
                      <a:pt x="39" y="4"/>
                    </a:cubicBezTo>
                    <a:cubicBezTo>
                      <a:pt x="39" y="5"/>
                      <a:pt x="37" y="4"/>
                      <a:pt x="37" y="5"/>
                    </a:cubicBezTo>
                    <a:cubicBezTo>
                      <a:pt x="36" y="5"/>
                      <a:pt x="35" y="4"/>
                      <a:pt x="35" y="5"/>
                    </a:cubicBezTo>
                    <a:cubicBezTo>
                      <a:pt x="34" y="5"/>
                      <a:pt x="34" y="6"/>
                      <a:pt x="35" y="7"/>
                    </a:cubicBezTo>
                    <a:cubicBezTo>
                      <a:pt x="35" y="7"/>
                      <a:pt x="37" y="7"/>
                      <a:pt x="37" y="8"/>
                    </a:cubicBezTo>
                    <a:cubicBezTo>
                      <a:pt x="37" y="8"/>
                      <a:pt x="35" y="8"/>
                      <a:pt x="34" y="8"/>
                    </a:cubicBezTo>
                    <a:cubicBezTo>
                      <a:pt x="33" y="8"/>
                      <a:pt x="34" y="9"/>
                      <a:pt x="34" y="10"/>
                    </a:cubicBezTo>
                    <a:cubicBezTo>
                      <a:pt x="34" y="10"/>
                      <a:pt x="33" y="11"/>
                      <a:pt x="32" y="11"/>
                    </a:cubicBezTo>
                    <a:cubicBezTo>
                      <a:pt x="32" y="11"/>
                      <a:pt x="32" y="12"/>
                      <a:pt x="33" y="12"/>
                    </a:cubicBezTo>
                    <a:cubicBezTo>
                      <a:pt x="34" y="12"/>
                      <a:pt x="34" y="13"/>
                      <a:pt x="35" y="13"/>
                    </a:cubicBezTo>
                    <a:cubicBezTo>
                      <a:pt x="35" y="13"/>
                      <a:pt x="35" y="14"/>
                      <a:pt x="35" y="14"/>
                    </a:cubicBezTo>
                    <a:cubicBezTo>
                      <a:pt x="35" y="15"/>
                      <a:pt x="35" y="15"/>
                      <a:pt x="34" y="15"/>
                    </a:cubicBezTo>
                    <a:cubicBezTo>
                      <a:pt x="33" y="15"/>
                      <a:pt x="33" y="15"/>
                      <a:pt x="32" y="14"/>
                    </a:cubicBezTo>
                    <a:cubicBezTo>
                      <a:pt x="32" y="14"/>
                      <a:pt x="32" y="15"/>
                      <a:pt x="31" y="16"/>
                    </a:cubicBezTo>
                    <a:cubicBezTo>
                      <a:pt x="31" y="16"/>
                      <a:pt x="31" y="15"/>
                      <a:pt x="30" y="15"/>
                    </a:cubicBezTo>
                    <a:cubicBezTo>
                      <a:pt x="30" y="15"/>
                      <a:pt x="29" y="15"/>
                      <a:pt x="29" y="14"/>
                    </a:cubicBezTo>
                    <a:cubicBezTo>
                      <a:pt x="28" y="14"/>
                      <a:pt x="27" y="13"/>
                      <a:pt x="26" y="14"/>
                    </a:cubicBezTo>
                    <a:cubicBezTo>
                      <a:pt x="26" y="15"/>
                      <a:pt x="26" y="14"/>
                      <a:pt x="25" y="14"/>
                    </a:cubicBezTo>
                    <a:cubicBezTo>
                      <a:pt x="24" y="14"/>
                      <a:pt x="23" y="14"/>
                      <a:pt x="23" y="15"/>
                    </a:cubicBezTo>
                    <a:cubicBezTo>
                      <a:pt x="23" y="15"/>
                      <a:pt x="21" y="15"/>
                      <a:pt x="21" y="15"/>
                    </a:cubicBezTo>
                    <a:cubicBezTo>
                      <a:pt x="20" y="14"/>
                      <a:pt x="19" y="14"/>
                      <a:pt x="19" y="15"/>
                    </a:cubicBezTo>
                    <a:cubicBezTo>
                      <a:pt x="19" y="16"/>
                      <a:pt x="19" y="15"/>
                      <a:pt x="19" y="15"/>
                    </a:cubicBezTo>
                    <a:cubicBezTo>
                      <a:pt x="19" y="14"/>
                      <a:pt x="17" y="13"/>
                      <a:pt x="17" y="13"/>
                    </a:cubicBezTo>
                    <a:cubicBezTo>
                      <a:pt x="16" y="13"/>
                      <a:pt x="14" y="13"/>
                      <a:pt x="14" y="12"/>
                    </a:cubicBezTo>
                    <a:cubicBezTo>
                      <a:pt x="14" y="12"/>
                      <a:pt x="13" y="11"/>
                      <a:pt x="12" y="12"/>
                    </a:cubicBezTo>
                    <a:cubicBezTo>
                      <a:pt x="12" y="13"/>
                      <a:pt x="12" y="12"/>
                      <a:pt x="11" y="12"/>
                    </a:cubicBezTo>
                    <a:cubicBezTo>
                      <a:pt x="11" y="12"/>
                      <a:pt x="10" y="12"/>
                      <a:pt x="9" y="13"/>
                    </a:cubicBezTo>
                    <a:cubicBezTo>
                      <a:pt x="9" y="13"/>
                      <a:pt x="8" y="14"/>
                      <a:pt x="7" y="14"/>
                    </a:cubicBezTo>
                    <a:cubicBezTo>
                      <a:pt x="6" y="14"/>
                      <a:pt x="7" y="15"/>
                      <a:pt x="6" y="15"/>
                    </a:cubicBezTo>
                    <a:cubicBezTo>
                      <a:pt x="5" y="15"/>
                      <a:pt x="5" y="16"/>
                      <a:pt x="5" y="16"/>
                    </a:cubicBezTo>
                    <a:cubicBezTo>
                      <a:pt x="5" y="17"/>
                      <a:pt x="6" y="17"/>
                      <a:pt x="5" y="18"/>
                    </a:cubicBezTo>
                    <a:cubicBezTo>
                      <a:pt x="4" y="18"/>
                      <a:pt x="4" y="17"/>
                      <a:pt x="3" y="16"/>
                    </a:cubicBezTo>
                    <a:cubicBezTo>
                      <a:pt x="2" y="16"/>
                      <a:pt x="2" y="16"/>
                      <a:pt x="2" y="17"/>
                    </a:cubicBezTo>
                    <a:cubicBezTo>
                      <a:pt x="2" y="18"/>
                      <a:pt x="1" y="18"/>
                      <a:pt x="0" y="18"/>
                    </a:cubicBezTo>
                    <a:cubicBezTo>
                      <a:pt x="0" y="19"/>
                      <a:pt x="1" y="19"/>
                      <a:pt x="1" y="19"/>
                    </a:cubicBezTo>
                    <a:cubicBezTo>
                      <a:pt x="1" y="20"/>
                      <a:pt x="0" y="20"/>
                      <a:pt x="0" y="20"/>
                    </a:cubicBezTo>
                    <a:cubicBezTo>
                      <a:pt x="0" y="20"/>
                      <a:pt x="0" y="21"/>
                      <a:pt x="0" y="22"/>
                    </a:cubicBezTo>
                    <a:cubicBezTo>
                      <a:pt x="0" y="22"/>
                      <a:pt x="1" y="22"/>
                      <a:pt x="1" y="23"/>
                    </a:cubicBezTo>
                    <a:cubicBezTo>
                      <a:pt x="1" y="23"/>
                      <a:pt x="1" y="24"/>
                      <a:pt x="2" y="24"/>
                    </a:cubicBezTo>
                    <a:cubicBezTo>
                      <a:pt x="2" y="24"/>
                      <a:pt x="3" y="24"/>
                      <a:pt x="3" y="24"/>
                    </a:cubicBezTo>
                    <a:cubicBezTo>
                      <a:pt x="4" y="24"/>
                      <a:pt x="4" y="24"/>
                      <a:pt x="5" y="25"/>
                    </a:cubicBezTo>
                    <a:cubicBezTo>
                      <a:pt x="5" y="26"/>
                      <a:pt x="6" y="27"/>
                      <a:pt x="5" y="27"/>
                    </a:cubicBezTo>
                    <a:cubicBezTo>
                      <a:pt x="4" y="27"/>
                      <a:pt x="5" y="27"/>
                      <a:pt x="5" y="28"/>
                    </a:cubicBezTo>
                    <a:cubicBezTo>
                      <a:pt x="6" y="28"/>
                      <a:pt x="6" y="28"/>
                      <a:pt x="6" y="28"/>
                    </a:cubicBezTo>
                    <a:cubicBezTo>
                      <a:pt x="6" y="28"/>
                      <a:pt x="6" y="28"/>
                      <a:pt x="7" y="28"/>
                    </a:cubicBezTo>
                    <a:cubicBezTo>
                      <a:pt x="8" y="27"/>
                      <a:pt x="10" y="26"/>
                      <a:pt x="11" y="26"/>
                    </a:cubicBezTo>
                    <a:cubicBezTo>
                      <a:pt x="13" y="27"/>
                      <a:pt x="14" y="26"/>
                      <a:pt x="15" y="27"/>
                    </a:cubicBezTo>
                    <a:cubicBezTo>
                      <a:pt x="16" y="28"/>
                      <a:pt x="15" y="30"/>
                      <a:pt x="15" y="30"/>
                    </a:cubicBezTo>
                    <a:cubicBezTo>
                      <a:pt x="16" y="31"/>
                      <a:pt x="14" y="31"/>
                      <a:pt x="13" y="31"/>
                    </a:cubicBezTo>
                    <a:cubicBezTo>
                      <a:pt x="12" y="31"/>
                      <a:pt x="10" y="31"/>
                      <a:pt x="10" y="32"/>
                    </a:cubicBezTo>
                    <a:cubicBezTo>
                      <a:pt x="10" y="33"/>
                      <a:pt x="11" y="34"/>
                      <a:pt x="10" y="33"/>
                    </a:cubicBezTo>
                    <a:cubicBezTo>
                      <a:pt x="8" y="33"/>
                      <a:pt x="8" y="34"/>
                      <a:pt x="9" y="34"/>
                    </a:cubicBezTo>
                    <a:cubicBezTo>
                      <a:pt x="9" y="34"/>
                      <a:pt x="10" y="35"/>
                      <a:pt x="10" y="36"/>
                    </a:cubicBezTo>
                    <a:cubicBezTo>
                      <a:pt x="10" y="36"/>
                      <a:pt x="11" y="38"/>
                      <a:pt x="11" y="37"/>
                    </a:cubicBezTo>
                    <a:cubicBezTo>
                      <a:pt x="12" y="37"/>
                      <a:pt x="12" y="38"/>
                      <a:pt x="13" y="38"/>
                    </a:cubicBezTo>
                    <a:cubicBezTo>
                      <a:pt x="14" y="38"/>
                      <a:pt x="15" y="39"/>
                      <a:pt x="14" y="40"/>
                    </a:cubicBezTo>
                    <a:cubicBezTo>
                      <a:pt x="13" y="40"/>
                      <a:pt x="14" y="43"/>
                      <a:pt x="15" y="42"/>
                    </a:cubicBezTo>
                    <a:cubicBezTo>
                      <a:pt x="15" y="42"/>
                      <a:pt x="15" y="41"/>
                      <a:pt x="15" y="41"/>
                    </a:cubicBezTo>
                    <a:cubicBezTo>
                      <a:pt x="14" y="40"/>
                      <a:pt x="17" y="40"/>
                      <a:pt x="17" y="40"/>
                    </a:cubicBezTo>
                    <a:cubicBezTo>
                      <a:pt x="18" y="40"/>
                      <a:pt x="19" y="41"/>
                      <a:pt x="20" y="42"/>
                    </a:cubicBezTo>
                    <a:cubicBezTo>
                      <a:pt x="21" y="43"/>
                      <a:pt x="22" y="42"/>
                      <a:pt x="22" y="42"/>
                    </a:cubicBezTo>
                    <a:cubicBezTo>
                      <a:pt x="22" y="32"/>
                      <a:pt x="22" y="32"/>
                      <a:pt x="22" y="32"/>
                    </a:cubicBezTo>
                    <a:cubicBezTo>
                      <a:pt x="28" y="30"/>
                      <a:pt x="28" y="30"/>
                      <a:pt x="28" y="30"/>
                    </a:cubicBezTo>
                    <a:cubicBezTo>
                      <a:pt x="28" y="30"/>
                      <a:pt x="28" y="30"/>
                      <a:pt x="28" y="30"/>
                    </a:cubicBezTo>
                    <a:cubicBezTo>
                      <a:pt x="29" y="29"/>
                      <a:pt x="30" y="30"/>
                      <a:pt x="30" y="30"/>
                    </a:cubicBezTo>
                    <a:cubicBezTo>
                      <a:pt x="31" y="30"/>
                      <a:pt x="31" y="29"/>
                      <a:pt x="31" y="29"/>
                    </a:cubicBezTo>
                    <a:cubicBezTo>
                      <a:pt x="32" y="29"/>
                      <a:pt x="31" y="30"/>
                      <a:pt x="32" y="30"/>
                    </a:cubicBezTo>
                    <a:cubicBezTo>
                      <a:pt x="32" y="30"/>
                      <a:pt x="33" y="32"/>
                      <a:pt x="33" y="33"/>
                    </a:cubicBezTo>
                    <a:cubicBezTo>
                      <a:pt x="34" y="34"/>
                      <a:pt x="36" y="36"/>
                      <a:pt x="36" y="36"/>
                    </a:cubicBezTo>
                    <a:cubicBezTo>
                      <a:pt x="36" y="37"/>
                      <a:pt x="38" y="36"/>
                      <a:pt x="39" y="36"/>
                    </a:cubicBezTo>
                    <a:cubicBezTo>
                      <a:pt x="39" y="36"/>
                      <a:pt x="43" y="36"/>
                      <a:pt x="44" y="36"/>
                    </a:cubicBezTo>
                    <a:cubicBezTo>
                      <a:pt x="44" y="36"/>
                      <a:pt x="45" y="37"/>
                      <a:pt x="45" y="38"/>
                    </a:cubicBezTo>
                    <a:cubicBezTo>
                      <a:pt x="46" y="38"/>
                      <a:pt x="46" y="39"/>
                      <a:pt x="46" y="40"/>
                    </a:cubicBezTo>
                    <a:cubicBezTo>
                      <a:pt x="46" y="41"/>
                      <a:pt x="47" y="41"/>
                      <a:pt x="47" y="42"/>
                    </a:cubicBezTo>
                    <a:cubicBezTo>
                      <a:pt x="47" y="43"/>
                      <a:pt x="49" y="43"/>
                      <a:pt x="49" y="43"/>
                    </a:cubicBezTo>
                    <a:cubicBezTo>
                      <a:pt x="50" y="43"/>
                      <a:pt x="51" y="43"/>
                      <a:pt x="51" y="44"/>
                    </a:cubicBezTo>
                    <a:cubicBezTo>
                      <a:pt x="51" y="45"/>
                      <a:pt x="52" y="44"/>
                      <a:pt x="52" y="44"/>
                    </a:cubicBezTo>
                    <a:cubicBezTo>
                      <a:pt x="52" y="43"/>
                      <a:pt x="53" y="42"/>
                      <a:pt x="55" y="42"/>
                    </a:cubicBezTo>
                    <a:cubicBezTo>
                      <a:pt x="55" y="42"/>
                      <a:pt x="56" y="42"/>
                      <a:pt x="56" y="42"/>
                    </a:cubicBezTo>
                    <a:cubicBezTo>
                      <a:pt x="56" y="41"/>
                      <a:pt x="57" y="40"/>
                      <a:pt x="57" y="40"/>
                    </a:cubicBezTo>
                    <a:cubicBezTo>
                      <a:pt x="57" y="40"/>
                      <a:pt x="58" y="39"/>
                      <a:pt x="58" y="39"/>
                    </a:cubicBezTo>
                    <a:cubicBezTo>
                      <a:pt x="58" y="38"/>
                      <a:pt x="60" y="38"/>
                      <a:pt x="61" y="39"/>
                    </a:cubicBezTo>
                    <a:cubicBezTo>
                      <a:pt x="63" y="39"/>
                      <a:pt x="63" y="39"/>
                      <a:pt x="63" y="38"/>
                    </a:cubicBezTo>
                    <a:cubicBezTo>
                      <a:pt x="63" y="37"/>
                      <a:pt x="65" y="37"/>
                      <a:pt x="66" y="37"/>
                    </a:cubicBezTo>
                    <a:cubicBezTo>
                      <a:pt x="66" y="38"/>
                      <a:pt x="68" y="39"/>
                      <a:pt x="69" y="38"/>
                    </a:cubicBezTo>
                    <a:cubicBezTo>
                      <a:pt x="70" y="38"/>
                      <a:pt x="74" y="38"/>
                      <a:pt x="75" y="39"/>
                    </a:cubicBezTo>
                    <a:cubicBezTo>
                      <a:pt x="76" y="39"/>
                      <a:pt x="76" y="38"/>
                      <a:pt x="77" y="39"/>
                    </a:cubicBezTo>
                    <a:cubicBezTo>
                      <a:pt x="78" y="40"/>
                      <a:pt x="78" y="39"/>
                      <a:pt x="79" y="40"/>
                    </a:cubicBezTo>
                    <a:cubicBezTo>
                      <a:pt x="79" y="40"/>
                      <a:pt x="79" y="39"/>
                      <a:pt x="79" y="39"/>
                    </a:cubicBezTo>
                    <a:cubicBezTo>
                      <a:pt x="79" y="38"/>
                      <a:pt x="80" y="38"/>
                      <a:pt x="80" y="37"/>
                    </a:cubicBezTo>
                    <a:cubicBezTo>
                      <a:pt x="80" y="37"/>
                      <a:pt x="79" y="35"/>
                      <a:pt x="79" y="35"/>
                    </a:cubicBezTo>
                    <a:cubicBezTo>
                      <a:pt x="79" y="34"/>
                      <a:pt x="79" y="33"/>
                      <a:pt x="79" y="33"/>
                    </a:cubicBezTo>
                    <a:cubicBezTo>
                      <a:pt x="78" y="32"/>
                      <a:pt x="80" y="32"/>
                      <a:pt x="80" y="32"/>
                    </a:cubicBezTo>
                    <a:cubicBezTo>
                      <a:pt x="81" y="32"/>
                      <a:pt x="82" y="31"/>
                      <a:pt x="82" y="31"/>
                    </a:cubicBezTo>
                    <a:cubicBezTo>
                      <a:pt x="83" y="32"/>
                      <a:pt x="83" y="32"/>
                      <a:pt x="84" y="32"/>
                    </a:cubicBezTo>
                    <a:cubicBezTo>
                      <a:pt x="85" y="32"/>
                      <a:pt x="84" y="31"/>
                      <a:pt x="84" y="31"/>
                    </a:cubicBezTo>
                    <a:cubicBezTo>
                      <a:pt x="84" y="30"/>
                      <a:pt x="85" y="27"/>
                      <a:pt x="85" y="26"/>
                    </a:cubicBezTo>
                    <a:cubicBezTo>
                      <a:pt x="86" y="25"/>
                      <a:pt x="86" y="26"/>
                      <a:pt x="87" y="26"/>
                    </a:cubicBezTo>
                    <a:cubicBezTo>
                      <a:pt x="88" y="26"/>
                      <a:pt x="89" y="26"/>
                      <a:pt x="89" y="26"/>
                    </a:cubicBezTo>
                    <a:cubicBezTo>
                      <a:pt x="90" y="27"/>
                      <a:pt x="91" y="26"/>
                      <a:pt x="91" y="26"/>
                    </a:cubicBezTo>
                    <a:cubicBezTo>
                      <a:pt x="92" y="25"/>
                      <a:pt x="91" y="25"/>
                      <a:pt x="91" y="24"/>
                    </a:cubicBezTo>
                    <a:cubicBezTo>
                      <a:pt x="91" y="23"/>
                      <a:pt x="92" y="22"/>
                      <a:pt x="92" y="22"/>
                    </a:cubicBezTo>
                    <a:cubicBezTo>
                      <a:pt x="93" y="22"/>
                      <a:pt x="93" y="21"/>
                      <a:pt x="93" y="21"/>
                    </a:cubicBezTo>
                    <a:cubicBezTo>
                      <a:pt x="93" y="20"/>
                      <a:pt x="94" y="20"/>
                      <a:pt x="94" y="19"/>
                    </a:cubicBezTo>
                    <a:cubicBezTo>
                      <a:pt x="94" y="19"/>
                      <a:pt x="94" y="19"/>
                      <a:pt x="94" y="18"/>
                    </a:cubicBezTo>
                    <a:close/>
                    <a:moveTo>
                      <a:pt x="35" y="28"/>
                    </a:moveTo>
                    <a:cubicBezTo>
                      <a:pt x="35" y="29"/>
                      <a:pt x="32" y="28"/>
                      <a:pt x="32" y="28"/>
                    </a:cubicBezTo>
                    <a:cubicBezTo>
                      <a:pt x="31" y="27"/>
                      <a:pt x="36" y="28"/>
                      <a:pt x="35" y="28"/>
                    </a:cubicBezTo>
                    <a:close/>
                    <a:moveTo>
                      <a:pt x="74" y="28"/>
                    </a:moveTo>
                    <a:cubicBezTo>
                      <a:pt x="72" y="28"/>
                      <a:pt x="68" y="27"/>
                      <a:pt x="66" y="29"/>
                    </a:cubicBezTo>
                    <a:cubicBezTo>
                      <a:pt x="64" y="31"/>
                      <a:pt x="66" y="32"/>
                      <a:pt x="65" y="32"/>
                    </a:cubicBezTo>
                    <a:cubicBezTo>
                      <a:pt x="64" y="32"/>
                      <a:pt x="64" y="29"/>
                      <a:pt x="65" y="28"/>
                    </a:cubicBezTo>
                    <a:cubicBezTo>
                      <a:pt x="65" y="27"/>
                      <a:pt x="69" y="27"/>
                      <a:pt x="71" y="27"/>
                    </a:cubicBezTo>
                    <a:cubicBezTo>
                      <a:pt x="72" y="28"/>
                      <a:pt x="76" y="27"/>
                      <a:pt x="76" y="27"/>
                    </a:cubicBezTo>
                    <a:cubicBezTo>
                      <a:pt x="77" y="27"/>
                      <a:pt x="76" y="28"/>
                      <a:pt x="74"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340">
                <a:extLst>
                  <a:ext uri="{FF2B5EF4-FFF2-40B4-BE49-F238E27FC236}">
                    <a16:creationId xmlns:a16="http://schemas.microsoft.com/office/drawing/2014/main" id="{84E6D308-721E-4B09-98B9-26039D99789F}"/>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341">
                <a:extLst>
                  <a:ext uri="{FF2B5EF4-FFF2-40B4-BE49-F238E27FC236}">
                    <a16:creationId xmlns:a16="http://schemas.microsoft.com/office/drawing/2014/main" id="{BC9C55F1-8978-401B-91FB-8238CC781717}"/>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342">
                <a:extLst>
                  <a:ext uri="{FF2B5EF4-FFF2-40B4-BE49-F238E27FC236}">
                    <a16:creationId xmlns:a16="http://schemas.microsoft.com/office/drawing/2014/main" id="{BB260394-C2AC-40F1-996E-38852465FCD2}"/>
                  </a:ext>
                </a:extLst>
              </p:cNvPr>
              <p:cNvSpPr>
                <a:spLocks/>
              </p:cNvSpPr>
              <p:nvPr/>
            </p:nvSpPr>
            <p:spPr bwMode="auto">
              <a:xfrm>
                <a:off x="-3419475" y="2184400"/>
                <a:ext cx="150812" cy="161925"/>
              </a:xfrm>
              <a:custGeom>
                <a:avLst/>
                <a:gdLst>
                  <a:gd name="T0" fmla="*/ 38 w 42"/>
                  <a:gd name="T1" fmla="*/ 21 h 45"/>
                  <a:gd name="T2" fmla="*/ 38 w 42"/>
                  <a:gd name="T3" fmla="*/ 19 h 45"/>
                  <a:gd name="T4" fmla="*/ 37 w 42"/>
                  <a:gd name="T5" fmla="*/ 19 h 45"/>
                  <a:gd name="T6" fmla="*/ 38 w 42"/>
                  <a:gd name="T7" fmla="*/ 16 h 45"/>
                  <a:gd name="T8" fmla="*/ 39 w 42"/>
                  <a:gd name="T9" fmla="*/ 14 h 45"/>
                  <a:gd name="T10" fmla="*/ 40 w 42"/>
                  <a:gd name="T11" fmla="*/ 11 h 45"/>
                  <a:gd name="T12" fmla="*/ 41 w 42"/>
                  <a:gd name="T13" fmla="*/ 9 h 45"/>
                  <a:gd name="T14" fmla="*/ 41 w 42"/>
                  <a:gd name="T15" fmla="*/ 7 h 45"/>
                  <a:gd name="T16" fmla="*/ 42 w 42"/>
                  <a:gd name="T17" fmla="*/ 5 h 45"/>
                  <a:gd name="T18" fmla="*/ 38 w 42"/>
                  <a:gd name="T19" fmla="*/ 3 h 45"/>
                  <a:gd name="T20" fmla="*/ 35 w 42"/>
                  <a:gd name="T21" fmla="*/ 2 h 45"/>
                  <a:gd name="T22" fmla="*/ 33 w 42"/>
                  <a:gd name="T23" fmla="*/ 1 h 45"/>
                  <a:gd name="T24" fmla="*/ 32 w 42"/>
                  <a:gd name="T25" fmla="*/ 1 h 45"/>
                  <a:gd name="T26" fmla="*/ 27 w 42"/>
                  <a:gd name="T27" fmla="*/ 1 h 45"/>
                  <a:gd name="T28" fmla="*/ 23 w 42"/>
                  <a:gd name="T29" fmla="*/ 2 h 45"/>
                  <a:gd name="T30" fmla="*/ 18 w 42"/>
                  <a:gd name="T31" fmla="*/ 2 h 45"/>
                  <a:gd name="T32" fmla="*/ 14 w 42"/>
                  <a:gd name="T33" fmla="*/ 3 h 45"/>
                  <a:gd name="T34" fmla="*/ 13 w 42"/>
                  <a:gd name="T35" fmla="*/ 7 h 45"/>
                  <a:gd name="T36" fmla="*/ 11 w 42"/>
                  <a:gd name="T37" fmla="*/ 14 h 45"/>
                  <a:gd name="T38" fmla="*/ 8 w 42"/>
                  <a:gd name="T39" fmla="*/ 21 h 45"/>
                  <a:gd name="T40" fmla="*/ 6 w 42"/>
                  <a:gd name="T41" fmla="*/ 24 h 45"/>
                  <a:gd name="T42" fmla="*/ 3 w 42"/>
                  <a:gd name="T43" fmla="*/ 24 h 45"/>
                  <a:gd name="T44" fmla="*/ 0 w 42"/>
                  <a:gd name="T45" fmla="*/ 25 h 45"/>
                  <a:gd name="T46" fmla="*/ 0 w 42"/>
                  <a:gd name="T47" fmla="*/ 28 h 45"/>
                  <a:gd name="T48" fmla="*/ 9 w 42"/>
                  <a:gd name="T49" fmla="*/ 27 h 45"/>
                  <a:gd name="T50" fmla="*/ 11 w 42"/>
                  <a:gd name="T51" fmla="*/ 31 h 45"/>
                  <a:gd name="T52" fmla="*/ 15 w 42"/>
                  <a:gd name="T53" fmla="*/ 32 h 45"/>
                  <a:gd name="T54" fmla="*/ 18 w 42"/>
                  <a:gd name="T55" fmla="*/ 30 h 45"/>
                  <a:gd name="T56" fmla="*/ 21 w 42"/>
                  <a:gd name="T57" fmla="*/ 30 h 45"/>
                  <a:gd name="T58" fmla="*/ 21 w 42"/>
                  <a:gd name="T59" fmla="*/ 36 h 45"/>
                  <a:gd name="T60" fmla="*/ 22 w 42"/>
                  <a:gd name="T61" fmla="*/ 39 h 45"/>
                  <a:gd name="T62" fmla="*/ 25 w 42"/>
                  <a:gd name="T63" fmla="*/ 38 h 45"/>
                  <a:gd name="T64" fmla="*/ 27 w 42"/>
                  <a:gd name="T65" fmla="*/ 39 h 45"/>
                  <a:gd name="T66" fmla="*/ 29 w 42"/>
                  <a:gd name="T67" fmla="*/ 39 h 45"/>
                  <a:gd name="T68" fmla="*/ 31 w 42"/>
                  <a:gd name="T69" fmla="*/ 41 h 45"/>
                  <a:gd name="T70" fmla="*/ 33 w 42"/>
                  <a:gd name="T71" fmla="*/ 40 h 45"/>
                  <a:gd name="T72" fmla="*/ 36 w 42"/>
                  <a:gd name="T73" fmla="*/ 42 h 45"/>
                  <a:gd name="T74" fmla="*/ 39 w 42"/>
                  <a:gd name="T75" fmla="*/ 44 h 45"/>
                  <a:gd name="T76" fmla="*/ 39 w 42"/>
                  <a:gd name="T77" fmla="*/ 42 h 45"/>
                  <a:gd name="T78" fmla="*/ 36 w 42"/>
                  <a:gd name="T79" fmla="*/ 40 h 45"/>
                  <a:gd name="T80" fmla="*/ 36 w 42"/>
                  <a:gd name="T81" fmla="*/ 35 h 45"/>
                  <a:gd name="T82" fmla="*/ 37 w 42"/>
                  <a:gd name="T83" fmla="*/ 33 h 45"/>
                  <a:gd name="T84" fmla="*/ 40 w 42"/>
                  <a:gd name="T85" fmla="*/ 32 h 45"/>
                  <a:gd name="T86" fmla="*/ 39 w 42"/>
                  <a:gd name="T87"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5">
                    <a:moveTo>
                      <a:pt x="39" y="29"/>
                    </a:moveTo>
                    <a:cubicBezTo>
                      <a:pt x="37" y="29"/>
                      <a:pt x="37" y="21"/>
                      <a:pt x="38" y="21"/>
                    </a:cubicBezTo>
                    <a:cubicBezTo>
                      <a:pt x="38" y="21"/>
                      <a:pt x="38" y="21"/>
                      <a:pt x="38" y="21"/>
                    </a:cubicBezTo>
                    <a:cubicBezTo>
                      <a:pt x="38" y="19"/>
                      <a:pt x="38" y="19"/>
                      <a:pt x="38" y="19"/>
                    </a:cubicBezTo>
                    <a:cubicBezTo>
                      <a:pt x="38" y="19"/>
                      <a:pt x="38" y="19"/>
                      <a:pt x="37" y="19"/>
                    </a:cubicBezTo>
                    <a:cubicBezTo>
                      <a:pt x="37" y="19"/>
                      <a:pt x="37" y="19"/>
                      <a:pt x="37" y="19"/>
                    </a:cubicBezTo>
                    <a:cubicBezTo>
                      <a:pt x="37" y="18"/>
                      <a:pt x="38" y="18"/>
                      <a:pt x="38" y="18"/>
                    </a:cubicBezTo>
                    <a:cubicBezTo>
                      <a:pt x="38" y="18"/>
                      <a:pt x="37" y="17"/>
                      <a:pt x="38" y="16"/>
                    </a:cubicBezTo>
                    <a:cubicBezTo>
                      <a:pt x="38" y="16"/>
                      <a:pt x="38" y="16"/>
                      <a:pt x="38" y="16"/>
                    </a:cubicBezTo>
                    <a:cubicBezTo>
                      <a:pt x="39" y="16"/>
                      <a:pt x="39" y="15"/>
                      <a:pt x="39" y="14"/>
                    </a:cubicBezTo>
                    <a:cubicBezTo>
                      <a:pt x="39" y="14"/>
                      <a:pt x="39" y="13"/>
                      <a:pt x="39" y="12"/>
                    </a:cubicBezTo>
                    <a:cubicBezTo>
                      <a:pt x="39" y="12"/>
                      <a:pt x="39" y="11"/>
                      <a:pt x="40" y="11"/>
                    </a:cubicBezTo>
                    <a:cubicBezTo>
                      <a:pt x="40" y="10"/>
                      <a:pt x="40" y="10"/>
                      <a:pt x="41" y="10"/>
                    </a:cubicBezTo>
                    <a:cubicBezTo>
                      <a:pt x="41" y="9"/>
                      <a:pt x="41" y="9"/>
                      <a:pt x="41" y="9"/>
                    </a:cubicBezTo>
                    <a:cubicBezTo>
                      <a:pt x="42" y="9"/>
                      <a:pt x="42" y="8"/>
                      <a:pt x="42" y="8"/>
                    </a:cubicBezTo>
                    <a:cubicBezTo>
                      <a:pt x="42" y="7"/>
                      <a:pt x="41" y="7"/>
                      <a:pt x="41" y="7"/>
                    </a:cubicBezTo>
                    <a:cubicBezTo>
                      <a:pt x="41" y="6"/>
                      <a:pt x="42" y="5"/>
                      <a:pt x="42" y="5"/>
                    </a:cubicBezTo>
                    <a:cubicBezTo>
                      <a:pt x="42" y="5"/>
                      <a:pt x="42" y="5"/>
                      <a:pt x="42" y="5"/>
                    </a:cubicBezTo>
                    <a:cubicBezTo>
                      <a:pt x="41" y="3"/>
                      <a:pt x="39" y="2"/>
                      <a:pt x="39" y="2"/>
                    </a:cubicBezTo>
                    <a:cubicBezTo>
                      <a:pt x="39" y="2"/>
                      <a:pt x="38" y="3"/>
                      <a:pt x="38" y="3"/>
                    </a:cubicBezTo>
                    <a:cubicBezTo>
                      <a:pt x="38" y="3"/>
                      <a:pt x="37" y="2"/>
                      <a:pt x="37" y="2"/>
                    </a:cubicBezTo>
                    <a:cubicBezTo>
                      <a:pt x="36" y="3"/>
                      <a:pt x="35" y="2"/>
                      <a:pt x="35" y="2"/>
                    </a:cubicBezTo>
                    <a:cubicBezTo>
                      <a:pt x="35" y="2"/>
                      <a:pt x="34" y="2"/>
                      <a:pt x="34" y="1"/>
                    </a:cubicBezTo>
                    <a:cubicBezTo>
                      <a:pt x="34" y="1"/>
                      <a:pt x="34" y="1"/>
                      <a:pt x="33" y="1"/>
                    </a:cubicBezTo>
                    <a:cubicBezTo>
                      <a:pt x="34" y="1"/>
                      <a:pt x="34" y="1"/>
                      <a:pt x="34" y="1"/>
                    </a:cubicBezTo>
                    <a:cubicBezTo>
                      <a:pt x="32" y="1"/>
                      <a:pt x="32" y="1"/>
                      <a:pt x="32" y="1"/>
                    </a:cubicBezTo>
                    <a:cubicBezTo>
                      <a:pt x="32" y="1"/>
                      <a:pt x="30" y="0"/>
                      <a:pt x="29" y="1"/>
                    </a:cubicBezTo>
                    <a:cubicBezTo>
                      <a:pt x="29" y="2"/>
                      <a:pt x="28" y="1"/>
                      <a:pt x="27" y="1"/>
                    </a:cubicBezTo>
                    <a:cubicBezTo>
                      <a:pt x="26" y="1"/>
                      <a:pt x="25" y="1"/>
                      <a:pt x="25" y="2"/>
                    </a:cubicBezTo>
                    <a:cubicBezTo>
                      <a:pt x="24" y="2"/>
                      <a:pt x="23" y="1"/>
                      <a:pt x="23" y="2"/>
                    </a:cubicBezTo>
                    <a:cubicBezTo>
                      <a:pt x="23" y="2"/>
                      <a:pt x="22" y="3"/>
                      <a:pt x="22" y="3"/>
                    </a:cubicBezTo>
                    <a:cubicBezTo>
                      <a:pt x="18" y="2"/>
                      <a:pt x="18" y="2"/>
                      <a:pt x="18" y="2"/>
                    </a:cubicBezTo>
                    <a:cubicBezTo>
                      <a:pt x="18" y="2"/>
                      <a:pt x="17" y="1"/>
                      <a:pt x="16" y="1"/>
                    </a:cubicBezTo>
                    <a:cubicBezTo>
                      <a:pt x="15" y="1"/>
                      <a:pt x="14" y="3"/>
                      <a:pt x="14" y="3"/>
                    </a:cubicBezTo>
                    <a:cubicBezTo>
                      <a:pt x="14" y="5"/>
                      <a:pt x="14" y="5"/>
                      <a:pt x="14" y="5"/>
                    </a:cubicBezTo>
                    <a:cubicBezTo>
                      <a:pt x="14" y="6"/>
                      <a:pt x="14" y="6"/>
                      <a:pt x="13" y="7"/>
                    </a:cubicBezTo>
                    <a:cubicBezTo>
                      <a:pt x="13" y="8"/>
                      <a:pt x="12" y="8"/>
                      <a:pt x="12" y="9"/>
                    </a:cubicBezTo>
                    <a:cubicBezTo>
                      <a:pt x="12" y="11"/>
                      <a:pt x="11" y="13"/>
                      <a:pt x="11" y="14"/>
                    </a:cubicBezTo>
                    <a:cubicBezTo>
                      <a:pt x="11" y="15"/>
                      <a:pt x="9" y="16"/>
                      <a:pt x="9" y="17"/>
                    </a:cubicBezTo>
                    <a:cubicBezTo>
                      <a:pt x="9" y="18"/>
                      <a:pt x="8" y="19"/>
                      <a:pt x="8" y="21"/>
                    </a:cubicBezTo>
                    <a:cubicBezTo>
                      <a:pt x="8" y="22"/>
                      <a:pt x="8" y="21"/>
                      <a:pt x="8" y="22"/>
                    </a:cubicBezTo>
                    <a:cubicBezTo>
                      <a:pt x="8" y="24"/>
                      <a:pt x="7" y="23"/>
                      <a:pt x="6" y="24"/>
                    </a:cubicBezTo>
                    <a:cubicBezTo>
                      <a:pt x="5" y="25"/>
                      <a:pt x="5" y="25"/>
                      <a:pt x="5" y="24"/>
                    </a:cubicBezTo>
                    <a:cubicBezTo>
                      <a:pt x="5" y="23"/>
                      <a:pt x="4" y="23"/>
                      <a:pt x="3" y="24"/>
                    </a:cubicBezTo>
                    <a:cubicBezTo>
                      <a:pt x="2" y="25"/>
                      <a:pt x="2" y="24"/>
                      <a:pt x="2" y="24"/>
                    </a:cubicBezTo>
                    <a:cubicBezTo>
                      <a:pt x="2" y="24"/>
                      <a:pt x="1" y="24"/>
                      <a:pt x="0" y="25"/>
                    </a:cubicBezTo>
                    <a:cubicBezTo>
                      <a:pt x="0" y="26"/>
                      <a:pt x="0" y="27"/>
                      <a:pt x="0" y="27"/>
                    </a:cubicBezTo>
                    <a:cubicBezTo>
                      <a:pt x="0" y="27"/>
                      <a:pt x="0" y="28"/>
                      <a:pt x="0" y="28"/>
                    </a:cubicBezTo>
                    <a:cubicBezTo>
                      <a:pt x="1" y="27"/>
                      <a:pt x="1" y="27"/>
                      <a:pt x="2" y="27"/>
                    </a:cubicBezTo>
                    <a:cubicBezTo>
                      <a:pt x="2" y="27"/>
                      <a:pt x="9" y="27"/>
                      <a:pt x="9" y="27"/>
                    </a:cubicBezTo>
                    <a:cubicBezTo>
                      <a:pt x="9" y="27"/>
                      <a:pt x="10" y="28"/>
                      <a:pt x="10" y="29"/>
                    </a:cubicBezTo>
                    <a:cubicBezTo>
                      <a:pt x="9" y="30"/>
                      <a:pt x="10" y="29"/>
                      <a:pt x="11" y="31"/>
                    </a:cubicBezTo>
                    <a:cubicBezTo>
                      <a:pt x="11" y="32"/>
                      <a:pt x="12" y="32"/>
                      <a:pt x="13" y="32"/>
                    </a:cubicBezTo>
                    <a:cubicBezTo>
                      <a:pt x="14" y="32"/>
                      <a:pt x="15" y="32"/>
                      <a:pt x="15" y="32"/>
                    </a:cubicBezTo>
                    <a:cubicBezTo>
                      <a:pt x="16" y="32"/>
                      <a:pt x="16" y="30"/>
                      <a:pt x="16" y="30"/>
                    </a:cubicBezTo>
                    <a:cubicBezTo>
                      <a:pt x="17" y="29"/>
                      <a:pt x="18" y="30"/>
                      <a:pt x="18" y="30"/>
                    </a:cubicBezTo>
                    <a:cubicBezTo>
                      <a:pt x="18" y="30"/>
                      <a:pt x="18" y="30"/>
                      <a:pt x="19" y="30"/>
                    </a:cubicBezTo>
                    <a:cubicBezTo>
                      <a:pt x="20" y="30"/>
                      <a:pt x="21" y="30"/>
                      <a:pt x="21" y="30"/>
                    </a:cubicBezTo>
                    <a:cubicBezTo>
                      <a:pt x="21" y="31"/>
                      <a:pt x="21" y="32"/>
                      <a:pt x="21" y="32"/>
                    </a:cubicBezTo>
                    <a:cubicBezTo>
                      <a:pt x="21" y="33"/>
                      <a:pt x="20" y="35"/>
                      <a:pt x="21" y="36"/>
                    </a:cubicBezTo>
                    <a:cubicBezTo>
                      <a:pt x="21" y="36"/>
                      <a:pt x="22" y="37"/>
                      <a:pt x="22" y="37"/>
                    </a:cubicBezTo>
                    <a:cubicBezTo>
                      <a:pt x="22" y="38"/>
                      <a:pt x="22" y="39"/>
                      <a:pt x="22" y="39"/>
                    </a:cubicBezTo>
                    <a:cubicBezTo>
                      <a:pt x="22" y="39"/>
                      <a:pt x="22" y="39"/>
                      <a:pt x="23" y="39"/>
                    </a:cubicBezTo>
                    <a:cubicBezTo>
                      <a:pt x="24" y="39"/>
                      <a:pt x="25" y="39"/>
                      <a:pt x="25" y="38"/>
                    </a:cubicBezTo>
                    <a:cubicBezTo>
                      <a:pt x="26" y="38"/>
                      <a:pt x="26" y="38"/>
                      <a:pt x="26" y="38"/>
                    </a:cubicBezTo>
                    <a:cubicBezTo>
                      <a:pt x="26" y="39"/>
                      <a:pt x="27" y="39"/>
                      <a:pt x="27" y="39"/>
                    </a:cubicBezTo>
                    <a:cubicBezTo>
                      <a:pt x="27" y="39"/>
                      <a:pt x="27" y="40"/>
                      <a:pt x="27" y="40"/>
                    </a:cubicBezTo>
                    <a:cubicBezTo>
                      <a:pt x="28" y="39"/>
                      <a:pt x="29" y="39"/>
                      <a:pt x="29" y="39"/>
                    </a:cubicBezTo>
                    <a:cubicBezTo>
                      <a:pt x="28" y="40"/>
                      <a:pt x="29" y="41"/>
                      <a:pt x="29" y="41"/>
                    </a:cubicBezTo>
                    <a:cubicBezTo>
                      <a:pt x="30" y="40"/>
                      <a:pt x="31" y="41"/>
                      <a:pt x="31" y="41"/>
                    </a:cubicBezTo>
                    <a:cubicBezTo>
                      <a:pt x="32" y="41"/>
                      <a:pt x="32" y="41"/>
                      <a:pt x="32" y="41"/>
                    </a:cubicBezTo>
                    <a:cubicBezTo>
                      <a:pt x="32" y="41"/>
                      <a:pt x="33" y="40"/>
                      <a:pt x="33" y="40"/>
                    </a:cubicBezTo>
                    <a:cubicBezTo>
                      <a:pt x="33" y="41"/>
                      <a:pt x="34" y="42"/>
                      <a:pt x="34" y="42"/>
                    </a:cubicBezTo>
                    <a:cubicBezTo>
                      <a:pt x="35" y="42"/>
                      <a:pt x="36" y="42"/>
                      <a:pt x="36" y="42"/>
                    </a:cubicBezTo>
                    <a:cubicBezTo>
                      <a:pt x="36" y="43"/>
                      <a:pt x="36" y="44"/>
                      <a:pt x="37" y="44"/>
                    </a:cubicBezTo>
                    <a:cubicBezTo>
                      <a:pt x="38" y="45"/>
                      <a:pt x="39" y="44"/>
                      <a:pt x="39" y="44"/>
                    </a:cubicBezTo>
                    <a:cubicBezTo>
                      <a:pt x="39" y="44"/>
                      <a:pt x="39" y="44"/>
                      <a:pt x="39" y="43"/>
                    </a:cubicBezTo>
                    <a:cubicBezTo>
                      <a:pt x="39" y="42"/>
                      <a:pt x="39" y="42"/>
                      <a:pt x="39" y="42"/>
                    </a:cubicBezTo>
                    <a:cubicBezTo>
                      <a:pt x="38" y="42"/>
                      <a:pt x="38" y="42"/>
                      <a:pt x="37" y="42"/>
                    </a:cubicBezTo>
                    <a:cubicBezTo>
                      <a:pt x="36" y="42"/>
                      <a:pt x="36" y="40"/>
                      <a:pt x="36" y="40"/>
                    </a:cubicBezTo>
                    <a:cubicBezTo>
                      <a:pt x="35" y="40"/>
                      <a:pt x="36" y="39"/>
                      <a:pt x="36" y="38"/>
                    </a:cubicBezTo>
                    <a:cubicBezTo>
                      <a:pt x="36" y="37"/>
                      <a:pt x="37" y="36"/>
                      <a:pt x="36" y="35"/>
                    </a:cubicBezTo>
                    <a:cubicBezTo>
                      <a:pt x="36" y="35"/>
                      <a:pt x="36" y="35"/>
                      <a:pt x="37" y="34"/>
                    </a:cubicBezTo>
                    <a:cubicBezTo>
                      <a:pt x="37" y="34"/>
                      <a:pt x="36" y="33"/>
                      <a:pt x="37" y="33"/>
                    </a:cubicBezTo>
                    <a:cubicBezTo>
                      <a:pt x="38" y="33"/>
                      <a:pt x="40" y="33"/>
                      <a:pt x="40" y="32"/>
                    </a:cubicBezTo>
                    <a:cubicBezTo>
                      <a:pt x="40" y="32"/>
                      <a:pt x="40" y="32"/>
                      <a:pt x="40" y="32"/>
                    </a:cubicBezTo>
                    <a:cubicBezTo>
                      <a:pt x="40" y="32"/>
                      <a:pt x="40" y="32"/>
                      <a:pt x="40" y="32"/>
                    </a:cubicBezTo>
                    <a:cubicBezTo>
                      <a:pt x="40" y="31"/>
                      <a:pt x="39" y="30"/>
                      <a:pt x="39"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343">
                <a:extLst>
                  <a:ext uri="{FF2B5EF4-FFF2-40B4-BE49-F238E27FC236}">
                    <a16:creationId xmlns:a16="http://schemas.microsoft.com/office/drawing/2014/main" id="{D0313B81-9A5F-42DE-8F75-CB88343692DE}"/>
                  </a:ext>
                </a:extLst>
              </p:cNvPr>
              <p:cNvSpPr>
                <a:spLocks/>
              </p:cNvSpPr>
              <p:nvPr/>
            </p:nvSpPr>
            <p:spPr bwMode="auto">
              <a:xfrm>
                <a:off x="-3286125" y="2252663"/>
                <a:ext cx="14287" cy="14288"/>
              </a:xfrm>
              <a:custGeom>
                <a:avLst/>
                <a:gdLst>
                  <a:gd name="T0" fmla="*/ 1 w 4"/>
                  <a:gd name="T1" fmla="*/ 2 h 4"/>
                  <a:gd name="T2" fmla="*/ 1 w 4"/>
                  <a:gd name="T3" fmla="*/ 4 h 4"/>
                  <a:gd name="T4" fmla="*/ 2 w 4"/>
                  <a:gd name="T5" fmla="*/ 4 h 4"/>
                  <a:gd name="T6" fmla="*/ 4 w 4"/>
                  <a:gd name="T7" fmla="*/ 1 h 4"/>
                  <a:gd name="T8" fmla="*/ 4 w 4"/>
                  <a:gd name="T9" fmla="*/ 1 h 4"/>
                  <a:gd name="T10" fmla="*/ 4 w 4"/>
                  <a:gd name="T11" fmla="*/ 0 h 4"/>
                  <a:gd name="T12" fmla="*/ 2 w 4"/>
                  <a:gd name="T13" fmla="*/ 0 h 4"/>
                  <a:gd name="T14" fmla="*/ 1 w 4"/>
                  <a:gd name="T15" fmla="*/ 0 h 4"/>
                  <a:gd name="T16" fmla="*/ 0 w 4"/>
                  <a:gd name="T17" fmla="*/ 0 h 4"/>
                  <a:gd name="T18" fmla="*/ 1 w 4"/>
                  <a:gd name="T19" fmla="*/ 0 h 4"/>
                  <a:gd name="T20" fmla="*/ 1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1" y="2"/>
                    </a:moveTo>
                    <a:cubicBezTo>
                      <a:pt x="1" y="2"/>
                      <a:pt x="1" y="3"/>
                      <a:pt x="1" y="4"/>
                    </a:cubicBezTo>
                    <a:cubicBezTo>
                      <a:pt x="2" y="4"/>
                      <a:pt x="2" y="4"/>
                      <a:pt x="2" y="4"/>
                    </a:cubicBezTo>
                    <a:cubicBezTo>
                      <a:pt x="3" y="4"/>
                      <a:pt x="4" y="1"/>
                      <a:pt x="4" y="1"/>
                    </a:cubicBezTo>
                    <a:cubicBezTo>
                      <a:pt x="4" y="1"/>
                      <a:pt x="4" y="1"/>
                      <a:pt x="4" y="1"/>
                    </a:cubicBezTo>
                    <a:cubicBezTo>
                      <a:pt x="4" y="1"/>
                      <a:pt x="4" y="0"/>
                      <a:pt x="4" y="0"/>
                    </a:cubicBezTo>
                    <a:cubicBezTo>
                      <a:pt x="3" y="0"/>
                      <a:pt x="2" y="0"/>
                      <a:pt x="2" y="0"/>
                    </a:cubicBezTo>
                    <a:cubicBezTo>
                      <a:pt x="2" y="0"/>
                      <a:pt x="3" y="1"/>
                      <a:pt x="1" y="0"/>
                    </a:cubicBezTo>
                    <a:cubicBezTo>
                      <a:pt x="1" y="0"/>
                      <a:pt x="1" y="0"/>
                      <a:pt x="0" y="0"/>
                    </a:cubicBezTo>
                    <a:cubicBezTo>
                      <a:pt x="1" y="0"/>
                      <a:pt x="1" y="0"/>
                      <a:pt x="1" y="0"/>
                    </a:cubicBezTo>
                    <a:lnTo>
                      <a:pt x="1" y="2"/>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344">
                <a:extLst>
                  <a:ext uri="{FF2B5EF4-FFF2-40B4-BE49-F238E27FC236}">
                    <a16:creationId xmlns:a16="http://schemas.microsoft.com/office/drawing/2014/main" id="{1FC3A113-D450-4E9A-81E3-EF06C4D5492A}"/>
                  </a:ext>
                </a:extLst>
              </p:cNvPr>
              <p:cNvSpPr>
                <a:spLocks/>
              </p:cNvSpPr>
              <p:nvPr/>
            </p:nvSpPr>
            <p:spPr bwMode="auto">
              <a:xfrm>
                <a:off x="-3275013" y="2320925"/>
                <a:ext cx="90487" cy="144463"/>
              </a:xfrm>
              <a:custGeom>
                <a:avLst/>
                <a:gdLst>
                  <a:gd name="T0" fmla="*/ 24 w 25"/>
                  <a:gd name="T1" fmla="*/ 10 h 40"/>
                  <a:gd name="T2" fmla="*/ 24 w 25"/>
                  <a:gd name="T3" fmla="*/ 5 h 40"/>
                  <a:gd name="T4" fmla="*/ 24 w 25"/>
                  <a:gd name="T5" fmla="*/ 0 h 40"/>
                  <a:gd name="T6" fmla="*/ 24 w 25"/>
                  <a:gd name="T7" fmla="*/ 0 h 40"/>
                  <a:gd name="T8" fmla="*/ 21 w 25"/>
                  <a:gd name="T9" fmla="*/ 1 h 40"/>
                  <a:gd name="T10" fmla="*/ 19 w 25"/>
                  <a:gd name="T11" fmla="*/ 1 h 40"/>
                  <a:gd name="T12" fmla="*/ 18 w 25"/>
                  <a:gd name="T13" fmla="*/ 1 h 40"/>
                  <a:gd name="T14" fmla="*/ 17 w 25"/>
                  <a:gd name="T15" fmla="*/ 2 h 40"/>
                  <a:gd name="T16" fmla="*/ 16 w 25"/>
                  <a:gd name="T17" fmla="*/ 2 h 40"/>
                  <a:gd name="T18" fmla="*/ 14 w 25"/>
                  <a:gd name="T19" fmla="*/ 3 h 40"/>
                  <a:gd name="T20" fmla="*/ 13 w 25"/>
                  <a:gd name="T21" fmla="*/ 2 h 40"/>
                  <a:gd name="T22" fmla="*/ 12 w 25"/>
                  <a:gd name="T23" fmla="*/ 2 h 40"/>
                  <a:gd name="T24" fmla="*/ 11 w 25"/>
                  <a:gd name="T25" fmla="*/ 2 h 40"/>
                  <a:gd name="T26" fmla="*/ 10 w 25"/>
                  <a:gd name="T27" fmla="*/ 3 h 40"/>
                  <a:gd name="T28" fmla="*/ 11 w 25"/>
                  <a:gd name="T29" fmla="*/ 8 h 40"/>
                  <a:gd name="T30" fmla="*/ 13 w 25"/>
                  <a:gd name="T31" fmla="*/ 9 h 40"/>
                  <a:gd name="T32" fmla="*/ 13 w 25"/>
                  <a:gd name="T33" fmla="*/ 12 h 40"/>
                  <a:gd name="T34" fmla="*/ 12 w 25"/>
                  <a:gd name="T35" fmla="*/ 13 h 40"/>
                  <a:gd name="T36" fmla="*/ 11 w 25"/>
                  <a:gd name="T37" fmla="*/ 15 h 40"/>
                  <a:gd name="T38" fmla="*/ 9 w 25"/>
                  <a:gd name="T39" fmla="*/ 12 h 40"/>
                  <a:gd name="T40" fmla="*/ 10 w 25"/>
                  <a:gd name="T41" fmla="*/ 9 h 40"/>
                  <a:gd name="T42" fmla="*/ 8 w 25"/>
                  <a:gd name="T43" fmla="*/ 9 h 40"/>
                  <a:gd name="T44" fmla="*/ 6 w 25"/>
                  <a:gd name="T45" fmla="*/ 8 h 40"/>
                  <a:gd name="T46" fmla="*/ 0 w 25"/>
                  <a:gd name="T47" fmla="*/ 10 h 40"/>
                  <a:gd name="T48" fmla="*/ 0 w 25"/>
                  <a:gd name="T49" fmla="*/ 12 h 40"/>
                  <a:gd name="T50" fmla="*/ 0 w 25"/>
                  <a:gd name="T51" fmla="*/ 12 h 40"/>
                  <a:gd name="T52" fmla="*/ 1 w 25"/>
                  <a:gd name="T53" fmla="*/ 13 h 40"/>
                  <a:gd name="T54" fmla="*/ 4 w 25"/>
                  <a:gd name="T55" fmla="*/ 14 h 40"/>
                  <a:gd name="T56" fmla="*/ 6 w 25"/>
                  <a:gd name="T57" fmla="*/ 14 h 40"/>
                  <a:gd name="T58" fmla="*/ 6 w 25"/>
                  <a:gd name="T59" fmla="*/ 18 h 40"/>
                  <a:gd name="T60" fmla="*/ 6 w 25"/>
                  <a:gd name="T61" fmla="*/ 20 h 40"/>
                  <a:gd name="T62" fmla="*/ 6 w 25"/>
                  <a:gd name="T63" fmla="*/ 22 h 40"/>
                  <a:gd name="T64" fmla="*/ 5 w 25"/>
                  <a:gd name="T65" fmla="*/ 24 h 40"/>
                  <a:gd name="T66" fmla="*/ 5 w 25"/>
                  <a:gd name="T67" fmla="*/ 26 h 40"/>
                  <a:gd name="T68" fmla="*/ 2 w 25"/>
                  <a:gd name="T69" fmla="*/ 28 h 40"/>
                  <a:gd name="T70" fmla="*/ 2 w 25"/>
                  <a:gd name="T71" fmla="*/ 28 h 40"/>
                  <a:gd name="T72" fmla="*/ 4 w 25"/>
                  <a:gd name="T73" fmla="*/ 33 h 40"/>
                  <a:gd name="T74" fmla="*/ 4 w 25"/>
                  <a:gd name="T75" fmla="*/ 37 h 40"/>
                  <a:gd name="T76" fmla="*/ 4 w 25"/>
                  <a:gd name="T77" fmla="*/ 40 h 40"/>
                  <a:gd name="T78" fmla="*/ 6 w 25"/>
                  <a:gd name="T79" fmla="*/ 39 h 40"/>
                  <a:gd name="T80" fmla="*/ 6 w 25"/>
                  <a:gd name="T81" fmla="*/ 38 h 40"/>
                  <a:gd name="T82" fmla="*/ 5 w 25"/>
                  <a:gd name="T83" fmla="*/ 37 h 40"/>
                  <a:gd name="T84" fmla="*/ 9 w 25"/>
                  <a:gd name="T85" fmla="*/ 35 h 40"/>
                  <a:gd name="T86" fmla="*/ 12 w 25"/>
                  <a:gd name="T87" fmla="*/ 33 h 40"/>
                  <a:gd name="T88" fmla="*/ 12 w 25"/>
                  <a:gd name="T89" fmla="*/ 29 h 40"/>
                  <a:gd name="T90" fmla="*/ 11 w 25"/>
                  <a:gd name="T91" fmla="*/ 27 h 40"/>
                  <a:gd name="T92" fmla="*/ 10 w 25"/>
                  <a:gd name="T93" fmla="*/ 24 h 40"/>
                  <a:gd name="T94" fmla="*/ 11 w 25"/>
                  <a:gd name="T95" fmla="*/ 22 h 40"/>
                  <a:gd name="T96" fmla="*/ 12 w 25"/>
                  <a:gd name="T97" fmla="*/ 21 h 40"/>
                  <a:gd name="T98" fmla="*/ 14 w 25"/>
                  <a:gd name="T99" fmla="*/ 19 h 40"/>
                  <a:gd name="T100" fmla="*/ 16 w 25"/>
                  <a:gd name="T101" fmla="*/ 17 h 40"/>
                  <a:gd name="T102" fmla="*/ 21 w 25"/>
                  <a:gd name="T103" fmla="*/ 15 h 40"/>
                  <a:gd name="T104" fmla="*/ 24 w 25"/>
                  <a:gd name="T105" fmla="*/ 1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40">
                    <a:moveTo>
                      <a:pt x="24" y="10"/>
                    </a:moveTo>
                    <a:cubicBezTo>
                      <a:pt x="24" y="9"/>
                      <a:pt x="24" y="7"/>
                      <a:pt x="24" y="5"/>
                    </a:cubicBezTo>
                    <a:cubicBezTo>
                      <a:pt x="24" y="4"/>
                      <a:pt x="24" y="1"/>
                      <a:pt x="24" y="0"/>
                    </a:cubicBezTo>
                    <a:cubicBezTo>
                      <a:pt x="24" y="0"/>
                      <a:pt x="24" y="0"/>
                      <a:pt x="24" y="0"/>
                    </a:cubicBezTo>
                    <a:cubicBezTo>
                      <a:pt x="22" y="0"/>
                      <a:pt x="21" y="1"/>
                      <a:pt x="21" y="1"/>
                    </a:cubicBezTo>
                    <a:cubicBezTo>
                      <a:pt x="21" y="1"/>
                      <a:pt x="20" y="1"/>
                      <a:pt x="19" y="1"/>
                    </a:cubicBezTo>
                    <a:cubicBezTo>
                      <a:pt x="19" y="2"/>
                      <a:pt x="19" y="2"/>
                      <a:pt x="18" y="1"/>
                    </a:cubicBezTo>
                    <a:cubicBezTo>
                      <a:pt x="18" y="1"/>
                      <a:pt x="17" y="2"/>
                      <a:pt x="17" y="2"/>
                    </a:cubicBezTo>
                    <a:cubicBezTo>
                      <a:pt x="17" y="3"/>
                      <a:pt x="16" y="2"/>
                      <a:pt x="16" y="2"/>
                    </a:cubicBezTo>
                    <a:cubicBezTo>
                      <a:pt x="16" y="2"/>
                      <a:pt x="15" y="3"/>
                      <a:pt x="14" y="3"/>
                    </a:cubicBezTo>
                    <a:cubicBezTo>
                      <a:pt x="13" y="3"/>
                      <a:pt x="14" y="2"/>
                      <a:pt x="13" y="2"/>
                    </a:cubicBezTo>
                    <a:cubicBezTo>
                      <a:pt x="13" y="2"/>
                      <a:pt x="12" y="2"/>
                      <a:pt x="12" y="2"/>
                    </a:cubicBezTo>
                    <a:cubicBezTo>
                      <a:pt x="12" y="2"/>
                      <a:pt x="11" y="2"/>
                      <a:pt x="11" y="2"/>
                    </a:cubicBezTo>
                    <a:cubicBezTo>
                      <a:pt x="11" y="2"/>
                      <a:pt x="10" y="3"/>
                      <a:pt x="10" y="3"/>
                    </a:cubicBezTo>
                    <a:cubicBezTo>
                      <a:pt x="10" y="4"/>
                      <a:pt x="11" y="7"/>
                      <a:pt x="11" y="8"/>
                    </a:cubicBezTo>
                    <a:cubicBezTo>
                      <a:pt x="12" y="8"/>
                      <a:pt x="13" y="9"/>
                      <a:pt x="13" y="9"/>
                    </a:cubicBezTo>
                    <a:cubicBezTo>
                      <a:pt x="13" y="10"/>
                      <a:pt x="13" y="10"/>
                      <a:pt x="13" y="12"/>
                    </a:cubicBezTo>
                    <a:cubicBezTo>
                      <a:pt x="13" y="13"/>
                      <a:pt x="12" y="13"/>
                      <a:pt x="12" y="13"/>
                    </a:cubicBezTo>
                    <a:cubicBezTo>
                      <a:pt x="11" y="14"/>
                      <a:pt x="12" y="15"/>
                      <a:pt x="11" y="15"/>
                    </a:cubicBezTo>
                    <a:cubicBezTo>
                      <a:pt x="11" y="16"/>
                      <a:pt x="9" y="13"/>
                      <a:pt x="9" y="12"/>
                    </a:cubicBezTo>
                    <a:cubicBezTo>
                      <a:pt x="9" y="12"/>
                      <a:pt x="10" y="10"/>
                      <a:pt x="10" y="9"/>
                    </a:cubicBezTo>
                    <a:cubicBezTo>
                      <a:pt x="10" y="8"/>
                      <a:pt x="8" y="9"/>
                      <a:pt x="8" y="9"/>
                    </a:cubicBezTo>
                    <a:cubicBezTo>
                      <a:pt x="7" y="9"/>
                      <a:pt x="6" y="8"/>
                      <a:pt x="6" y="8"/>
                    </a:cubicBezTo>
                    <a:cubicBezTo>
                      <a:pt x="6" y="8"/>
                      <a:pt x="0" y="10"/>
                      <a:pt x="0" y="10"/>
                    </a:cubicBezTo>
                    <a:cubicBezTo>
                      <a:pt x="0" y="12"/>
                      <a:pt x="0" y="12"/>
                      <a:pt x="0" y="12"/>
                    </a:cubicBezTo>
                    <a:cubicBezTo>
                      <a:pt x="0" y="12"/>
                      <a:pt x="0" y="12"/>
                      <a:pt x="0" y="12"/>
                    </a:cubicBezTo>
                    <a:cubicBezTo>
                      <a:pt x="1" y="13"/>
                      <a:pt x="1" y="13"/>
                      <a:pt x="1" y="13"/>
                    </a:cubicBezTo>
                    <a:cubicBezTo>
                      <a:pt x="1" y="13"/>
                      <a:pt x="3" y="13"/>
                      <a:pt x="4" y="14"/>
                    </a:cubicBezTo>
                    <a:cubicBezTo>
                      <a:pt x="4" y="14"/>
                      <a:pt x="6" y="14"/>
                      <a:pt x="6" y="14"/>
                    </a:cubicBezTo>
                    <a:cubicBezTo>
                      <a:pt x="6" y="15"/>
                      <a:pt x="6" y="17"/>
                      <a:pt x="6" y="18"/>
                    </a:cubicBezTo>
                    <a:cubicBezTo>
                      <a:pt x="6" y="19"/>
                      <a:pt x="5" y="19"/>
                      <a:pt x="6" y="20"/>
                    </a:cubicBezTo>
                    <a:cubicBezTo>
                      <a:pt x="6" y="21"/>
                      <a:pt x="6" y="22"/>
                      <a:pt x="6" y="22"/>
                    </a:cubicBezTo>
                    <a:cubicBezTo>
                      <a:pt x="7" y="22"/>
                      <a:pt x="6" y="23"/>
                      <a:pt x="5" y="24"/>
                    </a:cubicBezTo>
                    <a:cubicBezTo>
                      <a:pt x="5" y="24"/>
                      <a:pt x="5" y="25"/>
                      <a:pt x="5" y="26"/>
                    </a:cubicBezTo>
                    <a:cubicBezTo>
                      <a:pt x="4" y="26"/>
                      <a:pt x="3" y="27"/>
                      <a:pt x="2" y="28"/>
                    </a:cubicBezTo>
                    <a:cubicBezTo>
                      <a:pt x="2" y="28"/>
                      <a:pt x="2" y="28"/>
                      <a:pt x="2" y="28"/>
                    </a:cubicBezTo>
                    <a:cubicBezTo>
                      <a:pt x="2" y="29"/>
                      <a:pt x="3" y="32"/>
                      <a:pt x="4" y="33"/>
                    </a:cubicBezTo>
                    <a:cubicBezTo>
                      <a:pt x="4" y="33"/>
                      <a:pt x="4" y="37"/>
                      <a:pt x="4" y="37"/>
                    </a:cubicBezTo>
                    <a:cubicBezTo>
                      <a:pt x="4" y="37"/>
                      <a:pt x="4" y="40"/>
                      <a:pt x="4" y="40"/>
                    </a:cubicBezTo>
                    <a:cubicBezTo>
                      <a:pt x="4" y="40"/>
                      <a:pt x="5" y="39"/>
                      <a:pt x="6" y="39"/>
                    </a:cubicBezTo>
                    <a:cubicBezTo>
                      <a:pt x="6" y="39"/>
                      <a:pt x="6" y="39"/>
                      <a:pt x="6" y="38"/>
                    </a:cubicBezTo>
                    <a:cubicBezTo>
                      <a:pt x="6" y="37"/>
                      <a:pt x="5" y="38"/>
                      <a:pt x="5" y="37"/>
                    </a:cubicBezTo>
                    <a:cubicBezTo>
                      <a:pt x="5" y="37"/>
                      <a:pt x="7" y="35"/>
                      <a:pt x="9" y="35"/>
                    </a:cubicBezTo>
                    <a:cubicBezTo>
                      <a:pt x="11" y="34"/>
                      <a:pt x="11" y="34"/>
                      <a:pt x="12" y="33"/>
                    </a:cubicBezTo>
                    <a:cubicBezTo>
                      <a:pt x="12" y="32"/>
                      <a:pt x="12" y="30"/>
                      <a:pt x="12" y="29"/>
                    </a:cubicBezTo>
                    <a:cubicBezTo>
                      <a:pt x="12" y="29"/>
                      <a:pt x="12" y="28"/>
                      <a:pt x="11" y="27"/>
                    </a:cubicBezTo>
                    <a:cubicBezTo>
                      <a:pt x="11" y="25"/>
                      <a:pt x="11" y="25"/>
                      <a:pt x="10" y="24"/>
                    </a:cubicBezTo>
                    <a:cubicBezTo>
                      <a:pt x="10" y="23"/>
                      <a:pt x="10" y="22"/>
                      <a:pt x="11" y="22"/>
                    </a:cubicBezTo>
                    <a:cubicBezTo>
                      <a:pt x="11" y="22"/>
                      <a:pt x="11" y="22"/>
                      <a:pt x="12" y="21"/>
                    </a:cubicBezTo>
                    <a:cubicBezTo>
                      <a:pt x="12" y="20"/>
                      <a:pt x="13" y="20"/>
                      <a:pt x="14" y="19"/>
                    </a:cubicBezTo>
                    <a:cubicBezTo>
                      <a:pt x="15" y="19"/>
                      <a:pt x="15" y="18"/>
                      <a:pt x="16" y="17"/>
                    </a:cubicBezTo>
                    <a:cubicBezTo>
                      <a:pt x="18" y="16"/>
                      <a:pt x="19" y="16"/>
                      <a:pt x="21" y="15"/>
                    </a:cubicBezTo>
                    <a:cubicBezTo>
                      <a:pt x="22" y="14"/>
                      <a:pt x="25" y="11"/>
                      <a:pt x="24"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345">
                <a:extLst>
                  <a:ext uri="{FF2B5EF4-FFF2-40B4-BE49-F238E27FC236}">
                    <a16:creationId xmlns:a16="http://schemas.microsoft.com/office/drawing/2014/main" id="{E2F8BA76-D22A-44F4-B03A-D3EDCA3E82B7}"/>
                  </a:ext>
                </a:extLst>
              </p:cNvPr>
              <p:cNvSpPr>
                <a:spLocks/>
              </p:cNvSpPr>
              <p:nvPr/>
            </p:nvSpPr>
            <p:spPr bwMode="auto">
              <a:xfrm>
                <a:off x="-3282950" y="2238375"/>
                <a:ext cx="95250" cy="93663"/>
              </a:xfrm>
              <a:custGeom>
                <a:avLst/>
                <a:gdLst>
                  <a:gd name="T0" fmla="*/ 24 w 26"/>
                  <a:gd name="T1" fmla="*/ 21 h 26"/>
                  <a:gd name="T2" fmla="*/ 23 w 26"/>
                  <a:gd name="T3" fmla="*/ 18 h 26"/>
                  <a:gd name="T4" fmla="*/ 23 w 26"/>
                  <a:gd name="T5" fmla="*/ 16 h 26"/>
                  <a:gd name="T6" fmla="*/ 23 w 26"/>
                  <a:gd name="T7" fmla="*/ 15 h 26"/>
                  <a:gd name="T8" fmla="*/ 22 w 26"/>
                  <a:gd name="T9" fmla="*/ 13 h 26"/>
                  <a:gd name="T10" fmla="*/ 23 w 26"/>
                  <a:gd name="T11" fmla="*/ 9 h 26"/>
                  <a:gd name="T12" fmla="*/ 19 w 26"/>
                  <a:gd name="T13" fmla="*/ 6 h 26"/>
                  <a:gd name="T14" fmla="*/ 19 w 26"/>
                  <a:gd name="T15" fmla="*/ 5 h 26"/>
                  <a:gd name="T16" fmla="*/ 10 w 26"/>
                  <a:gd name="T17" fmla="*/ 0 h 26"/>
                  <a:gd name="T18" fmla="*/ 9 w 26"/>
                  <a:gd name="T19" fmla="*/ 2 h 26"/>
                  <a:gd name="T20" fmla="*/ 10 w 26"/>
                  <a:gd name="T21" fmla="*/ 4 h 26"/>
                  <a:gd name="T22" fmla="*/ 6 w 26"/>
                  <a:gd name="T23" fmla="*/ 4 h 26"/>
                  <a:gd name="T24" fmla="*/ 6 w 26"/>
                  <a:gd name="T25" fmla="*/ 0 h 26"/>
                  <a:gd name="T26" fmla="*/ 4 w 26"/>
                  <a:gd name="T27" fmla="*/ 0 h 26"/>
                  <a:gd name="T28" fmla="*/ 3 w 26"/>
                  <a:gd name="T29" fmla="*/ 1 h 26"/>
                  <a:gd name="T30" fmla="*/ 3 w 26"/>
                  <a:gd name="T31" fmla="*/ 2 h 26"/>
                  <a:gd name="T32" fmla="*/ 3 w 26"/>
                  <a:gd name="T33" fmla="*/ 3 h 26"/>
                  <a:gd name="T34" fmla="*/ 3 w 26"/>
                  <a:gd name="T35" fmla="*/ 4 h 26"/>
                  <a:gd name="T36" fmla="*/ 3 w 26"/>
                  <a:gd name="T37" fmla="*/ 5 h 26"/>
                  <a:gd name="T38" fmla="*/ 3 w 26"/>
                  <a:gd name="T39" fmla="*/ 5 h 26"/>
                  <a:gd name="T40" fmla="*/ 1 w 26"/>
                  <a:gd name="T41" fmla="*/ 8 h 26"/>
                  <a:gd name="T42" fmla="*/ 0 w 26"/>
                  <a:gd name="T43" fmla="*/ 8 h 26"/>
                  <a:gd name="T44" fmla="*/ 2 w 26"/>
                  <a:gd name="T45" fmla="*/ 13 h 26"/>
                  <a:gd name="T46" fmla="*/ 3 w 26"/>
                  <a:gd name="T47" fmla="*/ 16 h 26"/>
                  <a:gd name="T48" fmla="*/ 4 w 26"/>
                  <a:gd name="T49" fmla="*/ 18 h 26"/>
                  <a:gd name="T50" fmla="*/ 2 w 26"/>
                  <a:gd name="T51" fmla="*/ 17 h 26"/>
                  <a:gd name="T52" fmla="*/ 2 w 26"/>
                  <a:gd name="T53" fmla="*/ 17 h 26"/>
                  <a:gd name="T54" fmla="*/ 2 w 26"/>
                  <a:gd name="T55" fmla="*/ 17 h 26"/>
                  <a:gd name="T56" fmla="*/ 4 w 26"/>
                  <a:gd name="T57" fmla="*/ 18 h 26"/>
                  <a:gd name="T58" fmla="*/ 6 w 26"/>
                  <a:gd name="T59" fmla="*/ 19 h 26"/>
                  <a:gd name="T60" fmla="*/ 9 w 26"/>
                  <a:gd name="T61" fmla="*/ 20 h 26"/>
                  <a:gd name="T62" fmla="*/ 9 w 26"/>
                  <a:gd name="T63" fmla="*/ 21 h 26"/>
                  <a:gd name="T64" fmla="*/ 11 w 26"/>
                  <a:gd name="T65" fmla="*/ 21 h 26"/>
                  <a:gd name="T66" fmla="*/ 11 w 26"/>
                  <a:gd name="T67" fmla="*/ 20 h 26"/>
                  <a:gd name="T68" fmla="*/ 13 w 26"/>
                  <a:gd name="T69" fmla="*/ 25 h 26"/>
                  <a:gd name="T70" fmla="*/ 14 w 26"/>
                  <a:gd name="T71" fmla="*/ 25 h 26"/>
                  <a:gd name="T72" fmla="*/ 15 w 26"/>
                  <a:gd name="T73" fmla="*/ 25 h 26"/>
                  <a:gd name="T74" fmla="*/ 16 w 26"/>
                  <a:gd name="T75" fmla="*/ 26 h 26"/>
                  <a:gd name="T76" fmla="*/ 18 w 26"/>
                  <a:gd name="T77" fmla="*/ 25 h 26"/>
                  <a:gd name="T78" fmla="*/ 19 w 26"/>
                  <a:gd name="T79" fmla="*/ 25 h 26"/>
                  <a:gd name="T80" fmla="*/ 20 w 26"/>
                  <a:gd name="T81" fmla="*/ 24 h 26"/>
                  <a:gd name="T82" fmla="*/ 21 w 26"/>
                  <a:gd name="T83" fmla="*/ 24 h 26"/>
                  <a:gd name="T84" fmla="*/ 23 w 26"/>
                  <a:gd name="T85" fmla="*/ 24 h 26"/>
                  <a:gd name="T86" fmla="*/ 26 w 26"/>
                  <a:gd name="T87" fmla="*/ 23 h 26"/>
                  <a:gd name="T88" fmla="*/ 24 w 26"/>
                  <a:gd name="T8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6">
                    <a:moveTo>
                      <a:pt x="24" y="21"/>
                    </a:moveTo>
                    <a:cubicBezTo>
                      <a:pt x="24" y="19"/>
                      <a:pt x="23" y="19"/>
                      <a:pt x="23" y="18"/>
                    </a:cubicBezTo>
                    <a:cubicBezTo>
                      <a:pt x="23" y="17"/>
                      <a:pt x="23" y="16"/>
                      <a:pt x="23" y="16"/>
                    </a:cubicBezTo>
                    <a:cubicBezTo>
                      <a:pt x="23" y="16"/>
                      <a:pt x="23" y="15"/>
                      <a:pt x="23" y="15"/>
                    </a:cubicBezTo>
                    <a:cubicBezTo>
                      <a:pt x="24" y="14"/>
                      <a:pt x="22" y="14"/>
                      <a:pt x="22" y="13"/>
                    </a:cubicBezTo>
                    <a:cubicBezTo>
                      <a:pt x="22" y="12"/>
                      <a:pt x="22" y="11"/>
                      <a:pt x="23" y="9"/>
                    </a:cubicBezTo>
                    <a:cubicBezTo>
                      <a:pt x="21" y="8"/>
                      <a:pt x="19" y="6"/>
                      <a:pt x="19" y="6"/>
                    </a:cubicBezTo>
                    <a:cubicBezTo>
                      <a:pt x="19" y="5"/>
                      <a:pt x="19" y="5"/>
                      <a:pt x="19" y="5"/>
                    </a:cubicBezTo>
                    <a:cubicBezTo>
                      <a:pt x="10" y="0"/>
                      <a:pt x="10" y="0"/>
                      <a:pt x="10" y="0"/>
                    </a:cubicBezTo>
                    <a:cubicBezTo>
                      <a:pt x="10" y="1"/>
                      <a:pt x="10" y="2"/>
                      <a:pt x="9" y="2"/>
                    </a:cubicBezTo>
                    <a:cubicBezTo>
                      <a:pt x="9" y="3"/>
                      <a:pt x="10" y="4"/>
                      <a:pt x="10" y="4"/>
                    </a:cubicBezTo>
                    <a:cubicBezTo>
                      <a:pt x="9" y="4"/>
                      <a:pt x="7" y="3"/>
                      <a:pt x="6" y="4"/>
                    </a:cubicBezTo>
                    <a:cubicBezTo>
                      <a:pt x="5" y="4"/>
                      <a:pt x="5" y="2"/>
                      <a:pt x="6" y="0"/>
                    </a:cubicBezTo>
                    <a:cubicBezTo>
                      <a:pt x="4" y="0"/>
                      <a:pt x="4" y="0"/>
                      <a:pt x="4" y="0"/>
                    </a:cubicBezTo>
                    <a:cubicBezTo>
                      <a:pt x="4" y="0"/>
                      <a:pt x="3" y="0"/>
                      <a:pt x="3" y="1"/>
                    </a:cubicBezTo>
                    <a:cubicBezTo>
                      <a:pt x="3" y="2"/>
                      <a:pt x="3" y="2"/>
                      <a:pt x="3" y="2"/>
                    </a:cubicBezTo>
                    <a:cubicBezTo>
                      <a:pt x="3" y="2"/>
                      <a:pt x="4" y="2"/>
                      <a:pt x="3" y="3"/>
                    </a:cubicBezTo>
                    <a:cubicBezTo>
                      <a:pt x="3" y="3"/>
                      <a:pt x="3" y="3"/>
                      <a:pt x="3" y="4"/>
                    </a:cubicBezTo>
                    <a:cubicBezTo>
                      <a:pt x="3" y="4"/>
                      <a:pt x="3" y="5"/>
                      <a:pt x="3" y="5"/>
                    </a:cubicBezTo>
                    <a:cubicBezTo>
                      <a:pt x="3" y="5"/>
                      <a:pt x="3" y="5"/>
                      <a:pt x="3" y="5"/>
                    </a:cubicBezTo>
                    <a:cubicBezTo>
                      <a:pt x="3" y="5"/>
                      <a:pt x="2" y="8"/>
                      <a:pt x="1" y="8"/>
                    </a:cubicBezTo>
                    <a:cubicBezTo>
                      <a:pt x="1" y="8"/>
                      <a:pt x="1" y="8"/>
                      <a:pt x="0" y="8"/>
                    </a:cubicBezTo>
                    <a:cubicBezTo>
                      <a:pt x="1" y="10"/>
                      <a:pt x="1" y="12"/>
                      <a:pt x="2" y="13"/>
                    </a:cubicBezTo>
                    <a:cubicBezTo>
                      <a:pt x="3" y="14"/>
                      <a:pt x="3" y="15"/>
                      <a:pt x="3" y="16"/>
                    </a:cubicBezTo>
                    <a:cubicBezTo>
                      <a:pt x="3" y="17"/>
                      <a:pt x="4" y="17"/>
                      <a:pt x="4" y="18"/>
                    </a:cubicBezTo>
                    <a:cubicBezTo>
                      <a:pt x="3" y="18"/>
                      <a:pt x="3" y="17"/>
                      <a:pt x="2" y="17"/>
                    </a:cubicBezTo>
                    <a:cubicBezTo>
                      <a:pt x="2" y="17"/>
                      <a:pt x="2" y="17"/>
                      <a:pt x="2" y="17"/>
                    </a:cubicBezTo>
                    <a:cubicBezTo>
                      <a:pt x="2" y="17"/>
                      <a:pt x="2" y="17"/>
                      <a:pt x="2" y="17"/>
                    </a:cubicBezTo>
                    <a:cubicBezTo>
                      <a:pt x="3" y="18"/>
                      <a:pt x="3" y="18"/>
                      <a:pt x="4" y="18"/>
                    </a:cubicBezTo>
                    <a:cubicBezTo>
                      <a:pt x="4" y="18"/>
                      <a:pt x="5" y="19"/>
                      <a:pt x="6" y="19"/>
                    </a:cubicBezTo>
                    <a:cubicBezTo>
                      <a:pt x="6" y="19"/>
                      <a:pt x="9" y="20"/>
                      <a:pt x="9" y="20"/>
                    </a:cubicBezTo>
                    <a:cubicBezTo>
                      <a:pt x="9" y="20"/>
                      <a:pt x="9" y="20"/>
                      <a:pt x="9" y="21"/>
                    </a:cubicBezTo>
                    <a:cubicBezTo>
                      <a:pt x="9" y="21"/>
                      <a:pt x="10" y="21"/>
                      <a:pt x="11" y="21"/>
                    </a:cubicBezTo>
                    <a:cubicBezTo>
                      <a:pt x="11" y="20"/>
                      <a:pt x="11" y="20"/>
                      <a:pt x="11" y="20"/>
                    </a:cubicBezTo>
                    <a:cubicBezTo>
                      <a:pt x="12" y="20"/>
                      <a:pt x="13" y="23"/>
                      <a:pt x="13" y="25"/>
                    </a:cubicBezTo>
                    <a:cubicBezTo>
                      <a:pt x="13" y="25"/>
                      <a:pt x="14" y="25"/>
                      <a:pt x="14" y="25"/>
                    </a:cubicBezTo>
                    <a:cubicBezTo>
                      <a:pt x="14" y="25"/>
                      <a:pt x="15" y="25"/>
                      <a:pt x="15" y="25"/>
                    </a:cubicBezTo>
                    <a:cubicBezTo>
                      <a:pt x="16" y="25"/>
                      <a:pt x="15" y="26"/>
                      <a:pt x="16" y="26"/>
                    </a:cubicBezTo>
                    <a:cubicBezTo>
                      <a:pt x="17" y="26"/>
                      <a:pt x="18" y="25"/>
                      <a:pt x="18" y="25"/>
                    </a:cubicBezTo>
                    <a:cubicBezTo>
                      <a:pt x="18" y="25"/>
                      <a:pt x="19" y="26"/>
                      <a:pt x="19" y="25"/>
                    </a:cubicBezTo>
                    <a:cubicBezTo>
                      <a:pt x="19" y="25"/>
                      <a:pt x="20" y="24"/>
                      <a:pt x="20" y="24"/>
                    </a:cubicBezTo>
                    <a:cubicBezTo>
                      <a:pt x="21" y="25"/>
                      <a:pt x="21" y="25"/>
                      <a:pt x="21" y="24"/>
                    </a:cubicBezTo>
                    <a:cubicBezTo>
                      <a:pt x="22" y="24"/>
                      <a:pt x="23" y="24"/>
                      <a:pt x="23" y="24"/>
                    </a:cubicBezTo>
                    <a:cubicBezTo>
                      <a:pt x="23" y="24"/>
                      <a:pt x="24" y="23"/>
                      <a:pt x="26" y="23"/>
                    </a:cubicBezTo>
                    <a:cubicBezTo>
                      <a:pt x="26" y="21"/>
                      <a:pt x="24" y="22"/>
                      <a:pt x="24" y="2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346">
                <a:extLst>
                  <a:ext uri="{FF2B5EF4-FFF2-40B4-BE49-F238E27FC236}">
                    <a16:creationId xmlns:a16="http://schemas.microsoft.com/office/drawing/2014/main" id="{FE64152F-D51B-4141-B5BB-BE2082213F98}"/>
                  </a:ext>
                </a:extLst>
              </p:cNvPr>
              <p:cNvSpPr>
                <a:spLocks/>
              </p:cNvSpPr>
              <p:nvPr/>
            </p:nvSpPr>
            <p:spPr bwMode="auto">
              <a:xfrm>
                <a:off x="-3252788" y="2314575"/>
                <a:ext cx="25400" cy="65088"/>
              </a:xfrm>
              <a:custGeom>
                <a:avLst/>
                <a:gdLst>
                  <a:gd name="T0" fmla="*/ 7 w 7"/>
                  <a:gd name="T1" fmla="*/ 11 h 18"/>
                  <a:gd name="T2" fmla="*/ 5 w 7"/>
                  <a:gd name="T3" fmla="*/ 10 h 18"/>
                  <a:gd name="T4" fmla="*/ 5 w 7"/>
                  <a:gd name="T5" fmla="*/ 10 h 18"/>
                  <a:gd name="T6" fmla="*/ 3 w 7"/>
                  <a:gd name="T7" fmla="*/ 7 h 18"/>
                  <a:gd name="T8" fmla="*/ 3 w 7"/>
                  <a:gd name="T9" fmla="*/ 3 h 18"/>
                  <a:gd name="T10" fmla="*/ 3 w 7"/>
                  <a:gd name="T11" fmla="*/ 0 h 18"/>
                  <a:gd name="T12" fmla="*/ 1 w 7"/>
                  <a:gd name="T13" fmla="*/ 0 h 18"/>
                  <a:gd name="T14" fmla="*/ 2 w 7"/>
                  <a:gd name="T15" fmla="*/ 2 h 18"/>
                  <a:gd name="T16" fmla="*/ 1 w 7"/>
                  <a:gd name="T17" fmla="*/ 2 h 18"/>
                  <a:gd name="T18" fmla="*/ 1 w 7"/>
                  <a:gd name="T19" fmla="*/ 6 h 18"/>
                  <a:gd name="T20" fmla="*/ 0 w 7"/>
                  <a:gd name="T21" fmla="*/ 7 h 18"/>
                  <a:gd name="T22" fmla="*/ 0 w 7"/>
                  <a:gd name="T23" fmla="*/ 9 h 18"/>
                  <a:gd name="T24" fmla="*/ 0 w 7"/>
                  <a:gd name="T25" fmla="*/ 10 h 18"/>
                  <a:gd name="T26" fmla="*/ 0 w 7"/>
                  <a:gd name="T27" fmla="*/ 10 h 18"/>
                  <a:gd name="T28" fmla="*/ 2 w 7"/>
                  <a:gd name="T29" fmla="*/ 11 h 18"/>
                  <a:gd name="T30" fmla="*/ 4 w 7"/>
                  <a:gd name="T31" fmla="*/ 11 h 18"/>
                  <a:gd name="T32" fmla="*/ 3 w 7"/>
                  <a:gd name="T33" fmla="*/ 14 h 18"/>
                  <a:gd name="T34" fmla="*/ 5 w 7"/>
                  <a:gd name="T35" fmla="*/ 17 h 18"/>
                  <a:gd name="T36" fmla="*/ 6 w 7"/>
                  <a:gd name="T37" fmla="*/ 15 h 18"/>
                  <a:gd name="T38" fmla="*/ 7 w 7"/>
                  <a:gd name="T39" fmla="*/ 14 h 18"/>
                  <a:gd name="T40" fmla="*/ 7 w 7"/>
                  <a:gd name="T4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8">
                    <a:moveTo>
                      <a:pt x="7" y="11"/>
                    </a:moveTo>
                    <a:cubicBezTo>
                      <a:pt x="7" y="11"/>
                      <a:pt x="6" y="10"/>
                      <a:pt x="5" y="10"/>
                    </a:cubicBezTo>
                    <a:cubicBezTo>
                      <a:pt x="5" y="10"/>
                      <a:pt x="5" y="10"/>
                      <a:pt x="5" y="10"/>
                    </a:cubicBezTo>
                    <a:cubicBezTo>
                      <a:pt x="5" y="11"/>
                      <a:pt x="3" y="8"/>
                      <a:pt x="3" y="7"/>
                    </a:cubicBezTo>
                    <a:cubicBezTo>
                      <a:pt x="3" y="5"/>
                      <a:pt x="4" y="4"/>
                      <a:pt x="3" y="3"/>
                    </a:cubicBezTo>
                    <a:cubicBezTo>
                      <a:pt x="2" y="1"/>
                      <a:pt x="2" y="0"/>
                      <a:pt x="3" y="0"/>
                    </a:cubicBezTo>
                    <a:cubicBezTo>
                      <a:pt x="2" y="0"/>
                      <a:pt x="1" y="0"/>
                      <a:pt x="1" y="0"/>
                    </a:cubicBezTo>
                    <a:cubicBezTo>
                      <a:pt x="1" y="0"/>
                      <a:pt x="2" y="1"/>
                      <a:pt x="2" y="2"/>
                    </a:cubicBezTo>
                    <a:cubicBezTo>
                      <a:pt x="2" y="2"/>
                      <a:pt x="1" y="2"/>
                      <a:pt x="1" y="2"/>
                    </a:cubicBezTo>
                    <a:cubicBezTo>
                      <a:pt x="1" y="3"/>
                      <a:pt x="1" y="6"/>
                      <a:pt x="1" y="6"/>
                    </a:cubicBezTo>
                    <a:cubicBezTo>
                      <a:pt x="2" y="7"/>
                      <a:pt x="0" y="6"/>
                      <a:pt x="0" y="7"/>
                    </a:cubicBezTo>
                    <a:cubicBezTo>
                      <a:pt x="0" y="7"/>
                      <a:pt x="0" y="9"/>
                      <a:pt x="0" y="9"/>
                    </a:cubicBezTo>
                    <a:cubicBezTo>
                      <a:pt x="0" y="9"/>
                      <a:pt x="0" y="9"/>
                      <a:pt x="0" y="10"/>
                    </a:cubicBezTo>
                    <a:cubicBezTo>
                      <a:pt x="0" y="10"/>
                      <a:pt x="0" y="10"/>
                      <a:pt x="0" y="10"/>
                    </a:cubicBezTo>
                    <a:cubicBezTo>
                      <a:pt x="0" y="10"/>
                      <a:pt x="1" y="11"/>
                      <a:pt x="2" y="11"/>
                    </a:cubicBezTo>
                    <a:cubicBezTo>
                      <a:pt x="2" y="11"/>
                      <a:pt x="4" y="10"/>
                      <a:pt x="4" y="11"/>
                    </a:cubicBezTo>
                    <a:cubicBezTo>
                      <a:pt x="4" y="12"/>
                      <a:pt x="3" y="14"/>
                      <a:pt x="3" y="14"/>
                    </a:cubicBezTo>
                    <a:cubicBezTo>
                      <a:pt x="3" y="15"/>
                      <a:pt x="5" y="18"/>
                      <a:pt x="5" y="17"/>
                    </a:cubicBezTo>
                    <a:cubicBezTo>
                      <a:pt x="6" y="17"/>
                      <a:pt x="5" y="16"/>
                      <a:pt x="6" y="15"/>
                    </a:cubicBezTo>
                    <a:cubicBezTo>
                      <a:pt x="6" y="15"/>
                      <a:pt x="7" y="15"/>
                      <a:pt x="7" y="14"/>
                    </a:cubicBezTo>
                    <a:cubicBezTo>
                      <a:pt x="7" y="12"/>
                      <a:pt x="7" y="12"/>
                      <a:pt x="7"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347">
                <a:extLst>
                  <a:ext uri="{FF2B5EF4-FFF2-40B4-BE49-F238E27FC236}">
                    <a16:creationId xmlns:a16="http://schemas.microsoft.com/office/drawing/2014/main" id="{838BAFDD-2740-481B-A8C2-D5CC064D9AE9}"/>
                  </a:ext>
                </a:extLst>
              </p:cNvPr>
              <p:cNvSpPr>
                <a:spLocks/>
              </p:cNvSpPr>
              <p:nvPr/>
            </p:nvSpPr>
            <p:spPr bwMode="auto">
              <a:xfrm>
                <a:off x="-2151063" y="2408238"/>
                <a:ext cx="25400" cy="20638"/>
              </a:xfrm>
              <a:custGeom>
                <a:avLst/>
                <a:gdLst>
                  <a:gd name="T0" fmla="*/ 0 w 7"/>
                  <a:gd name="T1" fmla="*/ 0 h 6"/>
                  <a:gd name="T2" fmla="*/ 7 w 7"/>
                  <a:gd name="T3" fmla="*/ 5 h 6"/>
                  <a:gd name="T4" fmla="*/ 0 w 7"/>
                  <a:gd name="T5" fmla="*/ 0 h 6"/>
                </a:gdLst>
                <a:ahLst/>
                <a:cxnLst>
                  <a:cxn ang="0">
                    <a:pos x="T0" y="T1"/>
                  </a:cxn>
                  <a:cxn ang="0">
                    <a:pos x="T2" y="T3"/>
                  </a:cxn>
                  <a:cxn ang="0">
                    <a:pos x="T4" y="T5"/>
                  </a:cxn>
                </a:cxnLst>
                <a:rect l="0" t="0" r="r" b="b"/>
                <a:pathLst>
                  <a:path w="7" h="6">
                    <a:moveTo>
                      <a:pt x="0" y="0"/>
                    </a:moveTo>
                    <a:cubicBezTo>
                      <a:pt x="0" y="0"/>
                      <a:pt x="7" y="4"/>
                      <a:pt x="7" y="5"/>
                    </a:cubicBezTo>
                    <a:cubicBezTo>
                      <a:pt x="6" y="6"/>
                      <a:pt x="0" y="1"/>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348">
                <a:extLst>
                  <a:ext uri="{FF2B5EF4-FFF2-40B4-BE49-F238E27FC236}">
                    <a16:creationId xmlns:a16="http://schemas.microsoft.com/office/drawing/2014/main" id="{4C94DE15-BA73-4F6F-89C0-766186759E1B}"/>
                  </a:ext>
                </a:extLst>
              </p:cNvPr>
              <p:cNvSpPr>
                <a:spLocks/>
              </p:cNvSpPr>
              <p:nvPr/>
            </p:nvSpPr>
            <p:spPr bwMode="auto">
              <a:xfrm>
                <a:off x="-2957513" y="1866900"/>
                <a:ext cx="65087" cy="44450"/>
              </a:xfrm>
              <a:custGeom>
                <a:avLst/>
                <a:gdLst>
                  <a:gd name="T0" fmla="*/ 15 w 18"/>
                  <a:gd name="T1" fmla="*/ 9 h 12"/>
                  <a:gd name="T2" fmla="*/ 16 w 18"/>
                  <a:gd name="T3" fmla="*/ 10 h 12"/>
                  <a:gd name="T4" fmla="*/ 17 w 18"/>
                  <a:gd name="T5" fmla="*/ 10 h 12"/>
                  <a:gd name="T6" fmla="*/ 18 w 18"/>
                  <a:gd name="T7" fmla="*/ 10 h 12"/>
                  <a:gd name="T8" fmla="*/ 18 w 18"/>
                  <a:gd name="T9" fmla="*/ 7 h 12"/>
                  <a:gd name="T10" fmla="*/ 15 w 18"/>
                  <a:gd name="T11" fmla="*/ 6 h 12"/>
                  <a:gd name="T12" fmla="*/ 15 w 18"/>
                  <a:gd name="T13" fmla="*/ 4 h 12"/>
                  <a:gd name="T14" fmla="*/ 12 w 18"/>
                  <a:gd name="T15" fmla="*/ 4 h 12"/>
                  <a:gd name="T16" fmla="*/ 10 w 18"/>
                  <a:gd name="T17" fmla="*/ 4 h 12"/>
                  <a:gd name="T18" fmla="*/ 8 w 18"/>
                  <a:gd name="T19" fmla="*/ 3 h 12"/>
                  <a:gd name="T20" fmla="*/ 5 w 18"/>
                  <a:gd name="T21" fmla="*/ 3 h 12"/>
                  <a:gd name="T22" fmla="*/ 6 w 18"/>
                  <a:gd name="T23" fmla="*/ 2 h 12"/>
                  <a:gd name="T24" fmla="*/ 7 w 18"/>
                  <a:gd name="T25" fmla="*/ 2 h 12"/>
                  <a:gd name="T26" fmla="*/ 8 w 18"/>
                  <a:gd name="T27" fmla="*/ 0 h 12"/>
                  <a:gd name="T28" fmla="*/ 6 w 18"/>
                  <a:gd name="T29" fmla="*/ 0 h 12"/>
                  <a:gd name="T30" fmla="*/ 4 w 18"/>
                  <a:gd name="T31" fmla="*/ 1 h 12"/>
                  <a:gd name="T32" fmla="*/ 3 w 18"/>
                  <a:gd name="T33" fmla="*/ 2 h 12"/>
                  <a:gd name="T34" fmla="*/ 3 w 18"/>
                  <a:gd name="T35" fmla="*/ 3 h 12"/>
                  <a:gd name="T36" fmla="*/ 0 w 18"/>
                  <a:gd name="T37" fmla="*/ 4 h 12"/>
                  <a:gd name="T38" fmla="*/ 2 w 18"/>
                  <a:gd name="T39" fmla="*/ 6 h 12"/>
                  <a:gd name="T40" fmla="*/ 2 w 18"/>
                  <a:gd name="T41" fmla="*/ 8 h 12"/>
                  <a:gd name="T42" fmla="*/ 1 w 18"/>
                  <a:gd name="T43" fmla="*/ 10 h 12"/>
                  <a:gd name="T44" fmla="*/ 2 w 18"/>
                  <a:gd name="T45" fmla="*/ 10 h 12"/>
                  <a:gd name="T46" fmla="*/ 5 w 18"/>
                  <a:gd name="T47" fmla="*/ 10 h 12"/>
                  <a:gd name="T48" fmla="*/ 7 w 18"/>
                  <a:gd name="T49" fmla="*/ 9 h 12"/>
                  <a:gd name="T50" fmla="*/ 9 w 18"/>
                  <a:gd name="T51" fmla="*/ 7 h 12"/>
                  <a:gd name="T52" fmla="*/ 10 w 18"/>
                  <a:gd name="T53" fmla="*/ 9 h 12"/>
                  <a:gd name="T54" fmla="*/ 10 w 18"/>
                  <a:gd name="T55" fmla="*/ 11 h 12"/>
                  <a:gd name="T56" fmla="*/ 11 w 18"/>
                  <a:gd name="T57" fmla="*/ 11 h 12"/>
                  <a:gd name="T58" fmla="*/ 12 w 18"/>
                  <a:gd name="T59" fmla="*/ 11 h 12"/>
                  <a:gd name="T60" fmla="*/ 15 w 18"/>
                  <a:gd name="T6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2">
                    <a:moveTo>
                      <a:pt x="15" y="9"/>
                    </a:moveTo>
                    <a:cubicBezTo>
                      <a:pt x="15" y="10"/>
                      <a:pt x="15" y="10"/>
                      <a:pt x="16" y="10"/>
                    </a:cubicBezTo>
                    <a:cubicBezTo>
                      <a:pt x="16" y="10"/>
                      <a:pt x="17" y="10"/>
                      <a:pt x="17" y="10"/>
                    </a:cubicBezTo>
                    <a:cubicBezTo>
                      <a:pt x="18" y="10"/>
                      <a:pt x="18" y="10"/>
                      <a:pt x="18" y="10"/>
                    </a:cubicBezTo>
                    <a:cubicBezTo>
                      <a:pt x="18" y="10"/>
                      <a:pt x="18" y="8"/>
                      <a:pt x="18" y="7"/>
                    </a:cubicBezTo>
                    <a:cubicBezTo>
                      <a:pt x="18" y="6"/>
                      <a:pt x="15" y="6"/>
                      <a:pt x="15" y="6"/>
                    </a:cubicBezTo>
                    <a:cubicBezTo>
                      <a:pt x="15" y="4"/>
                      <a:pt x="15" y="4"/>
                      <a:pt x="15" y="4"/>
                    </a:cubicBezTo>
                    <a:cubicBezTo>
                      <a:pt x="15" y="4"/>
                      <a:pt x="12" y="4"/>
                      <a:pt x="12" y="4"/>
                    </a:cubicBezTo>
                    <a:cubicBezTo>
                      <a:pt x="12" y="4"/>
                      <a:pt x="11" y="4"/>
                      <a:pt x="10" y="4"/>
                    </a:cubicBezTo>
                    <a:cubicBezTo>
                      <a:pt x="10" y="3"/>
                      <a:pt x="9" y="4"/>
                      <a:pt x="8" y="3"/>
                    </a:cubicBezTo>
                    <a:cubicBezTo>
                      <a:pt x="7" y="3"/>
                      <a:pt x="5" y="4"/>
                      <a:pt x="5" y="3"/>
                    </a:cubicBezTo>
                    <a:cubicBezTo>
                      <a:pt x="5" y="3"/>
                      <a:pt x="6" y="2"/>
                      <a:pt x="6" y="2"/>
                    </a:cubicBezTo>
                    <a:cubicBezTo>
                      <a:pt x="6" y="2"/>
                      <a:pt x="7" y="2"/>
                      <a:pt x="7" y="2"/>
                    </a:cubicBezTo>
                    <a:cubicBezTo>
                      <a:pt x="7" y="1"/>
                      <a:pt x="8" y="0"/>
                      <a:pt x="8" y="0"/>
                    </a:cubicBezTo>
                    <a:cubicBezTo>
                      <a:pt x="8" y="0"/>
                      <a:pt x="7" y="0"/>
                      <a:pt x="6" y="0"/>
                    </a:cubicBezTo>
                    <a:cubicBezTo>
                      <a:pt x="6" y="1"/>
                      <a:pt x="5" y="0"/>
                      <a:pt x="4" y="1"/>
                    </a:cubicBezTo>
                    <a:cubicBezTo>
                      <a:pt x="4" y="1"/>
                      <a:pt x="4" y="2"/>
                      <a:pt x="3" y="2"/>
                    </a:cubicBezTo>
                    <a:cubicBezTo>
                      <a:pt x="3" y="2"/>
                      <a:pt x="3" y="3"/>
                      <a:pt x="3" y="3"/>
                    </a:cubicBezTo>
                    <a:cubicBezTo>
                      <a:pt x="2" y="3"/>
                      <a:pt x="1" y="3"/>
                      <a:pt x="0" y="4"/>
                    </a:cubicBezTo>
                    <a:cubicBezTo>
                      <a:pt x="0" y="5"/>
                      <a:pt x="2" y="5"/>
                      <a:pt x="2" y="6"/>
                    </a:cubicBezTo>
                    <a:cubicBezTo>
                      <a:pt x="2" y="7"/>
                      <a:pt x="3" y="7"/>
                      <a:pt x="2" y="8"/>
                    </a:cubicBezTo>
                    <a:cubicBezTo>
                      <a:pt x="2" y="8"/>
                      <a:pt x="1" y="9"/>
                      <a:pt x="1" y="10"/>
                    </a:cubicBezTo>
                    <a:cubicBezTo>
                      <a:pt x="2" y="11"/>
                      <a:pt x="2" y="11"/>
                      <a:pt x="2" y="10"/>
                    </a:cubicBezTo>
                    <a:cubicBezTo>
                      <a:pt x="3" y="10"/>
                      <a:pt x="5" y="10"/>
                      <a:pt x="5" y="10"/>
                    </a:cubicBezTo>
                    <a:cubicBezTo>
                      <a:pt x="5" y="9"/>
                      <a:pt x="7" y="9"/>
                      <a:pt x="7" y="9"/>
                    </a:cubicBezTo>
                    <a:cubicBezTo>
                      <a:pt x="7" y="8"/>
                      <a:pt x="8" y="7"/>
                      <a:pt x="9" y="7"/>
                    </a:cubicBezTo>
                    <a:cubicBezTo>
                      <a:pt x="10" y="7"/>
                      <a:pt x="9" y="8"/>
                      <a:pt x="10" y="9"/>
                    </a:cubicBezTo>
                    <a:cubicBezTo>
                      <a:pt x="11" y="9"/>
                      <a:pt x="9" y="11"/>
                      <a:pt x="10" y="11"/>
                    </a:cubicBezTo>
                    <a:cubicBezTo>
                      <a:pt x="10" y="12"/>
                      <a:pt x="11" y="12"/>
                      <a:pt x="11" y="11"/>
                    </a:cubicBezTo>
                    <a:cubicBezTo>
                      <a:pt x="11" y="11"/>
                      <a:pt x="12" y="11"/>
                      <a:pt x="12" y="11"/>
                    </a:cubicBezTo>
                    <a:cubicBezTo>
                      <a:pt x="13" y="10"/>
                      <a:pt x="14" y="9"/>
                      <a:pt x="1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349">
                <a:extLst>
                  <a:ext uri="{FF2B5EF4-FFF2-40B4-BE49-F238E27FC236}">
                    <a16:creationId xmlns:a16="http://schemas.microsoft.com/office/drawing/2014/main" id="{6DC8C103-9591-4A74-8421-D33A616D25E4}"/>
                  </a:ext>
                </a:extLst>
              </p:cNvPr>
              <p:cNvSpPr>
                <a:spLocks/>
              </p:cNvSpPr>
              <p:nvPr/>
            </p:nvSpPr>
            <p:spPr bwMode="auto">
              <a:xfrm>
                <a:off x="-4186238" y="2011363"/>
                <a:ext cx="7937" cy="19050"/>
              </a:xfrm>
              <a:custGeom>
                <a:avLst/>
                <a:gdLst>
                  <a:gd name="T0" fmla="*/ 1 w 2"/>
                  <a:gd name="T1" fmla="*/ 4 h 5"/>
                  <a:gd name="T2" fmla="*/ 1 w 2"/>
                  <a:gd name="T3" fmla="*/ 3 h 5"/>
                  <a:gd name="T4" fmla="*/ 0 w 2"/>
                  <a:gd name="T5" fmla="*/ 2 h 5"/>
                  <a:gd name="T6" fmla="*/ 1 w 2"/>
                  <a:gd name="T7" fmla="*/ 1 h 5"/>
                  <a:gd name="T8" fmla="*/ 1 w 2"/>
                  <a:gd name="T9" fmla="*/ 3 h 5"/>
                  <a:gd name="T10" fmla="*/ 1 w 2"/>
                  <a:gd name="T11" fmla="*/ 4 h 5"/>
                </a:gdLst>
                <a:ahLst/>
                <a:cxnLst>
                  <a:cxn ang="0">
                    <a:pos x="T0" y="T1"/>
                  </a:cxn>
                  <a:cxn ang="0">
                    <a:pos x="T2" y="T3"/>
                  </a:cxn>
                  <a:cxn ang="0">
                    <a:pos x="T4" y="T5"/>
                  </a:cxn>
                  <a:cxn ang="0">
                    <a:pos x="T6" y="T7"/>
                  </a:cxn>
                  <a:cxn ang="0">
                    <a:pos x="T8" y="T9"/>
                  </a:cxn>
                  <a:cxn ang="0">
                    <a:pos x="T10" y="T11"/>
                  </a:cxn>
                </a:cxnLst>
                <a:rect l="0" t="0" r="r" b="b"/>
                <a:pathLst>
                  <a:path w="2" h="5">
                    <a:moveTo>
                      <a:pt x="1" y="4"/>
                    </a:moveTo>
                    <a:cubicBezTo>
                      <a:pt x="1" y="5"/>
                      <a:pt x="1" y="4"/>
                      <a:pt x="1" y="3"/>
                    </a:cubicBezTo>
                    <a:cubicBezTo>
                      <a:pt x="0" y="3"/>
                      <a:pt x="0" y="3"/>
                      <a:pt x="0" y="2"/>
                    </a:cubicBezTo>
                    <a:cubicBezTo>
                      <a:pt x="0" y="1"/>
                      <a:pt x="0" y="0"/>
                      <a:pt x="1" y="1"/>
                    </a:cubicBezTo>
                    <a:cubicBezTo>
                      <a:pt x="1" y="2"/>
                      <a:pt x="1" y="2"/>
                      <a:pt x="1" y="3"/>
                    </a:cubicBezTo>
                    <a:cubicBezTo>
                      <a:pt x="1" y="3"/>
                      <a:pt x="2"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350">
                <a:extLst>
                  <a:ext uri="{FF2B5EF4-FFF2-40B4-BE49-F238E27FC236}">
                    <a16:creationId xmlns:a16="http://schemas.microsoft.com/office/drawing/2014/main" id="{7F2B1D1B-BD19-4253-B230-42FD5F839E53}"/>
                  </a:ext>
                </a:extLst>
              </p:cNvPr>
              <p:cNvSpPr>
                <a:spLocks/>
              </p:cNvSpPr>
              <p:nvPr/>
            </p:nvSpPr>
            <p:spPr bwMode="auto">
              <a:xfrm>
                <a:off x="-4048125" y="2141538"/>
                <a:ext cx="11112" cy="6350"/>
              </a:xfrm>
              <a:custGeom>
                <a:avLst/>
                <a:gdLst>
                  <a:gd name="T0" fmla="*/ 1 w 3"/>
                  <a:gd name="T1" fmla="*/ 2 h 2"/>
                  <a:gd name="T2" fmla="*/ 1 w 3"/>
                  <a:gd name="T3" fmla="*/ 0 h 2"/>
                  <a:gd name="T4" fmla="*/ 2 w 3"/>
                  <a:gd name="T5" fmla="*/ 0 h 2"/>
                  <a:gd name="T6" fmla="*/ 2 w 3"/>
                  <a:gd name="T7" fmla="*/ 1 h 2"/>
                  <a:gd name="T8" fmla="*/ 1 w 3"/>
                  <a:gd name="T9" fmla="*/ 2 h 2"/>
                </a:gdLst>
                <a:ahLst/>
                <a:cxnLst>
                  <a:cxn ang="0">
                    <a:pos x="T0" y="T1"/>
                  </a:cxn>
                  <a:cxn ang="0">
                    <a:pos x="T2" y="T3"/>
                  </a:cxn>
                  <a:cxn ang="0">
                    <a:pos x="T4" y="T5"/>
                  </a:cxn>
                  <a:cxn ang="0">
                    <a:pos x="T6" y="T7"/>
                  </a:cxn>
                  <a:cxn ang="0">
                    <a:pos x="T8" y="T9"/>
                  </a:cxn>
                </a:cxnLst>
                <a:rect l="0" t="0" r="r" b="b"/>
                <a:pathLst>
                  <a:path w="3" h="2">
                    <a:moveTo>
                      <a:pt x="1" y="2"/>
                    </a:moveTo>
                    <a:cubicBezTo>
                      <a:pt x="0" y="1"/>
                      <a:pt x="1" y="1"/>
                      <a:pt x="1" y="0"/>
                    </a:cubicBezTo>
                    <a:cubicBezTo>
                      <a:pt x="0" y="0"/>
                      <a:pt x="2" y="0"/>
                      <a:pt x="2" y="0"/>
                    </a:cubicBezTo>
                    <a:cubicBezTo>
                      <a:pt x="3" y="0"/>
                      <a:pt x="3" y="1"/>
                      <a:pt x="2" y="1"/>
                    </a:cubicBezTo>
                    <a:cubicBezTo>
                      <a:pt x="2"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351">
                <a:extLst>
                  <a:ext uri="{FF2B5EF4-FFF2-40B4-BE49-F238E27FC236}">
                    <a16:creationId xmlns:a16="http://schemas.microsoft.com/office/drawing/2014/main" id="{671BB058-015F-48AC-8208-1B44A2EC9FB4}"/>
                  </a:ext>
                </a:extLst>
              </p:cNvPr>
              <p:cNvSpPr>
                <a:spLocks/>
              </p:cNvSpPr>
              <p:nvPr/>
            </p:nvSpPr>
            <p:spPr bwMode="auto">
              <a:xfrm>
                <a:off x="-3163888" y="1860550"/>
                <a:ext cx="30162" cy="25400"/>
              </a:xfrm>
              <a:custGeom>
                <a:avLst/>
                <a:gdLst>
                  <a:gd name="T0" fmla="*/ 7 w 8"/>
                  <a:gd name="T1" fmla="*/ 6 h 7"/>
                  <a:gd name="T2" fmla="*/ 6 w 8"/>
                  <a:gd name="T3" fmla="*/ 4 h 7"/>
                  <a:gd name="T4" fmla="*/ 5 w 8"/>
                  <a:gd name="T5" fmla="*/ 2 h 7"/>
                  <a:gd name="T6" fmla="*/ 4 w 8"/>
                  <a:gd name="T7" fmla="*/ 1 h 7"/>
                  <a:gd name="T8" fmla="*/ 2 w 8"/>
                  <a:gd name="T9" fmla="*/ 0 h 7"/>
                  <a:gd name="T10" fmla="*/ 0 w 8"/>
                  <a:gd name="T11" fmla="*/ 1 h 7"/>
                  <a:gd name="T12" fmla="*/ 1 w 8"/>
                  <a:gd name="T13" fmla="*/ 3 h 7"/>
                  <a:gd name="T14" fmla="*/ 2 w 8"/>
                  <a:gd name="T15" fmla="*/ 4 h 7"/>
                  <a:gd name="T16" fmla="*/ 3 w 8"/>
                  <a:gd name="T17" fmla="*/ 4 h 7"/>
                  <a:gd name="T18" fmla="*/ 3 w 8"/>
                  <a:gd name="T19" fmla="*/ 4 h 7"/>
                  <a:gd name="T20" fmla="*/ 4 w 8"/>
                  <a:gd name="T21" fmla="*/ 5 h 7"/>
                  <a:gd name="T22" fmla="*/ 5 w 8"/>
                  <a:gd name="T23" fmla="*/ 5 h 7"/>
                  <a:gd name="T24" fmla="*/ 6 w 8"/>
                  <a:gd name="T25" fmla="*/ 6 h 7"/>
                  <a:gd name="T26" fmla="*/ 6 w 8"/>
                  <a:gd name="T27" fmla="*/ 7 h 7"/>
                  <a:gd name="T28" fmla="*/ 8 w 8"/>
                  <a:gd name="T29" fmla="*/ 7 h 7"/>
                  <a:gd name="T30" fmla="*/ 7 w 8"/>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7">
                    <a:moveTo>
                      <a:pt x="7" y="6"/>
                    </a:moveTo>
                    <a:cubicBezTo>
                      <a:pt x="7" y="5"/>
                      <a:pt x="6" y="5"/>
                      <a:pt x="6" y="4"/>
                    </a:cubicBezTo>
                    <a:cubicBezTo>
                      <a:pt x="6" y="3"/>
                      <a:pt x="5" y="3"/>
                      <a:pt x="5" y="2"/>
                    </a:cubicBezTo>
                    <a:cubicBezTo>
                      <a:pt x="5" y="2"/>
                      <a:pt x="5" y="1"/>
                      <a:pt x="4" y="1"/>
                    </a:cubicBezTo>
                    <a:cubicBezTo>
                      <a:pt x="4" y="0"/>
                      <a:pt x="3" y="0"/>
                      <a:pt x="2" y="0"/>
                    </a:cubicBezTo>
                    <a:cubicBezTo>
                      <a:pt x="2" y="1"/>
                      <a:pt x="1" y="1"/>
                      <a:pt x="0" y="1"/>
                    </a:cubicBezTo>
                    <a:cubicBezTo>
                      <a:pt x="1" y="2"/>
                      <a:pt x="0" y="2"/>
                      <a:pt x="1" y="3"/>
                    </a:cubicBezTo>
                    <a:cubicBezTo>
                      <a:pt x="1" y="4"/>
                      <a:pt x="2" y="3"/>
                      <a:pt x="2" y="4"/>
                    </a:cubicBezTo>
                    <a:cubicBezTo>
                      <a:pt x="2" y="4"/>
                      <a:pt x="3" y="4"/>
                      <a:pt x="3" y="4"/>
                    </a:cubicBezTo>
                    <a:cubicBezTo>
                      <a:pt x="3" y="4"/>
                      <a:pt x="3" y="4"/>
                      <a:pt x="3" y="4"/>
                    </a:cubicBezTo>
                    <a:cubicBezTo>
                      <a:pt x="3" y="4"/>
                      <a:pt x="4" y="5"/>
                      <a:pt x="4" y="5"/>
                    </a:cubicBezTo>
                    <a:cubicBezTo>
                      <a:pt x="4" y="5"/>
                      <a:pt x="5" y="5"/>
                      <a:pt x="5" y="5"/>
                    </a:cubicBezTo>
                    <a:cubicBezTo>
                      <a:pt x="5" y="6"/>
                      <a:pt x="5" y="5"/>
                      <a:pt x="6" y="6"/>
                    </a:cubicBezTo>
                    <a:cubicBezTo>
                      <a:pt x="6" y="6"/>
                      <a:pt x="6" y="7"/>
                      <a:pt x="6" y="7"/>
                    </a:cubicBezTo>
                    <a:cubicBezTo>
                      <a:pt x="7" y="7"/>
                      <a:pt x="7" y="7"/>
                      <a:pt x="8" y="7"/>
                    </a:cubicBezTo>
                    <a:cubicBezTo>
                      <a:pt x="8" y="6"/>
                      <a:pt x="7" y="6"/>
                      <a:pt x="7"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352">
                <a:extLst>
                  <a:ext uri="{FF2B5EF4-FFF2-40B4-BE49-F238E27FC236}">
                    <a16:creationId xmlns:a16="http://schemas.microsoft.com/office/drawing/2014/main" id="{74138A21-2056-4B70-914D-C59B3DE9E745}"/>
                  </a:ext>
                </a:extLst>
              </p:cNvPr>
              <p:cNvSpPr>
                <a:spLocks noEditPoints="1"/>
              </p:cNvSpPr>
              <p:nvPr/>
            </p:nvSpPr>
            <p:spPr bwMode="auto">
              <a:xfrm>
                <a:off x="-3148013" y="1857375"/>
                <a:ext cx="39687" cy="31750"/>
              </a:xfrm>
              <a:custGeom>
                <a:avLst/>
                <a:gdLst>
                  <a:gd name="T0" fmla="*/ 11 w 11"/>
                  <a:gd name="T1" fmla="*/ 3 h 9"/>
                  <a:gd name="T2" fmla="*/ 8 w 11"/>
                  <a:gd name="T3" fmla="*/ 0 h 9"/>
                  <a:gd name="T4" fmla="*/ 7 w 11"/>
                  <a:gd name="T5" fmla="*/ 1 h 9"/>
                  <a:gd name="T6" fmla="*/ 6 w 11"/>
                  <a:gd name="T7" fmla="*/ 1 h 9"/>
                  <a:gd name="T8" fmla="*/ 4 w 11"/>
                  <a:gd name="T9" fmla="*/ 0 h 9"/>
                  <a:gd name="T10" fmla="*/ 3 w 11"/>
                  <a:gd name="T11" fmla="*/ 0 h 9"/>
                  <a:gd name="T12" fmla="*/ 3 w 11"/>
                  <a:gd name="T13" fmla="*/ 1 h 9"/>
                  <a:gd name="T14" fmla="*/ 4 w 11"/>
                  <a:gd name="T15" fmla="*/ 2 h 9"/>
                  <a:gd name="T16" fmla="*/ 2 w 11"/>
                  <a:gd name="T17" fmla="*/ 2 h 9"/>
                  <a:gd name="T18" fmla="*/ 0 w 11"/>
                  <a:gd name="T19" fmla="*/ 1 h 9"/>
                  <a:gd name="T20" fmla="*/ 1 w 11"/>
                  <a:gd name="T21" fmla="*/ 3 h 9"/>
                  <a:gd name="T22" fmla="*/ 2 w 11"/>
                  <a:gd name="T23" fmla="*/ 5 h 9"/>
                  <a:gd name="T24" fmla="*/ 3 w 11"/>
                  <a:gd name="T25" fmla="*/ 7 h 9"/>
                  <a:gd name="T26" fmla="*/ 4 w 11"/>
                  <a:gd name="T27" fmla="*/ 8 h 9"/>
                  <a:gd name="T28" fmla="*/ 7 w 11"/>
                  <a:gd name="T29" fmla="*/ 6 h 9"/>
                  <a:gd name="T30" fmla="*/ 7 w 11"/>
                  <a:gd name="T31" fmla="*/ 8 h 9"/>
                  <a:gd name="T32" fmla="*/ 9 w 11"/>
                  <a:gd name="T33" fmla="*/ 9 h 9"/>
                  <a:gd name="T34" fmla="*/ 9 w 11"/>
                  <a:gd name="T35" fmla="*/ 8 h 9"/>
                  <a:gd name="T36" fmla="*/ 11 w 11"/>
                  <a:gd name="T37" fmla="*/ 3 h 9"/>
                  <a:gd name="T38" fmla="*/ 1 w 11"/>
                  <a:gd name="T39" fmla="*/ 6 h 9"/>
                  <a:gd name="T40" fmla="*/ 0 w 11"/>
                  <a:gd name="T41" fmla="*/ 6 h 9"/>
                  <a:gd name="T42" fmla="*/ 0 w 11"/>
                  <a:gd name="T43" fmla="*/ 7 h 9"/>
                  <a:gd name="T44" fmla="*/ 2 w 11"/>
                  <a:gd name="T45" fmla="*/ 8 h 9"/>
                  <a:gd name="T46" fmla="*/ 2 w 11"/>
                  <a:gd name="T47" fmla="*/ 8 h 9"/>
                  <a:gd name="T48" fmla="*/ 2 w 11"/>
                  <a:gd name="T49" fmla="*/ 7 h 9"/>
                  <a:gd name="T50" fmla="*/ 1 w 11"/>
                  <a:gd name="T5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9">
                    <a:moveTo>
                      <a:pt x="11" y="3"/>
                    </a:moveTo>
                    <a:cubicBezTo>
                      <a:pt x="10" y="2"/>
                      <a:pt x="9" y="1"/>
                      <a:pt x="8" y="0"/>
                    </a:cubicBezTo>
                    <a:cubicBezTo>
                      <a:pt x="8" y="1"/>
                      <a:pt x="7" y="1"/>
                      <a:pt x="7" y="1"/>
                    </a:cubicBezTo>
                    <a:cubicBezTo>
                      <a:pt x="7" y="2"/>
                      <a:pt x="6" y="1"/>
                      <a:pt x="6" y="1"/>
                    </a:cubicBezTo>
                    <a:cubicBezTo>
                      <a:pt x="6" y="2"/>
                      <a:pt x="5" y="0"/>
                      <a:pt x="4" y="0"/>
                    </a:cubicBezTo>
                    <a:cubicBezTo>
                      <a:pt x="4" y="0"/>
                      <a:pt x="4" y="0"/>
                      <a:pt x="3" y="0"/>
                    </a:cubicBezTo>
                    <a:cubicBezTo>
                      <a:pt x="3" y="0"/>
                      <a:pt x="3" y="1"/>
                      <a:pt x="3" y="1"/>
                    </a:cubicBezTo>
                    <a:cubicBezTo>
                      <a:pt x="3" y="1"/>
                      <a:pt x="4" y="1"/>
                      <a:pt x="4" y="2"/>
                    </a:cubicBezTo>
                    <a:cubicBezTo>
                      <a:pt x="3" y="2"/>
                      <a:pt x="2" y="2"/>
                      <a:pt x="2" y="2"/>
                    </a:cubicBezTo>
                    <a:cubicBezTo>
                      <a:pt x="2" y="1"/>
                      <a:pt x="1" y="1"/>
                      <a:pt x="0" y="1"/>
                    </a:cubicBezTo>
                    <a:cubicBezTo>
                      <a:pt x="0" y="2"/>
                      <a:pt x="1" y="2"/>
                      <a:pt x="1" y="3"/>
                    </a:cubicBezTo>
                    <a:cubicBezTo>
                      <a:pt x="1" y="4"/>
                      <a:pt x="2" y="4"/>
                      <a:pt x="2" y="5"/>
                    </a:cubicBezTo>
                    <a:cubicBezTo>
                      <a:pt x="2" y="6"/>
                      <a:pt x="3" y="6"/>
                      <a:pt x="3" y="7"/>
                    </a:cubicBezTo>
                    <a:cubicBezTo>
                      <a:pt x="3" y="7"/>
                      <a:pt x="4" y="7"/>
                      <a:pt x="4" y="8"/>
                    </a:cubicBezTo>
                    <a:cubicBezTo>
                      <a:pt x="5" y="7"/>
                      <a:pt x="6" y="6"/>
                      <a:pt x="7" y="6"/>
                    </a:cubicBezTo>
                    <a:cubicBezTo>
                      <a:pt x="8" y="5"/>
                      <a:pt x="7" y="8"/>
                      <a:pt x="7" y="8"/>
                    </a:cubicBezTo>
                    <a:cubicBezTo>
                      <a:pt x="7" y="8"/>
                      <a:pt x="8" y="9"/>
                      <a:pt x="9" y="9"/>
                    </a:cubicBezTo>
                    <a:cubicBezTo>
                      <a:pt x="9" y="9"/>
                      <a:pt x="9" y="8"/>
                      <a:pt x="9" y="8"/>
                    </a:cubicBezTo>
                    <a:cubicBezTo>
                      <a:pt x="10" y="6"/>
                      <a:pt x="11" y="4"/>
                      <a:pt x="11" y="3"/>
                    </a:cubicBezTo>
                    <a:close/>
                    <a:moveTo>
                      <a:pt x="1" y="6"/>
                    </a:moveTo>
                    <a:cubicBezTo>
                      <a:pt x="1" y="6"/>
                      <a:pt x="0" y="6"/>
                      <a:pt x="0" y="6"/>
                    </a:cubicBezTo>
                    <a:cubicBezTo>
                      <a:pt x="0" y="6"/>
                      <a:pt x="0" y="7"/>
                      <a:pt x="0" y="7"/>
                    </a:cubicBezTo>
                    <a:cubicBezTo>
                      <a:pt x="1" y="8"/>
                      <a:pt x="0" y="8"/>
                      <a:pt x="2" y="8"/>
                    </a:cubicBezTo>
                    <a:cubicBezTo>
                      <a:pt x="2" y="8"/>
                      <a:pt x="2" y="8"/>
                      <a:pt x="2" y="8"/>
                    </a:cubicBezTo>
                    <a:cubicBezTo>
                      <a:pt x="2" y="8"/>
                      <a:pt x="2" y="7"/>
                      <a:pt x="2" y="7"/>
                    </a:cubicBezTo>
                    <a:cubicBezTo>
                      <a:pt x="1" y="6"/>
                      <a:pt x="1" y="7"/>
                      <a:pt x="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353">
                <a:extLst>
                  <a:ext uri="{FF2B5EF4-FFF2-40B4-BE49-F238E27FC236}">
                    <a16:creationId xmlns:a16="http://schemas.microsoft.com/office/drawing/2014/main" id="{3A7E72F6-9952-4577-8FF1-95E2EB3032D9}"/>
                  </a:ext>
                </a:extLst>
              </p:cNvPr>
              <p:cNvSpPr>
                <a:spLocks/>
              </p:cNvSpPr>
              <p:nvPr/>
            </p:nvSpPr>
            <p:spPr bwMode="auto">
              <a:xfrm>
                <a:off x="-3014663" y="1892300"/>
                <a:ext cx="119062" cy="87313"/>
              </a:xfrm>
              <a:custGeom>
                <a:avLst/>
                <a:gdLst>
                  <a:gd name="T0" fmla="*/ 32 w 33"/>
                  <a:gd name="T1" fmla="*/ 3 h 24"/>
                  <a:gd name="T2" fmla="*/ 31 w 33"/>
                  <a:gd name="T3" fmla="*/ 2 h 24"/>
                  <a:gd name="T4" fmla="*/ 28 w 33"/>
                  <a:gd name="T5" fmla="*/ 4 h 24"/>
                  <a:gd name="T6" fmla="*/ 27 w 33"/>
                  <a:gd name="T7" fmla="*/ 4 h 24"/>
                  <a:gd name="T8" fmla="*/ 26 w 33"/>
                  <a:gd name="T9" fmla="*/ 4 h 24"/>
                  <a:gd name="T10" fmla="*/ 26 w 33"/>
                  <a:gd name="T11" fmla="*/ 2 h 24"/>
                  <a:gd name="T12" fmla="*/ 25 w 33"/>
                  <a:gd name="T13" fmla="*/ 0 h 24"/>
                  <a:gd name="T14" fmla="*/ 23 w 33"/>
                  <a:gd name="T15" fmla="*/ 2 h 24"/>
                  <a:gd name="T16" fmla="*/ 21 w 33"/>
                  <a:gd name="T17" fmla="*/ 3 h 24"/>
                  <a:gd name="T18" fmla="*/ 18 w 33"/>
                  <a:gd name="T19" fmla="*/ 3 h 24"/>
                  <a:gd name="T20" fmla="*/ 16 w 33"/>
                  <a:gd name="T21" fmla="*/ 3 h 24"/>
                  <a:gd name="T22" fmla="*/ 14 w 33"/>
                  <a:gd name="T23" fmla="*/ 2 h 24"/>
                  <a:gd name="T24" fmla="*/ 12 w 33"/>
                  <a:gd name="T25" fmla="*/ 2 h 24"/>
                  <a:gd name="T26" fmla="*/ 11 w 33"/>
                  <a:gd name="T27" fmla="*/ 3 h 24"/>
                  <a:gd name="T28" fmla="*/ 9 w 33"/>
                  <a:gd name="T29" fmla="*/ 5 h 24"/>
                  <a:gd name="T30" fmla="*/ 6 w 33"/>
                  <a:gd name="T31" fmla="*/ 7 h 24"/>
                  <a:gd name="T32" fmla="*/ 4 w 33"/>
                  <a:gd name="T33" fmla="*/ 8 h 24"/>
                  <a:gd name="T34" fmla="*/ 2 w 33"/>
                  <a:gd name="T35" fmla="*/ 7 h 24"/>
                  <a:gd name="T36" fmla="*/ 1 w 33"/>
                  <a:gd name="T37" fmla="*/ 9 h 24"/>
                  <a:gd name="T38" fmla="*/ 0 w 33"/>
                  <a:gd name="T39" fmla="*/ 10 h 24"/>
                  <a:gd name="T40" fmla="*/ 0 w 33"/>
                  <a:gd name="T41" fmla="*/ 12 h 24"/>
                  <a:gd name="T42" fmla="*/ 0 w 33"/>
                  <a:gd name="T43" fmla="*/ 15 h 24"/>
                  <a:gd name="T44" fmla="*/ 0 w 33"/>
                  <a:gd name="T45" fmla="*/ 18 h 24"/>
                  <a:gd name="T46" fmla="*/ 3 w 33"/>
                  <a:gd name="T47" fmla="*/ 19 h 24"/>
                  <a:gd name="T48" fmla="*/ 0 w 33"/>
                  <a:gd name="T49" fmla="*/ 22 h 24"/>
                  <a:gd name="T50" fmla="*/ 1 w 33"/>
                  <a:gd name="T51" fmla="*/ 23 h 24"/>
                  <a:gd name="T52" fmla="*/ 4 w 33"/>
                  <a:gd name="T53" fmla="*/ 23 h 24"/>
                  <a:gd name="T54" fmla="*/ 14 w 33"/>
                  <a:gd name="T55" fmla="*/ 22 h 24"/>
                  <a:gd name="T56" fmla="*/ 13 w 33"/>
                  <a:gd name="T57" fmla="*/ 20 h 24"/>
                  <a:gd name="T58" fmla="*/ 15 w 33"/>
                  <a:gd name="T59" fmla="*/ 19 h 24"/>
                  <a:gd name="T60" fmla="*/ 17 w 33"/>
                  <a:gd name="T61" fmla="*/ 18 h 24"/>
                  <a:gd name="T62" fmla="*/ 19 w 33"/>
                  <a:gd name="T63" fmla="*/ 17 h 24"/>
                  <a:gd name="T64" fmla="*/ 20 w 33"/>
                  <a:gd name="T65" fmla="*/ 16 h 24"/>
                  <a:gd name="T66" fmla="*/ 21 w 33"/>
                  <a:gd name="T67" fmla="*/ 14 h 24"/>
                  <a:gd name="T68" fmla="*/ 23 w 33"/>
                  <a:gd name="T69" fmla="*/ 13 h 24"/>
                  <a:gd name="T70" fmla="*/ 22 w 33"/>
                  <a:gd name="T71" fmla="*/ 11 h 24"/>
                  <a:gd name="T72" fmla="*/ 25 w 33"/>
                  <a:gd name="T73" fmla="*/ 11 h 24"/>
                  <a:gd name="T74" fmla="*/ 25 w 33"/>
                  <a:gd name="T75" fmla="*/ 10 h 24"/>
                  <a:gd name="T76" fmla="*/ 26 w 33"/>
                  <a:gd name="T77" fmla="*/ 8 h 24"/>
                  <a:gd name="T78" fmla="*/ 26 w 33"/>
                  <a:gd name="T79" fmla="*/ 7 h 24"/>
                  <a:gd name="T80" fmla="*/ 26 w 33"/>
                  <a:gd name="T81" fmla="*/ 5 h 24"/>
                  <a:gd name="T82" fmla="*/ 26 w 33"/>
                  <a:gd name="T83" fmla="*/ 5 h 24"/>
                  <a:gd name="T84" fmla="*/ 27 w 33"/>
                  <a:gd name="T85" fmla="*/ 5 h 24"/>
                  <a:gd name="T86" fmla="*/ 31 w 33"/>
                  <a:gd name="T87" fmla="*/ 4 h 24"/>
                  <a:gd name="T88" fmla="*/ 33 w 33"/>
                  <a:gd name="T89" fmla="*/ 3 h 24"/>
                  <a:gd name="T90" fmla="*/ 32 w 33"/>
                  <a:gd name="T9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24">
                    <a:moveTo>
                      <a:pt x="32" y="3"/>
                    </a:moveTo>
                    <a:cubicBezTo>
                      <a:pt x="31" y="3"/>
                      <a:pt x="31" y="3"/>
                      <a:pt x="31" y="2"/>
                    </a:cubicBezTo>
                    <a:cubicBezTo>
                      <a:pt x="30" y="2"/>
                      <a:pt x="29" y="3"/>
                      <a:pt x="28" y="4"/>
                    </a:cubicBezTo>
                    <a:cubicBezTo>
                      <a:pt x="28" y="4"/>
                      <a:pt x="27" y="4"/>
                      <a:pt x="27" y="4"/>
                    </a:cubicBezTo>
                    <a:cubicBezTo>
                      <a:pt x="27" y="5"/>
                      <a:pt x="26" y="5"/>
                      <a:pt x="26" y="4"/>
                    </a:cubicBezTo>
                    <a:cubicBezTo>
                      <a:pt x="25" y="4"/>
                      <a:pt x="27" y="2"/>
                      <a:pt x="26" y="2"/>
                    </a:cubicBezTo>
                    <a:cubicBezTo>
                      <a:pt x="25" y="1"/>
                      <a:pt x="26" y="0"/>
                      <a:pt x="25" y="0"/>
                    </a:cubicBezTo>
                    <a:cubicBezTo>
                      <a:pt x="24" y="0"/>
                      <a:pt x="23" y="1"/>
                      <a:pt x="23" y="2"/>
                    </a:cubicBezTo>
                    <a:cubicBezTo>
                      <a:pt x="23" y="2"/>
                      <a:pt x="21" y="2"/>
                      <a:pt x="21" y="3"/>
                    </a:cubicBezTo>
                    <a:cubicBezTo>
                      <a:pt x="21" y="3"/>
                      <a:pt x="19" y="3"/>
                      <a:pt x="18" y="3"/>
                    </a:cubicBezTo>
                    <a:cubicBezTo>
                      <a:pt x="18" y="4"/>
                      <a:pt x="17" y="3"/>
                      <a:pt x="16" y="3"/>
                    </a:cubicBezTo>
                    <a:cubicBezTo>
                      <a:pt x="16" y="3"/>
                      <a:pt x="15" y="2"/>
                      <a:pt x="14" y="2"/>
                    </a:cubicBezTo>
                    <a:cubicBezTo>
                      <a:pt x="13" y="3"/>
                      <a:pt x="13" y="2"/>
                      <a:pt x="12" y="2"/>
                    </a:cubicBezTo>
                    <a:cubicBezTo>
                      <a:pt x="12" y="2"/>
                      <a:pt x="11" y="3"/>
                      <a:pt x="11" y="3"/>
                    </a:cubicBezTo>
                    <a:cubicBezTo>
                      <a:pt x="10" y="3"/>
                      <a:pt x="9" y="4"/>
                      <a:pt x="9" y="5"/>
                    </a:cubicBezTo>
                    <a:cubicBezTo>
                      <a:pt x="9" y="6"/>
                      <a:pt x="6" y="6"/>
                      <a:pt x="6" y="7"/>
                    </a:cubicBezTo>
                    <a:cubicBezTo>
                      <a:pt x="6" y="8"/>
                      <a:pt x="4" y="9"/>
                      <a:pt x="4" y="8"/>
                    </a:cubicBezTo>
                    <a:cubicBezTo>
                      <a:pt x="4" y="7"/>
                      <a:pt x="2" y="8"/>
                      <a:pt x="2" y="7"/>
                    </a:cubicBezTo>
                    <a:cubicBezTo>
                      <a:pt x="2" y="7"/>
                      <a:pt x="1" y="8"/>
                      <a:pt x="1" y="9"/>
                    </a:cubicBezTo>
                    <a:cubicBezTo>
                      <a:pt x="1" y="9"/>
                      <a:pt x="0" y="10"/>
                      <a:pt x="0" y="10"/>
                    </a:cubicBezTo>
                    <a:cubicBezTo>
                      <a:pt x="0" y="11"/>
                      <a:pt x="0" y="12"/>
                      <a:pt x="0" y="12"/>
                    </a:cubicBezTo>
                    <a:cubicBezTo>
                      <a:pt x="0" y="13"/>
                      <a:pt x="0" y="14"/>
                      <a:pt x="0" y="15"/>
                    </a:cubicBezTo>
                    <a:cubicBezTo>
                      <a:pt x="0" y="16"/>
                      <a:pt x="0" y="17"/>
                      <a:pt x="0" y="18"/>
                    </a:cubicBezTo>
                    <a:cubicBezTo>
                      <a:pt x="1" y="18"/>
                      <a:pt x="2" y="18"/>
                      <a:pt x="3" y="19"/>
                    </a:cubicBezTo>
                    <a:cubicBezTo>
                      <a:pt x="3" y="20"/>
                      <a:pt x="0" y="22"/>
                      <a:pt x="0" y="22"/>
                    </a:cubicBezTo>
                    <a:cubicBezTo>
                      <a:pt x="0" y="22"/>
                      <a:pt x="0" y="23"/>
                      <a:pt x="1" y="23"/>
                    </a:cubicBezTo>
                    <a:cubicBezTo>
                      <a:pt x="2" y="23"/>
                      <a:pt x="3" y="23"/>
                      <a:pt x="4" y="23"/>
                    </a:cubicBezTo>
                    <a:cubicBezTo>
                      <a:pt x="6" y="24"/>
                      <a:pt x="14" y="22"/>
                      <a:pt x="14" y="22"/>
                    </a:cubicBezTo>
                    <a:cubicBezTo>
                      <a:pt x="14" y="22"/>
                      <a:pt x="13" y="20"/>
                      <a:pt x="13" y="20"/>
                    </a:cubicBezTo>
                    <a:cubicBezTo>
                      <a:pt x="14" y="19"/>
                      <a:pt x="14" y="19"/>
                      <a:pt x="15" y="19"/>
                    </a:cubicBezTo>
                    <a:cubicBezTo>
                      <a:pt x="16" y="19"/>
                      <a:pt x="17" y="19"/>
                      <a:pt x="17" y="18"/>
                    </a:cubicBezTo>
                    <a:cubicBezTo>
                      <a:pt x="17" y="18"/>
                      <a:pt x="19" y="17"/>
                      <a:pt x="19" y="17"/>
                    </a:cubicBezTo>
                    <a:cubicBezTo>
                      <a:pt x="20" y="18"/>
                      <a:pt x="20" y="18"/>
                      <a:pt x="20" y="16"/>
                    </a:cubicBezTo>
                    <a:cubicBezTo>
                      <a:pt x="21" y="15"/>
                      <a:pt x="20" y="14"/>
                      <a:pt x="21" y="14"/>
                    </a:cubicBezTo>
                    <a:cubicBezTo>
                      <a:pt x="22" y="14"/>
                      <a:pt x="23" y="13"/>
                      <a:pt x="23" y="13"/>
                    </a:cubicBezTo>
                    <a:cubicBezTo>
                      <a:pt x="23" y="13"/>
                      <a:pt x="22" y="12"/>
                      <a:pt x="22" y="11"/>
                    </a:cubicBezTo>
                    <a:cubicBezTo>
                      <a:pt x="22" y="11"/>
                      <a:pt x="24" y="12"/>
                      <a:pt x="25" y="11"/>
                    </a:cubicBezTo>
                    <a:cubicBezTo>
                      <a:pt x="25" y="11"/>
                      <a:pt x="25" y="10"/>
                      <a:pt x="25" y="10"/>
                    </a:cubicBezTo>
                    <a:cubicBezTo>
                      <a:pt x="25" y="9"/>
                      <a:pt x="26" y="9"/>
                      <a:pt x="26" y="8"/>
                    </a:cubicBezTo>
                    <a:cubicBezTo>
                      <a:pt x="26" y="7"/>
                      <a:pt x="26" y="7"/>
                      <a:pt x="26" y="7"/>
                    </a:cubicBezTo>
                    <a:cubicBezTo>
                      <a:pt x="25" y="6"/>
                      <a:pt x="25" y="5"/>
                      <a:pt x="26" y="5"/>
                    </a:cubicBezTo>
                    <a:cubicBezTo>
                      <a:pt x="26" y="5"/>
                      <a:pt x="26" y="5"/>
                      <a:pt x="26" y="5"/>
                    </a:cubicBezTo>
                    <a:cubicBezTo>
                      <a:pt x="27" y="5"/>
                      <a:pt x="27" y="5"/>
                      <a:pt x="27" y="5"/>
                    </a:cubicBezTo>
                    <a:cubicBezTo>
                      <a:pt x="28" y="4"/>
                      <a:pt x="30" y="4"/>
                      <a:pt x="31" y="4"/>
                    </a:cubicBezTo>
                    <a:cubicBezTo>
                      <a:pt x="31" y="4"/>
                      <a:pt x="32" y="4"/>
                      <a:pt x="33" y="3"/>
                    </a:cubicBezTo>
                    <a:cubicBezTo>
                      <a:pt x="33" y="3"/>
                      <a:pt x="32" y="3"/>
                      <a:pt x="3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354">
                <a:extLst>
                  <a:ext uri="{FF2B5EF4-FFF2-40B4-BE49-F238E27FC236}">
                    <a16:creationId xmlns:a16="http://schemas.microsoft.com/office/drawing/2014/main" id="{CCC4CCDC-6286-4427-A093-82E92946FCC8}"/>
                  </a:ext>
                </a:extLst>
              </p:cNvPr>
              <p:cNvSpPr>
                <a:spLocks/>
              </p:cNvSpPr>
              <p:nvPr/>
            </p:nvSpPr>
            <p:spPr bwMode="auto">
              <a:xfrm>
                <a:off x="-3011488" y="1903413"/>
                <a:ext cx="138112" cy="127000"/>
              </a:xfrm>
              <a:custGeom>
                <a:avLst/>
                <a:gdLst>
                  <a:gd name="T0" fmla="*/ 35 w 38"/>
                  <a:gd name="T1" fmla="*/ 2 h 35"/>
                  <a:gd name="T2" fmla="*/ 32 w 38"/>
                  <a:gd name="T3" fmla="*/ 0 h 35"/>
                  <a:gd name="T4" fmla="*/ 30 w 38"/>
                  <a:gd name="T5" fmla="*/ 1 h 35"/>
                  <a:gd name="T6" fmla="*/ 25 w 38"/>
                  <a:gd name="T7" fmla="*/ 2 h 35"/>
                  <a:gd name="T8" fmla="*/ 25 w 38"/>
                  <a:gd name="T9" fmla="*/ 4 h 35"/>
                  <a:gd name="T10" fmla="*/ 24 w 38"/>
                  <a:gd name="T11" fmla="*/ 7 h 35"/>
                  <a:gd name="T12" fmla="*/ 21 w 38"/>
                  <a:gd name="T13" fmla="*/ 8 h 35"/>
                  <a:gd name="T14" fmla="*/ 20 w 38"/>
                  <a:gd name="T15" fmla="*/ 11 h 35"/>
                  <a:gd name="T16" fmla="*/ 18 w 38"/>
                  <a:gd name="T17" fmla="*/ 14 h 35"/>
                  <a:gd name="T18" fmla="*/ 14 w 38"/>
                  <a:gd name="T19" fmla="*/ 16 h 35"/>
                  <a:gd name="T20" fmla="*/ 13 w 38"/>
                  <a:gd name="T21" fmla="*/ 19 h 35"/>
                  <a:gd name="T22" fmla="*/ 0 w 38"/>
                  <a:gd name="T23" fmla="*/ 20 h 35"/>
                  <a:gd name="T24" fmla="*/ 3 w 38"/>
                  <a:gd name="T25" fmla="*/ 23 h 35"/>
                  <a:gd name="T26" fmla="*/ 5 w 38"/>
                  <a:gd name="T27" fmla="*/ 27 h 35"/>
                  <a:gd name="T28" fmla="*/ 1 w 38"/>
                  <a:gd name="T29" fmla="*/ 30 h 35"/>
                  <a:gd name="T30" fmla="*/ 6 w 38"/>
                  <a:gd name="T31" fmla="*/ 31 h 35"/>
                  <a:gd name="T32" fmla="*/ 11 w 38"/>
                  <a:gd name="T33" fmla="*/ 30 h 35"/>
                  <a:gd name="T34" fmla="*/ 14 w 38"/>
                  <a:gd name="T35" fmla="*/ 32 h 35"/>
                  <a:gd name="T36" fmla="*/ 17 w 38"/>
                  <a:gd name="T37" fmla="*/ 35 h 35"/>
                  <a:gd name="T38" fmla="*/ 17 w 38"/>
                  <a:gd name="T39" fmla="*/ 35 h 35"/>
                  <a:gd name="T40" fmla="*/ 21 w 38"/>
                  <a:gd name="T41" fmla="*/ 33 h 35"/>
                  <a:gd name="T42" fmla="*/ 22 w 38"/>
                  <a:gd name="T43" fmla="*/ 31 h 35"/>
                  <a:gd name="T44" fmla="*/ 20 w 38"/>
                  <a:gd name="T45" fmla="*/ 27 h 35"/>
                  <a:gd name="T46" fmla="*/ 23 w 38"/>
                  <a:gd name="T47" fmla="*/ 25 h 35"/>
                  <a:gd name="T48" fmla="*/ 26 w 38"/>
                  <a:gd name="T49" fmla="*/ 23 h 35"/>
                  <a:gd name="T50" fmla="*/ 29 w 38"/>
                  <a:gd name="T51" fmla="*/ 19 h 35"/>
                  <a:gd name="T52" fmla="*/ 32 w 38"/>
                  <a:gd name="T53" fmla="*/ 17 h 35"/>
                  <a:gd name="T54" fmla="*/ 33 w 38"/>
                  <a:gd name="T55" fmla="*/ 13 h 35"/>
                  <a:gd name="T56" fmla="*/ 31 w 38"/>
                  <a:gd name="T57" fmla="*/ 10 h 35"/>
                  <a:gd name="T58" fmla="*/ 32 w 38"/>
                  <a:gd name="T59" fmla="*/ 6 h 35"/>
                  <a:gd name="T60" fmla="*/ 37 w 38"/>
                  <a:gd name="T61" fmla="*/ 6 h 35"/>
                  <a:gd name="T62" fmla="*/ 36 w 38"/>
                  <a:gd name="T6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35">
                    <a:moveTo>
                      <a:pt x="36" y="4"/>
                    </a:moveTo>
                    <a:cubicBezTo>
                      <a:pt x="35" y="3"/>
                      <a:pt x="35" y="2"/>
                      <a:pt x="35" y="2"/>
                    </a:cubicBezTo>
                    <a:cubicBezTo>
                      <a:pt x="35" y="2"/>
                      <a:pt x="34" y="1"/>
                      <a:pt x="33" y="0"/>
                    </a:cubicBezTo>
                    <a:cubicBezTo>
                      <a:pt x="33" y="0"/>
                      <a:pt x="33" y="0"/>
                      <a:pt x="32" y="0"/>
                    </a:cubicBezTo>
                    <a:cubicBezTo>
                      <a:pt x="32" y="0"/>
                      <a:pt x="32" y="0"/>
                      <a:pt x="32" y="0"/>
                    </a:cubicBezTo>
                    <a:cubicBezTo>
                      <a:pt x="31" y="1"/>
                      <a:pt x="30" y="1"/>
                      <a:pt x="30" y="1"/>
                    </a:cubicBezTo>
                    <a:cubicBezTo>
                      <a:pt x="29" y="1"/>
                      <a:pt x="27" y="1"/>
                      <a:pt x="26" y="2"/>
                    </a:cubicBezTo>
                    <a:cubicBezTo>
                      <a:pt x="26" y="2"/>
                      <a:pt x="26" y="2"/>
                      <a:pt x="25" y="2"/>
                    </a:cubicBezTo>
                    <a:cubicBezTo>
                      <a:pt x="25" y="2"/>
                      <a:pt x="25" y="2"/>
                      <a:pt x="25" y="2"/>
                    </a:cubicBezTo>
                    <a:cubicBezTo>
                      <a:pt x="24" y="2"/>
                      <a:pt x="24" y="3"/>
                      <a:pt x="25" y="4"/>
                    </a:cubicBezTo>
                    <a:cubicBezTo>
                      <a:pt x="25" y="4"/>
                      <a:pt x="25" y="4"/>
                      <a:pt x="25" y="5"/>
                    </a:cubicBezTo>
                    <a:cubicBezTo>
                      <a:pt x="25" y="6"/>
                      <a:pt x="24" y="6"/>
                      <a:pt x="24" y="7"/>
                    </a:cubicBezTo>
                    <a:cubicBezTo>
                      <a:pt x="24" y="7"/>
                      <a:pt x="24" y="8"/>
                      <a:pt x="24" y="8"/>
                    </a:cubicBezTo>
                    <a:cubicBezTo>
                      <a:pt x="23" y="9"/>
                      <a:pt x="21" y="8"/>
                      <a:pt x="21" y="8"/>
                    </a:cubicBezTo>
                    <a:cubicBezTo>
                      <a:pt x="21" y="9"/>
                      <a:pt x="22" y="10"/>
                      <a:pt x="22" y="10"/>
                    </a:cubicBezTo>
                    <a:cubicBezTo>
                      <a:pt x="22" y="10"/>
                      <a:pt x="21" y="11"/>
                      <a:pt x="20" y="11"/>
                    </a:cubicBezTo>
                    <a:cubicBezTo>
                      <a:pt x="19" y="11"/>
                      <a:pt x="20" y="12"/>
                      <a:pt x="19" y="13"/>
                    </a:cubicBezTo>
                    <a:cubicBezTo>
                      <a:pt x="19" y="15"/>
                      <a:pt x="19" y="15"/>
                      <a:pt x="18" y="14"/>
                    </a:cubicBezTo>
                    <a:cubicBezTo>
                      <a:pt x="18" y="14"/>
                      <a:pt x="16" y="15"/>
                      <a:pt x="16" y="15"/>
                    </a:cubicBezTo>
                    <a:cubicBezTo>
                      <a:pt x="16" y="16"/>
                      <a:pt x="15" y="16"/>
                      <a:pt x="14" y="16"/>
                    </a:cubicBezTo>
                    <a:cubicBezTo>
                      <a:pt x="13" y="16"/>
                      <a:pt x="13" y="16"/>
                      <a:pt x="12" y="17"/>
                    </a:cubicBezTo>
                    <a:cubicBezTo>
                      <a:pt x="12" y="17"/>
                      <a:pt x="13" y="19"/>
                      <a:pt x="13" y="19"/>
                    </a:cubicBezTo>
                    <a:cubicBezTo>
                      <a:pt x="13" y="19"/>
                      <a:pt x="5" y="21"/>
                      <a:pt x="3" y="20"/>
                    </a:cubicBezTo>
                    <a:cubicBezTo>
                      <a:pt x="2" y="20"/>
                      <a:pt x="1" y="20"/>
                      <a:pt x="0" y="20"/>
                    </a:cubicBezTo>
                    <a:cubicBezTo>
                      <a:pt x="0" y="20"/>
                      <a:pt x="1" y="21"/>
                      <a:pt x="1" y="21"/>
                    </a:cubicBezTo>
                    <a:cubicBezTo>
                      <a:pt x="1" y="22"/>
                      <a:pt x="2" y="23"/>
                      <a:pt x="3" y="23"/>
                    </a:cubicBezTo>
                    <a:cubicBezTo>
                      <a:pt x="4" y="24"/>
                      <a:pt x="4" y="25"/>
                      <a:pt x="4" y="26"/>
                    </a:cubicBezTo>
                    <a:cubicBezTo>
                      <a:pt x="5" y="26"/>
                      <a:pt x="6" y="27"/>
                      <a:pt x="5" y="27"/>
                    </a:cubicBezTo>
                    <a:cubicBezTo>
                      <a:pt x="4" y="28"/>
                      <a:pt x="3" y="28"/>
                      <a:pt x="3" y="28"/>
                    </a:cubicBezTo>
                    <a:cubicBezTo>
                      <a:pt x="2" y="28"/>
                      <a:pt x="1" y="29"/>
                      <a:pt x="1" y="30"/>
                    </a:cubicBezTo>
                    <a:cubicBezTo>
                      <a:pt x="1" y="31"/>
                      <a:pt x="1" y="31"/>
                      <a:pt x="1" y="31"/>
                    </a:cubicBezTo>
                    <a:cubicBezTo>
                      <a:pt x="3" y="31"/>
                      <a:pt x="5" y="31"/>
                      <a:pt x="6" y="31"/>
                    </a:cubicBezTo>
                    <a:cubicBezTo>
                      <a:pt x="6" y="30"/>
                      <a:pt x="7" y="30"/>
                      <a:pt x="7" y="30"/>
                    </a:cubicBezTo>
                    <a:cubicBezTo>
                      <a:pt x="8" y="31"/>
                      <a:pt x="10" y="31"/>
                      <a:pt x="11" y="30"/>
                    </a:cubicBezTo>
                    <a:cubicBezTo>
                      <a:pt x="12" y="30"/>
                      <a:pt x="13" y="30"/>
                      <a:pt x="13" y="31"/>
                    </a:cubicBezTo>
                    <a:cubicBezTo>
                      <a:pt x="13" y="31"/>
                      <a:pt x="14" y="32"/>
                      <a:pt x="14" y="32"/>
                    </a:cubicBezTo>
                    <a:cubicBezTo>
                      <a:pt x="15" y="33"/>
                      <a:pt x="14" y="33"/>
                      <a:pt x="15" y="34"/>
                    </a:cubicBezTo>
                    <a:cubicBezTo>
                      <a:pt x="15" y="34"/>
                      <a:pt x="16" y="34"/>
                      <a:pt x="17" y="35"/>
                    </a:cubicBezTo>
                    <a:cubicBezTo>
                      <a:pt x="17" y="35"/>
                      <a:pt x="17" y="35"/>
                      <a:pt x="17" y="35"/>
                    </a:cubicBezTo>
                    <a:cubicBezTo>
                      <a:pt x="17" y="35"/>
                      <a:pt x="17" y="35"/>
                      <a:pt x="17" y="35"/>
                    </a:cubicBezTo>
                    <a:cubicBezTo>
                      <a:pt x="18" y="34"/>
                      <a:pt x="18" y="33"/>
                      <a:pt x="19" y="33"/>
                    </a:cubicBezTo>
                    <a:cubicBezTo>
                      <a:pt x="21" y="34"/>
                      <a:pt x="21" y="33"/>
                      <a:pt x="21" y="33"/>
                    </a:cubicBezTo>
                    <a:cubicBezTo>
                      <a:pt x="22" y="33"/>
                      <a:pt x="23" y="33"/>
                      <a:pt x="23" y="33"/>
                    </a:cubicBezTo>
                    <a:cubicBezTo>
                      <a:pt x="24" y="32"/>
                      <a:pt x="23" y="31"/>
                      <a:pt x="22" y="31"/>
                    </a:cubicBezTo>
                    <a:cubicBezTo>
                      <a:pt x="22" y="30"/>
                      <a:pt x="21" y="29"/>
                      <a:pt x="21" y="28"/>
                    </a:cubicBezTo>
                    <a:cubicBezTo>
                      <a:pt x="21" y="27"/>
                      <a:pt x="20" y="27"/>
                      <a:pt x="20" y="27"/>
                    </a:cubicBezTo>
                    <a:cubicBezTo>
                      <a:pt x="20" y="26"/>
                      <a:pt x="21" y="25"/>
                      <a:pt x="22" y="24"/>
                    </a:cubicBezTo>
                    <a:cubicBezTo>
                      <a:pt x="22" y="24"/>
                      <a:pt x="23" y="25"/>
                      <a:pt x="23" y="25"/>
                    </a:cubicBezTo>
                    <a:cubicBezTo>
                      <a:pt x="24" y="24"/>
                      <a:pt x="25" y="24"/>
                      <a:pt x="25" y="24"/>
                    </a:cubicBezTo>
                    <a:cubicBezTo>
                      <a:pt x="25" y="25"/>
                      <a:pt x="26" y="24"/>
                      <a:pt x="26" y="23"/>
                    </a:cubicBezTo>
                    <a:cubicBezTo>
                      <a:pt x="26" y="22"/>
                      <a:pt x="28" y="22"/>
                      <a:pt x="28" y="22"/>
                    </a:cubicBezTo>
                    <a:cubicBezTo>
                      <a:pt x="28" y="21"/>
                      <a:pt x="29" y="19"/>
                      <a:pt x="29" y="19"/>
                    </a:cubicBezTo>
                    <a:cubicBezTo>
                      <a:pt x="29" y="19"/>
                      <a:pt x="30" y="19"/>
                      <a:pt x="30" y="18"/>
                    </a:cubicBezTo>
                    <a:cubicBezTo>
                      <a:pt x="30" y="17"/>
                      <a:pt x="31" y="17"/>
                      <a:pt x="32" y="17"/>
                    </a:cubicBezTo>
                    <a:cubicBezTo>
                      <a:pt x="32" y="17"/>
                      <a:pt x="32" y="16"/>
                      <a:pt x="32" y="15"/>
                    </a:cubicBezTo>
                    <a:cubicBezTo>
                      <a:pt x="32" y="14"/>
                      <a:pt x="32" y="13"/>
                      <a:pt x="33" y="13"/>
                    </a:cubicBezTo>
                    <a:cubicBezTo>
                      <a:pt x="34" y="13"/>
                      <a:pt x="33" y="12"/>
                      <a:pt x="32" y="12"/>
                    </a:cubicBezTo>
                    <a:cubicBezTo>
                      <a:pt x="31" y="12"/>
                      <a:pt x="31" y="10"/>
                      <a:pt x="31" y="10"/>
                    </a:cubicBezTo>
                    <a:cubicBezTo>
                      <a:pt x="31" y="10"/>
                      <a:pt x="31" y="8"/>
                      <a:pt x="30" y="8"/>
                    </a:cubicBezTo>
                    <a:cubicBezTo>
                      <a:pt x="30" y="8"/>
                      <a:pt x="31" y="6"/>
                      <a:pt x="32" y="6"/>
                    </a:cubicBezTo>
                    <a:cubicBezTo>
                      <a:pt x="33" y="6"/>
                      <a:pt x="34" y="8"/>
                      <a:pt x="35" y="7"/>
                    </a:cubicBezTo>
                    <a:cubicBezTo>
                      <a:pt x="36" y="7"/>
                      <a:pt x="37" y="6"/>
                      <a:pt x="37" y="6"/>
                    </a:cubicBezTo>
                    <a:cubicBezTo>
                      <a:pt x="38" y="6"/>
                      <a:pt x="38" y="5"/>
                      <a:pt x="38" y="5"/>
                    </a:cubicBezTo>
                    <a:cubicBezTo>
                      <a:pt x="38" y="4"/>
                      <a:pt x="37" y="4"/>
                      <a:pt x="36"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355">
                <a:extLst>
                  <a:ext uri="{FF2B5EF4-FFF2-40B4-BE49-F238E27FC236}">
                    <a16:creationId xmlns:a16="http://schemas.microsoft.com/office/drawing/2014/main" id="{A4D69CFE-0068-4F5B-9D0D-AA934B8A726C}"/>
                  </a:ext>
                </a:extLst>
              </p:cNvPr>
              <p:cNvSpPr>
                <a:spLocks noEditPoints="1"/>
              </p:cNvSpPr>
              <p:nvPr/>
            </p:nvSpPr>
            <p:spPr bwMode="auto">
              <a:xfrm>
                <a:off x="-2733675" y="2184400"/>
                <a:ext cx="387350" cy="136525"/>
              </a:xfrm>
              <a:custGeom>
                <a:avLst/>
                <a:gdLst>
                  <a:gd name="T0" fmla="*/ 8 w 107"/>
                  <a:gd name="T1" fmla="*/ 16 h 38"/>
                  <a:gd name="T2" fmla="*/ 30 w 107"/>
                  <a:gd name="T3" fmla="*/ 20 h 38"/>
                  <a:gd name="T4" fmla="*/ 4 w 107"/>
                  <a:gd name="T5" fmla="*/ 10 h 38"/>
                  <a:gd name="T6" fmla="*/ 57 w 107"/>
                  <a:gd name="T7" fmla="*/ 27 h 38"/>
                  <a:gd name="T8" fmla="*/ 59 w 107"/>
                  <a:gd name="T9" fmla="*/ 22 h 38"/>
                  <a:gd name="T10" fmla="*/ 63 w 107"/>
                  <a:gd name="T11" fmla="*/ 22 h 38"/>
                  <a:gd name="T12" fmla="*/ 65 w 107"/>
                  <a:gd name="T13" fmla="*/ 15 h 38"/>
                  <a:gd name="T14" fmla="*/ 65 w 107"/>
                  <a:gd name="T15" fmla="*/ 13 h 38"/>
                  <a:gd name="T16" fmla="*/ 61 w 107"/>
                  <a:gd name="T17" fmla="*/ 11 h 38"/>
                  <a:gd name="T18" fmla="*/ 55 w 107"/>
                  <a:gd name="T19" fmla="*/ 20 h 38"/>
                  <a:gd name="T20" fmla="*/ 25 w 107"/>
                  <a:gd name="T21" fmla="*/ 21 h 38"/>
                  <a:gd name="T22" fmla="*/ 24 w 107"/>
                  <a:gd name="T23" fmla="*/ 17 h 38"/>
                  <a:gd name="T24" fmla="*/ 23 w 107"/>
                  <a:gd name="T25" fmla="*/ 19 h 38"/>
                  <a:gd name="T26" fmla="*/ 19 w 107"/>
                  <a:gd name="T27" fmla="*/ 14 h 38"/>
                  <a:gd name="T28" fmla="*/ 16 w 107"/>
                  <a:gd name="T29" fmla="*/ 10 h 38"/>
                  <a:gd name="T30" fmla="*/ 10 w 107"/>
                  <a:gd name="T31" fmla="*/ 6 h 38"/>
                  <a:gd name="T32" fmla="*/ 0 w 107"/>
                  <a:gd name="T33" fmla="*/ 0 h 38"/>
                  <a:gd name="T34" fmla="*/ 9 w 107"/>
                  <a:gd name="T35" fmla="*/ 13 h 38"/>
                  <a:gd name="T36" fmla="*/ 20 w 107"/>
                  <a:gd name="T37" fmla="*/ 26 h 38"/>
                  <a:gd name="T38" fmla="*/ 25 w 107"/>
                  <a:gd name="T39" fmla="*/ 24 h 38"/>
                  <a:gd name="T40" fmla="*/ 77 w 107"/>
                  <a:gd name="T41" fmla="*/ 10 h 38"/>
                  <a:gd name="T42" fmla="*/ 77 w 107"/>
                  <a:gd name="T43" fmla="*/ 13 h 38"/>
                  <a:gd name="T44" fmla="*/ 72 w 107"/>
                  <a:gd name="T45" fmla="*/ 21 h 38"/>
                  <a:gd name="T46" fmla="*/ 57 w 107"/>
                  <a:gd name="T47" fmla="*/ 34 h 38"/>
                  <a:gd name="T48" fmla="*/ 66 w 107"/>
                  <a:gd name="T49" fmla="*/ 33 h 38"/>
                  <a:gd name="T50" fmla="*/ 79 w 107"/>
                  <a:gd name="T51" fmla="*/ 22 h 38"/>
                  <a:gd name="T52" fmla="*/ 45 w 107"/>
                  <a:gd name="T53" fmla="*/ 32 h 38"/>
                  <a:gd name="T54" fmla="*/ 40 w 107"/>
                  <a:gd name="T55" fmla="*/ 30 h 38"/>
                  <a:gd name="T56" fmla="*/ 25 w 107"/>
                  <a:gd name="T57" fmla="*/ 28 h 38"/>
                  <a:gd name="T58" fmla="*/ 27 w 107"/>
                  <a:gd name="T59" fmla="*/ 31 h 38"/>
                  <a:gd name="T60" fmla="*/ 41 w 107"/>
                  <a:gd name="T61" fmla="*/ 33 h 38"/>
                  <a:gd name="T62" fmla="*/ 45 w 107"/>
                  <a:gd name="T63" fmla="*/ 32 h 38"/>
                  <a:gd name="T64" fmla="*/ 93 w 107"/>
                  <a:gd name="T65" fmla="*/ 21 h 38"/>
                  <a:gd name="T66" fmla="*/ 83 w 107"/>
                  <a:gd name="T67" fmla="*/ 17 h 38"/>
                  <a:gd name="T68" fmla="*/ 89 w 107"/>
                  <a:gd name="T69" fmla="*/ 19 h 38"/>
                  <a:gd name="T70" fmla="*/ 86 w 107"/>
                  <a:gd name="T71" fmla="*/ 20 h 38"/>
                  <a:gd name="T72" fmla="*/ 91 w 107"/>
                  <a:gd name="T73" fmla="*/ 23 h 38"/>
                  <a:gd name="T74" fmla="*/ 101 w 107"/>
                  <a:gd name="T75" fmla="*/ 29 h 38"/>
                  <a:gd name="T76" fmla="*/ 104 w 107"/>
                  <a:gd name="T77" fmla="*/ 33 h 38"/>
                  <a:gd name="T78" fmla="*/ 99 w 107"/>
                  <a:gd name="T79" fmla="*/ 17 h 38"/>
                  <a:gd name="T80" fmla="*/ 68 w 107"/>
                  <a:gd name="T81" fmla="*/ 36 h 38"/>
                  <a:gd name="T82" fmla="*/ 69 w 107"/>
                  <a:gd name="T83" fmla="*/ 36 h 38"/>
                  <a:gd name="T84" fmla="*/ 70 w 107"/>
                  <a:gd name="T85" fmla="*/ 35 h 38"/>
                  <a:gd name="T86" fmla="*/ 51 w 107"/>
                  <a:gd name="T87" fmla="*/ 13 h 38"/>
                  <a:gd name="T88" fmla="*/ 52 w 107"/>
                  <a:gd name="T89" fmla="*/ 8 h 38"/>
                  <a:gd name="T90" fmla="*/ 52 w 107"/>
                  <a:gd name="T91" fmla="*/ 4 h 38"/>
                  <a:gd name="T92" fmla="*/ 46 w 107"/>
                  <a:gd name="T93" fmla="*/ 7 h 38"/>
                  <a:gd name="T94" fmla="*/ 41 w 107"/>
                  <a:gd name="T95" fmla="*/ 10 h 38"/>
                  <a:gd name="T96" fmla="*/ 34 w 107"/>
                  <a:gd name="T97" fmla="*/ 10 h 38"/>
                  <a:gd name="T98" fmla="*/ 31 w 107"/>
                  <a:gd name="T99" fmla="*/ 12 h 38"/>
                  <a:gd name="T100" fmla="*/ 37 w 107"/>
                  <a:gd name="T101" fmla="*/ 21 h 38"/>
                  <a:gd name="T102" fmla="*/ 45 w 107"/>
                  <a:gd name="T103" fmla="*/ 23 h 38"/>
                  <a:gd name="T104" fmla="*/ 55 w 107"/>
                  <a:gd name="T105" fmla="*/ 36 h 38"/>
                  <a:gd name="T106" fmla="*/ 55 w 107"/>
                  <a:gd name="T107" fmla="*/ 36 h 38"/>
                  <a:gd name="T108" fmla="*/ 48 w 107"/>
                  <a:gd name="T109" fmla="*/ 34 h 38"/>
                  <a:gd name="T110" fmla="*/ 52 w 107"/>
                  <a:gd name="T11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38">
                    <a:moveTo>
                      <a:pt x="8" y="16"/>
                    </a:moveTo>
                    <a:cubicBezTo>
                      <a:pt x="7" y="16"/>
                      <a:pt x="8" y="18"/>
                      <a:pt x="9" y="17"/>
                    </a:cubicBezTo>
                    <a:cubicBezTo>
                      <a:pt x="9" y="17"/>
                      <a:pt x="8" y="15"/>
                      <a:pt x="8" y="16"/>
                    </a:cubicBezTo>
                    <a:close/>
                    <a:moveTo>
                      <a:pt x="30" y="20"/>
                    </a:moveTo>
                    <a:cubicBezTo>
                      <a:pt x="30" y="20"/>
                      <a:pt x="28" y="20"/>
                      <a:pt x="29" y="21"/>
                    </a:cubicBezTo>
                    <a:cubicBezTo>
                      <a:pt x="29" y="22"/>
                      <a:pt x="30" y="21"/>
                      <a:pt x="30" y="20"/>
                    </a:cubicBezTo>
                    <a:close/>
                    <a:moveTo>
                      <a:pt x="4" y="10"/>
                    </a:moveTo>
                    <a:cubicBezTo>
                      <a:pt x="4" y="11"/>
                      <a:pt x="5" y="13"/>
                      <a:pt x="6" y="12"/>
                    </a:cubicBezTo>
                    <a:cubicBezTo>
                      <a:pt x="6" y="11"/>
                      <a:pt x="4" y="10"/>
                      <a:pt x="4" y="10"/>
                    </a:cubicBezTo>
                    <a:close/>
                    <a:moveTo>
                      <a:pt x="56" y="22"/>
                    </a:moveTo>
                    <a:cubicBezTo>
                      <a:pt x="57" y="22"/>
                      <a:pt x="57" y="24"/>
                      <a:pt x="57" y="24"/>
                    </a:cubicBezTo>
                    <a:cubicBezTo>
                      <a:pt x="57" y="25"/>
                      <a:pt x="56" y="27"/>
                      <a:pt x="57" y="27"/>
                    </a:cubicBezTo>
                    <a:cubicBezTo>
                      <a:pt x="58" y="27"/>
                      <a:pt x="59" y="25"/>
                      <a:pt x="58" y="25"/>
                    </a:cubicBezTo>
                    <a:cubicBezTo>
                      <a:pt x="58" y="24"/>
                      <a:pt x="58" y="21"/>
                      <a:pt x="58" y="21"/>
                    </a:cubicBezTo>
                    <a:cubicBezTo>
                      <a:pt x="58" y="20"/>
                      <a:pt x="60" y="20"/>
                      <a:pt x="59" y="22"/>
                    </a:cubicBezTo>
                    <a:cubicBezTo>
                      <a:pt x="59" y="23"/>
                      <a:pt x="61" y="23"/>
                      <a:pt x="61" y="24"/>
                    </a:cubicBezTo>
                    <a:cubicBezTo>
                      <a:pt x="61" y="25"/>
                      <a:pt x="62" y="24"/>
                      <a:pt x="63" y="24"/>
                    </a:cubicBezTo>
                    <a:cubicBezTo>
                      <a:pt x="64" y="24"/>
                      <a:pt x="64" y="23"/>
                      <a:pt x="63" y="22"/>
                    </a:cubicBezTo>
                    <a:cubicBezTo>
                      <a:pt x="62" y="22"/>
                      <a:pt x="63" y="20"/>
                      <a:pt x="62" y="20"/>
                    </a:cubicBezTo>
                    <a:cubicBezTo>
                      <a:pt x="61" y="19"/>
                      <a:pt x="61" y="18"/>
                      <a:pt x="62" y="18"/>
                    </a:cubicBezTo>
                    <a:cubicBezTo>
                      <a:pt x="63" y="18"/>
                      <a:pt x="65" y="16"/>
                      <a:pt x="65" y="15"/>
                    </a:cubicBezTo>
                    <a:cubicBezTo>
                      <a:pt x="65" y="15"/>
                      <a:pt x="61" y="15"/>
                      <a:pt x="60" y="17"/>
                    </a:cubicBezTo>
                    <a:cubicBezTo>
                      <a:pt x="60" y="18"/>
                      <a:pt x="57" y="16"/>
                      <a:pt x="57" y="14"/>
                    </a:cubicBezTo>
                    <a:cubicBezTo>
                      <a:pt x="58" y="12"/>
                      <a:pt x="64" y="12"/>
                      <a:pt x="65" y="13"/>
                    </a:cubicBezTo>
                    <a:cubicBezTo>
                      <a:pt x="67" y="13"/>
                      <a:pt x="69" y="11"/>
                      <a:pt x="69" y="10"/>
                    </a:cubicBezTo>
                    <a:cubicBezTo>
                      <a:pt x="70" y="9"/>
                      <a:pt x="68" y="10"/>
                      <a:pt x="67" y="11"/>
                    </a:cubicBezTo>
                    <a:cubicBezTo>
                      <a:pt x="66" y="12"/>
                      <a:pt x="63" y="11"/>
                      <a:pt x="61" y="11"/>
                    </a:cubicBezTo>
                    <a:cubicBezTo>
                      <a:pt x="59" y="10"/>
                      <a:pt x="59" y="11"/>
                      <a:pt x="58" y="12"/>
                    </a:cubicBezTo>
                    <a:cubicBezTo>
                      <a:pt x="57" y="12"/>
                      <a:pt x="57" y="15"/>
                      <a:pt x="56" y="15"/>
                    </a:cubicBezTo>
                    <a:cubicBezTo>
                      <a:pt x="56" y="15"/>
                      <a:pt x="56" y="18"/>
                      <a:pt x="55" y="20"/>
                    </a:cubicBezTo>
                    <a:cubicBezTo>
                      <a:pt x="53" y="22"/>
                      <a:pt x="55" y="22"/>
                      <a:pt x="56" y="22"/>
                    </a:cubicBezTo>
                    <a:close/>
                    <a:moveTo>
                      <a:pt x="25" y="24"/>
                    </a:moveTo>
                    <a:cubicBezTo>
                      <a:pt x="25" y="23"/>
                      <a:pt x="25" y="22"/>
                      <a:pt x="25" y="21"/>
                    </a:cubicBezTo>
                    <a:cubicBezTo>
                      <a:pt x="25" y="21"/>
                      <a:pt x="25" y="21"/>
                      <a:pt x="26" y="21"/>
                    </a:cubicBezTo>
                    <a:cubicBezTo>
                      <a:pt x="27" y="21"/>
                      <a:pt x="27" y="19"/>
                      <a:pt x="26" y="19"/>
                    </a:cubicBezTo>
                    <a:cubicBezTo>
                      <a:pt x="26" y="19"/>
                      <a:pt x="25" y="17"/>
                      <a:pt x="24" y="17"/>
                    </a:cubicBezTo>
                    <a:cubicBezTo>
                      <a:pt x="23" y="17"/>
                      <a:pt x="23" y="18"/>
                      <a:pt x="24" y="19"/>
                    </a:cubicBezTo>
                    <a:cubicBezTo>
                      <a:pt x="25" y="19"/>
                      <a:pt x="25" y="19"/>
                      <a:pt x="25" y="20"/>
                    </a:cubicBezTo>
                    <a:cubicBezTo>
                      <a:pt x="25" y="20"/>
                      <a:pt x="24" y="19"/>
                      <a:pt x="23" y="19"/>
                    </a:cubicBezTo>
                    <a:cubicBezTo>
                      <a:pt x="22" y="19"/>
                      <a:pt x="23" y="18"/>
                      <a:pt x="22" y="18"/>
                    </a:cubicBezTo>
                    <a:cubicBezTo>
                      <a:pt x="21" y="18"/>
                      <a:pt x="21" y="16"/>
                      <a:pt x="20" y="16"/>
                    </a:cubicBezTo>
                    <a:cubicBezTo>
                      <a:pt x="19" y="16"/>
                      <a:pt x="19" y="15"/>
                      <a:pt x="19" y="14"/>
                    </a:cubicBezTo>
                    <a:cubicBezTo>
                      <a:pt x="20" y="14"/>
                      <a:pt x="18" y="13"/>
                      <a:pt x="18" y="12"/>
                    </a:cubicBezTo>
                    <a:cubicBezTo>
                      <a:pt x="18" y="11"/>
                      <a:pt x="17" y="12"/>
                      <a:pt x="17" y="11"/>
                    </a:cubicBezTo>
                    <a:cubicBezTo>
                      <a:pt x="17" y="10"/>
                      <a:pt x="16" y="11"/>
                      <a:pt x="16" y="10"/>
                    </a:cubicBezTo>
                    <a:cubicBezTo>
                      <a:pt x="15" y="9"/>
                      <a:pt x="15" y="10"/>
                      <a:pt x="14" y="9"/>
                    </a:cubicBezTo>
                    <a:cubicBezTo>
                      <a:pt x="14" y="9"/>
                      <a:pt x="13" y="8"/>
                      <a:pt x="12" y="8"/>
                    </a:cubicBezTo>
                    <a:cubicBezTo>
                      <a:pt x="12" y="9"/>
                      <a:pt x="11" y="8"/>
                      <a:pt x="10" y="6"/>
                    </a:cubicBezTo>
                    <a:cubicBezTo>
                      <a:pt x="10" y="6"/>
                      <a:pt x="7" y="4"/>
                      <a:pt x="7" y="3"/>
                    </a:cubicBezTo>
                    <a:cubicBezTo>
                      <a:pt x="6" y="2"/>
                      <a:pt x="5" y="1"/>
                      <a:pt x="3" y="1"/>
                    </a:cubicBezTo>
                    <a:cubicBezTo>
                      <a:pt x="1" y="1"/>
                      <a:pt x="1" y="0"/>
                      <a:pt x="0" y="0"/>
                    </a:cubicBezTo>
                    <a:cubicBezTo>
                      <a:pt x="0" y="2"/>
                      <a:pt x="2" y="4"/>
                      <a:pt x="3" y="5"/>
                    </a:cubicBezTo>
                    <a:cubicBezTo>
                      <a:pt x="5" y="6"/>
                      <a:pt x="5" y="8"/>
                      <a:pt x="7" y="8"/>
                    </a:cubicBezTo>
                    <a:cubicBezTo>
                      <a:pt x="8" y="8"/>
                      <a:pt x="8" y="13"/>
                      <a:pt x="9" y="13"/>
                    </a:cubicBezTo>
                    <a:cubicBezTo>
                      <a:pt x="10" y="13"/>
                      <a:pt x="12" y="17"/>
                      <a:pt x="13" y="18"/>
                    </a:cubicBezTo>
                    <a:cubicBezTo>
                      <a:pt x="13" y="20"/>
                      <a:pt x="15" y="21"/>
                      <a:pt x="16" y="22"/>
                    </a:cubicBezTo>
                    <a:cubicBezTo>
                      <a:pt x="17" y="24"/>
                      <a:pt x="20" y="25"/>
                      <a:pt x="20" y="26"/>
                    </a:cubicBezTo>
                    <a:cubicBezTo>
                      <a:pt x="21" y="26"/>
                      <a:pt x="21" y="28"/>
                      <a:pt x="21" y="27"/>
                    </a:cubicBezTo>
                    <a:cubicBezTo>
                      <a:pt x="22" y="26"/>
                      <a:pt x="23" y="27"/>
                      <a:pt x="24" y="27"/>
                    </a:cubicBezTo>
                    <a:cubicBezTo>
                      <a:pt x="25" y="27"/>
                      <a:pt x="25" y="25"/>
                      <a:pt x="25" y="24"/>
                    </a:cubicBezTo>
                    <a:close/>
                    <a:moveTo>
                      <a:pt x="77" y="13"/>
                    </a:moveTo>
                    <a:cubicBezTo>
                      <a:pt x="79" y="13"/>
                      <a:pt x="78" y="12"/>
                      <a:pt x="78" y="11"/>
                    </a:cubicBezTo>
                    <a:cubicBezTo>
                      <a:pt x="78" y="10"/>
                      <a:pt x="77" y="11"/>
                      <a:pt x="77" y="10"/>
                    </a:cubicBezTo>
                    <a:cubicBezTo>
                      <a:pt x="77" y="10"/>
                      <a:pt x="76" y="8"/>
                      <a:pt x="75" y="10"/>
                    </a:cubicBezTo>
                    <a:cubicBezTo>
                      <a:pt x="74" y="11"/>
                      <a:pt x="75" y="15"/>
                      <a:pt x="76" y="15"/>
                    </a:cubicBezTo>
                    <a:cubicBezTo>
                      <a:pt x="77" y="14"/>
                      <a:pt x="76" y="13"/>
                      <a:pt x="77" y="13"/>
                    </a:cubicBezTo>
                    <a:close/>
                    <a:moveTo>
                      <a:pt x="72" y="21"/>
                    </a:moveTo>
                    <a:cubicBezTo>
                      <a:pt x="72" y="22"/>
                      <a:pt x="74" y="23"/>
                      <a:pt x="74" y="22"/>
                    </a:cubicBezTo>
                    <a:cubicBezTo>
                      <a:pt x="75" y="21"/>
                      <a:pt x="71" y="20"/>
                      <a:pt x="72" y="21"/>
                    </a:cubicBezTo>
                    <a:close/>
                    <a:moveTo>
                      <a:pt x="66" y="33"/>
                    </a:moveTo>
                    <a:cubicBezTo>
                      <a:pt x="64" y="33"/>
                      <a:pt x="63" y="34"/>
                      <a:pt x="61" y="33"/>
                    </a:cubicBezTo>
                    <a:cubicBezTo>
                      <a:pt x="59" y="33"/>
                      <a:pt x="57" y="33"/>
                      <a:pt x="57" y="34"/>
                    </a:cubicBezTo>
                    <a:cubicBezTo>
                      <a:pt x="57" y="35"/>
                      <a:pt x="59" y="35"/>
                      <a:pt x="61" y="35"/>
                    </a:cubicBezTo>
                    <a:cubicBezTo>
                      <a:pt x="62" y="35"/>
                      <a:pt x="64" y="34"/>
                      <a:pt x="65" y="34"/>
                    </a:cubicBezTo>
                    <a:cubicBezTo>
                      <a:pt x="67" y="34"/>
                      <a:pt x="68" y="33"/>
                      <a:pt x="66" y="33"/>
                    </a:cubicBezTo>
                    <a:close/>
                    <a:moveTo>
                      <a:pt x="81" y="20"/>
                    </a:moveTo>
                    <a:cubicBezTo>
                      <a:pt x="79" y="20"/>
                      <a:pt x="76" y="20"/>
                      <a:pt x="76" y="21"/>
                    </a:cubicBezTo>
                    <a:cubicBezTo>
                      <a:pt x="77" y="22"/>
                      <a:pt x="78" y="22"/>
                      <a:pt x="79" y="22"/>
                    </a:cubicBezTo>
                    <a:cubicBezTo>
                      <a:pt x="81" y="22"/>
                      <a:pt x="82" y="23"/>
                      <a:pt x="82" y="23"/>
                    </a:cubicBezTo>
                    <a:cubicBezTo>
                      <a:pt x="83" y="23"/>
                      <a:pt x="83" y="21"/>
                      <a:pt x="81" y="20"/>
                    </a:cubicBezTo>
                    <a:close/>
                    <a:moveTo>
                      <a:pt x="45" y="32"/>
                    </a:moveTo>
                    <a:cubicBezTo>
                      <a:pt x="45" y="31"/>
                      <a:pt x="42" y="32"/>
                      <a:pt x="41" y="32"/>
                    </a:cubicBezTo>
                    <a:cubicBezTo>
                      <a:pt x="39" y="31"/>
                      <a:pt x="42" y="31"/>
                      <a:pt x="43" y="30"/>
                    </a:cubicBezTo>
                    <a:cubicBezTo>
                      <a:pt x="44" y="29"/>
                      <a:pt x="42" y="29"/>
                      <a:pt x="40" y="30"/>
                    </a:cubicBezTo>
                    <a:cubicBezTo>
                      <a:pt x="38" y="31"/>
                      <a:pt x="35" y="28"/>
                      <a:pt x="35" y="29"/>
                    </a:cubicBezTo>
                    <a:cubicBezTo>
                      <a:pt x="35" y="30"/>
                      <a:pt x="31" y="29"/>
                      <a:pt x="30" y="28"/>
                    </a:cubicBezTo>
                    <a:cubicBezTo>
                      <a:pt x="29" y="28"/>
                      <a:pt x="26" y="27"/>
                      <a:pt x="25" y="28"/>
                    </a:cubicBezTo>
                    <a:cubicBezTo>
                      <a:pt x="24" y="29"/>
                      <a:pt x="24" y="28"/>
                      <a:pt x="24" y="29"/>
                    </a:cubicBezTo>
                    <a:cubicBezTo>
                      <a:pt x="24" y="30"/>
                      <a:pt x="25" y="30"/>
                      <a:pt x="26" y="30"/>
                    </a:cubicBezTo>
                    <a:cubicBezTo>
                      <a:pt x="26" y="30"/>
                      <a:pt x="26" y="31"/>
                      <a:pt x="27" y="31"/>
                    </a:cubicBezTo>
                    <a:cubicBezTo>
                      <a:pt x="28" y="31"/>
                      <a:pt x="31" y="32"/>
                      <a:pt x="31" y="31"/>
                    </a:cubicBezTo>
                    <a:cubicBezTo>
                      <a:pt x="31" y="31"/>
                      <a:pt x="34" y="31"/>
                      <a:pt x="35" y="32"/>
                    </a:cubicBezTo>
                    <a:cubicBezTo>
                      <a:pt x="37" y="34"/>
                      <a:pt x="40" y="34"/>
                      <a:pt x="41" y="33"/>
                    </a:cubicBezTo>
                    <a:cubicBezTo>
                      <a:pt x="42" y="33"/>
                      <a:pt x="44" y="34"/>
                      <a:pt x="44" y="34"/>
                    </a:cubicBezTo>
                    <a:cubicBezTo>
                      <a:pt x="45" y="33"/>
                      <a:pt x="46" y="35"/>
                      <a:pt x="47" y="34"/>
                    </a:cubicBezTo>
                    <a:cubicBezTo>
                      <a:pt x="48" y="33"/>
                      <a:pt x="45" y="33"/>
                      <a:pt x="45" y="32"/>
                    </a:cubicBezTo>
                    <a:close/>
                    <a:moveTo>
                      <a:pt x="99" y="17"/>
                    </a:moveTo>
                    <a:cubicBezTo>
                      <a:pt x="98" y="17"/>
                      <a:pt x="97" y="19"/>
                      <a:pt x="97" y="19"/>
                    </a:cubicBezTo>
                    <a:cubicBezTo>
                      <a:pt x="96" y="19"/>
                      <a:pt x="94" y="21"/>
                      <a:pt x="93" y="21"/>
                    </a:cubicBezTo>
                    <a:cubicBezTo>
                      <a:pt x="91" y="22"/>
                      <a:pt x="91" y="17"/>
                      <a:pt x="90" y="16"/>
                    </a:cubicBezTo>
                    <a:cubicBezTo>
                      <a:pt x="90" y="15"/>
                      <a:pt x="85" y="14"/>
                      <a:pt x="85" y="15"/>
                    </a:cubicBezTo>
                    <a:cubicBezTo>
                      <a:pt x="85" y="16"/>
                      <a:pt x="83" y="16"/>
                      <a:pt x="83" y="17"/>
                    </a:cubicBezTo>
                    <a:cubicBezTo>
                      <a:pt x="83" y="17"/>
                      <a:pt x="83" y="17"/>
                      <a:pt x="84" y="17"/>
                    </a:cubicBezTo>
                    <a:cubicBezTo>
                      <a:pt x="85" y="17"/>
                      <a:pt x="85" y="18"/>
                      <a:pt x="86" y="19"/>
                    </a:cubicBezTo>
                    <a:cubicBezTo>
                      <a:pt x="86" y="20"/>
                      <a:pt x="88" y="19"/>
                      <a:pt x="89" y="19"/>
                    </a:cubicBezTo>
                    <a:cubicBezTo>
                      <a:pt x="90" y="19"/>
                      <a:pt x="90" y="20"/>
                      <a:pt x="89" y="20"/>
                    </a:cubicBezTo>
                    <a:cubicBezTo>
                      <a:pt x="88" y="19"/>
                      <a:pt x="88" y="20"/>
                      <a:pt x="87" y="20"/>
                    </a:cubicBezTo>
                    <a:cubicBezTo>
                      <a:pt x="86" y="20"/>
                      <a:pt x="85" y="20"/>
                      <a:pt x="86" y="20"/>
                    </a:cubicBezTo>
                    <a:cubicBezTo>
                      <a:pt x="86" y="21"/>
                      <a:pt x="87" y="21"/>
                      <a:pt x="87" y="22"/>
                    </a:cubicBezTo>
                    <a:cubicBezTo>
                      <a:pt x="87" y="23"/>
                      <a:pt x="89" y="23"/>
                      <a:pt x="89" y="22"/>
                    </a:cubicBezTo>
                    <a:cubicBezTo>
                      <a:pt x="89" y="21"/>
                      <a:pt x="90" y="23"/>
                      <a:pt x="91" y="23"/>
                    </a:cubicBezTo>
                    <a:cubicBezTo>
                      <a:pt x="93" y="23"/>
                      <a:pt x="92" y="24"/>
                      <a:pt x="93" y="24"/>
                    </a:cubicBezTo>
                    <a:cubicBezTo>
                      <a:pt x="95" y="24"/>
                      <a:pt x="98" y="25"/>
                      <a:pt x="100" y="26"/>
                    </a:cubicBezTo>
                    <a:cubicBezTo>
                      <a:pt x="101" y="27"/>
                      <a:pt x="100" y="28"/>
                      <a:pt x="101" y="29"/>
                    </a:cubicBezTo>
                    <a:cubicBezTo>
                      <a:pt x="102" y="30"/>
                      <a:pt x="102" y="31"/>
                      <a:pt x="101" y="31"/>
                    </a:cubicBezTo>
                    <a:cubicBezTo>
                      <a:pt x="100" y="31"/>
                      <a:pt x="98" y="32"/>
                      <a:pt x="99" y="33"/>
                    </a:cubicBezTo>
                    <a:cubicBezTo>
                      <a:pt x="99" y="34"/>
                      <a:pt x="103" y="33"/>
                      <a:pt x="104" y="33"/>
                    </a:cubicBezTo>
                    <a:cubicBezTo>
                      <a:pt x="105" y="33"/>
                      <a:pt x="105" y="34"/>
                      <a:pt x="107" y="35"/>
                    </a:cubicBezTo>
                    <a:cubicBezTo>
                      <a:pt x="107" y="20"/>
                      <a:pt x="107" y="20"/>
                      <a:pt x="107" y="20"/>
                    </a:cubicBezTo>
                    <a:cubicBezTo>
                      <a:pt x="104" y="19"/>
                      <a:pt x="99" y="17"/>
                      <a:pt x="99" y="17"/>
                    </a:cubicBezTo>
                    <a:close/>
                    <a:moveTo>
                      <a:pt x="69" y="35"/>
                    </a:moveTo>
                    <a:cubicBezTo>
                      <a:pt x="69" y="35"/>
                      <a:pt x="68" y="35"/>
                      <a:pt x="68" y="35"/>
                    </a:cubicBezTo>
                    <a:cubicBezTo>
                      <a:pt x="68" y="35"/>
                      <a:pt x="68" y="35"/>
                      <a:pt x="68" y="36"/>
                    </a:cubicBezTo>
                    <a:cubicBezTo>
                      <a:pt x="68" y="36"/>
                      <a:pt x="67" y="35"/>
                      <a:pt x="67" y="35"/>
                    </a:cubicBezTo>
                    <a:cubicBezTo>
                      <a:pt x="66" y="36"/>
                      <a:pt x="65" y="37"/>
                      <a:pt x="66" y="38"/>
                    </a:cubicBezTo>
                    <a:cubicBezTo>
                      <a:pt x="67" y="38"/>
                      <a:pt x="68" y="37"/>
                      <a:pt x="69" y="36"/>
                    </a:cubicBezTo>
                    <a:cubicBezTo>
                      <a:pt x="69" y="36"/>
                      <a:pt x="69" y="36"/>
                      <a:pt x="69" y="36"/>
                    </a:cubicBezTo>
                    <a:cubicBezTo>
                      <a:pt x="69" y="36"/>
                      <a:pt x="69" y="36"/>
                      <a:pt x="69" y="36"/>
                    </a:cubicBezTo>
                    <a:cubicBezTo>
                      <a:pt x="69" y="35"/>
                      <a:pt x="70" y="35"/>
                      <a:pt x="70" y="35"/>
                    </a:cubicBezTo>
                    <a:cubicBezTo>
                      <a:pt x="69" y="35"/>
                      <a:pt x="69" y="35"/>
                      <a:pt x="69" y="35"/>
                    </a:cubicBezTo>
                    <a:close/>
                    <a:moveTo>
                      <a:pt x="50" y="17"/>
                    </a:moveTo>
                    <a:cubicBezTo>
                      <a:pt x="51" y="16"/>
                      <a:pt x="51" y="15"/>
                      <a:pt x="51" y="13"/>
                    </a:cubicBezTo>
                    <a:cubicBezTo>
                      <a:pt x="51" y="12"/>
                      <a:pt x="54" y="12"/>
                      <a:pt x="55" y="11"/>
                    </a:cubicBezTo>
                    <a:cubicBezTo>
                      <a:pt x="55" y="11"/>
                      <a:pt x="54" y="10"/>
                      <a:pt x="53" y="10"/>
                    </a:cubicBezTo>
                    <a:cubicBezTo>
                      <a:pt x="52" y="9"/>
                      <a:pt x="53" y="8"/>
                      <a:pt x="52" y="8"/>
                    </a:cubicBezTo>
                    <a:cubicBezTo>
                      <a:pt x="52" y="7"/>
                      <a:pt x="51" y="6"/>
                      <a:pt x="52" y="6"/>
                    </a:cubicBezTo>
                    <a:cubicBezTo>
                      <a:pt x="52" y="6"/>
                      <a:pt x="51" y="4"/>
                      <a:pt x="52" y="4"/>
                    </a:cubicBezTo>
                    <a:cubicBezTo>
                      <a:pt x="52" y="4"/>
                      <a:pt x="52" y="4"/>
                      <a:pt x="52" y="4"/>
                    </a:cubicBezTo>
                    <a:cubicBezTo>
                      <a:pt x="52" y="3"/>
                      <a:pt x="51" y="3"/>
                      <a:pt x="51" y="3"/>
                    </a:cubicBezTo>
                    <a:cubicBezTo>
                      <a:pt x="50" y="3"/>
                      <a:pt x="47" y="3"/>
                      <a:pt x="47" y="5"/>
                    </a:cubicBezTo>
                    <a:cubicBezTo>
                      <a:pt x="48" y="7"/>
                      <a:pt x="46" y="6"/>
                      <a:pt x="46" y="7"/>
                    </a:cubicBezTo>
                    <a:cubicBezTo>
                      <a:pt x="46" y="8"/>
                      <a:pt x="45" y="8"/>
                      <a:pt x="45" y="9"/>
                    </a:cubicBezTo>
                    <a:cubicBezTo>
                      <a:pt x="45" y="10"/>
                      <a:pt x="45" y="10"/>
                      <a:pt x="43" y="10"/>
                    </a:cubicBezTo>
                    <a:cubicBezTo>
                      <a:pt x="42" y="11"/>
                      <a:pt x="42" y="10"/>
                      <a:pt x="41" y="10"/>
                    </a:cubicBezTo>
                    <a:cubicBezTo>
                      <a:pt x="40" y="10"/>
                      <a:pt x="40" y="11"/>
                      <a:pt x="39" y="11"/>
                    </a:cubicBezTo>
                    <a:cubicBezTo>
                      <a:pt x="38" y="11"/>
                      <a:pt x="36" y="11"/>
                      <a:pt x="36" y="11"/>
                    </a:cubicBezTo>
                    <a:cubicBezTo>
                      <a:pt x="35" y="12"/>
                      <a:pt x="34" y="10"/>
                      <a:pt x="34" y="10"/>
                    </a:cubicBezTo>
                    <a:cubicBezTo>
                      <a:pt x="34" y="10"/>
                      <a:pt x="33" y="10"/>
                      <a:pt x="33" y="9"/>
                    </a:cubicBezTo>
                    <a:cubicBezTo>
                      <a:pt x="33" y="9"/>
                      <a:pt x="33" y="9"/>
                      <a:pt x="33" y="9"/>
                    </a:cubicBezTo>
                    <a:cubicBezTo>
                      <a:pt x="32" y="9"/>
                      <a:pt x="30" y="11"/>
                      <a:pt x="31" y="12"/>
                    </a:cubicBezTo>
                    <a:cubicBezTo>
                      <a:pt x="32" y="13"/>
                      <a:pt x="32" y="15"/>
                      <a:pt x="33" y="15"/>
                    </a:cubicBezTo>
                    <a:cubicBezTo>
                      <a:pt x="33" y="16"/>
                      <a:pt x="35" y="16"/>
                      <a:pt x="35" y="18"/>
                    </a:cubicBezTo>
                    <a:cubicBezTo>
                      <a:pt x="35" y="19"/>
                      <a:pt x="36" y="21"/>
                      <a:pt x="37" y="21"/>
                    </a:cubicBezTo>
                    <a:cubicBezTo>
                      <a:pt x="38" y="20"/>
                      <a:pt x="38" y="21"/>
                      <a:pt x="39" y="22"/>
                    </a:cubicBezTo>
                    <a:cubicBezTo>
                      <a:pt x="39" y="22"/>
                      <a:pt x="41" y="21"/>
                      <a:pt x="42" y="21"/>
                    </a:cubicBezTo>
                    <a:cubicBezTo>
                      <a:pt x="42" y="21"/>
                      <a:pt x="45" y="22"/>
                      <a:pt x="45" y="23"/>
                    </a:cubicBezTo>
                    <a:cubicBezTo>
                      <a:pt x="45" y="23"/>
                      <a:pt x="47" y="23"/>
                      <a:pt x="48" y="22"/>
                    </a:cubicBezTo>
                    <a:cubicBezTo>
                      <a:pt x="49" y="22"/>
                      <a:pt x="49" y="18"/>
                      <a:pt x="50" y="17"/>
                    </a:cubicBezTo>
                    <a:close/>
                    <a:moveTo>
                      <a:pt x="55" y="36"/>
                    </a:moveTo>
                    <a:cubicBezTo>
                      <a:pt x="55" y="37"/>
                      <a:pt x="57" y="37"/>
                      <a:pt x="57" y="37"/>
                    </a:cubicBezTo>
                    <a:cubicBezTo>
                      <a:pt x="57" y="38"/>
                      <a:pt x="59" y="38"/>
                      <a:pt x="59" y="37"/>
                    </a:cubicBezTo>
                    <a:cubicBezTo>
                      <a:pt x="59" y="36"/>
                      <a:pt x="54" y="35"/>
                      <a:pt x="55" y="36"/>
                    </a:cubicBezTo>
                    <a:close/>
                    <a:moveTo>
                      <a:pt x="52" y="33"/>
                    </a:moveTo>
                    <a:cubicBezTo>
                      <a:pt x="51" y="33"/>
                      <a:pt x="50" y="34"/>
                      <a:pt x="49" y="33"/>
                    </a:cubicBezTo>
                    <a:cubicBezTo>
                      <a:pt x="49" y="33"/>
                      <a:pt x="48" y="34"/>
                      <a:pt x="48" y="34"/>
                    </a:cubicBezTo>
                    <a:cubicBezTo>
                      <a:pt x="48" y="35"/>
                      <a:pt x="50" y="36"/>
                      <a:pt x="52" y="35"/>
                    </a:cubicBezTo>
                    <a:cubicBezTo>
                      <a:pt x="53" y="34"/>
                      <a:pt x="55" y="35"/>
                      <a:pt x="55" y="34"/>
                    </a:cubicBezTo>
                    <a:cubicBezTo>
                      <a:pt x="55" y="33"/>
                      <a:pt x="52" y="32"/>
                      <a:pt x="52"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356">
                <a:extLst>
                  <a:ext uri="{FF2B5EF4-FFF2-40B4-BE49-F238E27FC236}">
                    <a16:creationId xmlns:a16="http://schemas.microsoft.com/office/drawing/2014/main" id="{C32B3F54-FEB3-49C1-9F89-84FFAC167AB5}"/>
                  </a:ext>
                </a:extLst>
              </p:cNvPr>
              <p:cNvSpPr>
                <a:spLocks noEditPoints="1"/>
              </p:cNvSpPr>
              <p:nvPr/>
            </p:nvSpPr>
            <p:spPr bwMode="auto">
              <a:xfrm>
                <a:off x="-2490788" y="2303463"/>
                <a:ext cx="28575" cy="11113"/>
              </a:xfrm>
              <a:custGeom>
                <a:avLst/>
                <a:gdLst>
                  <a:gd name="T0" fmla="*/ 1 w 8"/>
                  <a:gd name="T1" fmla="*/ 2 h 3"/>
                  <a:gd name="T2" fmla="*/ 0 w 8"/>
                  <a:gd name="T3" fmla="*/ 2 h 3"/>
                  <a:gd name="T4" fmla="*/ 1 w 8"/>
                  <a:gd name="T5" fmla="*/ 3 h 3"/>
                  <a:gd name="T6" fmla="*/ 1 w 8"/>
                  <a:gd name="T7" fmla="*/ 2 h 3"/>
                  <a:gd name="T8" fmla="*/ 1 w 8"/>
                  <a:gd name="T9" fmla="*/ 2 h 3"/>
                  <a:gd name="T10" fmla="*/ 1 w 8"/>
                  <a:gd name="T11" fmla="*/ 2 h 3"/>
                  <a:gd name="T12" fmla="*/ 4 w 8"/>
                  <a:gd name="T13" fmla="*/ 0 h 3"/>
                  <a:gd name="T14" fmla="*/ 2 w 8"/>
                  <a:gd name="T15" fmla="*/ 1 h 3"/>
                  <a:gd name="T16" fmla="*/ 2 w 8"/>
                  <a:gd name="T17" fmla="*/ 2 h 3"/>
                  <a:gd name="T18" fmla="*/ 3 w 8"/>
                  <a:gd name="T19" fmla="*/ 2 h 3"/>
                  <a:gd name="T20" fmla="*/ 8 w 8"/>
                  <a:gd name="T21" fmla="*/ 0 h 3"/>
                  <a:gd name="T22" fmla="*/ 4 w 8"/>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3">
                    <a:moveTo>
                      <a:pt x="1" y="2"/>
                    </a:moveTo>
                    <a:cubicBezTo>
                      <a:pt x="1" y="2"/>
                      <a:pt x="0" y="2"/>
                      <a:pt x="0" y="2"/>
                    </a:cubicBezTo>
                    <a:cubicBezTo>
                      <a:pt x="0" y="2"/>
                      <a:pt x="1" y="3"/>
                      <a:pt x="1" y="3"/>
                    </a:cubicBezTo>
                    <a:cubicBezTo>
                      <a:pt x="1" y="2"/>
                      <a:pt x="1" y="2"/>
                      <a:pt x="1" y="2"/>
                    </a:cubicBezTo>
                    <a:cubicBezTo>
                      <a:pt x="1" y="2"/>
                      <a:pt x="1" y="2"/>
                      <a:pt x="1" y="2"/>
                    </a:cubicBezTo>
                    <a:cubicBezTo>
                      <a:pt x="1" y="2"/>
                      <a:pt x="1" y="2"/>
                      <a:pt x="1" y="2"/>
                    </a:cubicBezTo>
                    <a:close/>
                    <a:moveTo>
                      <a:pt x="4" y="0"/>
                    </a:moveTo>
                    <a:cubicBezTo>
                      <a:pt x="3" y="0"/>
                      <a:pt x="3" y="1"/>
                      <a:pt x="2" y="1"/>
                    </a:cubicBezTo>
                    <a:cubicBezTo>
                      <a:pt x="2" y="2"/>
                      <a:pt x="2" y="2"/>
                      <a:pt x="2" y="2"/>
                    </a:cubicBezTo>
                    <a:cubicBezTo>
                      <a:pt x="2" y="2"/>
                      <a:pt x="2" y="2"/>
                      <a:pt x="3" y="2"/>
                    </a:cubicBezTo>
                    <a:cubicBezTo>
                      <a:pt x="4" y="2"/>
                      <a:pt x="7" y="1"/>
                      <a:pt x="8" y="0"/>
                    </a:cubicBezTo>
                    <a:cubicBezTo>
                      <a:pt x="8" y="0"/>
                      <a:pt x="5" y="0"/>
                      <a:pt x="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357">
                <a:extLst>
                  <a:ext uri="{FF2B5EF4-FFF2-40B4-BE49-F238E27FC236}">
                    <a16:creationId xmlns:a16="http://schemas.microsoft.com/office/drawing/2014/main" id="{307D5A78-7CFB-434E-9F0F-46F0AC692435}"/>
                  </a:ext>
                </a:extLst>
              </p:cNvPr>
              <p:cNvSpPr>
                <a:spLocks noEditPoints="1"/>
              </p:cNvSpPr>
              <p:nvPr/>
            </p:nvSpPr>
            <p:spPr bwMode="auto">
              <a:xfrm>
                <a:off x="-3467100" y="1803400"/>
                <a:ext cx="98425" cy="103188"/>
              </a:xfrm>
              <a:custGeom>
                <a:avLst/>
                <a:gdLst>
                  <a:gd name="T0" fmla="*/ 18 w 27"/>
                  <a:gd name="T1" fmla="*/ 25 h 29"/>
                  <a:gd name="T2" fmla="*/ 16 w 27"/>
                  <a:gd name="T3" fmla="*/ 25 h 29"/>
                  <a:gd name="T4" fmla="*/ 14 w 27"/>
                  <a:gd name="T5" fmla="*/ 26 h 29"/>
                  <a:gd name="T6" fmla="*/ 16 w 27"/>
                  <a:gd name="T7" fmla="*/ 27 h 29"/>
                  <a:gd name="T8" fmla="*/ 19 w 27"/>
                  <a:gd name="T9" fmla="*/ 29 h 29"/>
                  <a:gd name="T10" fmla="*/ 19 w 27"/>
                  <a:gd name="T11" fmla="*/ 27 h 29"/>
                  <a:gd name="T12" fmla="*/ 20 w 27"/>
                  <a:gd name="T13" fmla="*/ 25 h 29"/>
                  <a:gd name="T14" fmla="*/ 18 w 27"/>
                  <a:gd name="T15" fmla="*/ 25 h 29"/>
                  <a:gd name="T16" fmla="*/ 5 w 27"/>
                  <a:gd name="T17" fmla="*/ 17 h 29"/>
                  <a:gd name="T18" fmla="*/ 3 w 27"/>
                  <a:gd name="T19" fmla="*/ 18 h 29"/>
                  <a:gd name="T20" fmla="*/ 4 w 27"/>
                  <a:gd name="T21" fmla="*/ 21 h 29"/>
                  <a:gd name="T22" fmla="*/ 5 w 27"/>
                  <a:gd name="T23" fmla="*/ 23 h 29"/>
                  <a:gd name="T24" fmla="*/ 7 w 27"/>
                  <a:gd name="T25" fmla="*/ 22 h 29"/>
                  <a:gd name="T26" fmla="*/ 7 w 27"/>
                  <a:gd name="T27" fmla="*/ 18 h 29"/>
                  <a:gd name="T28" fmla="*/ 5 w 27"/>
                  <a:gd name="T29" fmla="*/ 17 h 29"/>
                  <a:gd name="T30" fmla="*/ 22 w 27"/>
                  <a:gd name="T31" fmla="*/ 16 h 29"/>
                  <a:gd name="T32" fmla="*/ 20 w 27"/>
                  <a:gd name="T33" fmla="*/ 15 h 29"/>
                  <a:gd name="T34" fmla="*/ 17 w 27"/>
                  <a:gd name="T35" fmla="*/ 11 h 29"/>
                  <a:gd name="T36" fmla="*/ 13 w 27"/>
                  <a:gd name="T37" fmla="*/ 8 h 29"/>
                  <a:gd name="T38" fmla="*/ 13 w 27"/>
                  <a:gd name="T39" fmla="*/ 5 h 29"/>
                  <a:gd name="T40" fmla="*/ 14 w 27"/>
                  <a:gd name="T41" fmla="*/ 4 h 29"/>
                  <a:gd name="T42" fmla="*/ 15 w 27"/>
                  <a:gd name="T43" fmla="*/ 1 h 29"/>
                  <a:gd name="T44" fmla="*/ 13 w 27"/>
                  <a:gd name="T45" fmla="*/ 1 h 29"/>
                  <a:gd name="T46" fmla="*/ 13 w 27"/>
                  <a:gd name="T47" fmla="*/ 0 h 29"/>
                  <a:gd name="T48" fmla="*/ 11 w 27"/>
                  <a:gd name="T49" fmla="*/ 0 h 29"/>
                  <a:gd name="T50" fmla="*/ 10 w 27"/>
                  <a:gd name="T51" fmla="*/ 0 h 29"/>
                  <a:gd name="T52" fmla="*/ 9 w 27"/>
                  <a:gd name="T53" fmla="*/ 0 h 29"/>
                  <a:gd name="T54" fmla="*/ 9 w 27"/>
                  <a:gd name="T55" fmla="*/ 1 h 29"/>
                  <a:gd name="T56" fmla="*/ 9 w 27"/>
                  <a:gd name="T57" fmla="*/ 1 h 29"/>
                  <a:gd name="T58" fmla="*/ 8 w 27"/>
                  <a:gd name="T59" fmla="*/ 2 h 29"/>
                  <a:gd name="T60" fmla="*/ 7 w 27"/>
                  <a:gd name="T61" fmla="*/ 2 h 29"/>
                  <a:gd name="T62" fmla="*/ 6 w 27"/>
                  <a:gd name="T63" fmla="*/ 2 h 29"/>
                  <a:gd name="T64" fmla="*/ 5 w 27"/>
                  <a:gd name="T65" fmla="*/ 3 h 29"/>
                  <a:gd name="T66" fmla="*/ 4 w 27"/>
                  <a:gd name="T67" fmla="*/ 2 h 29"/>
                  <a:gd name="T68" fmla="*/ 3 w 27"/>
                  <a:gd name="T69" fmla="*/ 3 h 29"/>
                  <a:gd name="T70" fmla="*/ 1 w 27"/>
                  <a:gd name="T71" fmla="*/ 3 h 29"/>
                  <a:gd name="T72" fmla="*/ 1 w 27"/>
                  <a:gd name="T73" fmla="*/ 4 h 29"/>
                  <a:gd name="T74" fmla="*/ 1 w 27"/>
                  <a:gd name="T75" fmla="*/ 5 h 29"/>
                  <a:gd name="T76" fmla="*/ 0 w 27"/>
                  <a:gd name="T77" fmla="*/ 6 h 29"/>
                  <a:gd name="T78" fmla="*/ 1 w 27"/>
                  <a:gd name="T79" fmla="*/ 7 h 29"/>
                  <a:gd name="T80" fmla="*/ 1 w 27"/>
                  <a:gd name="T81" fmla="*/ 8 h 29"/>
                  <a:gd name="T82" fmla="*/ 2 w 27"/>
                  <a:gd name="T83" fmla="*/ 9 h 29"/>
                  <a:gd name="T84" fmla="*/ 2 w 27"/>
                  <a:gd name="T85" fmla="*/ 9 h 29"/>
                  <a:gd name="T86" fmla="*/ 3 w 27"/>
                  <a:gd name="T87" fmla="*/ 9 h 29"/>
                  <a:gd name="T88" fmla="*/ 5 w 27"/>
                  <a:gd name="T89" fmla="*/ 8 h 29"/>
                  <a:gd name="T90" fmla="*/ 8 w 27"/>
                  <a:gd name="T91" fmla="*/ 9 h 29"/>
                  <a:gd name="T92" fmla="*/ 9 w 27"/>
                  <a:gd name="T93" fmla="*/ 10 h 29"/>
                  <a:gd name="T94" fmla="*/ 11 w 27"/>
                  <a:gd name="T95" fmla="*/ 13 h 29"/>
                  <a:gd name="T96" fmla="*/ 14 w 27"/>
                  <a:gd name="T97" fmla="*/ 16 h 29"/>
                  <a:gd name="T98" fmla="*/ 17 w 27"/>
                  <a:gd name="T99" fmla="*/ 17 h 29"/>
                  <a:gd name="T100" fmla="*/ 19 w 27"/>
                  <a:gd name="T101" fmla="*/ 18 h 29"/>
                  <a:gd name="T102" fmla="*/ 20 w 27"/>
                  <a:gd name="T103" fmla="*/ 20 h 29"/>
                  <a:gd name="T104" fmla="*/ 21 w 27"/>
                  <a:gd name="T105" fmla="*/ 21 h 29"/>
                  <a:gd name="T106" fmla="*/ 21 w 27"/>
                  <a:gd name="T107" fmla="*/ 24 h 29"/>
                  <a:gd name="T108" fmla="*/ 21 w 27"/>
                  <a:gd name="T109" fmla="*/ 25 h 29"/>
                  <a:gd name="T110" fmla="*/ 22 w 27"/>
                  <a:gd name="T111" fmla="*/ 23 h 29"/>
                  <a:gd name="T112" fmla="*/ 24 w 27"/>
                  <a:gd name="T113" fmla="*/ 22 h 29"/>
                  <a:gd name="T114" fmla="*/ 23 w 27"/>
                  <a:gd name="T115" fmla="*/ 20 h 29"/>
                  <a:gd name="T116" fmla="*/ 25 w 27"/>
                  <a:gd name="T117" fmla="*/ 19 h 29"/>
                  <a:gd name="T118" fmla="*/ 27 w 27"/>
                  <a:gd name="T119" fmla="*/ 19 h 29"/>
                  <a:gd name="T120" fmla="*/ 22 w 27"/>
                  <a:gd name="T121"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29">
                    <a:moveTo>
                      <a:pt x="18" y="25"/>
                    </a:moveTo>
                    <a:cubicBezTo>
                      <a:pt x="17" y="25"/>
                      <a:pt x="16" y="25"/>
                      <a:pt x="16" y="25"/>
                    </a:cubicBezTo>
                    <a:cubicBezTo>
                      <a:pt x="15" y="25"/>
                      <a:pt x="13" y="25"/>
                      <a:pt x="14" y="26"/>
                    </a:cubicBezTo>
                    <a:cubicBezTo>
                      <a:pt x="14" y="26"/>
                      <a:pt x="14" y="27"/>
                      <a:pt x="16" y="27"/>
                    </a:cubicBezTo>
                    <a:cubicBezTo>
                      <a:pt x="18" y="28"/>
                      <a:pt x="18" y="29"/>
                      <a:pt x="19" y="29"/>
                    </a:cubicBezTo>
                    <a:cubicBezTo>
                      <a:pt x="19" y="29"/>
                      <a:pt x="20" y="28"/>
                      <a:pt x="19" y="27"/>
                    </a:cubicBezTo>
                    <a:cubicBezTo>
                      <a:pt x="19" y="26"/>
                      <a:pt x="20" y="25"/>
                      <a:pt x="20" y="25"/>
                    </a:cubicBezTo>
                    <a:cubicBezTo>
                      <a:pt x="20" y="25"/>
                      <a:pt x="20" y="25"/>
                      <a:pt x="18" y="25"/>
                    </a:cubicBezTo>
                    <a:close/>
                    <a:moveTo>
                      <a:pt x="5" y="17"/>
                    </a:moveTo>
                    <a:cubicBezTo>
                      <a:pt x="4" y="18"/>
                      <a:pt x="4" y="17"/>
                      <a:pt x="3" y="18"/>
                    </a:cubicBezTo>
                    <a:cubicBezTo>
                      <a:pt x="3" y="18"/>
                      <a:pt x="5" y="19"/>
                      <a:pt x="4" y="21"/>
                    </a:cubicBezTo>
                    <a:cubicBezTo>
                      <a:pt x="4" y="22"/>
                      <a:pt x="5" y="24"/>
                      <a:pt x="5" y="23"/>
                    </a:cubicBezTo>
                    <a:cubicBezTo>
                      <a:pt x="6" y="22"/>
                      <a:pt x="6" y="22"/>
                      <a:pt x="7" y="22"/>
                    </a:cubicBezTo>
                    <a:cubicBezTo>
                      <a:pt x="7" y="21"/>
                      <a:pt x="7" y="19"/>
                      <a:pt x="7" y="18"/>
                    </a:cubicBezTo>
                    <a:cubicBezTo>
                      <a:pt x="8" y="17"/>
                      <a:pt x="6" y="17"/>
                      <a:pt x="5" y="17"/>
                    </a:cubicBezTo>
                    <a:close/>
                    <a:moveTo>
                      <a:pt x="22" y="16"/>
                    </a:moveTo>
                    <a:cubicBezTo>
                      <a:pt x="21" y="16"/>
                      <a:pt x="22" y="15"/>
                      <a:pt x="20" y="15"/>
                    </a:cubicBezTo>
                    <a:cubicBezTo>
                      <a:pt x="19" y="15"/>
                      <a:pt x="17" y="13"/>
                      <a:pt x="17" y="11"/>
                    </a:cubicBezTo>
                    <a:cubicBezTo>
                      <a:pt x="16" y="9"/>
                      <a:pt x="14" y="9"/>
                      <a:pt x="13" y="8"/>
                    </a:cubicBezTo>
                    <a:cubicBezTo>
                      <a:pt x="13" y="7"/>
                      <a:pt x="14" y="6"/>
                      <a:pt x="13" y="5"/>
                    </a:cubicBezTo>
                    <a:cubicBezTo>
                      <a:pt x="13" y="5"/>
                      <a:pt x="14" y="4"/>
                      <a:pt x="14" y="4"/>
                    </a:cubicBezTo>
                    <a:cubicBezTo>
                      <a:pt x="14" y="3"/>
                      <a:pt x="15" y="2"/>
                      <a:pt x="15" y="1"/>
                    </a:cubicBezTo>
                    <a:cubicBezTo>
                      <a:pt x="14" y="1"/>
                      <a:pt x="14" y="1"/>
                      <a:pt x="13" y="1"/>
                    </a:cubicBezTo>
                    <a:cubicBezTo>
                      <a:pt x="13" y="1"/>
                      <a:pt x="13" y="0"/>
                      <a:pt x="13" y="0"/>
                    </a:cubicBezTo>
                    <a:cubicBezTo>
                      <a:pt x="13" y="0"/>
                      <a:pt x="11" y="0"/>
                      <a:pt x="11" y="0"/>
                    </a:cubicBezTo>
                    <a:cubicBezTo>
                      <a:pt x="11" y="0"/>
                      <a:pt x="10" y="1"/>
                      <a:pt x="10" y="0"/>
                    </a:cubicBezTo>
                    <a:cubicBezTo>
                      <a:pt x="10" y="0"/>
                      <a:pt x="9" y="0"/>
                      <a:pt x="9" y="0"/>
                    </a:cubicBezTo>
                    <a:cubicBezTo>
                      <a:pt x="9" y="1"/>
                      <a:pt x="9" y="1"/>
                      <a:pt x="9" y="1"/>
                    </a:cubicBezTo>
                    <a:cubicBezTo>
                      <a:pt x="9" y="1"/>
                      <a:pt x="9" y="1"/>
                      <a:pt x="9" y="1"/>
                    </a:cubicBezTo>
                    <a:cubicBezTo>
                      <a:pt x="8" y="1"/>
                      <a:pt x="8" y="1"/>
                      <a:pt x="8" y="2"/>
                    </a:cubicBezTo>
                    <a:cubicBezTo>
                      <a:pt x="8" y="2"/>
                      <a:pt x="7" y="2"/>
                      <a:pt x="7" y="2"/>
                    </a:cubicBezTo>
                    <a:cubicBezTo>
                      <a:pt x="6" y="2"/>
                      <a:pt x="6" y="2"/>
                      <a:pt x="6" y="2"/>
                    </a:cubicBezTo>
                    <a:cubicBezTo>
                      <a:pt x="6" y="3"/>
                      <a:pt x="6" y="4"/>
                      <a:pt x="5" y="3"/>
                    </a:cubicBezTo>
                    <a:cubicBezTo>
                      <a:pt x="5" y="3"/>
                      <a:pt x="4" y="1"/>
                      <a:pt x="4" y="2"/>
                    </a:cubicBezTo>
                    <a:cubicBezTo>
                      <a:pt x="4" y="2"/>
                      <a:pt x="3" y="3"/>
                      <a:pt x="3" y="3"/>
                    </a:cubicBezTo>
                    <a:cubicBezTo>
                      <a:pt x="3" y="3"/>
                      <a:pt x="2" y="3"/>
                      <a:pt x="1" y="3"/>
                    </a:cubicBezTo>
                    <a:cubicBezTo>
                      <a:pt x="1" y="4"/>
                      <a:pt x="1" y="4"/>
                      <a:pt x="1" y="4"/>
                    </a:cubicBezTo>
                    <a:cubicBezTo>
                      <a:pt x="1" y="5"/>
                      <a:pt x="1" y="5"/>
                      <a:pt x="1" y="5"/>
                    </a:cubicBezTo>
                    <a:cubicBezTo>
                      <a:pt x="0" y="6"/>
                      <a:pt x="0" y="5"/>
                      <a:pt x="0" y="6"/>
                    </a:cubicBezTo>
                    <a:cubicBezTo>
                      <a:pt x="1" y="7"/>
                      <a:pt x="1" y="7"/>
                      <a:pt x="1" y="7"/>
                    </a:cubicBezTo>
                    <a:cubicBezTo>
                      <a:pt x="1" y="8"/>
                      <a:pt x="1" y="8"/>
                      <a:pt x="1" y="8"/>
                    </a:cubicBezTo>
                    <a:cubicBezTo>
                      <a:pt x="2" y="8"/>
                      <a:pt x="3" y="8"/>
                      <a:pt x="2" y="9"/>
                    </a:cubicBezTo>
                    <a:cubicBezTo>
                      <a:pt x="2" y="9"/>
                      <a:pt x="2" y="9"/>
                      <a:pt x="2" y="9"/>
                    </a:cubicBezTo>
                    <a:cubicBezTo>
                      <a:pt x="3" y="9"/>
                      <a:pt x="3" y="9"/>
                      <a:pt x="3" y="9"/>
                    </a:cubicBezTo>
                    <a:cubicBezTo>
                      <a:pt x="4" y="9"/>
                      <a:pt x="4" y="8"/>
                      <a:pt x="5" y="8"/>
                    </a:cubicBezTo>
                    <a:cubicBezTo>
                      <a:pt x="6" y="7"/>
                      <a:pt x="8" y="8"/>
                      <a:pt x="8" y="9"/>
                    </a:cubicBezTo>
                    <a:cubicBezTo>
                      <a:pt x="9" y="10"/>
                      <a:pt x="9" y="10"/>
                      <a:pt x="9" y="10"/>
                    </a:cubicBezTo>
                    <a:cubicBezTo>
                      <a:pt x="9" y="11"/>
                      <a:pt x="10" y="12"/>
                      <a:pt x="11" y="13"/>
                    </a:cubicBezTo>
                    <a:cubicBezTo>
                      <a:pt x="13" y="14"/>
                      <a:pt x="13" y="16"/>
                      <a:pt x="14" y="16"/>
                    </a:cubicBezTo>
                    <a:cubicBezTo>
                      <a:pt x="15" y="16"/>
                      <a:pt x="16" y="16"/>
                      <a:pt x="17" y="17"/>
                    </a:cubicBezTo>
                    <a:cubicBezTo>
                      <a:pt x="17" y="18"/>
                      <a:pt x="18" y="18"/>
                      <a:pt x="19" y="18"/>
                    </a:cubicBezTo>
                    <a:cubicBezTo>
                      <a:pt x="19" y="19"/>
                      <a:pt x="19" y="20"/>
                      <a:pt x="20" y="20"/>
                    </a:cubicBezTo>
                    <a:cubicBezTo>
                      <a:pt x="21" y="20"/>
                      <a:pt x="21" y="20"/>
                      <a:pt x="21" y="21"/>
                    </a:cubicBezTo>
                    <a:cubicBezTo>
                      <a:pt x="21" y="22"/>
                      <a:pt x="22" y="23"/>
                      <a:pt x="21" y="24"/>
                    </a:cubicBezTo>
                    <a:cubicBezTo>
                      <a:pt x="21" y="24"/>
                      <a:pt x="21" y="25"/>
                      <a:pt x="21" y="25"/>
                    </a:cubicBezTo>
                    <a:cubicBezTo>
                      <a:pt x="22" y="25"/>
                      <a:pt x="22" y="24"/>
                      <a:pt x="22" y="23"/>
                    </a:cubicBezTo>
                    <a:cubicBezTo>
                      <a:pt x="22" y="23"/>
                      <a:pt x="23" y="23"/>
                      <a:pt x="24" y="22"/>
                    </a:cubicBezTo>
                    <a:cubicBezTo>
                      <a:pt x="24" y="21"/>
                      <a:pt x="23" y="21"/>
                      <a:pt x="23" y="20"/>
                    </a:cubicBezTo>
                    <a:cubicBezTo>
                      <a:pt x="22" y="19"/>
                      <a:pt x="24" y="19"/>
                      <a:pt x="25" y="19"/>
                    </a:cubicBezTo>
                    <a:cubicBezTo>
                      <a:pt x="26" y="20"/>
                      <a:pt x="27" y="21"/>
                      <a:pt x="27" y="19"/>
                    </a:cubicBezTo>
                    <a:cubicBezTo>
                      <a:pt x="27" y="18"/>
                      <a:pt x="23" y="17"/>
                      <a:pt x="22"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358">
                <a:extLst>
                  <a:ext uri="{FF2B5EF4-FFF2-40B4-BE49-F238E27FC236}">
                    <a16:creationId xmlns:a16="http://schemas.microsoft.com/office/drawing/2014/main" id="{E65521AC-B9D3-45A4-BF98-BFB3D18C5F84}"/>
                  </a:ext>
                </a:extLst>
              </p:cNvPr>
              <p:cNvSpPr>
                <a:spLocks/>
              </p:cNvSpPr>
              <p:nvPr/>
            </p:nvSpPr>
            <p:spPr bwMode="auto">
              <a:xfrm>
                <a:off x="-3368675" y="1838325"/>
                <a:ext cx="6350" cy="14288"/>
              </a:xfrm>
              <a:custGeom>
                <a:avLst/>
                <a:gdLst>
                  <a:gd name="T0" fmla="*/ 1 w 2"/>
                  <a:gd name="T1" fmla="*/ 0 h 4"/>
                  <a:gd name="T2" fmla="*/ 0 w 2"/>
                  <a:gd name="T3" fmla="*/ 2 h 4"/>
                  <a:gd name="T4" fmla="*/ 0 w 2"/>
                  <a:gd name="T5" fmla="*/ 3 h 4"/>
                  <a:gd name="T6" fmla="*/ 1 w 2"/>
                  <a:gd name="T7" fmla="*/ 4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0" y="1"/>
                      <a:pt x="0" y="2"/>
                      <a:pt x="0" y="2"/>
                    </a:cubicBezTo>
                    <a:cubicBezTo>
                      <a:pt x="0" y="2"/>
                      <a:pt x="0" y="3"/>
                      <a:pt x="0" y="3"/>
                    </a:cubicBezTo>
                    <a:cubicBezTo>
                      <a:pt x="0" y="3"/>
                      <a:pt x="1" y="4"/>
                      <a:pt x="1" y="4"/>
                    </a:cubicBezTo>
                    <a:cubicBezTo>
                      <a:pt x="1" y="4"/>
                      <a:pt x="1" y="4"/>
                      <a:pt x="1" y="4"/>
                    </a:cubicBezTo>
                    <a:cubicBezTo>
                      <a:pt x="2" y="3"/>
                      <a:pt x="2" y="3"/>
                      <a:pt x="2" y="3"/>
                    </a:cubicBezTo>
                    <a:cubicBezTo>
                      <a:pt x="2" y="2"/>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359">
                <a:extLst>
                  <a:ext uri="{FF2B5EF4-FFF2-40B4-BE49-F238E27FC236}">
                    <a16:creationId xmlns:a16="http://schemas.microsoft.com/office/drawing/2014/main" id="{9AE3A168-FD80-478F-8260-73A7E3940C09}"/>
                  </a:ext>
                </a:extLst>
              </p:cNvPr>
              <p:cNvSpPr>
                <a:spLocks/>
              </p:cNvSpPr>
              <p:nvPr/>
            </p:nvSpPr>
            <p:spPr bwMode="auto">
              <a:xfrm>
                <a:off x="-3368675" y="1809750"/>
                <a:ext cx="36512" cy="42863"/>
              </a:xfrm>
              <a:custGeom>
                <a:avLst/>
                <a:gdLst>
                  <a:gd name="T0" fmla="*/ 9 w 10"/>
                  <a:gd name="T1" fmla="*/ 8 h 12"/>
                  <a:gd name="T2" fmla="*/ 9 w 10"/>
                  <a:gd name="T3" fmla="*/ 6 h 12"/>
                  <a:gd name="T4" fmla="*/ 9 w 10"/>
                  <a:gd name="T5" fmla="*/ 5 h 12"/>
                  <a:gd name="T6" fmla="*/ 6 w 10"/>
                  <a:gd name="T7" fmla="*/ 4 h 12"/>
                  <a:gd name="T8" fmla="*/ 6 w 10"/>
                  <a:gd name="T9" fmla="*/ 3 h 12"/>
                  <a:gd name="T10" fmla="*/ 5 w 10"/>
                  <a:gd name="T11" fmla="*/ 2 h 12"/>
                  <a:gd name="T12" fmla="*/ 4 w 10"/>
                  <a:gd name="T13" fmla="*/ 1 h 12"/>
                  <a:gd name="T14" fmla="*/ 4 w 10"/>
                  <a:gd name="T15" fmla="*/ 1 h 12"/>
                  <a:gd name="T16" fmla="*/ 4 w 10"/>
                  <a:gd name="T17" fmla="*/ 0 h 12"/>
                  <a:gd name="T18" fmla="*/ 3 w 10"/>
                  <a:gd name="T19" fmla="*/ 0 h 12"/>
                  <a:gd name="T20" fmla="*/ 0 w 10"/>
                  <a:gd name="T21" fmla="*/ 1 h 12"/>
                  <a:gd name="T22" fmla="*/ 1 w 10"/>
                  <a:gd name="T23" fmla="*/ 2 h 12"/>
                  <a:gd name="T24" fmla="*/ 2 w 10"/>
                  <a:gd name="T25" fmla="*/ 4 h 12"/>
                  <a:gd name="T26" fmla="*/ 2 w 10"/>
                  <a:gd name="T27" fmla="*/ 8 h 12"/>
                  <a:gd name="T28" fmla="*/ 1 w 10"/>
                  <a:gd name="T29" fmla="*/ 8 h 12"/>
                  <a:gd name="T30" fmla="*/ 2 w 10"/>
                  <a:gd name="T31" fmla="*/ 11 h 12"/>
                  <a:gd name="T32" fmla="*/ 3 w 10"/>
                  <a:gd name="T33" fmla="*/ 11 h 12"/>
                  <a:gd name="T34" fmla="*/ 5 w 10"/>
                  <a:gd name="T35" fmla="*/ 12 h 12"/>
                  <a:gd name="T36" fmla="*/ 9 w 10"/>
                  <a:gd name="T37" fmla="*/ 11 h 12"/>
                  <a:gd name="T38" fmla="*/ 9 w 10"/>
                  <a:gd name="T39" fmla="*/ 10 h 12"/>
                  <a:gd name="T40" fmla="*/ 10 w 10"/>
                  <a:gd name="T41" fmla="*/ 9 h 12"/>
                  <a:gd name="T42" fmla="*/ 9 w 1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9" y="8"/>
                    </a:moveTo>
                    <a:cubicBezTo>
                      <a:pt x="8" y="7"/>
                      <a:pt x="8" y="7"/>
                      <a:pt x="9" y="6"/>
                    </a:cubicBezTo>
                    <a:cubicBezTo>
                      <a:pt x="9" y="6"/>
                      <a:pt x="9" y="6"/>
                      <a:pt x="9" y="5"/>
                    </a:cubicBezTo>
                    <a:cubicBezTo>
                      <a:pt x="9" y="5"/>
                      <a:pt x="7" y="4"/>
                      <a:pt x="6" y="4"/>
                    </a:cubicBezTo>
                    <a:cubicBezTo>
                      <a:pt x="6" y="4"/>
                      <a:pt x="7" y="3"/>
                      <a:pt x="6" y="3"/>
                    </a:cubicBezTo>
                    <a:cubicBezTo>
                      <a:pt x="5" y="3"/>
                      <a:pt x="5" y="2"/>
                      <a:pt x="5" y="2"/>
                    </a:cubicBezTo>
                    <a:cubicBezTo>
                      <a:pt x="5" y="2"/>
                      <a:pt x="4" y="1"/>
                      <a:pt x="4" y="1"/>
                    </a:cubicBezTo>
                    <a:cubicBezTo>
                      <a:pt x="4" y="1"/>
                      <a:pt x="4" y="1"/>
                      <a:pt x="4" y="1"/>
                    </a:cubicBezTo>
                    <a:cubicBezTo>
                      <a:pt x="4" y="1"/>
                      <a:pt x="4" y="1"/>
                      <a:pt x="4" y="0"/>
                    </a:cubicBezTo>
                    <a:cubicBezTo>
                      <a:pt x="3" y="0"/>
                      <a:pt x="3" y="0"/>
                      <a:pt x="3" y="0"/>
                    </a:cubicBezTo>
                    <a:cubicBezTo>
                      <a:pt x="3" y="0"/>
                      <a:pt x="1" y="1"/>
                      <a:pt x="0" y="1"/>
                    </a:cubicBezTo>
                    <a:cubicBezTo>
                      <a:pt x="0" y="2"/>
                      <a:pt x="1" y="2"/>
                      <a:pt x="1" y="2"/>
                    </a:cubicBezTo>
                    <a:cubicBezTo>
                      <a:pt x="2" y="3"/>
                      <a:pt x="1" y="3"/>
                      <a:pt x="2" y="4"/>
                    </a:cubicBezTo>
                    <a:cubicBezTo>
                      <a:pt x="2" y="5"/>
                      <a:pt x="2" y="8"/>
                      <a:pt x="2" y="8"/>
                    </a:cubicBezTo>
                    <a:cubicBezTo>
                      <a:pt x="1" y="8"/>
                      <a:pt x="1" y="8"/>
                      <a:pt x="1" y="8"/>
                    </a:cubicBezTo>
                    <a:cubicBezTo>
                      <a:pt x="1" y="9"/>
                      <a:pt x="2" y="10"/>
                      <a:pt x="2" y="11"/>
                    </a:cubicBezTo>
                    <a:cubicBezTo>
                      <a:pt x="2" y="11"/>
                      <a:pt x="3" y="11"/>
                      <a:pt x="3" y="11"/>
                    </a:cubicBezTo>
                    <a:cubicBezTo>
                      <a:pt x="3" y="11"/>
                      <a:pt x="5" y="12"/>
                      <a:pt x="5" y="12"/>
                    </a:cubicBezTo>
                    <a:cubicBezTo>
                      <a:pt x="5" y="12"/>
                      <a:pt x="7" y="11"/>
                      <a:pt x="9" y="11"/>
                    </a:cubicBezTo>
                    <a:cubicBezTo>
                      <a:pt x="9" y="11"/>
                      <a:pt x="9" y="11"/>
                      <a:pt x="9" y="10"/>
                    </a:cubicBezTo>
                    <a:cubicBezTo>
                      <a:pt x="9" y="10"/>
                      <a:pt x="9" y="9"/>
                      <a:pt x="10" y="9"/>
                    </a:cubicBezTo>
                    <a:cubicBezTo>
                      <a:pt x="10" y="9"/>
                      <a:pt x="9" y="8"/>
                      <a:pt x="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18" name="Rectangle 17">
              <a:extLst>
                <a:ext uri="{FF2B5EF4-FFF2-40B4-BE49-F238E27FC236}">
                  <a16:creationId xmlns:a16="http://schemas.microsoft.com/office/drawing/2014/main" id="{D1D07496-E560-41D9-BBA1-ED62767B567F}"/>
                </a:ext>
              </a:extLst>
            </p:cNvPr>
            <p:cNvSpPr>
              <a:spLocks/>
            </p:cNvSpPr>
            <p:nvPr/>
          </p:nvSpPr>
          <p:spPr bwMode="auto">
            <a:xfrm>
              <a:off x="5703040" y="3139640"/>
              <a:ext cx="2535878"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219" name="Rectangle 6">
              <a:extLst>
                <a:ext uri="{FF2B5EF4-FFF2-40B4-BE49-F238E27FC236}">
                  <a16:creationId xmlns:a16="http://schemas.microsoft.com/office/drawing/2014/main" id="{D70129F5-62FD-4336-8BF1-6686A0121871}"/>
                </a:ext>
              </a:extLst>
            </p:cNvPr>
            <p:cNvSpPr>
              <a:spLocks/>
            </p:cNvSpPr>
            <p:nvPr/>
          </p:nvSpPr>
          <p:spPr bwMode="auto">
            <a:xfrm>
              <a:off x="5951779" y="2757634"/>
              <a:ext cx="2207556"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latin typeface="Roboto Slab" pitchFamily="2" charset="0"/>
                  <a:ea typeface="Roboto Slab" pitchFamily="2" charset="0"/>
                  <a:cs typeface="Lato" panose="020F0502020204030203" pitchFamily="34" charset="0"/>
                  <a:sym typeface="Montserrat-Bold" charset="0"/>
                </a:rPr>
                <a:t>SERVICES TEXT TITLE</a:t>
              </a:r>
            </a:p>
          </p:txBody>
        </p:sp>
        <p:sp>
          <p:nvSpPr>
            <p:cNvPr id="220" name="Oval 219">
              <a:extLst>
                <a:ext uri="{FF2B5EF4-FFF2-40B4-BE49-F238E27FC236}">
                  <a16:creationId xmlns:a16="http://schemas.microsoft.com/office/drawing/2014/main" id="{B8E741C9-8E7E-4115-967D-755DE25CB0ED}"/>
                </a:ext>
              </a:extLst>
            </p:cNvPr>
            <p:cNvSpPr/>
            <p:nvPr/>
          </p:nvSpPr>
          <p:spPr bwMode="auto">
            <a:xfrm>
              <a:off x="5703040" y="2821106"/>
              <a:ext cx="131694" cy="131694"/>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21" name="Rectangle 17">
              <a:extLst>
                <a:ext uri="{FF2B5EF4-FFF2-40B4-BE49-F238E27FC236}">
                  <a16:creationId xmlns:a16="http://schemas.microsoft.com/office/drawing/2014/main" id="{8971952B-B8DD-4DB1-B99B-EBDF687514CE}"/>
                </a:ext>
              </a:extLst>
            </p:cNvPr>
            <p:cNvSpPr>
              <a:spLocks/>
            </p:cNvSpPr>
            <p:nvPr/>
          </p:nvSpPr>
          <p:spPr bwMode="auto">
            <a:xfrm>
              <a:off x="5703040" y="4610180"/>
              <a:ext cx="2535878"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222" name="Rectangle 6">
              <a:extLst>
                <a:ext uri="{FF2B5EF4-FFF2-40B4-BE49-F238E27FC236}">
                  <a16:creationId xmlns:a16="http://schemas.microsoft.com/office/drawing/2014/main" id="{A0374D6F-217B-4846-90BC-E84ADBBB26B7}"/>
                </a:ext>
              </a:extLst>
            </p:cNvPr>
            <p:cNvSpPr>
              <a:spLocks/>
            </p:cNvSpPr>
            <p:nvPr/>
          </p:nvSpPr>
          <p:spPr bwMode="auto">
            <a:xfrm>
              <a:off x="5951778" y="4228174"/>
              <a:ext cx="2124152"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solidFill>
                    <a:schemeClr val="bg2">
                      <a:lumMod val="10000"/>
                    </a:schemeClr>
                  </a:solidFill>
                  <a:latin typeface="Roboto Slab" pitchFamily="2" charset="0"/>
                  <a:ea typeface="Roboto Slab" pitchFamily="2" charset="0"/>
                  <a:cs typeface="Lato" panose="020F0502020204030203" pitchFamily="34" charset="0"/>
                  <a:sym typeface="Montserrat-Bold" charset="0"/>
                </a:rPr>
                <a:t>SERVICES TEXT TITLE</a:t>
              </a:r>
            </a:p>
          </p:txBody>
        </p:sp>
        <p:sp>
          <p:nvSpPr>
            <p:cNvPr id="223" name="Oval 222">
              <a:extLst>
                <a:ext uri="{FF2B5EF4-FFF2-40B4-BE49-F238E27FC236}">
                  <a16:creationId xmlns:a16="http://schemas.microsoft.com/office/drawing/2014/main" id="{806FB6E1-993C-42DA-8943-BF33A9187631}"/>
                </a:ext>
              </a:extLst>
            </p:cNvPr>
            <p:cNvSpPr/>
            <p:nvPr/>
          </p:nvSpPr>
          <p:spPr bwMode="auto">
            <a:xfrm>
              <a:off x="5703040" y="4291646"/>
              <a:ext cx="131694" cy="131694"/>
            </a:xfrm>
            <a:prstGeom prst="ellipse">
              <a:avLst/>
            </a:prstGeom>
            <a:solidFill>
              <a:schemeClr val="bg2">
                <a:lumMod val="25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24" name="Rectangle 17">
              <a:extLst>
                <a:ext uri="{FF2B5EF4-FFF2-40B4-BE49-F238E27FC236}">
                  <a16:creationId xmlns:a16="http://schemas.microsoft.com/office/drawing/2014/main" id="{24C69C67-0848-4D9C-BAAE-7CB61FC17A8C}"/>
                </a:ext>
              </a:extLst>
            </p:cNvPr>
            <p:cNvSpPr>
              <a:spLocks/>
            </p:cNvSpPr>
            <p:nvPr/>
          </p:nvSpPr>
          <p:spPr bwMode="auto">
            <a:xfrm>
              <a:off x="8937814" y="3139640"/>
              <a:ext cx="2585089"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225" name="Rectangle 6">
              <a:extLst>
                <a:ext uri="{FF2B5EF4-FFF2-40B4-BE49-F238E27FC236}">
                  <a16:creationId xmlns:a16="http://schemas.microsoft.com/office/drawing/2014/main" id="{F52C3909-CC3F-4260-8182-9B4D439F3C9C}"/>
                </a:ext>
              </a:extLst>
            </p:cNvPr>
            <p:cNvSpPr>
              <a:spLocks/>
            </p:cNvSpPr>
            <p:nvPr/>
          </p:nvSpPr>
          <p:spPr bwMode="auto">
            <a:xfrm>
              <a:off x="9186552" y="2757634"/>
              <a:ext cx="2167248"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solidFill>
                    <a:schemeClr val="accent3"/>
                  </a:solidFill>
                  <a:latin typeface="Roboto Slab" pitchFamily="2" charset="0"/>
                  <a:ea typeface="Roboto Slab" pitchFamily="2" charset="0"/>
                  <a:cs typeface="Lato" panose="020F0502020204030203" pitchFamily="34" charset="0"/>
                  <a:sym typeface="Montserrat-Bold" charset="0"/>
                </a:rPr>
                <a:t>SERVICES TEXT TITLE</a:t>
              </a:r>
            </a:p>
          </p:txBody>
        </p:sp>
        <p:sp>
          <p:nvSpPr>
            <p:cNvPr id="226" name="Oval 225">
              <a:extLst>
                <a:ext uri="{FF2B5EF4-FFF2-40B4-BE49-F238E27FC236}">
                  <a16:creationId xmlns:a16="http://schemas.microsoft.com/office/drawing/2014/main" id="{4D9EC5A1-3742-4E73-9EB3-B395EB389C12}"/>
                </a:ext>
              </a:extLst>
            </p:cNvPr>
            <p:cNvSpPr/>
            <p:nvPr/>
          </p:nvSpPr>
          <p:spPr bwMode="auto">
            <a:xfrm>
              <a:off x="8937814" y="2821106"/>
              <a:ext cx="131694" cy="131694"/>
            </a:xfrm>
            <a:prstGeom prst="ellipse">
              <a:avLst/>
            </a:prstGeom>
            <a:solidFill>
              <a:schemeClr val="accent3"/>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27" name="Rectangle 17">
              <a:extLst>
                <a:ext uri="{FF2B5EF4-FFF2-40B4-BE49-F238E27FC236}">
                  <a16:creationId xmlns:a16="http://schemas.microsoft.com/office/drawing/2014/main" id="{DD7A3879-5821-47B4-BFF2-FD3992FBFC14}"/>
                </a:ext>
              </a:extLst>
            </p:cNvPr>
            <p:cNvSpPr>
              <a:spLocks/>
            </p:cNvSpPr>
            <p:nvPr/>
          </p:nvSpPr>
          <p:spPr bwMode="auto">
            <a:xfrm>
              <a:off x="8937814" y="4610180"/>
              <a:ext cx="2585089"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228" name="Rectangle 6">
              <a:extLst>
                <a:ext uri="{FF2B5EF4-FFF2-40B4-BE49-F238E27FC236}">
                  <a16:creationId xmlns:a16="http://schemas.microsoft.com/office/drawing/2014/main" id="{13EE990C-77CF-45CF-9FE0-329E03FD4744}"/>
                </a:ext>
              </a:extLst>
            </p:cNvPr>
            <p:cNvSpPr>
              <a:spLocks/>
            </p:cNvSpPr>
            <p:nvPr/>
          </p:nvSpPr>
          <p:spPr bwMode="auto">
            <a:xfrm>
              <a:off x="9186552" y="4228174"/>
              <a:ext cx="2121950"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solidFill>
                    <a:schemeClr val="bg1">
                      <a:lumMod val="65000"/>
                    </a:schemeClr>
                  </a:solidFill>
                  <a:latin typeface="Roboto Slab" pitchFamily="2" charset="0"/>
                  <a:ea typeface="Roboto Slab" pitchFamily="2" charset="0"/>
                  <a:cs typeface="Lato" panose="020F0502020204030203" pitchFamily="34" charset="0"/>
                  <a:sym typeface="Montserrat-Bold" charset="0"/>
                </a:rPr>
                <a:t>SERVICES TEXT TITLE</a:t>
              </a:r>
            </a:p>
          </p:txBody>
        </p:sp>
        <p:sp>
          <p:nvSpPr>
            <p:cNvPr id="229" name="Oval 228">
              <a:extLst>
                <a:ext uri="{FF2B5EF4-FFF2-40B4-BE49-F238E27FC236}">
                  <a16:creationId xmlns:a16="http://schemas.microsoft.com/office/drawing/2014/main" id="{C9E226C9-C8DF-4EE0-BCD0-FEFFB9DCA411}"/>
                </a:ext>
              </a:extLst>
            </p:cNvPr>
            <p:cNvSpPr/>
            <p:nvPr/>
          </p:nvSpPr>
          <p:spPr bwMode="auto">
            <a:xfrm>
              <a:off x="8937814" y="4291646"/>
              <a:ext cx="131694" cy="131694"/>
            </a:xfrm>
            <a:prstGeom prst="ellipse">
              <a:avLst/>
            </a:prstGeom>
            <a:solidFill>
              <a:schemeClr val="bg1">
                <a:lumMod val="65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cxnSp>
          <p:nvCxnSpPr>
            <p:cNvPr id="230" name="Straight Connector 229">
              <a:extLst>
                <a:ext uri="{FF2B5EF4-FFF2-40B4-BE49-F238E27FC236}">
                  <a16:creationId xmlns:a16="http://schemas.microsoft.com/office/drawing/2014/main" id="{442AE7ED-48C6-4CAB-958D-0A08AE4FE482}"/>
                </a:ext>
              </a:extLst>
            </p:cNvPr>
            <p:cNvCxnSpPr>
              <a:cxnSpLocks/>
            </p:cNvCxnSpPr>
            <p:nvPr/>
          </p:nvCxnSpPr>
          <p:spPr>
            <a:xfrm>
              <a:off x="8681968" y="2757634"/>
              <a:ext cx="4023" cy="2202201"/>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a:extLst>
                <a:ext uri="{FF2B5EF4-FFF2-40B4-BE49-F238E27FC236}">
                  <a16:creationId xmlns:a16="http://schemas.microsoft.com/office/drawing/2014/main" id="{192A5577-4C72-4DC4-9123-F1BF011B46E5}"/>
                </a:ext>
              </a:extLst>
            </p:cNvPr>
            <p:cNvCxnSpPr>
              <a:cxnSpLocks/>
            </p:cNvCxnSpPr>
            <p:nvPr/>
          </p:nvCxnSpPr>
          <p:spPr>
            <a:xfrm>
              <a:off x="5703040" y="3858734"/>
              <a:ext cx="5961878"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88" name="Group 187">
            <a:extLst>
              <a:ext uri="{FF2B5EF4-FFF2-40B4-BE49-F238E27FC236}">
                <a16:creationId xmlns:a16="http://schemas.microsoft.com/office/drawing/2014/main" id="{1A5C9089-E161-4CBD-82C4-F3540094E353}"/>
              </a:ext>
            </a:extLst>
          </p:cNvPr>
          <p:cNvGrpSpPr/>
          <p:nvPr/>
        </p:nvGrpSpPr>
        <p:grpSpPr>
          <a:xfrm>
            <a:off x="1109494" y="2061777"/>
            <a:ext cx="3028950" cy="1487488"/>
            <a:chOff x="-4945063" y="1270000"/>
            <a:chExt cx="3028950" cy="1487488"/>
          </a:xfrm>
          <a:solidFill>
            <a:schemeClr val="tx1">
              <a:lumMod val="85000"/>
              <a:lumOff val="15000"/>
            </a:schemeClr>
          </a:solidFill>
        </p:grpSpPr>
        <p:sp>
          <p:nvSpPr>
            <p:cNvPr id="891" name="Freeform 182">
              <a:extLst>
                <a:ext uri="{FF2B5EF4-FFF2-40B4-BE49-F238E27FC236}">
                  <a16:creationId xmlns:a16="http://schemas.microsoft.com/office/drawing/2014/main" id="{AA5D3C9D-3CC3-4FD4-B28E-20866CB08D8D}"/>
                </a:ext>
              </a:extLst>
            </p:cNvPr>
            <p:cNvSpPr>
              <a:spLocks/>
            </p:cNvSpPr>
            <p:nvPr/>
          </p:nvSpPr>
          <p:spPr bwMode="auto">
            <a:xfrm>
              <a:off x="-3422650" y="2374900"/>
              <a:ext cx="104775" cy="107950"/>
            </a:xfrm>
            <a:custGeom>
              <a:avLst/>
              <a:gdLst>
                <a:gd name="T0" fmla="*/ 11 w 29"/>
                <a:gd name="T1" fmla="*/ 29 h 30"/>
                <a:gd name="T2" fmla="*/ 12 w 29"/>
                <a:gd name="T3" fmla="*/ 28 h 30"/>
                <a:gd name="T4" fmla="*/ 13 w 29"/>
                <a:gd name="T5" fmla="*/ 29 h 30"/>
                <a:gd name="T6" fmla="*/ 16 w 29"/>
                <a:gd name="T7" fmla="*/ 29 h 30"/>
                <a:gd name="T8" fmla="*/ 18 w 29"/>
                <a:gd name="T9" fmla="*/ 28 h 30"/>
                <a:gd name="T10" fmla="*/ 18 w 29"/>
                <a:gd name="T11" fmla="*/ 13 h 30"/>
                <a:gd name="T12" fmla="*/ 20 w 29"/>
                <a:gd name="T13" fmla="*/ 12 h 30"/>
                <a:gd name="T14" fmla="*/ 20 w 29"/>
                <a:gd name="T15" fmla="*/ 4 h 30"/>
                <a:gd name="T16" fmla="*/ 22 w 29"/>
                <a:gd name="T17" fmla="*/ 3 h 30"/>
                <a:gd name="T18" fmla="*/ 25 w 29"/>
                <a:gd name="T19" fmla="*/ 3 h 30"/>
                <a:gd name="T20" fmla="*/ 26 w 29"/>
                <a:gd name="T21" fmla="*/ 4 h 30"/>
                <a:gd name="T22" fmla="*/ 28 w 29"/>
                <a:gd name="T23" fmla="*/ 3 h 30"/>
                <a:gd name="T24" fmla="*/ 29 w 29"/>
                <a:gd name="T25" fmla="*/ 2 h 30"/>
                <a:gd name="T26" fmla="*/ 29 w 29"/>
                <a:gd name="T27" fmla="*/ 2 h 30"/>
                <a:gd name="T28" fmla="*/ 24 w 29"/>
                <a:gd name="T29" fmla="*/ 2 h 30"/>
                <a:gd name="T30" fmla="*/ 21 w 29"/>
                <a:gd name="T31" fmla="*/ 2 h 30"/>
                <a:gd name="T32" fmla="*/ 15 w 29"/>
                <a:gd name="T33" fmla="*/ 2 h 30"/>
                <a:gd name="T34" fmla="*/ 15 w 29"/>
                <a:gd name="T35" fmla="*/ 1 h 30"/>
                <a:gd name="T36" fmla="*/ 7 w 29"/>
                <a:gd name="T37" fmla="*/ 1 h 30"/>
                <a:gd name="T38" fmla="*/ 4 w 29"/>
                <a:gd name="T39" fmla="*/ 1 h 30"/>
                <a:gd name="T40" fmla="*/ 2 w 29"/>
                <a:gd name="T41" fmla="*/ 1 h 30"/>
                <a:gd name="T42" fmla="*/ 1 w 29"/>
                <a:gd name="T43" fmla="*/ 0 h 30"/>
                <a:gd name="T44" fmla="*/ 0 w 29"/>
                <a:gd name="T45" fmla="*/ 1 h 30"/>
                <a:gd name="T46" fmla="*/ 0 w 29"/>
                <a:gd name="T47" fmla="*/ 1 h 30"/>
                <a:gd name="T48" fmla="*/ 1 w 29"/>
                <a:gd name="T49" fmla="*/ 4 h 30"/>
                <a:gd name="T50" fmla="*/ 3 w 29"/>
                <a:gd name="T51" fmla="*/ 9 h 30"/>
                <a:gd name="T52" fmla="*/ 6 w 29"/>
                <a:gd name="T53" fmla="*/ 14 h 30"/>
                <a:gd name="T54" fmla="*/ 6 w 29"/>
                <a:gd name="T55" fmla="*/ 18 h 30"/>
                <a:gd name="T56" fmla="*/ 7 w 29"/>
                <a:gd name="T57" fmla="*/ 21 h 30"/>
                <a:gd name="T58" fmla="*/ 8 w 29"/>
                <a:gd name="T59" fmla="*/ 27 h 30"/>
                <a:gd name="T60" fmla="*/ 10 w 29"/>
                <a:gd name="T61" fmla="*/ 29 h 30"/>
                <a:gd name="T62" fmla="*/ 11 w 29"/>
                <a:gd name="T6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30">
                  <a:moveTo>
                    <a:pt x="11" y="29"/>
                  </a:moveTo>
                  <a:cubicBezTo>
                    <a:pt x="11" y="28"/>
                    <a:pt x="11" y="27"/>
                    <a:pt x="12" y="28"/>
                  </a:cubicBezTo>
                  <a:cubicBezTo>
                    <a:pt x="12" y="29"/>
                    <a:pt x="12" y="29"/>
                    <a:pt x="13" y="29"/>
                  </a:cubicBezTo>
                  <a:cubicBezTo>
                    <a:pt x="14" y="29"/>
                    <a:pt x="16" y="30"/>
                    <a:pt x="16" y="29"/>
                  </a:cubicBezTo>
                  <a:cubicBezTo>
                    <a:pt x="16" y="29"/>
                    <a:pt x="18" y="29"/>
                    <a:pt x="18" y="28"/>
                  </a:cubicBezTo>
                  <a:cubicBezTo>
                    <a:pt x="18" y="27"/>
                    <a:pt x="18" y="13"/>
                    <a:pt x="18" y="13"/>
                  </a:cubicBezTo>
                  <a:cubicBezTo>
                    <a:pt x="18" y="12"/>
                    <a:pt x="20" y="13"/>
                    <a:pt x="20" y="12"/>
                  </a:cubicBezTo>
                  <a:cubicBezTo>
                    <a:pt x="20" y="11"/>
                    <a:pt x="20" y="4"/>
                    <a:pt x="20" y="4"/>
                  </a:cubicBezTo>
                  <a:cubicBezTo>
                    <a:pt x="20" y="4"/>
                    <a:pt x="22" y="4"/>
                    <a:pt x="22" y="3"/>
                  </a:cubicBezTo>
                  <a:cubicBezTo>
                    <a:pt x="23" y="3"/>
                    <a:pt x="24" y="2"/>
                    <a:pt x="25" y="3"/>
                  </a:cubicBezTo>
                  <a:cubicBezTo>
                    <a:pt x="25" y="3"/>
                    <a:pt x="26" y="4"/>
                    <a:pt x="26" y="4"/>
                  </a:cubicBezTo>
                  <a:cubicBezTo>
                    <a:pt x="26" y="3"/>
                    <a:pt x="27" y="3"/>
                    <a:pt x="28" y="3"/>
                  </a:cubicBezTo>
                  <a:cubicBezTo>
                    <a:pt x="28" y="3"/>
                    <a:pt x="29" y="2"/>
                    <a:pt x="29" y="2"/>
                  </a:cubicBezTo>
                  <a:cubicBezTo>
                    <a:pt x="29" y="2"/>
                    <a:pt x="29" y="2"/>
                    <a:pt x="29" y="2"/>
                  </a:cubicBezTo>
                  <a:cubicBezTo>
                    <a:pt x="29" y="1"/>
                    <a:pt x="25" y="2"/>
                    <a:pt x="24" y="2"/>
                  </a:cubicBezTo>
                  <a:cubicBezTo>
                    <a:pt x="23" y="2"/>
                    <a:pt x="21" y="3"/>
                    <a:pt x="21" y="2"/>
                  </a:cubicBezTo>
                  <a:cubicBezTo>
                    <a:pt x="20" y="2"/>
                    <a:pt x="15" y="2"/>
                    <a:pt x="15" y="2"/>
                  </a:cubicBezTo>
                  <a:cubicBezTo>
                    <a:pt x="15" y="1"/>
                    <a:pt x="15" y="1"/>
                    <a:pt x="15" y="1"/>
                  </a:cubicBezTo>
                  <a:cubicBezTo>
                    <a:pt x="15" y="1"/>
                    <a:pt x="7" y="1"/>
                    <a:pt x="7" y="1"/>
                  </a:cubicBezTo>
                  <a:cubicBezTo>
                    <a:pt x="6" y="1"/>
                    <a:pt x="5" y="1"/>
                    <a:pt x="4" y="1"/>
                  </a:cubicBezTo>
                  <a:cubicBezTo>
                    <a:pt x="4" y="0"/>
                    <a:pt x="3" y="0"/>
                    <a:pt x="2" y="1"/>
                  </a:cubicBezTo>
                  <a:cubicBezTo>
                    <a:pt x="1" y="1"/>
                    <a:pt x="2" y="0"/>
                    <a:pt x="1" y="0"/>
                  </a:cubicBezTo>
                  <a:cubicBezTo>
                    <a:pt x="1" y="0"/>
                    <a:pt x="0" y="1"/>
                    <a:pt x="0" y="1"/>
                  </a:cubicBezTo>
                  <a:cubicBezTo>
                    <a:pt x="0" y="1"/>
                    <a:pt x="0" y="1"/>
                    <a:pt x="0" y="1"/>
                  </a:cubicBezTo>
                  <a:cubicBezTo>
                    <a:pt x="0" y="2"/>
                    <a:pt x="0" y="3"/>
                    <a:pt x="1" y="4"/>
                  </a:cubicBezTo>
                  <a:cubicBezTo>
                    <a:pt x="2" y="5"/>
                    <a:pt x="3" y="7"/>
                    <a:pt x="3" y="9"/>
                  </a:cubicBezTo>
                  <a:cubicBezTo>
                    <a:pt x="4" y="11"/>
                    <a:pt x="5" y="12"/>
                    <a:pt x="6" y="14"/>
                  </a:cubicBezTo>
                  <a:cubicBezTo>
                    <a:pt x="6" y="15"/>
                    <a:pt x="5" y="17"/>
                    <a:pt x="6" y="18"/>
                  </a:cubicBezTo>
                  <a:cubicBezTo>
                    <a:pt x="6" y="18"/>
                    <a:pt x="6" y="20"/>
                    <a:pt x="7" y="21"/>
                  </a:cubicBezTo>
                  <a:cubicBezTo>
                    <a:pt x="7" y="23"/>
                    <a:pt x="7" y="26"/>
                    <a:pt x="8" y="27"/>
                  </a:cubicBezTo>
                  <a:cubicBezTo>
                    <a:pt x="9" y="27"/>
                    <a:pt x="9" y="28"/>
                    <a:pt x="10" y="29"/>
                  </a:cubicBezTo>
                  <a:cubicBezTo>
                    <a:pt x="10" y="29"/>
                    <a:pt x="11" y="29"/>
                    <a:pt x="11"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2" name="Freeform 183">
              <a:extLst>
                <a:ext uri="{FF2B5EF4-FFF2-40B4-BE49-F238E27FC236}">
                  <a16:creationId xmlns:a16="http://schemas.microsoft.com/office/drawing/2014/main" id="{0E59EB81-5918-4AC2-9B3F-E31F1FEA5106}"/>
                </a:ext>
              </a:extLst>
            </p:cNvPr>
            <p:cNvSpPr>
              <a:spLocks/>
            </p:cNvSpPr>
            <p:nvPr/>
          </p:nvSpPr>
          <p:spPr bwMode="auto">
            <a:xfrm>
              <a:off x="-3317875" y="2365375"/>
              <a:ext cx="68262" cy="57150"/>
            </a:xfrm>
            <a:custGeom>
              <a:avLst/>
              <a:gdLst>
                <a:gd name="T0" fmla="*/ 13 w 19"/>
                <a:gd name="T1" fmla="*/ 1 h 16"/>
                <a:gd name="T2" fmla="*/ 12 w 19"/>
                <a:gd name="T3" fmla="*/ 0 h 16"/>
                <a:gd name="T4" fmla="*/ 10 w 19"/>
                <a:gd name="T5" fmla="*/ 0 h 16"/>
                <a:gd name="T6" fmla="*/ 9 w 19"/>
                <a:gd name="T7" fmla="*/ 1 h 16"/>
                <a:gd name="T8" fmla="*/ 7 w 19"/>
                <a:gd name="T9" fmla="*/ 3 h 16"/>
                <a:gd name="T10" fmla="*/ 4 w 19"/>
                <a:gd name="T11" fmla="*/ 6 h 16"/>
                <a:gd name="T12" fmla="*/ 1 w 19"/>
                <a:gd name="T13" fmla="*/ 5 h 16"/>
                <a:gd name="T14" fmla="*/ 0 w 19"/>
                <a:gd name="T15" fmla="*/ 5 h 16"/>
                <a:gd name="T16" fmla="*/ 2 w 19"/>
                <a:gd name="T17" fmla="*/ 7 h 16"/>
                <a:gd name="T18" fmla="*/ 3 w 19"/>
                <a:gd name="T19" fmla="*/ 9 h 16"/>
                <a:gd name="T20" fmla="*/ 5 w 19"/>
                <a:gd name="T21" fmla="*/ 11 h 16"/>
                <a:gd name="T22" fmla="*/ 6 w 19"/>
                <a:gd name="T23" fmla="*/ 13 h 16"/>
                <a:gd name="T24" fmla="*/ 8 w 19"/>
                <a:gd name="T25" fmla="*/ 14 h 16"/>
                <a:gd name="T26" fmla="*/ 9 w 19"/>
                <a:gd name="T27" fmla="*/ 15 h 16"/>
                <a:gd name="T28" fmla="*/ 12 w 19"/>
                <a:gd name="T29" fmla="*/ 16 h 16"/>
                <a:gd name="T30" fmla="*/ 14 w 19"/>
                <a:gd name="T31" fmla="*/ 16 h 16"/>
                <a:gd name="T32" fmla="*/ 17 w 19"/>
                <a:gd name="T33" fmla="*/ 14 h 16"/>
                <a:gd name="T34" fmla="*/ 17 w 19"/>
                <a:gd name="T35" fmla="*/ 12 h 16"/>
                <a:gd name="T36" fmla="*/ 18 w 19"/>
                <a:gd name="T37" fmla="*/ 10 h 16"/>
                <a:gd name="T38" fmla="*/ 18 w 19"/>
                <a:gd name="T39" fmla="*/ 8 h 16"/>
                <a:gd name="T40" fmla="*/ 18 w 19"/>
                <a:gd name="T41" fmla="*/ 6 h 16"/>
                <a:gd name="T42" fmla="*/ 18 w 19"/>
                <a:gd name="T43" fmla="*/ 2 h 16"/>
                <a:gd name="T44" fmla="*/ 16 w 19"/>
                <a:gd name="T45" fmla="*/ 2 h 16"/>
                <a:gd name="T46" fmla="*/ 13 w 19"/>
                <a:gd name="T4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16">
                  <a:moveTo>
                    <a:pt x="13" y="1"/>
                  </a:moveTo>
                  <a:cubicBezTo>
                    <a:pt x="12" y="0"/>
                    <a:pt x="12" y="0"/>
                    <a:pt x="12" y="0"/>
                  </a:cubicBezTo>
                  <a:cubicBezTo>
                    <a:pt x="10" y="0"/>
                    <a:pt x="10" y="0"/>
                    <a:pt x="10" y="0"/>
                  </a:cubicBezTo>
                  <a:cubicBezTo>
                    <a:pt x="9" y="0"/>
                    <a:pt x="9" y="1"/>
                    <a:pt x="9" y="1"/>
                  </a:cubicBezTo>
                  <a:cubicBezTo>
                    <a:pt x="9" y="2"/>
                    <a:pt x="8" y="3"/>
                    <a:pt x="7" y="3"/>
                  </a:cubicBezTo>
                  <a:cubicBezTo>
                    <a:pt x="6" y="3"/>
                    <a:pt x="5" y="5"/>
                    <a:pt x="4" y="6"/>
                  </a:cubicBezTo>
                  <a:cubicBezTo>
                    <a:pt x="4" y="6"/>
                    <a:pt x="2" y="5"/>
                    <a:pt x="1" y="5"/>
                  </a:cubicBezTo>
                  <a:cubicBezTo>
                    <a:pt x="1" y="5"/>
                    <a:pt x="1" y="5"/>
                    <a:pt x="0" y="5"/>
                  </a:cubicBezTo>
                  <a:cubicBezTo>
                    <a:pt x="1" y="6"/>
                    <a:pt x="1" y="7"/>
                    <a:pt x="2" y="7"/>
                  </a:cubicBezTo>
                  <a:cubicBezTo>
                    <a:pt x="2" y="7"/>
                    <a:pt x="2" y="9"/>
                    <a:pt x="3" y="9"/>
                  </a:cubicBezTo>
                  <a:cubicBezTo>
                    <a:pt x="4" y="10"/>
                    <a:pt x="5" y="11"/>
                    <a:pt x="5" y="11"/>
                  </a:cubicBezTo>
                  <a:cubicBezTo>
                    <a:pt x="5" y="11"/>
                    <a:pt x="6" y="12"/>
                    <a:pt x="6" y="13"/>
                  </a:cubicBezTo>
                  <a:cubicBezTo>
                    <a:pt x="6" y="13"/>
                    <a:pt x="7" y="14"/>
                    <a:pt x="8" y="14"/>
                  </a:cubicBezTo>
                  <a:cubicBezTo>
                    <a:pt x="9" y="14"/>
                    <a:pt x="9" y="15"/>
                    <a:pt x="9" y="15"/>
                  </a:cubicBezTo>
                  <a:cubicBezTo>
                    <a:pt x="9" y="16"/>
                    <a:pt x="11" y="15"/>
                    <a:pt x="12" y="16"/>
                  </a:cubicBezTo>
                  <a:cubicBezTo>
                    <a:pt x="12" y="16"/>
                    <a:pt x="14" y="16"/>
                    <a:pt x="14" y="16"/>
                  </a:cubicBezTo>
                  <a:cubicBezTo>
                    <a:pt x="15" y="15"/>
                    <a:pt x="16" y="14"/>
                    <a:pt x="17" y="14"/>
                  </a:cubicBezTo>
                  <a:cubicBezTo>
                    <a:pt x="17" y="13"/>
                    <a:pt x="17" y="12"/>
                    <a:pt x="17" y="12"/>
                  </a:cubicBezTo>
                  <a:cubicBezTo>
                    <a:pt x="18" y="11"/>
                    <a:pt x="19" y="10"/>
                    <a:pt x="18" y="10"/>
                  </a:cubicBezTo>
                  <a:cubicBezTo>
                    <a:pt x="18" y="10"/>
                    <a:pt x="18" y="9"/>
                    <a:pt x="18" y="8"/>
                  </a:cubicBezTo>
                  <a:cubicBezTo>
                    <a:pt x="17" y="7"/>
                    <a:pt x="18" y="7"/>
                    <a:pt x="18" y="6"/>
                  </a:cubicBezTo>
                  <a:cubicBezTo>
                    <a:pt x="18" y="5"/>
                    <a:pt x="18" y="3"/>
                    <a:pt x="18" y="2"/>
                  </a:cubicBezTo>
                  <a:cubicBezTo>
                    <a:pt x="18" y="2"/>
                    <a:pt x="16" y="2"/>
                    <a:pt x="16" y="2"/>
                  </a:cubicBezTo>
                  <a:cubicBezTo>
                    <a:pt x="15" y="1"/>
                    <a:pt x="13" y="1"/>
                    <a:pt x="1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3" name="Freeform 184">
              <a:extLst>
                <a:ext uri="{FF2B5EF4-FFF2-40B4-BE49-F238E27FC236}">
                  <a16:creationId xmlns:a16="http://schemas.microsoft.com/office/drawing/2014/main" id="{CEAAA3F6-A7D0-4FD6-84BC-CED880E9DECB}"/>
                </a:ext>
              </a:extLst>
            </p:cNvPr>
            <p:cNvSpPr>
              <a:spLocks/>
            </p:cNvSpPr>
            <p:nvPr/>
          </p:nvSpPr>
          <p:spPr bwMode="auto">
            <a:xfrm>
              <a:off x="-3357563" y="2382838"/>
              <a:ext cx="71437" cy="82550"/>
            </a:xfrm>
            <a:custGeom>
              <a:avLst/>
              <a:gdLst>
                <a:gd name="T0" fmla="*/ 19 w 20"/>
                <a:gd name="T1" fmla="*/ 9 h 23"/>
                <a:gd name="T2" fmla="*/ 17 w 20"/>
                <a:gd name="T3" fmla="*/ 8 h 23"/>
                <a:gd name="T4" fmla="*/ 16 w 20"/>
                <a:gd name="T5" fmla="*/ 6 h 23"/>
                <a:gd name="T6" fmla="*/ 14 w 20"/>
                <a:gd name="T7" fmla="*/ 4 h 23"/>
                <a:gd name="T8" fmla="*/ 13 w 20"/>
                <a:gd name="T9" fmla="*/ 2 h 23"/>
                <a:gd name="T10" fmla="*/ 11 w 20"/>
                <a:gd name="T11" fmla="*/ 0 h 23"/>
                <a:gd name="T12" fmla="*/ 10 w 20"/>
                <a:gd name="T13" fmla="*/ 1 h 23"/>
                <a:gd name="T14" fmla="*/ 8 w 20"/>
                <a:gd name="T15" fmla="*/ 2 h 23"/>
                <a:gd name="T16" fmla="*/ 7 w 20"/>
                <a:gd name="T17" fmla="*/ 1 h 23"/>
                <a:gd name="T18" fmla="*/ 4 w 20"/>
                <a:gd name="T19" fmla="*/ 1 h 23"/>
                <a:gd name="T20" fmla="*/ 2 w 20"/>
                <a:gd name="T21" fmla="*/ 2 h 23"/>
                <a:gd name="T22" fmla="*/ 2 w 20"/>
                <a:gd name="T23" fmla="*/ 10 h 23"/>
                <a:gd name="T24" fmla="*/ 0 w 20"/>
                <a:gd name="T25" fmla="*/ 11 h 23"/>
                <a:gd name="T26" fmla="*/ 0 w 20"/>
                <a:gd name="T27" fmla="*/ 17 h 23"/>
                <a:gd name="T28" fmla="*/ 1 w 20"/>
                <a:gd name="T29" fmla="*/ 18 h 23"/>
                <a:gd name="T30" fmla="*/ 1 w 20"/>
                <a:gd name="T31" fmla="*/ 21 h 23"/>
                <a:gd name="T32" fmla="*/ 1 w 20"/>
                <a:gd name="T33" fmla="*/ 21 h 23"/>
                <a:gd name="T34" fmla="*/ 1 w 20"/>
                <a:gd name="T35" fmla="*/ 22 h 23"/>
                <a:gd name="T36" fmla="*/ 4 w 20"/>
                <a:gd name="T37" fmla="*/ 22 h 23"/>
                <a:gd name="T38" fmla="*/ 6 w 20"/>
                <a:gd name="T39" fmla="*/ 20 h 23"/>
                <a:gd name="T40" fmla="*/ 7 w 20"/>
                <a:gd name="T41" fmla="*/ 19 h 23"/>
                <a:gd name="T42" fmla="*/ 10 w 20"/>
                <a:gd name="T43" fmla="*/ 19 h 23"/>
                <a:gd name="T44" fmla="*/ 12 w 20"/>
                <a:gd name="T45" fmla="*/ 18 h 23"/>
                <a:gd name="T46" fmla="*/ 13 w 20"/>
                <a:gd name="T47" fmla="*/ 17 h 23"/>
                <a:gd name="T48" fmla="*/ 15 w 20"/>
                <a:gd name="T49" fmla="*/ 15 h 23"/>
                <a:gd name="T50" fmla="*/ 16 w 20"/>
                <a:gd name="T51" fmla="*/ 14 h 23"/>
                <a:gd name="T52" fmla="*/ 18 w 20"/>
                <a:gd name="T53" fmla="*/ 12 h 23"/>
                <a:gd name="T54" fmla="*/ 20 w 20"/>
                <a:gd name="T55" fmla="*/ 11 h 23"/>
                <a:gd name="T56" fmla="*/ 20 w 20"/>
                <a:gd name="T57" fmla="*/ 10 h 23"/>
                <a:gd name="T58" fmla="*/ 20 w 20"/>
                <a:gd name="T59" fmla="*/ 10 h 23"/>
                <a:gd name="T60" fmla="*/ 19 w 20"/>
                <a:gd name="T6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23">
                  <a:moveTo>
                    <a:pt x="19" y="9"/>
                  </a:moveTo>
                  <a:cubicBezTo>
                    <a:pt x="18" y="9"/>
                    <a:pt x="17" y="8"/>
                    <a:pt x="17" y="8"/>
                  </a:cubicBezTo>
                  <a:cubicBezTo>
                    <a:pt x="17" y="7"/>
                    <a:pt x="16" y="6"/>
                    <a:pt x="16" y="6"/>
                  </a:cubicBezTo>
                  <a:cubicBezTo>
                    <a:pt x="16" y="6"/>
                    <a:pt x="15" y="5"/>
                    <a:pt x="14" y="4"/>
                  </a:cubicBezTo>
                  <a:cubicBezTo>
                    <a:pt x="13" y="4"/>
                    <a:pt x="13" y="2"/>
                    <a:pt x="13" y="2"/>
                  </a:cubicBezTo>
                  <a:cubicBezTo>
                    <a:pt x="12" y="2"/>
                    <a:pt x="12" y="1"/>
                    <a:pt x="11" y="0"/>
                  </a:cubicBezTo>
                  <a:cubicBezTo>
                    <a:pt x="11" y="0"/>
                    <a:pt x="10" y="1"/>
                    <a:pt x="10" y="1"/>
                  </a:cubicBezTo>
                  <a:cubicBezTo>
                    <a:pt x="9" y="1"/>
                    <a:pt x="8" y="1"/>
                    <a:pt x="8" y="2"/>
                  </a:cubicBezTo>
                  <a:cubicBezTo>
                    <a:pt x="8" y="2"/>
                    <a:pt x="7" y="1"/>
                    <a:pt x="7" y="1"/>
                  </a:cubicBezTo>
                  <a:cubicBezTo>
                    <a:pt x="6" y="0"/>
                    <a:pt x="5" y="1"/>
                    <a:pt x="4" y="1"/>
                  </a:cubicBezTo>
                  <a:cubicBezTo>
                    <a:pt x="4" y="2"/>
                    <a:pt x="2" y="2"/>
                    <a:pt x="2" y="2"/>
                  </a:cubicBezTo>
                  <a:cubicBezTo>
                    <a:pt x="2" y="2"/>
                    <a:pt x="2" y="9"/>
                    <a:pt x="2" y="10"/>
                  </a:cubicBezTo>
                  <a:cubicBezTo>
                    <a:pt x="2" y="11"/>
                    <a:pt x="0" y="10"/>
                    <a:pt x="0" y="11"/>
                  </a:cubicBezTo>
                  <a:cubicBezTo>
                    <a:pt x="0" y="11"/>
                    <a:pt x="0" y="14"/>
                    <a:pt x="0" y="17"/>
                  </a:cubicBezTo>
                  <a:cubicBezTo>
                    <a:pt x="0" y="18"/>
                    <a:pt x="1" y="18"/>
                    <a:pt x="1" y="18"/>
                  </a:cubicBezTo>
                  <a:cubicBezTo>
                    <a:pt x="1" y="19"/>
                    <a:pt x="2" y="20"/>
                    <a:pt x="1" y="21"/>
                  </a:cubicBezTo>
                  <a:cubicBezTo>
                    <a:pt x="1" y="21"/>
                    <a:pt x="1" y="21"/>
                    <a:pt x="1" y="21"/>
                  </a:cubicBezTo>
                  <a:cubicBezTo>
                    <a:pt x="1" y="22"/>
                    <a:pt x="1" y="22"/>
                    <a:pt x="1" y="22"/>
                  </a:cubicBezTo>
                  <a:cubicBezTo>
                    <a:pt x="2" y="22"/>
                    <a:pt x="3" y="23"/>
                    <a:pt x="4" y="22"/>
                  </a:cubicBezTo>
                  <a:cubicBezTo>
                    <a:pt x="4" y="22"/>
                    <a:pt x="6" y="20"/>
                    <a:pt x="6" y="20"/>
                  </a:cubicBezTo>
                  <a:cubicBezTo>
                    <a:pt x="6" y="19"/>
                    <a:pt x="6" y="18"/>
                    <a:pt x="7" y="19"/>
                  </a:cubicBezTo>
                  <a:cubicBezTo>
                    <a:pt x="9" y="19"/>
                    <a:pt x="9" y="19"/>
                    <a:pt x="10" y="19"/>
                  </a:cubicBezTo>
                  <a:cubicBezTo>
                    <a:pt x="12" y="19"/>
                    <a:pt x="12" y="19"/>
                    <a:pt x="12" y="18"/>
                  </a:cubicBezTo>
                  <a:cubicBezTo>
                    <a:pt x="13" y="17"/>
                    <a:pt x="12" y="17"/>
                    <a:pt x="13" y="17"/>
                  </a:cubicBezTo>
                  <a:cubicBezTo>
                    <a:pt x="14" y="17"/>
                    <a:pt x="15" y="16"/>
                    <a:pt x="15" y="15"/>
                  </a:cubicBezTo>
                  <a:cubicBezTo>
                    <a:pt x="15" y="15"/>
                    <a:pt x="16" y="14"/>
                    <a:pt x="16" y="14"/>
                  </a:cubicBezTo>
                  <a:cubicBezTo>
                    <a:pt x="17" y="14"/>
                    <a:pt x="18" y="13"/>
                    <a:pt x="18" y="12"/>
                  </a:cubicBezTo>
                  <a:cubicBezTo>
                    <a:pt x="18" y="12"/>
                    <a:pt x="19" y="12"/>
                    <a:pt x="20" y="11"/>
                  </a:cubicBezTo>
                  <a:cubicBezTo>
                    <a:pt x="20" y="11"/>
                    <a:pt x="20" y="11"/>
                    <a:pt x="20" y="10"/>
                  </a:cubicBezTo>
                  <a:cubicBezTo>
                    <a:pt x="20" y="10"/>
                    <a:pt x="20" y="10"/>
                    <a:pt x="20" y="10"/>
                  </a:cubicBezTo>
                  <a:cubicBezTo>
                    <a:pt x="20" y="10"/>
                    <a:pt x="20"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4" name="Freeform 185">
              <a:extLst>
                <a:ext uri="{FF2B5EF4-FFF2-40B4-BE49-F238E27FC236}">
                  <a16:creationId xmlns:a16="http://schemas.microsoft.com/office/drawing/2014/main" id="{F9C08FED-F533-482C-8696-D1B3F65E7FD2}"/>
                </a:ext>
              </a:extLst>
            </p:cNvPr>
            <p:cNvSpPr>
              <a:spLocks/>
            </p:cNvSpPr>
            <p:nvPr/>
          </p:nvSpPr>
          <p:spPr bwMode="auto">
            <a:xfrm>
              <a:off x="-3271838" y="2454275"/>
              <a:ext cx="11112" cy="11113"/>
            </a:xfrm>
            <a:custGeom>
              <a:avLst/>
              <a:gdLst>
                <a:gd name="T0" fmla="*/ 2 w 3"/>
                <a:gd name="T1" fmla="*/ 0 h 3"/>
                <a:gd name="T2" fmla="*/ 0 w 3"/>
                <a:gd name="T3" fmla="*/ 1 h 3"/>
                <a:gd name="T4" fmla="*/ 1 w 3"/>
                <a:gd name="T5" fmla="*/ 3 h 3"/>
                <a:gd name="T6" fmla="*/ 3 w 3"/>
                <a:gd name="T7" fmla="*/ 3 h 3"/>
                <a:gd name="T8" fmla="*/ 3 w 3"/>
                <a:gd name="T9" fmla="*/ 2 h 3"/>
                <a:gd name="T10" fmla="*/ 3 w 3"/>
                <a:gd name="T11" fmla="*/ 0 h 3"/>
                <a:gd name="T12" fmla="*/ 2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0"/>
                  </a:moveTo>
                  <a:cubicBezTo>
                    <a:pt x="1" y="0"/>
                    <a:pt x="0" y="1"/>
                    <a:pt x="0" y="1"/>
                  </a:cubicBezTo>
                  <a:cubicBezTo>
                    <a:pt x="0" y="2"/>
                    <a:pt x="1" y="3"/>
                    <a:pt x="1" y="3"/>
                  </a:cubicBezTo>
                  <a:cubicBezTo>
                    <a:pt x="2" y="3"/>
                    <a:pt x="3" y="3"/>
                    <a:pt x="3" y="3"/>
                  </a:cubicBezTo>
                  <a:cubicBezTo>
                    <a:pt x="3" y="3"/>
                    <a:pt x="3" y="2"/>
                    <a:pt x="3" y="2"/>
                  </a:cubicBezTo>
                  <a:cubicBezTo>
                    <a:pt x="3" y="2"/>
                    <a:pt x="3" y="1"/>
                    <a:pt x="3" y="0"/>
                  </a:cubicBezTo>
                  <a:cubicBezTo>
                    <a:pt x="3" y="0"/>
                    <a:pt x="2"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5" name="Freeform 186">
              <a:extLst>
                <a:ext uri="{FF2B5EF4-FFF2-40B4-BE49-F238E27FC236}">
                  <a16:creationId xmlns:a16="http://schemas.microsoft.com/office/drawing/2014/main" id="{06C981EC-01A0-4647-954B-6319BA316BEC}"/>
                </a:ext>
              </a:extLst>
            </p:cNvPr>
            <p:cNvSpPr>
              <a:spLocks/>
            </p:cNvSpPr>
            <p:nvPr/>
          </p:nvSpPr>
          <p:spPr bwMode="auto">
            <a:xfrm>
              <a:off x="-3300413" y="2476500"/>
              <a:ext cx="17462" cy="22225"/>
            </a:xfrm>
            <a:custGeom>
              <a:avLst/>
              <a:gdLst>
                <a:gd name="T0" fmla="*/ 3 w 5"/>
                <a:gd name="T1" fmla="*/ 1 h 6"/>
                <a:gd name="T2" fmla="*/ 1 w 5"/>
                <a:gd name="T3" fmla="*/ 2 h 6"/>
                <a:gd name="T4" fmla="*/ 0 w 5"/>
                <a:gd name="T5" fmla="*/ 4 h 6"/>
                <a:gd name="T6" fmla="*/ 1 w 5"/>
                <a:gd name="T7" fmla="*/ 6 h 6"/>
                <a:gd name="T8" fmla="*/ 2 w 5"/>
                <a:gd name="T9" fmla="*/ 6 h 6"/>
                <a:gd name="T10" fmla="*/ 3 w 5"/>
                <a:gd name="T11" fmla="*/ 5 h 6"/>
                <a:gd name="T12" fmla="*/ 4 w 5"/>
                <a:gd name="T13" fmla="*/ 4 h 6"/>
                <a:gd name="T14" fmla="*/ 5 w 5"/>
                <a:gd name="T15" fmla="*/ 3 h 6"/>
                <a:gd name="T16" fmla="*/ 3 w 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1"/>
                  </a:moveTo>
                  <a:cubicBezTo>
                    <a:pt x="3" y="0"/>
                    <a:pt x="1" y="1"/>
                    <a:pt x="1" y="2"/>
                  </a:cubicBezTo>
                  <a:cubicBezTo>
                    <a:pt x="1" y="2"/>
                    <a:pt x="0" y="4"/>
                    <a:pt x="0" y="4"/>
                  </a:cubicBezTo>
                  <a:cubicBezTo>
                    <a:pt x="1" y="6"/>
                    <a:pt x="1" y="6"/>
                    <a:pt x="1" y="6"/>
                  </a:cubicBezTo>
                  <a:cubicBezTo>
                    <a:pt x="2" y="6"/>
                    <a:pt x="2" y="6"/>
                    <a:pt x="2" y="6"/>
                  </a:cubicBezTo>
                  <a:cubicBezTo>
                    <a:pt x="2" y="6"/>
                    <a:pt x="2" y="5"/>
                    <a:pt x="3" y="5"/>
                  </a:cubicBezTo>
                  <a:cubicBezTo>
                    <a:pt x="3" y="4"/>
                    <a:pt x="4" y="5"/>
                    <a:pt x="4" y="4"/>
                  </a:cubicBezTo>
                  <a:cubicBezTo>
                    <a:pt x="4" y="4"/>
                    <a:pt x="5" y="3"/>
                    <a:pt x="5" y="3"/>
                  </a:cubicBezTo>
                  <a:cubicBezTo>
                    <a:pt x="5" y="2"/>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6" name="Freeform 187">
              <a:extLst>
                <a:ext uri="{FF2B5EF4-FFF2-40B4-BE49-F238E27FC236}">
                  <a16:creationId xmlns:a16="http://schemas.microsoft.com/office/drawing/2014/main" id="{CE3D4D0A-3719-4F2D-8E7A-85D876E9FD39}"/>
                </a:ext>
              </a:extLst>
            </p:cNvPr>
            <p:cNvSpPr>
              <a:spLocks noEditPoints="1"/>
            </p:cNvSpPr>
            <p:nvPr/>
          </p:nvSpPr>
          <p:spPr bwMode="auto">
            <a:xfrm>
              <a:off x="-3387725" y="2419350"/>
              <a:ext cx="134937" cy="119063"/>
            </a:xfrm>
            <a:custGeom>
              <a:avLst/>
              <a:gdLst>
                <a:gd name="T0" fmla="*/ 35 w 37"/>
                <a:gd name="T1" fmla="*/ 13 h 33"/>
                <a:gd name="T2" fmla="*/ 35 w 37"/>
                <a:gd name="T3" fmla="*/ 12 h 33"/>
                <a:gd name="T4" fmla="*/ 35 w 37"/>
                <a:gd name="T5" fmla="*/ 13 h 33"/>
                <a:gd name="T6" fmla="*/ 33 w 37"/>
                <a:gd name="T7" fmla="*/ 13 h 33"/>
                <a:gd name="T8" fmla="*/ 32 w 37"/>
                <a:gd name="T9" fmla="*/ 11 h 33"/>
                <a:gd name="T10" fmla="*/ 34 w 37"/>
                <a:gd name="T11" fmla="*/ 10 h 33"/>
                <a:gd name="T12" fmla="*/ 35 w 37"/>
                <a:gd name="T13" fmla="*/ 10 h 33"/>
                <a:gd name="T14" fmla="*/ 35 w 37"/>
                <a:gd name="T15" fmla="*/ 10 h 33"/>
                <a:gd name="T16" fmla="*/ 35 w 37"/>
                <a:gd name="T17" fmla="*/ 6 h 33"/>
                <a:gd name="T18" fmla="*/ 33 w 37"/>
                <a:gd name="T19" fmla="*/ 1 h 33"/>
                <a:gd name="T20" fmla="*/ 31 w 37"/>
                <a:gd name="T21" fmla="*/ 1 h 33"/>
                <a:gd name="T22" fmla="*/ 28 w 37"/>
                <a:gd name="T23" fmla="*/ 0 h 33"/>
                <a:gd name="T24" fmla="*/ 28 w 37"/>
                <a:gd name="T25" fmla="*/ 1 h 33"/>
                <a:gd name="T26" fmla="*/ 26 w 37"/>
                <a:gd name="T27" fmla="*/ 2 h 33"/>
                <a:gd name="T28" fmla="*/ 24 w 37"/>
                <a:gd name="T29" fmla="*/ 4 h 33"/>
                <a:gd name="T30" fmla="*/ 23 w 37"/>
                <a:gd name="T31" fmla="*/ 5 h 33"/>
                <a:gd name="T32" fmla="*/ 21 w 37"/>
                <a:gd name="T33" fmla="*/ 7 h 33"/>
                <a:gd name="T34" fmla="*/ 20 w 37"/>
                <a:gd name="T35" fmla="*/ 8 h 33"/>
                <a:gd name="T36" fmla="*/ 18 w 37"/>
                <a:gd name="T37" fmla="*/ 9 h 33"/>
                <a:gd name="T38" fmla="*/ 15 w 37"/>
                <a:gd name="T39" fmla="*/ 9 h 33"/>
                <a:gd name="T40" fmla="*/ 14 w 37"/>
                <a:gd name="T41" fmla="*/ 10 h 33"/>
                <a:gd name="T42" fmla="*/ 12 w 37"/>
                <a:gd name="T43" fmla="*/ 12 h 33"/>
                <a:gd name="T44" fmla="*/ 9 w 37"/>
                <a:gd name="T45" fmla="*/ 12 h 33"/>
                <a:gd name="T46" fmla="*/ 9 w 37"/>
                <a:gd name="T47" fmla="*/ 11 h 33"/>
                <a:gd name="T48" fmla="*/ 9 w 37"/>
                <a:gd name="T49" fmla="*/ 11 h 33"/>
                <a:gd name="T50" fmla="*/ 9 w 37"/>
                <a:gd name="T51" fmla="*/ 8 h 33"/>
                <a:gd name="T52" fmla="*/ 8 w 37"/>
                <a:gd name="T53" fmla="*/ 7 h 33"/>
                <a:gd name="T54" fmla="*/ 8 w 37"/>
                <a:gd name="T55" fmla="*/ 16 h 33"/>
                <a:gd name="T56" fmla="*/ 6 w 37"/>
                <a:gd name="T57" fmla="*/ 17 h 33"/>
                <a:gd name="T58" fmla="*/ 3 w 37"/>
                <a:gd name="T59" fmla="*/ 17 h 33"/>
                <a:gd name="T60" fmla="*/ 2 w 37"/>
                <a:gd name="T61" fmla="*/ 16 h 33"/>
                <a:gd name="T62" fmla="*/ 1 w 37"/>
                <a:gd name="T63" fmla="*/ 17 h 33"/>
                <a:gd name="T64" fmla="*/ 0 w 37"/>
                <a:gd name="T65" fmla="*/ 17 h 33"/>
                <a:gd name="T66" fmla="*/ 1 w 37"/>
                <a:gd name="T67" fmla="*/ 20 h 33"/>
                <a:gd name="T68" fmla="*/ 4 w 37"/>
                <a:gd name="T69" fmla="*/ 25 h 33"/>
                <a:gd name="T70" fmla="*/ 4 w 37"/>
                <a:gd name="T71" fmla="*/ 27 h 33"/>
                <a:gd name="T72" fmla="*/ 4 w 37"/>
                <a:gd name="T73" fmla="*/ 29 h 33"/>
                <a:gd name="T74" fmla="*/ 4 w 37"/>
                <a:gd name="T75" fmla="*/ 31 h 33"/>
                <a:gd name="T76" fmla="*/ 5 w 37"/>
                <a:gd name="T77" fmla="*/ 32 h 33"/>
                <a:gd name="T78" fmla="*/ 7 w 37"/>
                <a:gd name="T79" fmla="*/ 33 h 33"/>
                <a:gd name="T80" fmla="*/ 8 w 37"/>
                <a:gd name="T81" fmla="*/ 33 h 33"/>
                <a:gd name="T82" fmla="*/ 11 w 37"/>
                <a:gd name="T83" fmla="*/ 32 h 33"/>
                <a:gd name="T84" fmla="*/ 13 w 37"/>
                <a:gd name="T85" fmla="*/ 31 h 33"/>
                <a:gd name="T86" fmla="*/ 17 w 37"/>
                <a:gd name="T87" fmla="*/ 31 h 33"/>
                <a:gd name="T88" fmla="*/ 19 w 37"/>
                <a:gd name="T89" fmla="*/ 31 h 33"/>
                <a:gd name="T90" fmla="*/ 20 w 37"/>
                <a:gd name="T91" fmla="*/ 30 h 33"/>
                <a:gd name="T92" fmla="*/ 22 w 37"/>
                <a:gd name="T93" fmla="*/ 30 h 33"/>
                <a:gd name="T94" fmla="*/ 27 w 37"/>
                <a:gd name="T95" fmla="*/ 27 h 33"/>
                <a:gd name="T96" fmla="*/ 32 w 37"/>
                <a:gd name="T97" fmla="*/ 20 h 33"/>
                <a:gd name="T98" fmla="*/ 36 w 37"/>
                <a:gd name="T99" fmla="*/ 16 h 33"/>
                <a:gd name="T100" fmla="*/ 37 w 37"/>
                <a:gd name="T101" fmla="*/ 12 h 33"/>
                <a:gd name="T102" fmla="*/ 35 w 37"/>
                <a:gd name="T103" fmla="*/ 13 h 33"/>
                <a:gd name="T104" fmla="*/ 28 w 37"/>
                <a:gd name="T105" fmla="*/ 20 h 33"/>
                <a:gd name="T106" fmla="*/ 27 w 37"/>
                <a:gd name="T107" fmla="*/ 21 h 33"/>
                <a:gd name="T108" fmla="*/ 26 w 37"/>
                <a:gd name="T109" fmla="*/ 22 h 33"/>
                <a:gd name="T110" fmla="*/ 25 w 37"/>
                <a:gd name="T111" fmla="*/ 22 h 33"/>
                <a:gd name="T112" fmla="*/ 24 w 37"/>
                <a:gd name="T113" fmla="*/ 20 h 33"/>
                <a:gd name="T114" fmla="*/ 25 w 37"/>
                <a:gd name="T115" fmla="*/ 18 h 33"/>
                <a:gd name="T116" fmla="*/ 27 w 37"/>
                <a:gd name="T117" fmla="*/ 17 h 33"/>
                <a:gd name="T118" fmla="*/ 29 w 37"/>
                <a:gd name="T119" fmla="*/ 19 h 33"/>
                <a:gd name="T120" fmla="*/ 28 w 37"/>
                <a:gd name="T1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33">
                  <a:moveTo>
                    <a:pt x="35" y="13"/>
                  </a:moveTo>
                  <a:cubicBezTo>
                    <a:pt x="35" y="13"/>
                    <a:pt x="35" y="12"/>
                    <a:pt x="35" y="12"/>
                  </a:cubicBezTo>
                  <a:cubicBezTo>
                    <a:pt x="35" y="12"/>
                    <a:pt x="35" y="13"/>
                    <a:pt x="35" y="13"/>
                  </a:cubicBezTo>
                  <a:cubicBezTo>
                    <a:pt x="35" y="13"/>
                    <a:pt x="34" y="13"/>
                    <a:pt x="33" y="13"/>
                  </a:cubicBezTo>
                  <a:cubicBezTo>
                    <a:pt x="33" y="13"/>
                    <a:pt x="32" y="12"/>
                    <a:pt x="32" y="11"/>
                  </a:cubicBezTo>
                  <a:cubicBezTo>
                    <a:pt x="32" y="11"/>
                    <a:pt x="33" y="10"/>
                    <a:pt x="34" y="10"/>
                  </a:cubicBezTo>
                  <a:cubicBezTo>
                    <a:pt x="34" y="10"/>
                    <a:pt x="35" y="10"/>
                    <a:pt x="35" y="10"/>
                  </a:cubicBezTo>
                  <a:cubicBezTo>
                    <a:pt x="35" y="10"/>
                    <a:pt x="35" y="10"/>
                    <a:pt x="35" y="10"/>
                  </a:cubicBezTo>
                  <a:cubicBezTo>
                    <a:pt x="35" y="10"/>
                    <a:pt x="35" y="6"/>
                    <a:pt x="35" y="6"/>
                  </a:cubicBezTo>
                  <a:cubicBezTo>
                    <a:pt x="34" y="5"/>
                    <a:pt x="33" y="2"/>
                    <a:pt x="33" y="1"/>
                  </a:cubicBezTo>
                  <a:cubicBezTo>
                    <a:pt x="33" y="1"/>
                    <a:pt x="31" y="1"/>
                    <a:pt x="31" y="1"/>
                  </a:cubicBezTo>
                  <a:cubicBezTo>
                    <a:pt x="30" y="0"/>
                    <a:pt x="28" y="1"/>
                    <a:pt x="28" y="0"/>
                  </a:cubicBezTo>
                  <a:cubicBezTo>
                    <a:pt x="28" y="1"/>
                    <a:pt x="28" y="1"/>
                    <a:pt x="28" y="1"/>
                  </a:cubicBezTo>
                  <a:cubicBezTo>
                    <a:pt x="27" y="2"/>
                    <a:pt x="26" y="2"/>
                    <a:pt x="26" y="2"/>
                  </a:cubicBezTo>
                  <a:cubicBezTo>
                    <a:pt x="26" y="3"/>
                    <a:pt x="25" y="4"/>
                    <a:pt x="24" y="4"/>
                  </a:cubicBezTo>
                  <a:cubicBezTo>
                    <a:pt x="24" y="4"/>
                    <a:pt x="23" y="5"/>
                    <a:pt x="23" y="5"/>
                  </a:cubicBezTo>
                  <a:cubicBezTo>
                    <a:pt x="23" y="6"/>
                    <a:pt x="22" y="7"/>
                    <a:pt x="21" y="7"/>
                  </a:cubicBezTo>
                  <a:cubicBezTo>
                    <a:pt x="20" y="7"/>
                    <a:pt x="21" y="7"/>
                    <a:pt x="20" y="8"/>
                  </a:cubicBezTo>
                  <a:cubicBezTo>
                    <a:pt x="20" y="9"/>
                    <a:pt x="20" y="9"/>
                    <a:pt x="18" y="9"/>
                  </a:cubicBezTo>
                  <a:cubicBezTo>
                    <a:pt x="17" y="9"/>
                    <a:pt x="17" y="9"/>
                    <a:pt x="15" y="9"/>
                  </a:cubicBezTo>
                  <a:cubicBezTo>
                    <a:pt x="14" y="8"/>
                    <a:pt x="14" y="9"/>
                    <a:pt x="14" y="10"/>
                  </a:cubicBezTo>
                  <a:cubicBezTo>
                    <a:pt x="14" y="10"/>
                    <a:pt x="12" y="12"/>
                    <a:pt x="12" y="12"/>
                  </a:cubicBezTo>
                  <a:cubicBezTo>
                    <a:pt x="11" y="13"/>
                    <a:pt x="10" y="12"/>
                    <a:pt x="9" y="12"/>
                  </a:cubicBezTo>
                  <a:cubicBezTo>
                    <a:pt x="9" y="12"/>
                    <a:pt x="9" y="12"/>
                    <a:pt x="9" y="11"/>
                  </a:cubicBezTo>
                  <a:cubicBezTo>
                    <a:pt x="9" y="11"/>
                    <a:pt x="9" y="11"/>
                    <a:pt x="9" y="11"/>
                  </a:cubicBezTo>
                  <a:cubicBezTo>
                    <a:pt x="10" y="10"/>
                    <a:pt x="9" y="9"/>
                    <a:pt x="9" y="8"/>
                  </a:cubicBezTo>
                  <a:cubicBezTo>
                    <a:pt x="9" y="8"/>
                    <a:pt x="8" y="8"/>
                    <a:pt x="8" y="7"/>
                  </a:cubicBezTo>
                  <a:cubicBezTo>
                    <a:pt x="8" y="11"/>
                    <a:pt x="8" y="15"/>
                    <a:pt x="8" y="16"/>
                  </a:cubicBezTo>
                  <a:cubicBezTo>
                    <a:pt x="8" y="17"/>
                    <a:pt x="6" y="17"/>
                    <a:pt x="6" y="17"/>
                  </a:cubicBezTo>
                  <a:cubicBezTo>
                    <a:pt x="6" y="18"/>
                    <a:pt x="4" y="17"/>
                    <a:pt x="3" y="17"/>
                  </a:cubicBezTo>
                  <a:cubicBezTo>
                    <a:pt x="2" y="17"/>
                    <a:pt x="2" y="17"/>
                    <a:pt x="2" y="16"/>
                  </a:cubicBezTo>
                  <a:cubicBezTo>
                    <a:pt x="1" y="15"/>
                    <a:pt x="1" y="16"/>
                    <a:pt x="1" y="17"/>
                  </a:cubicBezTo>
                  <a:cubicBezTo>
                    <a:pt x="1" y="17"/>
                    <a:pt x="0" y="17"/>
                    <a:pt x="0" y="17"/>
                  </a:cubicBezTo>
                  <a:cubicBezTo>
                    <a:pt x="0" y="18"/>
                    <a:pt x="1" y="19"/>
                    <a:pt x="1" y="20"/>
                  </a:cubicBezTo>
                  <a:cubicBezTo>
                    <a:pt x="2" y="22"/>
                    <a:pt x="3" y="24"/>
                    <a:pt x="4" y="25"/>
                  </a:cubicBezTo>
                  <a:cubicBezTo>
                    <a:pt x="4" y="26"/>
                    <a:pt x="4" y="27"/>
                    <a:pt x="4" y="27"/>
                  </a:cubicBezTo>
                  <a:cubicBezTo>
                    <a:pt x="3" y="27"/>
                    <a:pt x="3" y="28"/>
                    <a:pt x="4" y="29"/>
                  </a:cubicBezTo>
                  <a:cubicBezTo>
                    <a:pt x="4" y="30"/>
                    <a:pt x="4" y="31"/>
                    <a:pt x="4" y="31"/>
                  </a:cubicBezTo>
                  <a:cubicBezTo>
                    <a:pt x="5" y="31"/>
                    <a:pt x="5" y="32"/>
                    <a:pt x="5" y="32"/>
                  </a:cubicBezTo>
                  <a:cubicBezTo>
                    <a:pt x="6" y="32"/>
                    <a:pt x="6" y="32"/>
                    <a:pt x="7" y="33"/>
                  </a:cubicBezTo>
                  <a:cubicBezTo>
                    <a:pt x="7" y="33"/>
                    <a:pt x="8" y="33"/>
                    <a:pt x="8" y="33"/>
                  </a:cubicBezTo>
                  <a:cubicBezTo>
                    <a:pt x="8" y="32"/>
                    <a:pt x="10" y="32"/>
                    <a:pt x="11" y="32"/>
                  </a:cubicBezTo>
                  <a:cubicBezTo>
                    <a:pt x="12" y="32"/>
                    <a:pt x="12" y="31"/>
                    <a:pt x="13" y="31"/>
                  </a:cubicBezTo>
                  <a:cubicBezTo>
                    <a:pt x="14" y="31"/>
                    <a:pt x="16" y="31"/>
                    <a:pt x="17" y="31"/>
                  </a:cubicBezTo>
                  <a:cubicBezTo>
                    <a:pt x="18" y="31"/>
                    <a:pt x="18" y="31"/>
                    <a:pt x="19" y="31"/>
                  </a:cubicBezTo>
                  <a:cubicBezTo>
                    <a:pt x="19" y="30"/>
                    <a:pt x="20" y="31"/>
                    <a:pt x="20" y="30"/>
                  </a:cubicBezTo>
                  <a:cubicBezTo>
                    <a:pt x="20" y="30"/>
                    <a:pt x="21" y="30"/>
                    <a:pt x="22" y="30"/>
                  </a:cubicBezTo>
                  <a:cubicBezTo>
                    <a:pt x="23" y="30"/>
                    <a:pt x="25" y="28"/>
                    <a:pt x="27" y="27"/>
                  </a:cubicBezTo>
                  <a:cubicBezTo>
                    <a:pt x="29" y="25"/>
                    <a:pt x="32" y="22"/>
                    <a:pt x="32" y="20"/>
                  </a:cubicBezTo>
                  <a:cubicBezTo>
                    <a:pt x="33" y="18"/>
                    <a:pt x="35" y="17"/>
                    <a:pt x="36" y="16"/>
                  </a:cubicBezTo>
                  <a:cubicBezTo>
                    <a:pt x="36" y="16"/>
                    <a:pt x="37" y="14"/>
                    <a:pt x="37" y="12"/>
                  </a:cubicBezTo>
                  <a:cubicBezTo>
                    <a:pt x="36" y="12"/>
                    <a:pt x="35" y="13"/>
                    <a:pt x="35" y="13"/>
                  </a:cubicBezTo>
                  <a:close/>
                  <a:moveTo>
                    <a:pt x="28" y="20"/>
                  </a:moveTo>
                  <a:cubicBezTo>
                    <a:pt x="28" y="21"/>
                    <a:pt x="27" y="20"/>
                    <a:pt x="27" y="21"/>
                  </a:cubicBezTo>
                  <a:cubicBezTo>
                    <a:pt x="26" y="21"/>
                    <a:pt x="26" y="22"/>
                    <a:pt x="26" y="22"/>
                  </a:cubicBezTo>
                  <a:cubicBezTo>
                    <a:pt x="25" y="22"/>
                    <a:pt x="25" y="22"/>
                    <a:pt x="25" y="22"/>
                  </a:cubicBezTo>
                  <a:cubicBezTo>
                    <a:pt x="24" y="20"/>
                    <a:pt x="24" y="20"/>
                    <a:pt x="24" y="20"/>
                  </a:cubicBezTo>
                  <a:cubicBezTo>
                    <a:pt x="24" y="20"/>
                    <a:pt x="25" y="18"/>
                    <a:pt x="25" y="18"/>
                  </a:cubicBezTo>
                  <a:cubicBezTo>
                    <a:pt x="25" y="17"/>
                    <a:pt x="27" y="16"/>
                    <a:pt x="27" y="17"/>
                  </a:cubicBezTo>
                  <a:cubicBezTo>
                    <a:pt x="28" y="17"/>
                    <a:pt x="29" y="18"/>
                    <a:pt x="29" y="19"/>
                  </a:cubicBezTo>
                  <a:cubicBezTo>
                    <a:pt x="29" y="19"/>
                    <a:pt x="28" y="20"/>
                    <a:pt x="28"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7" name="Freeform 188">
              <a:extLst>
                <a:ext uri="{FF2B5EF4-FFF2-40B4-BE49-F238E27FC236}">
                  <a16:creationId xmlns:a16="http://schemas.microsoft.com/office/drawing/2014/main" id="{24746A91-28B2-41BA-A040-424AFD9C3860}"/>
                </a:ext>
              </a:extLst>
            </p:cNvPr>
            <p:cNvSpPr>
              <a:spLocks/>
            </p:cNvSpPr>
            <p:nvPr/>
          </p:nvSpPr>
          <p:spPr bwMode="auto">
            <a:xfrm>
              <a:off x="-3422650" y="2281238"/>
              <a:ext cx="96837" cy="104775"/>
            </a:xfrm>
            <a:custGeom>
              <a:avLst/>
              <a:gdLst>
                <a:gd name="T0" fmla="*/ 1 w 27"/>
                <a:gd name="T1" fmla="*/ 26 h 29"/>
                <a:gd name="T2" fmla="*/ 2 w 27"/>
                <a:gd name="T3" fmla="*/ 27 h 29"/>
                <a:gd name="T4" fmla="*/ 4 w 27"/>
                <a:gd name="T5" fmla="*/ 27 h 29"/>
                <a:gd name="T6" fmla="*/ 7 w 27"/>
                <a:gd name="T7" fmla="*/ 27 h 29"/>
                <a:gd name="T8" fmla="*/ 15 w 27"/>
                <a:gd name="T9" fmla="*/ 27 h 29"/>
                <a:gd name="T10" fmla="*/ 15 w 27"/>
                <a:gd name="T11" fmla="*/ 28 h 29"/>
                <a:gd name="T12" fmla="*/ 21 w 27"/>
                <a:gd name="T13" fmla="*/ 28 h 29"/>
                <a:gd name="T14" fmla="*/ 24 w 27"/>
                <a:gd name="T15" fmla="*/ 28 h 29"/>
                <a:gd name="T16" fmla="*/ 25 w 27"/>
                <a:gd name="T17" fmla="*/ 28 h 29"/>
                <a:gd name="T18" fmla="*/ 22 w 27"/>
                <a:gd name="T19" fmla="*/ 24 h 29"/>
                <a:gd name="T20" fmla="*/ 22 w 27"/>
                <a:gd name="T21" fmla="*/ 17 h 29"/>
                <a:gd name="T22" fmla="*/ 26 w 27"/>
                <a:gd name="T23" fmla="*/ 17 h 29"/>
                <a:gd name="T24" fmla="*/ 26 w 27"/>
                <a:gd name="T25" fmla="*/ 16 h 29"/>
                <a:gd name="T26" fmla="*/ 27 w 27"/>
                <a:gd name="T27" fmla="*/ 11 h 29"/>
                <a:gd name="T28" fmla="*/ 26 w 27"/>
                <a:gd name="T29" fmla="*/ 11 h 29"/>
                <a:gd name="T30" fmla="*/ 24 w 27"/>
                <a:gd name="T31" fmla="*/ 12 h 29"/>
                <a:gd name="T32" fmla="*/ 23 w 27"/>
                <a:gd name="T33" fmla="*/ 12 h 29"/>
                <a:gd name="T34" fmla="*/ 23 w 27"/>
                <a:gd name="T35" fmla="*/ 10 h 29"/>
                <a:gd name="T36" fmla="*/ 22 w 27"/>
                <a:gd name="T37" fmla="*/ 9 h 29"/>
                <a:gd name="T38" fmla="*/ 22 w 27"/>
                <a:gd name="T39" fmla="*/ 5 h 29"/>
                <a:gd name="T40" fmla="*/ 22 w 27"/>
                <a:gd name="T41" fmla="*/ 3 h 29"/>
                <a:gd name="T42" fmla="*/ 20 w 27"/>
                <a:gd name="T43" fmla="*/ 3 h 29"/>
                <a:gd name="T44" fmla="*/ 19 w 27"/>
                <a:gd name="T45" fmla="*/ 3 h 29"/>
                <a:gd name="T46" fmla="*/ 17 w 27"/>
                <a:gd name="T47" fmla="*/ 3 h 29"/>
                <a:gd name="T48" fmla="*/ 16 w 27"/>
                <a:gd name="T49" fmla="*/ 5 h 29"/>
                <a:gd name="T50" fmla="*/ 14 w 27"/>
                <a:gd name="T51" fmla="*/ 5 h 29"/>
                <a:gd name="T52" fmla="*/ 12 w 27"/>
                <a:gd name="T53" fmla="*/ 4 h 29"/>
                <a:gd name="T54" fmla="*/ 11 w 27"/>
                <a:gd name="T55" fmla="*/ 2 h 29"/>
                <a:gd name="T56" fmla="*/ 10 w 27"/>
                <a:gd name="T57" fmla="*/ 0 h 29"/>
                <a:gd name="T58" fmla="*/ 3 w 27"/>
                <a:gd name="T59" fmla="*/ 0 h 29"/>
                <a:gd name="T60" fmla="*/ 1 w 27"/>
                <a:gd name="T61" fmla="*/ 1 h 29"/>
                <a:gd name="T62" fmla="*/ 3 w 27"/>
                <a:gd name="T63" fmla="*/ 5 h 29"/>
                <a:gd name="T64" fmla="*/ 3 w 27"/>
                <a:gd name="T65" fmla="*/ 8 h 29"/>
                <a:gd name="T66" fmla="*/ 5 w 27"/>
                <a:gd name="T67" fmla="*/ 13 h 29"/>
                <a:gd name="T68" fmla="*/ 3 w 27"/>
                <a:gd name="T69" fmla="*/ 16 h 29"/>
                <a:gd name="T70" fmla="*/ 1 w 27"/>
                <a:gd name="T71" fmla="*/ 21 h 29"/>
                <a:gd name="T72" fmla="*/ 0 w 27"/>
                <a:gd name="T73" fmla="*/ 24 h 29"/>
                <a:gd name="T74" fmla="*/ 0 w 27"/>
                <a:gd name="T75" fmla="*/ 27 h 29"/>
                <a:gd name="T76" fmla="*/ 0 w 27"/>
                <a:gd name="T77" fmla="*/ 27 h 29"/>
                <a:gd name="T78" fmla="*/ 0 w 27"/>
                <a:gd name="T79" fmla="*/ 27 h 29"/>
                <a:gd name="T80" fmla="*/ 1 w 27"/>
                <a:gd name="T8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29">
                  <a:moveTo>
                    <a:pt x="1" y="26"/>
                  </a:moveTo>
                  <a:cubicBezTo>
                    <a:pt x="2" y="26"/>
                    <a:pt x="1" y="27"/>
                    <a:pt x="2" y="27"/>
                  </a:cubicBezTo>
                  <a:cubicBezTo>
                    <a:pt x="3" y="26"/>
                    <a:pt x="4" y="26"/>
                    <a:pt x="4" y="27"/>
                  </a:cubicBezTo>
                  <a:cubicBezTo>
                    <a:pt x="5" y="27"/>
                    <a:pt x="6" y="27"/>
                    <a:pt x="7" y="27"/>
                  </a:cubicBezTo>
                  <a:cubicBezTo>
                    <a:pt x="7" y="27"/>
                    <a:pt x="15" y="27"/>
                    <a:pt x="15" y="27"/>
                  </a:cubicBezTo>
                  <a:cubicBezTo>
                    <a:pt x="15" y="28"/>
                    <a:pt x="15" y="28"/>
                    <a:pt x="15" y="28"/>
                  </a:cubicBezTo>
                  <a:cubicBezTo>
                    <a:pt x="15" y="28"/>
                    <a:pt x="20" y="28"/>
                    <a:pt x="21" y="28"/>
                  </a:cubicBezTo>
                  <a:cubicBezTo>
                    <a:pt x="21" y="29"/>
                    <a:pt x="23" y="28"/>
                    <a:pt x="24" y="28"/>
                  </a:cubicBezTo>
                  <a:cubicBezTo>
                    <a:pt x="24" y="28"/>
                    <a:pt x="24" y="28"/>
                    <a:pt x="25" y="28"/>
                  </a:cubicBezTo>
                  <a:cubicBezTo>
                    <a:pt x="22" y="24"/>
                    <a:pt x="22" y="24"/>
                    <a:pt x="22" y="24"/>
                  </a:cubicBezTo>
                  <a:cubicBezTo>
                    <a:pt x="22" y="17"/>
                    <a:pt x="22" y="17"/>
                    <a:pt x="22" y="17"/>
                  </a:cubicBezTo>
                  <a:cubicBezTo>
                    <a:pt x="26" y="17"/>
                    <a:pt x="26" y="17"/>
                    <a:pt x="26" y="17"/>
                  </a:cubicBezTo>
                  <a:cubicBezTo>
                    <a:pt x="26" y="16"/>
                    <a:pt x="26" y="16"/>
                    <a:pt x="26" y="16"/>
                  </a:cubicBezTo>
                  <a:cubicBezTo>
                    <a:pt x="27" y="11"/>
                    <a:pt x="27" y="11"/>
                    <a:pt x="27" y="11"/>
                  </a:cubicBezTo>
                  <a:cubicBezTo>
                    <a:pt x="27" y="11"/>
                    <a:pt x="27" y="11"/>
                    <a:pt x="26" y="11"/>
                  </a:cubicBezTo>
                  <a:cubicBezTo>
                    <a:pt x="26" y="12"/>
                    <a:pt x="25" y="12"/>
                    <a:pt x="24" y="12"/>
                  </a:cubicBezTo>
                  <a:cubicBezTo>
                    <a:pt x="23" y="12"/>
                    <a:pt x="23" y="12"/>
                    <a:pt x="23" y="12"/>
                  </a:cubicBezTo>
                  <a:cubicBezTo>
                    <a:pt x="23" y="12"/>
                    <a:pt x="23" y="11"/>
                    <a:pt x="23" y="10"/>
                  </a:cubicBezTo>
                  <a:cubicBezTo>
                    <a:pt x="23" y="10"/>
                    <a:pt x="22" y="9"/>
                    <a:pt x="22" y="9"/>
                  </a:cubicBezTo>
                  <a:cubicBezTo>
                    <a:pt x="21" y="8"/>
                    <a:pt x="22" y="6"/>
                    <a:pt x="22" y="5"/>
                  </a:cubicBezTo>
                  <a:cubicBezTo>
                    <a:pt x="22" y="5"/>
                    <a:pt x="22" y="4"/>
                    <a:pt x="22" y="3"/>
                  </a:cubicBezTo>
                  <a:cubicBezTo>
                    <a:pt x="22" y="3"/>
                    <a:pt x="21" y="3"/>
                    <a:pt x="20" y="3"/>
                  </a:cubicBezTo>
                  <a:cubicBezTo>
                    <a:pt x="19" y="3"/>
                    <a:pt x="19" y="3"/>
                    <a:pt x="19" y="3"/>
                  </a:cubicBezTo>
                  <a:cubicBezTo>
                    <a:pt x="19" y="3"/>
                    <a:pt x="18" y="2"/>
                    <a:pt x="17" y="3"/>
                  </a:cubicBezTo>
                  <a:cubicBezTo>
                    <a:pt x="17" y="3"/>
                    <a:pt x="17" y="5"/>
                    <a:pt x="16" y="5"/>
                  </a:cubicBezTo>
                  <a:cubicBezTo>
                    <a:pt x="16" y="5"/>
                    <a:pt x="15" y="5"/>
                    <a:pt x="14" y="5"/>
                  </a:cubicBezTo>
                  <a:cubicBezTo>
                    <a:pt x="13" y="5"/>
                    <a:pt x="12" y="5"/>
                    <a:pt x="12" y="4"/>
                  </a:cubicBezTo>
                  <a:cubicBezTo>
                    <a:pt x="11" y="2"/>
                    <a:pt x="10" y="3"/>
                    <a:pt x="11" y="2"/>
                  </a:cubicBezTo>
                  <a:cubicBezTo>
                    <a:pt x="11" y="1"/>
                    <a:pt x="10" y="0"/>
                    <a:pt x="10" y="0"/>
                  </a:cubicBezTo>
                  <a:cubicBezTo>
                    <a:pt x="10" y="0"/>
                    <a:pt x="3" y="0"/>
                    <a:pt x="3" y="0"/>
                  </a:cubicBezTo>
                  <a:cubicBezTo>
                    <a:pt x="2" y="0"/>
                    <a:pt x="2" y="0"/>
                    <a:pt x="1" y="1"/>
                  </a:cubicBezTo>
                  <a:cubicBezTo>
                    <a:pt x="2" y="2"/>
                    <a:pt x="3" y="5"/>
                    <a:pt x="3" y="5"/>
                  </a:cubicBezTo>
                  <a:cubicBezTo>
                    <a:pt x="4" y="6"/>
                    <a:pt x="3" y="7"/>
                    <a:pt x="3" y="8"/>
                  </a:cubicBezTo>
                  <a:cubicBezTo>
                    <a:pt x="3" y="9"/>
                    <a:pt x="4" y="11"/>
                    <a:pt x="5" y="13"/>
                  </a:cubicBezTo>
                  <a:cubicBezTo>
                    <a:pt x="5" y="14"/>
                    <a:pt x="4" y="15"/>
                    <a:pt x="3" y="16"/>
                  </a:cubicBezTo>
                  <a:cubicBezTo>
                    <a:pt x="2" y="17"/>
                    <a:pt x="1" y="19"/>
                    <a:pt x="1" y="21"/>
                  </a:cubicBezTo>
                  <a:cubicBezTo>
                    <a:pt x="1" y="22"/>
                    <a:pt x="0" y="23"/>
                    <a:pt x="0" y="24"/>
                  </a:cubicBezTo>
                  <a:cubicBezTo>
                    <a:pt x="0" y="24"/>
                    <a:pt x="0" y="26"/>
                    <a:pt x="0" y="27"/>
                  </a:cubicBezTo>
                  <a:cubicBezTo>
                    <a:pt x="0" y="27"/>
                    <a:pt x="0" y="27"/>
                    <a:pt x="0" y="27"/>
                  </a:cubicBezTo>
                  <a:cubicBezTo>
                    <a:pt x="0" y="27"/>
                    <a:pt x="0" y="27"/>
                    <a:pt x="0" y="27"/>
                  </a:cubicBezTo>
                  <a:cubicBezTo>
                    <a:pt x="0" y="27"/>
                    <a:pt x="1" y="26"/>
                    <a:pt x="1" y="2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8" name="Freeform 189">
              <a:extLst>
                <a:ext uri="{FF2B5EF4-FFF2-40B4-BE49-F238E27FC236}">
                  <a16:creationId xmlns:a16="http://schemas.microsoft.com/office/drawing/2014/main" id="{4EDD5BA2-2FC8-433E-B7A7-F7436296C16E}"/>
                </a:ext>
              </a:extLst>
            </p:cNvPr>
            <p:cNvSpPr>
              <a:spLocks/>
            </p:cNvSpPr>
            <p:nvPr/>
          </p:nvSpPr>
          <p:spPr bwMode="auto">
            <a:xfrm>
              <a:off x="-3343275" y="2300288"/>
              <a:ext cx="96837" cy="85725"/>
            </a:xfrm>
            <a:custGeom>
              <a:avLst/>
              <a:gdLst>
                <a:gd name="T0" fmla="*/ 21 w 27"/>
                <a:gd name="T1" fmla="*/ 1 h 24"/>
                <a:gd name="T2" fmla="*/ 19 w 27"/>
                <a:gd name="T3" fmla="*/ 0 h 24"/>
                <a:gd name="T4" fmla="*/ 16 w 27"/>
                <a:gd name="T5" fmla="*/ 1 h 24"/>
                <a:gd name="T6" fmla="*/ 16 w 27"/>
                <a:gd name="T7" fmla="*/ 2 h 24"/>
                <a:gd name="T8" fmla="*/ 15 w 27"/>
                <a:gd name="T9" fmla="*/ 3 h 24"/>
                <a:gd name="T10" fmla="*/ 15 w 27"/>
                <a:gd name="T11" fmla="*/ 6 h 24"/>
                <a:gd name="T12" fmla="*/ 15 w 27"/>
                <a:gd name="T13" fmla="*/ 8 h 24"/>
                <a:gd name="T14" fmla="*/ 16 w 27"/>
                <a:gd name="T15" fmla="*/ 10 h 24"/>
                <a:gd name="T16" fmla="*/ 18 w 27"/>
                <a:gd name="T17" fmla="*/ 10 h 24"/>
                <a:gd name="T18" fmla="*/ 18 w 27"/>
                <a:gd name="T19" fmla="*/ 11 h 24"/>
                <a:gd name="T20" fmla="*/ 18 w 27"/>
                <a:gd name="T21" fmla="*/ 12 h 24"/>
                <a:gd name="T22" fmla="*/ 16 w 27"/>
                <a:gd name="T23" fmla="*/ 12 h 24"/>
                <a:gd name="T24" fmla="*/ 15 w 27"/>
                <a:gd name="T25" fmla="*/ 10 h 24"/>
                <a:gd name="T26" fmla="*/ 13 w 27"/>
                <a:gd name="T27" fmla="*/ 10 h 24"/>
                <a:gd name="T28" fmla="*/ 12 w 27"/>
                <a:gd name="T29" fmla="*/ 8 h 24"/>
                <a:gd name="T30" fmla="*/ 11 w 27"/>
                <a:gd name="T31" fmla="*/ 9 h 24"/>
                <a:gd name="T32" fmla="*/ 10 w 27"/>
                <a:gd name="T33" fmla="*/ 9 h 24"/>
                <a:gd name="T34" fmla="*/ 8 w 27"/>
                <a:gd name="T35" fmla="*/ 9 h 24"/>
                <a:gd name="T36" fmla="*/ 8 w 27"/>
                <a:gd name="T37" fmla="*/ 7 h 24"/>
                <a:gd name="T38" fmla="*/ 6 w 27"/>
                <a:gd name="T39" fmla="*/ 8 h 24"/>
                <a:gd name="T40" fmla="*/ 6 w 27"/>
                <a:gd name="T41" fmla="*/ 7 h 24"/>
                <a:gd name="T42" fmla="*/ 5 w 27"/>
                <a:gd name="T43" fmla="*/ 6 h 24"/>
                <a:gd name="T44" fmla="*/ 4 w 27"/>
                <a:gd name="T45" fmla="*/ 11 h 24"/>
                <a:gd name="T46" fmla="*/ 4 w 27"/>
                <a:gd name="T47" fmla="*/ 12 h 24"/>
                <a:gd name="T48" fmla="*/ 0 w 27"/>
                <a:gd name="T49" fmla="*/ 12 h 24"/>
                <a:gd name="T50" fmla="*/ 0 w 27"/>
                <a:gd name="T51" fmla="*/ 19 h 24"/>
                <a:gd name="T52" fmla="*/ 3 w 27"/>
                <a:gd name="T53" fmla="*/ 23 h 24"/>
                <a:gd name="T54" fmla="*/ 7 w 27"/>
                <a:gd name="T55" fmla="*/ 23 h 24"/>
                <a:gd name="T56" fmla="*/ 7 w 27"/>
                <a:gd name="T57" fmla="*/ 23 h 24"/>
                <a:gd name="T58" fmla="*/ 8 w 27"/>
                <a:gd name="T59" fmla="*/ 23 h 24"/>
                <a:gd name="T60" fmla="*/ 11 w 27"/>
                <a:gd name="T61" fmla="*/ 24 h 24"/>
                <a:gd name="T62" fmla="*/ 14 w 27"/>
                <a:gd name="T63" fmla="*/ 21 h 24"/>
                <a:gd name="T64" fmla="*/ 16 w 27"/>
                <a:gd name="T65" fmla="*/ 19 h 24"/>
                <a:gd name="T66" fmla="*/ 17 w 27"/>
                <a:gd name="T67" fmla="*/ 18 h 24"/>
                <a:gd name="T68" fmla="*/ 19 w 27"/>
                <a:gd name="T69" fmla="*/ 18 h 24"/>
                <a:gd name="T70" fmla="*/ 19 w 27"/>
                <a:gd name="T71" fmla="*/ 18 h 24"/>
                <a:gd name="T72" fmla="*/ 19 w 27"/>
                <a:gd name="T73" fmla="*/ 16 h 24"/>
                <a:gd name="T74" fmla="*/ 25 w 27"/>
                <a:gd name="T75" fmla="*/ 14 h 24"/>
                <a:gd name="T76" fmla="*/ 25 w 27"/>
                <a:gd name="T77" fmla="*/ 13 h 24"/>
                <a:gd name="T78" fmla="*/ 25 w 27"/>
                <a:gd name="T79" fmla="*/ 11 h 24"/>
                <a:gd name="T80" fmla="*/ 26 w 27"/>
                <a:gd name="T81" fmla="*/ 10 h 24"/>
                <a:gd name="T82" fmla="*/ 26 w 27"/>
                <a:gd name="T83" fmla="*/ 6 h 24"/>
                <a:gd name="T84" fmla="*/ 27 w 27"/>
                <a:gd name="T85" fmla="*/ 6 h 24"/>
                <a:gd name="T86" fmla="*/ 26 w 27"/>
                <a:gd name="T87" fmla="*/ 3 h 24"/>
                <a:gd name="T88" fmla="*/ 23 w 27"/>
                <a:gd name="T89" fmla="*/ 2 h 24"/>
                <a:gd name="T90" fmla="*/ 21 w 27"/>
                <a:gd name="T9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21" y="1"/>
                  </a:moveTo>
                  <a:cubicBezTo>
                    <a:pt x="20" y="1"/>
                    <a:pt x="20" y="1"/>
                    <a:pt x="19" y="0"/>
                  </a:cubicBezTo>
                  <a:cubicBezTo>
                    <a:pt x="19" y="1"/>
                    <a:pt x="17" y="1"/>
                    <a:pt x="16" y="1"/>
                  </a:cubicBezTo>
                  <a:cubicBezTo>
                    <a:pt x="15" y="1"/>
                    <a:pt x="16" y="2"/>
                    <a:pt x="16" y="2"/>
                  </a:cubicBezTo>
                  <a:cubicBezTo>
                    <a:pt x="15" y="3"/>
                    <a:pt x="15" y="3"/>
                    <a:pt x="15" y="3"/>
                  </a:cubicBezTo>
                  <a:cubicBezTo>
                    <a:pt x="16" y="4"/>
                    <a:pt x="15" y="5"/>
                    <a:pt x="15" y="6"/>
                  </a:cubicBezTo>
                  <a:cubicBezTo>
                    <a:pt x="15" y="7"/>
                    <a:pt x="14" y="8"/>
                    <a:pt x="15" y="8"/>
                  </a:cubicBezTo>
                  <a:cubicBezTo>
                    <a:pt x="15" y="8"/>
                    <a:pt x="15" y="10"/>
                    <a:pt x="16" y="10"/>
                  </a:cubicBezTo>
                  <a:cubicBezTo>
                    <a:pt x="17" y="10"/>
                    <a:pt x="17" y="10"/>
                    <a:pt x="18" y="10"/>
                  </a:cubicBezTo>
                  <a:cubicBezTo>
                    <a:pt x="18" y="10"/>
                    <a:pt x="18" y="10"/>
                    <a:pt x="18" y="11"/>
                  </a:cubicBezTo>
                  <a:cubicBezTo>
                    <a:pt x="18" y="12"/>
                    <a:pt x="18" y="12"/>
                    <a:pt x="18" y="12"/>
                  </a:cubicBezTo>
                  <a:cubicBezTo>
                    <a:pt x="18" y="12"/>
                    <a:pt x="17" y="13"/>
                    <a:pt x="16" y="12"/>
                  </a:cubicBezTo>
                  <a:cubicBezTo>
                    <a:pt x="15" y="12"/>
                    <a:pt x="15" y="11"/>
                    <a:pt x="15" y="10"/>
                  </a:cubicBezTo>
                  <a:cubicBezTo>
                    <a:pt x="15" y="10"/>
                    <a:pt x="14" y="10"/>
                    <a:pt x="13" y="10"/>
                  </a:cubicBezTo>
                  <a:cubicBezTo>
                    <a:pt x="13" y="10"/>
                    <a:pt x="12" y="9"/>
                    <a:pt x="12" y="8"/>
                  </a:cubicBezTo>
                  <a:cubicBezTo>
                    <a:pt x="12" y="8"/>
                    <a:pt x="11" y="9"/>
                    <a:pt x="11" y="9"/>
                  </a:cubicBezTo>
                  <a:cubicBezTo>
                    <a:pt x="11" y="9"/>
                    <a:pt x="11" y="9"/>
                    <a:pt x="10" y="9"/>
                  </a:cubicBezTo>
                  <a:cubicBezTo>
                    <a:pt x="10" y="9"/>
                    <a:pt x="9" y="8"/>
                    <a:pt x="8" y="9"/>
                  </a:cubicBezTo>
                  <a:cubicBezTo>
                    <a:pt x="8" y="9"/>
                    <a:pt x="7" y="8"/>
                    <a:pt x="8" y="7"/>
                  </a:cubicBezTo>
                  <a:cubicBezTo>
                    <a:pt x="8" y="7"/>
                    <a:pt x="7" y="7"/>
                    <a:pt x="6" y="8"/>
                  </a:cubicBezTo>
                  <a:cubicBezTo>
                    <a:pt x="6" y="8"/>
                    <a:pt x="6" y="7"/>
                    <a:pt x="6" y="7"/>
                  </a:cubicBezTo>
                  <a:cubicBezTo>
                    <a:pt x="6" y="7"/>
                    <a:pt x="5" y="7"/>
                    <a:pt x="5" y="6"/>
                  </a:cubicBezTo>
                  <a:cubicBezTo>
                    <a:pt x="4" y="11"/>
                    <a:pt x="4" y="11"/>
                    <a:pt x="4" y="11"/>
                  </a:cubicBezTo>
                  <a:cubicBezTo>
                    <a:pt x="4" y="12"/>
                    <a:pt x="4" y="12"/>
                    <a:pt x="4" y="12"/>
                  </a:cubicBezTo>
                  <a:cubicBezTo>
                    <a:pt x="0" y="12"/>
                    <a:pt x="0" y="12"/>
                    <a:pt x="0" y="12"/>
                  </a:cubicBezTo>
                  <a:cubicBezTo>
                    <a:pt x="0" y="19"/>
                    <a:pt x="0" y="19"/>
                    <a:pt x="0" y="19"/>
                  </a:cubicBezTo>
                  <a:cubicBezTo>
                    <a:pt x="3" y="23"/>
                    <a:pt x="3" y="23"/>
                    <a:pt x="3" y="23"/>
                  </a:cubicBezTo>
                  <a:cubicBezTo>
                    <a:pt x="4" y="23"/>
                    <a:pt x="7" y="22"/>
                    <a:pt x="7" y="23"/>
                  </a:cubicBezTo>
                  <a:cubicBezTo>
                    <a:pt x="7" y="23"/>
                    <a:pt x="7" y="23"/>
                    <a:pt x="7" y="23"/>
                  </a:cubicBezTo>
                  <a:cubicBezTo>
                    <a:pt x="8" y="23"/>
                    <a:pt x="8" y="23"/>
                    <a:pt x="8" y="23"/>
                  </a:cubicBezTo>
                  <a:cubicBezTo>
                    <a:pt x="9" y="23"/>
                    <a:pt x="11" y="24"/>
                    <a:pt x="11" y="24"/>
                  </a:cubicBezTo>
                  <a:cubicBezTo>
                    <a:pt x="12" y="23"/>
                    <a:pt x="13" y="21"/>
                    <a:pt x="14" y="21"/>
                  </a:cubicBezTo>
                  <a:cubicBezTo>
                    <a:pt x="15" y="21"/>
                    <a:pt x="16" y="20"/>
                    <a:pt x="16" y="19"/>
                  </a:cubicBezTo>
                  <a:cubicBezTo>
                    <a:pt x="16" y="19"/>
                    <a:pt x="16" y="18"/>
                    <a:pt x="17" y="18"/>
                  </a:cubicBezTo>
                  <a:cubicBezTo>
                    <a:pt x="19" y="18"/>
                    <a:pt x="19" y="18"/>
                    <a:pt x="19" y="18"/>
                  </a:cubicBezTo>
                  <a:cubicBezTo>
                    <a:pt x="19" y="18"/>
                    <a:pt x="19" y="18"/>
                    <a:pt x="19" y="18"/>
                  </a:cubicBezTo>
                  <a:cubicBezTo>
                    <a:pt x="19" y="16"/>
                    <a:pt x="19" y="16"/>
                    <a:pt x="19" y="16"/>
                  </a:cubicBezTo>
                  <a:cubicBezTo>
                    <a:pt x="19" y="16"/>
                    <a:pt x="25" y="14"/>
                    <a:pt x="25" y="14"/>
                  </a:cubicBezTo>
                  <a:cubicBezTo>
                    <a:pt x="25" y="13"/>
                    <a:pt x="25" y="13"/>
                    <a:pt x="25" y="13"/>
                  </a:cubicBezTo>
                  <a:cubicBezTo>
                    <a:pt x="25" y="13"/>
                    <a:pt x="25" y="11"/>
                    <a:pt x="25" y="11"/>
                  </a:cubicBezTo>
                  <a:cubicBezTo>
                    <a:pt x="25" y="10"/>
                    <a:pt x="27" y="11"/>
                    <a:pt x="26" y="10"/>
                  </a:cubicBezTo>
                  <a:cubicBezTo>
                    <a:pt x="26" y="10"/>
                    <a:pt x="26" y="7"/>
                    <a:pt x="26" y="6"/>
                  </a:cubicBezTo>
                  <a:cubicBezTo>
                    <a:pt x="26" y="6"/>
                    <a:pt x="27" y="6"/>
                    <a:pt x="27" y="6"/>
                  </a:cubicBezTo>
                  <a:cubicBezTo>
                    <a:pt x="27" y="5"/>
                    <a:pt x="26" y="4"/>
                    <a:pt x="26" y="3"/>
                  </a:cubicBezTo>
                  <a:cubicBezTo>
                    <a:pt x="26" y="3"/>
                    <a:pt x="23" y="2"/>
                    <a:pt x="23" y="2"/>
                  </a:cubicBezTo>
                  <a:cubicBezTo>
                    <a:pt x="22" y="2"/>
                    <a:pt x="21" y="1"/>
                    <a:pt x="2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9" name="Freeform 190">
              <a:extLst>
                <a:ext uri="{FF2B5EF4-FFF2-40B4-BE49-F238E27FC236}">
                  <a16:creationId xmlns:a16="http://schemas.microsoft.com/office/drawing/2014/main" id="{66801342-2B3B-416B-A3BF-D38CC13B8328}"/>
                </a:ext>
              </a:extLst>
            </p:cNvPr>
            <p:cNvSpPr>
              <a:spLocks/>
            </p:cNvSpPr>
            <p:nvPr/>
          </p:nvSpPr>
          <p:spPr bwMode="auto">
            <a:xfrm>
              <a:off x="-3286125" y="2241550"/>
              <a:ext cx="17462" cy="15875"/>
            </a:xfrm>
            <a:custGeom>
              <a:avLst/>
              <a:gdLst>
                <a:gd name="T0" fmla="*/ 4 w 5"/>
                <a:gd name="T1" fmla="*/ 0 h 4"/>
                <a:gd name="T2" fmla="*/ 2 w 5"/>
                <a:gd name="T3" fmla="*/ 0 h 4"/>
                <a:gd name="T4" fmla="*/ 1 w 5"/>
                <a:gd name="T5" fmla="*/ 0 h 4"/>
                <a:gd name="T6" fmla="*/ 1 w 5"/>
                <a:gd name="T7" fmla="*/ 0 h 4"/>
                <a:gd name="T8" fmla="*/ 1 w 5"/>
                <a:gd name="T9" fmla="*/ 2 h 4"/>
                <a:gd name="T10" fmla="*/ 0 w 5"/>
                <a:gd name="T11" fmla="*/ 3 h 4"/>
                <a:gd name="T12" fmla="*/ 0 w 5"/>
                <a:gd name="T13" fmla="*/ 3 h 4"/>
                <a:gd name="T14" fmla="*/ 1 w 5"/>
                <a:gd name="T15" fmla="*/ 3 h 4"/>
                <a:gd name="T16" fmla="*/ 2 w 5"/>
                <a:gd name="T17" fmla="*/ 3 h 4"/>
                <a:gd name="T18" fmla="*/ 4 w 5"/>
                <a:gd name="T19" fmla="*/ 2 h 4"/>
                <a:gd name="T20" fmla="*/ 4 w 5"/>
                <a:gd name="T21" fmla="*/ 1 h 4"/>
                <a:gd name="T22" fmla="*/ 4 w 5"/>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4" y="0"/>
                  </a:moveTo>
                  <a:cubicBezTo>
                    <a:pt x="3" y="0"/>
                    <a:pt x="3" y="0"/>
                    <a:pt x="2" y="0"/>
                  </a:cubicBezTo>
                  <a:cubicBezTo>
                    <a:pt x="2" y="0"/>
                    <a:pt x="2" y="0"/>
                    <a:pt x="1" y="0"/>
                  </a:cubicBezTo>
                  <a:cubicBezTo>
                    <a:pt x="1" y="0"/>
                    <a:pt x="1" y="0"/>
                    <a:pt x="1" y="0"/>
                  </a:cubicBezTo>
                  <a:cubicBezTo>
                    <a:pt x="0" y="1"/>
                    <a:pt x="1" y="2"/>
                    <a:pt x="1" y="2"/>
                  </a:cubicBezTo>
                  <a:cubicBezTo>
                    <a:pt x="1" y="2"/>
                    <a:pt x="0" y="2"/>
                    <a:pt x="0" y="3"/>
                  </a:cubicBezTo>
                  <a:cubicBezTo>
                    <a:pt x="0" y="3"/>
                    <a:pt x="0" y="3"/>
                    <a:pt x="0" y="3"/>
                  </a:cubicBezTo>
                  <a:cubicBezTo>
                    <a:pt x="1" y="3"/>
                    <a:pt x="1" y="3"/>
                    <a:pt x="1" y="3"/>
                  </a:cubicBezTo>
                  <a:cubicBezTo>
                    <a:pt x="3" y="4"/>
                    <a:pt x="2" y="3"/>
                    <a:pt x="2" y="3"/>
                  </a:cubicBezTo>
                  <a:cubicBezTo>
                    <a:pt x="2" y="3"/>
                    <a:pt x="4" y="3"/>
                    <a:pt x="4" y="2"/>
                  </a:cubicBezTo>
                  <a:cubicBezTo>
                    <a:pt x="5" y="1"/>
                    <a:pt x="4" y="1"/>
                    <a:pt x="4" y="1"/>
                  </a:cubicBezTo>
                  <a:lnTo>
                    <a:pt x="4" y="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0" name="Freeform 191">
              <a:extLst>
                <a:ext uri="{FF2B5EF4-FFF2-40B4-BE49-F238E27FC236}">
                  <a16:creationId xmlns:a16="http://schemas.microsoft.com/office/drawing/2014/main" id="{8E7CEDC1-5035-4C35-9807-A6EC509E9B20}"/>
                </a:ext>
              </a:extLst>
            </p:cNvPr>
            <p:cNvSpPr>
              <a:spLocks/>
            </p:cNvSpPr>
            <p:nvPr/>
          </p:nvSpPr>
          <p:spPr bwMode="auto">
            <a:xfrm>
              <a:off x="-3184525" y="2127250"/>
              <a:ext cx="85725" cy="119063"/>
            </a:xfrm>
            <a:custGeom>
              <a:avLst/>
              <a:gdLst>
                <a:gd name="T0" fmla="*/ 6 w 24"/>
                <a:gd name="T1" fmla="*/ 6 h 33"/>
                <a:gd name="T2" fmla="*/ 7 w 24"/>
                <a:gd name="T3" fmla="*/ 8 h 33"/>
                <a:gd name="T4" fmla="*/ 12 w 24"/>
                <a:gd name="T5" fmla="*/ 9 h 33"/>
                <a:gd name="T6" fmla="*/ 15 w 24"/>
                <a:gd name="T7" fmla="*/ 10 h 33"/>
                <a:gd name="T8" fmla="*/ 16 w 24"/>
                <a:gd name="T9" fmla="*/ 11 h 33"/>
                <a:gd name="T10" fmla="*/ 10 w 24"/>
                <a:gd name="T11" fmla="*/ 17 h 33"/>
                <a:gd name="T12" fmla="*/ 7 w 24"/>
                <a:gd name="T13" fmla="*/ 17 h 33"/>
                <a:gd name="T14" fmla="*/ 4 w 24"/>
                <a:gd name="T15" fmla="*/ 19 h 33"/>
                <a:gd name="T16" fmla="*/ 2 w 24"/>
                <a:gd name="T17" fmla="*/ 19 h 33"/>
                <a:gd name="T18" fmla="*/ 1 w 24"/>
                <a:gd name="T19" fmla="*/ 21 h 33"/>
                <a:gd name="T20" fmla="*/ 0 w 24"/>
                <a:gd name="T21" fmla="*/ 23 h 33"/>
                <a:gd name="T22" fmla="*/ 0 w 24"/>
                <a:gd name="T23" fmla="*/ 31 h 33"/>
                <a:gd name="T24" fmla="*/ 1 w 24"/>
                <a:gd name="T25" fmla="*/ 33 h 33"/>
                <a:gd name="T26" fmla="*/ 6 w 24"/>
                <a:gd name="T27" fmla="*/ 27 h 33"/>
                <a:gd name="T28" fmla="*/ 10 w 24"/>
                <a:gd name="T29" fmla="*/ 24 h 33"/>
                <a:gd name="T30" fmla="*/ 16 w 24"/>
                <a:gd name="T31" fmla="*/ 18 h 33"/>
                <a:gd name="T32" fmla="*/ 19 w 24"/>
                <a:gd name="T33" fmla="*/ 14 h 33"/>
                <a:gd name="T34" fmla="*/ 21 w 24"/>
                <a:gd name="T35" fmla="*/ 11 h 33"/>
                <a:gd name="T36" fmla="*/ 23 w 24"/>
                <a:gd name="T37" fmla="*/ 6 h 33"/>
                <a:gd name="T38" fmla="*/ 24 w 24"/>
                <a:gd name="T39" fmla="*/ 2 h 33"/>
                <a:gd name="T40" fmla="*/ 22 w 24"/>
                <a:gd name="T41" fmla="*/ 1 h 33"/>
                <a:gd name="T42" fmla="*/ 17 w 24"/>
                <a:gd name="T43" fmla="*/ 3 h 33"/>
                <a:gd name="T44" fmla="*/ 14 w 24"/>
                <a:gd name="T45" fmla="*/ 3 h 33"/>
                <a:gd name="T46" fmla="*/ 11 w 24"/>
                <a:gd name="T47" fmla="*/ 4 h 33"/>
                <a:gd name="T48" fmla="*/ 7 w 24"/>
                <a:gd name="T49" fmla="*/ 4 h 33"/>
                <a:gd name="T50" fmla="*/ 5 w 24"/>
                <a:gd name="T51" fmla="*/ 2 h 33"/>
                <a:gd name="T52" fmla="*/ 4 w 24"/>
                <a:gd name="T53" fmla="*/ 4 h 33"/>
                <a:gd name="T54" fmla="*/ 6 w 24"/>
                <a:gd name="T5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33">
                  <a:moveTo>
                    <a:pt x="6" y="6"/>
                  </a:moveTo>
                  <a:cubicBezTo>
                    <a:pt x="6" y="7"/>
                    <a:pt x="7" y="8"/>
                    <a:pt x="7" y="8"/>
                  </a:cubicBezTo>
                  <a:cubicBezTo>
                    <a:pt x="8" y="8"/>
                    <a:pt x="10" y="9"/>
                    <a:pt x="12" y="9"/>
                  </a:cubicBezTo>
                  <a:cubicBezTo>
                    <a:pt x="14" y="10"/>
                    <a:pt x="15" y="10"/>
                    <a:pt x="15" y="10"/>
                  </a:cubicBezTo>
                  <a:cubicBezTo>
                    <a:pt x="16" y="10"/>
                    <a:pt x="16" y="10"/>
                    <a:pt x="16" y="11"/>
                  </a:cubicBezTo>
                  <a:cubicBezTo>
                    <a:pt x="15" y="11"/>
                    <a:pt x="10" y="16"/>
                    <a:pt x="10" y="17"/>
                  </a:cubicBezTo>
                  <a:cubicBezTo>
                    <a:pt x="9" y="18"/>
                    <a:pt x="9" y="17"/>
                    <a:pt x="7" y="17"/>
                  </a:cubicBezTo>
                  <a:cubicBezTo>
                    <a:pt x="6" y="17"/>
                    <a:pt x="4" y="19"/>
                    <a:pt x="4" y="19"/>
                  </a:cubicBezTo>
                  <a:cubicBezTo>
                    <a:pt x="4" y="19"/>
                    <a:pt x="3" y="19"/>
                    <a:pt x="2" y="19"/>
                  </a:cubicBezTo>
                  <a:cubicBezTo>
                    <a:pt x="1" y="21"/>
                    <a:pt x="1" y="21"/>
                    <a:pt x="1" y="21"/>
                  </a:cubicBezTo>
                  <a:cubicBezTo>
                    <a:pt x="0" y="23"/>
                    <a:pt x="0" y="23"/>
                    <a:pt x="0" y="23"/>
                  </a:cubicBezTo>
                  <a:cubicBezTo>
                    <a:pt x="0" y="31"/>
                    <a:pt x="0" y="31"/>
                    <a:pt x="0" y="31"/>
                  </a:cubicBezTo>
                  <a:cubicBezTo>
                    <a:pt x="1" y="33"/>
                    <a:pt x="1" y="33"/>
                    <a:pt x="1" y="33"/>
                  </a:cubicBezTo>
                  <a:cubicBezTo>
                    <a:pt x="2" y="31"/>
                    <a:pt x="5" y="29"/>
                    <a:pt x="6" y="27"/>
                  </a:cubicBezTo>
                  <a:cubicBezTo>
                    <a:pt x="8" y="25"/>
                    <a:pt x="9" y="25"/>
                    <a:pt x="10" y="24"/>
                  </a:cubicBezTo>
                  <a:cubicBezTo>
                    <a:pt x="12" y="24"/>
                    <a:pt x="14" y="21"/>
                    <a:pt x="16" y="18"/>
                  </a:cubicBezTo>
                  <a:cubicBezTo>
                    <a:pt x="17" y="17"/>
                    <a:pt x="19" y="15"/>
                    <a:pt x="19" y="14"/>
                  </a:cubicBezTo>
                  <a:cubicBezTo>
                    <a:pt x="19" y="13"/>
                    <a:pt x="20" y="12"/>
                    <a:pt x="21" y="11"/>
                  </a:cubicBezTo>
                  <a:cubicBezTo>
                    <a:pt x="22" y="10"/>
                    <a:pt x="23" y="7"/>
                    <a:pt x="23" y="6"/>
                  </a:cubicBezTo>
                  <a:cubicBezTo>
                    <a:pt x="23" y="5"/>
                    <a:pt x="24" y="3"/>
                    <a:pt x="24" y="2"/>
                  </a:cubicBezTo>
                  <a:cubicBezTo>
                    <a:pt x="24" y="0"/>
                    <a:pt x="23" y="0"/>
                    <a:pt x="22" y="1"/>
                  </a:cubicBezTo>
                  <a:cubicBezTo>
                    <a:pt x="22" y="2"/>
                    <a:pt x="19" y="3"/>
                    <a:pt x="17" y="3"/>
                  </a:cubicBezTo>
                  <a:cubicBezTo>
                    <a:pt x="15" y="3"/>
                    <a:pt x="14" y="3"/>
                    <a:pt x="14" y="3"/>
                  </a:cubicBezTo>
                  <a:cubicBezTo>
                    <a:pt x="13" y="4"/>
                    <a:pt x="11" y="3"/>
                    <a:pt x="11" y="4"/>
                  </a:cubicBezTo>
                  <a:cubicBezTo>
                    <a:pt x="10" y="5"/>
                    <a:pt x="7" y="5"/>
                    <a:pt x="7" y="4"/>
                  </a:cubicBezTo>
                  <a:cubicBezTo>
                    <a:pt x="6" y="3"/>
                    <a:pt x="6" y="3"/>
                    <a:pt x="5" y="2"/>
                  </a:cubicBezTo>
                  <a:cubicBezTo>
                    <a:pt x="5" y="3"/>
                    <a:pt x="4" y="4"/>
                    <a:pt x="4" y="4"/>
                  </a:cubicBezTo>
                  <a:cubicBezTo>
                    <a:pt x="4" y="5"/>
                    <a:pt x="5" y="6"/>
                    <a:pt x="6"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1" name="Freeform 192">
              <a:extLst>
                <a:ext uri="{FF2B5EF4-FFF2-40B4-BE49-F238E27FC236}">
                  <a16:creationId xmlns:a16="http://schemas.microsoft.com/office/drawing/2014/main" id="{4E8EB34A-0C7C-496A-8721-8AC0FA972B15}"/>
                </a:ext>
              </a:extLst>
            </p:cNvPr>
            <p:cNvSpPr>
              <a:spLocks/>
            </p:cNvSpPr>
            <p:nvPr/>
          </p:nvSpPr>
          <p:spPr bwMode="auto">
            <a:xfrm>
              <a:off x="-3632200" y="1914525"/>
              <a:ext cx="100012" cy="79375"/>
            </a:xfrm>
            <a:custGeom>
              <a:avLst/>
              <a:gdLst>
                <a:gd name="T0" fmla="*/ 10 w 28"/>
                <a:gd name="T1" fmla="*/ 22 h 22"/>
                <a:gd name="T2" fmla="*/ 10 w 28"/>
                <a:gd name="T3" fmla="*/ 19 h 22"/>
                <a:gd name="T4" fmla="*/ 14 w 28"/>
                <a:gd name="T5" fmla="*/ 17 h 22"/>
                <a:gd name="T6" fmla="*/ 15 w 28"/>
                <a:gd name="T7" fmla="*/ 16 h 22"/>
                <a:gd name="T8" fmla="*/ 17 w 28"/>
                <a:gd name="T9" fmla="*/ 16 h 22"/>
                <a:gd name="T10" fmla="*/ 19 w 28"/>
                <a:gd name="T11" fmla="*/ 15 h 22"/>
                <a:gd name="T12" fmla="*/ 20 w 28"/>
                <a:gd name="T13" fmla="*/ 14 h 22"/>
                <a:gd name="T14" fmla="*/ 21 w 28"/>
                <a:gd name="T15" fmla="*/ 13 h 22"/>
                <a:gd name="T16" fmla="*/ 22 w 28"/>
                <a:gd name="T17" fmla="*/ 12 h 22"/>
                <a:gd name="T18" fmla="*/ 22 w 28"/>
                <a:gd name="T19" fmla="*/ 11 h 22"/>
                <a:gd name="T20" fmla="*/ 24 w 28"/>
                <a:gd name="T21" fmla="*/ 10 h 22"/>
                <a:gd name="T22" fmla="*/ 27 w 28"/>
                <a:gd name="T23" fmla="*/ 10 h 22"/>
                <a:gd name="T24" fmla="*/ 28 w 28"/>
                <a:gd name="T25" fmla="*/ 9 h 22"/>
                <a:gd name="T26" fmla="*/ 27 w 28"/>
                <a:gd name="T27" fmla="*/ 8 h 22"/>
                <a:gd name="T28" fmla="*/ 27 w 28"/>
                <a:gd name="T29" fmla="*/ 6 h 22"/>
                <a:gd name="T30" fmla="*/ 26 w 28"/>
                <a:gd name="T31" fmla="*/ 3 h 22"/>
                <a:gd name="T32" fmla="*/ 26 w 28"/>
                <a:gd name="T33" fmla="*/ 3 h 22"/>
                <a:gd name="T34" fmla="*/ 23 w 28"/>
                <a:gd name="T35" fmla="*/ 2 h 22"/>
                <a:gd name="T36" fmla="*/ 19 w 28"/>
                <a:gd name="T37" fmla="*/ 1 h 22"/>
                <a:gd name="T38" fmla="*/ 17 w 28"/>
                <a:gd name="T39" fmla="*/ 0 h 22"/>
                <a:gd name="T40" fmla="*/ 14 w 28"/>
                <a:gd name="T41" fmla="*/ 5 h 22"/>
                <a:gd name="T42" fmla="*/ 11 w 28"/>
                <a:gd name="T43" fmla="*/ 7 h 22"/>
                <a:gd name="T44" fmla="*/ 9 w 28"/>
                <a:gd name="T45" fmla="*/ 9 h 22"/>
                <a:gd name="T46" fmla="*/ 8 w 28"/>
                <a:gd name="T47" fmla="*/ 11 h 22"/>
                <a:gd name="T48" fmla="*/ 8 w 28"/>
                <a:gd name="T49" fmla="*/ 15 h 22"/>
                <a:gd name="T50" fmla="*/ 5 w 28"/>
                <a:gd name="T51" fmla="*/ 18 h 22"/>
                <a:gd name="T52" fmla="*/ 2 w 28"/>
                <a:gd name="T53" fmla="*/ 21 h 22"/>
                <a:gd name="T54" fmla="*/ 0 w 28"/>
                <a:gd name="T55" fmla="*/ 22 h 22"/>
                <a:gd name="T56" fmla="*/ 8 w 28"/>
                <a:gd name="T57" fmla="*/ 22 h 22"/>
                <a:gd name="T58" fmla="*/ 10 w 28"/>
                <a:gd name="T5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22">
                  <a:moveTo>
                    <a:pt x="10" y="22"/>
                  </a:moveTo>
                  <a:cubicBezTo>
                    <a:pt x="10" y="21"/>
                    <a:pt x="10" y="19"/>
                    <a:pt x="10" y="19"/>
                  </a:cubicBezTo>
                  <a:cubicBezTo>
                    <a:pt x="10" y="19"/>
                    <a:pt x="13" y="17"/>
                    <a:pt x="14" y="17"/>
                  </a:cubicBezTo>
                  <a:cubicBezTo>
                    <a:pt x="14" y="17"/>
                    <a:pt x="15" y="17"/>
                    <a:pt x="15" y="16"/>
                  </a:cubicBezTo>
                  <a:cubicBezTo>
                    <a:pt x="15" y="16"/>
                    <a:pt x="17" y="16"/>
                    <a:pt x="17" y="16"/>
                  </a:cubicBezTo>
                  <a:cubicBezTo>
                    <a:pt x="18" y="16"/>
                    <a:pt x="19" y="15"/>
                    <a:pt x="19" y="15"/>
                  </a:cubicBezTo>
                  <a:cubicBezTo>
                    <a:pt x="19" y="14"/>
                    <a:pt x="20" y="14"/>
                    <a:pt x="20" y="14"/>
                  </a:cubicBezTo>
                  <a:cubicBezTo>
                    <a:pt x="21" y="14"/>
                    <a:pt x="21" y="13"/>
                    <a:pt x="21" y="13"/>
                  </a:cubicBezTo>
                  <a:cubicBezTo>
                    <a:pt x="22" y="13"/>
                    <a:pt x="22" y="13"/>
                    <a:pt x="22" y="12"/>
                  </a:cubicBezTo>
                  <a:cubicBezTo>
                    <a:pt x="22" y="11"/>
                    <a:pt x="22" y="11"/>
                    <a:pt x="22" y="11"/>
                  </a:cubicBezTo>
                  <a:cubicBezTo>
                    <a:pt x="23" y="11"/>
                    <a:pt x="24" y="11"/>
                    <a:pt x="24" y="10"/>
                  </a:cubicBezTo>
                  <a:cubicBezTo>
                    <a:pt x="24" y="10"/>
                    <a:pt x="27" y="10"/>
                    <a:pt x="27" y="10"/>
                  </a:cubicBezTo>
                  <a:cubicBezTo>
                    <a:pt x="28" y="10"/>
                    <a:pt x="28" y="10"/>
                    <a:pt x="28" y="9"/>
                  </a:cubicBezTo>
                  <a:cubicBezTo>
                    <a:pt x="28" y="9"/>
                    <a:pt x="27" y="8"/>
                    <a:pt x="27" y="8"/>
                  </a:cubicBezTo>
                  <a:cubicBezTo>
                    <a:pt x="26" y="8"/>
                    <a:pt x="27" y="7"/>
                    <a:pt x="27" y="6"/>
                  </a:cubicBezTo>
                  <a:cubicBezTo>
                    <a:pt x="27" y="5"/>
                    <a:pt x="27" y="4"/>
                    <a:pt x="26" y="3"/>
                  </a:cubicBezTo>
                  <a:cubicBezTo>
                    <a:pt x="26" y="3"/>
                    <a:pt x="26" y="3"/>
                    <a:pt x="26" y="3"/>
                  </a:cubicBezTo>
                  <a:cubicBezTo>
                    <a:pt x="25" y="3"/>
                    <a:pt x="24" y="2"/>
                    <a:pt x="23" y="2"/>
                  </a:cubicBezTo>
                  <a:cubicBezTo>
                    <a:pt x="22" y="2"/>
                    <a:pt x="20" y="2"/>
                    <a:pt x="19" y="1"/>
                  </a:cubicBezTo>
                  <a:cubicBezTo>
                    <a:pt x="18" y="0"/>
                    <a:pt x="17" y="0"/>
                    <a:pt x="17" y="0"/>
                  </a:cubicBezTo>
                  <a:cubicBezTo>
                    <a:pt x="16" y="1"/>
                    <a:pt x="15" y="4"/>
                    <a:pt x="14" y="5"/>
                  </a:cubicBezTo>
                  <a:cubicBezTo>
                    <a:pt x="14" y="6"/>
                    <a:pt x="12" y="7"/>
                    <a:pt x="11" y="7"/>
                  </a:cubicBezTo>
                  <a:cubicBezTo>
                    <a:pt x="10" y="7"/>
                    <a:pt x="10" y="8"/>
                    <a:pt x="9" y="9"/>
                  </a:cubicBezTo>
                  <a:cubicBezTo>
                    <a:pt x="8" y="9"/>
                    <a:pt x="9" y="10"/>
                    <a:pt x="8" y="11"/>
                  </a:cubicBezTo>
                  <a:cubicBezTo>
                    <a:pt x="7" y="12"/>
                    <a:pt x="7" y="14"/>
                    <a:pt x="8" y="15"/>
                  </a:cubicBezTo>
                  <a:cubicBezTo>
                    <a:pt x="8" y="15"/>
                    <a:pt x="6" y="18"/>
                    <a:pt x="5" y="18"/>
                  </a:cubicBezTo>
                  <a:cubicBezTo>
                    <a:pt x="4" y="19"/>
                    <a:pt x="3" y="20"/>
                    <a:pt x="2" y="21"/>
                  </a:cubicBezTo>
                  <a:cubicBezTo>
                    <a:pt x="1" y="21"/>
                    <a:pt x="0" y="21"/>
                    <a:pt x="0" y="22"/>
                  </a:cubicBezTo>
                  <a:cubicBezTo>
                    <a:pt x="3" y="22"/>
                    <a:pt x="7" y="22"/>
                    <a:pt x="8" y="22"/>
                  </a:cubicBezTo>
                  <a:cubicBezTo>
                    <a:pt x="10" y="22"/>
                    <a:pt x="10" y="22"/>
                    <a:pt x="10" y="2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2" name="Freeform 193">
              <a:extLst>
                <a:ext uri="{FF2B5EF4-FFF2-40B4-BE49-F238E27FC236}">
                  <a16:creationId xmlns:a16="http://schemas.microsoft.com/office/drawing/2014/main" id="{E094B981-B661-4601-9A9B-78953E9AA0C9}"/>
                </a:ext>
              </a:extLst>
            </p:cNvPr>
            <p:cNvSpPr>
              <a:spLocks/>
            </p:cNvSpPr>
            <p:nvPr/>
          </p:nvSpPr>
          <p:spPr bwMode="auto">
            <a:xfrm>
              <a:off x="-3459163" y="1900238"/>
              <a:ext cx="36512" cy="68263"/>
            </a:xfrm>
            <a:custGeom>
              <a:avLst/>
              <a:gdLst>
                <a:gd name="T0" fmla="*/ 2 w 10"/>
                <a:gd name="T1" fmla="*/ 5 h 19"/>
                <a:gd name="T2" fmla="*/ 2 w 10"/>
                <a:gd name="T3" fmla="*/ 7 h 19"/>
                <a:gd name="T4" fmla="*/ 0 w 10"/>
                <a:gd name="T5" fmla="*/ 9 h 19"/>
                <a:gd name="T6" fmla="*/ 1 w 10"/>
                <a:gd name="T7" fmla="*/ 11 h 19"/>
                <a:gd name="T8" fmla="*/ 2 w 10"/>
                <a:gd name="T9" fmla="*/ 13 h 19"/>
                <a:gd name="T10" fmla="*/ 4 w 10"/>
                <a:gd name="T11" fmla="*/ 14 h 19"/>
                <a:gd name="T12" fmla="*/ 5 w 10"/>
                <a:gd name="T13" fmla="*/ 18 h 19"/>
                <a:gd name="T14" fmla="*/ 5 w 10"/>
                <a:gd name="T15" fmla="*/ 19 h 19"/>
                <a:gd name="T16" fmla="*/ 6 w 10"/>
                <a:gd name="T17" fmla="*/ 18 h 19"/>
                <a:gd name="T18" fmla="*/ 6 w 10"/>
                <a:gd name="T19" fmla="*/ 16 h 19"/>
                <a:gd name="T20" fmla="*/ 7 w 10"/>
                <a:gd name="T21" fmla="*/ 15 h 19"/>
                <a:gd name="T22" fmla="*/ 8 w 10"/>
                <a:gd name="T23" fmla="*/ 14 h 19"/>
                <a:gd name="T24" fmla="*/ 9 w 10"/>
                <a:gd name="T25" fmla="*/ 13 h 19"/>
                <a:gd name="T26" fmla="*/ 10 w 10"/>
                <a:gd name="T27" fmla="*/ 12 h 19"/>
                <a:gd name="T28" fmla="*/ 9 w 10"/>
                <a:gd name="T29" fmla="*/ 11 h 19"/>
                <a:gd name="T30" fmla="*/ 8 w 10"/>
                <a:gd name="T31" fmla="*/ 10 h 19"/>
                <a:gd name="T32" fmla="*/ 6 w 10"/>
                <a:gd name="T33" fmla="*/ 9 h 19"/>
                <a:gd name="T34" fmla="*/ 8 w 10"/>
                <a:gd name="T35" fmla="*/ 7 h 19"/>
                <a:gd name="T36" fmla="*/ 8 w 10"/>
                <a:gd name="T37" fmla="*/ 4 h 19"/>
                <a:gd name="T38" fmla="*/ 8 w 10"/>
                <a:gd name="T39" fmla="*/ 2 h 19"/>
                <a:gd name="T40" fmla="*/ 8 w 10"/>
                <a:gd name="T41" fmla="*/ 2 h 19"/>
                <a:gd name="T42" fmla="*/ 7 w 10"/>
                <a:gd name="T43" fmla="*/ 1 h 19"/>
                <a:gd name="T44" fmla="*/ 4 w 10"/>
                <a:gd name="T45" fmla="*/ 1 h 19"/>
                <a:gd name="T46" fmla="*/ 2 w 10"/>
                <a:gd name="T47" fmla="*/ 1 h 19"/>
                <a:gd name="T48" fmla="*/ 2 w 10"/>
                <a:gd name="T4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2" y="5"/>
                  </a:moveTo>
                  <a:cubicBezTo>
                    <a:pt x="3" y="6"/>
                    <a:pt x="2" y="7"/>
                    <a:pt x="2" y="7"/>
                  </a:cubicBezTo>
                  <a:cubicBezTo>
                    <a:pt x="1" y="8"/>
                    <a:pt x="1" y="9"/>
                    <a:pt x="0" y="9"/>
                  </a:cubicBezTo>
                  <a:cubicBezTo>
                    <a:pt x="0" y="9"/>
                    <a:pt x="0" y="11"/>
                    <a:pt x="1" y="11"/>
                  </a:cubicBezTo>
                  <a:cubicBezTo>
                    <a:pt x="2" y="12"/>
                    <a:pt x="2" y="13"/>
                    <a:pt x="2" y="13"/>
                  </a:cubicBezTo>
                  <a:cubicBezTo>
                    <a:pt x="2" y="13"/>
                    <a:pt x="3" y="14"/>
                    <a:pt x="4" y="14"/>
                  </a:cubicBezTo>
                  <a:cubicBezTo>
                    <a:pt x="4" y="15"/>
                    <a:pt x="5" y="17"/>
                    <a:pt x="5" y="18"/>
                  </a:cubicBezTo>
                  <a:cubicBezTo>
                    <a:pt x="5" y="19"/>
                    <a:pt x="5" y="19"/>
                    <a:pt x="5" y="19"/>
                  </a:cubicBezTo>
                  <a:cubicBezTo>
                    <a:pt x="5" y="19"/>
                    <a:pt x="6" y="19"/>
                    <a:pt x="6" y="18"/>
                  </a:cubicBezTo>
                  <a:cubicBezTo>
                    <a:pt x="6" y="18"/>
                    <a:pt x="7" y="17"/>
                    <a:pt x="6" y="16"/>
                  </a:cubicBezTo>
                  <a:cubicBezTo>
                    <a:pt x="6" y="16"/>
                    <a:pt x="6" y="16"/>
                    <a:pt x="7" y="15"/>
                  </a:cubicBezTo>
                  <a:cubicBezTo>
                    <a:pt x="7" y="15"/>
                    <a:pt x="8" y="14"/>
                    <a:pt x="8" y="14"/>
                  </a:cubicBezTo>
                  <a:cubicBezTo>
                    <a:pt x="9" y="13"/>
                    <a:pt x="9" y="14"/>
                    <a:pt x="9" y="13"/>
                  </a:cubicBezTo>
                  <a:cubicBezTo>
                    <a:pt x="9" y="13"/>
                    <a:pt x="9" y="12"/>
                    <a:pt x="10" y="12"/>
                  </a:cubicBezTo>
                  <a:cubicBezTo>
                    <a:pt x="9" y="11"/>
                    <a:pt x="9" y="11"/>
                    <a:pt x="9" y="11"/>
                  </a:cubicBezTo>
                  <a:cubicBezTo>
                    <a:pt x="9" y="10"/>
                    <a:pt x="8" y="9"/>
                    <a:pt x="8" y="10"/>
                  </a:cubicBezTo>
                  <a:cubicBezTo>
                    <a:pt x="7" y="10"/>
                    <a:pt x="6" y="10"/>
                    <a:pt x="6" y="9"/>
                  </a:cubicBezTo>
                  <a:cubicBezTo>
                    <a:pt x="6" y="8"/>
                    <a:pt x="7" y="8"/>
                    <a:pt x="8" y="7"/>
                  </a:cubicBezTo>
                  <a:cubicBezTo>
                    <a:pt x="9" y="7"/>
                    <a:pt x="9" y="5"/>
                    <a:pt x="8" y="4"/>
                  </a:cubicBezTo>
                  <a:cubicBezTo>
                    <a:pt x="7" y="4"/>
                    <a:pt x="7" y="3"/>
                    <a:pt x="8" y="2"/>
                  </a:cubicBezTo>
                  <a:cubicBezTo>
                    <a:pt x="9" y="2"/>
                    <a:pt x="8" y="1"/>
                    <a:pt x="8" y="2"/>
                  </a:cubicBezTo>
                  <a:cubicBezTo>
                    <a:pt x="7" y="2"/>
                    <a:pt x="7" y="2"/>
                    <a:pt x="7" y="1"/>
                  </a:cubicBezTo>
                  <a:cubicBezTo>
                    <a:pt x="7" y="0"/>
                    <a:pt x="4" y="0"/>
                    <a:pt x="4" y="1"/>
                  </a:cubicBezTo>
                  <a:cubicBezTo>
                    <a:pt x="3" y="1"/>
                    <a:pt x="3" y="1"/>
                    <a:pt x="2" y="1"/>
                  </a:cubicBezTo>
                  <a:cubicBezTo>
                    <a:pt x="2" y="3"/>
                    <a:pt x="2"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3" name="Freeform 194">
              <a:extLst>
                <a:ext uri="{FF2B5EF4-FFF2-40B4-BE49-F238E27FC236}">
                  <a16:creationId xmlns:a16="http://schemas.microsoft.com/office/drawing/2014/main" id="{E3D0B9D4-4E84-4592-A2E1-FA209EA13B0E}"/>
                </a:ext>
              </a:extLst>
            </p:cNvPr>
            <p:cNvSpPr>
              <a:spLocks/>
            </p:cNvSpPr>
            <p:nvPr/>
          </p:nvSpPr>
          <p:spPr bwMode="auto">
            <a:xfrm>
              <a:off x="-3597275" y="1903413"/>
              <a:ext cx="177800" cy="165100"/>
            </a:xfrm>
            <a:custGeom>
              <a:avLst/>
              <a:gdLst>
                <a:gd name="T0" fmla="*/ 17 w 49"/>
                <a:gd name="T1" fmla="*/ 9 h 46"/>
                <a:gd name="T2" fmla="*/ 17 w 49"/>
                <a:gd name="T3" fmla="*/ 11 h 46"/>
                <a:gd name="T4" fmla="*/ 18 w 49"/>
                <a:gd name="T5" fmla="*/ 12 h 46"/>
                <a:gd name="T6" fmla="*/ 17 w 49"/>
                <a:gd name="T7" fmla="*/ 13 h 46"/>
                <a:gd name="T8" fmla="*/ 14 w 49"/>
                <a:gd name="T9" fmla="*/ 13 h 46"/>
                <a:gd name="T10" fmla="*/ 12 w 49"/>
                <a:gd name="T11" fmla="*/ 14 h 46"/>
                <a:gd name="T12" fmla="*/ 12 w 49"/>
                <a:gd name="T13" fmla="*/ 15 h 46"/>
                <a:gd name="T14" fmla="*/ 11 w 49"/>
                <a:gd name="T15" fmla="*/ 16 h 46"/>
                <a:gd name="T16" fmla="*/ 10 w 49"/>
                <a:gd name="T17" fmla="*/ 17 h 46"/>
                <a:gd name="T18" fmla="*/ 9 w 49"/>
                <a:gd name="T19" fmla="*/ 18 h 46"/>
                <a:gd name="T20" fmla="*/ 7 w 49"/>
                <a:gd name="T21" fmla="*/ 19 h 46"/>
                <a:gd name="T22" fmla="*/ 5 w 49"/>
                <a:gd name="T23" fmla="*/ 19 h 46"/>
                <a:gd name="T24" fmla="*/ 4 w 49"/>
                <a:gd name="T25" fmla="*/ 20 h 46"/>
                <a:gd name="T26" fmla="*/ 0 w 49"/>
                <a:gd name="T27" fmla="*/ 22 h 46"/>
                <a:gd name="T28" fmla="*/ 0 w 49"/>
                <a:gd name="T29" fmla="*/ 25 h 46"/>
                <a:gd name="T30" fmla="*/ 1 w 49"/>
                <a:gd name="T31" fmla="*/ 26 h 46"/>
                <a:gd name="T32" fmla="*/ 23 w 49"/>
                <a:gd name="T33" fmla="*/ 41 h 46"/>
                <a:gd name="T34" fmla="*/ 25 w 49"/>
                <a:gd name="T35" fmla="*/ 43 h 46"/>
                <a:gd name="T36" fmla="*/ 27 w 49"/>
                <a:gd name="T37" fmla="*/ 44 h 46"/>
                <a:gd name="T38" fmla="*/ 28 w 49"/>
                <a:gd name="T39" fmla="*/ 46 h 46"/>
                <a:gd name="T40" fmla="*/ 31 w 49"/>
                <a:gd name="T41" fmla="*/ 46 h 46"/>
                <a:gd name="T42" fmla="*/ 34 w 49"/>
                <a:gd name="T43" fmla="*/ 45 h 46"/>
                <a:gd name="T44" fmla="*/ 39 w 49"/>
                <a:gd name="T45" fmla="*/ 41 h 46"/>
                <a:gd name="T46" fmla="*/ 48 w 49"/>
                <a:gd name="T47" fmla="*/ 35 h 46"/>
                <a:gd name="T48" fmla="*/ 49 w 49"/>
                <a:gd name="T49" fmla="*/ 35 h 46"/>
                <a:gd name="T50" fmla="*/ 47 w 49"/>
                <a:gd name="T51" fmla="*/ 33 h 46"/>
                <a:gd name="T52" fmla="*/ 46 w 49"/>
                <a:gd name="T53" fmla="*/ 33 h 46"/>
                <a:gd name="T54" fmla="*/ 44 w 49"/>
                <a:gd name="T55" fmla="*/ 32 h 46"/>
                <a:gd name="T56" fmla="*/ 44 w 49"/>
                <a:gd name="T57" fmla="*/ 30 h 46"/>
                <a:gd name="T58" fmla="*/ 43 w 49"/>
                <a:gd name="T59" fmla="*/ 28 h 46"/>
                <a:gd name="T60" fmla="*/ 44 w 49"/>
                <a:gd name="T61" fmla="*/ 27 h 46"/>
                <a:gd name="T62" fmla="*/ 43 w 49"/>
                <a:gd name="T63" fmla="*/ 26 h 46"/>
                <a:gd name="T64" fmla="*/ 43 w 49"/>
                <a:gd name="T65" fmla="*/ 25 h 46"/>
                <a:gd name="T66" fmla="*/ 44 w 49"/>
                <a:gd name="T67" fmla="*/ 23 h 46"/>
                <a:gd name="T68" fmla="*/ 44 w 49"/>
                <a:gd name="T69" fmla="*/ 21 h 46"/>
                <a:gd name="T70" fmla="*/ 43 w 49"/>
                <a:gd name="T71" fmla="*/ 19 h 46"/>
                <a:gd name="T72" fmla="*/ 43 w 49"/>
                <a:gd name="T73" fmla="*/ 18 h 46"/>
                <a:gd name="T74" fmla="*/ 43 w 49"/>
                <a:gd name="T75" fmla="*/ 17 h 46"/>
                <a:gd name="T76" fmla="*/ 42 w 49"/>
                <a:gd name="T77" fmla="*/ 13 h 46"/>
                <a:gd name="T78" fmla="*/ 40 w 49"/>
                <a:gd name="T79" fmla="*/ 12 h 46"/>
                <a:gd name="T80" fmla="*/ 39 w 49"/>
                <a:gd name="T81" fmla="*/ 10 h 46"/>
                <a:gd name="T82" fmla="*/ 38 w 49"/>
                <a:gd name="T83" fmla="*/ 8 h 46"/>
                <a:gd name="T84" fmla="*/ 40 w 49"/>
                <a:gd name="T85" fmla="*/ 6 h 46"/>
                <a:gd name="T86" fmla="*/ 40 w 49"/>
                <a:gd name="T87" fmla="*/ 4 h 46"/>
                <a:gd name="T88" fmla="*/ 40 w 49"/>
                <a:gd name="T89" fmla="*/ 0 h 46"/>
                <a:gd name="T90" fmla="*/ 38 w 49"/>
                <a:gd name="T91" fmla="*/ 0 h 46"/>
                <a:gd name="T92" fmla="*/ 36 w 49"/>
                <a:gd name="T93" fmla="*/ 0 h 46"/>
                <a:gd name="T94" fmla="*/ 32 w 49"/>
                <a:gd name="T95" fmla="*/ 1 h 46"/>
                <a:gd name="T96" fmla="*/ 24 w 49"/>
                <a:gd name="T97" fmla="*/ 1 h 46"/>
                <a:gd name="T98" fmla="*/ 20 w 49"/>
                <a:gd name="T99" fmla="*/ 3 h 46"/>
                <a:gd name="T100" fmla="*/ 17 w 49"/>
                <a:gd name="T101" fmla="*/ 5 h 46"/>
                <a:gd name="T102" fmla="*/ 16 w 49"/>
                <a:gd name="T103" fmla="*/ 6 h 46"/>
                <a:gd name="T104" fmla="*/ 16 w 49"/>
                <a:gd name="T105" fmla="*/ 6 h 46"/>
                <a:gd name="T106" fmla="*/ 17 w 49"/>
                <a:gd name="T107"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6">
                  <a:moveTo>
                    <a:pt x="17" y="9"/>
                  </a:moveTo>
                  <a:cubicBezTo>
                    <a:pt x="17" y="10"/>
                    <a:pt x="16" y="11"/>
                    <a:pt x="17" y="11"/>
                  </a:cubicBezTo>
                  <a:cubicBezTo>
                    <a:pt x="17" y="11"/>
                    <a:pt x="18" y="12"/>
                    <a:pt x="18" y="12"/>
                  </a:cubicBezTo>
                  <a:cubicBezTo>
                    <a:pt x="18" y="13"/>
                    <a:pt x="18" y="13"/>
                    <a:pt x="17" y="13"/>
                  </a:cubicBezTo>
                  <a:cubicBezTo>
                    <a:pt x="17" y="13"/>
                    <a:pt x="14" y="13"/>
                    <a:pt x="14" y="13"/>
                  </a:cubicBezTo>
                  <a:cubicBezTo>
                    <a:pt x="14" y="14"/>
                    <a:pt x="13" y="14"/>
                    <a:pt x="12" y="14"/>
                  </a:cubicBezTo>
                  <a:cubicBezTo>
                    <a:pt x="12" y="14"/>
                    <a:pt x="12" y="14"/>
                    <a:pt x="12" y="15"/>
                  </a:cubicBezTo>
                  <a:cubicBezTo>
                    <a:pt x="12" y="16"/>
                    <a:pt x="12" y="16"/>
                    <a:pt x="11" y="16"/>
                  </a:cubicBezTo>
                  <a:cubicBezTo>
                    <a:pt x="11" y="16"/>
                    <a:pt x="11" y="17"/>
                    <a:pt x="10" y="17"/>
                  </a:cubicBezTo>
                  <a:cubicBezTo>
                    <a:pt x="10" y="17"/>
                    <a:pt x="9" y="17"/>
                    <a:pt x="9" y="18"/>
                  </a:cubicBezTo>
                  <a:cubicBezTo>
                    <a:pt x="9" y="18"/>
                    <a:pt x="8" y="19"/>
                    <a:pt x="7" y="19"/>
                  </a:cubicBezTo>
                  <a:cubicBezTo>
                    <a:pt x="7" y="19"/>
                    <a:pt x="5" y="19"/>
                    <a:pt x="5" y="19"/>
                  </a:cubicBezTo>
                  <a:cubicBezTo>
                    <a:pt x="5" y="20"/>
                    <a:pt x="4" y="20"/>
                    <a:pt x="4" y="20"/>
                  </a:cubicBezTo>
                  <a:cubicBezTo>
                    <a:pt x="3" y="20"/>
                    <a:pt x="0" y="22"/>
                    <a:pt x="0" y="22"/>
                  </a:cubicBezTo>
                  <a:cubicBezTo>
                    <a:pt x="0" y="22"/>
                    <a:pt x="0" y="24"/>
                    <a:pt x="0" y="25"/>
                  </a:cubicBezTo>
                  <a:cubicBezTo>
                    <a:pt x="0" y="26"/>
                    <a:pt x="0" y="26"/>
                    <a:pt x="1" y="26"/>
                  </a:cubicBezTo>
                  <a:cubicBezTo>
                    <a:pt x="2" y="27"/>
                    <a:pt x="23" y="40"/>
                    <a:pt x="23" y="41"/>
                  </a:cubicBezTo>
                  <a:cubicBezTo>
                    <a:pt x="24" y="42"/>
                    <a:pt x="25" y="43"/>
                    <a:pt x="25" y="43"/>
                  </a:cubicBezTo>
                  <a:cubicBezTo>
                    <a:pt x="25" y="43"/>
                    <a:pt x="26" y="43"/>
                    <a:pt x="27" y="44"/>
                  </a:cubicBezTo>
                  <a:cubicBezTo>
                    <a:pt x="28" y="44"/>
                    <a:pt x="28" y="46"/>
                    <a:pt x="28" y="46"/>
                  </a:cubicBezTo>
                  <a:cubicBezTo>
                    <a:pt x="28" y="46"/>
                    <a:pt x="30" y="46"/>
                    <a:pt x="31" y="46"/>
                  </a:cubicBezTo>
                  <a:cubicBezTo>
                    <a:pt x="31" y="46"/>
                    <a:pt x="34" y="45"/>
                    <a:pt x="34" y="45"/>
                  </a:cubicBezTo>
                  <a:cubicBezTo>
                    <a:pt x="39" y="41"/>
                    <a:pt x="39" y="41"/>
                    <a:pt x="39" y="41"/>
                  </a:cubicBezTo>
                  <a:cubicBezTo>
                    <a:pt x="48" y="35"/>
                    <a:pt x="48" y="35"/>
                    <a:pt x="48" y="35"/>
                  </a:cubicBezTo>
                  <a:cubicBezTo>
                    <a:pt x="48" y="35"/>
                    <a:pt x="48" y="35"/>
                    <a:pt x="49" y="35"/>
                  </a:cubicBezTo>
                  <a:cubicBezTo>
                    <a:pt x="48" y="34"/>
                    <a:pt x="48" y="33"/>
                    <a:pt x="47" y="33"/>
                  </a:cubicBezTo>
                  <a:cubicBezTo>
                    <a:pt x="47" y="33"/>
                    <a:pt x="46" y="33"/>
                    <a:pt x="46" y="33"/>
                  </a:cubicBezTo>
                  <a:cubicBezTo>
                    <a:pt x="45" y="33"/>
                    <a:pt x="44" y="32"/>
                    <a:pt x="44" y="32"/>
                  </a:cubicBezTo>
                  <a:cubicBezTo>
                    <a:pt x="44" y="31"/>
                    <a:pt x="44" y="31"/>
                    <a:pt x="44" y="30"/>
                  </a:cubicBezTo>
                  <a:cubicBezTo>
                    <a:pt x="43" y="29"/>
                    <a:pt x="43" y="29"/>
                    <a:pt x="43" y="28"/>
                  </a:cubicBezTo>
                  <a:cubicBezTo>
                    <a:pt x="43" y="28"/>
                    <a:pt x="44" y="27"/>
                    <a:pt x="44" y="27"/>
                  </a:cubicBezTo>
                  <a:cubicBezTo>
                    <a:pt x="44" y="27"/>
                    <a:pt x="43" y="26"/>
                    <a:pt x="43" y="26"/>
                  </a:cubicBezTo>
                  <a:cubicBezTo>
                    <a:pt x="43" y="26"/>
                    <a:pt x="43" y="25"/>
                    <a:pt x="43" y="25"/>
                  </a:cubicBezTo>
                  <a:cubicBezTo>
                    <a:pt x="44" y="24"/>
                    <a:pt x="44" y="24"/>
                    <a:pt x="44" y="23"/>
                  </a:cubicBezTo>
                  <a:cubicBezTo>
                    <a:pt x="43" y="22"/>
                    <a:pt x="44" y="22"/>
                    <a:pt x="44" y="21"/>
                  </a:cubicBezTo>
                  <a:cubicBezTo>
                    <a:pt x="43" y="20"/>
                    <a:pt x="42" y="19"/>
                    <a:pt x="43" y="19"/>
                  </a:cubicBezTo>
                  <a:cubicBezTo>
                    <a:pt x="43" y="18"/>
                    <a:pt x="43" y="18"/>
                    <a:pt x="43" y="18"/>
                  </a:cubicBezTo>
                  <a:cubicBezTo>
                    <a:pt x="43" y="18"/>
                    <a:pt x="43" y="18"/>
                    <a:pt x="43" y="17"/>
                  </a:cubicBezTo>
                  <a:cubicBezTo>
                    <a:pt x="43" y="16"/>
                    <a:pt x="42" y="14"/>
                    <a:pt x="42" y="13"/>
                  </a:cubicBezTo>
                  <a:cubicBezTo>
                    <a:pt x="41" y="13"/>
                    <a:pt x="40" y="12"/>
                    <a:pt x="40" y="12"/>
                  </a:cubicBezTo>
                  <a:cubicBezTo>
                    <a:pt x="40" y="12"/>
                    <a:pt x="40" y="11"/>
                    <a:pt x="39" y="10"/>
                  </a:cubicBezTo>
                  <a:cubicBezTo>
                    <a:pt x="38" y="10"/>
                    <a:pt x="38" y="8"/>
                    <a:pt x="38" y="8"/>
                  </a:cubicBezTo>
                  <a:cubicBezTo>
                    <a:pt x="39" y="8"/>
                    <a:pt x="39" y="7"/>
                    <a:pt x="40" y="6"/>
                  </a:cubicBezTo>
                  <a:cubicBezTo>
                    <a:pt x="40" y="6"/>
                    <a:pt x="41" y="5"/>
                    <a:pt x="40" y="4"/>
                  </a:cubicBezTo>
                  <a:cubicBezTo>
                    <a:pt x="40" y="3"/>
                    <a:pt x="40" y="2"/>
                    <a:pt x="40" y="0"/>
                  </a:cubicBezTo>
                  <a:cubicBezTo>
                    <a:pt x="39" y="0"/>
                    <a:pt x="38" y="0"/>
                    <a:pt x="38" y="0"/>
                  </a:cubicBezTo>
                  <a:cubicBezTo>
                    <a:pt x="38" y="0"/>
                    <a:pt x="36" y="0"/>
                    <a:pt x="36" y="0"/>
                  </a:cubicBezTo>
                  <a:cubicBezTo>
                    <a:pt x="35" y="0"/>
                    <a:pt x="33" y="1"/>
                    <a:pt x="32" y="1"/>
                  </a:cubicBezTo>
                  <a:cubicBezTo>
                    <a:pt x="32" y="0"/>
                    <a:pt x="26" y="1"/>
                    <a:pt x="24" y="1"/>
                  </a:cubicBezTo>
                  <a:cubicBezTo>
                    <a:pt x="22" y="1"/>
                    <a:pt x="21" y="3"/>
                    <a:pt x="20" y="3"/>
                  </a:cubicBezTo>
                  <a:cubicBezTo>
                    <a:pt x="19" y="3"/>
                    <a:pt x="17" y="4"/>
                    <a:pt x="17" y="5"/>
                  </a:cubicBezTo>
                  <a:cubicBezTo>
                    <a:pt x="16" y="5"/>
                    <a:pt x="16" y="5"/>
                    <a:pt x="16" y="6"/>
                  </a:cubicBezTo>
                  <a:cubicBezTo>
                    <a:pt x="16" y="6"/>
                    <a:pt x="16" y="6"/>
                    <a:pt x="16" y="6"/>
                  </a:cubicBezTo>
                  <a:cubicBezTo>
                    <a:pt x="17" y="7"/>
                    <a:pt x="17" y="8"/>
                    <a:pt x="1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4" name="Freeform 195">
              <a:extLst>
                <a:ext uri="{FF2B5EF4-FFF2-40B4-BE49-F238E27FC236}">
                  <a16:creationId xmlns:a16="http://schemas.microsoft.com/office/drawing/2014/main" id="{F582F203-F425-45CF-85B3-7DAFB22E6AC8}"/>
                </a:ext>
              </a:extLst>
            </p:cNvPr>
            <p:cNvSpPr>
              <a:spLocks/>
            </p:cNvSpPr>
            <p:nvPr/>
          </p:nvSpPr>
          <p:spPr bwMode="auto">
            <a:xfrm>
              <a:off x="-3444875" y="1943100"/>
              <a:ext cx="130175" cy="122238"/>
            </a:xfrm>
            <a:custGeom>
              <a:avLst/>
              <a:gdLst>
                <a:gd name="T0" fmla="*/ 4 w 36"/>
                <a:gd name="T1" fmla="*/ 2 h 34"/>
                <a:gd name="T2" fmla="*/ 3 w 36"/>
                <a:gd name="T3" fmla="*/ 3 h 34"/>
                <a:gd name="T4" fmla="*/ 2 w 36"/>
                <a:gd name="T5" fmla="*/ 4 h 34"/>
                <a:gd name="T6" fmla="*/ 2 w 36"/>
                <a:gd name="T7" fmla="*/ 6 h 34"/>
                <a:gd name="T8" fmla="*/ 1 w 36"/>
                <a:gd name="T9" fmla="*/ 8 h 34"/>
                <a:gd name="T10" fmla="*/ 2 w 36"/>
                <a:gd name="T11" fmla="*/ 10 h 34"/>
                <a:gd name="T12" fmla="*/ 2 w 36"/>
                <a:gd name="T13" fmla="*/ 12 h 34"/>
                <a:gd name="T14" fmla="*/ 1 w 36"/>
                <a:gd name="T15" fmla="*/ 14 h 34"/>
                <a:gd name="T16" fmla="*/ 1 w 36"/>
                <a:gd name="T17" fmla="*/ 15 h 34"/>
                <a:gd name="T18" fmla="*/ 2 w 36"/>
                <a:gd name="T19" fmla="*/ 16 h 34"/>
                <a:gd name="T20" fmla="*/ 1 w 36"/>
                <a:gd name="T21" fmla="*/ 17 h 34"/>
                <a:gd name="T22" fmla="*/ 2 w 36"/>
                <a:gd name="T23" fmla="*/ 19 h 34"/>
                <a:gd name="T24" fmla="*/ 2 w 36"/>
                <a:gd name="T25" fmla="*/ 21 h 34"/>
                <a:gd name="T26" fmla="*/ 4 w 36"/>
                <a:gd name="T27" fmla="*/ 22 h 34"/>
                <a:gd name="T28" fmla="*/ 5 w 36"/>
                <a:gd name="T29" fmla="*/ 22 h 34"/>
                <a:gd name="T30" fmla="*/ 7 w 36"/>
                <a:gd name="T31" fmla="*/ 24 h 34"/>
                <a:gd name="T32" fmla="*/ 10 w 36"/>
                <a:gd name="T33" fmla="*/ 25 h 34"/>
                <a:gd name="T34" fmla="*/ 11 w 36"/>
                <a:gd name="T35" fmla="*/ 26 h 34"/>
                <a:gd name="T36" fmla="*/ 15 w 36"/>
                <a:gd name="T37" fmla="*/ 24 h 34"/>
                <a:gd name="T38" fmla="*/ 33 w 36"/>
                <a:gd name="T39" fmla="*/ 34 h 34"/>
                <a:gd name="T40" fmla="*/ 33 w 36"/>
                <a:gd name="T41" fmla="*/ 32 h 34"/>
                <a:gd name="T42" fmla="*/ 35 w 36"/>
                <a:gd name="T43" fmla="*/ 32 h 34"/>
                <a:gd name="T44" fmla="*/ 35 w 36"/>
                <a:gd name="T45" fmla="*/ 10 h 34"/>
                <a:gd name="T46" fmla="*/ 35 w 36"/>
                <a:gd name="T47" fmla="*/ 6 h 34"/>
                <a:gd name="T48" fmla="*/ 35 w 36"/>
                <a:gd name="T49" fmla="*/ 3 h 34"/>
                <a:gd name="T50" fmla="*/ 36 w 36"/>
                <a:gd name="T51" fmla="*/ 3 h 34"/>
                <a:gd name="T52" fmla="*/ 36 w 36"/>
                <a:gd name="T53" fmla="*/ 3 h 34"/>
                <a:gd name="T54" fmla="*/ 33 w 36"/>
                <a:gd name="T55" fmla="*/ 2 h 34"/>
                <a:gd name="T56" fmla="*/ 29 w 36"/>
                <a:gd name="T57" fmla="*/ 0 h 34"/>
                <a:gd name="T58" fmla="*/ 24 w 36"/>
                <a:gd name="T59" fmla="*/ 3 h 34"/>
                <a:gd name="T60" fmla="*/ 24 w 36"/>
                <a:gd name="T61" fmla="*/ 6 h 34"/>
                <a:gd name="T62" fmla="*/ 21 w 36"/>
                <a:gd name="T63" fmla="*/ 6 h 34"/>
                <a:gd name="T64" fmla="*/ 16 w 36"/>
                <a:gd name="T65" fmla="*/ 4 h 34"/>
                <a:gd name="T66" fmla="*/ 14 w 36"/>
                <a:gd name="T67" fmla="*/ 2 h 34"/>
                <a:gd name="T68" fmla="*/ 12 w 36"/>
                <a:gd name="T69" fmla="*/ 1 h 34"/>
                <a:gd name="T70" fmla="*/ 8 w 36"/>
                <a:gd name="T71" fmla="*/ 0 h 34"/>
                <a:gd name="T72" fmla="*/ 6 w 36"/>
                <a:gd name="T73" fmla="*/ 0 h 34"/>
                <a:gd name="T74" fmla="*/ 5 w 36"/>
                <a:gd name="T75" fmla="*/ 1 h 34"/>
                <a:gd name="T76" fmla="*/ 4 w 36"/>
                <a:gd name="T7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4">
                  <a:moveTo>
                    <a:pt x="4" y="2"/>
                  </a:moveTo>
                  <a:cubicBezTo>
                    <a:pt x="4" y="2"/>
                    <a:pt x="3" y="3"/>
                    <a:pt x="3" y="3"/>
                  </a:cubicBezTo>
                  <a:cubicBezTo>
                    <a:pt x="2" y="4"/>
                    <a:pt x="2" y="4"/>
                    <a:pt x="2" y="4"/>
                  </a:cubicBezTo>
                  <a:cubicBezTo>
                    <a:pt x="3" y="5"/>
                    <a:pt x="2" y="6"/>
                    <a:pt x="2" y="6"/>
                  </a:cubicBezTo>
                  <a:cubicBezTo>
                    <a:pt x="2" y="7"/>
                    <a:pt x="1" y="7"/>
                    <a:pt x="1" y="8"/>
                  </a:cubicBezTo>
                  <a:cubicBezTo>
                    <a:pt x="0" y="8"/>
                    <a:pt x="1" y="9"/>
                    <a:pt x="2" y="10"/>
                  </a:cubicBezTo>
                  <a:cubicBezTo>
                    <a:pt x="2" y="11"/>
                    <a:pt x="1" y="11"/>
                    <a:pt x="2" y="12"/>
                  </a:cubicBezTo>
                  <a:cubicBezTo>
                    <a:pt x="2" y="13"/>
                    <a:pt x="2" y="13"/>
                    <a:pt x="1" y="14"/>
                  </a:cubicBezTo>
                  <a:cubicBezTo>
                    <a:pt x="1" y="14"/>
                    <a:pt x="1" y="15"/>
                    <a:pt x="1" y="15"/>
                  </a:cubicBezTo>
                  <a:cubicBezTo>
                    <a:pt x="1" y="15"/>
                    <a:pt x="2" y="16"/>
                    <a:pt x="2" y="16"/>
                  </a:cubicBezTo>
                  <a:cubicBezTo>
                    <a:pt x="2" y="16"/>
                    <a:pt x="1" y="17"/>
                    <a:pt x="1" y="17"/>
                  </a:cubicBezTo>
                  <a:cubicBezTo>
                    <a:pt x="1" y="18"/>
                    <a:pt x="1" y="18"/>
                    <a:pt x="2" y="19"/>
                  </a:cubicBezTo>
                  <a:cubicBezTo>
                    <a:pt x="2" y="20"/>
                    <a:pt x="2" y="20"/>
                    <a:pt x="2" y="21"/>
                  </a:cubicBezTo>
                  <a:cubicBezTo>
                    <a:pt x="2" y="21"/>
                    <a:pt x="3" y="22"/>
                    <a:pt x="4" y="22"/>
                  </a:cubicBezTo>
                  <a:cubicBezTo>
                    <a:pt x="4" y="22"/>
                    <a:pt x="5" y="22"/>
                    <a:pt x="5" y="22"/>
                  </a:cubicBezTo>
                  <a:cubicBezTo>
                    <a:pt x="6" y="22"/>
                    <a:pt x="6" y="23"/>
                    <a:pt x="7" y="24"/>
                  </a:cubicBezTo>
                  <a:cubicBezTo>
                    <a:pt x="7" y="24"/>
                    <a:pt x="9" y="24"/>
                    <a:pt x="10" y="25"/>
                  </a:cubicBezTo>
                  <a:cubicBezTo>
                    <a:pt x="11" y="25"/>
                    <a:pt x="11" y="26"/>
                    <a:pt x="11" y="26"/>
                  </a:cubicBezTo>
                  <a:cubicBezTo>
                    <a:pt x="15" y="24"/>
                    <a:pt x="15" y="24"/>
                    <a:pt x="15" y="24"/>
                  </a:cubicBezTo>
                  <a:cubicBezTo>
                    <a:pt x="33" y="34"/>
                    <a:pt x="33" y="34"/>
                    <a:pt x="33" y="34"/>
                  </a:cubicBezTo>
                  <a:cubicBezTo>
                    <a:pt x="33" y="32"/>
                    <a:pt x="33" y="32"/>
                    <a:pt x="33" y="32"/>
                  </a:cubicBezTo>
                  <a:cubicBezTo>
                    <a:pt x="35" y="32"/>
                    <a:pt x="35" y="32"/>
                    <a:pt x="35" y="32"/>
                  </a:cubicBezTo>
                  <a:cubicBezTo>
                    <a:pt x="35" y="32"/>
                    <a:pt x="35" y="11"/>
                    <a:pt x="35" y="10"/>
                  </a:cubicBezTo>
                  <a:cubicBezTo>
                    <a:pt x="35" y="8"/>
                    <a:pt x="34" y="7"/>
                    <a:pt x="35" y="6"/>
                  </a:cubicBezTo>
                  <a:cubicBezTo>
                    <a:pt x="36" y="5"/>
                    <a:pt x="35" y="5"/>
                    <a:pt x="35" y="3"/>
                  </a:cubicBezTo>
                  <a:cubicBezTo>
                    <a:pt x="36" y="3"/>
                    <a:pt x="36" y="3"/>
                    <a:pt x="36" y="3"/>
                  </a:cubicBezTo>
                  <a:cubicBezTo>
                    <a:pt x="36" y="3"/>
                    <a:pt x="36" y="3"/>
                    <a:pt x="36" y="3"/>
                  </a:cubicBezTo>
                  <a:cubicBezTo>
                    <a:pt x="35" y="2"/>
                    <a:pt x="35" y="2"/>
                    <a:pt x="33" y="2"/>
                  </a:cubicBezTo>
                  <a:cubicBezTo>
                    <a:pt x="30" y="1"/>
                    <a:pt x="31" y="0"/>
                    <a:pt x="29" y="0"/>
                  </a:cubicBezTo>
                  <a:cubicBezTo>
                    <a:pt x="27" y="0"/>
                    <a:pt x="24" y="2"/>
                    <a:pt x="24" y="3"/>
                  </a:cubicBezTo>
                  <a:cubicBezTo>
                    <a:pt x="24" y="4"/>
                    <a:pt x="25" y="5"/>
                    <a:pt x="24" y="6"/>
                  </a:cubicBezTo>
                  <a:cubicBezTo>
                    <a:pt x="23" y="7"/>
                    <a:pt x="22" y="7"/>
                    <a:pt x="21" y="6"/>
                  </a:cubicBezTo>
                  <a:cubicBezTo>
                    <a:pt x="19" y="5"/>
                    <a:pt x="18" y="4"/>
                    <a:pt x="16" y="4"/>
                  </a:cubicBezTo>
                  <a:cubicBezTo>
                    <a:pt x="15" y="4"/>
                    <a:pt x="14" y="3"/>
                    <a:pt x="14" y="2"/>
                  </a:cubicBezTo>
                  <a:cubicBezTo>
                    <a:pt x="14" y="2"/>
                    <a:pt x="14" y="1"/>
                    <a:pt x="12" y="1"/>
                  </a:cubicBezTo>
                  <a:cubicBezTo>
                    <a:pt x="11" y="1"/>
                    <a:pt x="10" y="0"/>
                    <a:pt x="8" y="0"/>
                  </a:cubicBezTo>
                  <a:cubicBezTo>
                    <a:pt x="7" y="0"/>
                    <a:pt x="6" y="0"/>
                    <a:pt x="6" y="0"/>
                  </a:cubicBezTo>
                  <a:cubicBezTo>
                    <a:pt x="5" y="0"/>
                    <a:pt x="5" y="1"/>
                    <a:pt x="5" y="1"/>
                  </a:cubicBezTo>
                  <a:cubicBezTo>
                    <a:pt x="5" y="2"/>
                    <a:pt x="5" y="1"/>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5" name="Freeform 196">
              <a:extLst>
                <a:ext uri="{FF2B5EF4-FFF2-40B4-BE49-F238E27FC236}">
                  <a16:creationId xmlns:a16="http://schemas.microsoft.com/office/drawing/2014/main" id="{DBDA05B3-80D0-4DBB-AE11-E32DB667A0D0}"/>
                </a:ext>
              </a:extLst>
            </p:cNvPr>
            <p:cNvSpPr>
              <a:spLocks/>
            </p:cNvSpPr>
            <p:nvPr/>
          </p:nvSpPr>
          <p:spPr bwMode="auto">
            <a:xfrm>
              <a:off x="-3662363" y="2112963"/>
              <a:ext cx="22225" cy="6350"/>
            </a:xfrm>
            <a:custGeom>
              <a:avLst/>
              <a:gdLst>
                <a:gd name="T0" fmla="*/ 3 w 6"/>
                <a:gd name="T1" fmla="*/ 1 h 2"/>
                <a:gd name="T2" fmla="*/ 5 w 6"/>
                <a:gd name="T3" fmla="*/ 2 h 2"/>
                <a:gd name="T4" fmla="*/ 6 w 6"/>
                <a:gd name="T5" fmla="*/ 2 h 2"/>
                <a:gd name="T6" fmla="*/ 5 w 6"/>
                <a:gd name="T7" fmla="*/ 1 h 2"/>
                <a:gd name="T8" fmla="*/ 3 w 6"/>
                <a:gd name="T9" fmla="*/ 0 h 2"/>
                <a:gd name="T10" fmla="*/ 0 w 6"/>
                <a:gd name="T11" fmla="*/ 1 h 2"/>
                <a:gd name="T12" fmla="*/ 0 w 6"/>
                <a:gd name="T13" fmla="*/ 2 h 2"/>
                <a:gd name="T14" fmla="*/ 0 w 6"/>
                <a:gd name="T15" fmla="*/ 2 h 2"/>
                <a:gd name="T16" fmla="*/ 3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3" y="1"/>
                  </a:moveTo>
                  <a:cubicBezTo>
                    <a:pt x="3" y="1"/>
                    <a:pt x="4" y="2"/>
                    <a:pt x="5" y="2"/>
                  </a:cubicBezTo>
                  <a:cubicBezTo>
                    <a:pt x="6" y="2"/>
                    <a:pt x="6" y="2"/>
                    <a:pt x="6" y="2"/>
                  </a:cubicBezTo>
                  <a:cubicBezTo>
                    <a:pt x="6" y="2"/>
                    <a:pt x="6" y="2"/>
                    <a:pt x="5" y="1"/>
                  </a:cubicBezTo>
                  <a:cubicBezTo>
                    <a:pt x="4" y="1"/>
                    <a:pt x="4" y="0"/>
                    <a:pt x="3" y="0"/>
                  </a:cubicBezTo>
                  <a:cubicBezTo>
                    <a:pt x="2" y="1"/>
                    <a:pt x="1" y="1"/>
                    <a:pt x="0" y="1"/>
                  </a:cubicBezTo>
                  <a:cubicBezTo>
                    <a:pt x="0" y="1"/>
                    <a:pt x="0" y="2"/>
                    <a:pt x="0" y="2"/>
                  </a:cubicBezTo>
                  <a:cubicBezTo>
                    <a:pt x="0" y="2"/>
                    <a:pt x="0" y="2"/>
                    <a:pt x="0" y="2"/>
                  </a:cubicBezTo>
                  <a:cubicBezTo>
                    <a:pt x="1" y="2"/>
                    <a:pt x="2"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6" name="Freeform 197">
              <a:extLst>
                <a:ext uri="{FF2B5EF4-FFF2-40B4-BE49-F238E27FC236}">
                  <a16:creationId xmlns:a16="http://schemas.microsoft.com/office/drawing/2014/main" id="{25F43E68-990D-4D44-BB4A-03ACC4CAD227}"/>
                </a:ext>
              </a:extLst>
            </p:cNvPr>
            <p:cNvSpPr>
              <a:spLocks/>
            </p:cNvSpPr>
            <p:nvPr/>
          </p:nvSpPr>
          <p:spPr bwMode="auto">
            <a:xfrm>
              <a:off x="-3668713" y="2090738"/>
              <a:ext cx="50800" cy="36513"/>
            </a:xfrm>
            <a:custGeom>
              <a:avLst/>
              <a:gdLst>
                <a:gd name="T0" fmla="*/ 3 w 14"/>
                <a:gd name="T1" fmla="*/ 10 h 10"/>
                <a:gd name="T2" fmla="*/ 5 w 14"/>
                <a:gd name="T3" fmla="*/ 10 h 10"/>
                <a:gd name="T4" fmla="*/ 8 w 14"/>
                <a:gd name="T5" fmla="*/ 9 h 10"/>
                <a:gd name="T6" fmla="*/ 9 w 14"/>
                <a:gd name="T7" fmla="*/ 9 h 10"/>
                <a:gd name="T8" fmla="*/ 9 w 14"/>
                <a:gd name="T9" fmla="*/ 9 h 10"/>
                <a:gd name="T10" fmla="*/ 10 w 14"/>
                <a:gd name="T11" fmla="*/ 10 h 10"/>
                <a:gd name="T12" fmla="*/ 14 w 14"/>
                <a:gd name="T13" fmla="*/ 10 h 10"/>
                <a:gd name="T14" fmla="*/ 14 w 14"/>
                <a:gd name="T15" fmla="*/ 10 h 10"/>
                <a:gd name="T16" fmla="*/ 14 w 14"/>
                <a:gd name="T17" fmla="*/ 8 h 10"/>
                <a:gd name="T18" fmla="*/ 13 w 14"/>
                <a:gd name="T19" fmla="*/ 7 h 10"/>
                <a:gd name="T20" fmla="*/ 12 w 14"/>
                <a:gd name="T21" fmla="*/ 6 h 10"/>
                <a:gd name="T22" fmla="*/ 12 w 14"/>
                <a:gd name="T23" fmla="*/ 5 h 10"/>
                <a:gd name="T24" fmla="*/ 10 w 14"/>
                <a:gd name="T25" fmla="*/ 3 h 10"/>
                <a:gd name="T26" fmla="*/ 9 w 14"/>
                <a:gd name="T27" fmla="*/ 1 h 10"/>
                <a:gd name="T28" fmla="*/ 8 w 14"/>
                <a:gd name="T29" fmla="*/ 1 h 10"/>
                <a:gd name="T30" fmla="*/ 7 w 14"/>
                <a:gd name="T31" fmla="*/ 0 h 10"/>
                <a:gd name="T32" fmla="*/ 5 w 14"/>
                <a:gd name="T33" fmla="*/ 0 h 10"/>
                <a:gd name="T34" fmla="*/ 3 w 14"/>
                <a:gd name="T35" fmla="*/ 0 h 10"/>
                <a:gd name="T36" fmla="*/ 1 w 14"/>
                <a:gd name="T37" fmla="*/ 1 h 10"/>
                <a:gd name="T38" fmla="*/ 1 w 14"/>
                <a:gd name="T39" fmla="*/ 1 h 10"/>
                <a:gd name="T40" fmla="*/ 1 w 14"/>
                <a:gd name="T41" fmla="*/ 3 h 10"/>
                <a:gd name="T42" fmla="*/ 2 w 14"/>
                <a:gd name="T43" fmla="*/ 7 h 10"/>
                <a:gd name="T44" fmla="*/ 2 w 14"/>
                <a:gd name="T45" fmla="*/ 7 h 10"/>
                <a:gd name="T46" fmla="*/ 5 w 14"/>
                <a:gd name="T47" fmla="*/ 6 h 10"/>
                <a:gd name="T48" fmla="*/ 7 w 14"/>
                <a:gd name="T49" fmla="*/ 7 h 10"/>
                <a:gd name="T50" fmla="*/ 8 w 14"/>
                <a:gd name="T51" fmla="*/ 8 h 10"/>
                <a:gd name="T52" fmla="*/ 7 w 14"/>
                <a:gd name="T53" fmla="*/ 8 h 10"/>
                <a:gd name="T54" fmla="*/ 5 w 14"/>
                <a:gd name="T55" fmla="*/ 7 h 10"/>
                <a:gd name="T56" fmla="*/ 2 w 14"/>
                <a:gd name="T57" fmla="*/ 8 h 10"/>
                <a:gd name="T58" fmla="*/ 2 w 14"/>
                <a:gd name="T59" fmla="*/ 8 h 10"/>
                <a:gd name="T60" fmla="*/ 2 w 14"/>
                <a:gd name="T61" fmla="*/ 9 h 10"/>
                <a:gd name="T62" fmla="*/ 2 w 14"/>
                <a:gd name="T63" fmla="*/ 10 h 10"/>
                <a:gd name="T64" fmla="*/ 3 w 14"/>
                <a:gd name="T6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0">
                  <a:moveTo>
                    <a:pt x="3" y="10"/>
                  </a:moveTo>
                  <a:cubicBezTo>
                    <a:pt x="4" y="10"/>
                    <a:pt x="5" y="10"/>
                    <a:pt x="5" y="10"/>
                  </a:cubicBezTo>
                  <a:cubicBezTo>
                    <a:pt x="5" y="10"/>
                    <a:pt x="7" y="9"/>
                    <a:pt x="8" y="9"/>
                  </a:cubicBezTo>
                  <a:cubicBezTo>
                    <a:pt x="8" y="9"/>
                    <a:pt x="8" y="9"/>
                    <a:pt x="9" y="9"/>
                  </a:cubicBezTo>
                  <a:cubicBezTo>
                    <a:pt x="9" y="9"/>
                    <a:pt x="9" y="9"/>
                    <a:pt x="9" y="9"/>
                  </a:cubicBezTo>
                  <a:cubicBezTo>
                    <a:pt x="9" y="9"/>
                    <a:pt x="10" y="9"/>
                    <a:pt x="10" y="10"/>
                  </a:cubicBezTo>
                  <a:cubicBezTo>
                    <a:pt x="10" y="10"/>
                    <a:pt x="12" y="10"/>
                    <a:pt x="14" y="10"/>
                  </a:cubicBezTo>
                  <a:cubicBezTo>
                    <a:pt x="14" y="10"/>
                    <a:pt x="14" y="10"/>
                    <a:pt x="14" y="10"/>
                  </a:cubicBezTo>
                  <a:cubicBezTo>
                    <a:pt x="14" y="9"/>
                    <a:pt x="14" y="9"/>
                    <a:pt x="14" y="8"/>
                  </a:cubicBezTo>
                  <a:cubicBezTo>
                    <a:pt x="14" y="8"/>
                    <a:pt x="13" y="7"/>
                    <a:pt x="13" y="7"/>
                  </a:cubicBezTo>
                  <a:cubicBezTo>
                    <a:pt x="12" y="7"/>
                    <a:pt x="12" y="6"/>
                    <a:pt x="12" y="6"/>
                  </a:cubicBezTo>
                  <a:cubicBezTo>
                    <a:pt x="12" y="5"/>
                    <a:pt x="12" y="5"/>
                    <a:pt x="12" y="5"/>
                  </a:cubicBezTo>
                  <a:cubicBezTo>
                    <a:pt x="12" y="5"/>
                    <a:pt x="11" y="4"/>
                    <a:pt x="10" y="3"/>
                  </a:cubicBezTo>
                  <a:cubicBezTo>
                    <a:pt x="10" y="3"/>
                    <a:pt x="9" y="1"/>
                    <a:pt x="9" y="1"/>
                  </a:cubicBezTo>
                  <a:cubicBezTo>
                    <a:pt x="8" y="1"/>
                    <a:pt x="8" y="1"/>
                    <a:pt x="8" y="1"/>
                  </a:cubicBezTo>
                  <a:cubicBezTo>
                    <a:pt x="8" y="1"/>
                    <a:pt x="7" y="0"/>
                    <a:pt x="7" y="0"/>
                  </a:cubicBezTo>
                  <a:cubicBezTo>
                    <a:pt x="6" y="0"/>
                    <a:pt x="5" y="0"/>
                    <a:pt x="5" y="0"/>
                  </a:cubicBezTo>
                  <a:cubicBezTo>
                    <a:pt x="5" y="0"/>
                    <a:pt x="4" y="0"/>
                    <a:pt x="3" y="0"/>
                  </a:cubicBezTo>
                  <a:cubicBezTo>
                    <a:pt x="2" y="0"/>
                    <a:pt x="2" y="1"/>
                    <a:pt x="1" y="1"/>
                  </a:cubicBezTo>
                  <a:cubicBezTo>
                    <a:pt x="1" y="1"/>
                    <a:pt x="1" y="1"/>
                    <a:pt x="1" y="1"/>
                  </a:cubicBezTo>
                  <a:cubicBezTo>
                    <a:pt x="1" y="2"/>
                    <a:pt x="1" y="3"/>
                    <a:pt x="1" y="3"/>
                  </a:cubicBezTo>
                  <a:cubicBezTo>
                    <a:pt x="0" y="4"/>
                    <a:pt x="1" y="6"/>
                    <a:pt x="2" y="7"/>
                  </a:cubicBezTo>
                  <a:cubicBezTo>
                    <a:pt x="2" y="7"/>
                    <a:pt x="2" y="7"/>
                    <a:pt x="2" y="7"/>
                  </a:cubicBezTo>
                  <a:cubicBezTo>
                    <a:pt x="3" y="7"/>
                    <a:pt x="4" y="7"/>
                    <a:pt x="5" y="6"/>
                  </a:cubicBezTo>
                  <a:cubicBezTo>
                    <a:pt x="6" y="6"/>
                    <a:pt x="6" y="7"/>
                    <a:pt x="7" y="7"/>
                  </a:cubicBezTo>
                  <a:cubicBezTo>
                    <a:pt x="8" y="8"/>
                    <a:pt x="8" y="8"/>
                    <a:pt x="8" y="8"/>
                  </a:cubicBezTo>
                  <a:cubicBezTo>
                    <a:pt x="8" y="8"/>
                    <a:pt x="8" y="8"/>
                    <a:pt x="7" y="8"/>
                  </a:cubicBezTo>
                  <a:cubicBezTo>
                    <a:pt x="6" y="8"/>
                    <a:pt x="5" y="7"/>
                    <a:pt x="5" y="7"/>
                  </a:cubicBezTo>
                  <a:cubicBezTo>
                    <a:pt x="4" y="8"/>
                    <a:pt x="3" y="8"/>
                    <a:pt x="2" y="8"/>
                  </a:cubicBezTo>
                  <a:cubicBezTo>
                    <a:pt x="2" y="8"/>
                    <a:pt x="2" y="8"/>
                    <a:pt x="2" y="8"/>
                  </a:cubicBezTo>
                  <a:cubicBezTo>
                    <a:pt x="1" y="9"/>
                    <a:pt x="2" y="9"/>
                    <a:pt x="2" y="9"/>
                  </a:cubicBezTo>
                  <a:cubicBezTo>
                    <a:pt x="2" y="10"/>
                    <a:pt x="2" y="10"/>
                    <a:pt x="2" y="10"/>
                  </a:cubicBezTo>
                  <a:cubicBezTo>
                    <a:pt x="3" y="9"/>
                    <a:pt x="3" y="10"/>
                    <a:pt x="3"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7" name="Freeform 198">
              <a:extLst>
                <a:ext uri="{FF2B5EF4-FFF2-40B4-BE49-F238E27FC236}">
                  <a16:creationId xmlns:a16="http://schemas.microsoft.com/office/drawing/2014/main" id="{0464FCE6-DC11-4D06-93B2-449C84F9828F}"/>
                </a:ext>
              </a:extLst>
            </p:cNvPr>
            <p:cNvSpPr>
              <a:spLocks/>
            </p:cNvSpPr>
            <p:nvPr/>
          </p:nvSpPr>
          <p:spPr bwMode="auto">
            <a:xfrm>
              <a:off x="-3662363" y="2124075"/>
              <a:ext cx="25400" cy="14288"/>
            </a:xfrm>
            <a:custGeom>
              <a:avLst/>
              <a:gdLst>
                <a:gd name="T0" fmla="*/ 3 w 7"/>
                <a:gd name="T1" fmla="*/ 4 h 4"/>
                <a:gd name="T2" fmla="*/ 5 w 7"/>
                <a:gd name="T3" fmla="*/ 3 h 4"/>
                <a:gd name="T4" fmla="*/ 6 w 7"/>
                <a:gd name="T5" fmla="*/ 2 h 4"/>
                <a:gd name="T6" fmla="*/ 6 w 7"/>
                <a:gd name="T7" fmla="*/ 1 h 4"/>
                <a:gd name="T8" fmla="*/ 7 w 7"/>
                <a:gd name="T9" fmla="*/ 0 h 4"/>
                <a:gd name="T10" fmla="*/ 6 w 7"/>
                <a:gd name="T11" fmla="*/ 0 h 4"/>
                <a:gd name="T12" fmla="*/ 3 w 7"/>
                <a:gd name="T13" fmla="*/ 1 h 4"/>
                <a:gd name="T14" fmla="*/ 1 w 7"/>
                <a:gd name="T15" fmla="*/ 1 h 4"/>
                <a:gd name="T16" fmla="*/ 0 w 7"/>
                <a:gd name="T17" fmla="*/ 1 h 4"/>
                <a:gd name="T18" fmla="*/ 2 w 7"/>
                <a:gd name="T19" fmla="*/ 2 h 4"/>
                <a:gd name="T20" fmla="*/ 3 w 7"/>
                <a:gd name="T21" fmla="*/ 4 h 4"/>
                <a:gd name="T22" fmla="*/ 3 w 7"/>
                <a:gd name="T23" fmla="*/ 4 h 4"/>
                <a:gd name="T24" fmla="*/ 3 w 7"/>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3" y="4"/>
                  </a:moveTo>
                  <a:cubicBezTo>
                    <a:pt x="4" y="3"/>
                    <a:pt x="5" y="3"/>
                    <a:pt x="5" y="3"/>
                  </a:cubicBezTo>
                  <a:cubicBezTo>
                    <a:pt x="6" y="3"/>
                    <a:pt x="6" y="3"/>
                    <a:pt x="6" y="2"/>
                  </a:cubicBezTo>
                  <a:cubicBezTo>
                    <a:pt x="6" y="2"/>
                    <a:pt x="5" y="1"/>
                    <a:pt x="6" y="1"/>
                  </a:cubicBezTo>
                  <a:cubicBezTo>
                    <a:pt x="6" y="1"/>
                    <a:pt x="6" y="1"/>
                    <a:pt x="7" y="0"/>
                  </a:cubicBezTo>
                  <a:cubicBezTo>
                    <a:pt x="6" y="0"/>
                    <a:pt x="6" y="0"/>
                    <a:pt x="6" y="0"/>
                  </a:cubicBezTo>
                  <a:cubicBezTo>
                    <a:pt x="5" y="0"/>
                    <a:pt x="3" y="1"/>
                    <a:pt x="3" y="1"/>
                  </a:cubicBezTo>
                  <a:cubicBezTo>
                    <a:pt x="3" y="1"/>
                    <a:pt x="2" y="1"/>
                    <a:pt x="1" y="1"/>
                  </a:cubicBezTo>
                  <a:cubicBezTo>
                    <a:pt x="1" y="1"/>
                    <a:pt x="1" y="0"/>
                    <a:pt x="0" y="1"/>
                  </a:cubicBezTo>
                  <a:cubicBezTo>
                    <a:pt x="1" y="1"/>
                    <a:pt x="1" y="2"/>
                    <a:pt x="2" y="2"/>
                  </a:cubicBezTo>
                  <a:cubicBezTo>
                    <a:pt x="3" y="3"/>
                    <a:pt x="2" y="3"/>
                    <a:pt x="3" y="4"/>
                  </a:cubicBezTo>
                  <a:cubicBezTo>
                    <a:pt x="3" y="4"/>
                    <a:pt x="3" y="4"/>
                    <a:pt x="3" y="4"/>
                  </a:cubicBezTo>
                  <a:cubicBezTo>
                    <a:pt x="3" y="4"/>
                    <a:pt x="3"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8" name="Freeform 199">
              <a:extLst>
                <a:ext uri="{FF2B5EF4-FFF2-40B4-BE49-F238E27FC236}">
                  <a16:creationId xmlns:a16="http://schemas.microsoft.com/office/drawing/2014/main" id="{93C0998D-6B5A-4530-AA7F-CEA21E91718C}"/>
                </a:ext>
              </a:extLst>
            </p:cNvPr>
            <p:cNvSpPr>
              <a:spLocks/>
            </p:cNvSpPr>
            <p:nvPr/>
          </p:nvSpPr>
          <p:spPr bwMode="auto">
            <a:xfrm>
              <a:off x="-3402013" y="2138363"/>
              <a:ext cx="104775" cy="71438"/>
            </a:xfrm>
            <a:custGeom>
              <a:avLst/>
              <a:gdLst>
                <a:gd name="T0" fmla="*/ 26 w 29"/>
                <a:gd name="T1" fmla="*/ 11 h 20"/>
                <a:gd name="T2" fmla="*/ 25 w 29"/>
                <a:gd name="T3" fmla="*/ 10 h 20"/>
                <a:gd name="T4" fmla="*/ 24 w 29"/>
                <a:gd name="T5" fmla="*/ 8 h 20"/>
                <a:gd name="T6" fmla="*/ 23 w 29"/>
                <a:gd name="T7" fmla="*/ 7 h 20"/>
                <a:gd name="T8" fmla="*/ 21 w 29"/>
                <a:gd name="T9" fmla="*/ 6 h 20"/>
                <a:gd name="T10" fmla="*/ 21 w 29"/>
                <a:gd name="T11" fmla="*/ 5 h 20"/>
                <a:gd name="T12" fmla="*/ 20 w 29"/>
                <a:gd name="T13" fmla="*/ 5 h 20"/>
                <a:gd name="T14" fmla="*/ 20 w 29"/>
                <a:gd name="T15" fmla="*/ 4 h 20"/>
                <a:gd name="T16" fmla="*/ 20 w 29"/>
                <a:gd name="T17" fmla="*/ 2 h 20"/>
                <a:gd name="T18" fmla="*/ 18 w 29"/>
                <a:gd name="T19" fmla="*/ 0 h 20"/>
                <a:gd name="T20" fmla="*/ 18 w 29"/>
                <a:gd name="T21" fmla="*/ 0 h 20"/>
                <a:gd name="T22" fmla="*/ 16 w 29"/>
                <a:gd name="T23" fmla="*/ 1 h 20"/>
                <a:gd name="T24" fmla="*/ 16 w 29"/>
                <a:gd name="T25" fmla="*/ 2 h 20"/>
                <a:gd name="T26" fmla="*/ 13 w 29"/>
                <a:gd name="T27" fmla="*/ 4 h 20"/>
                <a:gd name="T28" fmla="*/ 10 w 29"/>
                <a:gd name="T29" fmla="*/ 5 h 20"/>
                <a:gd name="T30" fmla="*/ 10 w 29"/>
                <a:gd name="T31" fmla="*/ 6 h 20"/>
                <a:gd name="T32" fmla="*/ 8 w 29"/>
                <a:gd name="T33" fmla="*/ 7 h 20"/>
                <a:gd name="T34" fmla="*/ 5 w 29"/>
                <a:gd name="T35" fmla="*/ 8 h 20"/>
                <a:gd name="T36" fmla="*/ 4 w 29"/>
                <a:gd name="T37" fmla="*/ 8 h 20"/>
                <a:gd name="T38" fmla="*/ 2 w 29"/>
                <a:gd name="T39" fmla="*/ 8 h 20"/>
                <a:gd name="T40" fmla="*/ 2 w 29"/>
                <a:gd name="T41" fmla="*/ 8 h 20"/>
                <a:gd name="T42" fmla="*/ 1 w 29"/>
                <a:gd name="T43" fmla="*/ 10 h 20"/>
                <a:gd name="T44" fmla="*/ 0 w 29"/>
                <a:gd name="T45" fmla="*/ 12 h 20"/>
                <a:gd name="T46" fmla="*/ 0 w 29"/>
                <a:gd name="T47" fmla="*/ 14 h 20"/>
                <a:gd name="T48" fmla="*/ 1 w 29"/>
                <a:gd name="T49" fmla="*/ 16 h 20"/>
                <a:gd name="T50" fmla="*/ 1 w 29"/>
                <a:gd name="T51" fmla="*/ 17 h 20"/>
                <a:gd name="T52" fmla="*/ 2 w 29"/>
                <a:gd name="T53" fmla="*/ 18 h 20"/>
                <a:gd name="T54" fmla="*/ 3 w 29"/>
                <a:gd name="T55" fmla="*/ 19 h 20"/>
                <a:gd name="T56" fmla="*/ 4 w 29"/>
                <a:gd name="T57" fmla="*/ 20 h 20"/>
                <a:gd name="T58" fmla="*/ 4 w 29"/>
                <a:gd name="T59" fmla="*/ 20 h 20"/>
                <a:gd name="T60" fmla="*/ 4 w 29"/>
                <a:gd name="T61" fmla="*/ 18 h 20"/>
                <a:gd name="T62" fmla="*/ 6 w 29"/>
                <a:gd name="T63" fmla="*/ 18 h 20"/>
                <a:gd name="T64" fmla="*/ 7 w 29"/>
                <a:gd name="T65" fmla="*/ 17 h 20"/>
                <a:gd name="T66" fmla="*/ 9 w 29"/>
                <a:gd name="T67" fmla="*/ 18 h 20"/>
                <a:gd name="T68" fmla="*/ 9 w 29"/>
                <a:gd name="T69" fmla="*/ 16 h 20"/>
                <a:gd name="T70" fmla="*/ 11 w 29"/>
                <a:gd name="T71" fmla="*/ 14 h 20"/>
                <a:gd name="T72" fmla="*/ 13 w 29"/>
                <a:gd name="T73" fmla="*/ 15 h 20"/>
                <a:gd name="T74" fmla="*/ 17 w 29"/>
                <a:gd name="T75" fmla="*/ 16 h 20"/>
                <a:gd name="T76" fmla="*/ 18 w 29"/>
                <a:gd name="T77" fmla="*/ 15 h 20"/>
                <a:gd name="T78" fmla="*/ 20 w 29"/>
                <a:gd name="T79" fmla="*/ 15 h 20"/>
                <a:gd name="T80" fmla="*/ 22 w 29"/>
                <a:gd name="T81" fmla="*/ 14 h 20"/>
                <a:gd name="T82" fmla="*/ 24 w 29"/>
                <a:gd name="T83" fmla="*/ 14 h 20"/>
                <a:gd name="T84" fmla="*/ 27 w 29"/>
                <a:gd name="T85" fmla="*/ 14 h 20"/>
                <a:gd name="T86" fmla="*/ 29 w 29"/>
                <a:gd name="T87" fmla="*/ 14 h 20"/>
                <a:gd name="T88" fmla="*/ 28 w 29"/>
                <a:gd name="T89" fmla="*/ 12 h 20"/>
                <a:gd name="T90" fmla="*/ 26 w 29"/>
                <a:gd name="T91"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0">
                  <a:moveTo>
                    <a:pt x="26" y="11"/>
                  </a:moveTo>
                  <a:cubicBezTo>
                    <a:pt x="26" y="11"/>
                    <a:pt x="26" y="10"/>
                    <a:pt x="25" y="10"/>
                  </a:cubicBezTo>
                  <a:cubicBezTo>
                    <a:pt x="25" y="9"/>
                    <a:pt x="24" y="9"/>
                    <a:pt x="24" y="8"/>
                  </a:cubicBezTo>
                  <a:cubicBezTo>
                    <a:pt x="24" y="8"/>
                    <a:pt x="24" y="8"/>
                    <a:pt x="23" y="7"/>
                  </a:cubicBezTo>
                  <a:cubicBezTo>
                    <a:pt x="22" y="6"/>
                    <a:pt x="21" y="6"/>
                    <a:pt x="21" y="6"/>
                  </a:cubicBezTo>
                  <a:cubicBezTo>
                    <a:pt x="21" y="5"/>
                    <a:pt x="21" y="5"/>
                    <a:pt x="21" y="5"/>
                  </a:cubicBezTo>
                  <a:cubicBezTo>
                    <a:pt x="20" y="5"/>
                    <a:pt x="20" y="5"/>
                    <a:pt x="20" y="5"/>
                  </a:cubicBezTo>
                  <a:cubicBezTo>
                    <a:pt x="20" y="5"/>
                    <a:pt x="19" y="5"/>
                    <a:pt x="20" y="4"/>
                  </a:cubicBezTo>
                  <a:cubicBezTo>
                    <a:pt x="21" y="4"/>
                    <a:pt x="20" y="3"/>
                    <a:pt x="20" y="2"/>
                  </a:cubicBezTo>
                  <a:cubicBezTo>
                    <a:pt x="20" y="2"/>
                    <a:pt x="19" y="0"/>
                    <a:pt x="18" y="0"/>
                  </a:cubicBezTo>
                  <a:cubicBezTo>
                    <a:pt x="18" y="0"/>
                    <a:pt x="18" y="0"/>
                    <a:pt x="18" y="0"/>
                  </a:cubicBezTo>
                  <a:cubicBezTo>
                    <a:pt x="18" y="0"/>
                    <a:pt x="17" y="0"/>
                    <a:pt x="16" y="1"/>
                  </a:cubicBezTo>
                  <a:cubicBezTo>
                    <a:pt x="16" y="1"/>
                    <a:pt x="16" y="1"/>
                    <a:pt x="16" y="2"/>
                  </a:cubicBezTo>
                  <a:cubicBezTo>
                    <a:pt x="15" y="2"/>
                    <a:pt x="14" y="3"/>
                    <a:pt x="13" y="4"/>
                  </a:cubicBezTo>
                  <a:cubicBezTo>
                    <a:pt x="13" y="5"/>
                    <a:pt x="11" y="4"/>
                    <a:pt x="10" y="5"/>
                  </a:cubicBezTo>
                  <a:cubicBezTo>
                    <a:pt x="9" y="5"/>
                    <a:pt x="10" y="6"/>
                    <a:pt x="10" y="6"/>
                  </a:cubicBezTo>
                  <a:cubicBezTo>
                    <a:pt x="9" y="6"/>
                    <a:pt x="8" y="7"/>
                    <a:pt x="8" y="7"/>
                  </a:cubicBezTo>
                  <a:cubicBezTo>
                    <a:pt x="7" y="7"/>
                    <a:pt x="6" y="7"/>
                    <a:pt x="5" y="8"/>
                  </a:cubicBezTo>
                  <a:cubicBezTo>
                    <a:pt x="5" y="9"/>
                    <a:pt x="4" y="7"/>
                    <a:pt x="4" y="8"/>
                  </a:cubicBezTo>
                  <a:cubicBezTo>
                    <a:pt x="3" y="9"/>
                    <a:pt x="3" y="9"/>
                    <a:pt x="2" y="8"/>
                  </a:cubicBezTo>
                  <a:cubicBezTo>
                    <a:pt x="2" y="8"/>
                    <a:pt x="2" y="8"/>
                    <a:pt x="2" y="8"/>
                  </a:cubicBezTo>
                  <a:cubicBezTo>
                    <a:pt x="2" y="9"/>
                    <a:pt x="1" y="9"/>
                    <a:pt x="1" y="10"/>
                  </a:cubicBezTo>
                  <a:cubicBezTo>
                    <a:pt x="1" y="11"/>
                    <a:pt x="0" y="12"/>
                    <a:pt x="0" y="12"/>
                  </a:cubicBezTo>
                  <a:cubicBezTo>
                    <a:pt x="0" y="12"/>
                    <a:pt x="0" y="13"/>
                    <a:pt x="0" y="14"/>
                  </a:cubicBezTo>
                  <a:cubicBezTo>
                    <a:pt x="0" y="15"/>
                    <a:pt x="0" y="15"/>
                    <a:pt x="1" y="16"/>
                  </a:cubicBezTo>
                  <a:cubicBezTo>
                    <a:pt x="1" y="16"/>
                    <a:pt x="1" y="17"/>
                    <a:pt x="1" y="17"/>
                  </a:cubicBezTo>
                  <a:cubicBezTo>
                    <a:pt x="1" y="17"/>
                    <a:pt x="1" y="17"/>
                    <a:pt x="2" y="18"/>
                  </a:cubicBezTo>
                  <a:cubicBezTo>
                    <a:pt x="2" y="18"/>
                    <a:pt x="3" y="19"/>
                    <a:pt x="3" y="19"/>
                  </a:cubicBezTo>
                  <a:cubicBezTo>
                    <a:pt x="3" y="20"/>
                    <a:pt x="4" y="20"/>
                    <a:pt x="4" y="20"/>
                  </a:cubicBezTo>
                  <a:cubicBezTo>
                    <a:pt x="4" y="20"/>
                    <a:pt x="4" y="20"/>
                    <a:pt x="4" y="20"/>
                  </a:cubicBezTo>
                  <a:cubicBezTo>
                    <a:pt x="4" y="19"/>
                    <a:pt x="4" y="18"/>
                    <a:pt x="4" y="18"/>
                  </a:cubicBezTo>
                  <a:cubicBezTo>
                    <a:pt x="6" y="18"/>
                    <a:pt x="6" y="18"/>
                    <a:pt x="6" y="18"/>
                  </a:cubicBezTo>
                  <a:cubicBezTo>
                    <a:pt x="7" y="17"/>
                    <a:pt x="7" y="17"/>
                    <a:pt x="7" y="17"/>
                  </a:cubicBezTo>
                  <a:cubicBezTo>
                    <a:pt x="9" y="18"/>
                    <a:pt x="9" y="18"/>
                    <a:pt x="9" y="18"/>
                  </a:cubicBezTo>
                  <a:cubicBezTo>
                    <a:pt x="9" y="16"/>
                    <a:pt x="9" y="16"/>
                    <a:pt x="9" y="16"/>
                  </a:cubicBezTo>
                  <a:cubicBezTo>
                    <a:pt x="9" y="16"/>
                    <a:pt x="10" y="14"/>
                    <a:pt x="11" y="14"/>
                  </a:cubicBezTo>
                  <a:cubicBezTo>
                    <a:pt x="12" y="14"/>
                    <a:pt x="13" y="15"/>
                    <a:pt x="13" y="15"/>
                  </a:cubicBezTo>
                  <a:cubicBezTo>
                    <a:pt x="17" y="16"/>
                    <a:pt x="17" y="16"/>
                    <a:pt x="17" y="16"/>
                  </a:cubicBezTo>
                  <a:cubicBezTo>
                    <a:pt x="17" y="16"/>
                    <a:pt x="18" y="15"/>
                    <a:pt x="18" y="15"/>
                  </a:cubicBezTo>
                  <a:cubicBezTo>
                    <a:pt x="18" y="14"/>
                    <a:pt x="19" y="15"/>
                    <a:pt x="20" y="15"/>
                  </a:cubicBezTo>
                  <a:cubicBezTo>
                    <a:pt x="20" y="14"/>
                    <a:pt x="21" y="14"/>
                    <a:pt x="22" y="14"/>
                  </a:cubicBezTo>
                  <a:cubicBezTo>
                    <a:pt x="23" y="14"/>
                    <a:pt x="24" y="15"/>
                    <a:pt x="24" y="14"/>
                  </a:cubicBezTo>
                  <a:cubicBezTo>
                    <a:pt x="25" y="13"/>
                    <a:pt x="27" y="14"/>
                    <a:pt x="27" y="14"/>
                  </a:cubicBezTo>
                  <a:cubicBezTo>
                    <a:pt x="29" y="14"/>
                    <a:pt x="29" y="14"/>
                    <a:pt x="29" y="14"/>
                  </a:cubicBezTo>
                  <a:cubicBezTo>
                    <a:pt x="28" y="12"/>
                    <a:pt x="28" y="12"/>
                    <a:pt x="28" y="12"/>
                  </a:cubicBezTo>
                  <a:cubicBezTo>
                    <a:pt x="28" y="12"/>
                    <a:pt x="26" y="12"/>
                    <a:pt x="26"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9" name="Freeform 200">
              <a:extLst>
                <a:ext uri="{FF2B5EF4-FFF2-40B4-BE49-F238E27FC236}">
                  <a16:creationId xmlns:a16="http://schemas.microsoft.com/office/drawing/2014/main" id="{68A1E81C-000D-406F-988B-AC3463BA96A8}"/>
                </a:ext>
              </a:extLst>
            </p:cNvPr>
            <p:cNvSpPr>
              <a:spLocks/>
            </p:cNvSpPr>
            <p:nvPr/>
          </p:nvSpPr>
          <p:spPr bwMode="auto">
            <a:xfrm>
              <a:off x="-3498850" y="2112963"/>
              <a:ext cx="96837" cy="82550"/>
            </a:xfrm>
            <a:custGeom>
              <a:avLst/>
              <a:gdLst>
                <a:gd name="T0" fmla="*/ 17 w 27"/>
                <a:gd name="T1" fmla="*/ 17 h 23"/>
                <a:gd name="T2" fmla="*/ 18 w 27"/>
                <a:gd name="T3" fmla="*/ 17 h 23"/>
                <a:gd name="T4" fmla="*/ 20 w 27"/>
                <a:gd name="T5" fmla="*/ 18 h 23"/>
                <a:gd name="T6" fmla="*/ 21 w 27"/>
                <a:gd name="T7" fmla="*/ 17 h 23"/>
                <a:gd name="T8" fmla="*/ 23 w 27"/>
                <a:gd name="T9" fmla="*/ 13 h 23"/>
                <a:gd name="T10" fmla="*/ 24 w 27"/>
                <a:gd name="T11" fmla="*/ 12 h 23"/>
                <a:gd name="T12" fmla="*/ 24 w 27"/>
                <a:gd name="T13" fmla="*/ 11 h 23"/>
                <a:gd name="T14" fmla="*/ 24 w 27"/>
                <a:gd name="T15" fmla="*/ 9 h 23"/>
                <a:gd name="T16" fmla="*/ 26 w 27"/>
                <a:gd name="T17" fmla="*/ 7 h 23"/>
                <a:gd name="T18" fmla="*/ 27 w 27"/>
                <a:gd name="T19" fmla="*/ 6 h 23"/>
                <a:gd name="T20" fmla="*/ 27 w 27"/>
                <a:gd name="T21" fmla="*/ 4 h 23"/>
                <a:gd name="T22" fmla="*/ 26 w 27"/>
                <a:gd name="T23" fmla="*/ 3 h 23"/>
                <a:gd name="T24" fmla="*/ 26 w 27"/>
                <a:gd name="T25" fmla="*/ 2 h 23"/>
                <a:gd name="T26" fmla="*/ 25 w 27"/>
                <a:gd name="T27" fmla="*/ 1 h 23"/>
                <a:gd name="T28" fmla="*/ 25 w 27"/>
                <a:gd name="T29" fmla="*/ 1 h 23"/>
                <a:gd name="T30" fmla="*/ 23 w 27"/>
                <a:gd name="T31" fmla="*/ 2 h 23"/>
                <a:gd name="T32" fmla="*/ 21 w 27"/>
                <a:gd name="T33" fmla="*/ 2 h 23"/>
                <a:gd name="T34" fmla="*/ 18 w 27"/>
                <a:gd name="T35" fmla="*/ 2 h 23"/>
                <a:gd name="T36" fmla="*/ 16 w 27"/>
                <a:gd name="T37" fmla="*/ 3 h 23"/>
                <a:gd name="T38" fmla="*/ 14 w 27"/>
                <a:gd name="T39" fmla="*/ 3 h 23"/>
                <a:gd name="T40" fmla="*/ 12 w 27"/>
                <a:gd name="T41" fmla="*/ 2 h 23"/>
                <a:gd name="T42" fmla="*/ 10 w 27"/>
                <a:gd name="T43" fmla="*/ 2 h 23"/>
                <a:gd name="T44" fmla="*/ 9 w 27"/>
                <a:gd name="T45" fmla="*/ 1 h 23"/>
                <a:gd name="T46" fmla="*/ 7 w 27"/>
                <a:gd name="T47" fmla="*/ 1 h 23"/>
                <a:gd name="T48" fmla="*/ 6 w 27"/>
                <a:gd name="T49" fmla="*/ 1 h 23"/>
                <a:gd name="T50" fmla="*/ 4 w 27"/>
                <a:gd name="T51" fmla="*/ 1 h 23"/>
                <a:gd name="T52" fmla="*/ 3 w 27"/>
                <a:gd name="T53" fmla="*/ 3 h 23"/>
                <a:gd name="T54" fmla="*/ 2 w 27"/>
                <a:gd name="T55" fmla="*/ 5 h 23"/>
                <a:gd name="T56" fmla="*/ 2 w 27"/>
                <a:gd name="T57" fmla="*/ 5 h 23"/>
                <a:gd name="T58" fmla="*/ 2 w 27"/>
                <a:gd name="T59" fmla="*/ 7 h 23"/>
                <a:gd name="T60" fmla="*/ 2 w 27"/>
                <a:gd name="T61" fmla="*/ 10 h 23"/>
                <a:gd name="T62" fmla="*/ 1 w 27"/>
                <a:gd name="T63" fmla="*/ 11 h 23"/>
                <a:gd name="T64" fmla="*/ 0 w 27"/>
                <a:gd name="T65" fmla="*/ 13 h 23"/>
                <a:gd name="T66" fmla="*/ 0 w 27"/>
                <a:gd name="T67" fmla="*/ 16 h 23"/>
                <a:gd name="T68" fmla="*/ 1 w 27"/>
                <a:gd name="T69" fmla="*/ 17 h 23"/>
                <a:gd name="T70" fmla="*/ 1 w 27"/>
                <a:gd name="T71" fmla="*/ 18 h 23"/>
                <a:gd name="T72" fmla="*/ 4 w 27"/>
                <a:gd name="T73" fmla="*/ 18 h 23"/>
                <a:gd name="T74" fmla="*/ 6 w 27"/>
                <a:gd name="T75" fmla="*/ 21 h 23"/>
                <a:gd name="T76" fmla="*/ 8 w 27"/>
                <a:gd name="T77" fmla="*/ 23 h 23"/>
                <a:gd name="T78" fmla="*/ 10 w 27"/>
                <a:gd name="T79" fmla="*/ 22 h 23"/>
                <a:gd name="T80" fmla="*/ 13 w 27"/>
                <a:gd name="T81" fmla="*/ 22 h 23"/>
                <a:gd name="T82" fmla="*/ 13 w 27"/>
                <a:gd name="T83" fmla="*/ 22 h 23"/>
                <a:gd name="T84" fmla="*/ 14 w 27"/>
                <a:gd name="T85" fmla="*/ 19 h 23"/>
                <a:gd name="T86" fmla="*/ 17 w 27"/>
                <a:gd name="T8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23">
                  <a:moveTo>
                    <a:pt x="17" y="17"/>
                  </a:moveTo>
                  <a:cubicBezTo>
                    <a:pt x="17" y="17"/>
                    <a:pt x="18" y="17"/>
                    <a:pt x="18" y="17"/>
                  </a:cubicBezTo>
                  <a:cubicBezTo>
                    <a:pt x="19" y="16"/>
                    <a:pt x="20" y="17"/>
                    <a:pt x="20" y="18"/>
                  </a:cubicBezTo>
                  <a:cubicBezTo>
                    <a:pt x="20" y="19"/>
                    <a:pt x="20" y="18"/>
                    <a:pt x="21" y="17"/>
                  </a:cubicBezTo>
                  <a:cubicBezTo>
                    <a:pt x="21" y="16"/>
                    <a:pt x="23" y="14"/>
                    <a:pt x="23" y="13"/>
                  </a:cubicBezTo>
                  <a:cubicBezTo>
                    <a:pt x="23" y="13"/>
                    <a:pt x="24" y="12"/>
                    <a:pt x="24" y="12"/>
                  </a:cubicBezTo>
                  <a:cubicBezTo>
                    <a:pt x="24" y="11"/>
                    <a:pt x="24" y="11"/>
                    <a:pt x="24" y="11"/>
                  </a:cubicBezTo>
                  <a:cubicBezTo>
                    <a:pt x="24" y="10"/>
                    <a:pt x="25" y="9"/>
                    <a:pt x="24" y="9"/>
                  </a:cubicBezTo>
                  <a:cubicBezTo>
                    <a:pt x="24" y="9"/>
                    <a:pt x="26" y="7"/>
                    <a:pt x="26" y="7"/>
                  </a:cubicBezTo>
                  <a:cubicBezTo>
                    <a:pt x="26" y="6"/>
                    <a:pt x="27" y="6"/>
                    <a:pt x="27" y="6"/>
                  </a:cubicBezTo>
                  <a:cubicBezTo>
                    <a:pt x="27" y="5"/>
                    <a:pt x="27" y="4"/>
                    <a:pt x="27" y="4"/>
                  </a:cubicBezTo>
                  <a:cubicBezTo>
                    <a:pt x="27" y="4"/>
                    <a:pt x="26" y="4"/>
                    <a:pt x="26" y="3"/>
                  </a:cubicBezTo>
                  <a:cubicBezTo>
                    <a:pt x="26" y="3"/>
                    <a:pt x="26" y="3"/>
                    <a:pt x="26" y="2"/>
                  </a:cubicBezTo>
                  <a:cubicBezTo>
                    <a:pt x="26" y="2"/>
                    <a:pt x="26" y="2"/>
                    <a:pt x="25" y="1"/>
                  </a:cubicBezTo>
                  <a:cubicBezTo>
                    <a:pt x="25" y="1"/>
                    <a:pt x="25" y="1"/>
                    <a:pt x="25" y="1"/>
                  </a:cubicBezTo>
                  <a:cubicBezTo>
                    <a:pt x="24" y="1"/>
                    <a:pt x="23" y="2"/>
                    <a:pt x="23" y="2"/>
                  </a:cubicBezTo>
                  <a:cubicBezTo>
                    <a:pt x="22" y="2"/>
                    <a:pt x="21" y="2"/>
                    <a:pt x="21" y="2"/>
                  </a:cubicBezTo>
                  <a:cubicBezTo>
                    <a:pt x="21" y="2"/>
                    <a:pt x="19" y="2"/>
                    <a:pt x="18" y="2"/>
                  </a:cubicBezTo>
                  <a:cubicBezTo>
                    <a:pt x="17" y="2"/>
                    <a:pt x="17" y="2"/>
                    <a:pt x="16" y="3"/>
                  </a:cubicBezTo>
                  <a:cubicBezTo>
                    <a:pt x="16" y="3"/>
                    <a:pt x="14" y="3"/>
                    <a:pt x="14" y="3"/>
                  </a:cubicBezTo>
                  <a:cubicBezTo>
                    <a:pt x="14" y="3"/>
                    <a:pt x="13" y="2"/>
                    <a:pt x="12" y="2"/>
                  </a:cubicBezTo>
                  <a:cubicBezTo>
                    <a:pt x="12" y="2"/>
                    <a:pt x="11" y="2"/>
                    <a:pt x="10" y="2"/>
                  </a:cubicBezTo>
                  <a:cubicBezTo>
                    <a:pt x="10" y="3"/>
                    <a:pt x="9" y="2"/>
                    <a:pt x="9" y="1"/>
                  </a:cubicBezTo>
                  <a:cubicBezTo>
                    <a:pt x="9" y="1"/>
                    <a:pt x="8" y="1"/>
                    <a:pt x="7" y="1"/>
                  </a:cubicBezTo>
                  <a:cubicBezTo>
                    <a:pt x="7" y="0"/>
                    <a:pt x="6" y="1"/>
                    <a:pt x="6" y="1"/>
                  </a:cubicBezTo>
                  <a:cubicBezTo>
                    <a:pt x="5" y="1"/>
                    <a:pt x="4" y="1"/>
                    <a:pt x="4" y="1"/>
                  </a:cubicBezTo>
                  <a:cubicBezTo>
                    <a:pt x="3" y="1"/>
                    <a:pt x="3" y="3"/>
                    <a:pt x="3" y="3"/>
                  </a:cubicBezTo>
                  <a:cubicBezTo>
                    <a:pt x="3" y="3"/>
                    <a:pt x="2" y="4"/>
                    <a:pt x="2" y="5"/>
                  </a:cubicBezTo>
                  <a:cubicBezTo>
                    <a:pt x="2" y="5"/>
                    <a:pt x="2" y="5"/>
                    <a:pt x="2" y="5"/>
                  </a:cubicBezTo>
                  <a:cubicBezTo>
                    <a:pt x="2" y="6"/>
                    <a:pt x="2" y="6"/>
                    <a:pt x="2" y="7"/>
                  </a:cubicBezTo>
                  <a:cubicBezTo>
                    <a:pt x="2" y="7"/>
                    <a:pt x="2" y="9"/>
                    <a:pt x="2" y="10"/>
                  </a:cubicBezTo>
                  <a:cubicBezTo>
                    <a:pt x="1" y="10"/>
                    <a:pt x="1" y="11"/>
                    <a:pt x="1" y="11"/>
                  </a:cubicBezTo>
                  <a:cubicBezTo>
                    <a:pt x="1" y="11"/>
                    <a:pt x="0" y="12"/>
                    <a:pt x="0" y="13"/>
                  </a:cubicBezTo>
                  <a:cubicBezTo>
                    <a:pt x="0" y="14"/>
                    <a:pt x="0" y="15"/>
                    <a:pt x="0" y="16"/>
                  </a:cubicBezTo>
                  <a:cubicBezTo>
                    <a:pt x="0" y="16"/>
                    <a:pt x="0" y="17"/>
                    <a:pt x="1" y="17"/>
                  </a:cubicBezTo>
                  <a:cubicBezTo>
                    <a:pt x="1" y="17"/>
                    <a:pt x="1" y="17"/>
                    <a:pt x="1" y="18"/>
                  </a:cubicBezTo>
                  <a:cubicBezTo>
                    <a:pt x="1" y="18"/>
                    <a:pt x="3" y="18"/>
                    <a:pt x="4" y="18"/>
                  </a:cubicBezTo>
                  <a:cubicBezTo>
                    <a:pt x="5" y="19"/>
                    <a:pt x="6" y="20"/>
                    <a:pt x="6" y="21"/>
                  </a:cubicBezTo>
                  <a:cubicBezTo>
                    <a:pt x="6" y="21"/>
                    <a:pt x="7" y="22"/>
                    <a:pt x="8" y="23"/>
                  </a:cubicBezTo>
                  <a:cubicBezTo>
                    <a:pt x="8" y="23"/>
                    <a:pt x="9" y="22"/>
                    <a:pt x="10" y="22"/>
                  </a:cubicBezTo>
                  <a:cubicBezTo>
                    <a:pt x="11" y="22"/>
                    <a:pt x="13" y="22"/>
                    <a:pt x="13" y="22"/>
                  </a:cubicBezTo>
                  <a:cubicBezTo>
                    <a:pt x="13" y="22"/>
                    <a:pt x="13" y="22"/>
                    <a:pt x="13" y="22"/>
                  </a:cubicBezTo>
                  <a:cubicBezTo>
                    <a:pt x="14" y="21"/>
                    <a:pt x="14" y="19"/>
                    <a:pt x="14" y="19"/>
                  </a:cubicBezTo>
                  <a:cubicBezTo>
                    <a:pt x="14" y="19"/>
                    <a:pt x="17" y="17"/>
                    <a:pt x="17"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0" name="Freeform 201">
              <a:extLst>
                <a:ext uri="{FF2B5EF4-FFF2-40B4-BE49-F238E27FC236}">
                  <a16:creationId xmlns:a16="http://schemas.microsoft.com/office/drawing/2014/main" id="{87A63AAD-77A3-43CD-849C-8649AF8AA047}"/>
                </a:ext>
              </a:extLst>
            </p:cNvPr>
            <p:cNvSpPr>
              <a:spLocks/>
            </p:cNvSpPr>
            <p:nvPr/>
          </p:nvSpPr>
          <p:spPr bwMode="auto">
            <a:xfrm>
              <a:off x="-3517900" y="2127250"/>
              <a:ext cx="25400" cy="50800"/>
            </a:xfrm>
            <a:custGeom>
              <a:avLst/>
              <a:gdLst>
                <a:gd name="T0" fmla="*/ 5 w 7"/>
                <a:gd name="T1" fmla="*/ 9 h 14"/>
                <a:gd name="T2" fmla="*/ 6 w 7"/>
                <a:gd name="T3" fmla="*/ 7 h 14"/>
                <a:gd name="T4" fmla="*/ 7 w 7"/>
                <a:gd name="T5" fmla="*/ 6 h 14"/>
                <a:gd name="T6" fmla="*/ 7 w 7"/>
                <a:gd name="T7" fmla="*/ 3 h 14"/>
                <a:gd name="T8" fmla="*/ 7 w 7"/>
                <a:gd name="T9" fmla="*/ 1 h 14"/>
                <a:gd name="T10" fmla="*/ 6 w 7"/>
                <a:gd name="T11" fmla="*/ 1 h 14"/>
                <a:gd name="T12" fmla="*/ 5 w 7"/>
                <a:gd name="T13" fmla="*/ 0 h 14"/>
                <a:gd name="T14" fmla="*/ 5 w 7"/>
                <a:gd name="T15" fmla="*/ 1 h 14"/>
                <a:gd name="T16" fmla="*/ 4 w 7"/>
                <a:gd name="T17" fmla="*/ 2 h 14"/>
                <a:gd name="T18" fmla="*/ 2 w 7"/>
                <a:gd name="T19" fmla="*/ 2 h 14"/>
                <a:gd name="T20" fmla="*/ 1 w 7"/>
                <a:gd name="T21" fmla="*/ 3 h 14"/>
                <a:gd name="T22" fmla="*/ 0 w 7"/>
                <a:gd name="T23" fmla="*/ 3 h 14"/>
                <a:gd name="T24" fmla="*/ 2 w 7"/>
                <a:gd name="T25" fmla="*/ 5 h 14"/>
                <a:gd name="T26" fmla="*/ 2 w 7"/>
                <a:gd name="T27" fmla="*/ 7 h 14"/>
                <a:gd name="T28" fmla="*/ 2 w 7"/>
                <a:gd name="T29" fmla="*/ 10 h 14"/>
                <a:gd name="T30" fmla="*/ 3 w 7"/>
                <a:gd name="T31" fmla="*/ 14 h 14"/>
                <a:gd name="T32" fmla="*/ 4 w 7"/>
                <a:gd name="T33" fmla="*/ 14 h 14"/>
                <a:gd name="T34" fmla="*/ 6 w 7"/>
                <a:gd name="T35" fmla="*/ 13 h 14"/>
                <a:gd name="T36" fmla="*/ 5 w 7"/>
                <a:gd name="T37" fmla="*/ 12 h 14"/>
                <a:gd name="T38" fmla="*/ 5 w 7"/>
                <a:gd name="T3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4">
                  <a:moveTo>
                    <a:pt x="5" y="9"/>
                  </a:moveTo>
                  <a:cubicBezTo>
                    <a:pt x="5" y="8"/>
                    <a:pt x="6" y="7"/>
                    <a:pt x="6" y="7"/>
                  </a:cubicBezTo>
                  <a:cubicBezTo>
                    <a:pt x="6" y="7"/>
                    <a:pt x="6" y="6"/>
                    <a:pt x="7" y="6"/>
                  </a:cubicBezTo>
                  <a:cubicBezTo>
                    <a:pt x="7" y="5"/>
                    <a:pt x="7" y="3"/>
                    <a:pt x="7" y="3"/>
                  </a:cubicBezTo>
                  <a:cubicBezTo>
                    <a:pt x="7" y="2"/>
                    <a:pt x="7" y="2"/>
                    <a:pt x="7" y="1"/>
                  </a:cubicBezTo>
                  <a:cubicBezTo>
                    <a:pt x="7" y="1"/>
                    <a:pt x="6" y="1"/>
                    <a:pt x="6" y="1"/>
                  </a:cubicBezTo>
                  <a:cubicBezTo>
                    <a:pt x="5" y="1"/>
                    <a:pt x="6" y="0"/>
                    <a:pt x="5" y="0"/>
                  </a:cubicBezTo>
                  <a:cubicBezTo>
                    <a:pt x="5" y="0"/>
                    <a:pt x="4" y="0"/>
                    <a:pt x="5" y="1"/>
                  </a:cubicBezTo>
                  <a:cubicBezTo>
                    <a:pt x="5" y="2"/>
                    <a:pt x="4" y="2"/>
                    <a:pt x="4" y="2"/>
                  </a:cubicBezTo>
                  <a:cubicBezTo>
                    <a:pt x="4" y="2"/>
                    <a:pt x="2" y="2"/>
                    <a:pt x="2" y="2"/>
                  </a:cubicBezTo>
                  <a:cubicBezTo>
                    <a:pt x="2" y="2"/>
                    <a:pt x="1" y="3"/>
                    <a:pt x="1" y="3"/>
                  </a:cubicBezTo>
                  <a:cubicBezTo>
                    <a:pt x="1" y="3"/>
                    <a:pt x="0" y="3"/>
                    <a:pt x="0" y="3"/>
                  </a:cubicBezTo>
                  <a:cubicBezTo>
                    <a:pt x="0" y="5"/>
                    <a:pt x="1" y="5"/>
                    <a:pt x="2" y="5"/>
                  </a:cubicBezTo>
                  <a:cubicBezTo>
                    <a:pt x="3" y="6"/>
                    <a:pt x="2" y="7"/>
                    <a:pt x="2" y="7"/>
                  </a:cubicBezTo>
                  <a:cubicBezTo>
                    <a:pt x="2" y="8"/>
                    <a:pt x="2" y="9"/>
                    <a:pt x="2" y="10"/>
                  </a:cubicBezTo>
                  <a:cubicBezTo>
                    <a:pt x="2" y="11"/>
                    <a:pt x="3" y="13"/>
                    <a:pt x="3" y="14"/>
                  </a:cubicBezTo>
                  <a:cubicBezTo>
                    <a:pt x="3" y="14"/>
                    <a:pt x="4" y="14"/>
                    <a:pt x="4" y="14"/>
                  </a:cubicBezTo>
                  <a:cubicBezTo>
                    <a:pt x="5" y="14"/>
                    <a:pt x="5" y="13"/>
                    <a:pt x="6" y="13"/>
                  </a:cubicBezTo>
                  <a:cubicBezTo>
                    <a:pt x="5" y="13"/>
                    <a:pt x="5" y="12"/>
                    <a:pt x="5" y="12"/>
                  </a:cubicBezTo>
                  <a:cubicBezTo>
                    <a:pt x="5" y="11"/>
                    <a:pt x="5" y="10"/>
                    <a:pt x="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1" name="Freeform 202">
              <a:extLst>
                <a:ext uri="{FF2B5EF4-FFF2-40B4-BE49-F238E27FC236}">
                  <a16:creationId xmlns:a16="http://schemas.microsoft.com/office/drawing/2014/main" id="{726642BF-5768-4CEE-8D46-D82D0C3EB0A3}"/>
                </a:ext>
              </a:extLst>
            </p:cNvPr>
            <p:cNvSpPr>
              <a:spLocks/>
            </p:cNvSpPr>
            <p:nvPr/>
          </p:nvSpPr>
          <p:spPr bwMode="auto">
            <a:xfrm>
              <a:off x="-3524250" y="2138363"/>
              <a:ext cx="17462" cy="42863"/>
            </a:xfrm>
            <a:custGeom>
              <a:avLst/>
              <a:gdLst>
                <a:gd name="T0" fmla="*/ 4 w 5"/>
                <a:gd name="T1" fmla="*/ 4 h 12"/>
                <a:gd name="T2" fmla="*/ 4 w 5"/>
                <a:gd name="T3" fmla="*/ 2 h 12"/>
                <a:gd name="T4" fmla="*/ 2 w 5"/>
                <a:gd name="T5" fmla="*/ 0 h 12"/>
                <a:gd name="T6" fmla="*/ 1 w 5"/>
                <a:gd name="T7" fmla="*/ 0 h 12"/>
                <a:gd name="T8" fmla="*/ 0 w 5"/>
                <a:gd name="T9" fmla="*/ 0 h 12"/>
                <a:gd name="T10" fmla="*/ 1 w 5"/>
                <a:gd name="T11" fmla="*/ 1 h 12"/>
                <a:gd name="T12" fmla="*/ 1 w 5"/>
                <a:gd name="T13" fmla="*/ 3 h 12"/>
                <a:gd name="T14" fmla="*/ 1 w 5"/>
                <a:gd name="T15" fmla="*/ 6 h 12"/>
                <a:gd name="T16" fmla="*/ 2 w 5"/>
                <a:gd name="T17" fmla="*/ 9 h 12"/>
                <a:gd name="T18" fmla="*/ 3 w 5"/>
                <a:gd name="T19" fmla="*/ 12 h 12"/>
                <a:gd name="T20" fmla="*/ 3 w 5"/>
                <a:gd name="T21" fmla="*/ 12 h 12"/>
                <a:gd name="T22" fmla="*/ 5 w 5"/>
                <a:gd name="T23" fmla="*/ 11 h 12"/>
                <a:gd name="T24" fmla="*/ 4 w 5"/>
                <a:gd name="T25" fmla="*/ 7 h 12"/>
                <a:gd name="T26" fmla="*/ 4 w 5"/>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12">
                  <a:moveTo>
                    <a:pt x="4" y="4"/>
                  </a:moveTo>
                  <a:cubicBezTo>
                    <a:pt x="4" y="4"/>
                    <a:pt x="5" y="3"/>
                    <a:pt x="4" y="2"/>
                  </a:cubicBezTo>
                  <a:cubicBezTo>
                    <a:pt x="3" y="2"/>
                    <a:pt x="2" y="2"/>
                    <a:pt x="2" y="0"/>
                  </a:cubicBezTo>
                  <a:cubicBezTo>
                    <a:pt x="2" y="0"/>
                    <a:pt x="1" y="0"/>
                    <a:pt x="1" y="0"/>
                  </a:cubicBezTo>
                  <a:cubicBezTo>
                    <a:pt x="0" y="0"/>
                    <a:pt x="0" y="0"/>
                    <a:pt x="0" y="0"/>
                  </a:cubicBezTo>
                  <a:cubicBezTo>
                    <a:pt x="0" y="1"/>
                    <a:pt x="1" y="1"/>
                    <a:pt x="1" y="1"/>
                  </a:cubicBezTo>
                  <a:cubicBezTo>
                    <a:pt x="1" y="2"/>
                    <a:pt x="1" y="2"/>
                    <a:pt x="1" y="3"/>
                  </a:cubicBezTo>
                  <a:cubicBezTo>
                    <a:pt x="1" y="4"/>
                    <a:pt x="1" y="5"/>
                    <a:pt x="1" y="6"/>
                  </a:cubicBezTo>
                  <a:cubicBezTo>
                    <a:pt x="2" y="7"/>
                    <a:pt x="2" y="8"/>
                    <a:pt x="2" y="9"/>
                  </a:cubicBezTo>
                  <a:cubicBezTo>
                    <a:pt x="2" y="10"/>
                    <a:pt x="2" y="11"/>
                    <a:pt x="3" y="12"/>
                  </a:cubicBezTo>
                  <a:cubicBezTo>
                    <a:pt x="3" y="12"/>
                    <a:pt x="3" y="12"/>
                    <a:pt x="3" y="12"/>
                  </a:cubicBezTo>
                  <a:cubicBezTo>
                    <a:pt x="4" y="11"/>
                    <a:pt x="4" y="11"/>
                    <a:pt x="5" y="11"/>
                  </a:cubicBezTo>
                  <a:cubicBezTo>
                    <a:pt x="5" y="10"/>
                    <a:pt x="4" y="8"/>
                    <a:pt x="4" y="7"/>
                  </a:cubicBezTo>
                  <a:cubicBezTo>
                    <a:pt x="4" y="6"/>
                    <a:pt x="4" y="5"/>
                    <a:pt x="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2" name="Freeform 203">
              <a:extLst>
                <a:ext uri="{FF2B5EF4-FFF2-40B4-BE49-F238E27FC236}">
                  <a16:creationId xmlns:a16="http://schemas.microsoft.com/office/drawing/2014/main" id="{C02537FB-BF0C-47DE-B4D0-E7FC2F1A59B9}"/>
                </a:ext>
              </a:extLst>
            </p:cNvPr>
            <p:cNvSpPr>
              <a:spLocks/>
            </p:cNvSpPr>
            <p:nvPr/>
          </p:nvSpPr>
          <p:spPr bwMode="auto">
            <a:xfrm>
              <a:off x="-3452813" y="2119313"/>
              <a:ext cx="65087" cy="98425"/>
            </a:xfrm>
            <a:custGeom>
              <a:avLst/>
              <a:gdLst>
                <a:gd name="T0" fmla="*/ 8 w 18"/>
                <a:gd name="T1" fmla="*/ 26 h 27"/>
                <a:gd name="T2" fmla="*/ 14 w 18"/>
                <a:gd name="T3" fmla="*/ 26 h 27"/>
                <a:gd name="T4" fmla="*/ 17 w 18"/>
                <a:gd name="T5" fmla="*/ 27 h 27"/>
                <a:gd name="T6" fmla="*/ 18 w 18"/>
                <a:gd name="T7" fmla="*/ 25 h 27"/>
                <a:gd name="T8" fmla="*/ 17 w 18"/>
                <a:gd name="T9" fmla="*/ 24 h 27"/>
                <a:gd name="T10" fmla="*/ 16 w 18"/>
                <a:gd name="T11" fmla="*/ 23 h 27"/>
                <a:gd name="T12" fmla="*/ 15 w 18"/>
                <a:gd name="T13" fmla="*/ 22 h 27"/>
                <a:gd name="T14" fmla="*/ 15 w 18"/>
                <a:gd name="T15" fmla="*/ 21 h 27"/>
                <a:gd name="T16" fmla="*/ 14 w 18"/>
                <a:gd name="T17" fmla="*/ 19 h 27"/>
                <a:gd name="T18" fmla="*/ 14 w 18"/>
                <a:gd name="T19" fmla="*/ 17 h 27"/>
                <a:gd name="T20" fmla="*/ 15 w 18"/>
                <a:gd name="T21" fmla="*/ 15 h 27"/>
                <a:gd name="T22" fmla="*/ 16 w 18"/>
                <a:gd name="T23" fmla="*/ 13 h 27"/>
                <a:gd name="T24" fmla="*/ 16 w 18"/>
                <a:gd name="T25" fmla="*/ 12 h 27"/>
                <a:gd name="T26" fmla="*/ 14 w 18"/>
                <a:gd name="T27" fmla="*/ 10 h 27"/>
                <a:gd name="T28" fmla="*/ 13 w 18"/>
                <a:gd name="T29" fmla="*/ 8 h 27"/>
                <a:gd name="T30" fmla="*/ 15 w 18"/>
                <a:gd name="T31" fmla="*/ 8 h 27"/>
                <a:gd name="T32" fmla="*/ 16 w 18"/>
                <a:gd name="T33" fmla="*/ 7 h 27"/>
                <a:gd name="T34" fmla="*/ 15 w 18"/>
                <a:gd name="T35" fmla="*/ 4 h 27"/>
                <a:gd name="T36" fmla="*/ 15 w 18"/>
                <a:gd name="T37" fmla="*/ 2 h 27"/>
                <a:gd name="T38" fmla="*/ 13 w 18"/>
                <a:gd name="T39" fmla="*/ 0 h 27"/>
                <a:gd name="T40" fmla="*/ 13 w 18"/>
                <a:gd name="T41" fmla="*/ 0 h 27"/>
                <a:gd name="T42" fmla="*/ 13 w 18"/>
                <a:gd name="T43" fmla="*/ 1 h 27"/>
                <a:gd name="T44" fmla="*/ 14 w 18"/>
                <a:gd name="T45" fmla="*/ 2 h 27"/>
                <a:gd name="T46" fmla="*/ 14 w 18"/>
                <a:gd name="T47" fmla="*/ 4 h 27"/>
                <a:gd name="T48" fmla="*/ 13 w 18"/>
                <a:gd name="T49" fmla="*/ 5 h 27"/>
                <a:gd name="T50" fmla="*/ 11 w 18"/>
                <a:gd name="T51" fmla="*/ 7 h 27"/>
                <a:gd name="T52" fmla="*/ 11 w 18"/>
                <a:gd name="T53" fmla="*/ 9 h 27"/>
                <a:gd name="T54" fmla="*/ 11 w 18"/>
                <a:gd name="T55" fmla="*/ 10 h 27"/>
                <a:gd name="T56" fmla="*/ 10 w 18"/>
                <a:gd name="T57" fmla="*/ 11 h 27"/>
                <a:gd name="T58" fmla="*/ 8 w 18"/>
                <a:gd name="T59" fmla="*/ 15 h 27"/>
                <a:gd name="T60" fmla="*/ 7 w 18"/>
                <a:gd name="T61" fmla="*/ 16 h 27"/>
                <a:gd name="T62" fmla="*/ 5 w 18"/>
                <a:gd name="T63" fmla="*/ 15 h 27"/>
                <a:gd name="T64" fmla="*/ 4 w 18"/>
                <a:gd name="T65" fmla="*/ 15 h 27"/>
                <a:gd name="T66" fmla="*/ 1 w 18"/>
                <a:gd name="T67" fmla="*/ 17 h 27"/>
                <a:gd name="T68" fmla="*/ 0 w 18"/>
                <a:gd name="T69" fmla="*/ 20 h 27"/>
                <a:gd name="T70" fmla="*/ 1 w 18"/>
                <a:gd name="T71" fmla="*/ 21 h 27"/>
                <a:gd name="T72" fmla="*/ 3 w 18"/>
                <a:gd name="T73" fmla="*/ 22 h 27"/>
                <a:gd name="T74" fmla="*/ 4 w 18"/>
                <a:gd name="T75" fmla="*/ 24 h 27"/>
                <a:gd name="T76" fmla="*/ 3 w 18"/>
                <a:gd name="T77" fmla="*/ 26 h 27"/>
                <a:gd name="T78" fmla="*/ 7 w 18"/>
                <a:gd name="T79" fmla="*/ 26 h 27"/>
                <a:gd name="T80" fmla="*/ 8 w 18"/>
                <a:gd name="T81"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27">
                  <a:moveTo>
                    <a:pt x="8" y="26"/>
                  </a:moveTo>
                  <a:cubicBezTo>
                    <a:pt x="8" y="26"/>
                    <a:pt x="13" y="26"/>
                    <a:pt x="14" y="26"/>
                  </a:cubicBezTo>
                  <a:cubicBezTo>
                    <a:pt x="15" y="26"/>
                    <a:pt x="17" y="27"/>
                    <a:pt x="17" y="27"/>
                  </a:cubicBezTo>
                  <a:cubicBezTo>
                    <a:pt x="17" y="27"/>
                    <a:pt x="17" y="26"/>
                    <a:pt x="18" y="25"/>
                  </a:cubicBezTo>
                  <a:cubicBezTo>
                    <a:pt x="18" y="25"/>
                    <a:pt x="17" y="25"/>
                    <a:pt x="17" y="24"/>
                  </a:cubicBezTo>
                  <a:cubicBezTo>
                    <a:pt x="17" y="24"/>
                    <a:pt x="16" y="23"/>
                    <a:pt x="16" y="23"/>
                  </a:cubicBezTo>
                  <a:cubicBezTo>
                    <a:pt x="15" y="22"/>
                    <a:pt x="15" y="22"/>
                    <a:pt x="15" y="22"/>
                  </a:cubicBezTo>
                  <a:cubicBezTo>
                    <a:pt x="15" y="22"/>
                    <a:pt x="15" y="21"/>
                    <a:pt x="15" y="21"/>
                  </a:cubicBezTo>
                  <a:cubicBezTo>
                    <a:pt x="14" y="20"/>
                    <a:pt x="14" y="20"/>
                    <a:pt x="14" y="19"/>
                  </a:cubicBezTo>
                  <a:cubicBezTo>
                    <a:pt x="14" y="18"/>
                    <a:pt x="14" y="17"/>
                    <a:pt x="14" y="17"/>
                  </a:cubicBezTo>
                  <a:cubicBezTo>
                    <a:pt x="14" y="17"/>
                    <a:pt x="15" y="16"/>
                    <a:pt x="15" y="15"/>
                  </a:cubicBezTo>
                  <a:cubicBezTo>
                    <a:pt x="15" y="14"/>
                    <a:pt x="16" y="14"/>
                    <a:pt x="16" y="13"/>
                  </a:cubicBezTo>
                  <a:cubicBezTo>
                    <a:pt x="16" y="13"/>
                    <a:pt x="16" y="12"/>
                    <a:pt x="16" y="12"/>
                  </a:cubicBezTo>
                  <a:cubicBezTo>
                    <a:pt x="15" y="11"/>
                    <a:pt x="15" y="10"/>
                    <a:pt x="14" y="10"/>
                  </a:cubicBezTo>
                  <a:cubicBezTo>
                    <a:pt x="13" y="9"/>
                    <a:pt x="13" y="8"/>
                    <a:pt x="13" y="8"/>
                  </a:cubicBezTo>
                  <a:cubicBezTo>
                    <a:pt x="13" y="8"/>
                    <a:pt x="14" y="8"/>
                    <a:pt x="15" y="8"/>
                  </a:cubicBezTo>
                  <a:cubicBezTo>
                    <a:pt x="16" y="8"/>
                    <a:pt x="16" y="8"/>
                    <a:pt x="16" y="7"/>
                  </a:cubicBezTo>
                  <a:cubicBezTo>
                    <a:pt x="16" y="7"/>
                    <a:pt x="15" y="6"/>
                    <a:pt x="15" y="4"/>
                  </a:cubicBezTo>
                  <a:cubicBezTo>
                    <a:pt x="15" y="3"/>
                    <a:pt x="15" y="3"/>
                    <a:pt x="15" y="2"/>
                  </a:cubicBezTo>
                  <a:cubicBezTo>
                    <a:pt x="15" y="2"/>
                    <a:pt x="14" y="0"/>
                    <a:pt x="13" y="0"/>
                  </a:cubicBezTo>
                  <a:cubicBezTo>
                    <a:pt x="13" y="0"/>
                    <a:pt x="13" y="0"/>
                    <a:pt x="13" y="0"/>
                  </a:cubicBezTo>
                  <a:cubicBezTo>
                    <a:pt x="13" y="1"/>
                    <a:pt x="13" y="1"/>
                    <a:pt x="13" y="1"/>
                  </a:cubicBezTo>
                  <a:cubicBezTo>
                    <a:pt x="13" y="2"/>
                    <a:pt x="14" y="2"/>
                    <a:pt x="14" y="2"/>
                  </a:cubicBezTo>
                  <a:cubicBezTo>
                    <a:pt x="14" y="2"/>
                    <a:pt x="14" y="3"/>
                    <a:pt x="14" y="4"/>
                  </a:cubicBezTo>
                  <a:cubicBezTo>
                    <a:pt x="14" y="4"/>
                    <a:pt x="13" y="4"/>
                    <a:pt x="13" y="5"/>
                  </a:cubicBezTo>
                  <a:cubicBezTo>
                    <a:pt x="13" y="5"/>
                    <a:pt x="11" y="7"/>
                    <a:pt x="11" y="7"/>
                  </a:cubicBezTo>
                  <a:cubicBezTo>
                    <a:pt x="12" y="7"/>
                    <a:pt x="11" y="8"/>
                    <a:pt x="11" y="9"/>
                  </a:cubicBezTo>
                  <a:cubicBezTo>
                    <a:pt x="11" y="9"/>
                    <a:pt x="11" y="9"/>
                    <a:pt x="11" y="10"/>
                  </a:cubicBezTo>
                  <a:cubicBezTo>
                    <a:pt x="11" y="10"/>
                    <a:pt x="10" y="11"/>
                    <a:pt x="10" y="11"/>
                  </a:cubicBezTo>
                  <a:cubicBezTo>
                    <a:pt x="10" y="12"/>
                    <a:pt x="8" y="14"/>
                    <a:pt x="8" y="15"/>
                  </a:cubicBezTo>
                  <a:cubicBezTo>
                    <a:pt x="7" y="16"/>
                    <a:pt x="7" y="17"/>
                    <a:pt x="7" y="16"/>
                  </a:cubicBezTo>
                  <a:cubicBezTo>
                    <a:pt x="7" y="15"/>
                    <a:pt x="6" y="14"/>
                    <a:pt x="5" y="15"/>
                  </a:cubicBezTo>
                  <a:cubicBezTo>
                    <a:pt x="5" y="15"/>
                    <a:pt x="4" y="15"/>
                    <a:pt x="4" y="15"/>
                  </a:cubicBezTo>
                  <a:cubicBezTo>
                    <a:pt x="4" y="15"/>
                    <a:pt x="1" y="17"/>
                    <a:pt x="1" y="17"/>
                  </a:cubicBezTo>
                  <a:cubicBezTo>
                    <a:pt x="1" y="17"/>
                    <a:pt x="1" y="19"/>
                    <a:pt x="0" y="20"/>
                  </a:cubicBezTo>
                  <a:cubicBezTo>
                    <a:pt x="1" y="20"/>
                    <a:pt x="1" y="21"/>
                    <a:pt x="1" y="21"/>
                  </a:cubicBezTo>
                  <a:cubicBezTo>
                    <a:pt x="2" y="22"/>
                    <a:pt x="3" y="21"/>
                    <a:pt x="3" y="22"/>
                  </a:cubicBezTo>
                  <a:cubicBezTo>
                    <a:pt x="4" y="22"/>
                    <a:pt x="4" y="23"/>
                    <a:pt x="4" y="24"/>
                  </a:cubicBezTo>
                  <a:cubicBezTo>
                    <a:pt x="4" y="24"/>
                    <a:pt x="3" y="25"/>
                    <a:pt x="3" y="26"/>
                  </a:cubicBezTo>
                  <a:cubicBezTo>
                    <a:pt x="7" y="26"/>
                    <a:pt x="7" y="26"/>
                    <a:pt x="7" y="26"/>
                  </a:cubicBezTo>
                  <a:lnTo>
                    <a:pt x="8" y="2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3" name="Freeform 204">
              <a:extLst>
                <a:ext uri="{FF2B5EF4-FFF2-40B4-BE49-F238E27FC236}">
                  <a16:creationId xmlns:a16="http://schemas.microsoft.com/office/drawing/2014/main" id="{ED330297-987B-4B26-97CC-E2698BA9D632}"/>
                </a:ext>
              </a:extLst>
            </p:cNvPr>
            <p:cNvSpPr>
              <a:spLocks/>
            </p:cNvSpPr>
            <p:nvPr/>
          </p:nvSpPr>
          <p:spPr bwMode="auto">
            <a:xfrm>
              <a:off x="-3597275" y="2141538"/>
              <a:ext cx="53975" cy="53975"/>
            </a:xfrm>
            <a:custGeom>
              <a:avLst/>
              <a:gdLst>
                <a:gd name="T0" fmla="*/ 14 w 15"/>
                <a:gd name="T1" fmla="*/ 12 h 15"/>
                <a:gd name="T2" fmla="*/ 13 w 15"/>
                <a:gd name="T3" fmla="*/ 10 h 15"/>
                <a:gd name="T4" fmla="*/ 14 w 15"/>
                <a:gd name="T5" fmla="*/ 7 h 15"/>
                <a:gd name="T6" fmla="*/ 15 w 15"/>
                <a:gd name="T7" fmla="*/ 6 h 15"/>
                <a:gd name="T8" fmla="*/ 14 w 15"/>
                <a:gd name="T9" fmla="*/ 2 h 15"/>
                <a:gd name="T10" fmla="*/ 13 w 15"/>
                <a:gd name="T11" fmla="*/ 2 h 15"/>
                <a:gd name="T12" fmla="*/ 11 w 15"/>
                <a:gd name="T13" fmla="*/ 2 h 15"/>
                <a:gd name="T14" fmla="*/ 9 w 15"/>
                <a:gd name="T15" fmla="*/ 1 h 15"/>
                <a:gd name="T16" fmla="*/ 7 w 15"/>
                <a:gd name="T17" fmla="*/ 1 h 15"/>
                <a:gd name="T18" fmla="*/ 6 w 15"/>
                <a:gd name="T19" fmla="*/ 0 h 15"/>
                <a:gd name="T20" fmla="*/ 5 w 15"/>
                <a:gd name="T21" fmla="*/ 1 h 15"/>
                <a:gd name="T22" fmla="*/ 4 w 15"/>
                <a:gd name="T23" fmla="*/ 1 h 15"/>
                <a:gd name="T24" fmla="*/ 2 w 15"/>
                <a:gd name="T25" fmla="*/ 1 h 15"/>
                <a:gd name="T26" fmla="*/ 2 w 15"/>
                <a:gd name="T27" fmla="*/ 1 h 15"/>
                <a:gd name="T28" fmla="*/ 2 w 15"/>
                <a:gd name="T29" fmla="*/ 3 h 15"/>
                <a:gd name="T30" fmla="*/ 2 w 15"/>
                <a:gd name="T31" fmla="*/ 4 h 15"/>
                <a:gd name="T32" fmla="*/ 2 w 15"/>
                <a:gd name="T33" fmla="*/ 5 h 15"/>
                <a:gd name="T34" fmla="*/ 1 w 15"/>
                <a:gd name="T35" fmla="*/ 6 h 15"/>
                <a:gd name="T36" fmla="*/ 2 w 15"/>
                <a:gd name="T37" fmla="*/ 7 h 15"/>
                <a:gd name="T38" fmla="*/ 1 w 15"/>
                <a:gd name="T39" fmla="*/ 8 h 15"/>
                <a:gd name="T40" fmla="*/ 1 w 15"/>
                <a:gd name="T41" fmla="*/ 10 h 15"/>
                <a:gd name="T42" fmla="*/ 1 w 15"/>
                <a:gd name="T43" fmla="*/ 11 h 15"/>
                <a:gd name="T44" fmla="*/ 3 w 15"/>
                <a:gd name="T45" fmla="*/ 12 h 15"/>
                <a:gd name="T46" fmla="*/ 3 w 15"/>
                <a:gd name="T47" fmla="*/ 15 h 15"/>
                <a:gd name="T48" fmla="*/ 9 w 15"/>
                <a:gd name="T49" fmla="*/ 13 h 15"/>
                <a:gd name="T50" fmla="*/ 14 w 15"/>
                <a:gd name="T51" fmla="*/ 13 h 15"/>
                <a:gd name="T52" fmla="*/ 14 w 15"/>
                <a:gd name="T5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5">
                  <a:moveTo>
                    <a:pt x="14" y="12"/>
                  </a:moveTo>
                  <a:cubicBezTo>
                    <a:pt x="14" y="12"/>
                    <a:pt x="13" y="10"/>
                    <a:pt x="13" y="10"/>
                  </a:cubicBezTo>
                  <a:cubicBezTo>
                    <a:pt x="13" y="9"/>
                    <a:pt x="14" y="8"/>
                    <a:pt x="14" y="7"/>
                  </a:cubicBezTo>
                  <a:cubicBezTo>
                    <a:pt x="14" y="7"/>
                    <a:pt x="15" y="6"/>
                    <a:pt x="15" y="6"/>
                  </a:cubicBezTo>
                  <a:cubicBezTo>
                    <a:pt x="15" y="5"/>
                    <a:pt x="14" y="3"/>
                    <a:pt x="14" y="2"/>
                  </a:cubicBezTo>
                  <a:cubicBezTo>
                    <a:pt x="14" y="2"/>
                    <a:pt x="14" y="2"/>
                    <a:pt x="13" y="2"/>
                  </a:cubicBezTo>
                  <a:cubicBezTo>
                    <a:pt x="13" y="2"/>
                    <a:pt x="11" y="2"/>
                    <a:pt x="11" y="2"/>
                  </a:cubicBezTo>
                  <a:cubicBezTo>
                    <a:pt x="10" y="3"/>
                    <a:pt x="9" y="2"/>
                    <a:pt x="9" y="1"/>
                  </a:cubicBezTo>
                  <a:cubicBezTo>
                    <a:pt x="8" y="1"/>
                    <a:pt x="8" y="0"/>
                    <a:pt x="7" y="1"/>
                  </a:cubicBezTo>
                  <a:cubicBezTo>
                    <a:pt x="6" y="1"/>
                    <a:pt x="6" y="1"/>
                    <a:pt x="6" y="0"/>
                  </a:cubicBezTo>
                  <a:cubicBezTo>
                    <a:pt x="6" y="0"/>
                    <a:pt x="5" y="0"/>
                    <a:pt x="5" y="1"/>
                  </a:cubicBezTo>
                  <a:cubicBezTo>
                    <a:pt x="5" y="1"/>
                    <a:pt x="4" y="2"/>
                    <a:pt x="4" y="1"/>
                  </a:cubicBezTo>
                  <a:cubicBezTo>
                    <a:pt x="3" y="1"/>
                    <a:pt x="3" y="0"/>
                    <a:pt x="2" y="1"/>
                  </a:cubicBezTo>
                  <a:cubicBezTo>
                    <a:pt x="2" y="1"/>
                    <a:pt x="2" y="1"/>
                    <a:pt x="2" y="1"/>
                  </a:cubicBezTo>
                  <a:cubicBezTo>
                    <a:pt x="1" y="2"/>
                    <a:pt x="1" y="3"/>
                    <a:pt x="2" y="3"/>
                  </a:cubicBezTo>
                  <a:cubicBezTo>
                    <a:pt x="2" y="3"/>
                    <a:pt x="2" y="4"/>
                    <a:pt x="2" y="4"/>
                  </a:cubicBezTo>
                  <a:cubicBezTo>
                    <a:pt x="2" y="4"/>
                    <a:pt x="3" y="5"/>
                    <a:pt x="2" y="5"/>
                  </a:cubicBezTo>
                  <a:cubicBezTo>
                    <a:pt x="2" y="6"/>
                    <a:pt x="2" y="5"/>
                    <a:pt x="1" y="6"/>
                  </a:cubicBezTo>
                  <a:cubicBezTo>
                    <a:pt x="1" y="6"/>
                    <a:pt x="2" y="7"/>
                    <a:pt x="2" y="7"/>
                  </a:cubicBezTo>
                  <a:cubicBezTo>
                    <a:pt x="1" y="7"/>
                    <a:pt x="1" y="7"/>
                    <a:pt x="1" y="8"/>
                  </a:cubicBezTo>
                  <a:cubicBezTo>
                    <a:pt x="1" y="9"/>
                    <a:pt x="1" y="10"/>
                    <a:pt x="1" y="10"/>
                  </a:cubicBezTo>
                  <a:cubicBezTo>
                    <a:pt x="0" y="10"/>
                    <a:pt x="1" y="10"/>
                    <a:pt x="1" y="11"/>
                  </a:cubicBezTo>
                  <a:cubicBezTo>
                    <a:pt x="2" y="11"/>
                    <a:pt x="3" y="12"/>
                    <a:pt x="3" y="12"/>
                  </a:cubicBezTo>
                  <a:cubicBezTo>
                    <a:pt x="3" y="13"/>
                    <a:pt x="3" y="13"/>
                    <a:pt x="3" y="15"/>
                  </a:cubicBezTo>
                  <a:cubicBezTo>
                    <a:pt x="4" y="15"/>
                    <a:pt x="6" y="14"/>
                    <a:pt x="9" y="13"/>
                  </a:cubicBezTo>
                  <a:cubicBezTo>
                    <a:pt x="11" y="13"/>
                    <a:pt x="13" y="13"/>
                    <a:pt x="14" y="13"/>
                  </a:cubicBezTo>
                  <a:cubicBezTo>
                    <a:pt x="14" y="13"/>
                    <a:pt x="14" y="12"/>
                    <a:pt x="14"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4" name="Freeform 206">
              <a:extLst>
                <a:ext uri="{FF2B5EF4-FFF2-40B4-BE49-F238E27FC236}">
                  <a16:creationId xmlns:a16="http://schemas.microsoft.com/office/drawing/2014/main" id="{DD8B6990-71EE-4B45-ABEE-7DD59ADA59E2}"/>
                </a:ext>
              </a:extLst>
            </p:cNvPr>
            <p:cNvSpPr>
              <a:spLocks/>
            </p:cNvSpPr>
            <p:nvPr/>
          </p:nvSpPr>
          <p:spPr bwMode="auto">
            <a:xfrm>
              <a:off x="-3549650" y="2138363"/>
              <a:ext cx="36512" cy="53975"/>
            </a:xfrm>
            <a:custGeom>
              <a:avLst/>
              <a:gdLst>
                <a:gd name="T0" fmla="*/ 8 w 10"/>
                <a:gd name="T1" fmla="*/ 6 h 15"/>
                <a:gd name="T2" fmla="*/ 8 w 10"/>
                <a:gd name="T3" fmla="*/ 3 h 15"/>
                <a:gd name="T4" fmla="*/ 8 w 10"/>
                <a:gd name="T5" fmla="*/ 1 h 15"/>
                <a:gd name="T6" fmla="*/ 7 w 10"/>
                <a:gd name="T7" fmla="*/ 0 h 15"/>
                <a:gd name="T8" fmla="*/ 7 w 10"/>
                <a:gd name="T9" fmla="*/ 1 h 15"/>
                <a:gd name="T10" fmla="*/ 1 w 10"/>
                <a:gd name="T11" fmla="*/ 0 h 15"/>
                <a:gd name="T12" fmla="*/ 1 w 10"/>
                <a:gd name="T13" fmla="*/ 3 h 15"/>
                <a:gd name="T14" fmla="*/ 1 w 10"/>
                <a:gd name="T15" fmla="*/ 3 h 15"/>
                <a:gd name="T16" fmla="*/ 2 w 10"/>
                <a:gd name="T17" fmla="*/ 7 h 15"/>
                <a:gd name="T18" fmla="*/ 1 w 10"/>
                <a:gd name="T19" fmla="*/ 8 h 15"/>
                <a:gd name="T20" fmla="*/ 0 w 10"/>
                <a:gd name="T21" fmla="*/ 11 h 15"/>
                <a:gd name="T22" fmla="*/ 1 w 10"/>
                <a:gd name="T23" fmla="*/ 13 h 15"/>
                <a:gd name="T24" fmla="*/ 1 w 10"/>
                <a:gd name="T25" fmla="*/ 14 h 15"/>
                <a:gd name="T26" fmla="*/ 3 w 10"/>
                <a:gd name="T27" fmla="*/ 15 h 15"/>
                <a:gd name="T28" fmla="*/ 7 w 10"/>
                <a:gd name="T29" fmla="*/ 13 h 15"/>
                <a:gd name="T30" fmla="*/ 10 w 10"/>
                <a:gd name="T31" fmla="*/ 12 h 15"/>
                <a:gd name="T32" fmla="*/ 9 w 10"/>
                <a:gd name="T33" fmla="*/ 9 h 15"/>
                <a:gd name="T34" fmla="*/ 8 w 10"/>
                <a:gd name="T3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8" y="6"/>
                  </a:moveTo>
                  <a:cubicBezTo>
                    <a:pt x="8" y="5"/>
                    <a:pt x="8" y="4"/>
                    <a:pt x="8" y="3"/>
                  </a:cubicBezTo>
                  <a:cubicBezTo>
                    <a:pt x="8" y="2"/>
                    <a:pt x="8" y="2"/>
                    <a:pt x="8" y="1"/>
                  </a:cubicBezTo>
                  <a:cubicBezTo>
                    <a:pt x="8" y="1"/>
                    <a:pt x="7" y="1"/>
                    <a:pt x="7" y="0"/>
                  </a:cubicBezTo>
                  <a:cubicBezTo>
                    <a:pt x="7" y="0"/>
                    <a:pt x="7" y="1"/>
                    <a:pt x="7" y="1"/>
                  </a:cubicBezTo>
                  <a:cubicBezTo>
                    <a:pt x="6" y="0"/>
                    <a:pt x="1" y="0"/>
                    <a:pt x="1" y="0"/>
                  </a:cubicBezTo>
                  <a:cubicBezTo>
                    <a:pt x="1" y="1"/>
                    <a:pt x="1" y="2"/>
                    <a:pt x="1" y="3"/>
                  </a:cubicBezTo>
                  <a:cubicBezTo>
                    <a:pt x="1" y="3"/>
                    <a:pt x="1" y="3"/>
                    <a:pt x="1" y="3"/>
                  </a:cubicBezTo>
                  <a:cubicBezTo>
                    <a:pt x="1" y="4"/>
                    <a:pt x="2" y="6"/>
                    <a:pt x="2" y="7"/>
                  </a:cubicBezTo>
                  <a:cubicBezTo>
                    <a:pt x="2" y="7"/>
                    <a:pt x="1" y="8"/>
                    <a:pt x="1" y="8"/>
                  </a:cubicBezTo>
                  <a:cubicBezTo>
                    <a:pt x="1" y="9"/>
                    <a:pt x="0" y="10"/>
                    <a:pt x="0" y="11"/>
                  </a:cubicBezTo>
                  <a:cubicBezTo>
                    <a:pt x="0" y="11"/>
                    <a:pt x="1" y="13"/>
                    <a:pt x="1" y="13"/>
                  </a:cubicBezTo>
                  <a:cubicBezTo>
                    <a:pt x="1" y="13"/>
                    <a:pt x="1" y="14"/>
                    <a:pt x="1" y="14"/>
                  </a:cubicBezTo>
                  <a:cubicBezTo>
                    <a:pt x="2" y="15"/>
                    <a:pt x="2" y="15"/>
                    <a:pt x="3" y="15"/>
                  </a:cubicBezTo>
                  <a:cubicBezTo>
                    <a:pt x="3" y="15"/>
                    <a:pt x="6" y="14"/>
                    <a:pt x="7" y="13"/>
                  </a:cubicBezTo>
                  <a:cubicBezTo>
                    <a:pt x="8" y="13"/>
                    <a:pt x="9" y="12"/>
                    <a:pt x="10" y="12"/>
                  </a:cubicBezTo>
                  <a:cubicBezTo>
                    <a:pt x="9" y="11"/>
                    <a:pt x="9" y="10"/>
                    <a:pt x="9" y="9"/>
                  </a:cubicBezTo>
                  <a:cubicBezTo>
                    <a:pt x="9" y="8"/>
                    <a:pt x="9" y="7"/>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5" name="Freeform 207">
              <a:extLst>
                <a:ext uri="{FF2B5EF4-FFF2-40B4-BE49-F238E27FC236}">
                  <a16:creationId xmlns:a16="http://schemas.microsoft.com/office/drawing/2014/main" id="{7EF4AE33-91B7-4D94-832C-4CDE2319C383}"/>
                </a:ext>
              </a:extLst>
            </p:cNvPr>
            <p:cNvSpPr>
              <a:spLocks/>
            </p:cNvSpPr>
            <p:nvPr/>
          </p:nvSpPr>
          <p:spPr bwMode="auto">
            <a:xfrm>
              <a:off x="-3651250" y="2124075"/>
              <a:ext cx="65087" cy="49213"/>
            </a:xfrm>
            <a:custGeom>
              <a:avLst/>
              <a:gdLst>
                <a:gd name="T0" fmla="*/ 6 w 18"/>
                <a:gd name="T1" fmla="*/ 7 h 14"/>
                <a:gd name="T2" fmla="*/ 7 w 18"/>
                <a:gd name="T3" fmla="*/ 7 h 14"/>
                <a:gd name="T4" fmla="*/ 9 w 18"/>
                <a:gd name="T5" fmla="*/ 7 h 14"/>
                <a:gd name="T6" fmla="*/ 11 w 18"/>
                <a:gd name="T7" fmla="*/ 9 h 14"/>
                <a:gd name="T8" fmla="*/ 11 w 18"/>
                <a:gd name="T9" fmla="*/ 10 h 14"/>
                <a:gd name="T10" fmla="*/ 11 w 18"/>
                <a:gd name="T11" fmla="*/ 10 h 14"/>
                <a:gd name="T12" fmla="*/ 13 w 18"/>
                <a:gd name="T13" fmla="*/ 10 h 14"/>
                <a:gd name="T14" fmla="*/ 13 w 18"/>
                <a:gd name="T15" fmla="*/ 12 h 14"/>
                <a:gd name="T16" fmla="*/ 15 w 18"/>
                <a:gd name="T17" fmla="*/ 13 h 14"/>
                <a:gd name="T18" fmla="*/ 15 w 18"/>
                <a:gd name="T19" fmla="*/ 12 h 14"/>
                <a:gd name="T20" fmla="*/ 16 w 18"/>
                <a:gd name="T21" fmla="*/ 13 h 14"/>
                <a:gd name="T22" fmla="*/ 17 w 18"/>
                <a:gd name="T23" fmla="*/ 12 h 14"/>
                <a:gd name="T24" fmla="*/ 16 w 18"/>
                <a:gd name="T25" fmla="*/ 11 h 14"/>
                <a:gd name="T26" fmla="*/ 17 w 18"/>
                <a:gd name="T27" fmla="*/ 10 h 14"/>
                <a:gd name="T28" fmla="*/ 17 w 18"/>
                <a:gd name="T29" fmla="*/ 9 h 14"/>
                <a:gd name="T30" fmla="*/ 17 w 18"/>
                <a:gd name="T31" fmla="*/ 8 h 14"/>
                <a:gd name="T32" fmla="*/ 17 w 18"/>
                <a:gd name="T33" fmla="*/ 6 h 14"/>
                <a:gd name="T34" fmla="*/ 16 w 18"/>
                <a:gd name="T35" fmla="*/ 6 h 14"/>
                <a:gd name="T36" fmla="*/ 16 w 18"/>
                <a:gd name="T37" fmla="*/ 4 h 14"/>
                <a:gd name="T38" fmla="*/ 16 w 18"/>
                <a:gd name="T39" fmla="*/ 4 h 14"/>
                <a:gd name="T40" fmla="*/ 15 w 18"/>
                <a:gd name="T41" fmla="*/ 2 h 14"/>
                <a:gd name="T42" fmla="*/ 14 w 18"/>
                <a:gd name="T43" fmla="*/ 1 h 14"/>
                <a:gd name="T44" fmla="*/ 12 w 18"/>
                <a:gd name="T45" fmla="*/ 2 h 14"/>
                <a:gd name="T46" fmla="*/ 11 w 18"/>
                <a:gd name="T47" fmla="*/ 2 h 14"/>
                <a:gd name="T48" fmla="*/ 9 w 18"/>
                <a:gd name="T49" fmla="*/ 2 h 14"/>
                <a:gd name="T50" fmla="*/ 9 w 18"/>
                <a:gd name="T51" fmla="*/ 1 h 14"/>
                <a:gd name="T52" fmla="*/ 9 w 18"/>
                <a:gd name="T53" fmla="*/ 1 h 14"/>
                <a:gd name="T54" fmla="*/ 9 w 18"/>
                <a:gd name="T55" fmla="*/ 1 h 14"/>
                <a:gd name="T56" fmla="*/ 5 w 18"/>
                <a:gd name="T57" fmla="*/ 1 h 14"/>
                <a:gd name="T58" fmla="*/ 4 w 18"/>
                <a:gd name="T59" fmla="*/ 0 h 14"/>
                <a:gd name="T60" fmla="*/ 3 w 18"/>
                <a:gd name="T61" fmla="*/ 1 h 14"/>
                <a:gd name="T62" fmla="*/ 3 w 18"/>
                <a:gd name="T63" fmla="*/ 2 h 14"/>
                <a:gd name="T64" fmla="*/ 2 w 18"/>
                <a:gd name="T65" fmla="*/ 3 h 14"/>
                <a:gd name="T66" fmla="*/ 0 w 18"/>
                <a:gd name="T67" fmla="*/ 4 h 14"/>
                <a:gd name="T68" fmla="*/ 0 w 18"/>
                <a:gd name="T69" fmla="*/ 4 h 14"/>
                <a:gd name="T70" fmla="*/ 2 w 18"/>
                <a:gd name="T71" fmla="*/ 6 h 14"/>
                <a:gd name="T72" fmla="*/ 4 w 18"/>
                <a:gd name="T73" fmla="*/ 9 h 14"/>
                <a:gd name="T74" fmla="*/ 6 w 18"/>
                <a:gd name="T7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6" y="7"/>
                  </a:moveTo>
                  <a:cubicBezTo>
                    <a:pt x="6" y="7"/>
                    <a:pt x="7" y="7"/>
                    <a:pt x="7" y="7"/>
                  </a:cubicBezTo>
                  <a:cubicBezTo>
                    <a:pt x="8" y="7"/>
                    <a:pt x="8" y="7"/>
                    <a:pt x="9" y="7"/>
                  </a:cubicBezTo>
                  <a:cubicBezTo>
                    <a:pt x="9" y="7"/>
                    <a:pt x="11" y="8"/>
                    <a:pt x="11" y="9"/>
                  </a:cubicBezTo>
                  <a:cubicBezTo>
                    <a:pt x="11" y="9"/>
                    <a:pt x="11" y="10"/>
                    <a:pt x="11" y="10"/>
                  </a:cubicBezTo>
                  <a:cubicBezTo>
                    <a:pt x="11" y="10"/>
                    <a:pt x="11" y="10"/>
                    <a:pt x="11" y="10"/>
                  </a:cubicBezTo>
                  <a:cubicBezTo>
                    <a:pt x="12" y="10"/>
                    <a:pt x="13" y="10"/>
                    <a:pt x="13" y="10"/>
                  </a:cubicBezTo>
                  <a:cubicBezTo>
                    <a:pt x="13" y="10"/>
                    <a:pt x="14" y="11"/>
                    <a:pt x="13" y="12"/>
                  </a:cubicBezTo>
                  <a:cubicBezTo>
                    <a:pt x="13" y="13"/>
                    <a:pt x="14" y="14"/>
                    <a:pt x="15" y="13"/>
                  </a:cubicBezTo>
                  <a:cubicBezTo>
                    <a:pt x="15" y="12"/>
                    <a:pt x="15" y="12"/>
                    <a:pt x="15" y="12"/>
                  </a:cubicBezTo>
                  <a:cubicBezTo>
                    <a:pt x="16" y="12"/>
                    <a:pt x="16" y="13"/>
                    <a:pt x="16" y="13"/>
                  </a:cubicBezTo>
                  <a:cubicBezTo>
                    <a:pt x="16" y="12"/>
                    <a:pt x="16" y="12"/>
                    <a:pt x="17" y="12"/>
                  </a:cubicBezTo>
                  <a:cubicBezTo>
                    <a:pt x="17" y="12"/>
                    <a:pt x="16" y="11"/>
                    <a:pt x="16" y="11"/>
                  </a:cubicBezTo>
                  <a:cubicBezTo>
                    <a:pt x="17" y="10"/>
                    <a:pt x="17" y="11"/>
                    <a:pt x="17" y="10"/>
                  </a:cubicBezTo>
                  <a:cubicBezTo>
                    <a:pt x="18" y="10"/>
                    <a:pt x="17" y="9"/>
                    <a:pt x="17" y="9"/>
                  </a:cubicBezTo>
                  <a:cubicBezTo>
                    <a:pt x="17" y="9"/>
                    <a:pt x="17" y="8"/>
                    <a:pt x="17" y="8"/>
                  </a:cubicBezTo>
                  <a:cubicBezTo>
                    <a:pt x="16" y="8"/>
                    <a:pt x="16" y="7"/>
                    <a:pt x="17" y="6"/>
                  </a:cubicBezTo>
                  <a:cubicBezTo>
                    <a:pt x="16" y="6"/>
                    <a:pt x="16" y="6"/>
                    <a:pt x="16" y="6"/>
                  </a:cubicBezTo>
                  <a:cubicBezTo>
                    <a:pt x="16" y="5"/>
                    <a:pt x="16" y="4"/>
                    <a:pt x="16" y="4"/>
                  </a:cubicBezTo>
                  <a:cubicBezTo>
                    <a:pt x="15" y="4"/>
                    <a:pt x="15" y="4"/>
                    <a:pt x="16" y="4"/>
                  </a:cubicBezTo>
                  <a:cubicBezTo>
                    <a:pt x="16" y="3"/>
                    <a:pt x="15" y="3"/>
                    <a:pt x="15" y="2"/>
                  </a:cubicBezTo>
                  <a:cubicBezTo>
                    <a:pt x="15" y="2"/>
                    <a:pt x="14" y="1"/>
                    <a:pt x="14" y="1"/>
                  </a:cubicBezTo>
                  <a:cubicBezTo>
                    <a:pt x="14" y="1"/>
                    <a:pt x="13" y="2"/>
                    <a:pt x="12" y="2"/>
                  </a:cubicBezTo>
                  <a:cubicBezTo>
                    <a:pt x="12" y="2"/>
                    <a:pt x="11" y="1"/>
                    <a:pt x="11" y="2"/>
                  </a:cubicBezTo>
                  <a:cubicBezTo>
                    <a:pt x="11" y="2"/>
                    <a:pt x="10" y="1"/>
                    <a:pt x="9" y="2"/>
                  </a:cubicBezTo>
                  <a:cubicBezTo>
                    <a:pt x="9" y="3"/>
                    <a:pt x="9" y="1"/>
                    <a:pt x="9" y="1"/>
                  </a:cubicBezTo>
                  <a:cubicBezTo>
                    <a:pt x="9" y="1"/>
                    <a:pt x="9" y="1"/>
                    <a:pt x="9" y="1"/>
                  </a:cubicBezTo>
                  <a:cubicBezTo>
                    <a:pt x="9" y="1"/>
                    <a:pt x="9" y="1"/>
                    <a:pt x="9" y="1"/>
                  </a:cubicBezTo>
                  <a:cubicBezTo>
                    <a:pt x="7" y="1"/>
                    <a:pt x="5" y="1"/>
                    <a:pt x="5" y="1"/>
                  </a:cubicBezTo>
                  <a:cubicBezTo>
                    <a:pt x="5" y="0"/>
                    <a:pt x="4" y="0"/>
                    <a:pt x="4" y="0"/>
                  </a:cubicBezTo>
                  <a:cubicBezTo>
                    <a:pt x="4" y="0"/>
                    <a:pt x="4" y="1"/>
                    <a:pt x="3" y="1"/>
                  </a:cubicBezTo>
                  <a:cubicBezTo>
                    <a:pt x="2" y="1"/>
                    <a:pt x="3" y="2"/>
                    <a:pt x="3" y="2"/>
                  </a:cubicBezTo>
                  <a:cubicBezTo>
                    <a:pt x="3" y="3"/>
                    <a:pt x="3" y="3"/>
                    <a:pt x="2" y="3"/>
                  </a:cubicBezTo>
                  <a:cubicBezTo>
                    <a:pt x="2" y="3"/>
                    <a:pt x="1" y="3"/>
                    <a:pt x="0" y="4"/>
                  </a:cubicBezTo>
                  <a:cubicBezTo>
                    <a:pt x="0" y="4"/>
                    <a:pt x="0" y="4"/>
                    <a:pt x="0" y="4"/>
                  </a:cubicBezTo>
                  <a:cubicBezTo>
                    <a:pt x="1" y="5"/>
                    <a:pt x="1" y="5"/>
                    <a:pt x="2" y="6"/>
                  </a:cubicBezTo>
                  <a:cubicBezTo>
                    <a:pt x="3" y="7"/>
                    <a:pt x="4" y="8"/>
                    <a:pt x="4" y="9"/>
                  </a:cubicBezTo>
                  <a:cubicBezTo>
                    <a:pt x="5" y="8"/>
                    <a:pt x="6" y="8"/>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6" name="Freeform 208">
              <a:extLst>
                <a:ext uri="{FF2B5EF4-FFF2-40B4-BE49-F238E27FC236}">
                  <a16:creationId xmlns:a16="http://schemas.microsoft.com/office/drawing/2014/main" id="{E089B586-E59F-42F7-B394-80BB02687724}"/>
                </a:ext>
              </a:extLst>
            </p:cNvPr>
            <p:cNvSpPr>
              <a:spLocks/>
            </p:cNvSpPr>
            <p:nvPr/>
          </p:nvSpPr>
          <p:spPr bwMode="auto">
            <a:xfrm>
              <a:off x="-3622675" y="2159000"/>
              <a:ext cx="36512" cy="36513"/>
            </a:xfrm>
            <a:custGeom>
              <a:avLst/>
              <a:gdLst>
                <a:gd name="T0" fmla="*/ 8 w 10"/>
                <a:gd name="T1" fmla="*/ 6 h 10"/>
                <a:gd name="T2" fmla="*/ 8 w 10"/>
                <a:gd name="T3" fmla="*/ 5 h 10"/>
                <a:gd name="T4" fmla="*/ 8 w 10"/>
                <a:gd name="T5" fmla="*/ 3 h 10"/>
                <a:gd name="T6" fmla="*/ 8 w 10"/>
                <a:gd name="T7" fmla="*/ 3 h 10"/>
                <a:gd name="T8" fmla="*/ 7 w 10"/>
                <a:gd name="T9" fmla="*/ 2 h 10"/>
                <a:gd name="T10" fmla="*/ 7 w 10"/>
                <a:gd name="T11" fmla="*/ 3 h 10"/>
                <a:gd name="T12" fmla="*/ 5 w 10"/>
                <a:gd name="T13" fmla="*/ 2 h 10"/>
                <a:gd name="T14" fmla="*/ 5 w 10"/>
                <a:gd name="T15" fmla="*/ 0 h 10"/>
                <a:gd name="T16" fmla="*/ 3 w 10"/>
                <a:gd name="T17" fmla="*/ 0 h 10"/>
                <a:gd name="T18" fmla="*/ 3 w 10"/>
                <a:gd name="T19" fmla="*/ 2 h 10"/>
                <a:gd name="T20" fmla="*/ 1 w 10"/>
                <a:gd name="T21" fmla="*/ 3 h 10"/>
                <a:gd name="T22" fmla="*/ 0 w 10"/>
                <a:gd name="T23" fmla="*/ 4 h 10"/>
                <a:gd name="T24" fmla="*/ 4 w 10"/>
                <a:gd name="T25" fmla="*/ 6 h 10"/>
                <a:gd name="T26" fmla="*/ 9 w 10"/>
                <a:gd name="T27" fmla="*/ 9 h 10"/>
                <a:gd name="T28" fmla="*/ 10 w 10"/>
                <a:gd name="T29" fmla="*/ 10 h 10"/>
                <a:gd name="T30" fmla="*/ 10 w 10"/>
                <a:gd name="T31" fmla="*/ 7 h 10"/>
                <a:gd name="T32" fmla="*/ 8 w 10"/>
                <a:gd name="T3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0">
                  <a:moveTo>
                    <a:pt x="8" y="6"/>
                  </a:moveTo>
                  <a:cubicBezTo>
                    <a:pt x="8" y="5"/>
                    <a:pt x="7" y="5"/>
                    <a:pt x="8" y="5"/>
                  </a:cubicBezTo>
                  <a:cubicBezTo>
                    <a:pt x="8" y="5"/>
                    <a:pt x="8" y="4"/>
                    <a:pt x="8" y="3"/>
                  </a:cubicBezTo>
                  <a:cubicBezTo>
                    <a:pt x="8" y="3"/>
                    <a:pt x="8" y="3"/>
                    <a:pt x="8" y="3"/>
                  </a:cubicBezTo>
                  <a:cubicBezTo>
                    <a:pt x="8" y="3"/>
                    <a:pt x="8" y="2"/>
                    <a:pt x="7" y="2"/>
                  </a:cubicBezTo>
                  <a:cubicBezTo>
                    <a:pt x="7" y="2"/>
                    <a:pt x="7" y="2"/>
                    <a:pt x="7" y="3"/>
                  </a:cubicBezTo>
                  <a:cubicBezTo>
                    <a:pt x="6" y="4"/>
                    <a:pt x="5" y="3"/>
                    <a:pt x="5" y="2"/>
                  </a:cubicBezTo>
                  <a:cubicBezTo>
                    <a:pt x="6" y="1"/>
                    <a:pt x="5" y="0"/>
                    <a:pt x="5" y="0"/>
                  </a:cubicBezTo>
                  <a:cubicBezTo>
                    <a:pt x="5" y="0"/>
                    <a:pt x="4" y="0"/>
                    <a:pt x="3" y="0"/>
                  </a:cubicBezTo>
                  <a:cubicBezTo>
                    <a:pt x="3" y="1"/>
                    <a:pt x="3" y="1"/>
                    <a:pt x="3" y="2"/>
                  </a:cubicBezTo>
                  <a:cubicBezTo>
                    <a:pt x="3" y="2"/>
                    <a:pt x="2" y="3"/>
                    <a:pt x="1" y="3"/>
                  </a:cubicBezTo>
                  <a:cubicBezTo>
                    <a:pt x="1" y="3"/>
                    <a:pt x="1" y="4"/>
                    <a:pt x="0" y="4"/>
                  </a:cubicBezTo>
                  <a:cubicBezTo>
                    <a:pt x="1" y="5"/>
                    <a:pt x="3" y="5"/>
                    <a:pt x="4" y="6"/>
                  </a:cubicBezTo>
                  <a:cubicBezTo>
                    <a:pt x="5" y="7"/>
                    <a:pt x="8" y="9"/>
                    <a:pt x="9" y="9"/>
                  </a:cubicBezTo>
                  <a:cubicBezTo>
                    <a:pt x="9" y="9"/>
                    <a:pt x="9" y="10"/>
                    <a:pt x="10" y="10"/>
                  </a:cubicBezTo>
                  <a:cubicBezTo>
                    <a:pt x="10" y="8"/>
                    <a:pt x="10" y="8"/>
                    <a:pt x="10" y="7"/>
                  </a:cubicBezTo>
                  <a:cubicBezTo>
                    <a:pt x="10" y="7"/>
                    <a:pt x="9" y="6"/>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7" name="Freeform 209">
              <a:extLst>
                <a:ext uri="{FF2B5EF4-FFF2-40B4-BE49-F238E27FC236}">
                  <a16:creationId xmlns:a16="http://schemas.microsoft.com/office/drawing/2014/main" id="{91A35405-B616-4954-94D0-E3C475F946A3}"/>
                </a:ext>
              </a:extLst>
            </p:cNvPr>
            <p:cNvSpPr>
              <a:spLocks/>
            </p:cNvSpPr>
            <p:nvPr/>
          </p:nvSpPr>
          <p:spPr bwMode="auto">
            <a:xfrm>
              <a:off x="-3636963" y="2147888"/>
              <a:ext cx="25400" cy="25400"/>
            </a:xfrm>
            <a:custGeom>
              <a:avLst/>
              <a:gdLst>
                <a:gd name="T0" fmla="*/ 7 w 7"/>
                <a:gd name="T1" fmla="*/ 5 h 7"/>
                <a:gd name="T2" fmla="*/ 7 w 7"/>
                <a:gd name="T3" fmla="*/ 3 h 7"/>
                <a:gd name="T4" fmla="*/ 7 w 7"/>
                <a:gd name="T5" fmla="*/ 2 h 7"/>
                <a:gd name="T6" fmla="*/ 5 w 7"/>
                <a:gd name="T7" fmla="*/ 0 h 7"/>
                <a:gd name="T8" fmla="*/ 3 w 7"/>
                <a:gd name="T9" fmla="*/ 0 h 7"/>
                <a:gd name="T10" fmla="*/ 2 w 7"/>
                <a:gd name="T11" fmla="*/ 0 h 7"/>
                <a:gd name="T12" fmla="*/ 0 w 7"/>
                <a:gd name="T13" fmla="*/ 2 h 7"/>
                <a:gd name="T14" fmla="*/ 1 w 7"/>
                <a:gd name="T15" fmla="*/ 3 h 7"/>
                <a:gd name="T16" fmla="*/ 3 w 7"/>
                <a:gd name="T17" fmla="*/ 6 h 7"/>
                <a:gd name="T18" fmla="*/ 4 w 7"/>
                <a:gd name="T19" fmla="*/ 7 h 7"/>
                <a:gd name="T20" fmla="*/ 5 w 7"/>
                <a:gd name="T21" fmla="*/ 6 h 7"/>
                <a:gd name="T22" fmla="*/ 7 w 7"/>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7" y="5"/>
                  </a:moveTo>
                  <a:cubicBezTo>
                    <a:pt x="7" y="4"/>
                    <a:pt x="7" y="4"/>
                    <a:pt x="7" y="3"/>
                  </a:cubicBezTo>
                  <a:cubicBezTo>
                    <a:pt x="7" y="3"/>
                    <a:pt x="7" y="2"/>
                    <a:pt x="7" y="2"/>
                  </a:cubicBezTo>
                  <a:cubicBezTo>
                    <a:pt x="7" y="1"/>
                    <a:pt x="5" y="0"/>
                    <a:pt x="5" y="0"/>
                  </a:cubicBezTo>
                  <a:cubicBezTo>
                    <a:pt x="4" y="0"/>
                    <a:pt x="4" y="0"/>
                    <a:pt x="3" y="0"/>
                  </a:cubicBezTo>
                  <a:cubicBezTo>
                    <a:pt x="3" y="0"/>
                    <a:pt x="2" y="0"/>
                    <a:pt x="2" y="0"/>
                  </a:cubicBezTo>
                  <a:cubicBezTo>
                    <a:pt x="2" y="1"/>
                    <a:pt x="1" y="1"/>
                    <a:pt x="0" y="2"/>
                  </a:cubicBezTo>
                  <a:cubicBezTo>
                    <a:pt x="1" y="2"/>
                    <a:pt x="1" y="3"/>
                    <a:pt x="1" y="3"/>
                  </a:cubicBezTo>
                  <a:cubicBezTo>
                    <a:pt x="1" y="5"/>
                    <a:pt x="2" y="5"/>
                    <a:pt x="3" y="6"/>
                  </a:cubicBezTo>
                  <a:cubicBezTo>
                    <a:pt x="3" y="6"/>
                    <a:pt x="4" y="6"/>
                    <a:pt x="4" y="7"/>
                  </a:cubicBezTo>
                  <a:cubicBezTo>
                    <a:pt x="5" y="7"/>
                    <a:pt x="5" y="6"/>
                    <a:pt x="5" y="6"/>
                  </a:cubicBezTo>
                  <a:cubicBezTo>
                    <a:pt x="6"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8" name="Freeform 210">
              <a:extLst>
                <a:ext uri="{FF2B5EF4-FFF2-40B4-BE49-F238E27FC236}">
                  <a16:creationId xmlns:a16="http://schemas.microsoft.com/office/drawing/2014/main" id="{04590F92-12DE-4415-AD82-DC0E8D0C0081}"/>
                </a:ext>
              </a:extLst>
            </p:cNvPr>
            <p:cNvSpPr>
              <a:spLocks/>
            </p:cNvSpPr>
            <p:nvPr/>
          </p:nvSpPr>
          <p:spPr bwMode="auto">
            <a:xfrm>
              <a:off x="-3665538" y="1993900"/>
              <a:ext cx="68262" cy="53975"/>
            </a:xfrm>
            <a:custGeom>
              <a:avLst/>
              <a:gdLst>
                <a:gd name="T0" fmla="*/ 9 w 19"/>
                <a:gd name="T1" fmla="*/ 12 h 15"/>
                <a:gd name="T2" fmla="*/ 11 w 19"/>
                <a:gd name="T3" fmla="*/ 10 h 15"/>
                <a:gd name="T4" fmla="*/ 11 w 19"/>
                <a:gd name="T5" fmla="*/ 4 h 15"/>
                <a:gd name="T6" fmla="*/ 19 w 19"/>
                <a:gd name="T7" fmla="*/ 4 h 15"/>
                <a:gd name="T8" fmla="*/ 19 w 19"/>
                <a:gd name="T9" fmla="*/ 0 h 15"/>
                <a:gd name="T10" fmla="*/ 17 w 19"/>
                <a:gd name="T11" fmla="*/ 0 h 15"/>
                <a:gd name="T12" fmla="*/ 9 w 19"/>
                <a:gd name="T13" fmla="*/ 0 h 15"/>
                <a:gd name="T14" fmla="*/ 8 w 19"/>
                <a:gd name="T15" fmla="*/ 2 h 15"/>
                <a:gd name="T16" fmla="*/ 4 w 19"/>
                <a:gd name="T17" fmla="*/ 6 h 15"/>
                <a:gd name="T18" fmla="*/ 0 w 19"/>
                <a:gd name="T19" fmla="*/ 13 h 15"/>
                <a:gd name="T20" fmla="*/ 0 w 19"/>
                <a:gd name="T21" fmla="*/ 15 h 15"/>
                <a:gd name="T22" fmla="*/ 9 w 19"/>
                <a:gd name="T23" fmla="*/ 15 h 15"/>
                <a:gd name="T24" fmla="*/ 9 w 19"/>
                <a:gd name="T25"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9" y="12"/>
                  </a:moveTo>
                  <a:cubicBezTo>
                    <a:pt x="9" y="11"/>
                    <a:pt x="11" y="11"/>
                    <a:pt x="11" y="10"/>
                  </a:cubicBezTo>
                  <a:cubicBezTo>
                    <a:pt x="11" y="9"/>
                    <a:pt x="11" y="4"/>
                    <a:pt x="11" y="4"/>
                  </a:cubicBezTo>
                  <a:cubicBezTo>
                    <a:pt x="11" y="4"/>
                    <a:pt x="19" y="4"/>
                    <a:pt x="19" y="4"/>
                  </a:cubicBezTo>
                  <a:cubicBezTo>
                    <a:pt x="19" y="4"/>
                    <a:pt x="19" y="2"/>
                    <a:pt x="19" y="0"/>
                  </a:cubicBezTo>
                  <a:cubicBezTo>
                    <a:pt x="19" y="0"/>
                    <a:pt x="19" y="0"/>
                    <a:pt x="17" y="0"/>
                  </a:cubicBezTo>
                  <a:cubicBezTo>
                    <a:pt x="16" y="0"/>
                    <a:pt x="12" y="0"/>
                    <a:pt x="9" y="0"/>
                  </a:cubicBezTo>
                  <a:cubicBezTo>
                    <a:pt x="8" y="0"/>
                    <a:pt x="8" y="1"/>
                    <a:pt x="8" y="2"/>
                  </a:cubicBezTo>
                  <a:cubicBezTo>
                    <a:pt x="7" y="3"/>
                    <a:pt x="5" y="4"/>
                    <a:pt x="4" y="6"/>
                  </a:cubicBezTo>
                  <a:cubicBezTo>
                    <a:pt x="4" y="7"/>
                    <a:pt x="2" y="10"/>
                    <a:pt x="0" y="13"/>
                  </a:cubicBezTo>
                  <a:cubicBezTo>
                    <a:pt x="0" y="14"/>
                    <a:pt x="0" y="15"/>
                    <a:pt x="0" y="15"/>
                  </a:cubicBezTo>
                  <a:cubicBezTo>
                    <a:pt x="9" y="15"/>
                    <a:pt x="9" y="15"/>
                    <a:pt x="9" y="15"/>
                  </a:cubicBezTo>
                  <a:cubicBezTo>
                    <a:pt x="9" y="15"/>
                    <a:pt x="9" y="12"/>
                    <a:pt x="9"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9" name="Freeform 211">
              <a:extLst>
                <a:ext uri="{FF2B5EF4-FFF2-40B4-BE49-F238E27FC236}">
                  <a16:creationId xmlns:a16="http://schemas.microsoft.com/office/drawing/2014/main" id="{13C52F73-4615-46A4-817F-EB0A16146781}"/>
                </a:ext>
              </a:extLst>
            </p:cNvPr>
            <p:cNvSpPr>
              <a:spLocks/>
            </p:cNvSpPr>
            <p:nvPr/>
          </p:nvSpPr>
          <p:spPr bwMode="auto">
            <a:xfrm>
              <a:off x="-3665538" y="1993900"/>
              <a:ext cx="101600" cy="111125"/>
            </a:xfrm>
            <a:custGeom>
              <a:avLst/>
              <a:gdLst>
                <a:gd name="T0" fmla="*/ 2 w 28"/>
                <a:gd name="T1" fmla="*/ 27 h 31"/>
                <a:gd name="T2" fmla="*/ 4 w 28"/>
                <a:gd name="T3" fmla="*/ 27 h 31"/>
                <a:gd name="T4" fmla="*/ 6 w 28"/>
                <a:gd name="T5" fmla="*/ 27 h 31"/>
                <a:gd name="T6" fmla="*/ 7 w 28"/>
                <a:gd name="T7" fmla="*/ 28 h 31"/>
                <a:gd name="T8" fmla="*/ 8 w 28"/>
                <a:gd name="T9" fmla="*/ 28 h 31"/>
                <a:gd name="T10" fmla="*/ 9 w 28"/>
                <a:gd name="T11" fmla="*/ 30 h 31"/>
                <a:gd name="T12" fmla="*/ 11 w 28"/>
                <a:gd name="T13" fmla="*/ 31 h 31"/>
                <a:gd name="T14" fmla="*/ 12 w 28"/>
                <a:gd name="T15" fmla="*/ 31 h 31"/>
                <a:gd name="T16" fmla="*/ 13 w 28"/>
                <a:gd name="T17" fmla="*/ 30 h 31"/>
                <a:gd name="T18" fmla="*/ 14 w 28"/>
                <a:gd name="T19" fmla="*/ 30 h 31"/>
                <a:gd name="T20" fmla="*/ 16 w 28"/>
                <a:gd name="T21" fmla="*/ 30 h 31"/>
                <a:gd name="T22" fmla="*/ 17 w 28"/>
                <a:gd name="T23" fmla="*/ 30 h 31"/>
                <a:gd name="T24" fmla="*/ 27 w 28"/>
                <a:gd name="T25" fmla="*/ 29 h 31"/>
                <a:gd name="T26" fmla="*/ 27 w 28"/>
                <a:gd name="T27" fmla="*/ 27 h 31"/>
                <a:gd name="T28" fmla="*/ 26 w 28"/>
                <a:gd name="T29" fmla="*/ 27 h 31"/>
                <a:gd name="T30" fmla="*/ 24 w 28"/>
                <a:gd name="T31" fmla="*/ 6 h 31"/>
                <a:gd name="T32" fmla="*/ 28 w 28"/>
                <a:gd name="T33" fmla="*/ 6 h 31"/>
                <a:gd name="T34" fmla="*/ 20 w 28"/>
                <a:gd name="T35" fmla="*/ 1 h 31"/>
                <a:gd name="T36" fmla="*/ 19 w 28"/>
                <a:gd name="T37" fmla="*/ 0 h 31"/>
                <a:gd name="T38" fmla="*/ 19 w 28"/>
                <a:gd name="T39" fmla="*/ 4 h 31"/>
                <a:gd name="T40" fmla="*/ 11 w 28"/>
                <a:gd name="T41" fmla="*/ 4 h 31"/>
                <a:gd name="T42" fmla="*/ 11 w 28"/>
                <a:gd name="T43" fmla="*/ 10 h 31"/>
                <a:gd name="T44" fmla="*/ 9 w 28"/>
                <a:gd name="T45" fmla="*/ 12 h 31"/>
                <a:gd name="T46" fmla="*/ 9 w 28"/>
                <a:gd name="T47" fmla="*/ 15 h 31"/>
                <a:gd name="T48" fmla="*/ 0 w 28"/>
                <a:gd name="T49" fmla="*/ 15 h 31"/>
                <a:gd name="T50" fmla="*/ 1 w 28"/>
                <a:gd name="T51" fmla="*/ 18 h 31"/>
                <a:gd name="T52" fmla="*/ 2 w 28"/>
                <a:gd name="T53" fmla="*/ 22 h 31"/>
                <a:gd name="T54" fmla="*/ 1 w 28"/>
                <a:gd name="T55" fmla="*/ 26 h 31"/>
                <a:gd name="T56" fmla="*/ 0 w 28"/>
                <a:gd name="T57" fmla="*/ 28 h 31"/>
                <a:gd name="T58" fmla="*/ 0 w 28"/>
                <a:gd name="T59" fmla="*/ 28 h 31"/>
                <a:gd name="T60" fmla="*/ 2 w 28"/>
                <a:gd name="T61"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31">
                  <a:moveTo>
                    <a:pt x="2" y="27"/>
                  </a:moveTo>
                  <a:cubicBezTo>
                    <a:pt x="3" y="27"/>
                    <a:pt x="4" y="27"/>
                    <a:pt x="4" y="27"/>
                  </a:cubicBezTo>
                  <a:cubicBezTo>
                    <a:pt x="4" y="27"/>
                    <a:pt x="5" y="27"/>
                    <a:pt x="6" y="27"/>
                  </a:cubicBezTo>
                  <a:cubicBezTo>
                    <a:pt x="6" y="27"/>
                    <a:pt x="7" y="28"/>
                    <a:pt x="7" y="28"/>
                  </a:cubicBezTo>
                  <a:cubicBezTo>
                    <a:pt x="8" y="28"/>
                    <a:pt x="8" y="28"/>
                    <a:pt x="8" y="28"/>
                  </a:cubicBezTo>
                  <a:cubicBezTo>
                    <a:pt x="8" y="28"/>
                    <a:pt x="9" y="30"/>
                    <a:pt x="9" y="30"/>
                  </a:cubicBezTo>
                  <a:cubicBezTo>
                    <a:pt x="10" y="30"/>
                    <a:pt x="10" y="31"/>
                    <a:pt x="11" y="31"/>
                  </a:cubicBezTo>
                  <a:cubicBezTo>
                    <a:pt x="11" y="31"/>
                    <a:pt x="12" y="31"/>
                    <a:pt x="12" y="31"/>
                  </a:cubicBezTo>
                  <a:cubicBezTo>
                    <a:pt x="12" y="30"/>
                    <a:pt x="12" y="29"/>
                    <a:pt x="13" y="30"/>
                  </a:cubicBezTo>
                  <a:cubicBezTo>
                    <a:pt x="14" y="31"/>
                    <a:pt x="14" y="30"/>
                    <a:pt x="14" y="30"/>
                  </a:cubicBezTo>
                  <a:cubicBezTo>
                    <a:pt x="15" y="30"/>
                    <a:pt x="15" y="30"/>
                    <a:pt x="16" y="30"/>
                  </a:cubicBezTo>
                  <a:cubicBezTo>
                    <a:pt x="17" y="30"/>
                    <a:pt x="17" y="30"/>
                    <a:pt x="17" y="30"/>
                  </a:cubicBezTo>
                  <a:cubicBezTo>
                    <a:pt x="17" y="30"/>
                    <a:pt x="26" y="30"/>
                    <a:pt x="27" y="29"/>
                  </a:cubicBezTo>
                  <a:cubicBezTo>
                    <a:pt x="27" y="29"/>
                    <a:pt x="27" y="27"/>
                    <a:pt x="27" y="27"/>
                  </a:cubicBezTo>
                  <a:cubicBezTo>
                    <a:pt x="26" y="27"/>
                    <a:pt x="26" y="27"/>
                    <a:pt x="26" y="27"/>
                  </a:cubicBezTo>
                  <a:cubicBezTo>
                    <a:pt x="24" y="6"/>
                    <a:pt x="24" y="6"/>
                    <a:pt x="24" y="6"/>
                  </a:cubicBezTo>
                  <a:cubicBezTo>
                    <a:pt x="28" y="6"/>
                    <a:pt x="28" y="6"/>
                    <a:pt x="28" y="6"/>
                  </a:cubicBezTo>
                  <a:cubicBezTo>
                    <a:pt x="24" y="3"/>
                    <a:pt x="20" y="1"/>
                    <a:pt x="20" y="1"/>
                  </a:cubicBezTo>
                  <a:cubicBezTo>
                    <a:pt x="19" y="1"/>
                    <a:pt x="19" y="1"/>
                    <a:pt x="19" y="0"/>
                  </a:cubicBezTo>
                  <a:cubicBezTo>
                    <a:pt x="19" y="2"/>
                    <a:pt x="19" y="4"/>
                    <a:pt x="19" y="4"/>
                  </a:cubicBezTo>
                  <a:cubicBezTo>
                    <a:pt x="19" y="4"/>
                    <a:pt x="11" y="4"/>
                    <a:pt x="11" y="4"/>
                  </a:cubicBezTo>
                  <a:cubicBezTo>
                    <a:pt x="11" y="4"/>
                    <a:pt x="11" y="9"/>
                    <a:pt x="11" y="10"/>
                  </a:cubicBezTo>
                  <a:cubicBezTo>
                    <a:pt x="11" y="11"/>
                    <a:pt x="9" y="11"/>
                    <a:pt x="9" y="12"/>
                  </a:cubicBezTo>
                  <a:cubicBezTo>
                    <a:pt x="9" y="12"/>
                    <a:pt x="9" y="15"/>
                    <a:pt x="9" y="15"/>
                  </a:cubicBezTo>
                  <a:cubicBezTo>
                    <a:pt x="0" y="15"/>
                    <a:pt x="0" y="15"/>
                    <a:pt x="0" y="15"/>
                  </a:cubicBezTo>
                  <a:cubicBezTo>
                    <a:pt x="0" y="17"/>
                    <a:pt x="0" y="17"/>
                    <a:pt x="1" y="18"/>
                  </a:cubicBezTo>
                  <a:cubicBezTo>
                    <a:pt x="2" y="19"/>
                    <a:pt x="0" y="20"/>
                    <a:pt x="2" y="22"/>
                  </a:cubicBezTo>
                  <a:cubicBezTo>
                    <a:pt x="3" y="23"/>
                    <a:pt x="1" y="25"/>
                    <a:pt x="1" y="26"/>
                  </a:cubicBezTo>
                  <a:cubicBezTo>
                    <a:pt x="0" y="27"/>
                    <a:pt x="0" y="28"/>
                    <a:pt x="0" y="28"/>
                  </a:cubicBezTo>
                  <a:cubicBezTo>
                    <a:pt x="0" y="28"/>
                    <a:pt x="0" y="28"/>
                    <a:pt x="0" y="28"/>
                  </a:cubicBezTo>
                  <a:cubicBezTo>
                    <a:pt x="1" y="28"/>
                    <a:pt x="1" y="27"/>
                    <a:pt x="2" y="2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0" name="Freeform 212">
              <a:extLst>
                <a:ext uri="{FF2B5EF4-FFF2-40B4-BE49-F238E27FC236}">
                  <a16:creationId xmlns:a16="http://schemas.microsoft.com/office/drawing/2014/main" id="{EA9CE4F9-14D0-4050-8DF4-DF5D52D4F560}"/>
                </a:ext>
              </a:extLst>
            </p:cNvPr>
            <p:cNvSpPr>
              <a:spLocks/>
            </p:cNvSpPr>
            <p:nvPr/>
          </p:nvSpPr>
          <p:spPr bwMode="auto">
            <a:xfrm>
              <a:off x="-3625850" y="2014538"/>
              <a:ext cx="138112" cy="133350"/>
            </a:xfrm>
            <a:custGeom>
              <a:avLst/>
              <a:gdLst>
                <a:gd name="T0" fmla="*/ 36 w 38"/>
                <a:gd name="T1" fmla="*/ 15 h 37"/>
                <a:gd name="T2" fmla="*/ 35 w 38"/>
                <a:gd name="T3" fmla="*/ 13 h 37"/>
                <a:gd name="T4" fmla="*/ 33 w 38"/>
                <a:gd name="T5" fmla="*/ 12 h 37"/>
                <a:gd name="T6" fmla="*/ 31 w 38"/>
                <a:gd name="T7" fmla="*/ 10 h 37"/>
                <a:gd name="T8" fmla="*/ 17 w 38"/>
                <a:gd name="T9" fmla="*/ 0 h 37"/>
                <a:gd name="T10" fmla="*/ 13 w 38"/>
                <a:gd name="T11" fmla="*/ 0 h 37"/>
                <a:gd name="T12" fmla="*/ 15 w 38"/>
                <a:gd name="T13" fmla="*/ 21 h 37"/>
                <a:gd name="T14" fmla="*/ 16 w 38"/>
                <a:gd name="T15" fmla="*/ 21 h 37"/>
                <a:gd name="T16" fmla="*/ 16 w 38"/>
                <a:gd name="T17" fmla="*/ 23 h 37"/>
                <a:gd name="T18" fmla="*/ 6 w 38"/>
                <a:gd name="T19" fmla="*/ 24 h 37"/>
                <a:gd name="T20" fmla="*/ 5 w 38"/>
                <a:gd name="T21" fmla="*/ 24 h 37"/>
                <a:gd name="T22" fmla="*/ 3 w 38"/>
                <a:gd name="T23" fmla="*/ 24 h 37"/>
                <a:gd name="T24" fmla="*/ 2 w 38"/>
                <a:gd name="T25" fmla="*/ 24 h 37"/>
                <a:gd name="T26" fmla="*/ 1 w 38"/>
                <a:gd name="T27" fmla="*/ 25 h 37"/>
                <a:gd name="T28" fmla="*/ 0 w 38"/>
                <a:gd name="T29" fmla="*/ 25 h 37"/>
                <a:gd name="T30" fmla="*/ 0 w 38"/>
                <a:gd name="T31" fmla="*/ 26 h 37"/>
                <a:gd name="T32" fmla="*/ 0 w 38"/>
                <a:gd name="T33" fmla="*/ 27 h 37"/>
                <a:gd name="T34" fmla="*/ 1 w 38"/>
                <a:gd name="T35" fmla="*/ 28 h 37"/>
                <a:gd name="T36" fmla="*/ 2 w 38"/>
                <a:gd name="T37" fmla="*/ 29 h 37"/>
                <a:gd name="T38" fmla="*/ 2 w 38"/>
                <a:gd name="T39" fmla="*/ 31 h 37"/>
                <a:gd name="T40" fmla="*/ 2 w 38"/>
                <a:gd name="T41" fmla="*/ 32 h 37"/>
                <a:gd name="T42" fmla="*/ 4 w 38"/>
                <a:gd name="T43" fmla="*/ 32 h 37"/>
                <a:gd name="T44" fmla="*/ 5 w 38"/>
                <a:gd name="T45" fmla="*/ 32 h 37"/>
                <a:gd name="T46" fmla="*/ 7 w 38"/>
                <a:gd name="T47" fmla="*/ 31 h 37"/>
                <a:gd name="T48" fmla="*/ 8 w 38"/>
                <a:gd name="T49" fmla="*/ 32 h 37"/>
                <a:gd name="T50" fmla="*/ 9 w 38"/>
                <a:gd name="T51" fmla="*/ 34 h 37"/>
                <a:gd name="T52" fmla="*/ 9 w 38"/>
                <a:gd name="T53" fmla="*/ 34 h 37"/>
                <a:gd name="T54" fmla="*/ 9 w 38"/>
                <a:gd name="T55" fmla="*/ 36 h 37"/>
                <a:gd name="T56" fmla="*/ 10 w 38"/>
                <a:gd name="T57" fmla="*/ 36 h 37"/>
                <a:gd name="T58" fmla="*/ 12 w 38"/>
                <a:gd name="T59" fmla="*/ 36 h 37"/>
                <a:gd name="T60" fmla="*/ 13 w 38"/>
                <a:gd name="T61" fmla="*/ 36 h 37"/>
                <a:gd name="T62" fmla="*/ 14 w 38"/>
                <a:gd name="T63" fmla="*/ 35 h 37"/>
                <a:gd name="T64" fmla="*/ 15 w 38"/>
                <a:gd name="T65" fmla="*/ 36 h 37"/>
                <a:gd name="T66" fmla="*/ 16 w 38"/>
                <a:gd name="T67" fmla="*/ 36 h 37"/>
                <a:gd name="T68" fmla="*/ 16 w 38"/>
                <a:gd name="T69" fmla="*/ 34 h 37"/>
                <a:gd name="T70" fmla="*/ 16 w 38"/>
                <a:gd name="T71" fmla="*/ 32 h 37"/>
                <a:gd name="T72" fmla="*/ 18 w 38"/>
                <a:gd name="T73" fmla="*/ 31 h 37"/>
                <a:gd name="T74" fmla="*/ 19 w 38"/>
                <a:gd name="T75" fmla="*/ 30 h 37"/>
                <a:gd name="T76" fmla="*/ 19 w 38"/>
                <a:gd name="T77" fmla="*/ 28 h 37"/>
                <a:gd name="T78" fmla="*/ 21 w 38"/>
                <a:gd name="T79" fmla="*/ 28 h 37"/>
                <a:gd name="T80" fmla="*/ 22 w 38"/>
                <a:gd name="T81" fmla="*/ 27 h 37"/>
                <a:gd name="T82" fmla="*/ 23 w 38"/>
                <a:gd name="T83" fmla="*/ 27 h 37"/>
                <a:gd name="T84" fmla="*/ 24 w 38"/>
                <a:gd name="T85" fmla="*/ 26 h 37"/>
                <a:gd name="T86" fmla="*/ 26 w 38"/>
                <a:gd name="T87" fmla="*/ 25 h 37"/>
                <a:gd name="T88" fmla="*/ 28 w 38"/>
                <a:gd name="T89" fmla="*/ 25 h 37"/>
                <a:gd name="T90" fmla="*/ 31 w 38"/>
                <a:gd name="T91" fmla="*/ 25 h 37"/>
                <a:gd name="T92" fmla="*/ 32 w 38"/>
                <a:gd name="T93" fmla="*/ 24 h 37"/>
                <a:gd name="T94" fmla="*/ 36 w 38"/>
                <a:gd name="T95" fmla="*/ 24 h 37"/>
                <a:gd name="T96" fmla="*/ 37 w 38"/>
                <a:gd name="T97" fmla="*/ 23 h 37"/>
                <a:gd name="T98" fmla="*/ 38 w 38"/>
                <a:gd name="T99" fmla="*/ 21 h 37"/>
                <a:gd name="T100" fmla="*/ 38 w 38"/>
                <a:gd name="T101" fmla="*/ 15 h 37"/>
                <a:gd name="T102" fmla="*/ 36 w 38"/>
                <a:gd name="T103"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6" y="15"/>
                  </a:moveTo>
                  <a:cubicBezTo>
                    <a:pt x="36" y="15"/>
                    <a:pt x="36" y="13"/>
                    <a:pt x="35" y="13"/>
                  </a:cubicBezTo>
                  <a:cubicBezTo>
                    <a:pt x="34" y="12"/>
                    <a:pt x="33" y="12"/>
                    <a:pt x="33" y="12"/>
                  </a:cubicBezTo>
                  <a:cubicBezTo>
                    <a:pt x="33" y="12"/>
                    <a:pt x="32" y="11"/>
                    <a:pt x="31" y="10"/>
                  </a:cubicBezTo>
                  <a:cubicBezTo>
                    <a:pt x="31" y="10"/>
                    <a:pt x="23" y="4"/>
                    <a:pt x="17" y="0"/>
                  </a:cubicBezTo>
                  <a:cubicBezTo>
                    <a:pt x="13" y="0"/>
                    <a:pt x="13" y="0"/>
                    <a:pt x="13" y="0"/>
                  </a:cubicBezTo>
                  <a:cubicBezTo>
                    <a:pt x="15" y="21"/>
                    <a:pt x="15" y="21"/>
                    <a:pt x="15" y="21"/>
                  </a:cubicBezTo>
                  <a:cubicBezTo>
                    <a:pt x="16" y="21"/>
                    <a:pt x="16" y="21"/>
                    <a:pt x="16" y="21"/>
                  </a:cubicBezTo>
                  <a:cubicBezTo>
                    <a:pt x="16" y="21"/>
                    <a:pt x="16" y="23"/>
                    <a:pt x="16" y="23"/>
                  </a:cubicBezTo>
                  <a:cubicBezTo>
                    <a:pt x="15" y="24"/>
                    <a:pt x="6" y="24"/>
                    <a:pt x="6" y="24"/>
                  </a:cubicBezTo>
                  <a:cubicBezTo>
                    <a:pt x="6" y="24"/>
                    <a:pt x="6" y="24"/>
                    <a:pt x="5" y="24"/>
                  </a:cubicBezTo>
                  <a:cubicBezTo>
                    <a:pt x="4" y="24"/>
                    <a:pt x="4" y="24"/>
                    <a:pt x="3" y="24"/>
                  </a:cubicBezTo>
                  <a:cubicBezTo>
                    <a:pt x="3" y="24"/>
                    <a:pt x="3" y="25"/>
                    <a:pt x="2" y="24"/>
                  </a:cubicBezTo>
                  <a:cubicBezTo>
                    <a:pt x="1" y="23"/>
                    <a:pt x="1" y="24"/>
                    <a:pt x="1" y="25"/>
                  </a:cubicBezTo>
                  <a:cubicBezTo>
                    <a:pt x="1" y="25"/>
                    <a:pt x="0" y="25"/>
                    <a:pt x="0" y="25"/>
                  </a:cubicBezTo>
                  <a:cubicBezTo>
                    <a:pt x="0" y="26"/>
                    <a:pt x="0" y="26"/>
                    <a:pt x="0" y="26"/>
                  </a:cubicBezTo>
                  <a:cubicBezTo>
                    <a:pt x="0" y="27"/>
                    <a:pt x="0" y="27"/>
                    <a:pt x="0" y="27"/>
                  </a:cubicBezTo>
                  <a:cubicBezTo>
                    <a:pt x="0" y="27"/>
                    <a:pt x="0" y="28"/>
                    <a:pt x="1" y="28"/>
                  </a:cubicBezTo>
                  <a:cubicBezTo>
                    <a:pt x="1" y="28"/>
                    <a:pt x="2" y="29"/>
                    <a:pt x="2" y="29"/>
                  </a:cubicBezTo>
                  <a:cubicBezTo>
                    <a:pt x="2" y="30"/>
                    <a:pt x="2" y="31"/>
                    <a:pt x="2" y="31"/>
                  </a:cubicBezTo>
                  <a:cubicBezTo>
                    <a:pt x="2" y="31"/>
                    <a:pt x="2" y="33"/>
                    <a:pt x="2" y="32"/>
                  </a:cubicBezTo>
                  <a:cubicBezTo>
                    <a:pt x="3" y="31"/>
                    <a:pt x="4" y="32"/>
                    <a:pt x="4" y="32"/>
                  </a:cubicBezTo>
                  <a:cubicBezTo>
                    <a:pt x="4" y="31"/>
                    <a:pt x="5" y="32"/>
                    <a:pt x="5" y="32"/>
                  </a:cubicBezTo>
                  <a:cubicBezTo>
                    <a:pt x="6" y="32"/>
                    <a:pt x="7" y="31"/>
                    <a:pt x="7" y="31"/>
                  </a:cubicBezTo>
                  <a:cubicBezTo>
                    <a:pt x="7" y="31"/>
                    <a:pt x="8" y="32"/>
                    <a:pt x="8" y="32"/>
                  </a:cubicBezTo>
                  <a:cubicBezTo>
                    <a:pt x="8" y="33"/>
                    <a:pt x="9" y="33"/>
                    <a:pt x="9" y="34"/>
                  </a:cubicBezTo>
                  <a:cubicBezTo>
                    <a:pt x="8" y="34"/>
                    <a:pt x="8" y="34"/>
                    <a:pt x="9" y="34"/>
                  </a:cubicBezTo>
                  <a:cubicBezTo>
                    <a:pt x="9" y="34"/>
                    <a:pt x="9" y="35"/>
                    <a:pt x="9" y="36"/>
                  </a:cubicBezTo>
                  <a:cubicBezTo>
                    <a:pt x="10" y="36"/>
                    <a:pt x="10" y="36"/>
                    <a:pt x="10" y="36"/>
                  </a:cubicBezTo>
                  <a:cubicBezTo>
                    <a:pt x="11" y="35"/>
                    <a:pt x="11" y="36"/>
                    <a:pt x="12" y="36"/>
                  </a:cubicBezTo>
                  <a:cubicBezTo>
                    <a:pt x="12" y="37"/>
                    <a:pt x="13" y="36"/>
                    <a:pt x="13" y="36"/>
                  </a:cubicBezTo>
                  <a:cubicBezTo>
                    <a:pt x="13" y="35"/>
                    <a:pt x="14" y="35"/>
                    <a:pt x="14" y="35"/>
                  </a:cubicBezTo>
                  <a:cubicBezTo>
                    <a:pt x="14" y="36"/>
                    <a:pt x="14" y="36"/>
                    <a:pt x="15" y="36"/>
                  </a:cubicBezTo>
                  <a:cubicBezTo>
                    <a:pt x="15" y="36"/>
                    <a:pt x="15" y="36"/>
                    <a:pt x="16" y="36"/>
                  </a:cubicBezTo>
                  <a:cubicBezTo>
                    <a:pt x="16" y="35"/>
                    <a:pt x="16" y="34"/>
                    <a:pt x="16" y="34"/>
                  </a:cubicBezTo>
                  <a:cubicBezTo>
                    <a:pt x="16" y="33"/>
                    <a:pt x="16" y="32"/>
                    <a:pt x="16" y="32"/>
                  </a:cubicBezTo>
                  <a:cubicBezTo>
                    <a:pt x="16" y="32"/>
                    <a:pt x="18" y="32"/>
                    <a:pt x="18" y="31"/>
                  </a:cubicBezTo>
                  <a:cubicBezTo>
                    <a:pt x="18" y="30"/>
                    <a:pt x="19" y="30"/>
                    <a:pt x="19" y="30"/>
                  </a:cubicBezTo>
                  <a:cubicBezTo>
                    <a:pt x="19" y="30"/>
                    <a:pt x="19" y="28"/>
                    <a:pt x="19" y="28"/>
                  </a:cubicBezTo>
                  <a:cubicBezTo>
                    <a:pt x="20" y="29"/>
                    <a:pt x="21" y="29"/>
                    <a:pt x="21" y="28"/>
                  </a:cubicBezTo>
                  <a:cubicBezTo>
                    <a:pt x="21" y="28"/>
                    <a:pt x="22" y="28"/>
                    <a:pt x="22" y="27"/>
                  </a:cubicBezTo>
                  <a:cubicBezTo>
                    <a:pt x="22" y="26"/>
                    <a:pt x="22" y="27"/>
                    <a:pt x="23" y="27"/>
                  </a:cubicBezTo>
                  <a:cubicBezTo>
                    <a:pt x="23" y="27"/>
                    <a:pt x="24" y="27"/>
                    <a:pt x="24" y="26"/>
                  </a:cubicBezTo>
                  <a:cubicBezTo>
                    <a:pt x="24" y="26"/>
                    <a:pt x="25" y="26"/>
                    <a:pt x="26" y="25"/>
                  </a:cubicBezTo>
                  <a:cubicBezTo>
                    <a:pt x="27" y="25"/>
                    <a:pt x="27" y="24"/>
                    <a:pt x="28" y="25"/>
                  </a:cubicBezTo>
                  <a:cubicBezTo>
                    <a:pt x="28" y="25"/>
                    <a:pt x="30" y="25"/>
                    <a:pt x="31" y="25"/>
                  </a:cubicBezTo>
                  <a:cubicBezTo>
                    <a:pt x="31" y="25"/>
                    <a:pt x="32" y="24"/>
                    <a:pt x="32" y="24"/>
                  </a:cubicBezTo>
                  <a:cubicBezTo>
                    <a:pt x="33" y="24"/>
                    <a:pt x="35" y="24"/>
                    <a:pt x="36" y="24"/>
                  </a:cubicBezTo>
                  <a:cubicBezTo>
                    <a:pt x="37" y="24"/>
                    <a:pt x="37" y="23"/>
                    <a:pt x="37" y="23"/>
                  </a:cubicBezTo>
                  <a:cubicBezTo>
                    <a:pt x="38" y="22"/>
                    <a:pt x="38" y="21"/>
                    <a:pt x="38" y="21"/>
                  </a:cubicBezTo>
                  <a:cubicBezTo>
                    <a:pt x="38" y="21"/>
                    <a:pt x="38" y="17"/>
                    <a:pt x="38" y="15"/>
                  </a:cubicBezTo>
                  <a:cubicBezTo>
                    <a:pt x="38" y="15"/>
                    <a:pt x="36" y="15"/>
                    <a:pt x="36"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1" name="Freeform 213">
              <a:extLst>
                <a:ext uri="{FF2B5EF4-FFF2-40B4-BE49-F238E27FC236}">
                  <a16:creationId xmlns:a16="http://schemas.microsoft.com/office/drawing/2014/main" id="{4542054E-688D-4E29-82C3-CE91A0C0E46B}"/>
                </a:ext>
              </a:extLst>
            </p:cNvPr>
            <p:cNvSpPr>
              <a:spLocks/>
            </p:cNvSpPr>
            <p:nvPr/>
          </p:nvSpPr>
          <p:spPr bwMode="auto">
            <a:xfrm>
              <a:off x="-3567113" y="2101850"/>
              <a:ext cx="68262" cy="50800"/>
            </a:xfrm>
            <a:custGeom>
              <a:avLst/>
              <a:gdLst>
                <a:gd name="T0" fmla="*/ 19 w 19"/>
                <a:gd name="T1" fmla="*/ 8 h 14"/>
                <a:gd name="T2" fmla="*/ 18 w 19"/>
                <a:gd name="T3" fmla="*/ 8 h 14"/>
                <a:gd name="T4" fmla="*/ 17 w 19"/>
                <a:gd name="T5" fmla="*/ 6 h 14"/>
                <a:gd name="T6" fmla="*/ 16 w 19"/>
                <a:gd name="T7" fmla="*/ 6 h 14"/>
                <a:gd name="T8" fmla="*/ 15 w 19"/>
                <a:gd name="T9" fmla="*/ 6 h 14"/>
                <a:gd name="T10" fmla="*/ 15 w 19"/>
                <a:gd name="T11" fmla="*/ 5 h 14"/>
                <a:gd name="T12" fmla="*/ 14 w 19"/>
                <a:gd name="T13" fmla="*/ 3 h 14"/>
                <a:gd name="T14" fmla="*/ 13 w 19"/>
                <a:gd name="T15" fmla="*/ 2 h 14"/>
                <a:gd name="T16" fmla="*/ 13 w 19"/>
                <a:gd name="T17" fmla="*/ 1 h 14"/>
                <a:gd name="T18" fmla="*/ 12 w 19"/>
                <a:gd name="T19" fmla="*/ 1 h 14"/>
                <a:gd name="T20" fmla="*/ 10 w 19"/>
                <a:gd name="T21" fmla="*/ 1 h 14"/>
                <a:gd name="T22" fmla="*/ 8 w 19"/>
                <a:gd name="T23" fmla="*/ 2 h 14"/>
                <a:gd name="T24" fmla="*/ 7 w 19"/>
                <a:gd name="T25" fmla="*/ 3 h 14"/>
                <a:gd name="T26" fmla="*/ 6 w 19"/>
                <a:gd name="T27" fmla="*/ 3 h 14"/>
                <a:gd name="T28" fmla="*/ 5 w 19"/>
                <a:gd name="T29" fmla="*/ 4 h 14"/>
                <a:gd name="T30" fmla="*/ 3 w 19"/>
                <a:gd name="T31" fmla="*/ 4 h 14"/>
                <a:gd name="T32" fmla="*/ 3 w 19"/>
                <a:gd name="T33" fmla="*/ 6 h 14"/>
                <a:gd name="T34" fmla="*/ 2 w 19"/>
                <a:gd name="T35" fmla="*/ 7 h 14"/>
                <a:gd name="T36" fmla="*/ 0 w 19"/>
                <a:gd name="T37" fmla="*/ 8 h 14"/>
                <a:gd name="T38" fmla="*/ 0 w 19"/>
                <a:gd name="T39" fmla="*/ 10 h 14"/>
                <a:gd name="T40" fmla="*/ 0 w 19"/>
                <a:gd name="T41" fmla="*/ 12 h 14"/>
                <a:gd name="T42" fmla="*/ 1 w 19"/>
                <a:gd name="T43" fmla="*/ 12 h 14"/>
                <a:gd name="T44" fmla="*/ 3 w 19"/>
                <a:gd name="T45" fmla="*/ 13 h 14"/>
                <a:gd name="T46" fmla="*/ 5 w 19"/>
                <a:gd name="T47" fmla="*/ 13 h 14"/>
                <a:gd name="T48" fmla="*/ 6 w 19"/>
                <a:gd name="T49" fmla="*/ 13 h 14"/>
                <a:gd name="T50" fmla="*/ 6 w 19"/>
                <a:gd name="T51" fmla="*/ 10 h 14"/>
                <a:gd name="T52" fmla="*/ 12 w 19"/>
                <a:gd name="T53" fmla="*/ 11 h 14"/>
                <a:gd name="T54" fmla="*/ 13 w 19"/>
                <a:gd name="T55" fmla="*/ 10 h 14"/>
                <a:gd name="T56" fmla="*/ 15 w 19"/>
                <a:gd name="T57" fmla="*/ 10 h 14"/>
                <a:gd name="T58" fmla="*/ 16 w 19"/>
                <a:gd name="T59" fmla="*/ 9 h 14"/>
                <a:gd name="T60" fmla="*/ 18 w 19"/>
                <a:gd name="T61" fmla="*/ 9 h 14"/>
                <a:gd name="T62" fmla="*/ 19 w 19"/>
                <a:gd name="T63" fmla="*/ 8 h 14"/>
                <a:gd name="T64" fmla="*/ 19 w 19"/>
                <a:gd name="T6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14">
                  <a:moveTo>
                    <a:pt x="19" y="8"/>
                  </a:moveTo>
                  <a:cubicBezTo>
                    <a:pt x="18" y="8"/>
                    <a:pt x="18" y="8"/>
                    <a:pt x="18" y="8"/>
                  </a:cubicBezTo>
                  <a:cubicBezTo>
                    <a:pt x="17" y="8"/>
                    <a:pt x="18" y="6"/>
                    <a:pt x="17" y="6"/>
                  </a:cubicBezTo>
                  <a:cubicBezTo>
                    <a:pt x="17" y="6"/>
                    <a:pt x="17" y="7"/>
                    <a:pt x="16" y="6"/>
                  </a:cubicBezTo>
                  <a:cubicBezTo>
                    <a:pt x="16" y="6"/>
                    <a:pt x="16" y="6"/>
                    <a:pt x="15" y="6"/>
                  </a:cubicBezTo>
                  <a:cubicBezTo>
                    <a:pt x="15" y="6"/>
                    <a:pt x="15" y="5"/>
                    <a:pt x="15" y="5"/>
                  </a:cubicBezTo>
                  <a:cubicBezTo>
                    <a:pt x="15" y="4"/>
                    <a:pt x="14" y="4"/>
                    <a:pt x="14" y="3"/>
                  </a:cubicBezTo>
                  <a:cubicBezTo>
                    <a:pt x="13" y="3"/>
                    <a:pt x="13" y="2"/>
                    <a:pt x="13" y="2"/>
                  </a:cubicBezTo>
                  <a:cubicBezTo>
                    <a:pt x="13" y="2"/>
                    <a:pt x="13" y="1"/>
                    <a:pt x="13" y="1"/>
                  </a:cubicBezTo>
                  <a:cubicBezTo>
                    <a:pt x="12" y="1"/>
                    <a:pt x="12" y="1"/>
                    <a:pt x="12" y="1"/>
                  </a:cubicBezTo>
                  <a:cubicBezTo>
                    <a:pt x="11" y="0"/>
                    <a:pt x="11" y="1"/>
                    <a:pt x="10" y="1"/>
                  </a:cubicBezTo>
                  <a:cubicBezTo>
                    <a:pt x="9" y="2"/>
                    <a:pt x="8" y="2"/>
                    <a:pt x="8" y="2"/>
                  </a:cubicBezTo>
                  <a:cubicBezTo>
                    <a:pt x="8" y="3"/>
                    <a:pt x="7" y="3"/>
                    <a:pt x="7" y="3"/>
                  </a:cubicBezTo>
                  <a:cubicBezTo>
                    <a:pt x="6" y="3"/>
                    <a:pt x="6" y="2"/>
                    <a:pt x="6" y="3"/>
                  </a:cubicBezTo>
                  <a:cubicBezTo>
                    <a:pt x="6" y="4"/>
                    <a:pt x="5" y="4"/>
                    <a:pt x="5" y="4"/>
                  </a:cubicBezTo>
                  <a:cubicBezTo>
                    <a:pt x="5" y="5"/>
                    <a:pt x="4" y="5"/>
                    <a:pt x="3" y="4"/>
                  </a:cubicBezTo>
                  <a:cubicBezTo>
                    <a:pt x="3" y="4"/>
                    <a:pt x="3" y="6"/>
                    <a:pt x="3" y="6"/>
                  </a:cubicBezTo>
                  <a:cubicBezTo>
                    <a:pt x="3" y="6"/>
                    <a:pt x="2" y="6"/>
                    <a:pt x="2" y="7"/>
                  </a:cubicBezTo>
                  <a:cubicBezTo>
                    <a:pt x="2" y="8"/>
                    <a:pt x="0" y="8"/>
                    <a:pt x="0" y="8"/>
                  </a:cubicBezTo>
                  <a:cubicBezTo>
                    <a:pt x="0" y="8"/>
                    <a:pt x="0" y="9"/>
                    <a:pt x="0" y="10"/>
                  </a:cubicBezTo>
                  <a:cubicBezTo>
                    <a:pt x="0" y="10"/>
                    <a:pt x="0" y="11"/>
                    <a:pt x="0" y="12"/>
                  </a:cubicBezTo>
                  <a:cubicBezTo>
                    <a:pt x="0" y="12"/>
                    <a:pt x="0" y="12"/>
                    <a:pt x="1" y="12"/>
                  </a:cubicBezTo>
                  <a:cubicBezTo>
                    <a:pt x="1" y="13"/>
                    <a:pt x="2" y="14"/>
                    <a:pt x="3" y="13"/>
                  </a:cubicBezTo>
                  <a:cubicBezTo>
                    <a:pt x="3" y="13"/>
                    <a:pt x="5" y="13"/>
                    <a:pt x="5" y="13"/>
                  </a:cubicBezTo>
                  <a:cubicBezTo>
                    <a:pt x="6" y="13"/>
                    <a:pt x="6" y="13"/>
                    <a:pt x="6" y="13"/>
                  </a:cubicBezTo>
                  <a:cubicBezTo>
                    <a:pt x="6" y="12"/>
                    <a:pt x="6" y="11"/>
                    <a:pt x="6" y="10"/>
                  </a:cubicBezTo>
                  <a:cubicBezTo>
                    <a:pt x="6" y="10"/>
                    <a:pt x="11" y="10"/>
                    <a:pt x="12" y="11"/>
                  </a:cubicBezTo>
                  <a:cubicBezTo>
                    <a:pt x="12" y="11"/>
                    <a:pt x="12" y="10"/>
                    <a:pt x="13" y="10"/>
                  </a:cubicBezTo>
                  <a:cubicBezTo>
                    <a:pt x="13" y="10"/>
                    <a:pt x="14" y="10"/>
                    <a:pt x="15" y="10"/>
                  </a:cubicBezTo>
                  <a:cubicBezTo>
                    <a:pt x="15" y="10"/>
                    <a:pt x="16" y="9"/>
                    <a:pt x="16" y="9"/>
                  </a:cubicBezTo>
                  <a:cubicBezTo>
                    <a:pt x="16" y="9"/>
                    <a:pt x="18" y="9"/>
                    <a:pt x="18" y="9"/>
                  </a:cubicBezTo>
                  <a:cubicBezTo>
                    <a:pt x="18" y="9"/>
                    <a:pt x="19" y="9"/>
                    <a:pt x="19" y="8"/>
                  </a:cubicBezTo>
                  <a:cubicBezTo>
                    <a:pt x="19" y="8"/>
                    <a:pt x="19" y="8"/>
                    <a:pt x="1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2" name="Freeform 214">
              <a:extLst>
                <a:ext uri="{FF2B5EF4-FFF2-40B4-BE49-F238E27FC236}">
                  <a16:creationId xmlns:a16="http://schemas.microsoft.com/office/drawing/2014/main" id="{0AF8F44E-03C2-4F78-8383-B5AE727DFF10}"/>
                </a:ext>
              </a:extLst>
            </p:cNvPr>
            <p:cNvSpPr>
              <a:spLocks/>
            </p:cNvSpPr>
            <p:nvPr/>
          </p:nvSpPr>
          <p:spPr bwMode="auto">
            <a:xfrm>
              <a:off x="-3521075" y="2030413"/>
              <a:ext cx="130175" cy="100013"/>
            </a:xfrm>
            <a:custGeom>
              <a:avLst/>
              <a:gdLst>
                <a:gd name="T0" fmla="*/ 34 w 36"/>
                <a:gd name="T1" fmla="*/ 4 h 28"/>
                <a:gd name="T2" fmla="*/ 34 w 36"/>
                <a:gd name="T3" fmla="*/ 1 h 28"/>
                <a:gd name="T4" fmla="*/ 32 w 36"/>
                <a:gd name="T5" fmla="*/ 2 h 28"/>
                <a:gd name="T6" fmla="*/ 31 w 36"/>
                <a:gd name="T7" fmla="*/ 1 h 28"/>
                <a:gd name="T8" fmla="*/ 27 w 36"/>
                <a:gd name="T9" fmla="*/ 0 h 28"/>
                <a:gd name="T10" fmla="*/ 18 w 36"/>
                <a:gd name="T11" fmla="*/ 6 h 28"/>
                <a:gd name="T12" fmla="*/ 13 w 36"/>
                <a:gd name="T13" fmla="*/ 10 h 28"/>
                <a:gd name="T14" fmla="*/ 10 w 36"/>
                <a:gd name="T15" fmla="*/ 11 h 28"/>
                <a:gd name="T16" fmla="*/ 9 w 36"/>
                <a:gd name="T17" fmla="*/ 11 h 28"/>
                <a:gd name="T18" fmla="*/ 9 w 36"/>
                <a:gd name="T19" fmla="*/ 17 h 28"/>
                <a:gd name="T20" fmla="*/ 8 w 36"/>
                <a:gd name="T21" fmla="*/ 19 h 28"/>
                <a:gd name="T22" fmla="*/ 7 w 36"/>
                <a:gd name="T23" fmla="*/ 20 h 28"/>
                <a:gd name="T24" fmla="*/ 3 w 36"/>
                <a:gd name="T25" fmla="*/ 20 h 28"/>
                <a:gd name="T26" fmla="*/ 2 w 36"/>
                <a:gd name="T27" fmla="*/ 21 h 28"/>
                <a:gd name="T28" fmla="*/ 0 w 36"/>
                <a:gd name="T29" fmla="*/ 21 h 28"/>
                <a:gd name="T30" fmla="*/ 0 w 36"/>
                <a:gd name="T31" fmla="*/ 22 h 28"/>
                <a:gd name="T32" fmla="*/ 1 w 36"/>
                <a:gd name="T33" fmla="*/ 23 h 28"/>
                <a:gd name="T34" fmla="*/ 2 w 36"/>
                <a:gd name="T35" fmla="*/ 25 h 28"/>
                <a:gd name="T36" fmla="*/ 2 w 36"/>
                <a:gd name="T37" fmla="*/ 26 h 28"/>
                <a:gd name="T38" fmla="*/ 3 w 36"/>
                <a:gd name="T39" fmla="*/ 26 h 28"/>
                <a:gd name="T40" fmla="*/ 4 w 36"/>
                <a:gd name="T41" fmla="*/ 26 h 28"/>
                <a:gd name="T42" fmla="*/ 5 w 36"/>
                <a:gd name="T43" fmla="*/ 28 h 28"/>
                <a:gd name="T44" fmla="*/ 6 w 36"/>
                <a:gd name="T45" fmla="*/ 28 h 28"/>
                <a:gd name="T46" fmla="*/ 6 w 36"/>
                <a:gd name="T47" fmla="*/ 27 h 28"/>
                <a:gd name="T48" fmla="*/ 7 w 36"/>
                <a:gd name="T49" fmla="*/ 28 h 28"/>
                <a:gd name="T50" fmla="*/ 8 w 36"/>
                <a:gd name="T51" fmla="*/ 28 h 28"/>
                <a:gd name="T52" fmla="*/ 9 w 36"/>
                <a:gd name="T53" fmla="*/ 26 h 28"/>
                <a:gd name="T54" fmla="*/ 10 w 36"/>
                <a:gd name="T55" fmla="*/ 24 h 28"/>
                <a:gd name="T56" fmla="*/ 12 w 36"/>
                <a:gd name="T57" fmla="*/ 24 h 28"/>
                <a:gd name="T58" fmla="*/ 13 w 36"/>
                <a:gd name="T59" fmla="*/ 24 h 28"/>
                <a:gd name="T60" fmla="*/ 15 w 36"/>
                <a:gd name="T61" fmla="*/ 24 h 28"/>
                <a:gd name="T62" fmla="*/ 16 w 36"/>
                <a:gd name="T63" fmla="*/ 25 h 28"/>
                <a:gd name="T64" fmla="*/ 18 w 36"/>
                <a:gd name="T65" fmla="*/ 25 h 28"/>
                <a:gd name="T66" fmla="*/ 20 w 36"/>
                <a:gd name="T67" fmla="*/ 26 h 28"/>
                <a:gd name="T68" fmla="*/ 22 w 36"/>
                <a:gd name="T69" fmla="*/ 26 h 28"/>
                <a:gd name="T70" fmla="*/ 24 w 36"/>
                <a:gd name="T71" fmla="*/ 25 h 28"/>
                <a:gd name="T72" fmla="*/ 27 w 36"/>
                <a:gd name="T73" fmla="*/ 25 h 28"/>
                <a:gd name="T74" fmla="*/ 29 w 36"/>
                <a:gd name="T75" fmla="*/ 25 h 28"/>
                <a:gd name="T76" fmla="*/ 31 w 36"/>
                <a:gd name="T77" fmla="*/ 24 h 28"/>
                <a:gd name="T78" fmla="*/ 31 w 36"/>
                <a:gd name="T79" fmla="*/ 24 h 28"/>
                <a:gd name="T80" fmla="*/ 31 w 36"/>
                <a:gd name="T81" fmla="*/ 23 h 28"/>
                <a:gd name="T82" fmla="*/ 31 w 36"/>
                <a:gd name="T83" fmla="*/ 21 h 28"/>
                <a:gd name="T84" fmla="*/ 35 w 36"/>
                <a:gd name="T85" fmla="*/ 16 h 28"/>
                <a:gd name="T86" fmla="*/ 35 w 36"/>
                <a:gd name="T87" fmla="*/ 11 h 28"/>
                <a:gd name="T88" fmla="*/ 36 w 36"/>
                <a:gd name="T89" fmla="*/ 8 h 28"/>
                <a:gd name="T90" fmla="*/ 35 w 36"/>
                <a:gd name="T91" fmla="*/ 6 h 28"/>
                <a:gd name="T92" fmla="*/ 34 w 36"/>
                <a:gd name="T9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34" y="4"/>
                  </a:moveTo>
                  <a:cubicBezTo>
                    <a:pt x="34" y="4"/>
                    <a:pt x="34" y="2"/>
                    <a:pt x="34" y="1"/>
                  </a:cubicBezTo>
                  <a:cubicBezTo>
                    <a:pt x="32" y="2"/>
                    <a:pt x="32" y="2"/>
                    <a:pt x="32" y="2"/>
                  </a:cubicBezTo>
                  <a:cubicBezTo>
                    <a:pt x="32" y="2"/>
                    <a:pt x="32" y="1"/>
                    <a:pt x="31" y="1"/>
                  </a:cubicBezTo>
                  <a:cubicBezTo>
                    <a:pt x="30" y="0"/>
                    <a:pt x="27" y="0"/>
                    <a:pt x="27" y="0"/>
                  </a:cubicBezTo>
                  <a:cubicBezTo>
                    <a:pt x="18" y="6"/>
                    <a:pt x="18" y="6"/>
                    <a:pt x="18" y="6"/>
                  </a:cubicBezTo>
                  <a:cubicBezTo>
                    <a:pt x="13" y="10"/>
                    <a:pt x="13" y="10"/>
                    <a:pt x="13" y="10"/>
                  </a:cubicBezTo>
                  <a:cubicBezTo>
                    <a:pt x="13" y="10"/>
                    <a:pt x="10" y="11"/>
                    <a:pt x="10" y="11"/>
                  </a:cubicBezTo>
                  <a:cubicBezTo>
                    <a:pt x="10" y="11"/>
                    <a:pt x="9" y="11"/>
                    <a:pt x="9" y="11"/>
                  </a:cubicBezTo>
                  <a:cubicBezTo>
                    <a:pt x="9" y="13"/>
                    <a:pt x="9" y="17"/>
                    <a:pt x="9" y="17"/>
                  </a:cubicBezTo>
                  <a:cubicBezTo>
                    <a:pt x="9" y="17"/>
                    <a:pt x="9" y="18"/>
                    <a:pt x="8" y="19"/>
                  </a:cubicBezTo>
                  <a:cubicBezTo>
                    <a:pt x="8" y="19"/>
                    <a:pt x="8" y="20"/>
                    <a:pt x="7" y="20"/>
                  </a:cubicBezTo>
                  <a:cubicBezTo>
                    <a:pt x="6" y="20"/>
                    <a:pt x="4" y="20"/>
                    <a:pt x="3" y="20"/>
                  </a:cubicBezTo>
                  <a:cubicBezTo>
                    <a:pt x="3" y="20"/>
                    <a:pt x="2" y="21"/>
                    <a:pt x="2" y="21"/>
                  </a:cubicBezTo>
                  <a:cubicBezTo>
                    <a:pt x="1" y="21"/>
                    <a:pt x="1" y="21"/>
                    <a:pt x="0" y="21"/>
                  </a:cubicBezTo>
                  <a:cubicBezTo>
                    <a:pt x="0" y="21"/>
                    <a:pt x="0" y="22"/>
                    <a:pt x="0" y="22"/>
                  </a:cubicBezTo>
                  <a:cubicBezTo>
                    <a:pt x="0" y="22"/>
                    <a:pt x="0" y="23"/>
                    <a:pt x="1" y="23"/>
                  </a:cubicBezTo>
                  <a:cubicBezTo>
                    <a:pt x="1" y="24"/>
                    <a:pt x="2" y="24"/>
                    <a:pt x="2" y="25"/>
                  </a:cubicBezTo>
                  <a:cubicBezTo>
                    <a:pt x="2" y="25"/>
                    <a:pt x="2" y="26"/>
                    <a:pt x="2" y="26"/>
                  </a:cubicBezTo>
                  <a:cubicBezTo>
                    <a:pt x="3" y="26"/>
                    <a:pt x="3" y="26"/>
                    <a:pt x="3" y="26"/>
                  </a:cubicBezTo>
                  <a:cubicBezTo>
                    <a:pt x="4" y="27"/>
                    <a:pt x="4" y="26"/>
                    <a:pt x="4" y="26"/>
                  </a:cubicBezTo>
                  <a:cubicBezTo>
                    <a:pt x="5" y="26"/>
                    <a:pt x="4" y="28"/>
                    <a:pt x="5" y="28"/>
                  </a:cubicBezTo>
                  <a:cubicBezTo>
                    <a:pt x="5" y="28"/>
                    <a:pt x="5" y="28"/>
                    <a:pt x="6" y="28"/>
                  </a:cubicBezTo>
                  <a:cubicBezTo>
                    <a:pt x="5" y="27"/>
                    <a:pt x="6" y="27"/>
                    <a:pt x="6" y="27"/>
                  </a:cubicBezTo>
                  <a:cubicBezTo>
                    <a:pt x="7" y="27"/>
                    <a:pt x="6" y="28"/>
                    <a:pt x="7" y="28"/>
                  </a:cubicBezTo>
                  <a:cubicBezTo>
                    <a:pt x="8" y="28"/>
                    <a:pt x="8" y="28"/>
                    <a:pt x="8" y="28"/>
                  </a:cubicBezTo>
                  <a:cubicBezTo>
                    <a:pt x="8" y="27"/>
                    <a:pt x="9" y="26"/>
                    <a:pt x="9" y="26"/>
                  </a:cubicBezTo>
                  <a:cubicBezTo>
                    <a:pt x="9" y="26"/>
                    <a:pt x="9" y="24"/>
                    <a:pt x="10" y="24"/>
                  </a:cubicBezTo>
                  <a:cubicBezTo>
                    <a:pt x="10" y="24"/>
                    <a:pt x="11" y="24"/>
                    <a:pt x="12" y="24"/>
                  </a:cubicBezTo>
                  <a:cubicBezTo>
                    <a:pt x="12" y="24"/>
                    <a:pt x="13" y="23"/>
                    <a:pt x="13" y="24"/>
                  </a:cubicBezTo>
                  <a:cubicBezTo>
                    <a:pt x="14" y="24"/>
                    <a:pt x="15" y="24"/>
                    <a:pt x="15" y="24"/>
                  </a:cubicBezTo>
                  <a:cubicBezTo>
                    <a:pt x="15" y="25"/>
                    <a:pt x="16" y="26"/>
                    <a:pt x="16" y="25"/>
                  </a:cubicBezTo>
                  <a:cubicBezTo>
                    <a:pt x="17" y="25"/>
                    <a:pt x="18" y="25"/>
                    <a:pt x="18" y="25"/>
                  </a:cubicBezTo>
                  <a:cubicBezTo>
                    <a:pt x="19" y="25"/>
                    <a:pt x="20" y="26"/>
                    <a:pt x="20" y="26"/>
                  </a:cubicBezTo>
                  <a:cubicBezTo>
                    <a:pt x="20" y="26"/>
                    <a:pt x="22" y="26"/>
                    <a:pt x="22" y="26"/>
                  </a:cubicBezTo>
                  <a:cubicBezTo>
                    <a:pt x="23" y="25"/>
                    <a:pt x="23" y="25"/>
                    <a:pt x="24" y="25"/>
                  </a:cubicBezTo>
                  <a:cubicBezTo>
                    <a:pt x="25" y="25"/>
                    <a:pt x="27" y="25"/>
                    <a:pt x="27" y="25"/>
                  </a:cubicBezTo>
                  <a:cubicBezTo>
                    <a:pt x="27" y="25"/>
                    <a:pt x="28" y="25"/>
                    <a:pt x="29" y="25"/>
                  </a:cubicBezTo>
                  <a:cubicBezTo>
                    <a:pt x="29" y="25"/>
                    <a:pt x="30" y="24"/>
                    <a:pt x="31" y="24"/>
                  </a:cubicBezTo>
                  <a:cubicBezTo>
                    <a:pt x="31" y="24"/>
                    <a:pt x="31" y="24"/>
                    <a:pt x="31" y="24"/>
                  </a:cubicBezTo>
                  <a:cubicBezTo>
                    <a:pt x="31" y="23"/>
                    <a:pt x="31" y="23"/>
                    <a:pt x="31" y="23"/>
                  </a:cubicBezTo>
                  <a:cubicBezTo>
                    <a:pt x="31" y="22"/>
                    <a:pt x="31" y="22"/>
                    <a:pt x="31" y="21"/>
                  </a:cubicBezTo>
                  <a:cubicBezTo>
                    <a:pt x="32" y="20"/>
                    <a:pt x="35" y="16"/>
                    <a:pt x="35" y="16"/>
                  </a:cubicBezTo>
                  <a:cubicBezTo>
                    <a:pt x="35" y="16"/>
                    <a:pt x="35" y="11"/>
                    <a:pt x="35" y="11"/>
                  </a:cubicBezTo>
                  <a:cubicBezTo>
                    <a:pt x="35" y="10"/>
                    <a:pt x="35" y="9"/>
                    <a:pt x="36" y="8"/>
                  </a:cubicBezTo>
                  <a:cubicBezTo>
                    <a:pt x="36" y="7"/>
                    <a:pt x="35" y="7"/>
                    <a:pt x="35" y="6"/>
                  </a:cubicBezTo>
                  <a:cubicBezTo>
                    <a:pt x="35" y="5"/>
                    <a:pt x="34" y="5"/>
                    <a:pt x="3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3" name="Freeform 215">
              <a:extLst>
                <a:ext uri="{FF2B5EF4-FFF2-40B4-BE49-F238E27FC236}">
                  <a16:creationId xmlns:a16="http://schemas.microsoft.com/office/drawing/2014/main" id="{E1367FEA-3874-46D0-8672-CB7A010D62E2}"/>
                </a:ext>
              </a:extLst>
            </p:cNvPr>
            <p:cNvSpPr>
              <a:spLocks/>
            </p:cNvSpPr>
            <p:nvPr/>
          </p:nvSpPr>
          <p:spPr bwMode="auto">
            <a:xfrm>
              <a:off x="-3408363" y="2030413"/>
              <a:ext cx="82550" cy="139700"/>
            </a:xfrm>
            <a:custGeom>
              <a:avLst/>
              <a:gdLst>
                <a:gd name="T0" fmla="*/ 23 w 23"/>
                <a:gd name="T1" fmla="*/ 10 h 39"/>
                <a:gd name="T2" fmla="*/ 5 w 23"/>
                <a:gd name="T3" fmla="*/ 0 h 39"/>
                <a:gd name="T4" fmla="*/ 3 w 23"/>
                <a:gd name="T5" fmla="*/ 1 h 39"/>
                <a:gd name="T6" fmla="*/ 3 w 23"/>
                <a:gd name="T7" fmla="*/ 4 h 39"/>
                <a:gd name="T8" fmla="*/ 4 w 23"/>
                <a:gd name="T9" fmla="*/ 6 h 39"/>
                <a:gd name="T10" fmla="*/ 5 w 23"/>
                <a:gd name="T11" fmla="*/ 8 h 39"/>
                <a:gd name="T12" fmla="*/ 4 w 23"/>
                <a:gd name="T13" fmla="*/ 11 h 39"/>
                <a:gd name="T14" fmla="*/ 4 w 23"/>
                <a:gd name="T15" fmla="*/ 16 h 39"/>
                <a:gd name="T16" fmla="*/ 0 w 23"/>
                <a:gd name="T17" fmla="*/ 21 h 39"/>
                <a:gd name="T18" fmla="*/ 0 w 23"/>
                <a:gd name="T19" fmla="*/ 23 h 39"/>
                <a:gd name="T20" fmla="*/ 0 w 23"/>
                <a:gd name="T21" fmla="*/ 24 h 39"/>
                <a:gd name="T22" fmla="*/ 0 w 23"/>
                <a:gd name="T23" fmla="*/ 24 h 39"/>
                <a:gd name="T24" fmla="*/ 1 w 23"/>
                <a:gd name="T25" fmla="*/ 25 h 39"/>
                <a:gd name="T26" fmla="*/ 3 w 23"/>
                <a:gd name="T27" fmla="*/ 27 h 39"/>
                <a:gd name="T28" fmla="*/ 3 w 23"/>
                <a:gd name="T29" fmla="*/ 29 h 39"/>
                <a:gd name="T30" fmla="*/ 4 w 23"/>
                <a:gd name="T31" fmla="*/ 32 h 39"/>
                <a:gd name="T32" fmla="*/ 3 w 23"/>
                <a:gd name="T33" fmla="*/ 33 h 39"/>
                <a:gd name="T34" fmla="*/ 1 w 23"/>
                <a:gd name="T35" fmla="*/ 33 h 39"/>
                <a:gd name="T36" fmla="*/ 2 w 23"/>
                <a:gd name="T37" fmla="*/ 35 h 39"/>
                <a:gd name="T38" fmla="*/ 4 w 23"/>
                <a:gd name="T39" fmla="*/ 37 h 39"/>
                <a:gd name="T40" fmla="*/ 4 w 23"/>
                <a:gd name="T41" fmla="*/ 38 h 39"/>
                <a:gd name="T42" fmla="*/ 6 w 23"/>
                <a:gd name="T43" fmla="*/ 38 h 39"/>
                <a:gd name="T44" fmla="*/ 7 w 23"/>
                <a:gd name="T45" fmla="*/ 38 h 39"/>
                <a:gd name="T46" fmla="*/ 10 w 23"/>
                <a:gd name="T47" fmla="*/ 37 h 39"/>
                <a:gd name="T48" fmla="*/ 12 w 23"/>
                <a:gd name="T49" fmla="*/ 36 h 39"/>
                <a:gd name="T50" fmla="*/ 12 w 23"/>
                <a:gd name="T51" fmla="*/ 35 h 39"/>
                <a:gd name="T52" fmla="*/ 15 w 23"/>
                <a:gd name="T53" fmla="*/ 34 h 39"/>
                <a:gd name="T54" fmla="*/ 18 w 23"/>
                <a:gd name="T55" fmla="*/ 32 h 39"/>
                <a:gd name="T56" fmla="*/ 18 w 23"/>
                <a:gd name="T57" fmla="*/ 31 h 39"/>
                <a:gd name="T58" fmla="*/ 20 w 23"/>
                <a:gd name="T59" fmla="*/ 30 h 39"/>
                <a:gd name="T60" fmla="*/ 20 w 23"/>
                <a:gd name="T61" fmla="*/ 30 h 39"/>
                <a:gd name="T62" fmla="*/ 20 w 23"/>
                <a:gd name="T63" fmla="*/ 30 h 39"/>
                <a:gd name="T64" fmla="*/ 21 w 23"/>
                <a:gd name="T65" fmla="*/ 29 h 39"/>
                <a:gd name="T66" fmla="*/ 19 w 23"/>
                <a:gd name="T67" fmla="*/ 28 h 39"/>
                <a:gd name="T68" fmla="*/ 19 w 23"/>
                <a:gd name="T69" fmla="*/ 26 h 39"/>
                <a:gd name="T70" fmla="*/ 19 w 23"/>
                <a:gd name="T71" fmla="*/ 25 h 39"/>
                <a:gd name="T72" fmla="*/ 19 w 23"/>
                <a:gd name="T73" fmla="*/ 23 h 39"/>
                <a:gd name="T74" fmla="*/ 20 w 23"/>
                <a:gd name="T75" fmla="*/ 21 h 39"/>
                <a:gd name="T76" fmla="*/ 21 w 23"/>
                <a:gd name="T77" fmla="*/ 20 h 39"/>
                <a:gd name="T78" fmla="*/ 23 w 23"/>
                <a:gd name="T79" fmla="*/ 18 h 39"/>
                <a:gd name="T80" fmla="*/ 23 w 23"/>
                <a:gd name="T81" fmla="*/ 16 h 39"/>
                <a:gd name="T82" fmla="*/ 23 w 23"/>
                <a:gd name="T83"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39">
                  <a:moveTo>
                    <a:pt x="23" y="10"/>
                  </a:moveTo>
                  <a:cubicBezTo>
                    <a:pt x="5" y="0"/>
                    <a:pt x="5" y="0"/>
                    <a:pt x="5" y="0"/>
                  </a:cubicBezTo>
                  <a:cubicBezTo>
                    <a:pt x="3" y="1"/>
                    <a:pt x="3" y="1"/>
                    <a:pt x="3" y="1"/>
                  </a:cubicBezTo>
                  <a:cubicBezTo>
                    <a:pt x="3" y="2"/>
                    <a:pt x="3" y="4"/>
                    <a:pt x="3" y="4"/>
                  </a:cubicBezTo>
                  <a:cubicBezTo>
                    <a:pt x="3" y="5"/>
                    <a:pt x="4" y="5"/>
                    <a:pt x="4" y="6"/>
                  </a:cubicBezTo>
                  <a:cubicBezTo>
                    <a:pt x="4" y="7"/>
                    <a:pt x="5" y="7"/>
                    <a:pt x="5" y="8"/>
                  </a:cubicBezTo>
                  <a:cubicBezTo>
                    <a:pt x="4" y="9"/>
                    <a:pt x="4" y="10"/>
                    <a:pt x="4" y="11"/>
                  </a:cubicBezTo>
                  <a:cubicBezTo>
                    <a:pt x="4" y="11"/>
                    <a:pt x="4" y="16"/>
                    <a:pt x="4" y="16"/>
                  </a:cubicBezTo>
                  <a:cubicBezTo>
                    <a:pt x="4" y="16"/>
                    <a:pt x="1" y="20"/>
                    <a:pt x="0" y="21"/>
                  </a:cubicBezTo>
                  <a:cubicBezTo>
                    <a:pt x="0" y="22"/>
                    <a:pt x="0" y="22"/>
                    <a:pt x="0" y="23"/>
                  </a:cubicBezTo>
                  <a:cubicBezTo>
                    <a:pt x="0" y="23"/>
                    <a:pt x="0" y="23"/>
                    <a:pt x="0" y="24"/>
                  </a:cubicBezTo>
                  <a:cubicBezTo>
                    <a:pt x="0" y="24"/>
                    <a:pt x="0" y="24"/>
                    <a:pt x="0" y="24"/>
                  </a:cubicBezTo>
                  <a:cubicBezTo>
                    <a:pt x="1" y="25"/>
                    <a:pt x="1" y="25"/>
                    <a:pt x="1" y="25"/>
                  </a:cubicBezTo>
                  <a:cubicBezTo>
                    <a:pt x="2" y="25"/>
                    <a:pt x="3" y="27"/>
                    <a:pt x="3" y="27"/>
                  </a:cubicBezTo>
                  <a:cubicBezTo>
                    <a:pt x="3" y="28"/>
                    <a:pt x="3" y="28"/>
                    <a:pt x="3" y="29"/>
                  </a:cubicBezTo>
                  <a:cubicBezTo>
                    <a:pt x="3" y="31"/>
                    <a:pt x="4" y="32"/>
                    <a:pt x="4" y="32"/>
                  </a:cubicBezTo>
                  <a:cubicBezTo>
                    <a:pt x="4" y="33"/>
                    <a:pt x="4" y="33"/>
                    <a:pt x="3" y="33"/>
                  </a:cubicBezTo>
                  <a:cubicBezTo>
                    <a:pt x="2" y="33"/>
                    <a:pt x="1" y="33"/>
                    <a:pt x="1" y="33"/>
                  </a:cubicBezTo>
                  <a:cubicBezTo>
                    <a:pt x="1" y="33"/>
                    <a:pt x="1" y="34"/>
                    <a:pt x="2" y="35"/>
                  </a:cubicBezTo>
                  <a:cubicBezTo>
                    <a:pt x="3" y="35"/>
                    <a:pt x="3" y="36"/>
                    <a:pt x="4" y="37"/>
                  </a:cubicBezTo>
                  <a:cubicBezTo>
                    <a:pt x="4" y="37"/>
                    <a:pt x="4" y="38"/>
                    <a:pt x="4" y="38"/>
                  </a:cubicBezTo>
                  <a:cubicBezTo>
                    <a:pt x="5" y="39"/>
                    <a:pt x="5" y="39"/>
                    <a:pt x="6" y="38"/>
                  </a:cubicBezTo>
                  <a:cubicBezTo>
                    <a:pt x="6" y="37"/>
                    <a:pt x="7" y="39"/>
                    <a:pt x="7" y="38"/>
                  </a:cubicBezTo>
                  <a:cubicBezTo>
                    <a:pt x="8" y="37"/>
                    <a:pt x="9" y="37"/>
                    <a:pt x="10" y="37"/>
                  </a:cubicBezTo>
                  <a:cubicBezTo>
                    <a:pt x="10" y="37"/>
                    <a:pt x="11" y="36"/>
                    <a:pt x="12" y="36"/>
                  </a:cubicBezTo>
                  <a:cubicBezTo>
                    <a:pt x="12" y="36"/>
                    <a:pt x="11" y="35"/>
                    <a:pt x="12" y="35"/>
                  </a:cubicBezTo>
                  <a:cubicBezTo>
                    <a:pt x="13" y="34"/>
                    <a:pt x="15" y="35"/>
                    <a:pt x="15" y="34"/>
                  </a:cubicBezTo>
                  <a:cubicBezTo>
                    <a:pt x="16" y="33"/>
                    <a:pt x="17" y="32"/>
                    <a:pt x="18" y="32"/>
                  </a:cubicBezTo>
                  <a:cubicBezTo>
                    <a:pt x="18" y="31"/>
                    <a:pt x="18" y="31"/>
                    <a:pt x="18" y="31"/>
                  </a:cubicBezTo>
                  <a:cubicBezTo>
                    <a:pt x="19" y="30"/>
                    <a:pt x="20" y="30"/>
                    <a:pt x="20" y="30"/>
                  </a:cubicBezTo>
                  <a:cubicBezTo>
                    <a:pt x="20" y="30"/>
                    <a:pt x="20" y="30"/>
                    <a:pt x="20" y="30"/>
                  </a:cubicBezTo>
                  <a:cubicBezTo>
                    <a:pt x="20" y="30"/>
                    <a:pt x="20" y="30"/>
                    <a:pt x="20" y="30"/>
                  </a:cubicBezTo>
                  <a:cubicBezTo>
                    <a:pt x="21" y="29"/>
                    <a:pt x="21" y="29"/>
                    <a:pt x="21" y="29"/>
                  </a:cubicBezTo>
                  <a:cubicBezTo>
                    <a:pt x="21" y="29"/>
                    <a:pt x="19" y="28"/>
                    <a:pt x="19" y="28"/>
                  </a:cubicBezTo>
                  <a:cubicBezTo>
                    <a:pt x="19" y="27"/>
                    <a:pt x="20" y="26"/>
                    <a:pt x="19" y="26"/>
                  </a:cubicBezTo>
                  <a:cubicBezTo>
                    <a:pt x="18" y="26"/>
                    <a:pt x="18" y="25"/>
                    <a:pt x="19" y="25"/>
                  </a:cubicBezTo>
                  <a:cubicBezTo>
                    <a:pt x="19" y="24"/>
                    <a:pt x="18" y="23"/>
                    <a:pt x="19" y="23"/>
                  </a:cubicBezTo>
                  <a:cubicBezTo>
                    <a:pt x="20" y="23"/>
                    <a:pt x="19" y="21"/>
                    <a:pt x="20" y="21"/>
                  </a:cubicBezTo>
                  <a:cubicBezTo>
                    <a:pt x="21" y="21"/>
                    <a:pt x="21" y="20"/>
                    <a:pt x="21" y="20"/>
                  </a:cubicBezTo>
                  <a:cubicBezTo>
                    <a:pt x="21" y="19"/>
                    <a:pt x="22" y="18"/>
                    <a:pt x="23" y="18"/>
                  </a:cubicBezTo>
                  <a:cubicBezTo>
                    <a:pt x="23" y="18"/>
                    <a:pt x="23" y="16"/>
                    <a:pt x="23" y="16"/>
                  </a:cubicBezTo>
                  <a:lnTo>
                    <a:pt x="23" y="1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4" name="Freeform 216">
              <a:extLst>
                <a:ext uri="{FF2B5EF4-FFF2-40B4-BE49-F238E27FC236}">
                  <a16:creationId xmlns:a16="http://schemas.microsoft.com/office/drawing/2014/main" id="{BD9234E3-C82E-473E-A117-60669800ABEB}"/>
                </a:ext>
              </a:extLst>
            </p:cNvPr>
            <p:cNvSpPr>
              <a:spLocks/>
            </p:cNvSpPr>
            <p:nvPr/>
          </p:nvSpPr>
          <p:spPr bwMode="auto">
            <a:xfrm>
              <a:off x="-3322638" y="1954213"/>
              <a:ext cx="95250" cy="90488"/>
            </a:xfrm>
            <a:custGeom>
              <a:avLst/>
              <a:gdLst>
                <a:gd name="T0" fmla="*/ 24 w 26"/>
                <a:gd name="T1" fmla="*/ 5 h 25"/>
                <a:gd name="T2" fmla="*/ 23 w 26"/>
                <a:gd name="T3" fmla="*/ 1 h 25"/>
                <a:gd name="T4" fmla="*/ 22 w 26"/>
                <a:gd name="T5" fmla="*/ 1 h 25"/>
                <a:gd name="T6" fmla="*/ 20 w 26"/>
                <a:gd name="T7" fmla="*/ 1 h 25"/>
                <a:gd name="T8" fmla="*/ 17 w 26"/>
                <a:gd name="T9" fmla="*/ 1 h 25"/>
                <a:gd name="T10" fmla="*/ 12 w 26"/>
                <a:gd name="T11" fmla="*/ 1 h 25"/>
                <a:gd name="T12" fmla="*/ 9 w 26"/>
                <a:gd name="T13" fmla="*/ 2 h 25"/>
                <a:gd name="T14" fmla="*/ 5 w 26"/>
                <a:gd name="T15" fmla="*/ 0 h 25"/>
                <a:gd name="T16" fmla="*/ 2 w 26"/>
                <a:gd name="T17" fmla="*/ 0 h 25"/>
                <a:gd name="T18" fmla="*/ 1 w 26"/>
                <a:gd name="T19" fmla="*/ 0 h 25"/>
                <a:gd name="T20" fmla="*/ 1 w 26"/>
                <a:gd name="T21" fmla="*/ 3 h 25"/>
                <a:gd name="T22" fmla="*/ 1 w 26"/>
                <a:gd name="T23" fmla="*/ 7 h 25"/>
                <a:gd name="T24" fmla="*/ 1 w 26"/>
                <a:gd name="T25" fmla="*/ 24 h 25"/>
                <a:gd name="T26" fmla="*/ 15 w 26"/>
                <a:gd name="T27" fmla="*/ 24 h 25"/>
                <a:gd name="T28" fmla="*/ 16 w 26"/>
                <a:gd name="T29" fmla="*/ 24 h 25"/>
                <a:gd name="T30" fmla="*/ 17 w 26"/>
                <a:gd name="T31" fmla="*/ 24 h 25"/>
                <a:gd name="T32" fmla="*/ 20 w 26"/>
                <a:gd name="T33" fmla="*/ 24 h 25"/>
                <a:gd name="T34" fmla="*/ 22 w 26"/>
                <a:gd name="T35" fmla="*/ 25 h 25"/>
                <a:gd name="T36" fmla="*/ 23 w 26"/>
                <a:gd name="T37" fmla="*/ 24 h 25"/>
                <a:gd name="T38" fmla="*/ 24 w 26"/>
                <a:gd name="T39" fmla="*/ 22 h 25"/>
                <a:gd name="T40" fmla="*/ 26 w 26"/>
                <a:gd name="T41" fmla="*/ 21 h 25"/>
                <a:gd name="T42" fmla="*/ 26 w 26"/>
                <a:gd name="T43" fmla="*/ 21 h 25"/>
                <a:gd name="T44" fmla="*/ 26 w 26"/>
                <a:gd name="T45" fmla="*/ 20 h 25"/>
                <a:gd name="T46" fmla="*/ 25 w 26"/>
                <a:gd name="T47" fmla="*/ 18 h 25"/>
                <a:gd name="T48" fmla="*/ 22 w 26"/>
                <a:gd name="T49" fmla="*/ 13 h 25"/>
                <a:gd name="T50" fmla="*/ 21 w 26"/>
                <a:gd name="T51" fmla="*/ 11 h 25"/>
                <a:gd name="T52" fmla="*/ 20 w 26"/>
                <a:gd name="T53" fmla="*/ 8 h 25"/>
                <a:gd name="T54" fmla="*/ 18 w 26"/>
                <a:gd name="T55" fmla="*/ 4 h 25"/>
                <a:gd name="T56" fmla="*/ 20 w 26"/>
                <a:gd name="T57" fmla="*/ 7 h 25"/>
                <a:gd name="T58" fmla="*/ 22 w 26"/>
                <a:gd name="T59" fmla="*/ 10 h 25"/>
                <a:gd name="T60" fmla="*/ 24 w 26"/>
                <a:gd name="T61" fmla="*/ 7 h 25"/>
                <a:gd name="T62" fmla="*/ 24 w 26"/>
                <a:gd name="T63" fmla="*/ 7 h 25"/>
                <a:gd name="T64" fmla="*/ 24 w 26"/>
                <a:gd name="T65" fmla="*/ 6 h 25"/>
                <a:gd name="T66" fmla="*/ 24 w 26"/>
                <a:gd name="T67"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5">
                  <a:moveTo>
                    <a:pt x="24" y="5"/>
                  </a:moveTo>
                  <a:cubicBezTo>
                    <a:pt x="23" y="1"/>
                    <a:pt x="23" y="1"/>
                    <a:pt x="23" y="1"/>
                  </a:cubicBezTo>
                  <a:cubicBezTo>
                    <a:pt x="22" y="1"/>
                    <a:pt x="22" y="1"/>
                    <a:pt x="22" y="1"/>
                  </a:cubicBezTo>
                  <a:cubicBezTo>
                    <a:pt x="22" y="2"/>
                    <a:pt x="21" y="1"/>
                    <a:pt x="20" y="1"/>
                  </a:cubicBezTo>
                  <a:cubicBezTo>
                    <a:pt x="19" y="2"/>
                    <a:pt x="18" y="1"/>
                    <a:pt x="17" y="1"/>
                  </a:cubicBezTo>
                  <a:cubicBezTo>
                    <a:pt x="16" y="0"/>
                    <a:pt x="13" y="1"/>
                    <a:pt x="12" y="1"/>
                  </a:cubicBezTo>
                  <a:cubicBezTo>
                    <a:pt x="12" y="2"/>
                    <a:pt x="10" y="2"/>
                    <a:pt x="9" y="2"/>
                  </a:cubicBezTo>
                  <a:cubicBezTo>
                    <a:pt x="8" y="1"/>
                    <a:pt x="7" y="1"/>
                    <a:pt x="5" y="0"/>
                  </a:cubicBezTo>
                  <a:cubicBezTo>
                    <a:pt x="3" y="0"/>
                    <a:pt x="2" y="0"/>
                    <a:pt x="2" y="0"/>
                  </a:cubicBezTo>
                  <a:cubicBezTo>
                    <a:pt x="2" y="0"/>
                    <a:pt x="2" y="0"/>
                    <a:pt x="1" y="0"/>
                  </a:cubicBezTo>
                  <a:cubicBezTo>
                    <a:pt x="1" y="2"/>
                    <a:pt x="2" y="2"/>
                    <a:pt x="1" y="3"/>
                  </a:cubicBezTo>
                  <a:cubicBezTo>
                    <a:pt x="0" y="4"/>
                    <a:pt x="1" y="5"/>
                    <a:pt x="1" y="7"/>
                  </a:cubicBezTo>
                  <a:cubicBezTo>
                    <a:pt x="1" y="8"/>
                    <a:pt x="1" y="18"/>
                    <a:pt x="1" y="24"/>
                  </a:cubicBezTo>
                  <a:cubicBezTo>
                    <a:pt x="15" y="24"/>
                    <a:pt x="15" y="24"/>
                    <a:pt x="15" y="24"/>
                  </a:cubicBezTo>
                  <a:cubicBezTo>
                    <a:pt x="15" y="24"/>
                    <a:pt x="16" y="24"/>
                    <a:pt x="16" y="24"/>
                  </a:cubicBezTo>
                  <a:cubicBezTo>
                    <a:pt x="17" y="24"/>
                    <a:pt x="17" y="24"/>
                    <a:pt x="17" y="24"/>
                  </a:cubicBezTo>
                  <a:cubicBezTo>
                    <a:pt x="20" y="24"/>
                    <a:pt x="20" y="24"/>
                    <a:pt x="20" y="24"/>
                  </a:cubicBezTo>
                  <a:cubicBezTo>
                    <a:pt x="20" y="24"/>
                    <a:pt x="21" y="25"/>
                    <a:pt x="22" y="25"/>
                  </a:cubicBezTo>
                  <a:cubicBezTo>
                    <a:pt x="22" y="25"/>
                    <a:pt x="22" y="24"/>
                    <a:pt x="23" y="24"/>
                  </a:cubicBezTo>
                  <a:cubicBezTo>
                    <a:pt x="24" y="24"/>
                    <a:pt x="24" y="22"/>
                    <a:pt x="24" y="22"/>
                  </a:cubicBezTo>
                  <a:cubicBezTo>
                    <a:pt x="25" y="22"/>
                    <a:pt x="25" y="22"/>
                    <a:pt x="26" y="21"/>
                  </a:cubicBezTo>
                  <a:cubicBezTo>
                    <a:pt x="26" y="21"/>
                    <a:pt x="26" y="21"/>
                    <a:pt x="26" y="21"/>
                  </a:cubicBezTo>
                  <a:cubicBezTo>
                    <a:pt x="26" y="21"/>
                    <a:pt x="26" y="21"/>
                    <a:pt x="26" y="20"/>
                  </a:cubicBezTo>
                  <a:cubicBezTo>
                    <a:pt x="26" y="19"/>
                    <a:pt x="25" y="19"/>
                    <a:pt x="25" y="18"/>
                  </a:cubicBezTo>
                  <a:cubicBezTo>
                    <a:pt x="24" y="16"/>
                    <a:pt x="22" y="14"/>
                    <a:pt x="22" y="13"/>
                  </a:cubicBezTo>
                  <a:cubicBezTo>
                    <a:pt x="22" y="12"/>
                    <a:pt x="21" y="12"/>
                    <a:pt x="21" y="11"/>
                  </a:cubicBezTo>
                  <a:cubicBezTo>
                    <a:pt x="21" y="10"/>
                    <a:pt x="21" y="10"/>
                    <a:pt x="20" y="8"/>
                  </a:cubicBezTo>
                  <a:cubicBezTo>
                    <a:pt x="18" y="7"/>
                    <a:pt x="18" y="4"/>
                    <a:pt x="18" y="4"/>
                  </a:cubicBezTo>
                  <a:cubicBezTo>
                    <a:pt x="19" y="4"/>
                    <a:pt x="20" y="6"/>
                    <a:pt x="20" y="7"/>
                  </a:cubicBezTo>
                  <a:cubicBezTo>
                    <a:pt x="20" y="8"/>
                    <a:pt x="22" y="10"/>
                    <a:pt x="22" y="10"/>
                  </a:cubicBezTo>
                  <a:cubicBezTo>
                    <a:pt x="23" y="10"/>
                    <a:pt x="23" y="6"/>
                    <a:pt x="24" y="7"/>
                  </a:cubicBezTo>
                  <a:cubicBezTo>
                    <a:pt x="24" y="7"/>
                    <a:pt x="24" y="7"/>
                    <a:pt x="24" y="7"/>
                  </a:cubicBezTo>
                  <a:cubicBezTo>
                    <a:pt x="24" y="6"/>
                    <a:pt x="24" y="6"/>
                    <a:pt x="24" y="6"/>
                  </a:cubicBezTo>
                  <a:lnTo>
                    <a:pt x="24" y="5"/>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5" name="Freeform 217">
              <a:extLst>
                <a:ext uri="{FF2B5EF4-FFF2-40B4-BE49-F238E27FC236}">
                  <a16:creationId xmlns:a16="http://schemas.microsoft.com/office/drawing/2014/main" id="{C01E9F4D-D3CD-4A0E-9B17-4ABD1E54858B}"/>
                </a:ext>
              </a:extLst>
            </p:cNvPr>
            <p:cNvSpPr>
              <a:spLocks/>
            </p:cNvSpPr>
            <p:nvPr/>
          </p:nvSpPr>
          <p:spPr bwMode="auto">
            <a:xfrm>
              <a:off x="-3448050" y="2212975"/>
              <a:ext cx="46037" cy="50800"/>
            </a:xfrm>
            <a:custGeom>
              <a:avLst/>
              <a:gdLst>
                <a:gd name="T0" fmla="*/ 6 w 13"/>
                <a:gd name="T1" fmla="*/ 13 h 14"/>
                <a:gd name="T2" fmla="*/ 7 w 13"/>
                <a:gd name="T3" fmla="*/ 12 h 14"/>
                <a:gd name="T4" fmla="*/ 8 w 13"/>
                <a:gd name="T5" fmla="*/ 11 h 14"/>
                <a:gd name="T6" fmla="*/ 9 w 13"/>
                <a:gd name="T7" fmla="*/ 9 h 14"/>
                <a:gd name="T8" fmla="*/ 10 w 13"/>
                <a:gd name="T9" fmla="*/ 11 h 14"/>
                <a:gd name="T10" fmla="*/ 12 w 13"/>
                <a:gd name="T11" fmla="*/ 11 h 14"/>
                <a:gd name="T12" fmla="*/ 13 w 13"/>
                <a:gd name="T13" fmla="*/ 8 h 14"/>
                <a:gd name="T14" fmla="*/ 12 w 13"/>
                <a:gd name="T15" fmla="*/ 6 h 14"/>
                <a:gd name="T16" fmla="*/ 12 w 13"/>
                <a:gd name="T17" fmla="*/ 4 h 14"/>
                <a:gd name="T18" fmla="*/ 12 w 13"/>
                <a:gd name="T19" fmla="*/ 2 h 14"/>
                <a:gd name="T20" fmla="*/ 10 w 13"/>
                <a:gd name="T21" fmla="*/ 2 h 14"/>
                <a:gd name="T22" fmla="*/ 10 w 13"/>
                <a:gd name="T23" fmla="*/ 0 h 14"/>
                <a:gd name="T24" fmla="*/ 7 w 13"/>
                <a:gd name="T25" fmla="*/ 0 h 14"/>
                <a:gd name="T26" fmla="*/ 6 w 13"/>
                <a:gd name="T27" fmla="*/ 0 h 14"/>
                <a:gd name="T28" fmla="*/ 6 w 13"/>
                <a:gd name="T29" fmla="*/ 3 h 14"/>
                <a:gd name="T30" fmla="*/ 3 w 13"/>
                <a:gd name="T31" fmla="*/ 3 h 14"/>
                <a:gd name="T32" fmla="*/ 2 w 13"/>
                <a:gd name="T33" fmla="*/ 3 h 14"/>
                <a:gd name="T34" fmla="*/ 2 w 13"/>
                <a:gd name="T35" fmla="*/ 3 h 14"/>
                <a:gd name="T36" fmla="*/ 2 w 13"/>
                <a:gd name="T37" fmla="*/ 5 h 14"/>
                <a:gd name="T38" fmla="*/ 1 w 13"/>
                <a:gd name="T39" fmla="*/ 6 h 14"/>
                <a:gd name="T40" fmla="*/ 0 w 13"/>
                <a:gd name="T41" fmla="*/ 7 h 14"/>
                <a:gd name="T42" fmla="*/ 1 w 13"/>
                <a:gd name="T43" fmla="*/ 9 h 14"/>
                <a:gd name="T44" fmla="*/ 3 w 13"/>
                <a:gd name="T45" fmla="*/ 11 h 14"/>
                <a:gd name="T46" fmla="*/ 5 w 13"/>
                <a:gd name="T47" fmla="*/ 14 h 14"/>
                <a:gd name="T48" fmla="*/ 6 w 13"/>
                <a:gd name="T4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4">
                  <a:moveTo>
                    <a:pt x="6" y="13"/>
                  </a:moveTo>
                  <a:cubicBezTo>
                    <a:pt x="8" y="13"/>
                    <a:pt x="7" y="13"/>
                    <a:pt x="7" y="12"/>
                  </a:cubicBezTo>
                  <a:cubicBezTo>
                    <a:pt x="6" y="10"/>
                    <a:pt x="7" y="11"/>
                    <a:pt x="8" y="11"/>
                  </a:cubicBezTo>
                  <a:cubicBezTo>
                    <a:pt x="9" y="11"/>
                    <a:pt x="9" y="9"/>
                    <a:pt x="9" y="9"/>
                  </a:cubicBezTo>
                  <a:cubicBezTo>
                    <a:pt x="10" y="9"/>
                    <a:pt x="10" y="11"/>
                    <a:pt x="10" y="11"/>
                  </a:cubicBezTo>
                  <a:cubicBezTo>
                    <a:pt x="11" y="11"/>
                    <a:pt x="11" y="11"/>
                    <a:pt x="12" y="11"/>
                  </a:cubicBezTo>
                  <a:cubicBezTo>
                    <a:pt x="13" y="11"/>
                    <a:pt x="13" y="9"/>
                    <a:pt x="13" y="8"/>
                  </a:cubicBezTo>
                  <a:cubicBezTo>
                    <a:pt x="13" y="7"/>
                    <a:pt x="13" y="6"/>
                    <a:pt x="12" y="6"/>
                  </a:cubicBezTo>
                  <a:cubicBezTo>
                    <a:pt x="12" y="5"/>
                    <a:pt x="11" y="4"/>
                    <a:pt x="12" y="4"/>
                  </a:cubicBezTo>
                  <a:cubicBezTo>
                    <a:pt x="13" y="4"/>
                    <a:pt x="13" y="3"/>
                    <a:pt x="12" y="2"/>
                  </a:cubicBezTo>
                  <a:cubicBezTo>
                    <a:pt x="11" y="2"/>
                    <a:pt x="10" y="3"/>
                    <a:pt x="10" y="2"/>
                  </a:cubicBezTo>
                  <a:cubicBezTo>
                    <a:pt x="10" y="2"/>
                    <a:pt x="10" y="1"/>
                    <a:pt x="10" y="0"/>
                  </a:cubicBezTo>
                  <a:cubicBezTo>
                    <a:pt x="8" y="0"/>
                    <a:pt x="7" y="0"/>
                    <a:pt x="7" y="0"/>
                  </a:cubicBezTo>
                  <a:cubicBezTo>
                    <a:pt x="6" y="0"/>
                    <a:pt x="6" y="0"/>
                    <a:pt x="6" y="0"/>
                  </a:cubicBezTo>
                  <a:cubicBezTo>
                    <a:pt x="6" y="1"/>
                    <a:pt x="6" y="3"/>
                    <a:pt x="6" y="3"/>
                  </a:cubicBezTo>
                  <a:cubicBezTo>
                    <a:pt x="6" y="3"/>
                    <a:pt x="4" y="3"/>
                    <a:pt x="3" y="3"/>
                  </a:cubicBezTo>
                  <a:cubicBezTo>
                    <a:pt x="3" y="3"/>
                    <a:pt x="2" y="3"/>
                    <a:pt x="2" y="3"/>
                  </a:cubicBezTo>
                  <a:cubicBezTo>
                    <a:pt x="2" y="3"/>
                    <a:pt x="2" y="3"/>
                    <a:pt x="2" y="3"/>
                  </a:cubicBezTo>
                  <a:cubicBezTo>
                    <a:pt x="1" y="4"/>
                    <a:pt x="2" y="4"/>
                    <a:pt x="2" y="5"/>
                  </a:cubicBezTo>
                  <a:cubicBezTo>
                    <a:pt x="3" y="5"/>
                    <a:pt x="1" y="5"/>
                    <a:pt x="1" y="6"/>
                  </a:cubicBezTo>
                  <a:cubicBezTo>
                    <a:pt x="1" y="6"/>
                    <a:pt x="1" y="7"/>
                    <a:pt x="0" y="7"/>
                  </a:cubicBezTo>
                  <a:cubicBezTo>
                    <a:pt x="0" y="7"/>
                    <a:pt x="1" y="9"/>
                    <a:pt x="1" y="9"/>
                  </a:cubicBezTo>
                  <a:cubicBezTo>
                    <a:pt x="1" y="10"/>
                    <a:pt x="2" y="10"/>
                    <a:pt x="3" y="11"/>
                  </a:cubicBezTo>
                  <a:cubicBezTo>
                    <a:pt x="4" y="13"/>
                    <a:pt x="4" y="13"/>
                    <a:pt x="5" y="14"/>
                  </a:cubicBezTo>
                  <a:cubicBezTo>
                    <a:pt x="6" y="14"/>
                    <a:pt x="6" y="13"/>
                    <a:pt x="6"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6" name="Freeform 218">
              <a:extLst>
                <a:ext uri="{FF2B5EF4-FFF2-40B4-BE49-F238E27FC236}">
                  <a16:creationId xmlns:a16="http://schemas.microsoft.com/office/drawing/2014/main" id="{CFDE51BF-94F7-4C80-9746-EF2B6463DE0B}"/>
                </a:ext>
              </a:extLst>
            </p:cNvPr>
            <p:cNvSpPr>
              <a:spLocks/>
            </p:cNvSpPr>
            <p:nvPr/>
          </p:nvSpPr>
          <p:spPr bwMode="auto">
            <a:xfrm>
              <a:off x="-3444875" y="2212975"/>
              <a:ext cx="17462" cy="11113"/>
            </a:xfrm>
            <a:custGeom>
              <a:avLst/>
              <a:gdLst>
                <a:gd name="T0" fmla="*/ 5 w 5"/>
                <a:gd name="T1" fmla="*/ 3 h 3"/>
                <a:gd name="T2" fmla="*/ 5 w 5"/>
                <a:gd name="T3" fmla="*/ 0 h 3"/>
                <a:gd name="T4" fmla="*/ 5 w 5"/>
                <a:gd name="T5" fmla="*/ 0 h 3"/>
                <a:gd name="T6" fmla="*/ 1 w 5"/>
                <a:gd name="T7" fmla="*/ 0 h 3"/>
                <a:gd name="T8" fmla="*/ 1 w 5"/>
                <a:gd name="T9" fmla="*/ 0 h 3"/>
                <a:gd name="T10" fmla="*/ 1 w 5"/>
                <a:gd name="T11" fmla="*/ 1 h 3"/>
                <a:gd name="T12" fmla="*/ 1 w 5"/>
                <a:gd name="T13" fmla="*/ 2 h 3"/>
                <a:gd name="T14" fmla="*/ 1 w 5"/>
                <a:gd name="T15" fmla="*/ 3 h 3"/>
                <a:gd name="T16" fmla="*/ 2 w 5"/>
                <a:gd name="T17" fmla="*/ 3 h 3"/>
                <a:gd name="T18" fmla="*/ 5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5" y="3"/>
                  </a:moveTo>
                  <a:cubicBezTo>
                    <a:pt x="5" y="3"/>
                    <a:pt x="5" y="1"/>
                    <a:pt x="5" y="0"/>
                  </a:cubicBezTo>
                  <a:cubicBezTo>
                    <a:pt x="5" y="0"/>
                    <a:pt x="5" y="0"/>
                    <a:pt x="5" y="0"/>
                  </a:cubicBezTo>
                  <a:cubicBezTo>
                    <a:pt x="1" y="0"/>
                    <a:pt x="1" y="0"/>
                    <a:pt x="1" y="0"/>
                  </a:cubicBezTo>
                  <a:cubicBezTo>
                    <a:pt x="1" y="0"/>
                    <a:pt x="1" y="0"/>
                    <a:pt x="1" y="0"/>
                  </a:cubicBezTo>
                  <a:cubicBezTo>
                    <a:pt x="2" y="0"/>
                    <a:pt x="2" y="1"/>
                    <a:pt x="1" y="1"/>
                  </a:cubicBezTo>
                  <a:cubicBezTo>
                    <a:pt x="0" y="2"/>
                    <a:pt x="0" y="2"/>
                    <a:pt x="1" y="2"/>
                  </a:cubicBezTo>
                  <a:cubicBezTo>
                    <a:pt x="1" y="2"/>
                    <a:pt x="1" y="3"/>
                    <a:pt x="1" y="3"/>
                  </a:cubicBezTo>
                  <a:cubicBezTo>
                    <a:pt x="1" y="3"/>
                    <a:pt x="2" y="3"/>
                    <a:pt x="2" y="3"/>
                  </a:cubicBezTo>
                  <a:cubicBezTo>
                    <a:pt x="3" y="3"/>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7" name="Freeform 219">
              <a:extLst>
                <a:ext uri="{FF2B5EF4-FFF2-40B4-BE49-F238E27FC236}">
                  <a16:creationId xmlns:a16="http://schemas.microsoft.com/office/drawing/2014/main" id="{F173037C-52EC-45F2-8B9A-5314587DE2D4}"/>
                </a:ext>
              </a:extLst>
            </p:cNvPr>
            <p:cNvSpPr>
              <a:spLocks/>
            </p:cNvSpPr>
            <p:nvPr/>
          </p:nvSpPr>
          <p:spPr bwMode="auto">
            <a:xfrm>
              <a:off x="-3430588" y="2198688"/>
              <a:ext cx="61912" cy="76200"/>
            </a:xfrm>
            <a:custGeom>
              <a:avLst/>
              <a:gdLst>
                <a:gd name="T0" fmla="*/ 5 w 17"/>
                <a:gd name="T1" fmla="*/ 20 h 21"/>
                <a:gd name="T2" fmla="*/ 6 w 17"/>
                <a:gd name="T3" fmla="*/ 20 h 21"/>
                <a:gd name="T4" fmla="*/ 8 w 17"/>
                <a:gd name="T5" fmla="*/ 20 h 21"/>
                <a:gd name="T6" fmla="*/ 9 w 17"/>
                <a:gd name="T7" fmla="*/ 20 h 21"/>
                <a:gd name="T8" fmla="*/ 11 w 17"/>
                <a:gd name="T9" fmla="*/ 18 h 21"/>
                <a:gd name="T10" fmla="*/ 11 w 17"/>
                <a:gd name="T11" fmla="*/ 17 h 21"/>
                <a:gd name="T12" fmla="*/ 12 w 17"/>
                <a:gd name="T13" fmla="*/ 13 h 21"/>
                <a:gd name="T14" fmla="*/ 14 w 17"/>
                <a:gd name="T15" fmla="*/ 10 h 21"/>
                <a:gd name="T16" fmla="*/ 15 w 17"/>
                <a:gd name="T17" fmla="*/ 5 h 21"/>
                <a:gd name="T18" fmla="*/ 16 w 17"/>
                <a:gd name="T19" fmla="*/ 3 h 21"/>
                <a:gd name="T20" fmla="*/ 17 w 17"/>
                <a:gd name="T21" fmla="*/ 1 h 21"/>
                <a:gd name="T22" fmla="*/ 17 w 17"/>
                <a:gd name="T23" fmla="*/ 1 h 21"/>
                <a:gd name="T24" fmla="*/ 15 w 17"/>
                <a:gd name="T25" fmla="*/ 0 h 21"/>
                <a:gd name="T26" fmla="*/ 14 w 17"/>
                <a:gd name="T27" fmla="*/ 1 h 21"/>
                <a:gd name="T28" fmla="*/ 12 w 17"/>
                <a:gd name="T29" fmla="*/ 1 h 21"/>
                <a:gd name="T30" fmla="*/ 12 w 17"/>
                <a:gd name="T31" fmla="*/ 3 h 21"/>
                <a:gd name="T32" fmla="*/ 11 w 17"/>
                <a:gd name="T33" fmla="*/ 5 h 21"/>
                <a:gd name="T34" fmla="*/ 8 w 17"/>
                <a:gd name="T35" fmla="*/ 4 h 21"/>
                <a:gd name="T36" fmla="*/ 5 w 17"/>
                <a:gd name="T37" fmla="*/ 4 h 21"/>
                <a:gd name="T38" fmla="*/ 5 w 17"/>
                <a:gd name="T39" fmla="*/ 6 h 21"/>
                <a:gd name="T40" fmla="*/ 7 w 17"/>
                <a:gd name="T41" fmla="*/ 6 h 21"/>
                <a:gd name="T42" fmla="*/ 7 w 17"/>
                <a:gd name="T43" fmla="*/ 8 h 21"/>
                <a:gd name="T44" fmla="*/ 7 w 17"/>
                <a:gd name="T45" fmla="*/ 10 h 21"/>
                <a:gd name="T46" fmla="*/ 8 w 17"/>
                <a:gd name="T47" fmla="*/ 12 h 21"/>
                <a:gd name="T48" fmla="*/ 7 w 17"/>
                <a:gd name="T49" fmla="*/ 15 h 21"/>
                <a:gd name="T50" fmla="*/ 5 w 17"/>
                <a:gd name="T51" fmla="*/ 15 h 21"/>
                <a:gd name="T52" fmla="*/ 4 w 17"/>
                <a:gd name="T53" fmla="*/ 13 h 21"/>
                <a:gd name="T54" fmla="*/ 3 w 17"/>
                <a:gd name="T55" fmla="*/ 15 h 21"/>
                <a:gd name="T56" fmla="*/ 2 w 17"/>
                <a:gd name="T57" fmla="*/ 16 h 21"/>
                <a:gd name="T58" fmla="*/ 1 w 17"/>
                <a:gd name="T59" fmla="*/ 17 h 21"/>
                <a:gd name="T60" fmla="*/ 0 w 17"/>
                <a:gd name="T61" fmla="*/ 18 h 21"/>
                <a:gd name="T62" fmla="*/ 1 w 17"/>
                <a:gd name="T63" fmla="*/ 18 h 21"/>
                <a:gd name="T64" fmla="*/ 3 w 17"/>
                <a:gd name="T65" fmla="*/ 21 h 21"/>
                <a:gd name="T66" fmla="*/ 5 w 17"/>
                <a:gd name="T6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1">
                  <a:moveTo>
                    <a:pt x="5" y="20"/>
                  </a:moveTo>
                  <a:cubicBezTo>
                    <a:pt x="5" y="20"/>
                    <a:pt x="5" y="21"/>
                    <a:pt x="6" y="20"/>
                  </a:cubicBezTo>
                  <a:cubicBezTo>
                    <a:pt x="7" y="19"/>
                    <a:pt x="8" y="19"/>
                    <a:pt x="8" y="20"/>
                  </a:cubicBezTo>
                  <a:cubicBezTo>
                    <a:pt x="8" y="21"/>
                    <a:pt x="8" y="21"/>
                    <a:pt x="9" y="20"/>
                  </a:cubicBezTo>
                  <a:cubicBezTo>
                    <a:pt x="10" y="19"/>
                    <a:pt x="11" y="20"/>
                    <a:pt x="11" y="18"/>
                  </a:cubicBezTo>
                  <a:cubicBezTo>
                    <a:pt x="11" y="17"/>
                    <a:pt x="11" y="18"/>
                    <a:pt x="11" y="17"/>
                  </a:cubicBezTo>
                  <a:cubicBezTo>
                    <a:pt x="11" y="15"/>
                    <a:pt x="12" y="14"/>
                    <a:pt x="12" y="13"/>
                  </a:cubicBezTo>
                  <a:cubicBezTo>
                    <a:pt x="12" y="12"/>
                    <a:pt x="14" y="11"/>
                    <a:pt x="14" y="10"/>
                  </a:cubicBezTo>
                  <a:cubicBezTo>
                    <a:pt x="14" y="9"/>
                    <a:pt x="15" y="7"/>
                    <a:pt x="15" y="5"/>
                  </a:cubicBezTo>
                  <a:cubicBezTo>
                    <a:pt x="15" y="4"/>
                    <a:pt x="16" y="4"/>
                    <a:pt x="16" y="3"/>
                  </a:cubicBezTo>
                  <a:cubicBezTo>
                    <a:pt x="17" y="2"/>
                    <a:pt x="17" y="2"/>
                    <a:pt x="17" y="1"/>
                  </a:cubicBezTo>
                  <a:cubicBezTo>
                    <a:pt x="17" y="1"/>
                    <a:pt x="17" y="1"/>
                    <a:pt x="17" y="1"/>
                  </a:cubicBezTo>
                  <a:cubicBezTo>
                    <a:pt x="15" y="0"/>
                    <a:pt x="15" y="0"/>
                    <a:pt x="15" y="0"/>
                  </a:cubicBezTo>
                  <a:cubicBezTo>
                    <a:pt x="14" y="1"/>
                    <a:pt x="14" y="1"/>
                    <a:pt x="14" y="1"/>
                  </a:cubicBezTo>
                  <a:cubicBezTo>
                    <a:pt x="12" y="1"/>
                    <a:pt x="12" y="1"/>
                    <a:pt x="12" y="1"/>
                  </a:cubicBezTo>
                  <a:cubicBezTo>
                    <a:pt x="12" y="1"/>
                    <a:pt x="12" y="2"/>
                    <a:pt x="12" y="3"/>
                  </a:cubicBezTo>
                  <a:cubicBezTo>
                    <a:pt x="11" y="3"/>
                    <a:pt x="11" y="5"/>
                    <a:pt x="11" y="5"/>
                  </a:cubicBezTo>
                  <a:cubicBezTo>
                    <a:pt x="11" y="5"/>
                    <a:pt x="9" y="4"/>
                    <a:pt x="8" y="4"/>
                  </a:cubicBezTo>
                  <a:cubicBezTo>
                    <a:pt x="8" y="4"/>
                    <a:pt x="6" y="4"/>
                    <a:pt x="5" y="4"/>
                  </a:cubicBezTo>
                  <a:cubicBezTo>
                    <a:pt x="5" y="5"/>
                    <a:pt x="5" y="6"/>
                    <a:pt x="5" y="6"/>
                  </a:cubicBezTo>
                  <a:cubicBezTo>
                    <a:pt x="5" y="7"/>
                    <a:pt x="6" y="6"/>
                    <a:pt x="7" y="6"/>
                  </a:cubicBezTo>
                  <a:cubicBezTo>
                    <a:pt x="8" y="7"/>
                    <a:pt x="8" y="8"/>
                    <a:pt x="7" y="8"/>
                  </a:cubicBezTo>
                  <a:cubicBezTo>
                    <a:pt x="6" y="8"/>
                    <a:pt x="7" y="9"/>
                    <a:pt x="7" y="10"/>
                  </a:cubicBezTo>
                  <a:cubicBezTo>
                    <a:pt x="8" y="10"/>
                    <a:pt x="8" y="11"/>
                    <a:pt x="8" y="12"/>
                  </a:cubicBezTo>
                  <a:cubicBezTo>
                    <a:pt x="8" y="13"/>
                    <a:pt x="8" y="15"/>
                    <a:pt x="7" y="15"/>
                  </a:cubicBezTo>
                  <a:cubicBezTo>
                    <a:pt x="6" y="15"/>
                    <a:pt x="6" y="15"/>
                    <a:pt x="5" y="15"/>
                  </a:cubicBezTo>
                  <a:cubicBezTo>
                    <a:pt x="5" y="15"/>
                    <a:pt x="5" y="13"/>
                    <a:pt x="4" y="13"/>
                  </a:cubicBezTo>
                  <a:cubicBezTo>
                    <a:pt x="4" y="13"/>
                    <a:pt x="4" y="15"/>
                    <a:pt x="3" y="15"/>
                  </a:cubicBezTo>
                  <a:cubicBezTo>
                    <a:pt x="2" y="15"/>
                    <a:pt x="1" y="14"/>
                    <a:pt x="2" y="16"/>
                  </a:cubicBezTo>
                  <a:cubicBezTo>
                    <a:pt x="2" y="17"/>
                    <a:pt x="3" y="17"/>
                    <a:pt x="1" y="17"/>
                  </a:cubicBezTo>
                  <a:cubicBezTo>
                    <a:pt x="1" y="17"/>
                    <a:pt x="1" y="18"/>
                    <a:pt x="0" y="18"/>
                  </a:cubicBezTo>
                  <a:cubicBezTo>
                    <a:pt x="0" y="18"/>
                    <a:pt x="0" y="18"/>
                    <a:pt x="1" y="18"/>
                  </a:cubicBezTo>
                  <a:cubicBezTo>
                    <a:pt x="2" y="19"/>
                    <a:pt x="2" y="20"/>
                    <a:pt x="3" y="21"/>
                  </a:cubicBezTo>
                  <a:cubicBezTo>
                    <a:pt x="4" y="20"/>
                    <a:pt x="5" y="20"/>
                    <a:pt x="5"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8" name="Freeform 220">
              <a:extLst>
                <a:ext uri="{FF2B5EF4-FFF2-40B4-BE49-F238E27FC236}">
                  <a16:creationId xmlns:a16="http://schemas.microsoft.com/office/drawing/2014/main" id="{ECAFA966-BA5F-410B-B3A2-FAB77AB20783}"/>
                </a:ext>
              </a:extLst>
            </p:cNvPr>
            <p:cNvSpPr>
              <a:spLocks/>
            </p:cNvSpPr>
            <p:nvPr/>
          </p:nvSpPr>
          <p:spPr bwMode="auto">
            <a:xfrm>
              <a:off x="-3343275" y="2030413"/>
              <a:ext cx="136525" cy="171450"/>
            </a:xfrm>
            <a:custGeom>
              <a:avLst/>
              <a:gdLst>
                <a:gd name="T0" fmla="*/ 29 w 38"/>
                <a:gd name="T1" fmla="*/ 3 h 48"/>
                <a:gd name="T2" fmla="*/ 26 w 38"/>
                <a:gd name="T3" fmla="*/ 3 h 48"/>
                <a:gd name="T4" fmla="*/ 22 w 38"/>
                <a:gd name="T5" fmla="*/ 3 h 48"/>
                <a:gd name="T6" fmla="*/ 7 w 38"/>
                <a:gd name="T7" fmla="*/ 3 h 48"/>
                <a:gd name="T8" fmla="*/ 5 w 38"/>
                <a:gd name="T9" fmla="*/ 8 h 48"/>
                <a:gd name="T10" fmla="*/ 5 w 38"/>
                <a:gd name="T11" fmla="*/ 18 h 48"/>
                <a:gd name="T12" fmla="*/ 2 w 38"/>
                <a:gd name="T13" fmla="*/ 21 h 48"/>
                <a:gd name="T14" fmla="*/ 1 w 38"/>
                <a:gd name="T15" fmla="*/ 25 h 48"/>
                <a:gd name="T16" fmla="*/ 1 w 38"/>
                <a:gd name="T17" fmla="*/ 28 h 48"/>
                <a:gd name="T18" fmla="*/ 2 w 38"/>
                <a:gd name="T19" fmla="*/ 30 h 48"/>
                <a:gd name="T20" fmla="*/ 4 w 38"/>
                <a:gd name="T21" fmla="*/ 34 h 48"/>
                <a:gd name="T22" fmla="*/ 5 w 38"/>
                <a:gd name="T23" fmla="*/ 35 h 48"/>
                <a:gd name="T24" fmla="*/ 7 w 38"/>
                <a:gd name="T25" fmla="*/ 37 h 48"/>
                <a:gd name="T26" fmla="*/ 9 w 38"/>
                <a:gd name="T27" fmla="*/ 40 h 48"/>
                <a:gd name="T28" fmla="*/ 12 w 38"/>
                <a:gd name="T29" fmla="*/ 42 h 48"/>
                <a:gd name="T30" fmla="*/ 13 w 38"/>
                <a:gd name="T31" fmla="*/ 44 h 48"/>
                <a:gd name="T32" fmla="*/ 16 w 38"/>
                <a:gd name="T33" fmla="*/ 45 h 48"/>
                <a:gd name="T34" fmla="*/ 18 w 38"/>
                <a:gd name="T35" fmla="*/ 45 h 48"/>
                <a:gd name="T36" fmla="*/ 22 w 38"/>
                <a:gd name="T37" fmla="*/ 47 h 48"/>
                <a:gd name="T38" fmla="*/ 25 w 38"/>
                <a:gd name="T39" fmla="*/ 47 h 48"/>
                <a:gd name="T40" fmla="*/ 28 w 38"/>
                <a:gd name="T41" fmla="*/ 46 h 48"/>
                <a:gd name="T42" fmla="*/ 30 w 38"/>
                <a:gd name="T43" fmla="*/ 44 h 48"/>
                <a:gd name="T44" fmla="*/ 32 w 38"/>
                <a:gd name="T45" fmla="*/ 45 h 48"/>
                <a:gd name="T46" fmla="*/ 30 w 38"/>
                <a:gd name="T47" fmla="*/ 41 h 48"/>
                <a:gd name="T48" fmla="*/ 26 w 38"/>
                <a:gd name="T49" fmla="*/ 37 h 48"/>
                <a:gd name="T50" fmla="*/ 28 w 38"/>
                <a:gd name="T51" fmla="*/ 36 h 48"/>
                <a:gd name="T52" fmla="*/ 29 w 38"/>
                <a:gd name="T53" fmla="*/ 31 h 48"/>
                <a:gd name="T54" fmla="*/ 31 w 38"/>
                <a:gd name="T55" fmla="*/ 28 h 48"/>
                <a:gd name="T56" fmla="*/ 33 w 38"/>
                <a:gd name="T57" fmla="*/ 25 h 48"/>
                <a:gd name="T58" fmla="*/ 34 w 38"/>
                <a:gd name="T59" fmla="*/ 19 h 48"/>
                <a:gd name="T60" fmla="*/ 36 w 38"/>
                <a:gd name="T61" fmla="*/ 15 h 48"/>
                <a:gd name="T62" fmla="*/ 37 w 38"/>
                <a:gd name="T63" fmla="*/ 12 h 48"/>
                <a:gd name="T64" fmla="*/ 35 w 38"/>
                <a:gd name="T65" fmla="*/ 4 h 48"/>
                <a:gd name="T66" fmla="*/ 32 w 38"/>
                <a:gd name="T67" fmla="*/ 0 h 48"/>
                <a:gd name="T68" fmla="*/ 30 w 38"/>
                <a:gd name="T69"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48">
                  <a:moveTo>
                    <a:pt x="30" y="1"/>
                  </a:moveTo>
                  <a:cubicBezTo>
                    <a:pt x="30" y="1"/>
                    <a:pt x="30" y="3"/>
                    <a:pt x="29" y="3"/>
                  </a:cubicBezTo>
                  <a:cubicBezTo>
                    <a:pt x="28" y="3"/>
                    <a:pt x="28" y="4"/>
                    <a:pt x="28" y="4"/>
                  </a:cubicBezTo>
                  <a:cubicBezTo>
                    <a:pt x="27" y="4"/>
                    <a:pt x="26" y="3"/>
                    <a:pt x="26" y="3"/>
                  </a:cubicBezTo>
                  <a:cubicBezTo>
                    <a:pt x="23" y="3"/>
                    <a:pt x="23" y="3"/>
                    <a:pt x="23" y="3"/>
                  </a:cubicBezTo>
                  <a:cubicBezTo>
                    <a:pt x="23" y="3"/>
                    <a:pt x="23" y="3"/>
                    <a:pt x="22" y="3"/>
                  </a:cubicBezTo>
                  <a:cubicBezTo>
                    <a:pt x="22" y="3"/>
                    <a:pt x="21" y="3"/>
                    <a:pt x="21" y="3"/>
                  </a:cubicBezTo>
                  <a:cubicBezTo>
                    <a:pt x="7" y="3"/>
                    <a:pt x="7" y="3"/>
                    <a:pt x="7" y="3"/>
                  </a:cubicBezTo>
                  <a:cubicBezTo>
                    <a:pt x="7" y="6"/>
                    <a:pt x="7" y="8"/>
                    <a:pt x="7" y="8"/>
                  </a:cubicBezTo>
                  <a:cubicBezTo>
                    <a:pt x="5" y="8"/>
                    <a:pt x="5" y="8"/>
                    <a:pt x="5" y="8"/>
                  </a:cubicBezTo>
                  <a:cubicBezTo>
                    <a:pt x="5" y="16"/>
                    <a:pt x="5" y="16"/>
                    <a:pt x="5" y="16"/>
                  </a:cubicBezTo>
                  <a:cubicBezTo>
                    <a:pt x="5" y="16"/>
                    <a:pt x="5" y="18"/>
                    <a:pt x="5" y="18"/>
                  </a:cubicBezTo>
                  <a:cubicBezTo>
                    <a:pt x="4" y="18"/>
                    <a:pt x="3" y="19"/>
                    <a:pt x="3" y="20"/>
                  </a:cubicBezTo>
                  <a:cubicBezTo>
                    <a:pt x="3" y="20"/>
                    <a:pt x="3" y="21"/>
                    <a:pt x="2" y="21"/>
                  </a:cubicBezTo>
                  <a:cubicBezTo>
                    <a:pt x="1" y="21"/>
                    <a:pt x="2" y="23"/>
                    <a:pt x="1" y="23"/>
                  </a:cubicBezTo>
                  <a:cubicBezTo>
                    <a:pt x="0" y="23"/>
                    <a:pt x="1" y="24"/>
                    <a:pt x="1" y="25"/>
                  </a:cubicBezTo>
                  <a:cubicBezTo>
                    <a:pt x="0" y="25"/>
                    <a:pt x="0" y="26"/>
                    <a:pt x="1" y="26"/>
                  </a:cubicBezTo>
                  <a:cubicBezTo>
                    <a:pt x="2" y="26"/>
                    <a:pt x="1" y="27"/>
                    <a:pt x="1" y="28"/>
                  </a:cubicBezTo>
                  <a:cubicBezTo>
                    <a:pt x="1" y="28"/>
                    <a:pt x="3" y="29"/>
                    <a:pt x="3" y="29"/>
                  </a:cubicBezTo>
                  <a:cubicBezTo>
                    <a:pt x="2" y="30"/>
                    <a:pt x="2" y="30"/>
                    <a:pt x="2" y="30"/>
                  </a:cubicBezTo>
                  <a:cubicBezTo>
                    <a:pt x="2" y="30"/>
                    <a:pt x="4" y="32"/>
                    <a:pt x="4" y="32"/>
                  </a:cubicBezTo>
                  <a:cubicBezTo>
                    <a:pt x="4" y="33"/>
                    <a:pt x="5" y="34"/>
                    <a:pt x="4" y="34"/>
                  </a:cubicBezTo>
                  <a:cubicBezTo>
                    <a:pt x="3" y="35"/>
                    <a:pt x="4" y="35"/>
                    <a:pt x="4" y="35"/>
                  </a:cubicBezTo>
                  <a:cubicBezTo>
                    <a:pt x="5" y="35"/>
                    <a:pt x="5" y="35"/>
                    <a:pt x="5" y="35"/>
                  </a:cubicBezTo>
                  <a:cubicBezTo>
                    <a:pt x="5" y="36"/>
                    <a:pt x="5" y="36"/>
                    <a:pt x="5" y="36"/>
                  </a:cubicBezTo>
                  <a:cubicBezTo>
                    <a:pt x="5" y="36"/>
                    <a:pt x="6" y="36"/>
                    <a:pt x="7" y="37"/>
                  </a:cubicBezTo>
                  <a:cubicBezTo>
                    <a:pt x="8" y="38"/>
                    <a:pt x="8" y="38"/>
                    <a:pt x="8" y="38"/>
                  </a:cubicBezTo>
                  <a:cubicBezTo>
                    <a:pt x="8" y="39"/>
                    <a:pt x="9" y="39"/>
                    <a:pt x="9" y="40"/>
                  </a:cubicBezTo>
                  <a:cubicBezTo>
                    <a:pt x="10" y="40"/>
                    <a:pt x="10" y="41"/>
                    <a:pt x="10" y="41"/>
                  </a:cubicBezTo>
                  <a:cubicBezTo>
                    <a:pt x="10" y="42"/>
                    <a:pt x="12" y="42"/>
                    <a:pt x="12" y="42"/>
                  </a:cubicBezTo>
                  <a:cubicBezTo>
                    <a:pt x="12" y="44"/>
                    <a:pt x="12" y="44"/>
                    <a:pt x="12" y="44"/>
                  </a:cubicBezTo>
                  <a:cubicBezTo>
                    <a:pt x="13" y="44"/>
                    <a:pt x="13" y="44"/>
                    <a:pt x="13" y="44"/>
                  </a:cubicBezTo>
                  <a:cubicBezTo>
                    <a:pt x="13" y="45"/>
                    <a:pt x="14" y="45"/>
                    <a:pt x="14" y="45"/>
                  </a:cubicBezTo>
                  <a:cubicBezTo>
                    <a:pt x="14" y="45"/>
                    <a:pt x="15" y="46"/>
                    <a:pt x="16" y="45"/>
                  </a:cubicBezTo>
                  <a:cubicBezTo>
                    <a:pt x="16" y="45"/>
                    <a:pt x="17" y="46"/>
                    <a:pt x="17" y="46"/>
                  </a:cubicBezTo>
                  <a:cubicBezTo>
                    <a:pt x="17" y="46"/>
                    <a:pt x="18" y="45"/>
                    <a:pt x="18" y="45"/>
                  </a:cubicBezTo>
                  <a:cubicBezTo>
                    <a:pt x="18" y="45"/>
                    <a:pt x="20" y="46"/>
                    <a:pt x="21" y="48"/>
                  </a:cubicBezTo>
                  <a:cubicBezTo>
                    <a:pt x="21" y="47"/>
                    <a:pt x="22" y="47"/>
                    <a:pt x="22" y="47"/>
                  </a:cubicBezTo>
                  <a:cubicBezTo>
                    <a:pt x="23" y="47"/>
                    <a:pt x="24" y="48"/>
                    <a:pt x="24" y="48"/>
                  </a:cubicBezTo>
                  <a:cubicBezTo>
                    <a:pt x="24" y="47"/>
                    <a:pt x="25" y="47"/>
                    <a:pt x="25" y="47"/>
                  </a:cubicBezTo>
                  <a:cubicBezTo>
                    <a:pt x="26" y="47"/>
                    <a:pt x="27" y="47"/>
                    <a:pt x="27" y="47"/>
                  </a:cubicBezTo>
                  <a:cubicBezTo>
                    <a:pt x="27" y="47"/>
                    <a:pt x="27" y="46"/>
                    <a:pt x="28" y="46"/>
                  </a:cubicBezTo>
                  <a:cubicBezTo>
                    <a:pt x="28" y="46"/>
                    <a:pt x="28" y="46"/>
                    <a:pt x="28" y="46"/>
                  </a:cubicBezTo>
                  <a:cubicBezTo>
                    <a:pt x="28" y="45"/>
                    <a:pt x="29" y="45"/>
                    <a:pt x="30" y="44"/>
                  </a:cubicBezTo>
                  <a:cubicBezTo>
                    <a:pt x="30" y="44"/>
                    <a:pt x="31" y="44"/>
                    <a:pt x="31" y="45"/>
                  </a:cubicBezTo>
                  <a:cubicBezTo>
                    <a:pt x="31" y="45"/>
                    <a:pt x="32" y="45"/>
                    <a:pt x="32" y="45"/>
                  </a:cubicBezTo>
                  <a:cubicBezTo>
                    <a:pt x="32" y="44"/>
                    <a:pt x="32" y="43"/>
                    <a:pt x="32" y="43"/>
                  </a:cubicBezTo>
                  <a:cubicBezTo>
                    <a:pt x="31" y="43"/>
                    <a:pt x="30" y="42"/>
                    <a:pt x="30" y="41"/>
                  </a:cubicBezTo>
                  <a:cubicBezTo>
                    <a:pt x="29" y="40"/>
                    <a:pt x="28" y="39"/>
                    <a:pt x="28" y="39"/>
                  </a:cubicBezTo>
                  <a:cubicBezTo>
                    <a:pt x="27" y="38"/>
                    <a:pt x="26" y="38"/>
                    <a:pt x="26" y="37"/>
                  </a:cubicBezTo>
                  <a:cubicBezTo>
                    <a:pt x="25" y="37"/>
                    <a:pt x="26" y="37"/>
                    <a:pt x="26" y="36"/>
                  </a:cubicBezTo>
                  <a:cubicBezTo>
                    <a:pt x="26" y="35"/>
                    <a:pt x="28" y="36"/>
                    <a:pt x="28" y="36"/>
                  </a:cubicBezTo>
                  <a:cubicBezTo>
                    <a:pt x="28" y="36"/>
                    <a:pt x="28" y="34"/>
                    <a:pt x="28" y="33"/>
                  </a:cubicBezTo>
                  <a:cubicBezTo>
                    <a:pt x="28" y="32"/>
                    <a:pt x="29" y="31"/>
                    <a:pt x="29" y="31"/>
                  </a:cubicBezTo>
                  <a:cubicBezTo>
                    <a:pt x="28" y="31"/>
                    <a:pt x="29" y="30"/>
                    <a:pt x="30" y="30"/>
                  </a:cubicBezTo>
                  <a:cubicBezTo>
                    <a:pt x="30" y="30"/>
                    <a:pt x="30" y="28"/>
                    <a:pt x="31" y="28"/>
                  </a:cubicBezTo>
                  <a:cubicBezTo>
                    <a:pt x="31" y="27"/>
                    <a:pt x="32" y="26"/>
                    <a:pt x="32" y="26"/>
                  </a:cubicBezTo>
                  <a:cubicBezTo>
                    <a:pt x="32" y="26"/>
                    <a:pt x="33" y="25"/>
                    <a:pt x="33" y="25"/>
                  </a:cubicBezTo>
                  <a:cubicBezTo>
                    <a:pt x="33" y="24"/>
                    <a:pt x="34" y="23"/>
                    <a:pt x="34" y="22"/>
                  </a:cubicBezTo>
                  <a:cubicBezTo>
                    <a:pt x="34" y="21"/>
                    <a:pt x="33" y="20"/>
                    <a:pt x="34" y="19"/>
                  </a:cubicBezTo>
                  <a:cubicBezTo>
                    <a:pt x="35" y="18"/>
                    <a:pt x="35" y="17"/>
                    <a:pt x="35" y="17"/>
                  </a:cubicBezTo>
                  <a:cubicBezTo>
                    <a:pt x="35" y="16"/>
                    <a:pt x="36" y="16"/>
                    <a:pt x="36" y="15"/>
                  </a:cubicBezTo>
                  <a:cubicBezTo>
                    <a:pt x="37" y="15"/>
                    <a:pt x="38" y="15"/>
                    <a:pt x="38" y="13"/>
                  </a:cubicBezTo>
                  <a:cubicBezTo>
                    <a:pt x="38" y="13"/>
                    <a:pt x="37" y="12"/>
                    <a:pt x="37" y="12"/>
                  </a:cubicBezTo>
                  <a:cubicBezTo>
                    <a:pt x="36" y="12"/>
                    <a:pt x="36" y="10"/>
                    <a:pt x="36" y="8"/>
                  </a:cubicBezTo>
                  <a:cubicBezTo>
                    <a:pt x="36" y="6"/>
                    <a:pt x="35" y="5"/>
                    <a:pt x="35" y="4"/>
                  </a:cubicBezTo>
                  <a:cubicBezTo>
                    <a:pt x="35" y="4"/>
                    <a:pt x="34" y="3"/>
                    <a:pt x="33" y="2"/>
                  </a:cubicBezTo>
                  <a:cubicBezTo>
                    <a:pt x="32" y="2"/>
                    <a:pt x="32" y="1"/>
                    <a:pt x="32" y="0"/>
                  </a:cubicBezTo>
                  <a:cubicBezTo>
                    <a:pt x="32" y="0"/>
                    <a:pt x="32" y="0"/>
                    <a:pt x="32" y="0"/>
                  </a:cubicBezTo>
                  <a:cubicBezTo>
                    <a:pt x="31" y="1"/>
                    <a:pt x="31" y="1"/>
                    <a:pt x="3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9" name="Freeform 221">
              <a:extLst>
                <a:ext uri="{FF2B5EF4-FFF2-40B4-BE49-F238E27FC236}">
                  <a16:creationId xmlns:a16="http://schemas.microsoft.com/office/drawing/2014/main" id="{F695746B-BDBC-4E29-93D5-C1464F77C154}"/>
                </a:ext>
              </a:extLst>
            </p:cNvPr>
            <p:cNvSpPr>
              <a:spLocks/>
            </p:cNvSpPr>
            <p:nvPr/>
          </p:nvSpPr>
          <p:spPr bwMode="auto">
            <a:xfrm>
              <a:off x="-3178175" y="2124075"/>
              <a:ext cx="14287" cy="14288"/>
            </a:xfrm>
            <a:custGeom>
              <a:avLst/>
              <a:gdLst>
                <a:gd name="T0" fmla="*/ 1 w 4"/>
                <a:gd name="T1" fmla="*/ 1 h 4"/>
                <a:gd name="T2" fmla="*/ 0 w 4"/>
                <a:gd name="T3" fmla="*/ 2 h 4"/>
                <a:gd name="T4" fmla="*/ 0 w 4"/>
                <a:gd name="T5" fmla="*/ 4 h 4"/>
                <a:gd name="T6" fmla="*/ 1 w 4"/>
                <a:gd name="T7" fmla="*/ 4 h 4"/>
                <a:gd name="T8" fmla="*/ 3 w 4"/>
                <a:gd name="T9" fmla="*/ 4 h 4"/>
                <a:gd name="T10" fmla="*/ 3 w 4"/>
                <a:gd name="T11" fmla="*/ 3 h 4"/>
                <a:gd name="T12" fmla="*/ 2 w 4"/>
                <a:gd name="T13" fmla="*/ 3 h 4"/>
                <a:gd name="T14" fmla="*/ 4 w 4"/>
                <a:gd name="T15" fmla="*/ 2 h 4"/>
                <a:gd name="T16" fmla="*/ 3 w 4"/>
                <a:gd name="T17" fmla="*/ 0 h 4"/>
                <a:gd name="T18" fmla="*/ 3 w 4"/>
                <a:gd name="T19" fmla="*/ 0 h 4"/>
                <a:gd name="T20" fmla="*/ 2 w 4"/>
                <a:gd name="T21" fmla="*/ 1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1"/>
                    <a:pt x="1" y="2"/>
                    <a:pt x="0" y="2"/>
                  </a:cubicBezTo>
                  <a:cubicBezTo>
                    <a:pt x="0" y="3"/>
                    <a:pt x="0" y="4"/>
                    <a:pt x="0" y="4"/>
                  </a:cubicBezTo>
                  <a:cubicBezTo>
                    <a:pt x="0" y="4"/>
                    <a:pt x="1" y="4"/>
                    <a:pt x="1" y="4"/>
                  </a:cubicBezTo>
                  <a:cubicBezTo>
                    <a:pt x="2" y="4"/>
                    <a:pt x="2" y="4"/>
                    <a:pt x="3" y="4"/>
                  </a:cubicBezTo>
                  <a:cubicBezTo>
                    <a:pt x="3" y="4"/>
                    <a:pt x="3" y="4"/>
                    <a:pt x="3" y="3"/>
                  </a:cubicBezTo>
                  <a:cubicBezTo>
                    <a:pt x="3" y="3"/>
                    <a:pt x="2" y="3"/>
                    <a:pt x="2" y="3"/>
                  </a:cubicBezTo>
                  <a:cubicBezTo>
                    <a:pt x="2" y="3"/>
                    <a:pt x="3" y="2"/>
                    <a:pt x="4" y="2"/>
                  </a:cubicBezTo>
                  <a:cubicBezTo>
                    <a:pt x="4" y="2"/>
                    <a:pt x="4" y="1"/>
                    <a:pt x="3" y="0"/>
                  </a:cubicBezTo>
                  <a:cubicBezTo>
                    <a:pt x="3" y="0"/>
                    <a:pt x="3" y="0"/>
                    <a:pt x="3" y="0"/>
                  </a:cubicBezTo>
                  <a:cubicBezTo>
                    <a:pt x="3" y="0"/>
                    <a:pt x="3" y="0"/>
                    <a:pt x="2" y="1"/>
                  </a:cubicBezTo>
                  <a:cubicBezTo>
                    <a:pt x="2" y="1"/>
                    <a:pt x="2" y="1"/>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0" name="Freeform 222">
              <a:extLst>
                <a:ext uri="{FF2B5EF4-FFF2-40B4-BE49-F238E27FC236}">
                  <a16:creationId xmlns:a16="http://schemas.microsoft.com/office/drawing/2014/main" id="{E9055623-B0B7-400A-9F9B-F9D0BC087E07}"/>
                </a:ext>
              </a:extLst>
            </p:cNvPr>
            <p:cNvSpPr>
              <a:spLocks/>
            </p:cNvSpPr>
            <p:nvPr/>
          </p:nvSpPr>
          <p:spPr bwMode="auto">
            <a:xfrm>
              <a:off x="-3224213" y="2076450"/>
              <a:ext cx="57150" cy="50800"/>
            </a:xfrm>
            <a:custGeom>
              <a:avLst/>
              <a:gdLst>
                <a:gd name="T0" fmla="*/ 3 w 16"/>
                <a:gd name="T1" fmla="*/ 2 h 14"/>
                <a:gd name="T2" fmla="*/ 2 w 16"/>
                <a:gd name="T3" fmla="*/ 4 h 14"/>
                <a:gd name="T4" fmla="*/ 1 w 16"/>
                <a:gd name="T5" fmla="*/ 6 h 14"/>
                <a:gd name="T6" fmla="*/ 1 w 16"/>
                <a:gd name="T7" fmla="*/ 9 h 14"/>
                <a:gd name="T8" fmla="*/ 3 w 16"/>
                <a:gd name="T9" fmla="*/ 9 h 14"/>
                <a:gd name="T10" fmla="*/ 4 w 16"/>
                <a:gd name="T11" fmla="*/ 8 h 14"/>
                <a:gd name="T12" fmla="*/ 5 w 16"/>
                <a:gd name="T13" fmla="*/ 8 h 14"/>
                <a:gd name="T14" fmla="*/ 6 w 16"/>
                <a:gd name="T15" fmla="*/ 9 h 14"/>
                <a:gd name="T16" fmla="*/ 7 w 16"/>
                <a:gd name="T17" fmla="*/ 9 h 14"/>
                <a:gd name="T18" fmla="*/ 9 w 16"/>
                <a:gd name="T19" fmla="*/ 9 h 14"/>
                <a:gd name="T20" fmla="*/ 14 w 16"/>
                <a:gd name="T21" fmla="*/ 14 h 14"/>
                <a:gd name="T22" fmla="*/ 14 w 16"/>
                <a:gd name="T23" fmla="*/ 14 h 14"/>
                <a:gd name="T24" fmla="*/ 15 w 16"/>
                <a:gd name="T25" fmla="*/ 14 h 14"/>
                <a:gd name="T26" fmla="*/ 16 w 16"/>
                <a:gd name="T27" fmla="*/ 13 h 14"/>
                <a:gd name="T28" fmla="*/ 14 w 16"/>
                <a:gd name="T29" fmla="*/ 10 h 14"/>
                <a:gd name="T30" fmla="*/ 10 w 16"/>
                <a:gd name="T31" fmla="*/ 8 h 14"/>
                <a:gd name="T32" fmla="*/ 8 w 16"/>
                <a:gd name="T33" fmla="*/ 6 h 14"/>
                <a:gd name="T34" fmla="*/ 7 w 16"/>
                <a:gd name="T35" fmla="*/ 3 h 14"/>
                <a:gd name="T36" fmla="*/ 5 w 16"/>
                <a:gd name="T37" fmla="*/ 0 h 14"/>
                <a:gd name="T38" fmla="*/ 3 w 16"/>
                <a:gd name="T3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3" y="2"/>
                  </a:moveTo>
                  <a:cubicBezTo>
                    <a:pt x="3" y="3"/>
                    <a:pt x="2" y="3"/>
                    <a:pt x="2" y="4"/>
                  </a:cubicBezTo>
                  <a:cubicBezTo>
                    <a:pt x="2" y="4"/>
                    <a:pt x="2" y="5"/>
                    <a:pt x="1" y="6"/>
                  </a:cubicBezTo>
                  <a:cubicBezTo>
                    <a:pt x="0" y="7"/>
                    <a:pt x="1" y="8"/>
                    <a:pt x="1" y="9"/>
                  </a:cubicBezTo>
                  <a:cubicBezTo>
                    <a:pt x="2" y="9"/>
                    <a:pt x="3" y="9"/>
                    <a:pt x="3" y="9"/>
                  </a:cubicBezTo>
                  <a:cubicBezTo>
                    <a:pt x="3" y="10"/>
                    <a:pt x="3" y="9"/>
                    <a:pt x="4" y="8"/>
                  </a:cubicBezTo>
                  <a:cubicBezTo>
                    <a:pt x="4" y="8"/>
                    <a:pt x="4" y="8"/>
                    <a:pt x="5" y="8"/>
                  </a:cubicBezTo>
                  <a:cubicBezTo>
                    <a:pt x="5" y="9"/>
                    <a:pt x="5" y="9"/>
                    <a:pt x="6" y="9"/>
                  </a:cubicBezTo>
                  <a:cubicBezTo>
                    <a:pt x="7" y="8"/>
                    <a:pt x="7" y="9"/>
                    <a:pt x="7" y="9"/>
                  </a:cubicBezTo>
                  <a:cubicBezTo>
                    <a:pt x="7" y="9"/>
                    <a:pt x="9" y="9"/>
                    <a:pt x="9" y="9"/>
                  </a:cubicBezTo>
                  <a:cubicBezTo>
                    <a:pt x="10" y="9"/>
                    <a:pt x="14" y="14"/>
                    <a:pt x="14" y="14"/>
                  </a:cubicBezTo>
                  <a:cubicBezTo>
                    <a:pt x="14" y="14"/>
                    <a:pt x="14" y="14"/>
                    <a:pt x="14" y="14"/>
                  </a:cubicBezTo>
                  <a:cubicBezTo>
                    <a:pt x="15" y="14"/>
                    <a:pt x="15" y="14"/>
                    <a:pt x="15" y="14"/>
                  </a:cubicBezTo>
                  <a:cubicBezTo>
                    <a:pt x="16" y="13"/>
                    <a:pt x="16" y="13"/>
                    <a:pt x="16" y="13"/>
                  </a:cubicBezTo>
                  <a:cubicBezTo>
                    <a:pt x="16" y="13"/>
                    <a:pt x="15" y="12"/>
                    <a:pt x="14" y="10"/>
                  </a:cubicBezTo>
                  <a:cubicBezTo>
                    <a:pt x="12" y="9"/>
                    <a:pt x="11" y="8"/>
                    <a:pt x="10" y="8"/>
                  </a:cubicBezTo>
                  <a:cubicBezTo>
                    <a:pt x="9" y="8"/>
                    <a:pt x="9" y="6"/>
                    <a:pt x="8" y="6"/>
                  </a:cubicBezTo>
                  <a:cubicBezTo>
                    <a:pt x="8" y="6"/>
                    <a:pt x="7" y="4"/>
                    <a:pt x="7" y="3"/>
                  </a:cubicBezTo>
                  <a:cubicBezTo>
                    <a:pt x="7" y="2"/>
                    <a:pt x="6" y="1"/>
                    <a:pt x="5" y="0"/>
                  </a:cubicBezTo>
                  <a:cubicBezTo>
                    <a:pt x="5" y="2"/>
                    <a:pt x="4"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1" name="Freeform 223">
              <a:extLst>
                <a:ext uri="{FF2B5EF4-FFF2-40B4-BE49-F238E27FC236}">
                  <a16:creationId xmlns:a16="http://schemas.microsoft.com/office/drawing/2014/main" id="{6F0EE9A5-2E56-448F-B363-11A2A56C3645}"/>
                </a:ext>
              </a:extLst>
            </p:cNvPr>
            <p:cNvSpPr>
              <a:spLocks/>
            </p:cNvSpPr>
            <p:nvPr/>
          </p:nvSpPr>
          <p:spPr bwMode="auto">
            <a:xfrm>
              <a:off x="-3252788" y="2105025"/>
              <a:ext cx="125412" cy="96838"/>
            </a:xfrm>
            <a:custGeom>
              <a:avLst/>
              <a:gdLst>
                <a:gd name="T0" fmla="*/ 3 w 35"/>
                <a:gd name="T1" fmla="*/ 18 h 27"/>
                <a:gd name="T2" fmla="*/ 5 w 35"/>
                <a:gd name="T3" fmla="*/ 20 h 27"/>
                <a:gd name="T4" fmla="*/ 7 w 35"/>
                <a:gd name="T5" fmla="*/ 22 h 27"/>
                <a:gd name="T6" fmla="*/ 7 w 35"/>
                <a:gd name="T7" fmla="*/ 24 h 27"/>
                <a:gd name="T8" fmla="*/ 8 w 35"/>
                <a:gd name="T9" fmla="*/ 24 h 27"/>
                <a:gd name="T10" fmla="*/ 10 w 35"/>
                <a:gd name="T11" fmla="*/ 25 h 27"/>
                <a:gd name="T12" fmla="*/ 13 w 35"/>
                <a:gd name="T13" fmla="*/ 26 h 27"/>
                <a:gd name="T14" fmla="*/ 15 w 35"/>
                <a:gd name="T15" fmla="*/ 27 h 27"/>
                <a:gd name="T16" fmla="*/ 17 w 35"/>
                <a:gd name="T17" fmla="*/ 26 h 27"/>
                <a:gd name="T18" fmla="*/ 19 w 35"/>
                <a:gd name="T19" fmla="*/ 25 h 27"/>
                <a:gd name="T20" fmla="*/ 20 w 35"/>
                <a:gd name="T21" fmla="*/ 26 h 27"/>
                <a:gd name="T22" fmla="*/ 21 w 35"/>
                <a:gd name="T23" fmla="*/ 25 h 27"/>
                <a:gd name="T24" fmla="*/ 23 w 35"/>
                <a:gd name="T25" fmla="*/ 25 h 27"/>
                <a:gd name="T26" fmla="*/ 26 w 35"/>
                <a:gd name="T27" fmla="*/ 23 h 27"/>
                <a:gd name="T28" fmla="*/ 29 w 35"/>
                <a:gd name="T29" fmla="*/ 23 h 27"/>
                <a:gd name="T30" fmla="*/ 35 w 35"/>
                <a:gd name="T31" fmla="*/ 17 h 27"/>
                <a:gd name="T32" fmla="*/ 34 w 35"/>
                <a:gd name="T33" fmla="*/ 16 h 27"/>
                <a:gd name="T34" fmla="*/ 31 w 35"/>
                <a:gd name="T35" fmla="*/ 15 h 27"/>
                <a:gd name="T36" fmla="*/ 26 w 35"/>
                <a:gd name="T37" fmla="*/ 14 h 27"/>
                <a:gd name="T38" fmla="*/ 25 w 35"/>
                <a:gd name="T39" fmla="*/ 12 h 27"/>
                <a:gd name="T40" fmla="*/ 23 w 35"/>
                <a:gd name="T41" fmla="*/ 10 h 27"/>
                <a:gd name="T42" fmla="*/ 24 w 35"/>
                <a:gd name="T43" fmla="*/ 9 h 27"/>
                <a:gd name="T44" fmla="*/ 22 w 35"/>
                <a:gd name="T45" fmla="*/ 9 h 27"/>
                <a:gd name="T46" fmla="*/ 21 w 35"/>
                <a:gd name="T47" fmla="*/ 9 h 27"/>
                <a:gd name="T48" fmla="*/ 21 w 35"/>
                <a:gd name="T49" fmla="*/ 7 h 27"/>
                <a:gd name="T50" fmla="*/ 22 w 35"/>
                <a:gd name="T51" fmla="*/ 6 h 27"/>
                <a:gd name="T52" fmla="*/ 17 w 35"/>
                <a:gd name="T53" fmla="*/ 1 h 27"/>
                <a:gd name="T54" fmla="*/ 15 w 35"/>
                <a:gd name="T55" fmla="*/ 1 h 27"/>
                <a:gd name="T56" fmla="*/ 14 w 35"/>
                <a:gd name="T57" fmla="*/ 1 h 27"/>
                <a:gd name="T58" fmla="*/ 13 w 35"/>
                <a:gd name="T59" fmla="*/ 0 h 27"/>
                <a:gd name="T60" fmla="*/ 12 w 35"/>
                <a:gd name="T61" fmla="*/ 0 h 27"/>
                <a:gd name="T62" fmla="*/ 11 w 35"/>
                <a:gd name="T63" fmla="*/ 1 h 27"/>
                <a:gd name="T64" fmla="*/ 9 w 35"/>
                <a:gd name="T65" fmla="*/ 1 h 27"/>
                <a:gd name="T66" fmla="*/ 9 w 35"/>
                <a:gd name="T67" fmla="*/ 1 h 27"/>
                <a:gd name="T68" fmla="*/ 8 w 35"/>
                <a:gd name="T69" fmla="*/ 4 h 27"/>
                <a:gd name="T70" fmla="*/ 7 w 35"/>
                <a:gd name="T71" fmla="*/ 5 h 27"/>
                <a:gd name="T72" fmla="*/ 6 w 35"/>
                <a:gd name="T73" fmla="*/ 7 h 27"/>
                <a:gd name="T74" fmla="*/ 5 w 35"/>
                <a:gd name="T75" fmla="*/ 9 h 27"/>
                <a:gd name="T76" fmla="*/ 4 w 35"/>
                <a:gd name="T77" fmla="*/ 10 h 27"/>
                <a:gd name="T78" fmla="*/ 3 w 35"/>
                <a:gd name="T79" fmla="*/ 12 h 27"/>
                <a:gd name="T80" fmla="*/ 3 w 35"/>
                <a:gd name="T81" fmla="*/ 15 h 27"/>
                <a:gd name="T82" fmla="*/ 1 w 35"/>
                <a:gd name="T83" fmla="*/ 15 h 27"/>
                <a:gd name="T84" fmla="*/ 1 w 35"/>
                <a:gd name="T85" fmla="*/ 16 h 27"/>
                <a:gd name="T86" fmla="*/ 3 w 35"/>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 h="27">
                  <a:moveTo>
                    <a:pt x="3" y="18"/>
                  </a:moveTo>
                  <a:cubicBezTo>
                    <a:pt x="3" y="18"/>
                    <a:pt x="4" y="19"/>
                    <a:pt x="5" y="20"/>
                  </a:cubicBezTo>
                  <a:cubicBezTo>
                    <a:pt x="5" y="21"/>
                    <a:pt x="6" y="22"/>
                    <a:pt x="7" y="22"/>
                  </a:cubicBezTo>
                  <a:cubicBezTo>
                    <a:pt x="7" y="22"/>
                    <a:pt x="7" y="23"/>
                    <a:pt x="7" y="24"/>
                  </a:cubicBezTo>
                  <a:cubicBezTo>
                    <a:pt x="7" y="24"/>
                    <a:pt x="7" y="24"/>
                    <a:pt x="8" y="24"/>
                  </a:cubicBezTo>
                  <a:cubicBezTo>
                    <a:pt x="8" y="25"/>
                    <a:pt x="9" y="24"/>
                    <a:pt x="10" y="25"/>
                  </a:cubicBezTo>
                  <a:cubicBezTo>
                    <a:pt x="10" y="25"/>
                    <a:pt x="12" y="26"/>
                    <a:pt x="13" y="26"/>
                  </a:cubicBezTo>
                  <a:cubicBezTo>
                    <a:pt x="13" y="26"/>
                    <a:pt x="15" y="27"/>
                    <a:pt x="15" y="27"/>
                  </a:cubicBezTo>
                  <a:cubicBezTo>
                    <a:pt x="16" y="27"/>
                    <a:pt x="16" y="26"/>
                    <a:pt x="17" y="26"/>
                  </a:cubicBezTo>
                  <a:cubicBezTo>
                    <a:pt x="18" y="25"/>
                    <a:pt x="19" y="25"/>
                    <a:pt x="19" y="25"/>
                  </a:cubicBezTo>
                  <a:cubicBezTo>
                    <a:pt x="19" y="25"/>
                    <a:pt x="20" y="26"/>
                    <a:pt x="20" y="26"/>
                  </a:cubicBezTo>
                  <a:cubicBezTo>
                    <a:pt x="20" y="26"/>
                    <a:pt x="21" y="25"/>
                    <a:pt x="21" y="25"/>
                  </a:cubicBezTo>
                  <a:cubicBezTo>
                    <a:pt x="22" y="25"/>
                    <a:pt x="23" y="25"/>
                    <a:pt x="23" y="25"/>
                  </a:cubicBezTo>
                  <a:cubicBezTo>
                    <a:pt x="23" y="25"/>
                    <a:pt x="25" y="23"/>
                    <a:pt x="26" y="23"/>
                  </a:cubicBezTo>
                  <a:cubicBezTo>
                    <a:pt x="28" y="23"/>
                    <a:pt x="28" y="24"/>
                    <a:pt x="29" y="23"/>
                  </a:cubicBezTo>
                  <a:cubicBezTo>
                    <a:pt x="29" y="22"/>
                    <a:pt x="34" y="17"/>
                    <a:pt x="35" y="17"/>
                  </a:cubicBezTo>
                  <a:cubicBezTo>
                    <a:pt x="35" y="16"/>
                    <a:pt x="35" y="16"/>
                    <a:pt x="34" y="16"/>
                  </a:cubicBezTo>
                  <a:cubicBezTo>
                    <a:pt x="34" y="16"/>
                    <a:pt x="33" y="16"/>
                    <a:pt x="31" y="15"/>
                  </a:cubicBezTo>
                  <a:cubicBezTo>
                    <a:pt x="29" y="15"/>
                    <a:pt x="27" y="14"/>
                    <a:pt x="26" y="14"/>
                  </a:cubicBezTo>
                  <a:cubicBezTo>
                    <a:pt x="26" y="14"/>
                    <a:pt x="25" y="13"/>
                    <a:pt x="25" y="12"/>
                  </a:cubicBezTo>
                  <a:cubicBezTo>
                    <a:pt x="24" y="12"/>
                    <a:pt x="23" y="11"/>
                    <a:pt x="23" y="10"/>
                  </a:cubicBezTo>
                  <a:cubicBezTo>
                    <a:pt x="23" y="10"/>
                    <a:pt x="23" y="10"/>
                    <a:pt x="24" y="9"/>
                  </a:cubicBezTo>
                  <a:cubicBezTo>
                    <a:pt x="23" y="9"/>
                    <a:pt x="23" y="9"/>
                    <a:pt x="22" y="9"/>
                  </a:cubicBezTo>
                  <a:cubicBezTo>
                    <a:pt x="22" y="9"/>
                    <a:pt x="21" y="9"/>
                    <a:pt x="21" y="9"/>
                  </a:cubicBezTo>
                  <a:cubicBezTo>
                    <a:pt x="21" y="9"/>
                    <a:pt x="21" y="8"/>
                    <a:pt x="21" y="7"/>
                  </a:cubicBezTo>
                  <a:cubicBezTo>
                    <a:pt x="22" y="7"/>
                    <a:pt x="22" y="6"/>
                    <a:pt x="22" y="6"/>
                  </a:cubicBezTo>
                  <a:cubicBezTo>
                    <a:pt x="22" y="6"/>
                    <a:pt x="18" y="1"/>
                    <a:pt x="17" y="1"/>
                  </a:cubicBezTo>
                  <a:cubicBezTo>
                    <a:pt x="17" y="1"/>
                    <a:pt x="15" y="1"/>
                    <a:pt x="15" y="1"/>
                  </a:cubicBezTo>
                  <a:cubicBezTo>
                    <a:pt x="15" y="1"/>
                    <a:pt x="15" y="0"/>
                    <a:pt x="14" y="1"/>
                  </a:cubicBezTo>
                  <a:cubicBezTo>
                    <a:pt x="13" y="1"/>
                    <a:pt x="13" y="1"/>
                    <a:pt x="13" y="0"/>
                  </a:cubicBezTo>
                  <a:cubicBezTo>
                    <a:pt x="12" y="0"/>
                    <a:pt x="12" y="0"/>
                    <a:pt x="12" y="0"/>
                  </a:cubicBezTo>
                  <a:cubicBezTo>
                    <a:pt x="11" y="1"/>
                    <a:pt x="11" y="2"/>
                    <a:pt x="11" y="1"/>
                  </a:cubicBezTo>
                  <a:cubicBezTo>
                    <a:pt x="11" y="1"/>
                    <a:pt x="10" y="1"/>
                    <a:pt x="9" y="1"/>
                  </a:cubicBezTo>
                  <a:cubicBezTo>
                    <a:pt x="9" y="1"/>
                    <a:pt x="9" y="1"/>
                    <a:pt x="9" y="1"/>
                  </a:cubicBezTo>
                  <a:cubicBezTo>
                    <a:pt x="9" y="2"/>
                    <a:pt x="8" y="3"/>
                    <a:pt x="8" y="4"/>
                  </a:cubicBezTo>
                  <a:cubicBezTo>
                    <a:pt x="8" y="4"/>
                    <a:pt x="7" y="5"/>
                    <a:pt x="7" y="5"/>
                  </a:cubicBezTo>
                  <a:cubicBezTo>
                    <a:pt x="7" y="5"/>
                    <a:pt x="6" y="6"/>
                    <a:pt x="6" y="7"/>
                  </a:cubicBezTo>
                  <a:cubicBezTo>
                    <a:pt x="5" y="7"/>
                    <a:pt x="5" y="9"/>
                    <a:pt x="5" y="9"/>
                  </a:cubicBezTo>
                  <a:cubicBezTo>
                    <a:pt x="4" y="9"/>
                    <a:pt x="3" y="10"/>
                    <a:pt x="4" y="10"/>
                  </a:cubicBezTo>
                  <a:cubicBezTo>
                    <a:pt x="4" y="10"/>
                    <a:pt x="3" y="11"/>
                    <a:pt x="3" y="12"/>
                  </a:cubicBezTo>
                  <a:cubicBezTo>
                    <a:pt x="3" y="13"/>
                    <a:pt x="3" y="15"/>
                    <a:pt x="3" y="15"/>
                  </a:cubicBezTo>
                  <a:cubicBezTo>
                    <a:pt x="3" y="15"/>
                    <a:pt x="1" y="14"/>
                    <a:pt x="1" y="15"/>
                  </a:cubicBezTo>
                  <a:cubicBezTo>
                    <a:pt x="1" y="16"/>
                    <a:pt x="0" y="16"/>
                    <a:pt x="1" y="16"/>
                  </a:cubicBezTo>
                  <a:cubicBezTo>
                    <a:pt x="1" y="17"/>
                    <a:pt x="2" y="17"/>
                    <a:pt x="3"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2" name="Freeform 224">
              <a:extLst>
                <a:ext uri="{FF2B5EF4-FFF2-40B4-BE49-F238E27FC236}">
                  <a16:creationId xmlns:a16="http://schemas.microsoft.com/office/drawing/2014/main" id="{029CECD3-4032-4D64-9AC8-CDB0B5B010FB}"/>
                </a:ext>
              </a:extLst>
            </p:cNvPr>
            <p:cNvSpPr>
              <a:spLocks/>
            </p:cNvSpPr>
            <p:nvPr/>
          </p:nvSpPr>
          <p:spPr bwMode="auto">
            <a:xfrm>
              <a:off x="-3232150" y="1925638"/>
              <a:ext cx="11112" cy="14288"/>
            </a:xfrm>
            <a:custGeom>
              <a:avLst/>
              <a:gdLst>
                <a:gd name="T0" fmla="*/ 3 w 3"/>
                <a:gd name="T1" fmla="*/ 2 h 4"/>
                <a:gd name="T2" fmla="*/ 2 w 3"/>
                <a:gd name="T3" fmla="*/ 0 h 4"/>
                <a:gd name="T4" fmla="*/ 2 w 3"/>
                <a:gd name="T5" fmla="*/ 0 h 4"/>
                <a:gd name="T6" fmla="*/ 0 w 3"/>
                <a:gd name="T7" fmla="*/ 4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3" y="0"/>
                    <a:pt x="2" y="0"/>
                  </a:cubicBezTo>
                  <a:cubicBezTo>
                    <a:pt x="2" y="0"/>
                    <a:pt x="2" y="0"/>
                    <a:pt x="2" y="0"/>
                  </a:cubicBezTo>
                  <a:cubicBezTo>
                    <a:pt x="2" y="1"/>
                    <a:pt x="0" y="3"/>
                    <a:pt x="0" y="4"/>
                  </a:cubicBezTo>
                  <a:cubicBezTo>
                    <a:pt x="1" y="4"/>
                    <a:pt x="1" y="4"/>
                    <a:pt x="1" y="4"/>
                  </a:cubicBezTo>
                  <a:cubicBezTo>
                    <a:pt x="1" y="3"/>
                    <a:pt x="2"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3" name="Freeform 225">
              <a:extLst>
                <a:ext uri="{FF2B5EF4-FFF2-40B4-BE49-F238E27FC236}">
                  <a16:creationId xmlns:a16="http://schemas.microsoft.com/office/drawing/2014/main" id="{80BD9B15-7F38-40FC-94CE-119FE11402DF}"/>
                </a:ext>
              </a:extLst>
            </p:cNvPr>
            <p:cNvSpPr>
              <a:spLocks/>
            </p:cNvSpPr>
            <p:nvPr/>
          </p:nvSpPr>
          <p:spPr bwMode="auto">
            <a:xfrm>
              <a:off x="-3227388" y="1903413"/>
              <a:ext cx="57150" cy="42863"/>
            </a:xfrm>
            <a:custGeom>
              <a:avLst/>
              <a:gdLst>
                <a:gd name="T0" fmla="*/ 2 w 16"/>
                <a:gd name="T1" fmla="*/ 8 h 12"/>
                <a:gd name="T2" fmla="*/ 0 w 16"/>
                <a:gd name="T3" fmla="*/ 10 h 12"/>
                <a:gd name="T4" fmla="*/ 0 w 16"/>
                <a:gd name="T5" fmla="*/ 10 h 12"/>
                <a:gd name="T6" fmla="*/ 0 w 16"/>
                <a:gd name="T7" fmla="*/ 11 h 12"/>
                <a:gd name="T8" fmla="*/ 2 w 16"/>
                <a:gd name="T9" fmla="*/ 12 h 12"/>
                <a:gd name="T10" fmla="*/ 4 w 16"/>
                <a:gd name="T11" fmla="*/ 11 h 12"/>
                <a:gd name="T12" fmla="*/ 12 w 16"/>
                <a:gd name="T13" fmla="*/ 7 h 12"/>
                <a:gd name="T14" fmla="*/ 13 w 16"/>
                <a:gd name="T15" fmla="*/ 6 h 12"/>
                <a:gd name="T16" fmla="*/ 13 w 16"/>
                <a:gd name="T17" fmla="*/ 4 h 12"/>
                <a:gd name="T18" fmla="*/ 13 w 16"/>
                <a:gd name="T19" fmla="*/ 2 h 12"/>
                <a:gd name="T20" fmla="*/ 14 w 16"/>
                <a:gd name="T21" fmla="*/ 1 h 12"/>
                <a:gd name="T22" fmla="*/ 16 w 16"/>
                <a:gd name="T23" fmla="*/ 0 h 12"/>
                <a:gd name="T24" fmla="*/ 15 w 16"/>
                <a:gd name="T25" fmla="*/ 0 h 12"/>
                <a:gd name="T26" fmla="*/ 12 w 16"/>
                <a:gd name="T27" fmla="*/ 0 h 12"/>
                <a:gd name="T28" fmla="*/ 9 w 16"/>
                <a:gd name="T29" fmla="*/ 1 h 12"/>
                <a:gd name="T30" fmla="*/ 7 w 16"/>
                <a:gd name="T31" fmla="*/ 1 h 12"/>
                <a:gd name="T32" fmla="*/ 5 w 16"/>
                <a:gd name="T33" fmla="*/ 1 h 12"/>
                <a:gd name="T34" fmla="*/ 3 w 16"/>
                <a:gd name="T35" fmla="*/ 1 h 12"/>
                <a:gd name="T36" fmla="*/ 2 w 16"/>
                <a:gd name="T37" fmla="*/ 2 h 12"/>
                <a:gd name="T38" fmla="*/ 1 w 16"/>
                <a:gd name="T39" fmla="*/ 3 h 12"/>
                <a:gd name="T40" fmla="*/ 1 w 16"/>
                <a:gd name="T41" fmla="*/ 4 h 12"/>
                <a:gd name="T42" fmla="*/ 1 w 16"/>
                <a:gd name="T43" fmla="*/ 6 h 12"/>
                <a:gd name="T44" fmla="*/ 2 w 16"/>
                <a:gd name="T4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2">
                  <a:moveTo>
                    <a:pt x="2" y="8"/>
                  </a:moveTo>
                  <a:cubicBezTo>
                    <a:pt x="1" y="8"/>
                    <a:pt x="0" y="9"/>
                    <a:pt x="0" y="10"/>
                  </a:cubicBezTo>
                  <a:cubicBezTo>
                    <a:pt x="0" y="10"/>
                    <a:pt x="0" y="10"/>
                    <a:pt x="0" y="10"/>
                  </a:cubicBezTo>
                  <a:cubicBezTo>
                    <a:pt x="0" y="11"/>
                    <a:pt x="0" y="11"/>
                    <a:pt x="0" y="11"/>
                  </a:cubicBezTo>
                  <a:cubicBezTo>
                    <a:pt x="2" y="12"/>
                    <a:pt x="2" y="12"/>
                    <a:pt x="2" y="12"/>
                  </a:cubicBezTo>
                  <a:cubicBezTo>
                    <a:pt x="2" y="12"/>
                    <a:pt x="4" y="11"/>
                    <a:pt x="4" y="11"/>
                  </a:cubicBezTo>
                  <a:cubicBezTo>
                    <a:pt x="5" y="11"/>
                    <a:pt x="12" y="7"/>
                    <a:pt x="12" y="7"/>
                  </a:cubicBezTo>
                  <a:cubicBezTo>
                    <a:pt x="12" y="7"/>
                    <a:pt x="13" y="6"/>
                    <a:pt x="13" y="6"/>
                  </a:cubicBezTo>
                  <a:cubicBezTo>
                    <a:pt x="13" y="5"/>
                    <a:pt x="13" y="4"/>
                    <a:pt x="13" y="4"/>
                  </a:cubicBezTo>
                  <a:cubicBezTo>
                    <a:pt x="14" y="3"/>
                    <a:pt x="13" y="3"/>
                    <a:pt x="13" y="2"/>
                  </a:cubicBezTo>
                  <a:cubicBezTo>
                    <a:pt x="13" y="1"/>
                    <a:pt x="14" y="1"/>
                    <a:pt x="14" y="1"/>
                  </a:cubicBezTo>
                  <a:cubicBezTo>
                    <a:pt x="16" y="0"/>
                    <a:pt x="16" y="0"/>
                    <a:pt x="16" y="0"/>
                  </a:cubicBezTo>
                  <a:cubicBezTo>
                    <a:pt x="15" y="0"/>
                    <a:pt x="15" y="0"/>
                    <a:pt x="15" y="0"/>
                  </a:cubicBezTo>
                  <a:cubicBezTo>
                    <a:pt x="15" y="0"/>
                    <a:pt x="14" y="0"/>
                    <a:pt x="12" y="0"/>
                  </a:cubicBezTo>
                  <a:cubicBezTo>
                    <a:pt x="11" y="0"/>
                    <a:pt x="11" y="1"/>
                    <a:pt x="9" y="1"/>
                  </a:cubicBezTo>
                  <a:cubicBezTo>
                    <a:pt x="8" y="1"/>
                    <a:pt x="7" y="1"/>
                    <a:pt x="7" y="1"/>
                  </a:cubicBezTo>
                  <a:cubicBezTo>
                    <a:pt x="6" y="0"/>
                    <a:pt x="6" y="1"/>
                    <a:pt x="5" y="1"/>
                  </a:cubicBezTo>
                  <a:cubicBezTo>
                    <a:pt x="4" y="1"/>
                    <a:pt x="3" y="1"/>
                    <a:pt x="3" y="1"/>
                  </a:cubicBezTo>
                  <a:cubicBezTo>
                    <a:pt x="3" y="1"/>
                    <a:pt x="2" y="1"/>
                    <a:pt x="2" y="2"/>
                  </a:cubicBezTo>
                  <a:cubicBezTo>
                    <a:pt x="2" y="2"/>
                    <a:pt x="2" y="3"/>
                    <a:pt x="1" y="3"/>
                  </a:cubicBezTo>
                  <a:cubicBezTo>
                    <a:pt x="1" y="4"/>
                    <a:pt x="0" y="4"/>
                    <a:pt x="1" y="4"/>
                  </a:cubicBezTo>
                  <a:cubicBezTo>
                    <a:pt x="1" y="5"/>
                    <a:pt x="1" y="5"/>
                    <a:pt x="1" y="6"/>
                  </a:cubicBezTo>
                  <a:cubicBezTo>
                    <a:pt x="2" y="6"/>
                    <a:pt x="2" y="7"/>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4" name="Freeform 226">
              <a:extLst>
                <a:ext uri="{FF2B5EF4-FFF2-40B4-BE49-F238E27FC236}">
                  <a16:creationId xmlns:a16="http://schemas.microsoft.com/office/drawing/2014/main" id="{FDE07D85-F678-44DC-99EB-761DB477B90B}"/>
                </a:ext>
              </a:extLst>
            </p:cNvPr>
            <p:cNvSpPr>
              <a:spLocks/>
            </p:cNvSpPr>
            <p:nvPr/>
          </p:nvSpPr>
          <p:spPr bwMode="auto">
            <a:xfrm>
              <a:off x="-2473325" y="1892300"/>
              <a:ext cx="33337" cy="39688"/>
            </a:xfrm>
            <a:custGeom>
              <a:avLst/>
              <a:gdLst>
                <a:gd name="T0" fmla="*/ 2 w 9"/>
                <a:gd name="T1" fmla="*/ 1 h 11"/>
                <a:gd name="T2" fmla="*/ 1 w 9"/>
                <a:gd name="T3" fmla="*/ 2 h 11"/>
                <a:gd name="T4" fmla="*/ 2 w 9"/>
                <a:gd name="T5" fmla="*/ 3 h 11"/>
                <a:gd name="T6" fmla="*/ 1 w 9"/>
                <a:gd name="T7" fmla="*/ 4 h 11"/>
                <a:gd name="T8" fmla="*/ 1 w 9"/>
                <a:gd name="T9" fmla="*/ 6 h 11"/>
                <a:gd name="T10" fmla="*/ 1 w 9"/>
                <a:gd name="T11" fmla="*/ 9 h 11"/>
                <a:gd name="T12" fmla="*/ 1 w 9"/>
                <a:gd name="T13" fmla="*/ 10 h 11"/>
                <a:gd name="T14" fmla="*/ 5 w 9"/>
                <a:gd name="T15" fmla="*/ 9 h 11"/>
                <a:gd name="T16" fmla="*/ 8 w 9"/>
                <a:gd name="T17" fmla="*/ 8 h 11"/>
                <a:gd name="T18" fmla="*/ 9 w 9"/>
                <a:gd name="T19" fmla="*/ 7 h 11"/>
                <a:gd name="T20" fmla="*/ 8 w 9"/>
                <a:gd name="T21" fmla="*/ 4 h 11"/>
                <a:gd name="T22" fmla="*/ 6 w 9"/>
                <a:gd name="T23" fmla="*/ 0 h 11"/>
                <a:gd name="T24" fmla="*/ 4 w 9"/>
                <a:gd name="T25" fmla="*/ 0 h 11"/>
                <a:gd name="T26" fmla="*/ 2 w 9"/>
                <a:gd name="T2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1">
                  <a:moveTo>
                    <a:pt x="2" y="1"/>
                  </a:moveTo>
                  <a:cubicBezTo>
                    <a:pt x="2" y="1"/>
                    <a:pt x="1" y="1"/>
                    <a:pt x="1" y="2"/>
                  </a:cubicBezTo>
                  <a:cubicBezTo>
                    <a:pt x="1" y="2"/>
                    <a:pt x="1" y="3"/>
                    <a:pt x="2" y="3"/>
                  </a:cubicBezTo>
                  <a:cubicBezTo>
                    <a:pt x="2" y="3"/>
                    <a:pt x="2" y="4"/>
                    <a:pt x="1" y="4"/>
                  </a:cubicBezTo>
                  <a:cubicBezTo>
                    <a:pt x="1" y="4"/>
                    <a:pt x="1" y="5"/>
                    <a:pt x="1" y="6"/>
                  </a:cubicBezTo>
                  <a:cubicBezTo>
                    <a:pt x="2" y="7"/>
                    <a:pt x="0" y="8"/>
                    <a:pt x="1" y="9"/>
                  </a:cubicBezTo>
                  <a:cubicBezTo>
                    <a:pt x="1" y="9"/>
                    <a:pt x="1" y="10"/>
                    <a:pt x="1" y="10"/>
                  </a:cubicBezTo>
                  <a:cubicBezTo>
                    <a:pt x="1" y="11"/>
                    <a:pt x="4" y="10"/>
                    <a:pt x="5" y="9"/>
                  </a:cubicBezTo>
                  <a:cubicBezTo>
                    <a:pt x="7" y="8"/>
                    <a:pt x="7" y="8"/>
                    <a:pt x="8" y="8"/>
                  </a:cubicBezTo>
                  <a:cubicBezTo>
                    <a:pt x="8" y="8"/>
                    <a:pt x="9" y="7"/>
                    <a:pt x="9" y="7"/>
                  </a:cubicBezTo>
                  <a:cubicBezTo>
                    <a:pt x="8" y="6"/>
                    <a:pt x="8" y="5"/>
                    <a:pt x="8" y="4"/>
                  </a:cubicBezTo>
                  <a:cubicBezTo>
                    <a:pt x="8" y="3"/>
                    <a:pt x="7" y="1"/>
                    <a:pt x="6" y="0"/>
                  </a:cubicBezTo>
                  <a:cubicBezTo>
                    <a:pt x="5" y="0"/>
                    <a:pt x="5" y="0"/>
                    <a:pt x="4" y="0"/>
                  </a:cubicBezTo>
                  <a:cubicBezTo>
                    <a:pt x="4" y="0"/>
                    <a:pt x="3" y="0"/>
                    <a:pt x="2"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5" name="Freeform 227">
              <a:extLst>
                <a:ext uri="{FF2B5EF4-FFF2-40B4-BE49-F238E27FC236}">
                  <a16:creationId xmlns:a16="http://schemas.microsoft.com/office/drawing/2014/main" id="{C0CA4FA2-CF40-4D90-9AE1-FD71E25AABCD}"/>
                </a:ext>
              </a:extLst>
            </p:cNvPr>
            <p:cNvSpPr>
              <a:spLocks/>
            </p:cNvSpPr>
            <p:nvPr/>
          </p:nvSpPr>
          <p:spPr bwMode="auto">
            <a:xfrm>
              <a:off x="-2787650" y="2005013"/>
              <a:ext cx="36512" cy="46038"/>
            </a:xfrm>
            <a:custGeom>
              <a:avLst/>
              <a:gdLst>
                <a:gd name="T0" fmla="*/ 10 w 10"/>
                <a:gd name="T1" fmla="*/ 11 h 13"/>
                <a:gd name="T2" fmla="*/ 9 w 10"/>
                <a:gd name="T3" fmla="*/ 7 h 13"/>
                <a:gd name="T4" fmla="*/ 7 w 10"/>
                <a:gd name="T5" fmla="*/ 9 h 13"/>
                <a:gd name="T6" fmla="*/ 7 w 10"/>
                <a:gd name="T7" fmla="*/ 6 h 13"/>
                <a:gd name="T8" fmla="*/ 9 w 10"/>
                <a:gd name="T9" fmla="*/ 4 h 13"/>
                <a:gd name="T10" fmla="*/ 8 w 10"/>
                <a:gd name="T11" fmla="*/ 3 h 13"/>
                <a:gd name="T12" fmla="*/ 5 w 10"/>
                <a:gd name="T13" fmla="*/ 3 h 13"/>
                <a:gd name="T14" fmla="*/ 4 w 10"/>
                <a:gd name="T15" fmla="*/ 2 h 13"/>
                <a:gd name="T16" fmla="*/ 2 w 10"/>
                <a:gd name="T17" fmla="*/ 1 h 13"/>
                <a:gd name="T18" fmla="*/ 0 w 10"/>
                <a:gd name="T19" fmla="*/ 1 h 13"/>
                <a:gd name="T20" fmla="*/ 2 w 10"/>
                <a:gd name="T21" fmla="*/ 3 h 13"/>
                <a:gd name="T22" fmla="*/ 1 w 10"/>
                <a:gd name="T23" fmla="*/ 4 h 13"/>
                <a:gd name="T24" fmla="*/ 1 w 10"/>
                <a:gd name="T25" fmla="*/ 7 h 13"/>
                <a:gd name="T26" fmla="*/ 2 w 10"/>
                <a:gd name="T27" fmla="*/ 12 h 13"/>
                <a:gd name="T28" fmla="*/ 4 w 10"/>
                <a:gd name="T29" fmla="*/ 11 h 13"/>
                <a:gd name="T30" fmla="*/ 5 w 10"/>
                <a:gd name="T31" fmla="*/ 10 h 13"/>
                <a:gd name="T32" fmla="*/ 7 w 10"/>
                <a:gd name="T33" fmla="*/ 9 h 13"/>
                <a:gd name="T34" fmla="*/ 8 w 10"/>
                <a:gd name="T35" fmla="*/ 12 h 13"/>
                <a:gd name="T36" fmla="*/ 8 w 10"/>
                <a:gd name="T37" fmla="*/ 13 h 13"/>
                <a:gd name="T38" fmla="*/ 9 w 10"/>
                <a:gd name="T39" fmla="*/ 13 h 13"/>
                <a:gd name="T40" fmla="*/ 10 w 10"/>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13">
                  <a:moveTo>
                    <a:pt x="10" y="11"/>
                  </a:moveTo>
                  <a:cubicBezTo>
                    <a:pt x="10" y="9"/>
                    <a:pt x="9" y="7"/>
                    <a:pt x="9" y="7"/>
                  </a:cubicBezTo>
                  <a:cubicBezTo>
                    <a:pt x="9" y="7"/>
                    <a:pt x="8" y="9"/>
                    <a:pt x="7" y="9"/>
                  </a:cubicBezTo>
                  <a:cubicBezTo>
                    <a:pt x="7" y="8"/>
                    <a:pt x="7" y="6"/>
                    <a:pt x="7" y="6"/>
                  </a:cubicBezTo>
                  <a:cubicBezTo>
                    <a:pt x="8" y="6"/>
                    <a:pt x="9" y="4"/>
                    <a:pt x="9" y="4"/>
                  </a:cubicBezTo>
                  <a:cubicBezTo>
                    <a:pt x="9" y="3"/>
                    <a:pt x="8" y="3"/>
                    <a:pt x="8" y="3"/>
                  </a:cubicBezTo>
                  <a:cubicBezTo>
                    <a:pt x="7" y="3"/>
                    <a:pt x="5" y="3"/>
                    <a:pt x="5" y="3"/>
                  </a:cubicBezTo>
                  <a:cubicBezTo>
                    <a:pt x="5" y="3"/>
                    <a:pt x="4" y="3"/>
                    <a:pt x="4" y="2"/>
                  </a:cubicBezTo>
                  <a:cubicBezTo>
                    <a:pt x="4" y="1"/>
                    <a:pt x="3" y="1"/>
                    <a:pt x="2" y="1"/>
                  </a:cubicBezTo>
                  <a:cubicBezTo>
                    <a:pt x="1" y="1"/>
                    <a:pt x="1" y="0"/>
                    <a:pt x="0" y="1"/>
                  </a:cubicBezTo>
                  <a:cubicBezTo>
                    <a:pt x="0" y="2"/>
                    <a:pt x="2" y="2"/>
                    <a:pt x="2" y="3"/>
                  </a:cubicBezTo>
                  <a:cubicBezTo>
                    <a:pt x="2" y="4"/>
                    <a:pt x="1" y="3"/>
                    <a:pt x="1" y="4"/>
                  </a:cubicBezTo>
                  <a:cubicBezTo>
                    <a:pt x="1" y="4"/>
                    <a:pt x="1" y="6"/>
                    <a:pt x="1" y="7"/>
                  </a:cubicBezTo>
                  <a:cubicBezTo>
                    <a:pt x="2" y="8"/>
                    <a:pt x="2" y="10"/>
                    <a:pt x="2" y="12"/>
                  </a:cubicBezTo>
                  <a:cubicBezTo>
                    <a:pt x="3" y="11"/>
                    <a:pt x="3" y="11"/>
                    <a:pt x="4" y="11"/>
                  </a:cubicBezTo>
                  <a:cubicBezTo>
                    <a:pt x="4" y="11"/>
                    <a:pt x="5" y="11"/>
                    <a:pt x="5" y="10"/>
                  </a:cubicBezTo>
                  <a:cubicBezTo>
                    <a:pt x="6" y="9"/>
                    <a:pt x="6" y="9"/>
                    <a:pt x="7" y="9"/>
                  </a:cubicBezTo>
                  <a:cubicBezTo>
                    <a:pt x="7" y="9"/>
                    <a:pt x="8" y="11"/>
                    <a:pt x="8" y="12"/>
                  </a:cubicBezTo>
                  <a:cubicBezTo>
                    <a:pt x="8" y="13"/>
                    <a:pt x="8" y="13"/>
                    <a:pt x="8" y="13"/>
                  </a:cubicBezTo>
                  <a:cubicBezTo>
                    <a:pt x="9" y="13"/>
                    <a:pt x="9" y="13"/>
                    <a:pt x="9" y="13"/>
                  </a:cubicBezTo>
                  <a:cubicBezTo>
                    <a:pt x="9" y="13"/>
                    <a:pt x="10" y="12"/>
                    <a:pt x="1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6" name="Freeform 228">
              <a:extLst>
                <a:ext uri="{FF2B5EF4-FFF2-40B4-BE49-F238E27FC236}">
                  <a16:creationId xmlns:a16="http://schemas.microsoft.com/office/drawing/2014/main" id="{C0F56581-E8F2-41FC-8E30-13248B2C8E87}"/>
                </a:ext>
              </a:extLst>
            </p:cNvPr>
            <p:cNvSpPr>
              <a:spLocks/>
            </p:cNvSpPr>
            <p:nvPr/>
          </p:nvSpPr>
          <p:spPr bwMode="auto">
            <a:xfrm>
              <a:off x="-2949575" y="1917700"/>
              <a:ext cx="234950" cy="249238"/>
            </a:xfrm>
            <a:custGeom>
              <a:avLst/>
              <a:gdLst>
                <a:gd name="T0" fmla="*/ 46 w 65"/>
                <a:gd name="T1" fmla="*/ 28 h 69"/>
                <a:gd name="T2" fmla="*/ 45 w 65"/>
                <a:gd name="T3" fmla="*/ 25 h 69"/>
                <a:gd name="T4" fmla="*/ 49 w 65"/>
                <a:gd name="T5" fmla="*/ 26 h 69"/>
                <a:gd name="T6" fmla="*/ 53 w 65"/>
                <a:gd name="T7" fmla="*/ 27 h 69"/>
                <a:gd name="T8" fmla="*/ 52 w 65"/>
                <a:gd name="T9" fmla="*/ 30 h 69"/>
                <a:gd name="T10" fmla="*/ 54 w 65"/>
                <a:gd name="T11" fmla="*/ 31 h 69"/>
                <a:gd name="T12" fmla="*/ 55 w 65"/>
                <a:gd name="T13" fmla="*/ 35 h 69"/>
                <a:gd name="T14" fmla="*/ 56 w 65"/>
                <a:gd name="T15" fmla="*/ 30 h 69"/>
                <a:gd name="T16" fmla="*/ 59 w 65"/>
                <a:gd name="T17" fmla="*/ 27 h 69"/>
                <a:gd name="T18" fmla="*/ 61 w 65"/>
                <a:gd name="T19" fmla="*/ 23 h 69"/>
                <a:gd name="T20" fmla="*/ 64 w 65"/>
                <a:gd name="T21" fmla="*/ 22 h 69"/>
                <a:gd name="T22" fmla="*/ 65 w 65"/>
                <a:gd name="T23" fmla="*/ 19 h 69"/>
                <a:gd name="T24" fmla="*/ 62 w 65"/>
                <a:gd name="T25" fmla="*/ 17 h 69"/>
                <a:gd name="T26" fmla="*/ 58 w 65"/>
                <a:gd name="T27" fmla="*/ 17 h 69"/>
                <a:gd name="T28" fmla="*/ 55 w 65"/>
                <a:gd name="T29" fmla="*/ 19 h 69"/>
                <a:gd name="T30" fmla="*/ 53 w 65"/>
                <a:gd name="T31" fmla="*/ 21 h 69"/>
                <a:gd name="T32" fmla="*/ 51 w 65"/>
                <a:gd name="T33" fmla="*/ 23 h 69"/>
                <a:gd name="T34" fmla="*/ 47 w 65"/>
                <a:gd name="T35" fmla="*/ 23 h 69"/>
                <a:gd name="T36" fmla="*/ 46 w 65"/>
                <a:gd name="T37" fmla="*/ 20 h 69"/>
                <a:gd name="T38" fmla="*/ 45 w 65"/>
                <a:gd name="T39" fmla="*/ 23 h 69"/>
                <a:gd name="T40" fmla="*/ 38 w 65"/>
                <a:gd name="T41" fmla="*/ 23 h 69"/>
                <a:gd name="T42" fmla="*/ 34 w 65"/>
                <a:gd name="T43" fmla="*/ 22 h 69"/>
                <a:gd name="T44" fmla="*/ 31 w 65"/>
                <a:gd name="T45" fmla="*/ 20 h 69"/>
                <a:gd name="T46" fmla="*/ 28 w 65"/>
                <a:gd name="T47" fmla="*/ 18 h 69"/>
                <a:gd name="T48" fmla="*/ 29 w 65"/>
                <a:gd name="T49" fmla="*/ 15 h 69"/>
                <a:gd name="T50" fmla="*/ 27 w 65"/>
                <a:gd name="T51" fmla="*/ 12 h 69"/>
                <a:gd name="T52" fmla="*/ 24 w 65"/>
                <a:gd name="T53" fmla="*/ 9 h 69"/>
                <a:gd name="T54" fmla="*/ 26 w 65"/>
                <a:gd name="T55" fmla="*/ 7 h 69"/>
                <a:gd name="T56" fmla="*/ 24 w 65"/>
                <a:gd name="T57" fmla="*/ 3 h 69"/>
                <a:gd name="T58" fmla="*/ 22 w 65"/>
                <a:gd name="T59" fmla="*/ 0 h 69"/>
                <a:gd name="T60" fmla="*/ 20 w 65"/>
                <a:gd name="T61" fmla="*/ 2 h 69"/>
                <a:gd name="T62" fmla="*/ 15 w 65"/>
                <a:gd name="T63" fmla="*/ 2 h 69"/>
                <a:gd name="T64" fmla="*/ 14 w 65"/>
                <a:gd name="T65" fmla="*/ 6 h 69"/>
                <a:gd name="T66" fmla="*/ 16 w 65"/>
                <a:gd name="T67" fmla="*/ 9 h 69"/>
                <a:gd name="T68" fmla="*/ 15 w 65"/>
                <a:gd name="T69" fmla="*/ 13 h 69"/>
                <a:gd name="T70" fmla="*/ 12 w 65"/>
                <a:gd name="T71" fmla="*/ 15 h 69"/>
                <a:gd name="T72" fmla="*/ 9 w 65"/>
                <a:gd name="T73" fmla="*/ 19 h 69"/>
                <a:gd name="T74" fmla="*/ 6 w 65"/>
                <a:gd name="T75" fmla="*/ 21 h 69"/>
                <a:gd name="T76" fmla="*/ 3 w 65"/>
                <a:gd name="T77" fmla="*/ 23 h 69"/>
                <a:gd name="T78" fmla="*/ 5 w 65"/>
                <a:gd name="T79" fmla="*/ 27 h 69"/>
                <a:gd name="T80" fmla="*/ 4 w 65"/>
                <a:gd name="T81" fmla="*/ 29 h 69"/>
                <a:gd name="T82" fmla="*/ 0 w 65"/>
                <a:gd name="T83" fmla="*/ 31 h 69"/>
                <a:gd name="T84" fmla="*/ 2 w 65"/>
                <a:gd name="T85" fmla="*/ 33 h 69"/>
                <a:gd name="T86" fmla="*/ 1 w 65"/>
                <a:gd name="T87" fmla="*/ 34 h 69"/>
                <a:gd name="T88" fmla="*/ 9 w 65"/>
                <a:gd name="T89" fmla="*/ 36 h 69"/>
                <a:gd name="T90" fmla="*/ 10 w 65"/>
                <a:gd name="T91" fmla="*/ 37 h 69"/>
                <a:gd name="T92" fmla="*/ 11 w 65"/>
                <a:gd name="T93" fmla="*/ 43 h 69"/>
                <a:gd name="T94" fmla="*/ 14 w 65"/>
                <a:gd name="T95" fmla="*/ 53 h 69"/>
                <a:gd name="T96" fmla="*/ 18 w 65"/>
                <a:gd name="T97" fmla="*/ 64 h 69"/>
                <a:gd name="T98" fmla="*/ 23 w 65"/>
                <a:gd name="T99" fmla="*/ 67 h 69"/>
                <a:gd name="T100" fmla="*/ 26 w 65"/>
                <a:gd name="T101" fmla="*/ 63 h 69"/>
                <a:gd name="T102" fmla="*/ 27 w 65"/>
                <a:gd name="T103" fmla="*/ 59 h 69"/>
                <a:gd name="T104" fmla="*/ 28 w 65"/>
                <a:gd name="T105" fmla="*/ 52 h 69"/>
                <a:gd name="T106" fmla="*/ 31 w 65"/>
                <a:gd name="T107" fmla="*/ 48 h 69"/>
                <a:gd name="T108" fmla="*/ 38 w 65"/>
                <a:gd name="T109" fmla="*/ 42 h 69"/>
                <a:gd name="T110" fmla="*/ 42 w 65"/>
                <a:gd name="T111" fmla="*/ 37 h 69"/>
                <a:gd name="T112" fmla="*/ 47 w 65"/>
                <a:gd name="T113"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9">
                  <a:moveTo>
                    <a:pt x="46" y="31"/>
                  </a:moveTo>
                  <a:cubicBezTo>
                    <a:pt x="46" y="30"/>
                    <a:pt x="46" y="28"/>
                    <a:pt x="46" y="28"/>
                  </a:cubicBezTo>
                  <a:cubicBezTo>
                    <a:pt x="46" y="27"/>
                    <a:pt x="47" y="28"/>
                    <a:pt x="47" y="27"/>
                  </a:cubicBezTo>
                  <a:cubicBezTo>
                    <a:pt x="47" y="26"/>
                    <a:pt x="45" y="26"/>
                    <a:pt x="45" y="25"/>
                  </a:cubicBezTo>
                  <a:cubicBezTo>
                    <a:pt x="46" y="24"/>
                    <a:pt x="46" y="25"/>
                    <a:pt x="47" y="25"/>
                  </a:cubicBezTo>
                  <a:cubicBezTo>
                    <a:pt x="48" y="25"/>
                    <a:pt x="49" y="25"/>
                    <a:pt x="49" y="26"/>
                  </a:cubicBezTo>
                  <a:cubicBezTo>
                    <a:pt x="49" y="27"/>
                    <a:pt x="50" y="27"/>
                    <a:pt x="50" y="27"/>
                  </a:cubicBezTo>
                  <a:cubicBezTo>
                    <a:pt x="50" y="27"/>
                    <a:pt x="52" y="27"/>
                    <a:pt x="53" y="27"/>
                  </a:cubicBezTo>
                  <a:cubicBezTo>
                    <a:pt x="53" y="27"/>
                    <a:pt x="54" y="27"/>
                    <a:pt x="54" y="28"/>
                  </a:cubicBezTo>
                  <a:cubicBezTo>
                    <a:pt x="54" y="28"/>
                    <a:pt x="53" y="30"/>
                    <a:pt x="52" y="30"/>
                  </a:cubicBezTo>
                  <a:cubicBezTo>
                    <a:pt x="52" y="30"/>
                    <a:pt x="52" y="32"/>
                    <a:pt x="52" y="33"/>
                  </a:cubicBezTo>
                  <a:cubicBezTo>
                    <a:pt x="53" y="33"/>
                    <a:pt x="54" y="31"/>
                    <a:pt x="54" y="31"/>
                  </a:cubicBezTo>
                  <a:cubicBezTo>
                    <a:pt x="54" y="31"/>
                    <a:pt x="55" y="33"/>
                    <a:pt x="55" y="35"/>
                  </a:cubicBezTo>
                  <a:cubicBezTo>
                    <a:pt x="55" y="35"/>
                    <a:pt x="55" y="35"/>
                    <a:pt x="55" y="35"/>
                  </a:cubicBezTo>
                  <a:cubicBezTo>
                    <a:pt x="56" y="35"/>
                    <a:pt x="56" y="33"/>
                    <a:pt x="56" y="32"/>
                  </a:cubicBezTo>
                  <a:cubicBezTo>
                    <a:pt x="56" y="32"/>
                    <a:pt x="56" y="30"/>
                    <a:pt x="56" y="30"/>
                  </a:cubicBezTo>
                  <a:cubicBezTo>
                    <a:pt x="57" y="30"/>
                    <a:pt x="58" y="31"/>
                    <a:pt x="58" y="30"/>
                  </a:cubicBezTo>
                  <a:cubicBezTo>
                    <a:pt x="58" y="30"/>
                    <a:pt x="59" y="28"/>
                    <a:pt x="59" y="27"/>
                  </a:cubicBezTo>
                  <a:cubicBezTo>
                    <a:pt x="59" y="27"/>
                    <a:pt x="60" y="26"/>
                    <a:pt x="60" y="25"/>
                  </a:cubicBezTo>
                  <a:cubicBezTo>
                    <a:pt x="60" y="24"/>
                    <a:pt x="61" y="23"/>
                    <a:pt x="61" y="23"/>
                  </a:cubicBezTo>
                  <a:cubicBezTo>
                    <a:pt x="62" y="22"/>
                    <a:pt x="63" y="21"/>
                    <a:pt x="63" y="22"/>
                  </a:cubicBezTo>
                  <a:cubicBezTo>
                    <a:pt x="63" y="22"/>
                    <a:pt x="65" y="23"/>
                    <a:pt x="64" y="22"/>
                  </a:cubicBezTo>
                  <a:cubicBezTo>
                    <a:pt x="64" y="21"/>
                    <a:pt x="64" y="21"/>
                    <a:pt x="64" y="20"/>
                  </a:cubicBezTo>
                  <a:cubicBezTo>
                    <a:pt x="64" y="20"/>
                    <a:pt x="65" y="19"/>
                    <a:pt x="65" y="19"/>
                  </a:cubicBezTo>
                  <a:cubicBezTo>
                    <a:pt x="65" y="19"/>
                    <a:pt x="63" y="19"/>
                    <a:pt x="63" y="19"/>
                  </a:cubicBezTo>
                  <a:cubicBezTo>
                    <a:pt x="63" y="18"/>
                    <a:pt x="62" y="17"/>
                    <a:pt x="62" y="17"/>
                  </a:cubicBezTo>
                  <a:cubicBezTo>
                    <a:pt x="62" y="17"/>
                    <a:pt x="62" y="17"/>
                    <a:pt x="61" y="17"/>
                  </a:cubicBezTo>
                  <a:cubicBezTo>
                    <a:pt x="61" y="18"/>
                    <a:pt x="60" y="17"/>
                    <a:pt x="58" y="17"/>
                  </a:cubicBezTo>
                  <a:cubicBezTo>
                    <a:pt x="57" y="18"/>
                    <a:pt x="57" y="19"/>
                    <a:pt x="56" y="19"/>
                  </a:cubicBezTo>
                  <a:cubicBezTo>
                    <a:pt x="56" y="18"/>
                    <a:pt x="56" y="19"/>
                    <a:pt x="55" y="19"/>
                  </a:cubicBezTo>
                  <a:cubicBezTo>
                    <a:pt x="55" y="20"/>
                    <a:pt x="55" y="20"/>
                    <a:pt x="54" y="20"/>
                  </a:cubicBezTo>
                  <a:cubicBezTo>
                    <a:pt x="54" y="20"/>
                    <a:pt x="53" y="21"/>
                    <a:pt x="53" y="21"/>
                  </a:cubicBezTo>
                  <a:cubicBezTo>
                    <a:pt x="53" y="21"/>
                    <a:pt x="54" y="22"/>
                    <a:pt x="53" y="23"/>
                  </a:cubicBezTo>
                  <a:cubicBezTo>
                    <a:pt x="53" y="24"/>
                    <a:pt x="52" y="23"/>
                    <a:pt x="51" y="23"/>
                  </a:cubicBezTo>
                  <a:cubicBezTo>
                    <a:pt x="50" y="24"/>
                    <a:pt x="50" y="23"/>
                    <a:pt x="49" y="23"/>
                  </a:cubicBezTo>
                  <a:cubicBezTo>
                    <a:pt x="48" y="23"/>
                    <a:pt x="48" y="23"/>
                    <a:pt x="47" y="23"/>
                  </a:cubicBezTo>
                  <a:cubicBezTo>
                    <a:pt x="47" y="23"/>
                    <a:pt x="46" y="22"/>
                    <a:pt x="47" y="21"/>
                  </a:cubicBezTo>
                  <a:cubicBezTo>
                    <a:pt x="47" y="20"/>
                    <a:pt x="46" y="19"/>
                    <a:pt x="46" y="20"/>
                  </a:cubicBezTo>
                  <a:cubicBezTo>
                    <a:pt x="45" y="20"/>
                    <a:pt x="45" y="20"/>
                    <a:pt x="45" y="21"/>
                  </a:cubicBezTo>
                  <a:cubicBezTo>
                    <a:pt x="45" y="22"/>
                    <a:pt x="45" y="23"/>
                    <a:pt x="45" y="23"/>
                  </a:cubicBezTo>
                  <a:cubicBezTo>
                    <a:pt x="44" y="24"/>
                    <a:pt x="41" y="24"/>
                    <a:pt x="41" y="24"/>
                  </a:cubicBezTo>
                  <a:cubicBezTo>
                    <a:pt x="40" y="23"/>
                    <a:pt x="38" y="23"/>
                    <a:pt x="38" y="23"/>
                  </a:cubicBezTo>
                  <a:cubicBezTo>
                    <a:pt x="38" y="22"/>
                    <a:pt x="37" y="21"/>
                    <a:pt x="36" y="21"/>
                  </a:cubicBezTo>
                  <a:cubicBezTo>
                    <a:pt x="36" y="21"/>
                    <a:pt x="35" y="22"/>
                    <a:pt x="34" y="22"/>
                  </a:cubicBezTo>
                  <a:cubicBezTo>
                    <a:pt x="34" y="21"/>
                    <a:pt x="33" y="21"/>
                    <a:pt x="32" y="21"/>
                  </a:cubicBezTo>
                  <a:cubicBezTo>
                    <a:pt x="32" y="20"/>
                    <a:pt x="31" y="20"/>
                    <a:pt x="31" y="20"/>
                  </a:cubicBezTo>
                  <a:cubicBezTo>
                    <a:pt x="31" y="19"/>
                    <a:pt x="29" y="19"/>
                    <a:pt x="29" y="19"/>
                  </a:cubicBezTo>
                  <a:cubicBezTo>
                    <a:pt x="29" y="18"/>
                    <a:pt x="28" y="18"/>
                    <a:pt x="28" y="18"/>
                  </a:cubicBezTo>
                  <a:cubicBezTo>
                    <a:pt x="28" y="17"/>
                    <a:pt x="28" y="17"/>
                    <a:pt x="28" y="16"/>
                  </a:cubicBezTo>
                  <a:cubicBezTo>
                    <a:pt x="28" y="16"/>
                    <a:pt x="29" y="15"/>
                    <a:pt x="29" y="15"/>
                  </a:cubicBezTo>
                  <a:cubicBezTo>
                    <a:pt x="29" y="14"/>
                    <a:pt x="28" y="14"/>
                    <a:pt x="28" y="14"/>
                  </a:cubicBezTo>
                  <a:cubicBezTo>
                    <a:pt x="28" y="14"/>
                    <a:pt x="27" y="12"/>
                    <a:pt x="27" y="12"/>
                  </a:cubicBezTo>
                  <a:cubicBezTo>
                    <a:pt x="26" y="12"/>
                    <a:pt x="25" y="11"/>
                    <a:pt x="25" y="11"/>
                  </a:cubicBezTo>
                  <a:cubicBezTo>
                    <a:pt x="24" y="11"/>
                    <a:pt x="24" y="10"/>
                    <a:pt x="24" y="9"/>
                  </a:cubicBezTo>
                  <a:cubicBezTo>
                    <a:pt x="24" y="9"/>
                    <a:pt x="24" y="8"/>
                    <a:pt x="24" y="8"/>
                  </a:cubicBezTo>
                  <a:cubicBezTo>
                    <a:pt x="25" y="9"/>
                    <a:pt x="26" y="8"/>
                    <a:pt x="26" y="7"/>
                  </a:cubicBezTo>
                  <a:cubicBezTo>
                    <a:pt x="25" y="7"/>
                    <a:pt x="25" y="6"/>
                    <a:pt x="25" y="5"/>
                  </a:cubicBezTo>
                  <a:cubicBezTo>
                    <a:pt x="25" y="5"/>
                    <a:pt x="25" y="4"/>
                    <a:pt x="24" y="3"/>
                  </a:cubicBezTo>
                  <a:cubicBezTo>
                    <a:pt x="24" y="3"/>
                    <a:pt x="23" y="2"/>
                    <a:pt x="23" y="2"/>
                  </a:cubicBezTo>
                  <a:cubicBezTo>
                    <a:pt x="23" y="1"/>
                    <a:pt x="22" y="0"/>
                    <a:pt x="22" y="0"/>
                  </a:cubicBezTo>
                  <a:cubicBezTo>
                    <a:pt x="21" y="1"/>
                    <a:pt x="21" y="1"/>
                    <a:pt x="21" y="1"/>
                  </a:cubicBezTo>
                  <a:cubicBezTo>
                    <a:pt x="21" y="1"/>
                    <a:pt x="21" y="2"/>
                    <a:pt x="20" y="2"/>
                  </a:cubicBezTo>
                  <a:cubicBezTo>
                    <a:pt x="20" y="2"/>
                    <a:pt x="19" y="3"/>
                    <a:pt x="18" y="3"/>
                  </a:cubicBezTo>
                  <a:cubicBezTo>
                    <a:pt x="17" y="4"/>
                    <a:pt x="16" y="2"/>
                    <a:pt x="15" y="2"/>
                  </a:cubicBezTo>
                  <a:cubicBezTo>
                    <a:pt x="14" y="2"/>
                    <a:pt x="13" y="4"/>
                    <a:pt x="13" y="4"/>
                  </a:cubicBezTo>
                  <a:cubicBezTo>
                    <a:pt x="14" y="4"/>
                    <a:pt x="14" y="6"/>
                    <a:pt x="14" y="6"/>
                  </a:cubicBezTo>
                  <a:cubicBezTo>
                    <a:pt x="14" y="6"/>
                    <a:pt x="14" y="8"/>
                    <a:pt x="15" y="8"/>
                  </a:cubicBezTo>
                  <a:cubicBezTo>
                    <a:pt x="16" y="8"/>
                    <a:pt x="17" y="9"/>
                    <a:pt x="16" y="9"/>
                  </a:cubicBezTo>
                  <a:cubicBezTo>
                    <a:pt x="15" y="9"/>
                    <a:pt x="15" y="10"/>
                    <a:pt x="15" y="11"/>
                  </a:cubicBezTo>
                  <a:cubicBezTo>
                    <a:pt x="15" y="12"/>
                    <a:pt x="15" y="13"/>
                    <a:pt x="15" y="13"/>
                  </a:cubicBezTo>
                  <a:cubicBezTo>
                    <a:pt x="14" y="13"/>
                    <a:pt x="13" y="13"/>
                    <a:pt x="13" y="14"/>
                  </a:cubicBezTo>
                  <a:cubicBezTo>
                    <a:pt x="13" y="15"/>
                    <a:pt x="12" y="15"/>
                    <a:pt x="12" y="15"/>
                  </a:cubicBezTo>
                  <a:cubicBezTo>
                    <a:pt x="12" y="15"/>
                    <a:pt x="11" y="17"/>
                    <a:pt x="11" y="18"/>
                  </a:cubicBezTo>
                  <a:cubicBezTo>
                    <a:pt x="11" y="18"/>
                    <a:pt x="9" y="18"/>
                    <a:pt x="9" y="19"/>
                  </a:cubicBezTo>
                  <a:cubicBezTo>
                    <a:pt x="9" y="20"/>
                    <a:pt x="8" y="21"/>
                    <a:pt x="8" y="20"/>
                  </a:cubicBezTo>
                  <a:cubicBezTo>
                    <a:pt x="8" y="20"/>
                    <a:pt x="7" y="20"/>
                    <a:pt x="6" y="21"/>
                  </a:cubicBezTo>
                  <a:cubicBezTo>
                    <a:pt x="6" y="21"/>
                    <a:pt x="5" y="20"/>
                    <a:pt x="5" y="20"/>
                  </a:cubicBezTo>
                  <a:cubicBezTo>
                    <a:pt x="4" y="21"/>
                    <a:pt x="3" y="22"/>
                    <a:pt x="3" y="23"/>
                  </a:cubicBezTo>
                  <a:cubicBezTo>
                    <a:pt x="3" y="23"/>
                    <a:pt x="4" y="23"/>
                    <a:pt x="4" y="24"/>
                  </a:cubicBezTo>
                  <a:cubicBezTo>
                    <a:pt x="4" y="25"/>
                    <a:pt x="5" y="26"/>
                    <a:pt x="5" y="27"/>
                  </a:cubicBezTo>
                  <a:cubicBezTo>
                    <a:pt x="6" y="27"/>
                    <a:pt x="7" y="28"/>
                    <a:pt x="6" y="29"/>
                  </a:cubicBezTo>
                  <a:cubicBezTo>
                    <a:pt x="6" y="29"/>
                    <a:pt x="5" y="29"/>
                    <a:pt x="4" y="29"/>
                  </a:cubicBezTo>
                  <a:cubicBezTo>
                    <a:pt x="4" y="29"/>
                    <a:pt x="4" y="30"/>
                    <a:pt x="2" y="29"/>
                  </a:cubicBezTo>
                  <a:cubicBezTo>
                    <a:pt x="1" y="29"/>
                    <a:pt x="1" y="30"/>
                    <a:pt x="0" y="31"/>
                  </a:cubicBezTo>
                  <a:cubicBezTo>
                    <a:pt x="0" y="31"/>
                    <a:pt x="0" y="31"/>
                    <a:pt x="0" y="31"/>
                  </a:cubicBezTo>
                  <a:cubicBezTo>
                    <a:pt x="1" y="31"/>
                    <a:pt x="1" y="32"/>
                    <a:pt x="2" y="33"/>
                  </a:cubicBezTo>
                  <a:cubicBezTo>
                    <a:pt x="3" y="33"/>
                    <a:pt x="5" y="32"/>
                    <a:pt x="5" y="33"/>
                  </a:cubicBezTo>
                  <a:cubicBezTo>
                    <a:pt x="5" y="34"/>
                    <a:pt x="2" y="34"/>
                    <a:pt x="1" y="34"/>
                  </a:cubicBezTo>
                  <a:cubicBezTo>
                    <a:pt x="1" y="34"/>
                    <a:pt x="5" y="38"/>
                    <a:pt x="6" y="38"/>
                  </a:cubicBezTo>
                  <a:cubicBezTo>
                    <a:pt x="8" y="38"/>
                    <a:pt x="9" y="36"/>
                    <a:pt x="9" y="36"/>
                  </a:cubicBezTo>
                  <a:cubicBezTo>
                    <a:pt x="8" y="35"/>
                    <a:pt x="9" y="34"/>
                    <a:pt x="10" y="35"/>
                  </a:cubicBezTo>
                  <a:cubicBezTo>
                    <a:pt x="10" y="35"/>
                    <a:pt x="10" y="37"/>
                    <a:pt x="10" y="37"/>
                  </a:cubicBezTo>
                  <a:cubicBezTo>
                    <a:pt x="11" y="37"/>
                    <a:pt x="11" y="38"/>
                    <a:pt x="10" y="39"/>
                  </a:cubicBezTo>
                  <a:cubicBezTo>
                    <a:pt x="10" y="40"/>
                    <a:pt x="11" y="42"/>
                    <a:pt x="11" y="43"/>
                  </a:cubicBezTo>
                  <a:cubicBezTo>
                    <a:pt x="11" y="44"/>
                    <a:pt x="11" y="46"/>
                    <a:pt x="12" y="47"/>
                  </a:cubicBezTo>
                  <a:cubicBezTo>
                    <a:pt x="12" y="49"/>
                    <a:pt x="13" y="52"/>
                    <a:pt x="14" y="53"/>
                  </a:cubicBezTo>
                  <a:cubicBezTo>
                    <a:pt x="15" y="55"/>
                    <a:pt x="15" y="59"/>
                    <a:pt x="16" y="59"/>
                  </a:cubicBezTo>
                  <a:cubicBezTo>
                    <a:pt x="17" y="60"/>
                    <a:pt x="18" y="63"/>
                    <a:pt x="18" y="64"/>
                  </a:cubicBezTo>
                  <a:cubicBezTo>
                    <a:pt x="18" y="66"/>
                    <a:pt x="20" y="68"/>
                    <a:pt x="21" y="68"/>
                  </a:cubicBezTo>
                  <a:cubicBezTo>
                    <a:pt x="21" y="69"/>
                    <a:pt x="22" y="68"/>
                    <a:pt x="23" y="67"/>
                  </a:cubicBezTo>
                  <a:cubicBezTo>
                    <a:pt x="23" y="66"/>
                    <a:pt x="25" y="66"/>
                    <a:pt x="25" y="65"/>
                  </a:cubicBezTo>
                  <a:cubicBezTo>
                    <a:pt x="25" y="64"/>
                    <a:pt x="25" y="63"/>
                    <a:pt x="26" y="63"/>
                  </a:cubicBezTo>
                  <a:cubicBezTo>
                    <a:pt x="26" y="63"/>
                    <a:pt x="26" y="62"/>
                    <a:pt x="26" y="62"/>
                  </a:cubicBezTo>
                  <a:cubicBezTo>
                    <a:pt x="26" y="61"/>
                    <a:pt x="26" y="59"/>
                    <a:pt x="27" y="59"/>
                  </a:cubicBezTo>
                  <a:cubicBezTo>
                    <a:pt x="28" y="58"/>
                    <a:pt x="28" y="56"/>
                    <a:pt x="27" y="55"/>
                  </a:cubicBezTo>
                  <a:cubicBezTo>
                    <a:pt x="27" y="54"/>
                    <a:pt x="27" y="53"/>
                    <a:pt x="28" y="52"/>
                  </a:cubicBezTo>
                  <a:cubicBezTo>
                    <a:pt x="28" y="51"/>
                    <a:pt x="28" y="50"/>
                    <a:pt x="28" y="50"/>
                  </a:cubicBezTo>
                  <a:cubicBezTo>
                    <a:pt x="29" y="50"/>
                    <a:pt x="30" y="49"/>
                    <a:pt x="31" y="48"/>
                  </a:cubicBezTo>
                  <a:cubicBezTo>
                    <a:pt x="31" y="47"/>
                    <a:pt x="34" y="46"/>
                    <a:pt x="34" y="46"/>
                  </a:cubicBezTo>
                  <a:cubicBezTo>
                    <a:pt x="35" y="45"/>
                    <a:pt x="37" y="43"/>
                    <a:pt x="38" y="42"/>
                  </a:cubicBezTo>
                  <a:cubicBezTo>
                    <a:pt x="39" y="41"/>
                    <a:pt x="41" y="40"/>
                    <a:pt x="42" y="39"/>
                  </a:cubicBezTo>
                  <a:cubicBezTo>
                    <a:pt x="42" y="38"/>
                    <a:pt x="42" y="38"/>
                    <a:pt x="42" y="37"/>
                  </a:cubicBezTo>
                  <a:cubicBezTo>
                    <a:pt x="42" y="36"/>
                    <a:pt x="45" y="36"/>
                    <a:pt x="46" y="36"/>
                  </a:cubicBezTo>
                  <a:cubicBezTo>
                    <a:pt x="47" y="36"/>
                    <a:pt x="47" y="36"/>
                    <a:pt x="47" y="36"/>
                  </a:cubicBezTo>
                  <a:cubicBezTo>
                    <a:pt x="47" y="34"/>
                    <a:pt x="47" y="32"/>
                    <a:pt x="46" y="3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7" name="Freeform 229">
              <a:extLst>
                <a:ext uri="{FF2B5EF4-FFF2-40B4-BE49-F238E27FC236}">
                  <a16:creationId xmlns:a16="http://schemas.microsoft.com/office/drawing/2014/main" id="{302EBC33-8BCC-49AD-8726-5630D81A530F}"/>
                </a:ext>
              </a:extLst>
            </p:cNvPr>
            <p:cNvSpPr>
              <a:spLocks/>
            </p:cNvSpPr>
            <p:nvPr/>
          </p:nvSpPr>
          <p:spPr bwMode="auto">
            <a:xfrm>
              <a:off x="-2787650" y="1747838"/>
              <a:ext cx="263525" cy="112713"/>
            </a:xfrm>
            <a:custGeom>
              <a:avLst/>
              <a:gdLst>
                <a:gd name="T0" fmla="*/ 67 w 73"/>
                <a:gd name="T1" fmla="*/ 13 h 31"/>
                <a:gd name="T2" fmla="*/ 63 w 73"/>
                <a:gd name="T3" fmla="*/ 13 h 31"/>
                <a:gd name="T4" fmla="*/ 63 w 73"/>
                <a:gd name="T5" fmla="*/ 10 h 31"/>
                <a:gd name="T6" fmla="*/ 63 w 73"/>
                <a:gd name="T7" fmla="*/ 7 h 31"/>
                <a:gd name="T8" fmla="*/ 59 w 73"/>
                <a:gd name="T9" fmla="*/ 6 h 31"/>
                <a:gd name="T10" fmla="*/ 55 w 73"/>
                <a:gd name="T11" fmla="*/ 8 h 31"/>
                <a:gd name="T12" fmla="*/ 49 w 73"/>
                <a:gd name="T13" fmla="*/ 9 h 31"/>
                <a:gd name="T14" fmla="*/ 45 w 73"/>
                <a:gd name="T15" fmla="*/ 7 h 31"/>
                <a:gd name="T16" fmla="*/ 41 w 73"/>
                <a:gd name="T17" fmla="*/ 5 h 31"/>
                <a:gd name="T18" fmla="*/ 37 w 73"/>
                <a:gd name="T19" fmla="*/ 5 h 31"/>
                <a:gd name="T20" fmla="*/ 33 w 73"/>
                <a:gd name="T21" fmla="*/ 5 h 31"/>
                <a:gd name="T22" fmla="*/ 31 w 73"/>
                <a:gd name="T23" fmla="*/ 2 h 31"/>
                <a:gd name="T24" fmla="*/ 27 w 73"/>
                <a:gd name="T25" fmla="*/ 1 h 31"/>
                <a:gd name="T26" fmla="*/ 24 w 73"/>
                <a:gd name="T27" fmla="*/ 0 h 31"/>
                <a:gd name="T28" fmla="*/ 22 w 73"/>
                <a:gd name="T29" fmla="*/ 2 h 31"/>
                <a:gd name="T30" fmla="*/ 22 w 73"/>
                <a:gd name="T31" fmla="*/ 5 h 31"/>
                <a:gd name="T32" fmla="*/ 20 w 73"/>
                <a:gd name="T33" fmla="*/ 7 h 31"/>
                <a:gd name="T34" fmla="*/ 16 w 73"/>
                <a:gd name="T35" fmla="*/ 7 h 31"/>
                <a:gd name="T36" fmla="*/ 14 w 73"/>
                <a:gd name="T37" fmla="*/ 5 h 31"/>
                <a:gd name="T38" fmla="*/ 9 w 73"/>
                <a:gd name="T39" fmla="*/ 4 h 31"/>
                <a:gd name="T40" fmla="*/ 6 w 73"/>
                <a:gd name="T41" fmla="*/ 6 h 31"/>
                <a:gd name="T42" fmla="*/ 2 w 73"/>
                <a:gd name="T43" fmla="*/ 8 h 31"/>
                <a:gd name="T44" fmla="*/ 0 w 73"/>
                <a:gd name="T45" fmla="*/ 9 h 31"/>
                <a:gd name="T46" fmla="*/ 1 w 73"/>
                <a:gd name="T47" fmla="*/ 11 h 31"/>
                <a:gd name="T48" fmla="*/ 6 w 73"/>
                <a:gd name="T49" fmla="*/ 14 h 31"/>
                <a:gd name="T50" fmla="*/ 7 w 73"/>
                <a:gd name="T51" fmla="*/ 18 h 31"/>
                <a:gd name="T52" fmla="*/ 11 w 73"/>
                <a:gd name="T53" fmla="*/ 21 h 31"/>
                <a:gd name="T54" fmla="*/ 15 w 73"/>
                <a:gd name="T55" fmla="*/ 23 h 31"/>
                <a:gd name="T56" fmla="*/ 18 w 73"/>
                <a:gd name="T57" fmla="*/ 28 h 31"/>
                <a:gd name="T58" fmla="*/ 26 w 73"/>
                <a:gd name="T59" fmla="*/ 28 h 31"/>
                <a:gd name="T60" fmla="*/ 33 w 73"/>
                <a:gd name="T61" fmla="*/ 30 h 31"/>
                <a:gd name="T62" fmla="*/ 37 w 73"/>
                <a:gd name="T63" fmla="*/ 31 h 31"/>
                <a:gd name="T64" fmla="*/ 46 w 73"/>
                <a:gd name="T65" fmla="*/ 29 h 31"/>
                <a:gd name="T66" fmla="*/ 54 w 73"/>
                <a:gd name="T67" fmla="*/ 25 h 31"/>
                <a:gd name="T68" fmla="*/ 55 w 73"/>
                <a:gd name="T69" fmla="*/ 21 h 31"/>
                <a:gd name="T70" fmla="*/ 62 w 73"/>
                <a:gd name="T71" fmla="*/ 20 h 31"/>
                <a:gd name="T72" fmla="*/ 67 w 73"/>
                <a:gd name="T73" fmla="*/ 17 h 31"/>
                <a:gd name="T74" fmla="*/ 73 w 73"/>
                <a:gd name="T75"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31">
                  <a:moveTo>
                    <a:pt x="70" y="13"/>
                  </a:moveTo>
                  <a:cubicBezTo>
                    <a:pt x="69" y="12"/>
                    <a:pt x="68" y="13"/>
                    <a:pt x="67" y="13"/>
                  </a:cubicBezTo>
                  <a:cubicBezTo>
                    <a:pt x="67" y="14"/>
                    <a:pt x="67" y="13"/>
                    <a:pt x="65" y="13"/>
                  </a:cubicBezTo>
                  <a:cubicBezTo>
                    <a:pt x="64" y="13"/>
                    <a:pt x="64" y="14"/>
                    <a:pt x="63" y="13"/>
                  </a:cubicBezTo>
                  <a:cubicBezTo>
                    <a:pt x="62" y="12"/>
                    <a:pt x="63" y="12"/>
                    <a:pt x="63" y="12"/>
                  </a:cubicBezTo>
                  <a:cubicBezTo>
                    <a:pt x="63" y="10"/>
                    <a:pt x="63" y="10"/>
                    <a:pt x="63" y="10"/>
                  </a:cubicBezTo>
                  <a:cubicBezTo>
                    <a:pt x="65" y="7"/>
                    <a:pt x="65" y="7"/>
                    <a:pt x="65" y="7"/>
                  </a:cubicBezTo>
                  <a:cubicBezTo>
                    <a:pt x="65" y="6"/>
                    <a:pt x="64" y="6"/>
                    <a:pt x="63" y="7"/>
                  </a:cubicBezTo>
                  <a:cubicBezTo>
                    <a:pt x="63" y="7"/>
                    <a:pt x="62" y="7"/>
                    <a:pt x="61" y="6"/>
                  </a:cubicBezTo>
                  <a:cubicBezTo>
                    <a:pt x="61" y="6"/>
                    <a:pt x="59" y="6"/>
                    <a:pt x="59" y="6"/>
                  </a:cubicBezTo>
                  <a:cubicBezTo>
                    <a:pt x="58" y="6"/>
                    <a:pt x="57" y="7"/>
                    <a:pt x="57" y="7"/>
                  </a:cubicBezTo>
                  <a:cubicBezTo>
                    <a:pt x="57" y="8"/>
                    <a:pt x="55" y="8"/>
                    <a:pt x="55" y="8"/>
                  </a:cubicBezTo>
                  <a:cubicBezTo>
                    <a:pt x="54" y="8"/>
                    <a:pt x="52" y="8"/>
                    <a:pt x="52" y="9"/>
                  </a:cubicBezTo>
                  <a:cubicBezTo>
                    <a:pt x="52" y="9"/>
                    <a:pt x="49" y="9"/>
                    <a:pt x="49" y="9"/>
                  </a:cubicBezTo>
                  <a:cubicBezTo>
                    <a:pt x="48" y="8"/>
                    <a:pt x="46" y="9"/>
                    <a:pt x="46" y="8"/>
                  </a:cubicBezTo>
                  <a:cubicBezTo>
                    <a:pt x="45" y="8"/>
                    <a:pt x="45" y="7"/>
                    <a:pt x="45" y="7"/>
                  </a:cubicBezTo>
                  <a:cubicBezTo>
                    <a:pt x="45" y="6"/>
                    <a:pt x="43" y="6"/>
                    <a:pt x="43" y="6"/>
                  </a:cubicBezTo>
                  <a:cubicBezTo>
                    <a:pt x="42" y="6"/>
                    <a:pt x="41" y="5"/>
                    <a:pt x="41" y="5"/>
                  </a:cubicBezTo>
                  <a:cubicBezTo>
                    <a:pt x="41" y="6"/>
                    <a:pt x="39" y="5"/>
                    <a:pt x="39" y="5"/>
                  </a:cubicBezTo>
                  <a:cubicBezTo>
                    <a:pt x="38" y="5"/>
                    <a:pt x="37" y="5"/>
                    <a:pt x="37" y="5"/>
                  </a:cubicBezTo>
                  <a:cubicBezTo>
                    <a:pt x="36" y="5"/>
                    <a:pt x="35" y="6"/>
                    <a:pt x="35" y="6"/>
                  </a:cubicBezTo>
                  <a:cubicBezTo>
                    <a:pt x="34" y="6"/>
                    <a:pt x="33" y="5"/>
                    <a:pt x="33" y="5"/>
                  </a:cubicBezTo>
                  <a:cubicBezTo>
                    <a:pt x="33" y="6"/>
                    <a:pt x="32" y="5"/>
                    <a:pt x="31" y="4"/>
                  </a:cubicBezTo>
                  <a:cubicBezTo>
                    <a:pt x="31" y="4"/>
                    <a:pt x="31" y="3"/>
                    <a:pt x="31" y="2"/>
                  </a:cubicBezTo>
                  <a:cubicBezTo>
                    <a:pt x="31" y="2"/>
                    <a:pt x="29" y="2"/>
                    <a:pt x="29" y="2"/>
                  </a:cubicBezTo>
                  <a:cubicBezTo>
                    <a:pt x="28" y="1"/>
                    <a:pt x="28" y="1"/>
                    <a:pt x="27" y="1"/>
                  </a:cubicBezTo>
                  <a:cubicBezTo>
                    <a:pt x="27" y="1"/>
                    <a:pt x="26" y="1"/>
                    <a:pt x="26" y="1"/>
                  </a:cubicBezTo>
                  <a:cubicBezTo>
                    <a:pt x="25" y="0"/>
                    <a:pt x="24" y="0"/>
                    <a:pt x="24" y="0"/>
                  </a:cubicBezTo>
                  <a:cubicBezTo>
                    <a:pt x="23" y="0"/>
                    <a:pt x="23" y="0"/>
                    <a:pt x="23" y="1"/>
                  </a:cubicBezTo>
                  <a:cubicBezTo>
                    <a:pt x="23" y="1"/>
                    <a:pt x="22" y="1"/>
                    <a:pt x="22" y="2"/>
                  </a:cubicBezTo>
                  <a:cubicBezTo>
                    <a:pt x="22" y="2"/>
                    <a:pt x="21" y="2"/>
                    <a:pt x="21" y="3"/>
                  </a:cubicBezTo>
                  <a:cubicBezTo>
                    <a:pt x="21" y="3"/>
                    <a:pt x="21" y="4"/>
                    <a:pt x="22" y="5"/>
                  </a:cubicBezTo>
                  <a:cubicBezTo>
                    <a:pt x="22" y="5"/>
                    <a:pt x="22" y="6"/>
                    <a:pt x="22" y="6"/>
                  </a:cubicBezTo>
                  <a:cubicBezTo>
                    <a:pt x="22" y="6"/>
                    <a:pt x="20" y="6"/>
                    <a:pt x="20" y="7"/>
                  </a:cubicBezTo>
                  <a:cubicBezTo>
                    <a:pt x="20" y="7"/>
                    <a:pt x="19" y="7"/>
                    <a:pt x="18" y="6"/>
                  </a:cubicBezTo>
                  <a:cubicBezTo>
                    <a:pt x="17" y="6"/>
                    <a:pt x="17" y="6"/>
                    <a:pt x="16" y="7"/>
                  </a:cubicBezTo>
                  <a:cubicBezTo>
                    <a:pt x="16" y="7"/>
                    <a:pt x="15" y="6"/>
                    <a:pt x="14" y="6"/>
                  </a:cubicBezTo>
                  <a:cubicBezTo>
                    <a:pt x="14" y="6"/>
                    <a:pt x="14" y="4"/>
                    <a:pt x="14" y="5"/>
                  </a:cubicBezTo>
                  <a:cubicBezTo>
                    <a:pt x="13" y="5"/>
                    <a:pt x="11" y="4"/>
                    <a:pt x="10" y="4"/>
                  </a:cubicBezTo>
                  <a:cubicBezTo>
                    <a:pt x="10" y="4"/>
                    <a:pt x="9" y="4"/>
                    <a:pt x="9" y="4"/>
                  </a:cubicBezTo>
                  <a:cubicBezTo>
                    <a:pt x="9" y="5"/>
                    <a:pt x="7" y="5"/>
                    <a:pt x="7" y="5"/>
                  </a:cubicBezTo>
                  <a:cubicBezTo>
                    <a:pt x="7" y="5"/>
                    <a:pt x="6" y="6"/>
                    <a:pt x="6" y="6"/>
                  </a:cubicBezTo>
                  <a:cubicBezTo>
                    <a:pt x="5" y="6"/>
                    <a:pt x="4" y="6"/>
                    <a:pt x="4" y="7"/>
                  </a:cubicBezTo>
                  <a:cubicBezTo>
                    <a:pt x="4" y="8"/>
                    <a:pt x="2" y="8"/>
                    <a:pt x="2" y="8"/>
                  </a:cubicBezTo>
                  <a:cubicBezTo>
                    <a:pt x="1" y="8"/>
                    <a:pt x="0" y="8"/>
                    <a:pt x="0" y="9"/>
                  </a:cubicBezTo>
                  <a:cubicBezTo>
                    <a:pt x="0" y="9"/>
                    <a:pt x="0" y="9"/>
                    <a:pt x="0" y="9"/>
                  </a:cubicBezTo>
                  <a:cubicBezTo>
                    <a:pt x="0" y="9"/>
                    <a:pt x="0" y="9"/>
                    <a:pt x="0" y="9"/>
                  </a:cubicBezTo>
                  <a:cubicBezTo>
                    <a:pt x="0" y="11"/>
                    <a:pt x="1" y="11"/>
                    <a:pt x="1" y="11"/>
                  </a:cubicBezTo>
                  <a:cubicBezTo>
                    <a:pt x="2" y="12"/>
                    <a:pt x="3" y="12"/>
                    <a:pt x="4" y="12"/>
                  </a:cubicBezTo>
                  <a:cubicBezTo>
                    <a:pt x="4" y="12"/>
                    <a:pt x="5" y="13"/>
                    <a:pt x="6" y="14"/>
                  </a:cubicBezTo>
                  <a:cubicBezTo>
                    <a:pt x="6" y="15"/>
                    <a:pt x="6" y="15"/>
                    <a:pt x="7" y="16"/>
                  </a:cubicBezTo>
                  <a:cubicBezTo>
                    <a:pt x="7" y="16"/>
                    <a:pt x="7" y="17"/>
                    <a:pt x="7" y="18"/>
                  </a:cubicBezTo>
                  <a:cubicBezTo>
                    <a:pt x="7" y="19"/>
                    <a:pt x="6" y="19"/>
                    <a:pt x="6" y="20"/>
                  </a:cubicBezTo>
                  <a:cubicBezTo>
                    <a:pt x="7" y="21"/>
                    <a:pt x="10" y="21"/>
                    <a:pt x="11" y="21"/>
                  </a:cubicBezTo>
                  <a:cubicBezTo>
                    <a:pt x="12" y="21"/>
                    <a:pt x="13" y="22"/>
                    <a:pt x="13" y="22"/>
                  </a:cubicBezTo>
                  <a:cubicBezTo>
                    <a:pt x="14" y="22"/>
                    <a:pt x="14" y="23"/>
                    <a:pt x="15" y="23"/>
                  </a:cubicBezTo>
                  <a:cubicBezTo>
                    <a:pt x="15" y="23"/>
                    <a:pt x="16" y="24"/>
                    <a:pt x="16" y="25"/>
                  </a:cubicBezTo>
                  <a:cubicBezTo>
                    <a:pt x="17" y="27"/>
                    <a:pt x="18" y="27"/>
                    <a:pt x="18" y="28"/>
                  </a:cubicBezTo>
                  <a:cubicBezTo>
                    <a:pt x="18" y="28"/>
                    <a:pt x="20" y="28"/>
                    <a:pt x="21" y="28"/>
                  </a:cubicBezTo>
                  <a:cubicBezTo>
                    <a:pt x="22" y="28"/>
                    <a:pt x="25" y="28"/>
                    <a:pt x="26" y="28"/>
                  </a:cubicBezTo>
                  <a:cubicBezTo>
                    <a:pt x="27" y="28"/>
                    <a:pt x="29" y="28"/>
                    <a:pt x="30" y="29"/>
                  </a:cubicBezTo>
                  <a:cubicBezTo>
                    <a:pt x="32" y="30"/>
                    <a:pt x="32" y="29"/>
                    <a:pt x="33" y="30"/>
                  </a:cubicBezTo>
                  <a:cubicBezTo>
                    <a:pt x="34" y="30"/>
                    <a:pt x="34" y="30"/>
                    <a:pt x="35" y="30"/>
                  </a:cubicBezTo>
                  <a:cubicBezTo>
                    <a:pt x="36" y="30"/>
                    <a:pt x="36" y="31"/>
                    <a:pt x="37" y="31"/>
                  </a:cubicBezTo>
                  <a:cubicBezTo>
                    <a:pt x="38" y="31"/>
                    <a:pt x="39" y="30"/>
                    <a:pt x="41" y="29"/>
                  </a:cubicBezTo>
                  <a:cubicBezTo>
                    <a:pt x="43" y="28"/>
                    <a:pt x="45" y="29"/>
                    <a:pt x="46" y="29"/>
                  </a:cubicBezTo>
                  <a:cubicBezTo>
                    <a:pt x="48" y="29"/>
                    <a:pt x="49" y="28"/>
                    <a:pt x="51" y="27"/>
                  </a:cubicBezTo>
                  <a:cubicBezTo>
                    <a:pt x="52" y="26"/>
                    <a:pt x="53" y="26"/>
                    <a:pt x="54" y="25"/>
                  </a:cubicBezTo>
                  <a:cubicBezTo>
                    <a:pt x="54" y="24"/>
                    <a:pt x="52" y="23"/>
                    <a:pt x="53" y="22"/>
                  </a:cubicBezTo>
                  <a:cubicBezTo>
                    <a:pt x="54" y="21"/>
                    <a:pt x="55" y="21"/>
                    <a:pt x="55" y="21"/>
                  </a:cubicBezTo>
                  <a:cubicBezTo>
                    <a:pt x="56" y="22"/>
                    <a:pt x="57" y="22"/>
                    <a:pt x="59" y="21"/>
                  </a:cubicBezTo>
                  <a:cubicBezTo>
                    <a:pt x="60" y="20"/>
                    <a:pt x="61" y="20"/>
                    <a:pt x="62" y="20"/>
                  </a:cubicBezTo>
                  <a:cubicBezTo>
                    <a:pt x="64" y="20"/>
                    <a:pt x="64" y="19"/>
                    <a:pt x="64" y="18"/>
                  </a:cubicBezTo>
                  <a:cubicBezTo>
                    <a:pt x="65" y="17"/>
                    <a:pt x="66" y="17"/>
                    <a:pt x="67" y="17"/>
                  </a:cubicBezTo>
                  <a:cubicBezTo>
                    <a:pt x="68" y="17"/>
                    <a:pt x="69" y="16"/>
                    <a:pt x="70" y="16"/>
                  </a:cubicBezTo>
                  <a:cubicBezTo>
                    <a:pt x="71" y="17"/>
                    <a:pt x="73" y="17"/>
                    <a:pt x="73" y="16"/>
                  </a:cubicBezTo>
                  <a:cubicBezTo>
                    <a:pt x="73" y="15"/>
                    <a:pt x="70" y="14"/>
                    <a:pt x="70"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8" name="Freeform 230">
              <a:extLst>
                <a:ext uri="{FF2B5EF4-FFF2-40B4-BE49-F238E27FC236}">
                  <a16:creationId xmlns:a16="http://schemas.microsoft.com/office/drawing/2014/main" id="{4FD5CC5C-801E-42E1-81AA-FE8B5051F545}"/>
                </a:ext>
              </a:extLst>
            </p:cNvPr>
            <p:cNvSpPr>
              <a:spLocks/>
            </p:cNvSpPr>
            <p:nvPr/>
          </p:nvSpPr>
          <p:spPr bwMode="auto">
            <a:xfrm>
              <a:off x="-3232150" y="1946275"/>
              <a:ext cx="4762" cy="11113"/>
            </a:xfrm>
            <a:custGeom>
              <a:avLst/>
              <a:gdLst>
                <a:gd name="T0" fmla="*/ 0 w 1"/>
                <a:gd name="T1" fmla="*/ 0 h 3"/>
                <a:gd name="T2" fmla="*/ 0 w 1"/>
                <a:gd name="T3" fmla="*/ 2 h 3"/>
                <a:gd name="T4" fmla="*/ 0 w 1"/>
                <a:gd name="T5" fmla="*/ 3 h 3"/>
                <a:gd name="T6" fmla="*/ 1 w 1"/>
                <a:gd name="T7" fmla="*/ 0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cubicBezTo>
                    <a:pt x="0" y="0"/>
                    <a:pt x="0" y="1"/>
                    <a:pt x="0" y="2"/>
                  </a:cubicBezTo>
                  <a:cubicBezTo>
                    <a:pt x="0" y="2"/>
                    <a:pt x="0" y="2"/>
                    <a:pt x="0" y="3"/>
                  </a:cubicBezTo>
                  <a:cubicBezTo>
                    <a:pt x="1" y="2"/>
                    <a:pt x="1" y="1"/>
                    <a:pt x="1" y="0"/>
                  </a:cubicBezTo>
                  <a:cubicBezTo>
                    <a:pt x="1" y="0"/>
                    <a:pt x="1" y="0"/>
                    <a:pt x="1" y="0"/>
                  </a:cubicBezTo>
                  <a:cubicBezTo>
                    <a:pt x="0" y="0"/>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9" name="Freeform 231">
              <a:extLst>
                <a:ext uri="{FF2B5EF4-FFF2-40B4-BE49-F238E27FC236}">
                  <a16:creationId xmlns:a16="http://schemas.microsoft.com/office/drawing/2014/main" id="{AACF2162-2C87-4DC2-B639-134AE8C4F1F9}"/>
                </a:ext>
              </a:extLst>
            </p:cNvPr>
            <p:cNvSpPr>
              <a:spLocks/>
            </p:cNvSpPr>
            <p:nvPr/>
          </p:nvSpPr>
          <p:spPr bwMode="auto">
            <a:xfrm>
              <a:off x="-3238500" y="1939925"/>
              <a:ext cx="11112" cy="34925"/>
            </a:xfrm>
            <a:custGeom>
              <a:avLst/>
              <a:gdLst>
                <a:gd name="T0" fmla="*/ 1 w 3"/>
                <a:gd name="T1" fmla="*/ 9 h 10"/>
                <a:gd name="T2" fmla="*/ 1 w 3"/>
                <a:gd name="T3" fmla="*/ 10 h 10"/>
                <a:gd name="T4" fmla="*/ 2 w 3"/>
                <a:gd name="T5" fmla="*/ 6 h 10"/>
                <a:gd name="T6" fmla="*/ 2 w 3"/>
                <a:gd name="T7" fmla="*/ 5 h 10"/>
                <a:gd name="T8" fmla="*/ 2 w 3"/>
                <a:gd name="T9" fmla="*/ 4 h 10"/>
                <a:gd name="T10" fmla="*/ 2 w 3"/>
                <a:gd name="T11" fmla="*/ 2 h 10"/>
                <a:gd name="T12" fmla="*/ 3 w 3"/>
                <a:gd name="T13" fmla="*/ 2 h 10"/>
                <a:gd name="T14" fmla="*/ 3 w 3"/>
                <a:gd name="T15" fmla="*/ 0 h 10"/>
                <a:gd name="T16" fmla="*/ 2 w 3"/>
                <a:gd name="T17" fmla="*/ 0 h 10"/>
                <a:gd name="T18" fmla="*/ 1 w 3"/>
                <a:gd name="T19" fmla="*/ 1 h 10"/>
                <a:gd name="T20" fmla="*/ 0 w 3"/>
                <a:gd name="T21" fmla="*/ 5 h 10"/>
                <a:gd name="T22" fmla="*/ 1 w 3"/>
                <a:gd name="T2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0">
                  <a:moveTo>
                    <a:pt x="1" y="9"/>
                  </a:moveTo>
                  <a:cubicBezTo>
                    <a:pt x="1" y="9"/>
                    <a:pt x="1" y="9"/>
                    <a:pt x="1" y="10"/>
                  </a:cubicBezTo>
                  <a:cubicBezTo>
                    <a:pt x="2" y="8"/>
                    <a:pt x="2" y="7"/>
                    <a:pt x="2" y="6"/>
                  </a:cubicBezTo>
                  <a:cubicBezTo>
                    <a:pt x="2" y="6"/>
                    <a:pt x="2" y="6"/>
                    <a:pt x="2" y="5"/>
                  </a:cubicBezTo>
                  <a:cubicBezTo>
                    <a:pt x="2" y="4"/>
                    <a:pt x="2" y="4"/>
                    <a:pt x="2" y="4"/>
                  </a:cubicBezTo>
                  <a:cubicBezTo>
                    <a:pt x="2" y="3"/>
                    <a:pt x="2" y="2"/>
                    <a:pt x="2" y="2"/>
                  </a:cubicBezTo>
                  <a:cubicBezTo>
                    <a:pt x="2" y="2"/>
                    <a:pt x="2" y="2"/>
                    <a:pt x="3" y="2"/>
                  </a:cubicBezTo>
                  <a:cubicBezTo>
                    <a:pt x="3" y="1"/>
                    <a:pt x="3" y="1"/>
                    <a:pt x="3" y="0"/>
                  </a:cubicBezTo>
                  <a:cubicBezTo>
                    <a:pt x="2" y="0"/>
                    <a:pt x="2" y="0"/>
                    <a:pt x="2" y="0"/>
                  </a:cubicBezTo>
                  <a:cubicBezTo>
                    <a:pt x="2" y="0"/>
                    <a:pt x="1" y="1"/>
                    <a:pt x="1" y="1"/>
                  </a:cubicBezTo>
                  <a:cubicBezTo>
                    <a:pt x="1" y="2"/>
                    <a:pt x="0" y="4"/>
                    <a:pt x="0" y="5"/>
                  </a:cubicBezTo>
                  <a:cubicBezTo>
                    <a:pt x="1" y="9"/>
                    <a:pt x="1" y="9"/>
                    <a:pt x="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0" name="Freeform 232">
              <a:extLst>
                <a:ext uri="{FF2B5EF4-FFF2-40B4-BE49-F238E27FC236}">
                  <a16:creationId xmlns:a16="http://schemas.microsoft.com/office/drawing/2014/main" id="{C17CAE6E-E8C2-4920-8DD9-EEDDA30DF47B}"/>
                </a:ext>
              </a:extLst>
            </p:cNvPr>
            <p:cNvSpPr>
              <a:spLocks/>
            </p:cNvSpPr>
            <p:nvPr/>
          </p:nvSpPr>
          <p:spPr bwMode="auto">
            <a:xfrm>
              <a:off x="-3235325" y="1939925"/>
              <a:ext cx="36512" cy="39688"/>
            </a:xfrm>
            <a:custGeom>
              <a:avLst/>
              <a:gdLst>
                <a:gd name="T0" fmla="*/ 9 w 10"/>
                <a:gd name="T1" fmla="*/ 0 h 11"/>
                <a:gd name="T2" fmla="*/ 6 w 10"/>
                <a:gd name="T3" fmla="*/ 1 h 11"/>
                <a:gd name="T4" fmla="*/ 4 w 10"/>
                <a:gd name="T5" fmla="*/ 2 h 11"/>
                <a:gd name="T6" fmla="*/ 2 w 10"/>
                <a:gd name="T7" fmla="*/ 1 h 11"/>
                <a:gd name="T8" fmla="*/ 2 w 10"/>
                <a:gd name="T9" fmla="*/ 0 h 11"/>
                <a:gd name="T10" fmla="*/ 2 w 10"/>
                <a:gd name="T11" fmla="*/ 0 h 11"/>
                <a:gd name="T12" fmla="*/ 2 w 10"/>
                <a:gd name="T13" fmla="*/ 2 h 11"/>
                <a:gd name="T14" fmla="*/ 1 w 10"/>
                <a:gd name="T15" fmla="*/ 6 h 11"/>
                <a:gd name="T16" fmla="*/ 0 w 10"/>
                <a:gd name="T17" fmla="*/ 10 h 11"/>
                <a:gd name="T18" fmla="*/ 2 w 10"/>
                <a:gd name="T19" fmla="*/ 10 h 11"/>
                <a:gd name="T20" fmla="*/ 4 w 10"/>
                <a:gd name="T21" fmla="*/ 9 h 11"/>
                <a:gd name="T22" fmla="*/ 6 w 10"/>
                <a:gd name="T23" fmla="*/ 8 h 11"/>
                <a:gd name="T24" fmla="*/ 7 w 10"/>
                <a:gd name="T25" fmla="*/ 7 h 11"/>
                <a:gd name="T26" fmla="*/ 5 w 10"/>
                <a:gd name="T27" fmla="*/ 5 h 11"/>
                <a:gd name="T28" fmla="*/ 8 w 10"/>
                <a:gd name="T29" fmla="*/ 4 h 11"/>
                <a:gd name="T30" fmla="*/ 10 w 10"/>
                <a:gd name="T31" fmla="*/ 3 h 11"/>
                <a:gd name="T32" fmla="*/ 10 w 10"/>
                <a:gd name="T33" fmla="*/ 3 h 11"/>
                <a:gd name="T34" fmla="*/ 10 w 10"/>
                <a:gd name="T35" fmla="*/ 1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9" y="0"/>
                  </a:moveTo>
                  <a:cubicBezTo>
                    <a:pt x="8" y="0"/>
                    <a:pt x="7" y="1"/>
                    <a:pt x="6" y="1"/>
                  </a:cubicBezTo>
                  <a:cubicBezTo>
                    <a:pt x="6" y="1"/>
                    <a:pt x="4" y="2"/>
                    <a:pt x="4" y="2"/>
                  </a:cubicBezTo>
                  <a:cubicBezTo>
                    <a:pt x="2" y="1"/>
                    <a:pt x="2" y="1"/>
                    <a:pt x="2" y="1"/>
                  </a:cubicBezTo>
                  <a:cubicBezTo>
                    <a:pt x="2" y="0"/>
                    <a:pt x="2" y="0"/>
                    <a:pt x="2" y="0"/>
                  </a:cubicBezTo>
                  <a:cubicBezTo>
                    <a:pt x="2" y="0"/>
                    <a:pt x="2" y="0"/>
                    <a:pt x="2" y="0"/>
                  </a:cubicBezTo>
                  <a:cubicBezTo>
                    <a:pt x="2" y="1"/>
                    <a:pt x="2" y="2"/>
                    <a:pt x="2" y="2"/>
                  </a:cubicBezTo>
                  <a:cubicBezTo>
                    <a:pt x="2" y="3"/>
                    <a:pt x="2" y="6"/>
                    <a:pt x="1" y="6"/>
                  </a:cubicBezTo>
                  <a:cubicBezTo>
                    <a:pt x="1" y="7"/>
                    <a:pt x="1" y="8"/>
                    <a:pt x="0" y="10"/>
                  </a:cubicBezTo>
                  <a:cubicBezTo>
                    <a:pt x="1" y="10"/>
                    <a:pt x="2" y="10"/>
                    <a:pt x="2" y="10"/>
                  </a:cubicBezTo>
                  <a:cubicBezTo>
                    <a:pt x="3" y="11"/>
                    <a:pt x="4" y="10"/>
                    <a:pt x="4" y="9"/>
                  </a:cubicBezTo>
                  <a:cubicBezTo>
                    <a:pt x="4" y="9"/>
                    <a:pt x="5" y="8"/>
                    <a:pt x="6" y="8"/>
                  </a:cubicBezTo>
                  <a:cubicBezTo>
                    <a:pt x="6" y="8"/>
                    <a:pt x="7" y="8"/>
                    <a:pt x="7" y="7"/>
                  </a:cubicBezTo>
                  <a:cubicBezTo>
                    <a:pt x="8" y="7"/>
                    <a:pt x="6" y="5"/>
                    <a:pt x="5" y="5"/>
                  </a:cubicBezTo>
                  <a:cubicBezTo>
                    <a:pt x="5" y="5"/>
                    <a:pt x="6" y="4"/>
                    <a:pt x="8" y="4"/>
                  </a:cubicBezTo>
                  <a:cubicBezTo>
                    <a:pt x="10" y="4"/>
                    <a:pt x="9" y="3"/>
                    <a:pt x="10" y="3"/>
                  </a:cubicBezTo>
                  <a:cubicBezTo>
                    <a:pt x="10" y="3"/>
                    <a:pt x="10" y="3"/>
                    <a:pt x="10" y="3"/>
                  </a:cubicBezTo>
                  <a:cubicBezTo>
                    <a:pt x="10" y="2"/>
                    <a:pt x="10" y="1"/>
                    <a:pt x="10" y="1"/>
                  </a:cubicBezTo>
                  <a:cubicBezTo>
                    <a:pt x="10" y="1"/>
                    <a:pt x="10" y="0"/>
                    <a:pt x="9"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1" name="Freeform 233">
              <a:extLst>
                <a:ext uri="{FF2B5EF4-FFF2-40B4-BE49-F238E27FC236}">
                  <a16:creationId xmlns:a16="http://schemas.microsoft.com/office/drawing/2014/main" id="{F8B700F8-4C22-4C73-88F0-67900EA142F6}"/>
                </a:ext>
              </a:extLst>
            </p:cNvPr>
            <p:cNvSpPr>
              <a:spLocks/>
            </p:cNvSpPr>
            <p:nvPr/>
          </p:nvSpPr>
          <p:spPr bwMode="auto">
            <a:xfrm>
              <a:off x="-2938463" y="1843088"/>
              <a:ext cx="90487" cy="38100"/>
            </a:xfrm>
            <a:custGeom>
              <a:avLst/>
              <a:gdLst>
                <a:gd name="T0" fmla="*/ 23 w 25"/>
                <a:gd name="T1" fmla="*/ 2 h 11"/>
                <a:gd name="T2" fmla="*/ 21 w 25"/>
                <a:gd name="T3" fmla="*/ 2 h 11"/>
                <a:gd name="T4" fmla="*/ 15 w 25"/>
                <a:gd name="T5" fmla="*/ 1 h 11"/>
                <a:gd name="T6" fmla="*/ 12 w 25"/>
                <a:gd name="T7" fmla="*/ 0 h 11"/>
                <a:gd name="T8" fmla="*/ 9 w 25"/>
                <a:gd name="T9" fmla="*/ 1 h 11"/>
                <a:gd name="T10" fmla="*/ 7 w 25"/>
                <a:gd name="T11" fmla="*/ 2 h 11"/>
                <a:gd name="T12" fmla="*/ 4 w 25"/>
                <a:gd name="T13" fmla="*/ 2 h 11"/>
                <a:gd name="T14" fmla="*/ 3 w 25"/>
                <a:gd name="T15" fmla="*/ 3 h 11"/>
                <a:gd name="T16" fmla="*/ 2 w 25"/>
                <a:gd name="T17" fmla="*/ 5 h 11"/>
                <a:gd name="T18" fmla="*/ 3 w 25"/>
                <a:gd name="T19" fmla="*/ 5 h 11"/>
                <a:gd name="T20" fmla="*/ 5 w 25"/>
                <a:gd name="T21" fmla="*/ 5 h 11"/>
                <a:gd name="T22" fmla="*/ 8 w 25"/>
                <a:gd name="T23" fmla="*/ 7 h 11"/>
                <a:gd name="T24" fmla="*/ 7 w 25"/>
                <a:gd name="T25" fmla="*/ 8 h 11"/>
                <a:gd name="T26" fmla="*/ 5 w 25"/>
                <a:gd name="T27" fmla="*/ 8 h 11"/>
                <a:gd name="T28" fmla="*/ 1 w 25"/>
                <a:gd name="T29" fmla="*/ 9 h 11"/>
                <a:gd name="T30" fmla="*/ 0 w 25"/>
                <a:gd name="T31" fmla="*/ 10 h 11"/>
                <a:gd name="T32" fmla="*/ 3 w 25"/>
                <a:gd name="T33" fmla="*/ 10 h 11"/>
                <a:gd name="T34" fmla="*/ 5 w 25"/>
                <a:gd name="T35" fmla="*/ 11 h 11"/>
                <a:gd name="T36" fmla="*/ 7 w 25"/>
                <a:gd name="T37" fmla="*/ 11 h 11"/>
                <a:gd name="T38" fmla="*/ 10 w 25"/>
                <a:gd name="T39" fmla="*/ 11 h 11"/>
                <a:gd name="T40" fmla="*/ 10 w 25"/>
                <a:gd name="T41" fmla="*/ 10 h 11"/>
                <a:gd name="T42" fmla="*/ 11 w 25"/>
                <a:gd name="T43" fmla="*/ 9 h 11"/>
                <a:gd name="T44" fmla="*/ 13 w 25"/>
                <a:gd name="T45" fmla="*/ 8 h 11"/>
                <a:gd name="T46" fmla="*/ 14 w 25"/>
                <a:gd name="T47" fmla="*/ 8 h 11"/>
                <a:gd name="T48" fmla="*/ 16 w 25"/>
                <a:gd name="T49" fmla="*/ 8 h 11"/>
                <a:gd name="T50" fmla="*/ 17 w 25"/>
                <a:gd name="T51" fmla="*/ 7 h 11"/>
                <a:gd name="T52" fmla="*/ 19 w 25"/>
                <a:gd name="T53" fmla="*/ 7 h 11"/>
                <a:gd name="T54" fmla="*/ 21 w 25"/>
                <a:gd name="T55" fmla="*/ 6 h 11"/>
                <a:gd name="T56" fmla="*/ 23 w 25"/>
                <a:gd name="T57" fmla="*/ 5 h 11"/>
                <a:gd name="T58" fmla="*/ 25 w 25"/>
                <a:gd name="T59" fmla="*/ 4 h 11"/>
                <a:gd name="T60" fmla="*/ 25 w 25"/>
                <a:gd name="T61" fmla="*/ 3 h 11"/>
                <a:gd name="T62" fmla="*/ 23 w 25"/>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11">
                  <a:moveTo>
                    <a:pt x="23" y="2"/>
                  </a:moveTo>
                  <a:cubicBezTo>
                    <a:pt x="22" y="1"/>
                    <a:pt x="22" y="2"/>
                    <a:pt x="21" y="2"/>
                  </a:cubicBezTo>
                  <a:cubicBezTo>
                    <a:pt x="20" y="1"/>
                    <a:pt x="16" y="1"/>
                    <a:pt x="15" y="1"/>
                  </a:cubicBezTo>
                  <a:cubicBezTo>
                    <a:pt x="14" y="2"/>
                    <a:pt x="12" y="1"/>
                    <a:pt x="12" y="0"/>
                  </a:cubicBezTo>
                  <a:cubicBezTo>
                    <a:pt x="11" y="0"/>
                    <a:pt x="9" y="0"/>
                    <a:pt x="9" y="1"/>
                  </a:cubicBezTo>
                  <a:cubicBezTo>
                    <a:pt x="9" y="2"/>
                    <a:pt x="9" y="2"/>
                    <a:pt x="7" y="2"/>
                  </a:cubicBezTo>
                  <a:cubicBezTo>
                    <a:pt x="6" y="1"/>
                    <a:pt x="4" y="1"/>
                    <a:pt x="4" y="2"/>
                  </a:cubicBezTo>
                  <a:cubicBezTo>
                    <a:pt x="4" y="2"/>
                    <a:pt x="3" y="3"/>
                    <a:pt x="3" y="3"/>
                  </a:cubicBezTo>
                  <a:cubicBezTo>
                    <a:pt x="3" y="3"/>
                    <a:pt x="2" y="4"/>
                    <a:pt x="2" y="5"/>
                  </a:cubicBezTo>
                  <a:cubicBezTo>
                    <a:pt x="2" y="5"/>
                    <a:pt x="3" y="5"/>
                    <a:pt x="3" y="5"/>
                  </a:cubicBezTo>
                  <a:cubicBezTo>
                    <a:pt x="3" y="6"/>
                    <a:pt x="5" y="6"/>
                    <a:pt x="5" y="5"/>
                  </a:cubicBezTo>
                  <a:cubicBezTo>
                    <a:pt x="5" y="5"/>
                    <a:pt x="7" y="6"/>
                    <a:pt x="8" y="7"/>
                  </a:cubicBezTo>
                  <a:cubicBezTo>
                    <a:pt x="9" y="8"/>
                    <a:pt x="7" y="7"/>
                    <a:pt x="7" y="8"/>
                  </a:cubicBezTo>
                  <a:cubicBezTo>
                    <a:pt x="6" y="9"/>
                    <a:pt x="5" y="8"/>
                    <a:pt x="5" y="8"/>
                  </a:cubicBezTo>
                  <a:cubicBezTo>
                    <a:pt x="4" y="9"/>
                    <a:pt x="2" y="9"/>
                    <a:pt x="1" y="9"/>
                  </a:cubicBezTo>
                  <a:cubicBezTo>
                    <a:pt x="1" y="9"/>
                    <a:pt x="0" y="10"/>
                    <a:pt x="0" y="10"/>
                  </a:cubicBezTo>
                  <a:cubicBezTo>
                    <a:pt x="0" y="11"/>
                    <a:pt x="2" y="10"/>
                    <a:pt x="3" y="10"/>
                  </a:cubicBezTo>
                  <a:cubicBezTo>
                    <a:pt x="4" y="11"/>
                    <a:pt x="5" y="10"/>
                    <a:pt x="5" y="11"/>
                  </a:cubicBezTo>
                  <a:cubicBezTo>
                    <a:pt x="6" y="11"/>
                    <a:pt x="7" y="11"/>
                    <a:pt x="7" y="11"/>
                  </a:cubicBezTo>
                  <a:cubicBezTo>
                    <a:pt x="7" y="11"/>
                    <a:pt x="10" y="11"/>
                    <a:pt x="10" y="11"/>
                  </a:cubicBezTo>
                  <a:cubicBezTo>
                    <a:pt x="10" y="10"/>
                    <a:pt x="10" y="10"/>
                    <a:pt x="10" y="10"/>
                  </a:cubicBezTo>
                  <a:cubicBezTo>
                    <a:pt x="10" y="9"/>
                    <a:pt x="11" y="9"/>
                    <a:pt x="11" y="9"/>
                  </a:cubicBezTo>
                  <a:cubicBezTo>
                    <a:pt x="12" y="9"/>
                    <a:pt x="12" y="8"/>
                    <a:pt x="13" y="8"/>
                  </a:cubicBezTo>
                  <a:cubicBezTo>
                    <a:pt x="13" y="8"/>
                    <a:pt x="14" y="8"/>
                    <a:pt x="14" y="8"/>
                  </a:cubicBezTo>
                  <a:cubicBezTo>
                    <a:pt x="15" y="8"/>
                    <a:pt x="15" y="9"/>
                    <a:pt x="16" y="8"/>
                  </a:cubicBezTo>
                  <a:cubicBezTo>
                    <a:pt x="16" y="8"/>
                    <a:pt x="16" y="8"/>
                    <a:pt x="17" y="7"/>
                  </a:cubicBezTo>
                  <a:cubicBezTo>
                    <a:pt x="18" y="6"/>
                    <a:pt x="18" y="6"/>
                    <a:pt x="19" y="7"/>
                  </a:cubicBezTo>
                  <a:cubicBezTo>
                    <a:pt x="20" y="7"/>
                    <a:pt x="21" y="6"/>
                    <a:pt x="21" y="6"/>
                  </a:cubicBezTo>
                  <a:cubicBezTo>
                    <a:pt x="21" y="5"/>
                    <a:pt x="22" y="5"/>
                    <a:pt x="23" y="5"/>
                  </a:cubicBezTo>
                  <a:cubicBezTo>
                    <a:pt x="23" y="4"/>
                    <a:pt x="24" y="4"/>
                    <a:pt x="25" y="4"/>
                  </a:cubicBezTo>
                  <a:cubicBezTo>
                    <a:pt x="25" y="3"/>
                    <a:pt x="25" y="3"/>
                    <a:pt x="25" y="3"/>
                  </a:cubicBezTo>
                  <a:cubicBezTo>
                    <a:pt x="24" y="2"/>
                    <a:pt x="24" y="3"/>
                    <a:pt x="2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2" name="Freeform 234">
              <a:extLst>
                <a:ext uri="{FF2B5EF4-FFF2-40B4-BE49-F238E27FC236}">
                  <a16:creationId xmlns:a16="http://schemas.microsoft.com/office/drawing/2014/main" id="{7642DB63-4E2E-45B5-8CA7-372F0F2AD758}"/>
                </a:ext>
              </a:extLst>
            </p:cNvPr>
            <p:cNvSpPr>
              <a:spLocks/>
            </p:cNvSpPr>
            <p:nvPr/>
          </p:nvSpPr>
          <p:spPr bwMode="auto">
            <a:xfrm>
              <a:off x="-3192463" y="1838325"/>
              <a:ext cx="58737" cy="25400"/>
            </a:xfrm>
            <a:custGeom>
              <a:avLst/>
              <a:gdLst>
                <a:gd name="T0" fmla="*/ 6 w 16"/>
                <a:gd name="T1" fmla="*/ 5 h 7"/>
                <a:gd name="T2" fmla="*/ 8 w 16"/>
                <a:gd name="T3" fmla="*/ 7 h 7"/>
                <a:gd name="T4" fmla="*/ 8 w 16"/>
                <a:gd name="T5" fmla="*/ 7 h 7"/>
                <a:gd name="T6" fmla="*/ 10 w 16"/>
                <a:gd name="T7" fmla="*/ 6 h 7"/>
                <a:gd name="T8" fmla="*/ 12 w 16"/>
                <a:gd name="T9" fmla="*/ 7 h 7"/>
                <a:gd name="T10" fmla="*/ 12 w 16"/>
                <a:gd name="T11" fmla="*/ 6 h 7"/>
                <a:gd name="T12" fmla="*/ 14 w 16"/>
                <a:gd name="T13" fmla="*/ 7 h 7"/>
                <a:gd name="T14" fmla="*/ 16 w 16"/>
                <a:gd name="T15" fmla="*/ 7 h 7"/>
                <a:gd name="T16" fmla="*/ 15 w 16"/>
                <a:gd name="T17" fmla="*/ 6 h 7"/>
                <a:gd name="T18" fmla="*/ 15 w 16"/>
                <a:gd name="T19" fmla="*/ 5 h 7"/>
                <a:gd name="T20" fmla="*/ 14 w 16"/>
                <a:gd name="T21" fmla="*/ 4 h 7"/>
                <a:gd name="T22" fmla="*/ 13 w 16"/>
                <a:gd name="T23" fmla="*/ 3 h 7"/>
                <a:gd name="T24" fmla="*/ 12 w 16"/>
                <a:gd name="T25" fmla="*/ 2 h 7"/>
                <a:gd name="T26" fmla="*/ 10 w 16"/>
                <a:gd name="T27" fmla="*/ 3 h 7"/>
                <a:gd name="T28" fmla="*/ 9 w 16"/>
                <a:gd name="T29" fmla="*/ 2 h 7"/>
                <a:gd name="T30" fmla="*/ 7 w 16"/>
                <a:gd name="T31" fmla="*/ 1 h 7"/>
                <a:gd name="T32" fmla="*/ 4 w 16"/>
                <a:gd name="T33" fmla="*/ 1 h 7"/>
                <a:gd name="T34" fmla="*/ 1 w 16"/>
                <a:gd name="T35" fmla="*/ 0 h 7"/>
                <a:gd name="T36" fmla="*/ 0 w 16"/>
                <a:gd name="T37" fmla="*/ 0 h 7"/>
                <a:gd name="T38" fmla="*/ 4 w 16"/>
                <a:gd name="T39" fmla="*/ 2 h 7"/>
                <a:gd name="T40" fmla="*/ 4 w 16"/>
                <a:gd name="T41" fmla="*/ 5 h 7"/>
                <a:gd name="T42" fmla="*/ 4 w 16"/>
                <a:gd name="T43" fmla="*/ 6 h 7"/>
                <a:gd name="T44" fmla="*/ 6 w 16"/>
                <a:gd name="T4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7">
                  <a:moveTo>
                    <a:pt x="6" y="5"/>
                  </a:moveTo>
                  <a:cubicBezTo>
                    <a:pt x="7" y="5"/>
                    <a:pt x="7" y="6"/>
                    <a:pt x="8" y="7"/>
                  </a:cubicBezTo>
                  <a:cubicBezTo>
                    <a:pt x="8" y="7"/>
                    <a:pt x="8" y="7"/>
                    <a:pt x="8" y="7"/>
                  </a:cubicBezTo>
                  <a:cubicBezTo>
                    <a:pt x="9" y="7"/>
                    <a:pt x="10" y="7"/>
                    <a:pt x="10" y="6"/>
                  </a:cubicBezTo>
                  <a:cubicBezTo>
                    <a:pt x="11" y="6"/>
                    <a:pt x="12" y="6"/>
                    <a:pt x="12" y="7"/>
                  </a:cubicBezTo>
                  <a:cubicBezTo>
                    <a:pt x="12" y="6"/>
                    <a:pt x="12" y="6"/>
                    <a:pt x="12" y="6"/>
                  </a:cubicBezTo>
                  <a:cubicBezTo>
                    <a:pt x="13" y="6"/>
                    <a:pt x="14" y="6"/>
                    <a:pt x="14" y="7"/>
                  </a:cubicBezTo>
                  <a:cubicBezTo>
                    <a:pt x="14" y="7"/>
                    <a:pt x="15" y="7"/>
                    <a:pt x="16" y="7"/>
                  </a:cubicBezTo>
                  <a:cubicBezTo>
                    <a:pt x="16" y="6"/>
                    <a:pt x="15" y="6"/>
                    <a:pt x="15" y="6"/>
                  </a:cubicBezTo>
                  <a:cubicBezTo>
                    <a:pt x="15" y="6"/>
                    <a:pt x="15" y="5"/>
                    <a:pt x="15" y="5"/>
                  </a:cubicBezTo>
                  <a:cubicBezTo>
                    <a:pt x="15" y="5"/>
                    <a:pt x="14" y="4"/>
                    <a:pt x="14" y="4"/>
                  </a:cubicBezTo>
                  <a:cubicBezTo>
                    <a:pt x="14" y="4"/>
                    <a:pt x="14" y="3"/>
                    <a:pt x="13" y="3"/>
                  </a:cubicBezTo>
                  <a:cubicBezTo>
                    <a:pt x="13" y="3"/>
                    <a:pt x="13" y="2"/>
                    <a:pt x="12" y="2"/>
                  </a:cubicBezTo>
                  <a:cubicBezTo>
                    <a:pt x="12" y="2"/>
                    <a:pt x="11" y="2"/>
                    <a:pt x="10" y="3"/>
                  </a:cubicBezTo>
                  <a:cubicBezTo>
                    <a:pt x="10" y="3"/>
                    <a:pt x="9" y="2"/>
                    <a:pt x="9" y="2"/>
                  </a:cubicBezTo>
                  <a:cubicBezTo>
                    <a:pt x="8" y="2"/>
                    <a:pt x="8" y="1"/>
                    <a:pt x="7" y="1"/>
                  </a:cubicBezTo>
                  <a:cubicBezTo>
                    <a:pt x="7" y="1"/>
                    <a:pt x="4" y="1"/>
                    <a:pt x="4" y="1"/>
                  </a:cubicBezTo>
                  <a:cubicBezTo>
                    <a:pt x="3" y="0"/>
                    <a:pt x="2" y="0"/>
                    <a:pt x="1" y="0"/>
                  </a:cubicBezTo>
                  <a:cubicBezTo>
                    <a:pt x="1" y="0"/>
                    <a:pt x="0" y="0"/>
                    <a:pt x="0" y="0"/>
                  </a:cubicBezTo>
                  <a:cubicBezTo>
                    <a:pt x="1" y="1"/>
                    <a:pt x="3" y="1"/>
                    <a:pt x="4" y="2"/>
                  </a:cubicBezTo>
                  <a:cubicBezTo>
                    <a:pt x="4" y="4"/>
                    <a:pt x="5" y="3"/>
                    <a:pt x="4" y="5"/>
                  </a:cubicBezTo>
                  <a:cubicBezTo>
                    <a:pt x="4" y="5"/>
                    <a:pt x="4" y="5"/>
                    <a:pt x="4" y="6"/>
                  </a:cubicBezTo>
                  <a:cubicBezTo>
                    <a:pt x="5" y="6"/>
                    <a:pt x="6" y="6"/>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3" name="Freeform 235">
              <a:extLst>
                <a:ext uri="{FF2B5EF4-FFF2-40B4-BE49-F238E27FC236}">
                  <a16:creationId xmlns:a16="http://schemas.microsoft.com/office/drawing/2014/main" id="{E9606EC8-D307-41AF-B9B5-1AC3E07AA3E0}"/>
                </a:ext>
              </a:extLst>
            </p:cNvPr>
            <p:cNvSpPr>
              <a:spLocks noEditPoints="1"/>
            </p:cNvSpPr>
            <p:nvPr/>
          </p:nvSpPr>
          <p:spPr bwMode="auto">
            <a:xfrm>
              <a:off x="-3308350" y="1852613"/>
              <a:ext cx="155575" cy="61913"/>
            </a:xfrm>
            <a:custGeom>
              <a:avLst/>
              <a:gdLst>
                <a:gd name="T0" fmla="*/ 42 w 43"/>
                <a:gd name="T1" fmla="*/ 12 h 17"/>
                <a:gd name="T2" fmla="*/ 42 w 43"/>
                <a:gd name="T3" fmla="*/ 9 h 17"/>
                <a:gd name="T4" fmla="*/ 42 w 43"/>
                <a:gd name="T5" fmla="*/ 8 h 17"/>
                <a:gd name="T6" fmla="*/ 43 w 43"/>
                <a:gd name="T7" fmla="*/ 6 h 17"/>
                <a:gd name="T8" fmla="*/ 42 w 43"/>
                <a:gd name="T9" fmla="*/ 6 h 17"/>
                <a:gd name="T10" fmla="*/ 41 w 43"/>
                <a:gd name="T11" fmla="*/ 5 h 17"/>
                <a:gd name="T12" fmla="*/ 40 w 43"/>
                <a:gd name="T13" fmla="*/ 3 h 17"/>
                <a:gd name="T14" fmla="*/ 38 w 43"/>
                <a:gd name="T15" fmla="*/ 1 h 17"/>
                <a:gd name="T16" fmla="*/ 36 w 43"/>
                <a:gd name="T17" fmla="*/ 2 h 17"/>
                <a:gd name="T18" fmla="*/ 32 w 43"/>
                <a:gd name="T19" fmla="*/ 3 h 17"/>
                <a:gd name="T20" fmla="*/ 28 w 43"/>
                <a:gd name="T21" fmla="*/ 3 h 17"/>
                <a:gd name="T22" fmla="*/ 25 w 43"/>
                <a:gd name="T23" fmla="*/ 2 h 17"/>
                <a:gd name="T24" fmla="*/ 23 w 43"/>
                <a:gd name="T25" fmla="*/ 1 h 17"/>
                <a:gd name="T26" fmla="*/ 19 w 43"/>
                <a:gd name="T27" fmla="*/ 0 h 17"/>
                <a:gd name="T28" fmla="*/ 12 w 43"/>
                <a:gd name="T29" fmla="*/ 2 h 17"/>
                <a:gd name="T30" fmla="*/ 7 w 43"/>
                <a:gd name="T31" fmla="*/ 3 h 17"/>
                <a:gd name="T32" fmla="*/ 6 w 43"/>
                <a:gd name="T33" fmla="*/ 5 h 17"/>
                <a:gd name="T34" fmla="*/ 1 w 43"/>
                <a:gd name="T35" fmla="*/ 5 h 17"/>
                <a:gd name="T36" fmla="*/ 1 w 43"/>
                <a:gd name="T37" fmla="*/ 7 h 17"/>
                <a:gd name="T38" fmla="*/ 2 w 43"/>
                <a:gd name="T39" fmla="*/ 7 h 17"/>
                <a:gd name="T40" fmla="*/ 2 w 43"/>
                <a:gd name="T41" fmla="*/ 9 h 17"/>
                <a:gd name="T42" fmla="*/ 2 w 43"/>
                <a:gd name="T43" fmla="*/ 11 h 17"/>
                <a:gd name="T44" fmla="*/ 2 w 43"/>
                <a:gd name="T45" fmla="*/ 12 h 17"/>
                <a:gd name="T46" fmla="*/ 3 w 43"/>
                <a:gd name="T47" fmla="*/ 13 h 17"/>
                <a:gd name="T48" fmla="*/ 5 w 43"/>
                <a:gd name="T49" fmla="*/ 14 h 17"/>
                <a:gd name="T50" fmla="*/ 6 w 43"/>
                <a:gd name="T51" fmla="*/ 14 h 17"/>
                <a:gd name="T52" fmla="*/ 7 w 43"/>
                <a:gd name="T53" fmla="*/ 16 h 17"/>
                <a:gd name="T54" fmla="*/ 10 w 43"/>
                <a:gd name="T55" fmla="*/ 15 h 17"/>
                <a:gd name="T56" fmla="*/ 12 w 43"/>
                <a:gd name="T57" fmla="*/ 14 h 17"/>
                <a:gd name="T58" fmla="*/ 15 w 43"/>
                <a:gd name="T59" fmla="*/ 16 h 17"/>
                <a:gd name="T60" fmla="*/ 18 w 43"/>
                <a:gd name="T61" fmla="*/ 16 h 17"/>
                <a:gd name="T62" fmla="*/ 20 w 43"/>
                <a:gd name="T63" fmla="*/ 15 h 17"/>
                <a:gd name="T64" fmla="*/ 22 w 43"/>
                <a:gd name="T65" fmla="*/ 15 h 17"/>
                <a:gd name="T66" fmla="*/ 23 w 43"/>
                <a:gd name="T67" fmla="*/ 15 h 17"/>
                <a:gd name="T68" fmla="*/ 23 w 43"/>
                <a:gd name="T69" fmla="*/ 16 h 17"/>
                <a:gd name="T70" fmla="*/ 23 w 43"/>
                <a:gd name="T71" fmla="*/ 17 h 17"/>
                <a:gd name="T72" fmla="*/ 24 w 43"/>
                <a:gd name="T73" fmla="*/ 16 h 17"/>
                <a:gd name="T74" fmla="*/ 25 w 43"/>
                <a:gd name="T75" fmla="*/ 15 h 17"/>
                <a:gd name="T76" fmla="*/ 27 w 43"/>
                <a:gd name="T77" fmla="*/ 15 h 17"/>
                <a:gd name="T78" fmla="*/ 29 w 43"/>
                <a:gd name="T79" fmla="*/ 15 h 17"/>
                <a:gd name="T80" fmla="*/ 31 w 43"/>
                <a:gd name="T81" fmla="*/ 15 h 17"/>
                <a:gd name="T82" fmla="*/ 34 w 43"/>
                <a:gd name="T83" fmla="*/ 14 h 17"/>
                <a:gd name="T84" fmla="*/ 37 w 43"/>
                <a:gd name="T85" fmla="*/ 14 h 17"/>
                <a:gd name="T86" fmla="*/ 38 w 43"/>
                <a:gd name="T87" fmla="*/ 14 h 17"/>
                <a:gd name="T88" fmla="*/ 39 w 43"/>
                <a:gd name="T89" fmla="*/ 13 h 17"/>
                <a:gd name="T90" fmla="*/ 41 w 43"/>
                <a:gd name="T91" fmla="*/ 13 h 17"/>
                <a:gd name="T92" fmla="*/ 43 w 43"/>
                <a:gd name="T93" fmla="*/ 14 h 17"/>
                <a:gd name="T94" fmla="*/ 42 w 43"/>
                <a:gd name="T95" fmla="*/ 12 h 17"/>
                <a:gd name="T96" fmla="*/ 4 w 43"/>
                <a:gd name="T97" fmla="*/ 3 h 17"/>
                <a:gd name="T98" fmla="*/ 7 w 43"/>
                <a:gd name="T99" fmla="*/ 3 h 17"/>
                <a:gd name="T100" fmla="*/ 5 w 43"/>
                <a:gd name="T101" fmla="*/ 1 h 17"/>
                <a:gd name="T102" fmla="*/ 4 w 43"/>
                <a:gd name="T103" fmla="*/ 0 h 17"/>
                <a:gd name="T104" fmla="*/ 3 w 43"/>
                <a:gd name="T105" fmla="*/ 0 h 17"/>
                <a:gd name="T106" fmla="*/ 1 w 43"/>
                <a:gd name="T107" fmla="*/ 0 h 17"/>
                <a:gd name="T108" fmla="*/ 1 w 43"/>
                <a:gd name="T109" fmla="*/ 2 h 17"/>
                <a:gd name="T110" fmla="*/ 1 w 43"/>
                <a:gd name="T111" fmla="*/ 3 h 17"/>
                <a:gd name="T112" fmla="*/ 0 w 43"/>
                <a:gd name="T113" fmla="*/ 4 h 17"/>
                <a:gd name="T114" fmla="*/ 1 w 43"/>
                <a:gd name="T115" fmla="*/ 4 h 17"/>
                <a:gd name="T116" fmla="*/ 4 w 43"/>
                <a:gd name="T1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17">
                  <a:moveTo>
                    <a:pt x="42" y="12"/>
                  </a:moveTo>
                  <a:cubicBezTo>
                    <a:pt x="42" y="12"/>
                    <a:pt x="42" y="10"/>
                    <a:pt x="42" y="9"/>
                  </a:cubicBezTo>
                  <a:cubicBezTo>
                    <a:pt x="42" y="9"/>
                    <a:pt x="42" y="8"/>
                    <a:pt x="42" y="8"/>
                  </a:cubicBezTo>
                  <a:cubicBezTo>
                    <a:pt x="43" y="8"/>
                    <a:pt x="42" y="6"/>
                    <a:pt x="43" y="6"/>
                  </a:cubicBezTo>
                  <a:cubicBezTo>
                    <a:pt x="43" y="6"/>
                    <a:pt x="42" y="6"/>
                    <a:pt x="42" y="6"/>
                  </a:cubicBezTo>
                  <a:cubicBezTo>
                    <a:pt x="42" y="5"/>
                    <a:pt x="41" y="6"/>
                    <a:pt x="41" y="5"/>
                  </a:cubicBezTo>
                  <a:cubicBezTo>
                    <a:pt x="40" y="4"/>
                    <a:pt x="41" y="4"/>
                    <a:pt x="40" y="3"/>
                  </a:cubicBezTo>
                  <a:cubicBezTo>
                    <a:pt x="39" y="2"/>
                    <a:pt x="39" y="1"/>
                    <a:pt x="38" y="1"/>
                  </a:cubicBezTo>
                  <a:cubicBezTo>
                    <a:pt x="38" y="2"/>
                    <a:pt x="37" y="2"/>
                    <a:pt x="36" y="2"/>
                  </a:cubicBezTo>
                  <a:cubicBezTo>
                    <a:pt x="35" y="3"/>
                    <a:pt x="32" y="3"/>
                    <a:pt x="32" y="3"/>
                  </a:cubicBezTo>
                  <a:cubicBezTo>
                    <a:pt x="31" y="3"/>
                    <a:pt x="29" y="3"/>
                    <a:pt x="28" y="3"/>
                  </a:cubicBezTo>
                  <a:cubicBezTo>
                    <a:pt x="26" y="3"/>
                    <a:pt x="26" y="2"/>
                    <a:pt x="25" y="2"/>
                  </a:cubicBezTo>
                  <a:cubicBezTo>
                    <a:pt x="24" y="2"/>
                    <a:pt x="24" y="1"/>
                    <a:pt x="23" y="1"/>
                  </a:cubicBezTo>
                  <a:cubicBezTo>
                    <a:pt x="22" y="1"/>
                    <a:pt x="22" y="1"/>
                    <a:pt x="19" y="0"/>
                  </a:cubicBezTo>
                  <a:cubicBezTo>
                    <a:pt x="16" y="0"/>
                    <a:pt x="13" y="2"/>
                    <a:pt x="12" y="2"/>
                  </a:cubicBezTo>
                  <a:cubicBezTo>
                    <a:pt x="11" y="3"/>
                    <a:pt x="7" y="3"/>
                    <a:pt x="7" y="3"/>
                  </a:cubicBezTo>
                  <a:cubicBezTo>
                    <a:pt x="7" y="3"/>
                    <a:pt x="7" y="4"/>
                    <a:pt x="6" y="5"/>
                  </a:cubicBezTo>
                  <a:cubicBezTo>
                    <a:pt x="5" y="5"/>
                    <a:pt x="2" y="5"/>
                    <a:pt x="1" y="5"/>
                  </a:cubicBezTo>
                  <a:cubicBezTo>
                    <a:pt x="0" y="5"/>
                    <a:pt x="0" y="7"/>
                    <a:pt x="1" y="7"/>
                  </a:cubicBezTo>
                  <a:cubicBezTo>
                    <a:pt x="1" y="7"/>
                    <a:pt x="2" y="7"/>
                    <a:pt x="2" y="7"/>
                  </a:cubicBezTo>
                  <a:cubicBezTo>
                    <a:pt x="1" y="8"/>
                    <a:pt x="2" y="9"/>
                    <a:pt x="2" y="9"/>
                  </a:cubicBezTo>
                  <a:cubicBezTo>
                    <a:pt x="1" y="9"/>
                    <a:pt x="1" y="10"/>
                    <a:pt x="2" y="11"/>
                  </a:cubicBezTo>
                  <a:cubicBezTo>
                    <a:pt x="2" y="11"/>
                    <a:pt x="2" y="12"/>
                    <a:pt x="2" y="12"/>
                  </a:cubicBezTo>
                  <a:cubicBezTo>
                    <a:pt x="1" y="12"/>
                    <a:pt x="3" y="13"/>
                    <a:pt x="3" y="13"/>
                  </a:cubicBezTo>
                  <a:cubicBezTo>
                    <a:pt x="3" y="13"/>
                    <a:pt x="5" y="14"/>
                    <a:pt x="5" y="14"/>
                  </a:cubicBezTo>
                  <a:cubicBezTo>
                    <a:pt x="5" y="14"/>
                    <a:pt x="5" y="15"/>
                    <a:pt x="6" y="14"/>
                  </a:cubicBezTo>
                  <a:cubicBezTo>
                    <a:pt x="6" y="14"/>
                    <a:pt x="7" y="15"/>
                    <a:pt x="7" y="16"/>
                  </a:cubicBezTo>
                  <a:cubicBezTo>
                    <a:pt x="8" y="17"/>
                    <a:pt x="10" y="16"/>
                    <a:pt x="10" y="15"/>
                  </a:cubicBezTo>
                  <a:cubicBezTo>
                    <a:pt x="10" y="15"/>
                    <a:pt x="11" y="14"/>
                    <a:pt x="12" y="14"/>
                  </a:cubicBezTo>
                  <a:cubicBezTo>
                    <a:pt x="13" y="15"/>
                    <a:pt x="15" y="16"/>
                    <a:pt x="15" y="16"/>
                  </a:cubicBezTo>
                  <a:cubicBezTo>
                    <a:pt x="16" y="17"/>
                    <a:pt x="17" y="16"/>
                    <a:pt x="18" y="16"/>
                  </a:cubicBezTo>
                  <a:cubicBezTo>
                    <a:pt x="18" y="16"/>
                    <a:pt x="19" y="15"/>
                    <a:pt x="20" y="15"/>
                  </a:cubicBezTo>
                  <a:cubicBezTo>
                    <a:pt x="20" y="14"/>
                    <a:pt x="21" y="15"/>
                    <a:pt x="22" y="15"/>
                  </a:cubicBezTo>
                  <a:cubicBezTo>
                    <a:pt x="22" y="15"/>
                    <a:pt x="23" y="14"/>
                    <a:pt x="23" y="15"/>
                  </a:cubicBezTo>
                  <a:cubicBezTo>
                    <a:pt x="24" y="15"/>
                    <a:pt x="22" y="16"/>
                    <a:pt x="23" y="16"/>
                  </a:cubicBezTo>
                  <a:cubicBezTo>
                    <a:pt x="23" y="17"/>
                    <a:pt x="23" y="17"/>
                    <a:pt x="23" y="17"/>
                  </a:cubicBezTo>
                  <a:cubicBezTo>
                    <a:pt x="24" y="17"/>
                    <a:pt x="24" y="16"/>
                    <a:pt x="24" y="16"/>
                  </a:cubicBezTo>
                  <a:cubicBezTo>
                    <a:pt x="24" y="15"/>
                    <a:pt x="25" y="15"/>
                    <a:pt x="25" y="15"/>
                  </a:cubicBezTo>
                  <a:cubicBezTo>
                    <a:pt x="25" y="15"/>
                    <a:pt x="26" y="15"/>
                    <a:pt x="27" y="15"/>
                  </a:cubicBezTo>
                  <a:cubicBezTo>
                    <a:pt x="28" y="15"/>
                    <a:pt x="28" y="14"/>
                    <a:pt x="29" y="15"/>
                  </a:cubicBezTo>
                  <a:cubicBezTo>
                    <a:pt x="29" y="15"/>
                    <a:pt x="30" y="15"/>
                    <a:pt x="31" y="15"/>
                  </a:cubicBezTo>
                  <a:cubicBezTo>
                    <a:pt x="33" y="15"/>
                    <a:pt x="33" y="14"/>
                    <a:pt x="34" y="14"/>
                  </a:cubicBezTo>
                  <a:cubicBezTo>
                    <a:pt x="36" y="14"/>
                    <a:pt x="37" y="14"/>
                    <a:pt x="37" y="14"/>
                  </a:cubicBezTo>
                  <a:cubicBezTo>
                    <a:pt x="38" y="14"/>
                    <a:pt x="38" y="14"/>
                    <a:pt x="38" y="14"/>
                  </a:cubicBezTo>
                  <a:cubicBezTo>
                    <a:pt x="38" y="13"/>
                    <a:pt x="38" y="13"/>
                    <a:pt x="39" y="13"/>
                  </a:cubicBezTo>
                  <a:cubicBezTo>
                    <a:pt x="40" y="13"/>
                    <a:pt x="40" y="14"/>
                    <a:pt x="41" y="13"/>
                  </a:cubicBezTo>
                  <a:cubicBezTo>
                    <a:pt x="41" y="13"/>
                    <a:pt x="43" y="15"/>
                    <a:pt x="43" y="14"/>
                  </a:cubicBezTo>
                  <a:cubicBezTo>
                    <a:pt x="43" y="14"/>
                    <a:pt x="43" y="12"/>
                    <a:pt x="42" y="12"/>
                  </a:cubicBezTo>
                  <a:close/>
                  <a:moveTo>
                    <a:pt x="4" y="3"/>
                  </a:moveTo>
                  <a:cubicBezTo>
                    <a:pt x="4" y="3"/>
                    <a:pt x="6" y="3"/>
                    <a:pt x="7" y="3"/>
                  </a:cubicBezTo>
                  <a:cubicBezTo>
                    <a:pt x="7" y="2"/>
                    <a:pt x="6" y="2"/>
                    <a:pt x="5" y="1"/>
                  </a:cubicBezTo>
                  <a:cubicBezTo>
                    <a:pt x="5" y="1"/>
                    <a:pt x="4" y="1"/>
                    <a:pt x="4" y="0"/>
                  </a:cubicBezTo>
                  <a:cubicBezTo>
                    <a:pt x="4" y="0"/>
                    <a:pt x="4" y="1"/>
                    <a:pt x="3" y="0"/>
                  </a:cubicBezTo>
                  <a:cubicBezTo>
                    <a:pt x="3" y="0"/>
                    <a:pt x="1" y="0"/>
                    <a:pt x="1" y="0"/>
                  </a:cubicBezTo>
                  <a:cubicBezTo>
                    <a:pt x="1" y="0"/>
                    <a:pt x="1" y="1"/>
                    <a:pt x="1" y="2"/>
                  </a:cubicBezTo>
                  <a:cubicBezTo>
                    <a:pt x="1" y="2"/>
                    <a:pt x="1" y="3"/>
                    <a:pt x="1" y="3"/>
                  </a:cubicBezTo>
                  <a:cubicBezTo>
                    <a:pt x="1" y="3"/>
                    <a:pt x="0" y="3"/>
                    <a:pt x="0" y="4"/>
                  </a:cubicBezTo>
                  <a:cubicBezTo>
                    <a:pt x="1" y="4"/>
                    <a:pt x="1" y="4"/>
                    <a:pt x="1" y="4"/>
                  </a:cubicBezTo>
                  <a:cubicBezTo>
                    <a:pt x="2" y="4"/>
                    <a:pt x="3" y="3"/>
                    <a:pt x="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4" name="Freeform 236">
              <a:extLst>
                <a:ext uri="{FF2B5EF4-FFF2-40B4-BE49-F238E27FC236}">
                  <a16:creationId xmlns:a16="http://schemas.microsoft.com/office/drawing/2014/main" id="{79413E07-C2F1-4AEC-84E8-EE08689BB240}"/>
                </a:ext>
              </a:extLst>
            </p:cNvPr>
            <p:cNvSpPr>
              <a:spLocks/>
            </p:cNvSpPr>
            <p:nvPr/>
          </p:nvSpPr>
          <p:spPr bwMode="auto">
            <a:xfrm>
              <a:off x="-2867025" y="1914525"/>
              <a:ext cx="19050" cy="22225"/>
            </a:xfrm>
            <a:custGeom>
              <a:avLst/>
              <a:gdLst>
                <a:gd name="T0" fmla="*/ 2 w 5"/>
                <a:gd name="T1" fmla="*/ 0 h 6"/>
                <a:gd name="T2" fmla="*/ 0 w 5"/>
                <a:gd name="T3" fmla="*/ 2 h 6"/>
                <a:gd name="T4" fmla="*/ 0 w 5"/>
                <a:gd name="T5" fmla="*/ 3 h 6"/>
                <a:gd name="T6" fmla="*/ 1 w 5"/>
                <a:gd name="T7" fmla="*/ 4 h 6"/>
                <a:gd name="T8" fmla="*/ 2 w 5"/>
                <a:gd name="T9" fmla="*/ 6 h 6"/>
                <a:gd name="T10" fmla="*/ 3 w 5"/>
                <a:gd name="T11" fmla="*/ 5 h 6"/>
                <a:gd name="T12" fmla="*/ 5 w 5"/>
                <a:gd name="T13" fmla="*/ 3 h 6"/>
                <a:gd name="T14" fmla="*/ 2 w 5"/>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2" y="0"/>
                  </a:moveTo>
                  <a:cubicBezTo>
                    <a:pt x="2" y="0"/>
                    <a:pt x="0" y="1"/>
                    <a:pt x="0" y="2"/>
                  </a:cubicBezTo>
                  <a:cubicBezTo>
                    <a:pt x="0" y="2"/>
                    <a:pt x="0" y="2"/>
                    <a:pt x="0" y="3"/>
                  </a:cubicBezTo>
                  <a:cubicBezTo>
                    <a:pt x="0" y="3"/>
                    <a:pt x="1" y="4"/>
                    <a:pt x="1" y="4"/>
                  </a:cubicBezTo>
                  <a:cubicBezTo>
                    <a:pt x="2" y="4"/>
                    <a:pt x="2" y="5"/>
                    <a:pt x="2" y="6"/>
                  </a:cubicBezTo>
                  <a:cubicBezTo>
                    <a:pt x="2" y="5"/>
                    <a:pt x="2" y="5"/>
                    <a:pt x="3" y="5"/>
                  </a:cubicBezTo>
                  <a:cubicBezTo>
                    <a:pt x="3" y="5"/>
                    <a:pt x="5" y="3"/>
                    <a:pt x="5" y="3"/>
                  </a:cubicBezTo>
                  <a:cubicBezTo>
                    <a:pt x="5" y="2"/>
                    <a:pt x="3"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5" name="Freeform 237">
              <a:extLst>
                <a:ext uri="{FF2B5EF4-FFF2-40B4-BE49-F238E27FC236}">
                  <a16:creationId xmlns:a16="http://schemas.microsoft.com/office/drawing/2014/main" id="{174FA041-A693-4D14-9BC8-70D9E9AAFEF7}"/>
                </a:ext>
              </a:extLst>
            </p:cNvPr>
            <p:cNvSpPr>
              <a:spLocks/>
            </p:cNvSpPr>
            <p:nvPr/>
          </p:nvSpPr>
          <p:spPr bwMode="auto">
            <a:xfrm>
              <a:off x="-2487613" y="1846263"/>
              <a:ext cx="58737" cy="53975"/>
            </a:xfrm>
            <a:custGeom>
              <a:avLst/>
              <a:gdLst>
                <a:gd name="T0" fmla="*/ 15 w 16"/>
                <a:gd name="T1" fmla="*/ 1 h 15"/>
                <a:gd name="T2" fmla="*/ 13 w 16"/>
                <a:gd name="T3" fmla="*/ 0 h 15"/>
                <a:gd name="T4" fmla="*/ 12 w 16"/>
                <a:gd name="T5" fmla="*/ 2 h 15"/>
                <a:gd name="T6" fmla="*/ 10 w 16"/>
                <a:gd name="T7" fmla="*/ 3 h 15"/>
                <a:gd name="T8" fmla="*/ 9 w 16"/>
                <a:gd name="T9" fmla="*/ 4 h 15"/>
                <a:gd name="T10" fmla="*/ 8 w 16"/>
                <a:gd name="T11" fmla="*/ 4 h 15"/>
                <a:gd name="T12" fmla="*/ 6 w 16"/>
                <a:gd name="T13" fmla="*/ 4 h 15"/>
                <a:gd name="T14" fmla="*/ 5 w 16"/>
                <a:gd name="T15" fmla="*/ 5 h 15"/>
                <a:gd name="T16" fmla="*/ 0 w 16"/>
                <a:gd name="T17" fmla="*/ 8 h 15"/>
                <a:gd name="T18" fmla="*/ 0 w 16"/>
                <a:gd name="T19" fmla="*/ 9 h 15"/>
                <a:gd name="T20" fmla="*/ 2 w 16"/>
                <a:gd name="T21" fmla="*/ 10 h 15"/>
                <a:gd name="T22" fmla="*/ 1 w 16"/>
                <a:gd name="T23" fmla="*/ 13 h 15"/>
                <a:gd name="T24" fmla="*/ 1 w 16"/>
                <a:gd name="T25" fmla="*/ 14 h 15"/>
                <a:gd name="T26" fmla="*/ 3 w 16"/>
                <a:gd name="T27" fmla="*/ 15 h 15"/>
                <a:gd name="T28" fmla="*/ 4 w 16"/>
                <a:gd name="T29" fmla="*/ 14 h 15"/>
                <a:gd name="T30" fmla="*/ 5 w 16"/>
                <a:gd name="T31" fmla="*/ 15 h 15"/>
                <a:gd name="T32" fmla="*/ 6 w 16"/>
                <a:gd name="T33" fmla="*/ 14 h 15"/>
                <a:gd name="T34" fmla="*/ 8 w 16"/>
                <a:gd name="T35" fmla="*/ 13 h 15"/>
                <a:gd name="T36" fmla="*/ 10 w 16"/>
                <a:gd name="T37" fmla="*/ 13 h 15"/>
                <a:gd name="T38" fmla="*/ 7 w 16"/>
                <a:gd name="T39" fmla="*/ 11 h 15"/>
                <a:gd name="T40" fmla="*/ 8 w 16"/>
                <a:gd name="T41" fmla="*/ 9 h 15"/>
                <a:gd name="T42" fmla="*/ 12 w 16"/>
                <a:gd name="T43" fmla="*/ 6 h 15"/>
                <a:gd name="T44" fmla="*/ 13 w 16"/>
                <a:gd name="T45" fmla="*/ 3 h 15"/>
                <a:gd name="T46" fmla="*/ 16 w 16"/>
                <a:gd name="T47" fmla="*/ 1 h 15"/>
                <a:gd name="T48" fmla="*/ 15 w 16"/>
                <a:gd name="T49"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15">
                  <a:moveTo>
                    <a:pt x="15" y="1"/>
                  </a:moveTo>
                  <a:cubicBezTo>
                    <a:pt x="14" y="1"/>
                    <a:pt x="14" y="0"/>
                    <a:pt x="13" y="0"/>
                  </a:cubicBezTo>
                  <a:cubicBezTo>
                    <a:pt x="12" y="0"/>
                    <a:pt x="12" y="2"/>
                    <a:pt x="12" y="2"/>
                  </a:cubicBezTo>
                  <a:cubicBezTo>
                    <a:pt x="11" y="2"/>
                    <a:pt x="11" y="3"/>
                    <a:pt x="10" y="3"/>
                  </a:cubicBezTo>
                  <a:cubicBezTo>
                    <a:pt x="9" y="3"/>
                    <a:pt x="9" y="3"/>
                    <a:pt x="9" y="4"/>
                  </a:cubicBezTo>
                  <a:cubicBezTo>
                    <a:pt x="10" y="5"/>
                    <a:pt x="9" y="4"/>
                    <a:pt x="8" y="4"/>
                  </a:cubicBezTo>
                  <a:cubicBezTo>
                    <a:pt x="7" y="4"/>
                    <a:pt x="7" y="4"/>
                    <a:pt x="6" y="4"/>
                  </a:cubicBezTo>
                  <a:cubicBezTo>
                    <a:pt x="6" y="4"/>
                    <a:pt x="5" y="5"/>
                    <a:pt x="5" y="5"/>
                  </a:cubicBezTo>
                  <a:cubicBezTo>
                    <a:pt x="4" y="6"/>
                    <a:pt x="1" y="7"/>
                    <a:pt x="0" y="8"/>
                  </a:cubicBezTo>
                  <a:cubicBezTo>
                    <a:pt x="0" y="8"/>
                    <a:pt x="0" y="8"/>
                    <a:pt x="0" y="9"/>
                  </a:cubicBezTo>
                  <a:cubicBezTo>
                    <a:pt x="1" y="9"/>
                    <a:pt x="2" y="10"/>
                    <a:pt x="2" y="10"/>
                  </a:cubicBezTo>
                  <a:cubicBezTo>
                    <a:pt x="3" y="11"/>
                    <a:pt x="2" y="12"/>
                    <a:pt x="1" y="13"/>
                  </a:cubicBezTo>
                  <a:cubicBezTo>
                    <a:pt x="0" y="13"/>
                    <a:pt x="1" y="13"/>
                    <a:pt x="1" y="14"/>
                  </a:cubicBezTo>
                  <a:cubicBezTo>
                    <a:pt x="1" y="15"/>
                    <a:pt x="2" y="15"/>
                    <a:pt x="3" y="15"/>
                  </a:cubicBezTo>
                  <a:cubicBezTo>
                    <a:pt x="3" y="14"/>
                    <a:pt x="3" y="14"/>
                    <a:pt x="4" y="14"/>
                  </a:cubicBezTo>
                  <a:cubicBezTo>
                    <a:pt x="5" y="14"/>
                    <a:pt x="5" y="14"/>
                    <a:pt x="5" y="15"/>
                  </a:cubicBezTo>
                  <a:cubicBezTo>
                    <a:pt x="5" y="14"/>
                    <a:pt x="6" y="14"/>
                    <a:pt x="6" y="14"/>
                  </a:cubicBezTo>
                  <a:cubicBezTo>
                    <a:pt x="7" y="13"/>
                    <a:pt x="8" y="13"/>
                    <a:pt x="8" y="13"/>
                  </a:cubicBezTo>
                  <a:cubicBezTo>
                    <a:pt x="9" y="13"/>
                    <a:pt x="9" y="13"/>
                    <a:pt x="10" y="13"/>
                  </a:cubicBezTo>
                  <a:cubicBezTo>
                    <a:pt x="9" y="12"/>
                    <a:pt x="8" y="11"/>
                    <a:pt x="7" y="11"/>
                  </a:cubicBezTo>
                  <a:cubicBezTo>
                    <a:pt x="7" y="10"/>
                    <a:pt x="7" y="9"/>
                    <a:pt x="8" y="9"/>
                  </a:cubicBezTo>
                  <a:cubicBezTo>
                    <a:pt x="9" y="8"/>
                    <a:pt x="11" y="7"/>
                    <a:pt x="12" y="6"/>
                  </a:cubicBezTo>
                  <a:cubicBezTo>
                    <a:pt x="13" y="6"/>
                    <a:pt x="12" y="4"/>
                    <a:pt x="13" y="3"/>
                  </a:cubicBezTo>
                  <a:cubicBezTo>
                    <a:pt x="13" y="3"/>
                    <a:pt x="14" y="2"/>
                    <a:pt x="16" y="1"/>
                  </a:cubicBezTo>
                  <a:cubicBezTo>
                    <a:pt x="15" y="1"/>
                    <a:pt x="15" y="1"/>
                    <a:pt x="15"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6" name="Freeform 238">
              <a:extLst>
                <a:ext uri="{FF2B5EF4-FFF2-40B4-BE49-F238E27FC236}">
                  <a16:creationId xmlns:a16="http://schemas.microsoft.com/office/drawing/2014/main" id="{553E8FEA-4268-4537-B607-B68B4277807B}"/>
                </a:ext>
              </a:extLst>
            </p:cNvPr>
            <p:cNvSpPr>
              <a:spLocks/>
            </p:cNvSpPr>
            <p:nvPr/>
          </p:nvSpPr>
          <p:spPr bwMode="auto">
            <a:xfrm>
              <a:off x="-2847975" y="1968500"/>
              <a:ext cx="60325" cy="36513"/>
            </a:xfrm>
            <a:custGeom>
              <a:avLst/>
              <a:gdLst>
                <a:gd name="T0" fmla="*/ 17 w 17"/>
                <a:gd name="T1" fmla="*/ 7 h 10"/>
                <a:gd name="T2" fmla="*/ 17 w 17"/>
                <a:gd name="T3" fmla="*/ 6 h 10"/>
                <a:gd name="T4" fmla="*/ 14 w 17"/>
                <a:gd name="T5" fmla="*/ 6 h 10"/>
                <a:gd name="T6" fmla="*/ 9 w 17"/>
                <a:gd name="T7" fmla="*/ 4 h 10"/>
                <a:gd name="T8" fmla="*/ 4 w 17"/>
                <a:gd name="T9" fmla="*/ 1 h 10"/>
                <a:gd name="T10" fmla="*/ 2 w 17"/>
                <a:gd name="T11" fmla="*/ 0 h 10"/>
                <a:gd name="T12" fmla="*/ 1 w 17"/>
                <a:gd name="T13" fmla="*/ 1 h 10"/>
                <a:gd name="T14" fmla="*/ 0 w 17"/>
                <a:gd name="T15" fmla="*/ 2 h 10"/>
                <a:gd name="T16" fmla="*/ 0 w 17"/>
                <a:gd name="T17" fmla="*/ 4 h 10"/>
                <a:gd name="T18" fmla="*/ 1 w 17"/>
                <a:gd name="T19" fmla="*/ 5 h 10"/>
                <a:gd name="T20" fmla="*/ 3 w 17"/>
                <a:gd name="T21" fmla="*/ 6 h 10"/>
                <a:gd name="T22" fmla="*/ 4 w 17"/>
                <a:gd name="T23" fmla="*/ 7 h 10"/>
                <a:gd name="T24" fmla="*/ 6 w 17"/>
                <a:gd name="T25" fmla="*/ 8 h 10"/>
                <a:gd name="T26" fmla="*/ 8 w 17"/>
                <a:gd name="T27" fmla="*/ 7 h 10"/>
                <a:gd name="T28" fmla="*/ 10 w 17"/>
                <a:gd name="T29" fmla="*/ 9 h 10"/>
                <a:gd name="T30" fmla="*/ 13 w 17"/>
                <a:gd name="T31" fmla="*/ 10 h 10"/>
                <a:gd name="T32" fmla="*/ 17 w 17"/>
                <a:gd name="T33" fmla="*/ 9 h 10"/>
                <a:gd name="T34" fmla="*/ 17 w 17"/>
                <a:gd name="T35" fmla="*/ 7 h 10"/>
                <a:gd name="T36" fmla="*/ 17 w 17"/>
                <a:gd name="T3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7" y="7"/>
                  </a:moveTo>
                  <a:cubicBezTo>
                    <a:pt x="17" y="6"/>
                    <a:pt x="17" y="6"/>
                    <a:pt x="17" y="6"/>
                  </a:cubicBezTo>
                  <a:cubicBezTo>
                    <a:pt x="15" y="7"/>
                    <a:pt x="14" y="6"/>
                    <a:pt x="14" y="6"/>
                  </a:cubicBezTo>
                  <a:cubicBezTo>
                    <a:pt x="13" y="6"/>
                    <a:pt x="10" y="5"/>
                    <a:pt x="9" y="4"/>
                  </a:cubicBezTo>
                  <a:cubicBezTo>
                    <a:pt x="8" y="3"/>
                    <a:pt x="5" y="1"/>
                    <a:pt x="4" y="1"/>
                  </a:cubicBezTo>
                  <a:cubicBezTo>
                    <a:pt x="4" y="0"/>
                    <a:pt x="3" y="0"/>
                    <a:pt x="2" y="0"/>
                  </a:cubicBezTo>
                  <a:cubicBezTo>
                    <a:pt x="2" y="1"/>
                    <a:pt x="2" y="1"/>
                    <a:pt x="1" y="1"/>
                  </a:cubicBezTo>
                  <a:cubicBezTo>
                    <a:pt x="1" y="1"/>
                    <a:pt x="0" y="2"/>
                    <a:pt x="0" y="2"/>
                  </a:cubicBezTo>
                  <a:cubicBezTo>
                    <a:pt x="0" y="3"/>
                    <a:pt x="0" y="3"/>
                    <a:pt x="0" y="4"/>
                  </a:cubicBezTo>
                  <a:cubicBezTo>
                    <a:pt x="0" y="4"/>
                    <a:pt x="1" y="4"/>
                    <a:pt x="1" y="5"/>
                  </a:cubicBezTo>
                  <a:cubicBezTo>
                    <a:pt x="1" y="5"/>
                    <a:pt x="3" y="5"/>
                    <a:pt x="3" y="6"/>
                  </a:cubicBezTo>
                  <a:cubicBezTo>
                    <a:pt x="3" y="6"/>
                    <a:pt x="4" y="6"/>
                    <a:pt x="4" y="7"/>
                  </a:cubicBezTo>
                  <a:cubicBezTo>
                    <a:pt x="5" y="7"/>
                    <a:pt x="6" y="7"/>
                    <a:pt x="6" y="8"/>
                  </a:cubicBezTo>
                  <a:cubicBezTo>
                    <a:pt x="7" y="8"/>
                    <a:pt x="8" y="7"/>
                    <a:pt x="8" y="7"/>
                  </a:cubicBezTo>
                  <a:cubicBezTo>
                    <a:pt x="9" y="7"/>
                    <a:pt x="10" y="8"/>
                    <a:pt x="10" y="9"/>
                  </a:cubicBezTo>
                  <a:cubicBezTo>
                    <a:pt x="10" y="9"/>
                    <a:pt x="12" y="9"/>
                    <a:pt x="13" y="10"/>
                  </a:cubicBezTo>
                  <a:cubicBezTo>
                    <a:pt x="13" y="10"/>
                    <a:pt x="16" y="10"/>
                    <a:pt x="17" y="9"/>
                  </a:cubicBezTo>
                  <a:cubicBezTo>
                    <a:pt x="17" y="9"/>
                    <a:pt x="17" y="8"/>
                    <a:pt x="17" y="7"/>
                  </a:cubicBezTo>
                  <a:cubicBezTo>
                    <a:pt x="17" y="7"/>
                    <a:pt x="17" y="7"/>
                    <a:pt x="1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7" name="Freeform 239">
              <a:extLst>
                <a:ext uri="{FF2B5EF4-FFF2-40B4-BE49-F238E27FC236}">
                  <a16:creationId xmlns:a16="http://schemas.microsoft.com/office/drawing/2014/main" id="{167BAB57-18B3-4F26-A27D-B1FF660A83E4}"/>
                </a:ext>
              </a:extLst>
            </p:cNvPr>
            <p:cNvSpPr>
              <a:spLocks/>
            </p:cNvSpPr>
            <p:nvPr/>
          </p:nvSpPr>
          <p:spPr bwMode="auto">
            <a:xfrm>
              <a:off x="-2759075" y="1985963"/>
              <a:ext cx="73025" cy="158750"/>
            </a:xfrm>
            <a:custGeom>
              <a:avLst/>
              <a:gdLst>
                <a:gd name="T0" fmla="*/ 17 w 20"/>
                <a:gd name="T1" fmla="*/ 40 h 44"/>
                <a:gd name="T2" fmla="*/ 16 w 20"/>
                <a:gd name="T3" fmla="*/ 38 h 44"/>
                <a:gd name="T4" fmla="*/ 15 w 20"/>
                <a:gd name="T5" fmla="*/ 35 h 44"/>
                <a:gd name="T6" fmla="*/ 14 w 20"/>
                <a:gd name="T7" fmla="*/ 32 h 44"/>
                <a:gd name="T8" fmla="*/ 14 w 20"/>
                <a:gd name="T9" fmla="*/ 31 h 44"/>
                <a:gd name="T10" fmla="*/ 15 w 20"/>
                <a:gd name="T11" fmla="*/ 30 h 44"/>
                <a:gd name="T12" fmla="*/ 14 w 20"/>
                <a:gd name="T13" fmla="*/ 28 h 44"/>
                <a:gd name="T14" fmla="*/ 12 w 20"/>
                <a:gd name="T15" fmla="*/ 26 h 44"/>
                <a:gd name="T16" fmla="*/ 13 w 20"/>
                <a:gd name="T17" fmla="*/ 22 h 44"/>
                <a:gd name="T18" fmla="*/ 14 w 20"/>
                <a:gd name="T19" fmla="*/ 22 h 44"/>
                <a:gd name="T20" fmla="*/ 16 w 20"/>
                <a:gd name="T21" fmla="*/ 21 h 44"/>
                <a:gd name="T22" fmla="*/ 18 w 20"/>
                <a:gd name="T23" fmla="*/ 20 h 44"/>
                <a:gd name="T24" fmla="*/ 19 w 20"/>
                <a:gd name="T25" fmla="*/ 19 h 44"/>
                <a:gd name="T26" fmla="*/ 20 w 20"/>
                <a:gd name="T27" fmla="*/ 17 h 44"/>
                <a:gd name="T28" fmla="*/ 20 w 20"/>
                <a:gd name="T29" fmla="*/ 17 h 44"/>
                <a:gd name="T30" fmla="*/ 19 w 20"/>
                <a:gd name="T31" fmla="*/ 17 h 44"/>
                <a:gd name="T32" fmla="*/ 18 w 20"/>
                <a:gd name="T33" fmla="*/ 16 h 44"/>
                <a:gd name="T34" fmla="*/ 17 w 20"/>
                <a:gd name="T35" fmla="*/ 16 h 44"/>
                <a:gd name="T36" fmla="*/ 17 w 20"/>
                <a:gd name="T37" fmla="*/ 14 h 44"/>
                <a:gd name="T38" fmla="*/ 16 w 20"/>
                <a:gd name="T39" fmla="*/ 13 h 44"/>
                <a:gd name="T40" fmla="*/ 15 w 20"/>
                <a:gd name="T41" fmla="*/ 11 h 44"/>
                <a:gd name="T42" fmla="*/ 13 w 20"/>
                <a:gd name="T43" fmla="*/ 11 h 44"/>
                <a:gd name="T44" fmla="*/ 12 w 20"/>
                <a:gd name="T45" fmla="*/ 10 h 44"/>
                <a:gd name="T46" fmla="*/ 14 w 20"/>
                <a:gd name="T47" fmla="*/ 7 h 44"/>
                <a:gd name="T48" fmla="*/ 15 w 20"/>
                <a:gd name="T49" fmla="*/ 3 h 44"/>
                <a:gd name="T50" fmla="*/ 14 w 20"/>
                <a:gd name="T51" fmla="*/ 2 h 44"/>
                <a:gd name="T52" fmla="*/ 13 w 20"/>
                <a:gd name="T53" fmla="*/ 1 h 44"/>
                <a:gd name="T54" fmla="*/ 12 w 20"/>
                <a:gd name="T55" fmla="*/ 0 h 44"/>
                <a:gd name="T56" fmla="*/ 12 w 20"/>
                <a:gd name="T57" fmla="*/ 0 h 44"/>
                <a:gd name="T58" fmla="*/ 12 w 20"/>
                <a:gd name="T59" fmla="*/ 0 h 44"/>
                <a:gd name="T60" fmla="*/ 11 w 20"/>
                <a:gd name="T61" fmla="*/ 1 h 44"/>
                <a:gd name="T62" fmla="*/ 11 w 20"/>
                <a:gd name="T63" fmla="*/ 3 h 44"/>
                <a:gd name="T64" fmla="*/ 10 w 20"/>
                <a:gd name="T65" fmla="*/ 3 h 44"/>
                <a:gd name="T66" fmla="*/ 8 w 20"/>
                <a:gd name="T67" fmla="*/ 4 h 44"/>
                <a:gd name="T68" fmla="*/ 7 w 20"/>
                <a:gd name="T69" fmla="*/ 6 h 44"/>
                <a:gd name="T70" fmla="*/ 6 w 20"/>
                <a:gd name="T71" fmla="*/ 8 h 44"/>
                <a:gd name="T72" fmla="*/ 5 w 20"/>
                <a:gd name="T73" fmla="*/ 11 h 44"/>
                <a:gd name="T74" fmla="*/ 3 w 20"/>
                <a:gd name="T75" fmla="*/ 11 h 44"/>
                <a:gd name="T76" fmla="*/ 3 w 20"/>
                <a:gd name="T77" fmla="*/ 13 h 44"/>
                <a:gd name="T78" fmla="*/ 2 w 20"/>
                <a:gd name="T79" fmla="*/ 16 h 44"/>
                <a:gd name="T80" fmla="*/ 1 w 20"/>
                <a:gd name="T81" fmla="*/ 18 h 44"/>
                <a:gd name="T82" fmla="*/ 0 w 20"/>
                <a:gd name="T83" fmla="*/ 18 h 44"/>
                <a:gd name="T84" fmla="*/ 3 w 20"/>
                <a:gd name="T85" fmla="*/ 21 h 44"/>
                <a:gd name="T86" fmla="*/ 5 w 20"/>
                <a:gd name="T87" fmla="*/ 25 h 44"/>
                <a:gd name="T88" fmla="*/ 5 w 20"/>
                <a:gd name="T89" fmla="*/ 29 h 44"/>
                <a:gd name="T90" fmla="*/ 6 w 20"/>
                <a:gd name="T91" fmla="*/ 30 h 44"/>
                <a:gd name="T92" fmla="*/ 8 w 20"/>
                <a:gd name="T93" fmla="*/ 30 h 44"/>
                <a:gd name="T94" fmla="*/ 10 w 20"/>
                <a:gd name="T95" fmla="*/ 28 h 44"/>
                <a:gd name="T96" fmla="*/ 11 w 20"/>
                <a:gd name="T97" fmla="*/ 29 h 44"/>
                <a:gd name="T98" fmla="*/ 12 w 20"/>
                <a:gd name="T99" fmla="*/ 31 h 44"/>
                <a:gd name="T100" fmla="*/ 13 w 20"/>
                <a:gd name="T101" fmla="*/ 36 h 44"/>
                <a:gd name="T102" fmla="*/ 14 w 20"/>
                <a:gd name="T103" fmla="*/ 40 h 44"/>
                <a:gd name="T104" fmla="*/ 15 w 20"/>
                <a:gd name="T105" fmla="*/ 43 h 44"/>
                <a:gd name="T106" fmla="*/ 15 w 20"/>
                <a:gd name="T107" fmla="*/ 43 h 44"/>
                <a:gd name="T108" fmla="*/ 17 w 20"/>
                <a:gd name="T10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44">
                  <a:moveTo>
                    <a:pt x="17" y="40"/>
                  </a:moveTo>
                  <a:cubicBezTo>
                    <a:pt x="17" y="39"/>
                    <a:pt x="16" y="39"/>
                    <a:pt x="16" y="38"/>
                  </a:cubicBezTo>
                  <a:cubicBezTo>
                    <a:pt x="16" y="37"/>
                    <a:pt x="16" y="36"/>
                    <a:pt x="15" y="35"/>
                  </a:cubicBezTo>
                  <a:cubicBezTo>
                    <a:pt x="14" y="34"/>
                    <a:pt x="14" y="33"/>
                    <a:pt x="14" y="32"/>
                  </a:cubicBezTo>
                  <a:cubicBezTo>
                    <a:pt x="15" y="32"/>
                    <a:pt x="14" y="31"/>
                    <a:pt x="14" y="31"/>
                  </a:cubicBezTo>
                  <a:cubicBezTo>
                    <a:pt x="15" y="31"/>
                    <a:pt x="15" y="30"/>
                    <a:pt x="15" y="30"/>
                  </a:cubicBezTo>
                  <a:cubicBezTo>
                    <a:pt x="14" y="29"/>
                    <a:pt x="15" y="28"/>
                    <a:pt x="14" y="28"/>
                  </a:cubicBezTo>
                  <a:cubicBezTo>
                    <a:pt x="14" y="28"/>
                    <a:pt x="12" y="27"/>
                    <a:pt x="12" y="26"/>
                  </a:cubicBezTo>
                  <a:cubicBezTo>
                    <a:pt x="12" y="26"/>
                    <a:pt x="13" y="23"/>
                    <a:pt x="13" y="22"/>
                  </a:cubicBezTo>
                  <a:cubicBezTo>
                    <a:pt x="13" y="22"/>
                    <a:pt x="14" y="22"/>
                    <a:pt x="14" y="22"/>
                  </a:cubicBezTo>
                  <a:cubicBezTo>
                    <a:pt x="14" y="22"/>
                    <a:pt x="15" y="22"/>
                    <a:pt x="16" y="21"/>
                  </a:cubicBezTo>
                  <a:cubicBezTo>
                    <a:pt x="16" y="20"/>
                    <a:pt x="18" y="20"/>
                    <a:pt x="18" y="20"/>
                  </a:cubicBezTo>
                  <a:cubicBezTo>
                    <a:pt x="18" y="19"/>
                    <a:pt x="19" y="19"/>
                    <a:pt x="19" y="19"/>
                  </a:cubicBezTo>
                  <a:cubicBezTo>
                    <a:pt x="19" y="18"/>
                    <a:pt x="20" y="17"/>
                    <a:pt x="20" y="17"/>
                  </a:cubicBezTo>
                  <a:cubicBezTo>
                    <a:pt x="20" y="17"/>
                    <a:pt x="20" y="17"/>
                    <a:pt x="20" y="17"/>
                  </a:cubicBezTo>
                  <a:cubicBezTo>
                    <a:pt x="20" y="17"/>
                    <a:pt x="20" y="17"/>
                    <a:pt x="19" y="17"/>
                  </a:cubicBezTo>
                  <a:cubicBezTo>
                    <a:pt x="18" y="18"/>
                    <a:pt x="18" y="17"/>
                    <a:pt x="18" y="16"/>
                  </a:cubicBezTo>
                  <a:cubicBezTo>
                    <a:pt x="18" y="16"/>
                    <a:pt x="17" y="16"/>
                    <a:pt x="17" y="16"/>
                  </a:cubicBezTo>
                  <a:cubicBezTo>
                    <a:pt x="16" y="16"/>
                    <a:pt x="16" y="15"/>
                    <a:pt x="17" y="14"/>
                  </a:cubicBezTo>
                  <a:cubicBezTo>
                    <a:pt x="17" y="14"/>
                    <a:pt x="16" y="13"/>
                    <a:pt x="16" y="13"/>
                  </a:cubicBezTo>
                  <a:cubicBezTo>
                    <a:pt x="15" y="13"/>
                    <a:pt x="15" y="12"/>
                    <a:pt x="15" y="11"/>
                  </a:cubicBezTo>
                  <a:cubicBezTo>
                    <a:pt x="15" y="11"/>
                    <a:pt x="14" y="11"/>
                    <a:pt x="13" y="11"/>
                  </a:cubicBezTo>
                  <a:cubicBezTo>
                    <a:pt x="12" y="11"/>
                    <a:pt x="13" y="10"/>
                    <a:pt x="12" y="10"/>
                  </a:cubicBezTo>
                  <a:cubicBezTo>
                    <a:pt x="12" y="9"/>
                    <a:pt x="13" y="8"/>
                    <a:pt x="14" y="7"/>
                  </a:cubicBezTo>
                  <a:cubicBezTo>
                    <a:pt x="15" y="6"/>
                    <a:pt x="15" y="4"/>
                    <a:pt x="15" y="3"/>
                  </a:cubicBezTo>
                  <a:cubicBezTo>
                    <a:pt x="15" y="2"/>
                    <a:pt x="14" y="2"/>
                    <a:pt x="14" y="2"/>
                  </a:cubicBezTo>
                  <a:cubicBezTo>
                    <a:pt x="14" y="2"/>
                    <a:pt x="13" y="1"/>
                    <a:pt x="13" y="1"/>
                  </a:cubicBezTo>
                  <a:cubicBezTo>
                    <a:pt x="13" y="0"/>
                    <a:pt x="12" y="0"/>
                    <a:pt x="12" y="0"/>
                  </a:cubicBezTo>
                  <a:cubicBezTo>
                    <a:pt x="12" y="0"/>
                    <a:pt x="12" y="0"/>
                    <a:pt x="12" y="0"/>
                  </a:cubicBezTo>
                  <a:cubicBezTo>
                    <a:pt x="12" y="0"/>
                    <a:pt x="12" y="0"/>
                    <a:pt x="12" y="0"/>
                  </a:cubicBezTo>
                  <a:cubicBezTo>
                    <a:pt x="12" y="0"/>
                    <a:pt x="11" y="1"/>
                    <a:pt x="11" y="1"/>
                  </a:cubicBezTo>
                  <a:cubicBezTo>
                    <a:pt x="11" y="2"/>
                    <a:pt x="11" y="2"/>
                    <a:pt x="11" y="3"/>
                  </a:cubicBezTo>
                  <a:cubicBezTo>
                    <a:pt x="12" y="4"/>
                    <a:pt x="10" y="3"/>
                    <a:pt x="10" y="3"/>
                  </a:cubicBezTo>
                  <a:cubicBezTo>
                    <a:pt x="10" y="2"/>
                    <a:pt x="9" y="3"/>
                    <a:pt x="8" y="4"/>
                  </a:cubicBezTo>
                  <a:cubicBezTo>
                    <a:pt x="8" y="4"/>
                    <a:pt x="7" y="5"/>
                    <a:pt x="7" y="6"/>
                  </a:cubicBezTo>
                  <a:cubicBezTo>
                    <a:pt x="7" y="7"/>
                    <a:pt x="6" y="8"/>
                    <a:pt x="6" y="8"/>
                  </a:cubicBezTo>
                  <a:cubicBezTo>
                    <a:pt x="6" y="9"/>
                    <a:pt x="5" y="11"/>
                    <a:pt x="5" y="11"/>
                  </a:cubicBezTo>
                  <a:cubicBezTo>
                    <a:pt x="5" y="12"/>
                    <a:pt x="4" y="11"/>
                    <a:pt x="3" y="11"/>
                  </a:cubicBezTo>
                  <a:cubicBezTo>
                    <a:pt x="3" y="11"/>
                    <a:pt x="3" y="13"/>
                    <a:pt x="3" y="13"/>
                  </a:cubicBezTo>
                  <a:cubicBezTo>
                    <a:pt x="3" y="14"/>
                    <a:pt x="3" y="16"/>
                    <a:pt x="2" y="16"/>
                  </a:cubicBezTo>
                  <a:cubicBezTo>
                    <a:pt x="2" y="16"/>
                    <a:pt x="1" y="18"/>
                    <a:pt x="1" y="18"/>
                  </a:cubicBezTo>
                  <a:cubicBezTo>
                    <a:pt x="1" y="18"/>
                    <a:pt x="1" y="18"/>
                    <a:pt x="0" y="18"/>
                  </a:cubicBezTo>
                  <a:cubicBezTo>
                    <a:pt x="1" y="19"/>
                    <a:pt x="2" y="20"/>
                    <a:pt x="3" y="21"/>
                  </a:cubicBezTo>
                  <a:cubicBezTo>
                    <a:pt x="4" y="21"/>
                    <a:pt x="5" y="24"/>
                    <a:pt x="5" y="25"/>
                  </a:cubicBezTo>
                  <a:cubicBezTo>
                    <a:pt x="6" y="27"/>
                    <a:pt x="5" y="28"/>
                    <a:pt x="5" y="29"/>
                  </a:cubicBezTo>
                  <a:cubicBezTo>
                    <a:pt x="4" y="30"/>
                    <a:pt x="5" y="30"/>
                    <a:pt x="6" y="30"/>
                  </a:cubicBezTo>
                  <a:cubicBezTo>
                    <a:pt x="7" y="31"/>
                    <a:pt x="8" y="31"/>
                    <a:pt x="8" y="30"/>
                  </a:cubicBezTo>
                  <a:cubicBezTo>
                    <a:pt x="9" y="29"/>
                    <a:pt x="10" y="29"/>
                    <a:pt x="10" y="28"/>
                  </a:cubicBezTo>
                  <a:cubicBezTo>
                    <a:pt x="10" y="27"/>
                    <a:pt x="11" y="28"/>
                    <a:pt x="11" y="29"/>
                  </a:cubicBezTo>
                  <a:cubicBezTo>
                    <a:pt x="12" y="29"/>
                    <a:pt x="12" y="30"/>
                    <a:pt x="12" y="31"/>
                  </a:cubicBezTo>
                  <a:cubicBezTo>
                    <a:pt x="12" y="32"/>
                    <a:pt x="12" y="35"/>
                    <a:pt x="13" y="36"/>
                  </a:cubicBezTo>
                  <a:cubicBezTo>
                    <a:pt x="14" y="37"/>
                    <a:pt x="15" y="39"/>
                    <a:pt x="14" y="40"/>
                  </a:cubicBezTo>
                  <a:cubicBezTo>
                    <a:pt x="14" y="41"/>
                    <a:pt x="15" y="42"/>
                    <a:pt x="15" y="43"/>
                  </a:cubicBezTo>
                  <a:cubicBezTo>
                    <a:pt x="15" y="43"/>
                    <a:pt x="15" y="43"/>
                    <a:pt x="15" y="43"/>
                  </a:cubicBezTo>
                  <a:cubicBezTo>
                    <a:pt x="15" y="44"/>
                    <a:pt x="17" y="40"/>
                    <a:pt x="17" y="4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8" name="Freeform 240">
              <a:extLst>
                <a:ext uri="{FF2B5EF4-FFF2-40B4-BE49-F238E27FC236}">
                  <a16:creationId xmlns:a16="http://schemas.microsoft.com/office/drawing/2014/main" id="{9D52C6DC-0095-4332-A998-E9F5EC202E98}"/>
                </a:ext>
              </a:extLst>
            </p:cNvPr>
            <p:cNvSpPr>
              <a:spLocks/>
            </p:cNvSpPr>
            <p:nvPr/>
          </p:nvSpPr>
          <p:spPr bwMode="auto">
            <a:xfrm>
              <a:off x="-2779713" y="1985963"/>
              <a:ext cx="25400" cy="19050"/>
            </a:xfrm>
            <a:custGeom>
              <a:avLst/>
              <a:gdLst>
                <a:gd name="T0" fmla="*/ 6 w 7"/>
                <a:gd name="T1" fmla="*/ 2 h 5"/>
                <a:gd name="T2" fmla="*/ 4 w 7"/>
                <a:gd name="T3" fmla="*/ 1 h 5"/>
                <a:gd name="T4" fmla="*/ 2 w 7"/>
                <a:gd name="T5" fmla="*/ 1 h 5"/>
                <a:gd name="T6" fmla="*/ 0 w 7"/>
                <a:gd name="T7" fmla="*/ 2 h 5"/>
                <a:gd name="T8" fmla="*/ 0 w 7"/>
                <a:gd name="T9" fmla="*/ 3 h 5"/>
                <a:gd name="T10" fmla="*/ 0 w 7"/>
                <a:gd name="T11" fmla="*/ 4 h 5"/>
                <a:gd name="T12" fmla="*/ 2 w 7"/>
                <a:gd name="T13" fmla="*/ 4 h 5"/>
                <a:gd name="T14" fmla="*/ 4 w 7"/>
                <a:gd name="T15" fmla="*/ 4 h 5"/>
                <a:gd name="T16" fmla="*/ 6 w 7"/>
                <a:gd name="T17" fmla="*/ 4 h 5"/>
                <a:gd name="T18" fmla="*/ 6 w 7"/>
                <a:gd name="T19" fmla="*/ 2 h 5"/>
                <a:gd name="T20" fmla="*/ 6 w 7"/>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5">
                  <a:moveTo>
                    <a:pt x="6" y="2"/>
                  </a:moveTo>
                  <a:cubicBezTo>
                    <a:pt x="5" y="0"/>
                    <a:pt x="5" y="2"/>
                    <a:pt x="4" y="1"/>
                  </a:cubicBezTo>
                  <a:cubicBezTo>
                    <a:pt x="3" y="1"/>
                    <a:pt x="2" y="0"/>
                    <a:pt x="2" y="1"/>
                  </a:cubicBezTo>
                  <a:cubicBezTo>
                    <a:pt x="1" y="1"/>
                    <a:pt x="1" y="1"/>
                    <a:pt x="0" y="2"/>
                  </a:cubicBezTo>
                  <a:cubicBezTo>
                    <a:pt x="0" y="3"/>
                    <a:pt x="0" y="3"/>
                    <a:pt x="0" y="3"/>
                  </a:cubicBezTo>
                  <a:cubicBezTo>
                    <a:pt x="0" y="3"/>
                    <a:pt x="0" y="4"/>
                    <a:pt x="0" y="4"/>
                  </a:cubicBezTo>
                  <a:cubicBezTo>
                    <a:pt x="1" y="4"/>
                    <a:pt x="1" y="4"/>
                    <a:pt x="2" y="4"/>
                  </a:cubicBezTo>
                  <a:cubicBezTo>
                    <a:pt x="3" y="4"/>
                    <a:pt x="3" y="5"/>
                    <a:pt x="4" y="4"/>
                  </a:cubicBezTo>
                  <a:cubicBezTo>
                    <a:pt x="5" y="4"/>
                    <a:pt x="6" y="5"/>
                    <a:pt x="6" y="4"/>
                  </a:cubicBezTo>
                  <a:cubicBezTo>
                    <a:pt x="7" y="3"/>
                    <a:pt x="6" y="2"/>
                    <a:pt x="6" y="2"/>
                  </a:cubicBezTo>
                  <a:cubicBezTo>
                    <a:pt x="6" y="2"/>
                    <a:pt x="6" y="2"/>
                    <a:pt x="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9" name="Freeform 241">
              <a:extLst>
                <a:ext uri="{FF2B5EF4-FFF2-40B4-BE49-F238E27FC236}">
                  <a16:creationId xmlns:a16="http://schemas.microsoft.com/office/drawing/2014/main" id="{07C843AC-E860-4C6C-9345-496ED28384E0}"/>
                </a:ext>
              </a:extLst>
            </p:cNvPr>
            <p:cNvSpPr>
              <a:spLocks/>
            </p:cNvSpPr>
            <p:nvPr/>
          </p:nvSpPr>
          <p:spPr bwMode="auto">
            <a:xfrm>
              <a:off x="-2674938" y="2033588"/>
              <a:ext cx="60325" cy="125413"/>
            </a:xfrm>
            <a:custGeom>
              <a:avLst/>
              <a:gdLst>
                <a:gd name="T0" fmla="*/ 13 w 17"/>
                <a:gd name="T1" fmla="*/ 4 h 35"/>
                <a:gd name="T2" fmla="*/ 10 w 17"/>
                <a:gd name="T3" fmla="*/ 2 h 35"/>
                <a:gd name="T4" fmla="*/ 10 w 17"/>
                <a:gd name="T5" fmla="*/ 1 h 35"/>
                <a:gd name="T6" fmla="*/ 8 w 17"/>
                <a:gd name="T7" fmla="*/ 0 h 35"/>
                <a:gd name="T8" fmla="*/ 6 w 17"/>
                <a:gd name="T9" fmla="*/ 1 h 35"/>
                <a:gd name="T10" fmla="*/ 4 w 17"/>
                <a:gd name="T11" fmla="*/ 1 h 35"/>
                <a:gd name="T12" fmla="*/ 2 w 17"/>
                <a:gd name="T13" fmla="*/ 1 h 35"/>
                <a:gd name="T14" fmla="*/ 1 w 17"/>
                <a:gd name="T15" fmla="*/ 2 h 35"/>
                <a:gd name="T16" fmla="*/ 0 w 17"/>
                <a:gd name="T17" fmla="*/ 2 h 35"/>
                <a:gd name="T18" fmla="*/ 1 w 17"/>
                <a:gd name="T19" fmla="*/ 3 h 35"/>
                <a:gd name="T20" fmla="*/ 2 w 17"/>
                <a:gd name="T21" fmla="*/ 5 h 35"/>
                <a:gd name="T22" fmla="*/ 4 w 17"/>
                <a:gd name="T23" fmla="*/ 6 h 35"/>
                <a:gd name="T24" fmla="*/ 5 w 17"/>
                <a:gd name="T25" fmla="*/ 6 h 35"/>
                <a:gd name="T26" fmla="*/ 6 w 17"/>
                <a:gd name="T27" fmla="*/ 8 h 35"/>
                <a:gd name="T28" fmla="*/ 4 w 17"/>
                <a:gd name="T29" fmla="*/ 9 h 35"/>
                <a:gd name="T30" fmla="*/ 7 w 17"/>
                <a:gd name="T31" fmla="*/ 11 h 35"/>
                <a:gd name="T32" fmla="*/ 8 w 17"/>
                <a:gd name="T33" fmla="*/ 14 h 35"/>
                <a:gd name="T34" fmla="*/ 10 w 17"/>
                <a:gd name="T35" fmla="*/ 16 h 35"/>
                <a:gd name="T36" fmla="*/ 12 w 17"/>
                <a:gd name="T37" fmla="*/ 18 h 35"/>
                <a:gd name="T38" fmla="*/ 12 w 17"/>
                <a:gd name="T39" fmla="*/ 20 h 35"/>
                <a:gd name="T40" fmla="*/ 13 w 17"/>
                <a:gd name="T41" fmla="*/ 24 h 35"/>
                <a:gd name="T42" fmla="*/ 11 w 17"/>
                <a:gd name="T43" fmla="*/ 27 h 35"/>
                <a:gd name="T44" fmla="*/ 9 w 17"/>
                <a:gd name="T45" fmla="*/ 28 h 35"/>
                <a:gd name="T46" fmla="*/ 9 w 17"/>
                <a:gd name="T47" fmla="*/ 30 h 35"/>
                <a:gd name="T48" fmla="*/ 7 w 17"/>
                <a:gd name="T49" fmla="*/ 30 h 35"/>
                <a:gd name="T50" fmla="*/ 5 w 17"/>
                <a:gd name="T51" fmla="*/ 31 h 35"/>
                <a:gd name="T52" fmla="*/ 6 w 17"/>
                <a:gd name="T53" fmla="*/ 32 h 35"/>
                <a:gd name="T54" fmla="*/ 6 w 17"/>
                <a:gd name="T55" fmla="*/ 34 h 35"/>
                <a:gd name="T56" fmla="*/ 7 w 17"/>
                <a:gd name="T57" fmla="*/ 35 h 35"/>
                <a:gd name="T58" fmla="*/ 9 w 17"/>
                <a:gd name="T59" fmla="*/ 33 h 35"/>
                <a:gd name="T60" fmla="*/ 10 w 17"/>
                <a:gd name="T61" fmla="*/ 32 h 35"/>
                <a:gd name="T62" fmla="*/ 10 w 17"/>
                <a:gd name="T63" fmla="*/ 31 h 35"/>
                <a:gd name="T64" fmla="*/ 12 w 17"/>
                <a:gd name="T65" fmla="*/ 31 h 35"/>
                <a:gd name="T66" fmla="*/ 15 w 17"/>
                <a:gd name="T67" fmla="*/ 29 h 35"/>
                <a:gd name="T68" fmla="*/ 17 w 17"/>
                <a:gd name="T69" fmla="*/ 26 h 35"/>
                <a:gd name="T70" fmla="*/ 16 w 17"/>
                <a:gd name="T71" fmla="*/ 21 h 35"/>
                <a:gd name="T72" fmla="*/ 14 w 17"/>
                <a:gd name="T73" fmla="*/ 17 h 35"/>
                <a:gd name="T74" fmla="*/ 10 w 17"/>
                <a:gd name="T75" fmla="*/ 14 h 35"/>
                <a:gd name="T76" fmla="*/ 9 w 17"/>
                <a:gd name="T77" fmla="*/ 12 h 35"/>
                <a:gd name="T78" fmla="*/ 8 w 17"/>
                <a:gd name="T79" fmla="*/ 9 h 35"/>
                <a:gd name="T80" fmla="*/ 10 w 17"/>
                <a:gd name="T81" fmla="*/ 7 h 35"/>
                <a:gd name="T82" fmla="*/ 11 w 17"/>
                <a:gd name="T83" fmla="*/ 6 h 35"/>
                <a:gd name="T84" fmla="*/ 13 w 17"/>
                <a:gd name="T85" fmla="*/ 5 h 35"/>
                <a:gd name="T86" fmla="*/ 13 w 17"/>
                <a:gd name="T87" fmla="*/ 4 h 35"/>
                <a:gd name="T88" fmla="*/ 13 w 17"/>
                <a:gd name="T8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35">
                  <a:moveTo>
                    <a:pt x="13" y="4"/>
                  </a:moveTo>
                  <a:cubicBezTo>
                    <a:pt x="12" y="4"/>
                    <a:pt x="10" y="3"/>
                    <a:pt x="10" y="2"/>
                  </a:cubicBezTo>
                  <a:cubicBezTo>
                    <a:pt x="10" y="2"/>
                    <a:pt x="11" y="1"/>
                    <a:pt x="10" y="1"/>
                  </a:cubicBezTo>
                  <a:cubicBezTo>
                    <a:pt x="8" y="1"/>
                    <a:pt x="8" y="0"/>
                    <a:pt x="8" y="0"/>
                  </a:cubicBezTo>
                  <a:cubicBezTo>
                    <a:pt x="7" y="0"/>
                    <a:pt x="6" y="0"/>
                    <a:pt x="6" y="1"/>
                  </a:cubicBezTo>
                  <a:cubicBezTo>
                    <a:pt x="5" y="2"/>
                    <a:pt x="5" y="1"/>
                    <a:pt x="4" y="1"/>
                  </a:cubicBezTo>
                  <a:cubicBezTo>
                    <a:pt x="3" y="2"/>
                    <a:pt x="3" y="1"/>
                    <a:pt x="2" y="1"/>
                  </a:cubicBezTo>
                  <a:cubicBezTo>
                    <a:pt x="2" y="2"/>
                    <a:pt x="1" y="1"/>
                    <a:pt x="1" y="2"/>
                  </a:cubicBezTo>
                  <a:cubicBezTo>
                    <a:pt x="0" y="2"/>
                    <a:pt x="0" y="2"/>
                    <a:pt x="0" y="2"/>
                  </a:cubicBezTo>
                  <a:cubicBezTo>
                    <a:pt x="0" y="2"/>
                    <a:pt x="1" y="3"/>
                    <a:pt x="1" y="3"/>
                  </a:cubicBezTo>
                  <a:cubicBezTo>
                    <a:pt x="1" y="4"/>
                    <a:pt x="2" y="4"/>
                    <a:pt x="2" y="5"/>
                  </a:cubicBezTo>
                  <a:cubicBezTo>
                    <a:pt x="2" y="6"/>
                    <a:pt x="3" y="6"/>
                    <a:pt x="4" y="6"/>
                  </a:cubicBezTo>
                  <a:cubicBezTo>
                    <a:pt x="4" y="6"/>
                    <a:pt x="5" y="5"/>
                    <a:pt x="5" y="6"/>
                  </a:cubicBezTo>
                  <a:cubicBezTo>
                    <a:pt x="6" y="7"/>
                    <a:pt x="6" y="7"/>
                    <a:pt x="6" y="8"/>
                  </a:cubicBezTo>
                  <a:cubicBezTo>
                    <a:pt x="6" y="9"/>
                    <a:pt x="5" y="9"/>
                    <a:pt x="4" y="9"/>
                  </a:cubicBezTo>
                  <a:cubicBezTo>
                    <a:pt x="4" y="10"/>
                    <a:pt x="7" y="11"/>
                    <a:pt x="7" y="11"/>
                  </a:cubicBezTo>
                  <a:cubicBezTo>
                    <a:pt x="7" y="12"/>
                    <a:pt x="8" y="13"/>
                    <a:pt x="8" y="14"/>
                  </a:cubicBezTo>
                  <a:cubicBezTo>
                    <a:pt x="8" y="14"/>
                    <a:pt x="10" y="15"/>
                    <a:pt x="10" y="16"/>
                  </a:cubicBezTo>
                  <a:cubicBezTo>
                    <a:pt x="10" y="17"/>
                    <a:pt x="11" y="17"/>
                    <a:pt x="12" y="18"/>
                  </a:cubicBezTo>
                  <a:cubicBezTo>
                    <a:pt x="12" y="18"/>
                    <a:pt x="12" y="19"/>
                    <a:pt x="12" y="20"/>
                  </a:cubicBezTo>
                  <a:cubicBezTo>
                    <a:pt x="12" y="21"/>
                    <a:pt x="12" y="23"/>
                    <a:pt x="13" y="24"/>
                  </a:cubicBezTo>
                  <a:cubicBezTo>
                    <a:pt x="14" y="25"/>
                    <a:pt x="12" y="26"/>
                    <a:pt x="11" y="27"/>
                  </a:cubicBezTo>
                  <a:cubicBezTo>
                    <a:pt x="11" y="27"/>
                    <a:pt x="11" y="28"/>
                    <a:pt x="9" y="28"/>
                  </a:cubicBezTo>
                  <a:cubicBezTo>
                    <a:pt x="8" y="28"/>
                    <a:pt x="10" y="29"/>
                    <a:pt x="9" y="30"/>
                  </a:cubicBezTo>
                  <a:cubicBezTo>
                    <a:pt x="9" y="31"/>
                    <a:pt x="7" y="29"/>
                    <a:pt x="7" y="30"/>
                  </a:cubicBezTo>
                  <a:cubicBezTo>
                    <a:pt x="7" y="30"/>
                    <a:pt x="6" y="31"/>
                    <a:pt x="5" y="31"/>
                  </a:cubicBezTo>
                  <a:cubicBezTo>
                    <a:pt x="6" y="31"/>
                    <a:pt x="6" y="32"/>
                    <a:pt x="6" y="32"/>
                  </a:cubicBezTo>
                  <a:cubicBezTo>
                    <a:pt x="7" y="32"/>
                    <a:pt x="6" y="33"/>
                    <a:pt x="6" y="34"/>
                  </a:cubicBezTo>
                  <a:cubicBezTo>
                    <a:pt x="6" y="35"/>
                    <a:pt x="7" y="35"/>
                    <a:pt x="7" y="35"/>
                  </a:cubicBezTo>
                  <a:cubicBezTo>
                    <a:pt x="7" y="34"/>
                    <a:pt x="8" y="33"/>
                    <a:pt x="9" y="33"/>
                  </a:cubicBezTo>
                  <a:cubicBezTo>
                    <a:pt x="9" y="33"/>
                    <a:pt x="9" y="32"/>
                    <a:pt x="10" y="32"/>
                  </a:cubicBezTo>
                  <a:cubicBezTo>
                    <a:pt x="10" y="32"/>
                    <a:pt x="10" y="32"/>
                    <a:pt x="10" y="31"/>
                  </a:cubicBezTo>
                  <a:cubicBezTo>
                    <a:pt x="10" y="31"/>
                    <a:pt x="11" y="31"/>
                    <a:pt x="12" y="31"/>
                  </a:cubicBezTo>
                  <a:cubicBezTo>
                    <a:pt x="12" y="31"/>
                    <a:pt x="14" y="30"/>
                    <a:pt x="15" y="29"/>
                  </a:cubicBezTo>
                  <a:cubicBezTo>
                    <a:pt x="16" y="29"/>
                    <a:pt x="16" y="28"/>
                    <a:pt x="17" y="26"/>
                  </a:cubicBezTo>
                  <a:cubicBezTo>
                    <a:pt x="17" y="24"/>
                    <a:pt x="16" y="22"/>
                    <a:pt x="16" y="21"/>
                  </a:cubicBezTo>
                  <a:cubicBezTo>
                    <a:pt x="16" y="20"/>
                    <a:pt x="14" y="17"/>
                    <a:pt x="14" y="17"/>
                  </a:cubicBezTo>
                  <a:cubicBezTo>
                    <a:pt x="13" y="17"/>
                    <a:pt x="11" y="15"/>
                    <a:pt x="10" y="14"/>
                  </a:cubicBezTo>
                  <a:cubicBezTo>
                    <a:pt x="10" y="14"/>
                    <a:pt x="10" y="13"/>
                    <a:pt x="9" y="12"/>
                  </a:cubicBezTo>
                  <a:cubicBezTo>
                    <a:pt x="8" y="12"/>
                    <a:pt x="8" y="10"/>
                    <a:pt x="8" y="9"/>
                  </a:cubicBezTo>
                  <a:cubicBezTo>
                    <a:pt x="9" y="8"/>
                    <a:pt x="10" y="8"/>
                    <a:pt x="10" y="7"/>
                  </a:cubicBezTo>
                  <a:cubicBezTo>
                    <a:pt x="10" y="6"/>
                    <a:pt x="10" y="6"/>
                    <a:pt x="11" y="6"/>
                  </a:cubicBezTo>
                  <a:cubicBezTo>
                    <a:pt x="12" y="6"/>
                    <a:pt x="12" y="5"/>
                    <a:pt x="13" y="5"/>
                  </a:cubicBezTo>
                  <a:cubicBezTo>
                    <a:pt x="13" y="4"/>
                    <a:pt x="13" y="4"/>
                    <a:pt x="13" y="4"/>
                  </a:cubicBezTo>
                  <a:cubicBezTo>
                    <a:pt x="13" y="4"/>
                    <a:pt x="13" y="4"/>
                    <a:pt x="1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0" name="Freeform 242">
              <a:extLst>
                <a:ext uri="{FF2B5EF4-FFF2-40B4-BE49-F238E27FC236}">
                  <a16:creationId xmlns:a16="http://schemas.microsoft.com/office/drawing/2014/main" id="{3A4EA2C9-5787-4883-A26C-0E08DA1C1C9B}"/>
                </a:ext>
              </a:extLst>
            </p:cNvPr>
            <p:cNvSpPr>
              <a:spLocks/>
            </p:cNvSpPr>
            <p:nvPr/>
          </p:nvSpPr>
          <p:spPr bwMode="auto">
            <a:xfrm>
              <a:off x="-2674938" y="2108200"/>
              <a:ext cx="50800" cy="36513"/>
            </a:xfrm>
            <a:custGeom>
              <a:avLst/>
              <a:gdLst>
                <a:gd name="T0" fmla="*/ 7 w 14"/>
                <a:gd name="T1" fmla="*/ 9 h 10"/>
                <a:gd name="T2" fmla="*/ 9 w 14"/>
                <a:gd name="T3" fmla="*/ 9 h 10"/>
                <a:gd name="T4" fmla="*/ 9 w 14"/>
                <a:gd name="T5" fmla="*/ 7 h 10"/>
                <a:gd name="T6" fmla="*/ 11 w 14"/>
                <a:gd name="T7" fmla="*/ 6 h 10"/>
                <a:gd name="T8" fmla="*/ 13 w 14"/>
                <a:gd name="T9" fmla="*/ 3 h 10"/>
                <a:gd name="T10" fmla="*/ 12 w 14"/>
                <a:gd name="T11" fmla="*/ 0 h 10"/>
                <a:gd name="T12" fmla="*/ 11 w 14"/>
                <a:gd name="T13" fmla="*/ 0 h 10"/>
                <a:gd name="T14" fmla="*/ 9 w 14"/>
                <a:gd name="T15" fmla="*/ 1 h 10"/>
                <a:gd name="T16" fmla="*/ 8 w 14"/>
                <a:gd name="T17" fmla="*/ 2 h 10"/>
                <a:gd name="T18" fmla="*/ 7 w 14"/>
                <a:gd name="T19" fmla="*/ 1 h 10"/>
                <a:gd name="T20" fmla="*/ 4 w 14"/>
                <a:gd name="T21" fmla="*/ 1 h 10"/>
                <a:gd name="T22" fmla="*/ 1 w 14"/>
                <a:gd name="T23" fmla="*/ 2 h 10"/>
                <a:gd name="T24" fmla="*/ 1 w 14"/>
                <a:gd name="T25" fmla="*/ 4 h 10"/>
                <a:gd name="T26" fmla="*/ 1 w 14"/>
                <a:gd name="T27" fmla="*/ 6 h 10"/>
                <a:gd name="T28" fmla="*/ 1 w 14"/>
                <a:gd name="T29" fmla="*/ 6 h 10"/>
                <a:gd name="T30" fmla="*/ 2 w 14"/>
                <a:gd name="T31" fmla="*/ 8 h 10"/>
                <a:gd name="T32" fmla="*/ 3 w 14"/>
                <a:gd name="T33" fmla="*/ 8 h 10"/>
                <a:gd name="T34" fmla="*/ 3 w 14"/>
                <a:gd name="T35" fmla="*/ 10 h 10"/>
                <a:gd name="T36" fmla="*/ 5 w 14"/>
                <a:gd name="T37" fmla="*/ 10 h 10"/>
                <a:gd name="T38" fmla="*/ 5 w 14"/>
                <a:gd name="T39" fmla="*/ 10 h 10"/>
                <a:gd name="T40" fmla="*/ 7 w 14"/>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0">
                  <a:moveTo>
                    <a:pt x="7" y="9"/>
                  </a:moveTo>
                  <a:cubicBezTo>
                    <a:pt x="7" y="8"/>
                    <a:pt x="9" y="10"/>
                    <a:pt x="9" y="9"/>
                  </a:cubicBezTo>
                  <a:cubicBezTo>
                    <a:pt x="10" y="8"/>
                    <a:pt x="8" y="7"/>
                    <a:pt x="9" y="7"/>
                  </a:cubicBezTo>
                  <a:cubicBezTo>
                    <a:pt x="11" y="7"/>
                    <a:pt x="11" y="6"/>
                    <a:pt x="11" y="6"/>
                  </a:cubicBezTo>
                  <a:cubicBezTo>
                    <a:pt x="12" y="5"/>
                    <a:pt x="14" y="4"/>
                    <a:pt x="13" y="3"/>
                  </a:cubicBezTo>
                  <a:cubicBezTo>
                    <a:pt x="12" y="2"/>
                    <a:pt x="12" y="1"/>
                    <a:pt x="12" y="0"/>
                  </a:cubicBezTo>
                  <a:cubicBezTo>
                    <a:pt x="12" y="1"/>
                    <a:pt x="11" y="1"/>
                    <a:pt x="11" y="0"/>
                  </a:cubicBezTo>
                  <a:cubicBezTo>
                    <a:pt x="10" y="0"/>
                    <a:pt x="9" y="0"/>
                    <a:pt x="9" y="1"/>
                  </a:cubicBezTo>
                  <a:cubicBezTo>
                    <a:pt x="9" y="2"/>
                    <a:pt x="8" y="2"/>
                    <a:pt x="8" y="2"/>
                  </a:cubicBezTo>
                  <a:cubicBezTo>
                    <a:pt x="8" y="1"/>
                    <a:pt x="8" y="1"/>
                    <a:pt x="7" y="1"/>
                  </a:cubicBezTo>
                  <a:cubicBezTo>
                    <a:pt x="7" y="0"/>
                    <a:pt x="5" y="1"/>
                    <a:pt x="4" y="1"/>
                  </a:cubicBezTo>
                  <a:cubicBezTo>
                    <a:pt x="3" y="0"/>
                    <a:pt x="2" y="1"/>
                    <a:pt x="1" y="2"/>
                  </a:cubicBezTo>
                  <a:cubicBezTo>
                    <a:pt x="0" y="3"/>
                    <a:pt x="1" y="3"/>
                    <a:pt x="1" y="4"/>
                  </a:cubicBezTo>
                  <a:cubicBezTo>
                    <a:pt x="1" y="5"/>
                    <a:pt x="1" y="5"/>
                    <a:pt x="1" y="6"/>
                  </a:cubicBezTo>
                  <a:cubicBezTo>
                    <a:pt x="1" y="6"/>
                    <a:pt x="1" y="6"/>
                    <a:pt x="1" y="6"/>
                  </a:cubicBezTo>
                  <a:cubicBezTo>
                    <a:pt x="2" y="6"/>
                    <a:pt x="2" y="8"/>
                    <a:pt x="2" y="8"/>
                  </a:cubicBezTo>
                  <a:cubicBezTo>
                    <a:pt x="2" y="9"/>
                    <a:pt x="3" y="8"/>
                    <a:pt x="3" y="8"/>
                  </a:cubicBezTo>
                  <a:cubicBezTo>
                    <a:pt x="4" y="8"/>
                    <a:pt x="3" y="9"/>
                    <a:pt x="3" y="10"/>
                  </a:cubicBezTo>
                  <a:cubicBezTo>
                    <a:pt x="4" y="10"/>
                    <a:pt x="5" y="9"/>
                    <a:pt x="5" y="10"/>
                  </a:cubicBezTo>
                  <a:cubicBezTo>
                    <a:pt x="5" y="10"/>
                    <a:pt x="5" y="10"/>
                    <a:pt x="5" y="10"/>
                  </a:cubicBezTo>
                  <a:cubicBezTo>
                    <a:pt x="6" y="10"/>
                    <a:pt x="7" y="9"/>
                    <a:pt x="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1" name="Freeform 243">
              <a:extLst>
                <a:ext uri="{FF2B5EF4-FFF2-40B4-BE49-F238E27FC236}">
                  <a16:creationId xmlns:a16="http://schemas.microsoft.com/office/drawing/2014/main" id="{E76F420F-2C97-4331-9622-EEB285A84D86}"/>
                </a:ext>
              </a:extLst>
            </p:cNvPr>
            <p:cNvSpPr>
              <a:spLocks/>
            </p:cNvSpPr>
            <p:nvPr/>
          </p:nvSpPr>
          <p:spPr bwMode="auto">
            <a:xfrm>
              <a:off x="-2693988" y="2039938"/>
              <a:ext cx="61912" cy="76200"/>
            </a:xfrm>
            <a:custGeom>
              <a:avLst/>
              <a:gdLst>
                <a:gd name="T0" fmla="*/ 12 w 17"/>
                <a:gd name="T1" fmla="*/ 9 h 21"/>
                <a:gd name="T2" fmla="*/ 9 w 17"/>
                <a:gd name="T3" fmla="*/ 7 h 21"/>
                <a:gd name="T4" fmla="*/ 11 w 17"/>
                <a:gd name="T5" fmla="*/ 6 h 21"/>
                <a:gd name="T6" fmla="*/ 10 w 17"/>
                <a:gd name="T7" fmla="*/ 4 h 21"/>
                <a:gd name="T8" fmla="*/ 9 w 17"/>
                <a:gd name="T9" fmla="*/ 4 h 21"/>
                <a:gd name="T10" fmla="*/ 7 w 17"/>
                <a:gd name="T11" fmla="*/ 3 h 21"/>
                <a:gd name="T12" fmla="*/ 6 w 17"/>
                <a:gd name="T13" fmla="*/ 1 h 21"/>
                <a:gd name="T14" fmla="*/ 5 w 17"/>
                <a:gd name="T15" fmla="*/ 0 h 21"/>
                <a:gd name="T16" fmla="*/ 4 w 17"/>
                <a:gd name="T17" fmla="*/ 0 h 21"/>
                <a:gd name="T18" fmla="*/ 4 w 17"/>
                <a:gd name="T19" fmla="*/ 1 h 21"/>
                <a:gd name="T20" fmla="*/ 3 w 17"/>
                <a:gd name="T21" fmla="*/ 3 h 21"/>
                <a:gd name="T22" fmla="*/ 2 w 17"/>
                <a:gd name="T23" fmla="*/ 2 h 21"/>
                <a:gd name="T24" fmla="*/ 1 w 17"/>
                <a:gd name="T25" fmla="*/ 4 h 21"/>
                <a:gd name="T26" fmla="*/ 0 w 17"/>
                <a:gd name="T27" fmla="*/ 5 h 21"/>
                <a:gd name="T28" fmla="*/ 1 w 17"/>
                <a:gd name="T29" fmla="*/ 5 h 21"/>
                <a:gd name="T30" fmla="*/ 1 w 17"/>
                <a:gd name="T31" fmla="*/ 7 h 21"/>
                <a:gd name="T32" fmla="*/ 3 w 17"/>
                <a:gd name="T33" fmla="*/ 7 h 21"/>
                <a:gd name="T34" fmla="*/ 2 w 17"/>
                <a:gd name="T35" fmla="*/ 10 h 21"/>
                <a:gd name="T36" fmla="*/ 2 w 17"/>
                <a:gd name="T37" fmla="*/ 12 h 21"/>
                <a:gd name="T38" fmla="*/ 4 w 17"/>
                <a:gd name="T39" fmla="*/ 11 h 21"/>
                <a:gd name="T40" fmla="*/ 6 w 17"/>
                <a:gd name="T41" fmla="*/ 11 h 21"/>
                <a:gd name="T42" fmla="*/ 7 w 17"/>
                <a:gd name="T43" fmla="*/ 10 h 21"/>
                <a:gd name="T44" fmla="*/ 9 w 17"/>
                <a:gd name="T45" fmla="*/ 10 h 21"/>
                <a:gd name="T46" fmla="*/ 11 w 17"/>
                <a:gd name="T47" fmla="*/ 12 h 21"/>
                <a:gd name="T48" fmla="*/ 11 w 17"/>
                <a:gd name="T49" fmla="*/ 15 h 21"/>
                <a:gd name="T50" fmla="*/ 13 w 17"/>
                <a:gd name="T51" fmla="*/ 17 h 21"/>
                <a:gd name="T52" fmla="*/ 12 w 17"/>
                <a:gd name="T53" fmla="*/ 20 h 21"/>
                <a:gd name="T54" fmla="*/ 13 w 17"/>
                <a:gd name="T55" fmla="*/ 21 h 21"/>
                <a:gd name="T56" fmla="*/ 14 w 17"/>
                <a:gd name="T57" fmla="*/ 20 h 21"/>
                <a:gd name="T58" fmla="*/ 16 w 17"/>
                <a:gd name="T59" fmla="*/ 19 h 21"/>
                <a:gd name="T60" fmla="*/ 17 w 17"/>
                <a:gd name="T61" fmla="*/ 19 h 21"/>
                <a:gd name="T62" fmla="*/ 17 w 17"/>
                <a:gd name="T63" fmla="*/ 18 h 21"/>
                <a:gd name="T64" fmla="*/ 17 w 17"/>
                <a:gd name="T65" fmla="*/ 16 h 21"/>
                <a:gd name="T66" fmla="*/ 15 w 17"/>
                <a:gd name="T67" fmla="*/ 14 h 21"/>
                <a:gd name="T68" fmla="*/ 13 w 17"/>
                <a:gd name="T69" fmla="*/ 12 h 21"/>
                <a:gd name="T70" fmla="*/ 12 w 17"/>
                <a:gd name="T7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21">
                  <a:moveTo>
                    <a:pt x="12" y="9"/>
                  </a:moveTo>
                  <a:cubicBezTo>
                    <a:pt x="12" y="9"/>
                    <a:pt x="9" y="8"/>
                    <a:pt x="9" y="7"/>
                  </a:cubicBezTo>
                  <a:cubicBezTo>
                    <a:pt x="10" y="7"/>
                    <a:pt x="11" y="7"/>
                    <a:pt x="11" y="6"/>
                  </a:cubicBezTo>
                  <a:cubicBezTo>
                    <a:pt x="11" y="5"/>
                    <a:pt x="11" y="5"/>
                    <a:pt x="10" y="4"/>
                  </a:cubicBezTo>
                  <a:cubicBezTo>
                    <a:pt x="10" y="3"/>
                    <a:pt x="9" y="4"/>
                    <a:pt x="9" y="4"/>
                  </a:cubicBezTo>
                  <a:cubicBezTo>
                    <a:pt x="8" y="4"/>
                    <a:pt x="7" y="4"/>
                    <a:pt x="7" y="3"/>
                  </a:cubicBezTo>
                  <a:cubicBezTo>
                    <a:pt x="7" y="2"/>
                    <a:pt x="6" y="2"/>
                    <a:pt x="6" y="1"/>
                  </a:cubicBezTo>
                  <a:cubicBezTo>
                    <a:pt x="6" y="1"/>
                    <a:pt x="5" y="0"/>
                    <a:pt x="5" y="0"/>
                  </a:cubicBezTo>
                  <a:cubicBezTo>
                    <a:pt x="4" y="0"/>
                    <a:pt x="4" y="0"/>
                    <a:pt x="4" y="0"/>
                  </a:cubicBezTo>
                  <a:cubicBezTo>
                    <a:pt x="4" y="0"/>
                    <a:pt x="3" y="1"/>
                    <a:pt x="4" y="1"/>
                  </a:cubicBezTo>
                  <a:cubicBezTo>
                    <a:pt x="4" y="2"/>
                    <a:pt x="4" y="3"/>
                    <a:pt x="3" y="3"/>
                  </a:cubicBezTo>
                  <a:cubicBezTo>
                    <a:pt x="3" y="3"/>
                    <a:pt x="3" y="2"/>
                    <a:pt x="2" y="2"/>
                  </a:cubicBezTo>
                  <a:cubicBezTo>
                    <a:pt x="2" y="2"/>
                    <a:pt x="1" y="3"/>
                    <a:pt x="1" y="4"/>
                  </a:cubicBezTo>
                  <a:cubicBezTo>
                    <a:pt x="1" y="4"/>
                    <a:pt x="1" y="4"/>
                    <a:pt x="0" y="5"/>
                  </a:cubicBezTo>
                  <a:cubicBezTo>
                    <a:pt x="0" y="5"/>
                    <a:pt x="1" y="5"/>
                    <a:pt x="1" y="5"/>
                  </a:cubicBezTo>
                  <a:cubicBezTo>
                    <a:pt x="1" y="5"/>
                    <a:pt x="1" y="6"/>
                    <a:pt x="1" y="7"/>
                  </a:cubicBezTo>
                  <a:cubicBezTo>
                    <a:pt x="1" y="8"/>
                    <a:pt x="2" y="6"/>
                    <a:pt x="3" y="7"/>
                  </a:cubicBezTo>
                  <a:cubicBezTo>
                    <a:pt x="3" y="8"/>
                    <a:pt x="2" y="9"/>
                    <a:pt x="2" y="10"/>
                  </a:cubicBezTo>
                  <a:cubicBezTo>
                    <a:pt x="2" y="11"/>
                    <a:pt x="2" y="11"/>
                    <a:pt x="2" y="12"/>
                  </a:cubicBezTo>
                  <a:cubicBezTo>
                    <a:pt x="2" y="13"/>
                    <a:pt x="3" y="11"/>
                    <a:pt x="4" y="11"/>
                  </a:cubicBezTo>
                  <a:cubicBezTo>
                    <a:pt x="5" y="10"/>
                    <a:pt x="5" y="10"/>
                    <a:pt x="6" y="11"/>
                  </a:cubicBezTo>
                  <a:cubicBezTo>
                    <a:pt x="6" y="11"/>
                    <a:pt x="7" y="11"/>
                    <a:pt x="7" y="10"/>
                  </a:cubicBezTo>
                  <a:cubicBezTo>
                    <a:pt x="7" y="10"/>
                    <a:pt x="9" y="10"/>
                    <a:pt x="9" y="10"/>
                  </a:cubicBezTo>
                  <a:cubicBezTo>
                    <a:pt x="10" y="11"/>
                    <a:pt x="10" y="12"/>
                    <a:pt x="11" y="12"/>
                  </a:cubicBezTo>
                  <a:cubicBezTo>
                    <a:pt x="12" y="12"/>
                    <a:pt x="10" y="15"/>
                    <a:pt x="11" y="15"/>
                  </a:cubicBezTo>
                  <a:cubicBezTo>
                    <a:pt x="12" y="15"/>
                    <a:pt x="13" y="16"/>
                    <a:pt x="13" y="17"/>
                  </a:cubicBezTo>
                  <a:cubicBezTo>
                    <a:pt x="13" y="18"/>
                    <a:pt x="13" y="19"/>
                    <a:pt x="12" y="20"/>
                  </a:cubicBezTo>
                  <a:cubicBezTo>
                    <a:pt x="13" y="20"/>
                    <a:pt x="13" y="20"/>
                    <a:pt x="13" y="21"/>
                  </a:cubicBezTo>
                  <a:cubicBezTo>
                    <a:pt x="13" y="21"/>
                    <a:pt x="14" y="21"/>
                    <a:pt x="14" y="20"/>
                  </a:cubicBezTo>
                  <a:cubicBezTo>
                    <a:pt x="14" y="19"/>
                    <a:pt x="15" y="19"/>
                    <a:pt x="16" y="19"/>
                  </a:cubicBezTo>
                  <a:cubicBezTo>
                    <a:pt x="16" y="20"/>
                    <a:pt x="17" y="20"/>
                    <a:pt x="17" y="19"/>
                  </a:cubicBezTo>
                  <a:cubicBezTo>
                    <a:pt x="17" y="19"/>
                    <a:pt x="17" y="18"/>
                    <a:pt x="17" y="18"/>
                  </a:cubicBezTo>
                  <a:cubicBezTo>
                    <a:pt x="17" y="17"/>
                    <a:pt x="17" y="16"/>
                    <a:pt x="17" y="16"/>
                  </a:cubicBezTo>
                  <a:cubicBezTo>
                    <a:pt x="16" y="15"/>
                    <a:pt x="15" y="15"/>
                    <a:pt x="15" y="14"/>
                  </a:cubicBezTo>
                  <a:cubicBezTo>
                    <a:pt x="15" y="13"/>
                    <a:pt x="13" y="12"/>
                    <a:pt x="13" y="12"/>
                  </a:cubicBezTo>
                  <a:cubicBezTo>
                    <a:pt x="13" y="11"/>
                    <a:pt x="12" y="10"/>
                    <a:pt x="12"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2" name="Freeform 244">
              <a:extLst>
                <a:ext uri="{FF2B5EF4-FFF2-40B4-BE49-F238E27FC236}">
                  <a16:creationId xmlns:a16="http://schemas.microsoft.com/office/drawing/2014/main" id="{C749705E-33BF-4DC7-B71D-485472F63924}"/>
                </a:ext>
              </a:extLst>
            </p:cNvPr>
            <p:cNvSpPr>
              <a:spLocks/>
            </p:cNvSpPr>
            <p:nvPr/>
          </p:nvSpPr>
          <p:spPr bwMode="auto">
            <a:xfrm>
              <a:off x="-2714625" y="2058988"/>
              <a:ext cx="68262" cy="125413"/>
            </a:xfrm>
            <a:custGeom>
              <a:avLst/>
              <a:gdLst>
                <a:gd name="T0" fmla="*/ 12 w 19"/>
                <a:gd name="T1" fmla="*/ 18 h 35"/>
                <a:gd name="T2" fmla="*/ 12 w 19"/>
                <a:gd name="T3" fmla="*/ 16 h 35"/>
                <a:gd name="T4" fmla="*/ 15 w 19"/>
                <a:gd name="T5" fmla="*/ 15 h 35"/>
                <a:gd name="T6" fmla="*/ 18 w 19"/>
                <a:gd name="T7" fmla="*/ 15 h 35"/>
                <a:gd name="T8" fmla="*/ 18 w 19"/>
                <a:gd name="T9" fmla="*/ 15 h 35"/>
                <a:gd name="T10" fmla="*/ 19 w 19"/>
                <a:gd name="T11" fmla="*/ 12 h 35"/>
                <a:gd name="T12" fmla="*/ 17 w 19"/>
                <a:gd name="T13" fmla="*/ 10 h 35"/>
                <a:gd name="T14" fmla="*/ 17 w 19"/>
                <a:gd name="T15" fmla="*/ 7 h 35"/>
                <a:gd name="T16" fmla="*/ 15 w 19"/>
                <a:gd name="T17" fmla="*/ 5 h 35"/>
                <a:gd name="T18" fmla="*/ 13 w 19"/>
                <a:gd name="T19" fmla="*/ 5 h 35"/>
                <a:gd name="T20" fmla="*/ 12 w 19"/>
                <a:gd name="T21" fmla="*/ 6 h 35"/>
                <a:gd name="T22" fmla="*/ 10 w 19"/>
                <a:gd name="T23" fmla="*/ 6 h 35"/>
                <a:gd name="T24" fmla="*/ 8 w 19"/>
                <a:gd name="T25" fmla="*/ 7 h 35"/>
                <a:gd name="T26" fmla="*/ 8 w 19"/>
                <a:gd name="T27" fmla="*/ 5 h 35"/>
                <a:gd name="T28" fmla="*/ 9 w 19"/>
                <a:gd name="T29" fmla="*/ 2 h 35"/>
                <a:gd name="T30" fmla="*/ 7 w 19"/>
                <a:gd name="T31" fmla="*/ 2 h 35"/>
                <a:gd name="T32" fmla="*/ 7 w 19"/>
                <a:gd name="T33" fmla="*/ 0 h 35"/>
                <a:gd name="T34" fmla="*/ 6 w 19"/>
                <a:gd name="T35" fmla="*/ 0 h 35"/>
                <a:gd name="T36" fmla="*/ 6 w 19"/>
                <a:gd name="T37" fmla="*/ 0 h 35"/>
                <a:gd name="T38" fmla="*/ 4 w 19"/>
                <a:gd name="T39" fmla="*/ 1 h 35"/>
                <a:gd name="T40" fmla="*/ 2 w 19"/>
                <a:gd name="T41" fmla="*/ 2 h 35"/>
                <a:gd name="T42" fmla="*/ 1 w 19"/>
                <a:gd name="T43" fmla="*/ 2 h 35"/>
                <a:gd name="T44" fmla="*/ 0 w 19"/>
                <a:gd name="T45" fmla="*/ 6 h 35"/>
                <a:gd name="T46" fmla="*/ 2 w 19"/>
                <a:gd name="T47" fmla="*/ 8 h 35"/>
                <a:gd name="T48" fmla="*/ 3 w 19"/>
                <a:gd name="T49" fmla="*/ 10 h 35"/>
                <a:gd name="T50" fmla="*/ 2 w 19"/>
                <a:gd name="T51" fmla="*/ 11 h 35"/>
                <a:gd name="T52" fmla="*/ 2 w 19"/>
                <a:gd name="T53" fmla="*/ 12 h 35"/>
                <a:gd name="T54" fmla="*/ 3 w 19"/>
                <a:gd name="T55" fmla="*/ 15 h 35"/>
                <a:gd name="T56" fmla="*/ 4 w 19"/>
                <a:gd name="T57" fmla="*/ 18 h 35"/>
                <a:gd name="T58" fmla="*/ 5 w 19"/>
                <a:gd name="T59" fmla="*/ 20 h 35"/>
                <a:gd name="T60" fmla="*/ 3 w 19"/>
                <a:gd name="T61" fmla="*/ 23 h 35"/>
                <a:gd name="T62" fmla="*/ 2 w 19"/>
                <a:gd name="T63" fmla="*/ 27 h 35"/>
                <a:gd name="T64" fmla="*/ 2 w 19"/>
                <a:gd name="T65" fmla="*/ 29 h 35"/>
                <a:gd name="T66" fmla="*/ 5 w 19"/>
                <a:gd name="T67" fmla="*/ 32 h 35"/>
                <a:gd name="T68" fmla="*/ 6 w 19"/>
                <a:gd name="T69" fmla="*/ 33 h 35"/>
                <a:gd name="T70" fmla="*/ 7 w 19"/>
                <a:gd name="T71" fmla="*/ 33 h 35"/>
                <a:gd name="T72" fmla="*/ 8 w 19"/>
                <a:gd name="T73" fmla="*/ 34 h 35"/>
                <a:gd name="T74" fmla="*/ 10 w 19"/>
                <a:gd name="T75" fmla="*/ 35 h 35"/>
                <a:gd name="T76" fmla="*/ 11 w 19"/>
                <a:gd name="T77" fmla="*/ 34 h 35"/>
                <a:gd name="T78" fmla="*/ 8 w 19"/>
                <a:gd name="T79" fmla="*/ 32 h 35"/>
                <a:gd name="T80" fmla="*/ 7 w 19"/>
                <a:gd name="T81" fmla="*/ 30 h 35"/>
                <a:gd name="T82" fmla="*/ 6 w 19"/>
                <a:gd name="T83" fmla="*/ 27 h 35"/>
                <a:gd name="T84" fmla="*/ 4 w 19"/>
                <a:gd name="T85" fmla="*/ 26 h 35"/>
                <a:gd name="T86" fmla="*/ 4 w 19"/>
                <a:gd name="T87" fmla="*/ 23 h 35"/>
                <a:gd name="T88" fmla="*/ 6 w 19"/>
                <a:gd name="T89" fmla="*/ 18 h 35"/>
                <a:gd name="T90" fmla="*/ 8 w 19"/>
                <a:gd name="T91" fmla="*/ 17 h 35"/>
                <a:gd name="T92" fmla="*/ 9 w 19"/>
                <a:gd name="T93" fmla="*/ 19 h 35"/>
                <a:gd name="T94" fmla="*/ 12 w 19"/>
                <a:gd name="T95" fmla="*/ 20 h 35"/>
                <a:gd name="T96" fmla="*/ 12 w 19"/>
                <a:gd name="T97" fmla="*/ 20 h 35"/>
                <a:gd name="T98" fmla="*/ 12 w 19"/>
                <a:gd name="T99" fmla="*/ 20 h 35"/>
                <a:gd name="T100" fmla="*/ 12 w 19"/>
                <a:gd name="T10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 h="35">
                  <a:moveTo>
                    <a:pt x="12" y="18"/>
                  </a:moveTo>
                  <a:cubicBezTo>
                    <a:pt x="12" y="17"/>
                    <a:pt x="11" y="17"/>
                    <a:pt x="12" y="16"/>
                  </a:cubicBezTo>
                  <a:cubicBezTo>
                    <a:pt x="13" y="15"/>
                    <a:pt x="14" y="14"/>
                    <a:pt x="15" y="15"/>
                  </a:cubicBezTo>
                  <a:cubicBezTo>
                    <a:pt x="16" y="15"/>
                    <a:pt x="18" y="14"/>
                    <a:pt x="18" y="15"/>
                  </a:cubicBezTo>
                  <a:cubicBezTo>
                    <a:pt x="18" y="15"/>
                    <a:pt x="18" y="15"/>
                    <a:pt x="18" y="15"/>
                  </a:cubicBezTo>
                  <a:cubicBezTo>
                    <a:pt x="19" y="14"/>
                    <a:pt x="19" y="13"/>
                    <a:pt x="19" y="12"/>
                  </a:cubicBezTo>
                  <a:cubicBezTo>
                    <a:pt x="19" y="11"/>
                    <a:pt x="18" y="10"/>
                    <a:pt x="17" y="10"/>
                  </a:cubicBezTo>
                  <a:cubicBezTo>
                    <a:pt x="16" y="10"/>
                    <a:pt x="18" y="7"/>
                    <a:pt x="17" y="7"/>
                  </a:cubicBezTo>
                  <a:cubicBezTo>
                    <a:pt x="16" y="7"/>
                    <a:pt x="16" y="6"/>
                    <a:pt x="15" y="5"/>
                  </a:cubicBezTo>
                  <a:cubicBezTo>
                    <a:pt x="15" y="5"/>
                    <a:pt x="13" y="5"/>
                    <a:pt x="13" y="5"/>
                  </a:cubicBezTo>
                  <a:cubicBezTo>
                    <a:pt x="13" y="6"/>
                    <a:pt x="12" y="6"/>
                    <a:pt x="12" y="6"/>
                  </a:cubicBezTo>
                  <a:cubicBezTo>
                    <a:pt x="11" y="5"/>
                    <a:pt x="11" y="5"/>
                    <a:pt x="10" y="6"/>
                  </a:cubicBezTo>
                  <a:cubicBezTo>
                    <a:pt x="9" y="6"/>
                    <a:pt x="8" y="8"/>
                    <a:pt x="8" y="7"/>
                  </a:cubicBezTo>
                  <a:cubicBezTo>
                    <a:pt x="8" y="6"/>
                    <a:pt x="8" y="6"/>
                    <a:pt x="8" y="5"/>
                  </a:cubicBezTo>
                  <a:cubicBezTo>
                    <a:pt x="8" y="4"/>
                    <a:pt x="9" y="3"/>
                    <a:pt x="9" y="2"/>
                  </a:cubicBezTo>
                  <a:cubicBezTo>
                    <a:pt x="8" y="1"/>
                    <a:pt x="7" y="3"/>
                    <a:pt x="7" y="2"/>
                  </a:cubicBezTo>
                  <a:cubicBezTo>
                    <a:pt x="7" y="1"/>
                    <a:pt x="7" y="0"/>
                    <a:pt x="7" y="0"/>
                  </a:cubicBezTo>
                  <a:cubicBezTo>
                    <a:pt x="7" y="0"/>
                    <a:pt x="6" y="0"/>
                    <a:pt x="6" y="0"/>
                  </a:cubicBezTo>
                  <a:cubicBezTo>
                    <a:pt x="6" y="0"/>
                    <a:pt x="6" y="0"/>
                    <a:pt x="6" y="0"/>
                  </a:cubicBezTo>
                  <a:cubicBezTo>
                    <a:pt x="6" y="0"/>
                    <a:pt x="4" y="0"/>
                    <a:pt x="4" y="1"/>
                  </a:cubicBezTo>
                  <a:cubicBezTo>
                    <a:pt x="3" y="2"/>
                    <a:pt x="2" y="2"/>
                    <a:pt x="2" y="2"/>
                  </a:cubicBezTo>
                  <a:cubicBezTo>
                    <a:pt x="2" y="2"/>
                    <a:pt x="1" y="2"/>
                    <a:pt x="1" y="2"/>
                  </a:cubicBezTo>
                  <a:cubicBezTo>
                    <a:pt x="1" y="3"/>
                    <a:pt x="0" y="6"/>
                    <a:pt x="0" y="6"/>
                  </a:cubicBezTo>
                  <a:cubicBezTo>
                    <a:pt x="0" y="7"/>
                    <a:pt x="2" y="8"/>
                    <a:pt x="2" y="8"/>
                  </a:cubicBezTo>
                  <a:cubicBezTo>
                    <a:pt x="3" y="8"/>
                    <a:pt x="2" y="9"/>
                    <a:pt x="3" y="10"/>
                  </a:cubicBezTo>
                  <a:cubicBezTo>
                    <a:pt x="3" y="10"/>
                    <a:pt x="3" y="11"/>
                    <a:pt x="2" y="11"/>
                  </a:cubicBezTo>
                  <a:cubicBezTo>
                    <a:pt x="2" y="11"/>
                    <a:pt x="3" y="12"/>
                    <a:pt x="2" y="12"/>
                  </a:cubicBezTo>
                  <a:cubicBezTo>
                    <a:pt x="2" y="13"/>
                    <a:pt x="2" y="14"/>
                    <a:pt x="3" y="15"/>
                  </a:cubicBezTo>
                  <a:cubicBezTo>
                    <a:pt x="4" y="16"/>
                    <a:pt x="4" y="17"/>
                    <a:pt x="4" y="18"/>
                  </a:cubicBezTo>
                  <a:cubicBezTo>
                    <a:pt x="4" y="19"/>
                    <a:pt x="5" y="19"/>
                    <a:pt x="5" y="20"/>
                  </a:cubicBezTo>
                  <a:cubicBezTo>
                    <a:pt x="5" y="20"/>
                    <a:pt x="3" y="24"/>
                    <a:pt x="3" y="23"/>
                  </a:cubicBezTo>
                  <a:cubicBezTo>
                    <a:pt x="2" y="24"/>
                    <a:pt x="2" y="26"/>
                    <a:pt x="2" y="27"/>
                  </a:cubicBezTo>
                  <a:cubicBezTo>
                    <a:pt x="2" y="28"/>
                    <a:pt x="1" y="29"/>
                    <a:pt x="2" y="29"/>
                  </a:cubicBezTo>
                  <a:cubicBezTo>
                    <a:pt x="3" y="29"/>
                    <a:pt x="4" y="30"/>
                    <a:pt x="5" y="32"/>
                  </a:cubicBezTo>
                  <a:cubicBezTo>
                    <a:pt x="5" y="32"/>
                    <a:pt x="6" y="33"/>
                    <a:pt x="6" y="33"/>
                  </a:cubicBezTo>
                  <a:cubicBezTo>
                    <a:pt x="6" y="33"/>
                    <a:pt x="7" y="33"/>
                    <a:pt x="7" y="33"/>
                  </a:cubicBezTo>
                  <a:cubicBezTo>
                    <a:pt x="8" y="33"/>
                    <a:pt x="8" y="34"/>
                    <a:pt x="8" y="34"/>
                  </a:cubicBezTo>
                  <a:cubicBezTo>
                    <a:pt x="8" y="35"/>
                    <a:pt x="10" y="35"/>
                    <a:pt x="10" y="35"/>
                  </a:cubicBezTo>
                  <a:cubicBezTo>
                    <a:pt x="10" y="35"/>
                    <a:pt x="10" y="34"/>
                    <a:pt x="11" y="34"/>
                  </a:cubicBezTo>
                  <a:cubicBezTo>
                    <a:pt x="10" y="33"/>
                    <a:pt x="9" y="32"/>
                    <a:pt x="8" y="32"/>
                  </a:cubicBezTo>
                  <a:cubicBezTo>
                    <a:pt x="7" y="32"/>
                    <a:pt x="6" y="30"/>
                    <a:pt x="7" y="30"/>
                  </a:cubicBezTo>
                  <a:cubicBezTo>
                    <a:pt x="7" y="29"/>
                    <a:pt x="6" y="28"/>
                    <a:pt x="6" y="27"/>
                  </a:cubicBezTo>
                  <a:cubicBezTo>
                    <a:pt x="6" y="27"/>
                    <a:pt x="5" y="27"/>
                    <a:pt x="4" y="26"/>
                  </a:cubicBezTo>
                  <a:cubicBezTo>
                    <a:pt x="3" y="26"/>
                    <a:pt x="4" y="24"/>
                    <a:pt x="4" y="23"/>
                  </a:cubicBezTo>
                  <a:cubicBezTo>
                    <a:pt x="5" y="22"/>
                    <a:pt x="6" y="19"/>
                    <a:pt x="6" y="18"/>
                  </a:cubicBezTo>
                  <a:cubicBezTo>
                    <a:pt x="5" y="17"/>
                    <a:pt x="7" y="16"/>
                    <a:pt x="8" y="17"/>
                  </a:cubicBezTo>
                  <a:cubicBezTo>
                    <a:pt x="8" y="18"/>
                    <a:pt x="8" y="19"/>
                    <a:pt x="9" y="19"/>
                  </a:cubicBezTo>
                  <a:cubicBezTo>
                    <a:pt x="11" y="19"/>
                    <a:pt x="11" y="20"/>
                    <a:pt x="12" y="20"/>
                  </a:cubicBezTo>
                  <a:cubicBezTo>
                    <a:pt x="12" y="20"/>
                    <a:pt x="12" y="20"/>
                    <a:pt x="12" y="20"/>
                  </a:cubicBezTo>
                  <a:cubicBezTo>
                    <a:pt x="12" y="20"/>
                    <a:pt x="12" y="20"/>
                    <a:pt x="12" y="20"/>
                  </a:cubicBezTo>
                  <a:cubicBezTo>
                    <a:pt x="12" y="19"/>
                    <a:pt x="12" y="19"/>
                    <a:pt x="12"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3" name="Freeform 245">
              <a:extLst>
                <a:ext uri="{FF2B5EF4-FFF2-40B4-BE49-F238E27FC236}">
                  <a16:creationId xmlns:a16="http://schemas.microsoft.com/office/drawing/2014/main" id="{90709E0E-320F-4A90-A21B-C743988AA6C6}"/>
                </a:ext>
              </a:extLst>
            </p:cNvPr>
            <p:cNvSpPr>
              <a:spLocks/>
            </p:cNvSpPr>
            <p:nvPr/>
          </p:nvSpPr>
          <p:spPr bwMode="auto">
            <a:xfrm>
              <a:off x="-3405188" y="1712913"/>
              <a:ext cx="82550" cy="65088"/>
            </a:xfrm>
            <a:custGeom>
              <a:avLst/>
              <a:gdLst>
                <a:gd name="T0" fmla="*/ 1 w 23"/>
                <a:gd name="T1" fmla="*/ 4 h 18"/>
                <a:gd name="T2" fmla="*/ 1 w 23"/>
                <a:gd name="T3" fmla="*/ 6 h 18"/>
                <a:gd name="T4" fmla="*/ 1 w 23"/>
                <a:gd name="T5" fmla="*/ 7 h 18"/>
                <a:gd name="T6" fmla="*/ 1 w 23"/>
                <a:gd name="T7" fmla="*/ 9 h 18"/>
                <a:gd name="T8" fmla="*/ 2 w 23"/>
                <a:gd name="T9" fmla="*/ 10 h 18"/>
                <a:gd name="T10" fmla="*/ 2 w 23"/>
                <a:gd name="T11" fmla="*/ 12 h 18"/>
                <a:gd name="T12" fmla="*/ 2 w 23"/>
                <a:gd name="T13" fmla="*/ 13 h 18"/>
                <a:gd name="T14" fmla="*/ 4 w 23"/>
                <a:gd name="T15" fmla="*/ 13 h 18"/>
                <a:gd name="T16" fmla="*/ 5 w 23"/>
                <a:gd name="T17" fmla="*/ 15 h 18"/>
                <a:gd name="T18" fmla="*/ 6 w 23"/>
                <a:gd name="T19" fmla="*/ 15 h 18"/>
                <a:gd name="T20" fmla="*/ 8 w 23"/>
                <a:gd name="T21" fmla="*/ 15 h 18"/>
                <a:gd name="T22" fmla="*/ 8 w 23"/>
                <a:gd name="T23" fmla="*/ 16 h 18"/>
                <a:gd name="T24" fmla="*/ 10 w 23"/>
                <a:gd name="T25" fmla="*/ 16 h 18"/>
                <a:gd name="T26" fmla="*/ 11 w 23"/>
                <a:gd name="T27" fmla="*/ 17 h 18"/>
                <a:gd name="T28" fmla="*/ 12 w 23"/>
                <a:gd name="T29" fmla="*/ 17 h 18"/>
                <a:gd name="T30" fmla="*/ 14 w 23"/>
                <a:gd name="T31" fmla="*/ 18 h 18"/>
                <a:gd name="T32" fmla="*/ 16 w 23"/>
                <a:gd name="T33" fmla="*/ 18 h 18"/>
                <a:gd name="T34" fmla="*/ 18 w 23"/>
                <a:gd name="T35" fmla="*/ 18 h 18"/>
                <a:gd name="T36" fmla="*/ 19 w 23"/>
                <a:gd name="T37" fmla="*/ 18 h 18"/>
                <a:gd name="T38" fmla="*/ 19 w 23"/>
                <a:gd name="T39" fmla="*/ 17 h 18"/>
                <a:gd name="T40" fmla="*/ 21 w 23"/>
                <a:gd name="T41" fmla="*/ 15 h 18"/>
                <a:gd name="T42" fmla="*/ 22 w 23"/>
                <a:gd name="T43" fmla="*/ 14 h 18"/>
                <a:gd name="T44" fmla="*/ 22 w 23"/>
                <a:gd name="T45" fmla="*/ 12 h 18"/>
                <a:gd name="T46" fmla="*/ 21 w 23"/>
                <a:gd name="T47" fmla="*/ 10 h 18"/>
                <a:gd name="T48" fmla="*/ 21 w 23"/>
                <a:gd name="T49" fmla="*/ 8 h 18"/>
                <a:gd name="T50" fmla="*/ 22 w 23"/>
                <a:gd name="T51" fmla="*/ 7 h 18"/>
                <a:gd name="T52" fmla="*/ 22 w 23"/>
                <a:gd name="T53" fmla="*/ 5 h 18"/>
                <a:gd name="T54" fmla="*/ 21 w 23"/>
                <a:gd name="T55" fmla="*/ 3 h 18"/>
                <a:gd name="T56" fmla="*/ 20 w 23"/>
                <a:gd name="T57" fmla="*/ 2 h 18"/>
                <a:gd name="T58" fmla="*/ 20 w 23"/>
                <a:gd name="T59" fmla="*/ 2 h 18"/>
                <a:gd name="T60" fmla="*/ 14 w 23"/>
                <a:gd name="T61" fmla="*/ 2 h 18"/>
                <a:gd name="T62" fmla="*/ 12 w 23"/>
                <a:gd name="T63" fmla="*/ 1 h 18"/>
                <a:gd name="T64" fmla="*/ 11 w 23"/>
                <a:gd name="T65" fmla="*/ 2 h 18"/>
                <a:gd name="T66" fmla="*/ 10 w 23"/>
                <a:gd name="T67" fmla="*/ 1 h 18"/>
                <a:gd name="T68" fmla="*/ 5 w 23"/>
                <a:gd name="T69" fmla="*/ 2 h 18"/>
                <a:gd name="T70" fmla="*/ 1 w 23"/>
                <a:gd name="T71" fmla="*/ 3 h 18"/>
                <a:gd name="T72" fmla="*/ 1 w 23"/>
                <a:gd name="T73" fmla="*/ 4 h 18"/>
                <a:gd name="T74" fmla="*/ 1 w 23"/>
                <a:gd name="T7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18">
                  <a:moveTo>
                    <a:pt x="1" y="4"/>
                  </a:moveTo>
                  <a:cubicBezTo>
                    <a:pt x="1" y="4"/>
                    <a:pt x="1" y="6"/>
                    <a:pt x="1" y="6"/>
                  </a:cubicBezTo>
                  <a:cubicBezTo>
                    <a:pt x="0" y="7"/>
                    <a:pt x="0" y="7"/>
                    <a:pt x="1" y="7"/>
                  </a:cubicBezTo>
                  <a:cubicBezTo>
                    <a:pt x="1" y="8"/>
                    <a:pt x="1" y="8"/>
                    <a:pt x="1" y="9"/>
                  </a:cubicBezTo>
                  <a:cubicBezTo>
                    <a:pt x="1" y="9"/>
                    <a:pt x="2" y="9"/>
                    <a:pt x="2" y="10"/>
                  </a:cubicBezTo>
                  <a:cubicBezTo>
                    <a:pt x="2" y="11"/>
                    <a:pt x="2" y="11"/>
                    <a:pt x="2" y="12"/>
                  </a:cubicBezTo>
                  <a:cubicBezTo>
                    <a:pt x="2" y="12"/>
                    <a:pt x="2" y="12"/>
                    <a:pt x="2" y="13"/>
                  </a:cubicBezTo>
                  <a:cubicBezTo>
                    <a:pt x="3" y="13"/>
                    <a:pt x="3" y="13"/>
                    <a:pt x="4" y="13"/>
                  </a:cubicBezTo>
                  <a:cubicBezTo>
                    <a:pt x="5" y="14"/>
                    <a:pt x="5" y="14"/>
                    <a:pt x="5" y="15"/>
                  </a:cubicBezTo>
                  <a:cubicBezTo>
                    <a:pt x="5" y="15"/>
                    <a:pt x="6" y="16"/>
                    <a:pt x="6" y="15"/>
                  </a:cubicBezTo>
                  <a:cubicBezTo>
                    <a:pt x="7" y="15"/>
                    <a:pt x="7" y="15"/>
                    <a:pt x="8" y="15"/>
                  </a:cubicBezTo>
                  <a:cubicBezTo>
                    <a:pt x="8" y="15"/>
                    <a:pt x="8" y="15"/>
                    <a:pt x="8" y="16"/>
                  </a:cubicBezTo>
                  <a:cubicBezTo>
                    <a:pt x="8" y="16"/>
                    <a:pt x="9" y="16"/>
                    <a:pt x="10" y="16"/>
                  </a:cubicBezTo>
                  <a:cubicBezTo>
                    <a:pt x="10" y="16"/>
                    <a:pt x="10" y="17"/>
                    <a:pt x="11" y="17"/>
                  </a:cubicBezTo>
                  <a:cubicBezTo>
                    <a:pt x="11" y="18"/>
                    <a:pt x="12" y="17"/>
                    <a:pt x="12" y="17"/>
                  </a:cubicBezTo>
                  <a:cubicBezTo>
                    <a:pt x="13" y="18"/>
                    <a:pt x="14" y="18"/>
                    <a:pt x="14" y="18"/>
                  </a:cubicBezTo>
                  <a:cubicBezTo>
                    <a:pt x="15" y="17"/>
                    <a:pt x="15" y="18"/>
                    <a:pt x="16" y="18"/>
                  </a:cubicBezTo>
                  <a:cubicBezTo>
                    <a:pt x="17" y="18"/>
                    <a:pt x="18" y="18"/>
                    <a:pt x="18" y="18"/>
                  </a:cubicBezTo>
                  <a:cubicBezTo>
                    <a:pt x="18" y="18"/>
                    <a:pt x="19" y="18"/>
                    <a:pt x="19" y="18"/>
                  </a:cubicBezTo>
                  <a:cubicBezTo>
                    <a:pt x="20" y="18"/>
                    <a:pt x="19" y="17"/>
                    <a:pt x="19" y="17"/>
                  </a:cubicBezTo>
                  <a:cubicBezTo>
                    <a:pt x="19" y="17"/>
                    <a:pt x="21" y="15"/>
                    <a:pt x="21" y="15"/>
                  </a:cubicBezTo>
                  <a:cubicBezTo>
                    <a:pt x="22" y="14"/>
                    <a:pt x="22" y="14"/>
                    <a:pt x="22" y="14"/>
                  </a:cubicBezTo>
                  <a:cubicBezTo>
                    <a:pt x="23" y="13"/>
                    <a:pt x="22" y="12"/>
                    <a:pt x="22" y="12"/>
                  </a:cubicBezTo>
                  <a:cubicBezTo>
                    <a:pt x="21" y="11"/>
                    <a:pt x="21" y="10"/>
                    <a:pt x="21" y="10"/>
                  </a:cubicBezTo>
                  <a:cubicBezTo>
                    <a:pt x="22" y="9"/>
                    <a:pt x="21" y="9"/>
                    <a:pt x="21" y="8"/>
                  </a:cubicBezTo>
                  <a:cubicBezTo>
                    <a:pt x="21" y="8"/>
                    <a:pt x="21" y="7"/>
                    <a:pt x="22" y="7"/>
                  </a:cubicBezTo>
                  <a:cubicBezTo>
                    <a:pt x="22" y="7"/>
                    <a:pt x="22" y="6"/>
                    <a:pt x="22" y="5"/>
                  </a:cubicBezTo>
                  <a:cubicBezTo>
                    <a:pt x="21" y="5"/>
                    <a:pt x="21" y="4"/>
                    <a:pt x="21" y="3"/>
                  </a:cubicBezTo>
                  <a:cubicBezTo>
                    <a:pt x="22" y="3"/>
                    <a:pt x="20" y="2"/>
                    <a:pt x="20" y="2"/>
                  </a:cubicBezTo>
                  <a:cubicBezTo>
                    <a:pt x="20" y="2"/>
                    <a:pt x="20" y="2"/>
                    <a:pt x="20" y="2"/>
                  </a:cubicBezTo>
                  <a:cubicBezTo>
                    <a:pt x="18" y="2"/>
                    <a:pt x="14" y="2"/>
                    <a:pt x="14" y="2"/>
                  </a:cubicBezTo>
                  <a:cubicBezTo>
                    <a:pt x="13" y="2"/>
                    <a:pt x="13" y="2"/>
                    <a:pt x="12" y="1"/>
                  </a:cubicBezTo>
                  <a:cubicBezTo>
                    <a:pt x="12" y="2"/>
                    <a:pt x="12" y="2"/>
                    <a:pt x="11" y="2"/>
                  </a:cubicBezTo>
                  <a:cubicBezTo>
                    <a:pt x="10" y="2"/>
                    <a:pt x="10" y="1"/>
                    <a:pt x="10" y="1"/>
                  </a:cubicBezTo>
                  <a:cubicBezTo>
                    <a:pt x="10" y="0"/>
                    <a:pt x="6" y="1"/>
                    <a:pt x="5" y="2"/>
                  </a:cubicBezTo>
                  <a:cubicBezTo>
                    <a:pt x="4" y="3"/>
                    <a:pt x="1" y="3"/>
                    <a:pt x="1" y="3"/>
                  </a:cubicBezTo>
                  <a:cubicBezTo>
                    <a:pt x="1" y="4"/>
                    <a:pt x="1" y="4"/>
                    <a:pt x="1" y="4"/>
                  </a:cubicBezTo>
                  <a:cubicBezTo>
                    <a:pt x="1" y="4"/>
                    <a:pt x="1"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4" name="Freeform 246">
              <a:extLst>
                <a:ext uri="{FF2B5EF4-FFF2-40B4-BE49-F238E27FC236}">
                  <a16:creationId xmlns:a16="http://schemas.microsoft.com/office/drawing/2014/main" id="{1B84EDFC-E14C-4193-867D-3CE9BCB6C165}"/>
                </a:ext>
              </a:extLst>
            </p:cNvPr>
            <p:cNvSpPr>
              <a:spLocks/>
            </p:cNvSpPr>
            <p:nvPr/>
          </p:nvSpPr>
          <p:spPr bwMode="auto">
            <a:xfrm>
              <a:off x="-3394075" y="1820863"/>
              <a:ext cx="31750" cy="28575"/>
            </a:xfrm>
            <a:custGeom>
              <a:avLst/>
              <a:gdLst>
                <a:gd name="T0" fmla="*/ 7 w 9"/>
                <a:gd name="T1" fmla="*/ 7 h 8"/>
                <a:gd name="T2" fmla="*/ 9 w 9"/>
                <a:gd name="T3" fmla="*/ 5 h 8"/>
                <a:gd name="T4" fmla="*/ 9 w 9"/>
                <a:gd name="T5" fmla="*/ 2 h 8"/>
                <a:gd name="T6" fmla="*/ 7 w 9"/>
                <a:gd name="T7" fmla="*/ 0 h 8"/>
                <a:gd name="T8" fmla="*/ 3 w 9"/>
                <a:gd name="T9" fmla="*/ 0 h 8"/>
                <a:gd name="T10" fmla="*/ 2 w 9"/>
                <a:gd name="T11" fmla="*/ 0 h 8"/>
                <a:gd name="T12" fmla="*/ 1 w 9"/>
                <a:gd name="T13" fmla="*/ 1 h 8"/>
                <a:gd name="T14" fmla="*/ 2 w 9"/>
                <a:gd name="T15" fmla="*/ 3 h 8"/>
                <a:gd name="T16" fmla="*/ 4 w 9"/>
                <a:gd name="T17" fmla="*/ 5 h 8"/>
                <a:gd name="T18" fmla="*/ 5 w 9"/>
                <a:gd name="T19" fmla="*/ 7 h 8"/>
                <a:gd name="T20" fmla="*/ 7 w 9"/>
                <a:gd name="T21" fmla="*/ 8 h 8"/>
                <a:gd name="T22" fmla="*/ 7 w 9"/>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7" y="7"/>
                  </a:moveTo>
                  <a:cubicBezTo>
                    <a:pt x="7" y="7"/>
                    <a:pt x="8" y="5"/>
                    <a:pt x="9" y="5"/>
                  </a:cubicBezTo>
                  <a:cubicBezTo>
                    <a:pt x="9" y="5"/>
                    <a:pt x="9" y="3"/>
                    <a:pt x="9" y="2"/>
                  </a:cubicBezTo>
                  <a:cubicBezTo>
                    <a:pt x="8" y="1"/>
                    <a:pt x="7" y="0"/>
                    <a:pt x="7" y="0"/>
                  </a:cubicBezTo>
                  <a:cubicBezTo>
                    <a:pt x="7" y="0"/>
                    <a:pt x="4" y="0"/>
                    <a:pt x="3" y="0"/>
                  </a:cubicBezTo>
                  <a:cubicBezTo>
                    <a:pt x="3" y="0"/>
                    <a:pt x="2" y="1"/>
                    <a:pt x="2" y="0"/>
                  </a:cubicBezTo>
                  <a:cubicBezTo>
                    <a:pt x="1" y="0"/>
                    <a:pt x="0" y="1"/>
                    <a:pt x="1" y="1"/>
                  </a:cubicBezTo>
                  <a:cubicBezTo>
                    <a:pt x="1" y="2"/>
                    <a:pt x="2" y="2"/>
                    <a:pt x="2" y="3"/>
                  </a:cubicBezTo>
                  <a:cubicBezTo>
                    <a:pt x="2" y="3"/>
                    <a:pt x="4" y="5"/>
                    <a:pt x="4" y="5"/>
                  </a:cubicBezTo>
                  <a:cubicBezTo>
                    <a:pt x="4" y="5"/>
                    <a:pt x="5" y="6"/>
                    <a:pt x="5" y="7"/>
                  </a:cubicBezTo>
                  <a:cubicBezTo>
                    <a:pt x="6" y="7"/>
                    <a:pt x="6" y="8"/>
                    <a:pt x="7" y="8"/>
                  </a:cubicBezTo>
                  <a:cubicBezTo>
                    <a:pt x="7" y="8"/>
                    <a:pt x="7" y="7"/>
                    <a:pt x="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5" name="Freeform 247">
              <a:extLst>
                <a:ext uri="{FF2B5EF4-FFF2-40B4-BE49-F238E27FC236}">
                  <a16:creationId xmlns:a16="http://schemas.microsoft.com/office/drawing/2014/main" id="{B0542491-93C8-4FD6-A67C-9A690598E96A}"/>
                </a:ext>
              </a:extLst>
            </p:cNvPr>
            <p:cNvSpPr>
              <a:spLocks/>
            </p:cNvSpPr>
            <p:nvPr/>
          </p:nvSpPr>
          <p:spPr bwMode="auto">
            <a:xfrm>
              <a:off x="-3408363" y="1806575"/>
              <a:ext cx="46037" cy="39688"/>
            </a:xfrm>
            <a:custGeom>
              <a:avLst/>
              <a:gdLst>
                <a:gd name="T0" fmla="*/ 8 w 13"/>
                <a:gd name="T1" fmla="*/ 9 h 11"/>
                <a:gd name="T2" fmla="*/ 6 w 13"/>
                <a:gd name="T3" fmla="*/ 7 h 11"/>
                <a:gd name="T4" fmla="*/ 5 w 13"/>
                <a:gd name="T5" fmla="*/ 5 h 11"/>
                <a:gd name="T6" fmla="*/ 6 w 13"/>
                <a:gd name="T7" fmla="*/ 4 h 11"/>
                <a:gd name="T8" fmla="*/ 7 w 13"/>
                <a:gd name="T9" fmla="*/ 4 h 11"/>
                <a:gd name="T10" fmla="*/ 11 w 13"/>
                <a:gd name="T11" fmla="*/ 4 h 11"/>
                <a:gd name="T12" fmla="*/ 13 w 13"/>
                <a:gd name="T13" fmla="*/ 6 h 11"/>
                <a:gd name="T14" fmla="*/ 13 w 13"/>
                <a:gd name="T15" fmla="*/ 5 h 11"/>
                <a:gd name="T16" fmla="*/ 12 w 13"/>
                <a:gd name="T17" fmla="*/ 3 h 11"/>
                <a:gd name="T18" fmla="*/ 11 w 13"/>
                <a:gd name="T19" fmla="*/ 2 h 11"/>
                <a:gd name="T20" fmla="*/ 11 w 13"/>
                <a:gd name="T21" fmla="*/ 2 h 11"/>
                <a:gd name="T22" fmla="*/ 8 w 13"/>
                <a:gd name="T23" fmla="*/ 2 h 11"/>
                <a:gd name="T24" fmla="*/ 6 w 13"/>
                <a:gd name="T25" fmla="*/ 0 h 11"/>
                <a:gd name="T26" fmla="*/ 5 w 13"/>
                <a:gd name="T27" fmla="*/ 1 h 11"/>
                <a:gd name="T28" fmla="*/ 4 w 13"/>
                <a:gd name="T29" fmla="*/ 2 h 11"/>
                <a:gd name="T30" fmla="*/ 3 w 13"/>
                <a:gd name="T31" fmla="*/ 3 h 11"/>
                <a:gd name="T32" fmla="*/ 2 w 13"/>
                <a:gd name="T33" fmla="*/ 3 h 11"/>
                <a:gd name="T34" fmla="*/ 0 w 13"/>
                <a:gd name="T35" fmla="*/ 4 h 11"/>
                <a:gd name="T36" fmla="*/ 1 w 13"/>
                <a:gd name="T37" fmla="*/ 5 h 11"/>
                <a:gd name="T38" fmla="*/ 3 w 13"/>
                <a:gd name="T39" fmla="*/ 5 h 11"/>
                <a:gd name="T40" fmla="*/ 5 w 13"/>
                <a:gd name="T41" fmla="*/ 9 h 11"/>
                <a:gd name="T42" fmla="*/ 6 w 13"/>
                <a:gd name="T43" fmla="*/ 10 h 11"/>
                <a:gd name="T44" fmla="*/ 8 w 13"/>
                <a:gd name="T45" fmla="*/ 11 h 11"/>
                <a:gd name="T46" fmla="*/ 9 w 13"/>
                <a:gd name="T47" fmla="*/ 11 h 11"/>
                <a:gd name="T48" fmla="*/ 8 w 13"/>
                <a:gd name="T4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1">
                  <a:moveTo>
                    <a:pt x="8" y="9"/>
                  </a:moveTo>
                  <a:cubicBezTo>
                    <a:pt x="8" y="9"/>
                    <a:pt x="6" y="7"/>
                    <a:pt x="6" y="7"/>
                  </a:cubicBezTo>
                  <a:cubicBezTo>
                    <a:pt x="6" y="6"/>
                    <a:pt x="5" y="6"/>
                    <a:pt x="5" y="5"/>
                  </a:cubicBezTo>
                  <a:cubicBezTo>
                    <a:pt x="4" y="5"/>
                    <a:pt x="5" y="4"/>
                    <a:pt x="6" y="4"/>
                  </a:cubicBezTo>
                  <a:cubicBezTo>
                    <a:pt x="6" y="5"/>
                    <a:pt x="7" y="4"/>
                    <a:pt x="7" y="4"/>
                  </a:cubicBezTo>
                  <a:cubicBezTo>
                    <a:pt x="8" y="4"/>
                    <a:pt x="11" y="4"/>
                    <a:pt x="11" y="4"/>
                  </a:cubicBezTo>
                  <a:cubicBezTo>
                    <a:pt x="11" y="4"/>
                    <a:pt x="12" y="5"/>
                    <a:pt x="13" y="6"/>
                  </a:cubicBezTo>
                  <a:cubicBezTo>
                    <a:pt x="13" y="5"/>
                    <a:pt x="13" y="5"/>
                    <a:pt x="13" y="5"/>
                  </a:cubicBezTo>
                  <a:cubicBezTo>
                    <a:pt x="12" y="4"/>
                    <a:pt x="13" y="4"/>
                    <a:pt x="12" y="3"/>
                  </a:cubicBezTo>
                  <a:cubicBezTo>
                    <a:pt x="12" y="3"/>
                    <a:pt x="11" y="3"/>
                    <a:pt x="11" y="2"/>
                  </a:cubicBezTo>
                  <a:cubicBezTo>
                    <a:pt x="11" y="2"/>
                    <a:pt x="11" y="2"/>
                    <a:pt x="11" y="2"/>
                  </a:cubicBezTo>
                  <a:cubicBezTo>
                    <a:pt x="10" y="2"/>
                    <a:pt x="9" y="2"/>
                    <a:pt x="8" y="2"/>
                  </a:cubicBezTo>
                  <a:cubicBezTo>
                    <a:pt x="8" y="1"/>
                    <a:pt x="7" y="1"/>
                    <a:pt x="6" y="0"/>
                  </a:cubicBezTo>
                  <a:cubicBezTo>
                    <a:pt x="6" y="0"/>
                    <a:pt x="5" y="1"/>
                    <a:pt x="5" y="1"/>
                  </a:cubicBezTo>
                  <a:cubicBezTo>
                    <a:pt x="4" y="1"/>
                    <a:pt x="5" y="2"/>
                    <a:pt x="4" y="2"/>
                  </a:cubicBezTo>
                  <a:cubicBezTo>
                    <a:pt x="4" y="2"/>
                    <a:pt x="4" y="3"/>
                    <a:pt x="3" y="3"/>
                  </a:cubicBezTo>
                  <a:cubicBezTo>
                    <a:pt x="3" y="4"/>
                    <a:pt x="2" y="3"/>
                    <a:pt x="2" y="3"/>
                  </a:cubicBezTo>
                  <a:cubicBezTo>
                    <a:pt x="2" y="3"/>
                    <a:pt x="1" y="3"/>
                    <a:pt x="0" y="4"/>
                  </a:cubicBezTo>
                  <a:cubicBezTo>
                    <a:pt x="0" y="4"/>
                    <a:pt x="0" y="5"/>
                    <a:pt x="1" y="5"/>
                  </a:cubicBezTo>
                  <a:cubicBezTo>
                    <a:pt x="1" y="5"/>
                    <a:pt x="3" y="4"/>
                    <a:pt x="3" y="5"/>
                  </a:cubicBezTo>
                  <a:cubicBezTo>
                    <a:pt x="3" y="6"/>
                    <a:pt x="4" y="8"/>
                    <a:pt x="5" y="9"/>
                  </a:cubicBezTo>
                  <a:cubicBezTo>
                    <a:pt x="5" y="9"/>
                    <a:pt x="6" y="9"/>
                    <a:pt x="6" y="10"/>
                  </a:cubicBezTo>
                  <a:cubicBezTo>
                    <a:pt x="7" y="10"/>
                    <a:pt x="7" y="11"/>
                    <a:pt x="8" y="11"/>
                  </a:cubicBezTo>
                  <a:cubicBezTo>
                    <a:pt x="9" y="11"/>
                    <a:pt x="9" y="11"/>
                    <a:pt x="9" y="11"/>
                  </a:cubicBezTo>
                  <a:cubicBezTo>
                    <a:pt x="9" y="10"/>
                    <a:pt x="8" y="9"/>
                    <a:pt x="8"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6" name="Freeform 248">
              <a:extLst>
                <a:ext uri="{FF2B5EF4-FFF2-40B4-BE49-F238E27FC236}">
                  <a16:creationId xmlns:a16="http://schemas.microsoft.com/office/drawing/2014/main" id="{B90335E4-CB97-4669-BF64-B396B780A1F0}"/>
                </a:ext>
              </a:extLst>
            </p:cNvPr>
            <p:cNvSpPr>
              <a:spLocks/>
            </p:cNvSpPr>
            <p:nvPr/>
          </p:nvSpPr>
          <p:spPr bwMode="auto">
            <a:xfrm>
              <a:off x="-3365500" y="1849438"/>
              <a:ext cx="17462" cy="28575"/>
            </a:xfrm>
            <a:custGeom>
              <a:avLst/>
              <a:gdLst>
                <a:gd name="T0" fmla="*/ 3 w 5"/>
                <a:gd name="T1" fmla="*/ 7 h 8"/>
                <a:gd name="T2" fmla="*/ 4 w 5"/>
                <a:gd name="T3" fmla="*/ 6 h 8"/>
                <a:gd name="T4" fmla="*/ 5 w 5"/>
                <a:gd name="T5" fmla="*/ 5 h 8"/>
                <a:gd name="T6" fmla="*/ 5 w 5"/>
                <a:gd name="T7" fmla="*/ 5 h 8"/>
                <a:gd name="T8" fmla="*/ 3 w 5"/>
                <a:gd name="T9" fmla="*/ 3 h 8"/>
                <a:gd name="T10" fmla="*/ 4 w 5"/>
                <a:gd name="T11" fmla="*/ 1 h 8"/>
                <a:gd name="T12" fmla="*/ 2 w 5"/>
                <a:gd name="T13" fmla="*/ 0 h 8"/>
                <a:gd name="T14" fmla="*/ 0 w 5"/>
                <a:gd name="T15" fmla="*/ 1 h 8"/>
                <a:gd name="T16" fmla="*/ 1 w 5"/>
                <a:gd name="T17" fmla="*/ 3 h 8"/>
                <a:gd name="T18" fmla="*/ 1 w 5"/>
                <a:gd name="T19" fmla="*/ 6 h 8"/>
                <a:gd name="T20" fmla="*/ 3 w 5"/>
                <a:gd name="T21" fmla="*/ 8 h 8"/>
                <a:gd name="T22" fmla="*/ 3 w 5"/>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3" y="7"/>
                  </a:moveTo>
                  <a:cubicBezTo>
                    <a:pt x="4" y="7"/>
                    <a:pt x="3" y="6"/>
                    <a:pt x="4" y="6"/>
                  </a:cubicBezTo>
                  <a:cubicBezTo>
                    <a:pt x="4" y="6"/>
                    <a:pt x="5" y="5"/>
                    <a:pt x="5" y="5"/>
                  </a:cubicBezTo>
                  <a:cubicBezTo>
                    <a:pt x="5" y="5"/>
                    <a:pt x="5" y="5"/>
                    <a:pt x="5" y="5"/>
                  </a:cubicBezTo>
                  <a:cubicBezTo>
                    <a:pt x="4" y="4"/>
                    <a:pt x="3" y="4"/>
                    <a:pt x="3" y="3"/>
                  </a:cubicBezTo>
                  <a:cubicBezTo>
                    <a:pt x="3" y="3"/>
                    <a:pt x="3" y="1"/>
                    <a:pt x="4" y="1"/>
                  </a:cubicBezTo>
                  <a:cubicBezTo>
                    <a:pt x="3" y="0"/>
                    <a:pt x="2" y="0"/>
                    <a:pt x="2" y="0"/>
                  </a:cubicBezTo>
                  <a:cubicBezTo>
                    <a:pt x="1" y="0"/>
                    <a:pt x="1" y="0"/>
                    <a:pt x="0" y="1"/>
                  </a:cubicBezTo>
                  <a:cubicBezTo>
                    <a:pt x="1" y="2"/>
                    <a:pt x="2" y="2"/>
                    <a:pt x="1" y="3"/>
                  </a:cubicBezTo>
                  <a:cubicBezTo>
                    <a:pt x="0" y="3"/>
                    <a:pt x="0" y="6"/>
                    <a:pt x="1" y="6"/>
                  </a:cubicBezTo>
                  <a:cubicBezTo>
                    <a:pt x="2" y="7"/>
                    <a:pt x="2" y="8"/>
                    <a:pt x="3" y="8"/>
                  </a:cubicBezTo>
                  <a:cubicBezTo>
                    <a:pt x="3" y="8"/>
                    <a:pt x="3" y="7"/>
                    <a:pt x="3"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7" name="Freeform 249">
              <a:extLst>
                <a:ext uri="{FF2B5EF4-FFF2-40B4-BE49-F238E27FC236}">
                  <a16:creationId xmlns:a16="http://schemas.microsoft.com/office/drawing/2014/main" id="{BD18B117-7559-46F0-AF4C-C6AA09EF150E}"/>
                </a:ext>
              </a:extLst>
            </p:cNvPr>
            <p:cNvSpPr>
              <a:spLocks/>
            </p:cNvSpPr>
            <p:nvPr/>
          </p:nvSpPr>
          <p:spPr bwMode="auto">
            <a:xfrm>
              <a:off x="-3441700" y="1781175"/>
              <a:ext cx="61912" cy="28575"/>
            </a:xfrm>
            <a:custGeom>
              <a:avLst/>
              <a:gdLst>
                <a:gd name="T0" fmla="*/ 14 w 17"/>
                <a:gd name="T1" fmla="*/ 0 h 8"/>
                <a:gd name="T2" fmla="*/ 12 w 17"/>
                <a:gd name="T3" fmla="*/ 0 h 8"/>
                <a:gd name="T4" fmla="*/ 12 w 17"/>
                <a:gd name="T5" fmla="*/ 1 h 8"/>
                <a:gd name="T6" fmla="*/ 10 w 17"/>
                <a:gd name="T7" fmla="*/ 1 h 8"/>
                <a:gd name="T8" fmla="*/ 9 w 17"/>
                <a:gd name="T9" fmla="*/ 2 h 8"/>
                <a:gd name="T10" fmla="*/ 8 w 17"/>
                <a:gd name="T11" fmla="*/ 3 h 8"/>
                <a:gd name="T12" fmla="*/ 7 w 17"/>
                <a:gd name="T13" fmla="*/ 4 h 8"/>
                <a:gd name="T14" fmla="*/ 4 w 17"/>
                <a:gd name="T15" fmla="*/ 4 h 8"/>
                <a:gd name="T16" fmla="*/ 3 w 17"/>
                <a:gd name="T17" fmla="*/ 4 h 8"/>
                <a:gd name="T18" fmla="*/ 2 w 17"/>
                <a:gd name="T19" fmla="*/ 5 h 8"/>
                <a:gd name="T20" fmla="*/ 0 w 17"/>
                <a:gd name="T21" fmla="*/ 4 h 8"/>
                <a:gd name="T22" fmla="*/ 0 w 17"/>
                <a:gd name="T23" fmla="*/ 6 h 8"/>
                <a:gd name="T24" fmla="*/ 1 w 17"/>
                <a:gd name="T25" fmla="*/ 6 h 8"/>
                <a:gd name="T26" fmla="*/ 3 w 17"/>
                <a:gd name="T27" fmla="*/ 6 h 8"/>
                <a:gd name="T28" fmla="*/ 4 w 17"/>
                <a:gd name="T29" fmla="*/ 6 h 8"/>
                <a:gd name="T30" fmla="*/ 6 w 17"/>
                <a:gd name="T31" fmla="*/ 6 h 8"/>
                <a:gd name="T32" fmla="*/ 6 w 17"/>
                <a:gd name="T33" fmla="*/ 7 h 8"/>
                <a:gd name="T34" fmla="*/ 9 w 17"/>
                <a:gd name="T35" fmla="*/ 7 h 8"/>
                <a:gd name="T36" fmla="*/ 11 w 17"/>
                <a:gd name="T37" fmla="*/ 8 h 8"/>
                <a:gd name="T38" fmla="*/ 13 w 17"/>
                <a:gd name="T39" fmla="*/ 7 h 8"/>
                <a:gd name="T40" fmla="*/ 15 w 17"/>
                <a:gd name="T41" fmla="*/ 6 h 8"/>
                <a:gd name="T42" fmla="*/ 15 w 17"/>
                <a:gd name="T43" fmla="*/ 6 h 8"/>
                <a:gd name="T44" fmla="*/ 15 w 17"/>
                <a:gd name="T45" fmla="*/ 6 h 8"/>
                <a:gd name="T46" fmla="*/ 15 w 17"/>
                <a:gd name="T47" fmla="*/ 5 h 8"/>
                <a:gd name="T48" fmla="*/ 16 w 17"/>
                <a:gd name="T49" fmla="*/ 4 h 8"/>
                <a:gd name="T50" fmla="*/ 17 w 17"/>
                <a:gd name="T51" fmla="*/ 3 h 8"/>
                <a:gd name="T52" fmla="*/ 17 w 17"/>
                <a:gd name="T53" fmla="*/ 3 h 8"/>
                <a:gd name="T54" fmla="*/ 16 w 17"/>
                <a:gd name="T55" fmla="*/ 1 h 8"/>
                <a:gd name="T56" fmla="*/ 14 w 17"/>
                <a:gd name="T5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8">
                  <a:moveTo>
                    <a:pt x="14" y="0"/>
                  </a:moveTo>
                  <a:cubicBezTo>
                    <a:pt x="14" y="0"/>
                    <a:pt x="12" y="0"/>
                    <a:pt x="12" y="0"/>
                  </a:cubicBezTo>
                  <a:cubicBezTo>
                    <a:pt x="12" y="0"/>
                    <a:pt x="12" y="0"/>
                    <a:pt x="12" y="1"/>
                  </a:cubicBezTo>
                  <a:cubicBezTo>
                    <a:pt x="12" y="1"/>
                    <a:pt x="11" y="1"/>
                    <a:pt x="10" y="1"/>
                  </a:cubicBezTo>
                  <a:cubicBezTo>
                    <a:pt x="10" y="1"/>
                    <a:pt x="9" y="1"/>
                    <a:pt x="9" y="2"/>
                  </a:cubicBezTo>
                  <a:cubicBezTo>
                    <a:pt x="8" y="2"/>
                    <a:pt x="7" y="2"/>
                    <a:pt x="8" y="3"/>
                  </a:cubicBezTo>
                  <a:cubicBezTo>
                    <a:pt x="8" y="4"/>
                    <a:pt x="7" y="4"/>
                    <a:pt x="7" y="4"/>
                  </a:cubicBezTo>
                  <a:cubicBezTo>
                    <a:pt x="6" y="4"/>
                    <a:pt x="5" y="4"/>
                    <a:pt x="4" y="4"/>
                  </a:cubicBezTo>
                  <a:cubicBezTo>
                    <a:pt x="4" y="5"/>
                    <a:pt x="3" y="5"/>
                    <a:pt x="3" y="4"/>
                  </a:cubicBezTo>
                  <a:cubicBezTo>
                    <a:pt x="3" y="4"/>
                    <a:pt x="2" y="4"/>
                    <a:pt x="2" y="5"/>
                  </a:cubicBezTo>
                  <a:cubicBezTo>
                    <a:pt x="1" y="5"/>
                    <a:pt x="1" y="4"/>
                    <a:pt x="0" y="4"/>
                  </a:cubicBezTo>
                  <a:cubicBezTo>
                    <a:pt x="0" y="4"/>
                    <a:pt x="0" y="5"/>
                    <a:pt x="0" y="6"/>
                  </a:cubicBezTo>
                  <a:cubicBezTo>
                    <a:pt x="0" y="6"/>
                    <a:pt x="1" y="6"/>
                    <a:pt x="1" y="6"/>
                  </a:cubicBezTo>
                  <a:cubicBezTo>
                    <a:pt x="2" y="6"/>
                    <a:pt x="2" y="6"/>
                    <a:pt x="3" y="6"/>
                  </a:cubicBezTo>
                  <a:cubicBezTo>
                    <a:pt x="3" y="7"/>
                    <a:pt x="4" y="6"/>
                    <a:pt x="4" y="6"/>
                  </a:cubicBezTo>
                  <a:cubicBezTo>
                    <a:pt x="4" y="6"/>
                    <a:pt x="6" y="6"/>
                    <a:pt x="6" y="6"/>
                  </a:cubicBezTo>
                  <a:cubicBezTo>
                    <a:pt x="6" y="6"/>
                    <a:pt x="6" y="7"/>
                    <a:pt x="6" y="7"/>
                  </a:cubicBezTo>
                  <a:cubicBezTo>
                    <a:pt x="7" y="7"/>
                    <a:pt x="8" y="7"/>
                    <a:pt x="9" y="7"/>
                  </a:cubicBezTo>
                  <a:cubicBezTo>
                    <a:pt x="9" y="7"/>
                    <a:pt x="11" y="8"/>
                    <a:pt x="11" y="8"/>
                  </a:cubicBezTo>
                  <a:cubicBezTo>
                    <a:pt x="12" y="8"/>
                    <a:pt x="12" y="7"/>
                    <a:pt x="13" y="7"/>
                  </a:cubicBezTo>
                  <a:cubicBezTo>
                    <a:pt x="14" y="7"/>
                    <a:pt x="15" y="6"/>
                    <a:pt x="15" y="6"/>
                  </a:cubicBezTo>
                  <a:cubicBezTo>
                    <a:pt x="15" y="6"/>
                    <a:pt x="15" y="6"/>
                    <a:pt x="15" y="6"/>
                  </a:cubicBezTo>
                  <a:cubicBezTo>
                    <a:pt x="15" y="6"/>
                    <a:pt x="15" y="6"/>
                    <a:pt x="15" y="6"/>
                  </a:cubicBezTo>
                  <a:cubicBezTo>
                    <a:pt x="15" y="6"/>
                    <a:pt x="15" y="5"/>
                    <a:pt x="15" y="5"/>
                  </a:cubicBezTo>
                  <a:cubicBezTo>
                    <a:pt x="16" y="4"/>
                    <a:pt x="15" y="4"/>
                    <a:pt x="16" y="4"/>
                  </a:cubicBezTo>
                  <a:cubicBezTo>
                    <a:pt x="16" y="4"/>
                    <a:pt x="17" y="4"/>
                    <a:pt x="17" y="3"/>
                  </a:cubicBezTo>
                  <a:cubicBezTo>
                    <a:pt x="17" y="3"/>
                    <a:pt x="17" y="3"/>
                    <a:pt x="17" y="3"/>
                  </a:cubicBezTo>
                  <a:cubicBezTo>
                    <a:pt x="17" y="2"/>
                    <a:pt x="16" y="1"/>
                    <a:pt x="16" y="1"/>
                  </a:cubicBezTo>
                  <a:cubicBezTo>
                    <a:pt x="16" y="1"/>
                    <a:pt x="15" y="1"/>
                    <a:pt x="1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8" name="Freeform 250">
              <a:extLst>
                <a:ext uri="{FF2B5EF4-FFF2-40B4-BE49-F238E27FC236}">
                  <a16:creationId xmlns:a16="http://schemas.microsoft.com/office/drawing/2014/main" id="{E82F8A01-B660-4A2B-AF12-2678153304D2}"/>
                </a:ext>
              </a:extLst>
            </p:cNvPr>
            <p:cNvSpPr>
              <a:spLocks/>
            </p:cNvSpPr>
            <p:nvPr/>
          </p:nvSpPr>
          <p:spPr bwMode="auto">
            <a:xfrm>
              <a:off x="-3387725" y="1784350"/>
              <a:ext cx="55562" cy="28575"/>
            </a:xfrm>
            <a:custGeom>
              <a:avLst/>
              <a:gdLst>
                <a:gd name="T0" fmla="*/ 14 w 15"/>
                <a:gd name="T1" fmla="*/ 1 h 8"/>
                <a:gd name="T2" fmla="*/ 14 w 15"/>
                <a:gd name="T3" fmla="*/ 1 h 8"/>
                <a:gd name="T4" fmla="*/ 12 w 15"/>
                <a:gd name="T5" fmla="*/ 1 h 8"/>
                <a:gd name="T6" fmla="*/ 10 w 15"/>
                <a:gd name="T7" fmla="*/ 0 h 8"/>
                <a:gd name="T8" fmla="*/ 8 w 15"/>
                <a:gd name="T9" fmla="*/ 1 h 8"/>
                <a:gd name="T10" fmla="*/ 6 w 15"/>
                <a:gd name="T11" fmla="*/ 2 h 8"/>
                <a:gd name="T12" fmla="*/ 2 w 15"/>
                <a:gd name="T13" fmla="*/ 2 h 8"/>
                <a:gd name="T14" fmla="*/ 2 w 15"/>
                <a:gd name="T15" fmla="*/ 2 h 8"/>
                <a:gd name="T16" fmla="*/ 2 w 15"/>
                <a:gd name="T17" fmla="*/ 2 h 8"/>
                <a:gd name="T18" fmla="*/ 1 w 15"/>
                <a:gd name="T19" fmla="*/ 3 h 8"/>
                <a:gd name="T20" fmla="*/ 0 w 15"/>
                <a:gd name="T21" fmla="*/ 4 h 8"/>
                <a:gd name="T22" fmla="*/ 0 w 15"/>
                <a:gd name="T23" fmla="*/ 5 h 8"/>
                <a:gd name="T24" fmla="*/ 0 w 15"/>
                <a:gd name="T25" fmla="*/ 5 h 8"/>
                <a:gd name="T26" fmla="*/ 0 w 15"/>
                <a:gd name="T27" fmla="*/ 6 h 8"/>
                <a:gd name="T28" fmla="*/ 0 w 15"/>
                <a:gd name="T29" fmla="*/ 6 h 8"/>
                <a:gd name="T30" fmla="*/ 2 w 15"/>
                <a:gd name="T31" fmla="*/ 8 h 8"/>
                <a:gd name="T32" fmla="*/ 5 w 15"/>
                <a:gd name="T33" fmla="*/ 8 h 8"/>
                <a:gd name="T34" fmla="*/ 8 w 15"/>
                <a:gd name="T35" fmla="*/ 7 h 8"/>
                <a:gd name="T36" fmla="*/ 9 w 15"/>
                <a:gd name="T37" fmla="*/ 7 h 8"/>
                <a:gd name="T38" fmla="*/ 9 w 15"/>
                <a:gd name="T39" fmla="*/ 8 h 8"/>
                <a:gd name="T40" fmla="*/ 11 w 15"/>
                <a:gd name="T41" fmla="*/ 7 h 8"/>
                <a:gd name="T42" fmla="*/ 13 w 15"/>
                <a:gd name="T43" fmla="*/ 3 h 8"/>
                <a:gd name="T44" fmla="*/ 14 w 15"/>
                <a:gd name="T45" fmla="*/ 2 h 8"/>
                <a:gd name="T46" fmla="*/ 14 w 15"/>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8">
                  <a:moveTo>
                    <a:pt x="14" y="1"/>
                  </a:moveTo>
                  <a:cubicBezTo>
                    <a:pt x="14" y="1"/>
                    <a:pt x="14" y="1"/>
                    <a:pt x="14" y="1"/>
                  </a:cubicBezTo>
                  <a:cubicBezTo>
                    <a:pt x="13" y="1"/>
                    <a:pt x="12" y="1"/>
                    <a:pt x="12" y="1"/>
                  </a:cubicBezTo>
                  <a:cubicBezTo>
                    <a:pt x="12" y="0"/>
                    <a:pt x="10" y="0"/>
                    <a:pt x="10" y="0"/>
                  </a:cubicBezTo>
                  <a:cubicBezTo>
                    <a:pt x="10" y="0"/>
                    <a:pt x="8" y="1"/>
                    <a:pt x="8" y="1"/>
                  </a:cubicBezTo>
                  <a:cubicBezTo>
                    <a:pt x="8" y="1"/>
                    <a:pt x="6" y="1"/>
                    <a:pt x="6" y="2"/>
                  </a:cubicBezTo>
                  <a:cubicBezTo>
                    <a:pt x="6" y="3"/>
                    <a:pt x="3" y="3"/>
                    <a:pt x="2" y="2"/>
                  </a:cubicBezTo>
                  <a:cubicBezTo>
                    <a:pt x="2" y="2"/>
                    <a:pt x="2" y="2"/>
                    <a:pt x="2" y="2"/>
                  </a:cubicBezTo>
                  <a:cubicBezTo>
                    <a:pt x="2" y="2"/>
                    <a:pt x="2" y="2"/>
                    <a:pt x="2" y="2"/>
                  </a:cubicBezTo>
                  <a:cubicBezTo>
                    <a:pt x="2" y="3"/>
                    <a:pt x="1" y="3"/>
                    <a:pt x="1" y="3"/>
                  </a:cubicBezTo>
                  <a:cubicBezTo>
                    <a:pt x="0" y="3"/>
                    <a:pt x="1" y="3"/>
                    <a:pt x="0" y="4"/>
                  </a:cubicBezTo>
                  <a:cubicBezTo>
                    <a:pt x="0" y="4"/>
                    <a:pt x="0" y="5"/>
                    <a:pt x="0" y="5"/>
                  </a:cubicBezTo>
                  <a:cubicBezTo>
                    <a:pt x="0" y="5"/>
                    <a:pt x="0" y="5"/>
                    <a:pt x="0" y="5"/>
                  </a:cubicBezTo>
                  <a:cubicBezTo>
                    <a:pt x="0" y="5"/>
                    <a:pt x="0" y="6"/>
                    <a:pt x="0" y="6"/>
                  </a:cubicBezTo>
                  <a:cubicBezTo>
                    <a:pt x="0" y="6"/>
                    <a:pt x="0" y="6"/>
                    <a:pt x="0" y="6"/>
                  </a:cubicBezTo>
                  <a:cubicBezTo>
                    <a:pt x="1" y="7"/>
                    <a:pt x="2" y="7"/>
                    <a:pt x="2" y="8"/>
                  </a:cubicBezTo>
                  <a:cubicBezTo>
                    <a:pt x="3" y="8"/>
                    <a:pt x="4" y="8"/>
                    <a:pt x="5" y="8"/>
                  </a:cubicBezTo>
                  <a:cubicBezTo>
                    <a:pt x="5" y="8"/>
                    <a:pt x="8" y="7"/>
                    <a:pt x="8" y="7"/>
                  </a:cubicBezTo>
                  <a:cubicBezTo>
                    <a:pt x="8" y="7"/>
                    <a:pt x="8" y="7"/>
                    <a:pt x="9" y="7"/>
                  </a:cubicBezTo>
                  <a:cubicBezTo>
                    <a:pt x="9" y="8"/>
                    <a:pt x="9" y="8"/>
                    <a:pt x="9" y="8"/>
                  </a:cubicBezTo>
                  <a:cubicBezTo>
                    <a:pt x="10" y="7"/>
                    <a:pt x="10" y="7"/>
                    <a:pt x="11" y="7"/>
                  </a:cubicBezTo>
                  <a:cubicBezTo>
                    <a:pt x="12" y="6"/>
                    <a:pt x="13" y="3"/>
                    <a:pt x="13" y="3"/>
                  </a:cubicBezTo>
                  <a:cubicBezTo>
                    <a:pt x="13" y="3"/>
                    <a:pt x="14" y="2"/>
                    <a:pt x="14" y="2"/>
                  </a:cubicBezTo>
                  <a:cubicBezTo>
                    <a:pt x="15" y="2"/>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9" name="Freeform 251">
              <a:extLst>
                <a:ext uri="{FF2B5EF4-FFF2-40B4-BE49-F238E27FC236}">
                  <a16:creationId xmlns:a16="http://schemas.microsoft.com/office/drawing/2014/main" id="{643935DB-C476-4904-90A6-D4CF6D16E4D8}"/>
                </a:ext>
              </a:extLst>
            </p:cNvPr>
            <p:cNvSpPr>
              <a:spLocks/>
            </p:cNvSpPr>
            <p:nvPr/>
          </p:nvSpPr>
          <p:spPr bwMode="auto">
            <a:xfrm>
              <a:off x="-3419475" y="1758950"/>
              <a:ext cx="53975" cy="25400"/>
            </a:xfrm>
            <a:custGeom>
              <a:avLst/>
              <a:gdLst>
                <a:gd name="T0" fmla="*/ 14 w 15"/>
                <a:gd name="T1" fmla="*/ 3 h 7"/>
                <a:gd name="T2" fmla="*/ 12 w 15"/>
                <a:gd name="T3" fmla="*/ 3 h 7"/>
                <a:gd name="T4" fmla="*/ 12 w 15"/>
                <a:gd name="T5" fmla="*/ 2 h 7"/>
                <a:gd name="T6" fmla="*/ 10 w 15"/>
                <a:gd name="T7" fmla="*/ 2 h 7"/>
                <a:gd name="T8" fmla="*/ 9 w 15"/>
                <a:gd name="T9" fmla="*/ 2 h 7"/>
                <a:gd name="T10" fmla="*/ 8 w 15"/>
                <a:gd name="T11" fmla="*/ 0 h 7"/>
                <a:gd name="T12" fmla="*/ 6 w 15"/>
                <a:gd name="T13" fmla="*/ 0 h 7"/>
                <a:gd name="T14" fmla="*/ 6 w 15"/>
                <a:gd name="T15" fmla="*/ 0 h 7"/>
                <a:gd name="T16" fmla="*/ 5 w 15"/>
                <a:gd name="T17" fmla="*/ 0 h 7"/>
                <a:gd name="T18" fmla="*/ 3 w 15"/>
                <a:gd name="T19" fmla="*/ 1 h 7"/>
                <a:gd name="T20" fmla="*/ 1 w 15"/>
                <a:gd name="T21" fmla="*/ 2 h 7"/>
                <a:gd name="T22" fmla="*/ 1 w 15"/>
                <a:gd name="T23" fmla="*/ 3 h 7"/>
                <a:gd name="T24" fmla="*/ 1 w 15"/>
                <a:gd name="T25" fmla="*/ 5 h 7"/>
                <a:gd name="T26" fmla="*/ 4 w 15"/>
                <a:gd name="T27" fmla="*/ 7 h 7"/>
                <a:gd name="T28" fmla="*/ 4 w 15"/>
                <a:gd name="T29" fmla="*/ 7 h 7"/>
                <a:gd name="T30" fmla="*/ 6 w 15"/>
                <a:gd name="T31" fmla="*/ 7 h 7"/>
                <a:gd name="T32" fmla="*/ 6 w 15"/>
                <a:gd name="T33" fmla="*/ 6 h 7"/>
                <a:gd name="T34" fmla="*/ 8 w 15"/>
                <a:gd name="T35" fmla="*/ 6 h 7"/>
                <a:gd name="T36" fmla="*/ 10 w 15"/>
                <a:gd name="T37" fmla="*/ 7 h 7"/>
                <a:gd name="T38" fmla="*/ 10 w 15"/>
                <a:gd name="T39" fmla="*/ 7 h 7"/>
                <a:gd name="T40" fmla="*/ 11 w 15"/>
                <a:gd name="T41" fmla="*/ 6 h 7"/>
                <a:gd name="T42" fmla="*/ 13 w 15"/>
                <a:gd name="T43" fmla="*/ 5 h 7"/>
                <a:gd name="T44" fmla="*/ 15 w 15"/>
                <a:gd name="T45" fmla="*/ 4 h 7"/>
                <a:gd name="T46" fmla="*/ 14 w 15"/>
                <a:gd name="T4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14" y="3"/>
                  </a:moveTo>
                  <a:cubicBezTo>
                    <a:pt x="13" y="3"/>
                    <a:pt x="12" y="3"/>
                    <a:pt x="12" y="3"/>
                  </a:cubicBezTo>
                  <a:cubicBezTo>
                    <a:pt x="12" y="2"/>
                    <a:pt x="12" y="2"/>
                    <a:pt x="12" y="2"/>
                  </a:cubicBezTo>
                  <a:cubicBezTo>
                    <a:pt x="11" y="2"/>
                    <a:pt x="11" y="2"/>
                    <a:pt x="10" y="2"/>
                  </a:cubicBezTo>
                  <a:cubicBezTo>
                    <a:pt x="10" y="3"/>
                    <a:pt x="9" y="2"/>
                    <a:pt x="9" y="2"/>
                  </a:cubicBezTo>
                  <a:cubicBezTo>
                    <a:pt x="9" y="1"/>
                    <a:pt x="9" y="1"/>
                    <a:pt x="8" y="0"/>
                  </a:cubicBezTo>
                  <a:cubicBezTo>
                    <a:pt x="7" y="0"/>
                    <a:pt x="7" y="0"/>
                    <a:pt x="6" y="0"/>
                  </a:cubicBezTo>
                  <a:cubicBezTo>
                    <a:pt x="6" y="0"/>
                    <a:pt x="6" y="0"/>
                    <a:pt x="6" y="0"/>
                  </a:cubicBezTo>
                  <a:cubicBezTo>
                    <a:pt x="6" y="0"/>
                    <a:pt x="5" y="0"/>
                    <a:pt x="5" y="0"/>
                  </a:cubicBezTo>
                  <a:cubicBezTo>
                    <a:pt x="5" y="0"/>
                    <a:pt x="4" y="0"/>
                    <a:pt x="3" y="1"/>
                  </a:cubicBezTo>
                  <a:cubicBezTo>
                    <a:pt x="2" y="1"/>
                    <a:pt x="1" y="2"/>
                    <a:pt x="1" y="2"/>
                  </a:cubicBezTo>
                  <a:cubicBezTo>
                    <a:pt x="0" y="2"/>
                    <a:pt x="0" y="3"/>
                    <a:pt x="1" y="3"/>
                  </a:cubicBezTo>
                  <a:cubicBezTo>
                    <a:pt x="1" y="3"/>
                    <a:pt x="1" y="5"/>
                    <a:pt x="1" y="5"/>
                  </a:cubicBezTo>
                  <a:cubicBezTo>
                    <a:pt x="2" y="5"/>
                    <a:pt x="4" y="6"/>
                    <a:pt x="4" y="7"/>
                  </a:cubicBezTo>
                  <a:cubicBezTo>
                    <a:pt x="4" y="7"/>
                    <a:pt x="4" y="7"/>
                    <a:pt x="4" y="7"/>
                  </a:cubicBezTo>
                  <a:cubicBezTo>
                    <a:pt x="5" y="7"/>
                    <a:pt x="6" y="7"/>
                    <a:pt x="6" y="7"/>
                  </a:cubicBezTo>
                  <a:cubicBezTo>
                    <a:pt x="6" y="6"/>
                    <a:pt x="6" y="6"/>
                    <a:pt x="6" y="6"/>
                  </a:cubicBezTo>
                  <a:cubicBezTo>
                    <a:pt x="6" y="6"/>
                    <a:pt x="8" y="6"/>
                    <a:pt x="8" y="6"/>
                  </a:cubicBezTo>
                  <a:cubicBezTo>
                    <a:pt x="9" y="7"/>
                    <a:pt x="10" y="7"/>
                    <a:pt x="10" y="7"/>
                  </a:cubicBezTo>
                  <a:cubicBezTo>
                    <a:pt x="10" y="7"/>
                    <a:pt x="10" y="7"/>
                    <a:pt x="10" y="7"/>
                  </a:cubicBezTo>
                  <a:cubicBezTo>
                    <a:pt x="11" y="7"/>
                    <a:pt x="11" y="6"/>
                    <a:pt x="11" y="6"/>
                  </a:cubicBezTo>
                  <a:cubicBezTo>
                    <a:pt x="12" y="6"/>
                    <a:pt x="13" y="6"/>
                    <a:pt x="13" y="5"/>
                  </a:cubicBezTo>
                  <a:cubicBezTo>
                    <a:pt x="14" y="5"/>
                    <a:pt x="14" y="4"/>
                    <a:pt x="15" y="4"/>
                  </a:cubicBezTo>
                  <a:cubicBezTo>
                    <a:pt x="14" y="4"/>
                    <a:pt x="14" y="3"/>
                    <a:pt x="1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0" name="Freeform 252">
              <a:extLst>
                <a:ext uri="{FF2B5EF4-FFF2-40B4-BE49-F238E27FC236}">
                  <a16:creationId xmlns:a16="http://schemas.microsoft.com/office/drawing/2014/main" id="{0833356D-0989-4894-AC28-763E9814BF65}"/>
                </a:ext>
              </a:extLst>
            </p:cNvPr>
            <p:cNvSpPr>
              <a:spLocks/>
            </p:cNvSpPr>
            <p:nvPr/>
          </p:nvSpPr>
          <p:spPr bwMode="auto">
            <a:xfrm>
              <a:off x="-3382963" y="1773238"/>
              <a:ext cx="46037" cy="22225"/>
            </a:xfrm>
            <a:custGeom>
              <a:avLst/>
              <a:gdLst>
                <a:gd name="T0" fmla="*/ 10 w 13"/>
                <a:gd name="T1" fmla="*/ 1 h 6"/>
                <a:gd name="T2" fmla="*/ 8 w 13"/>
                <a:gd name="T3" fmla="*/ 1 h 6"/>
                <a:gd name="T4" fmla="*/ 6 w 13"/>
                <a:gd name="T5" fmla="*/ 0 h 6"/>
                <a:gd name="T6" fmla="*/ 5 w 13"/>
                <a:gd name="T7" fmla="*/ 0 h 6"/>
                <a:gd name="T8" fmla="*/ 5 w 13"/>
                <a:gd name="T9" fmla="*/ 0 h 6"/>
                <a:gd name="T10" fmla="*/ 3 w 13"/>
                <a:gd name="T11" fmla="*/ 1 h 6"/>
                <a:gd name="T12" fmla="*/ 1 w 13"/>
                <a:gd name="T13" fmla="*/ 2 h 6"/>
                <a:gd name="T14" fmla="*/ 0 w 13"/>
                <a:gd name="T15" fmla="*/ 3 h 6"/>
                <a:gd name="T16" fmla="*/ 1 w 13"/>
                <a:gd name="T17" fmla="*/ 5 h 6"/>
                <a:gd name="T18" fmla="*/ 5 w 13"/>
                <a:gd name="T19" fmla="*/ 5 h 6"/>
                <a:gd name="T20" fmla="*/ 7 w 13"/>
                <a:gd name="T21" fmla="*/ 4 h 6"/>
                <a:gd name="T22" fmla="*/ 9 w 13"/>
                <a:gd name="T23" fmla="*/ 3 h 6"/>
                <a:gd name="T24" fmla="*/ 11 w 13"/>
                <a:gd name="T25" fmla="*/ 4 h 6"/>
                <a:gd name="T26" fmla="*/ 13 w 13"/>
                <a:gd name="T27" fmla="*/ 4 h 6"/>
                <a:gd name="T28" fmla="*/ 12 w 13"/>
                <a:gd name="T29" fmla="*/ 3 h 6"/>
                <a:gd name="T30" fmla="*/ 13 w 13"/>
                <a:gd name="T31" fmla="*/ 2 h 6"/>
                <a:gd name="T32" fmla="*/ 13 w 13"/>
                <a:gd name="T33" fmla="*/ 1 h 6"/>
                <a:gd name="T34" fmla="*/ 12 w 13"/>
                <a:gd name="T35" fmla="*/ 1 h 6"/>
                <a:gd name="T36" fmla="*/ 10 w 13"/>
                <a:gd name="T3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1"/>
                  </a:moveTo>
                  <a:cubicBezTo>
                    <a:pt x="9" y="1"/>
                    <a:pt x="9" y="0"/>
                    <a:pt x="8" y="1"/>
                  </a:cubicBezTo>
                  <a:cubicBezTo>
                    <a:pt x="8" y="1"/>
                    <a:pt x="7" y="1"/>
                    <a:pt x="6" y="0"/>
                  </a:cubicBezTo>
                  <a:cubicBezTo>
                    <a:pt x="6" y="0"/>
                    <a:pt x="5" y="1"/>
                    <a:pt x="5" y="0"/>
                  </a:cubicBezTo>
                  <a:cubicBezTo>
                    <a:pt x="5" y="0"/>
                    <a:pt x="5" y="0"/>
                    <a:pt x="5" y="0"/>
                  </a:cubicBezTo>
                  <a:cubicBezTo>
                    <a:pt x="4" y="0"/>
                    <a:pt x="4" y="1"/>
                    <a:pt x="3" y="1"/>
                  </a:cubicBezTo>
                  <a:cubicBezTo>
                    <a:pt x="3" y="2"/>
                    <a:pt x="2" y="2"/>
                    <a:pt x="1" y="2"/>
                  </a:cubicBezTo>
                  <a:cubicBezTo>
                    <a:pt x="1" y="2"/>
                    <a:pt x="1" y="3"/>
                    <a:pt x="0" y="3"/>
                  </a:cubicBezTo>
                  <a:cubicBezTo>
                    <a:pt x="1" y="4"/>
                    <a:pt x="1" y="5"/>
                    <a:pt x="1" y="5"/>
                  </a:cubicBezTo>
                  <a:cubicBezTo>
                    <a:pt x="2" y="6"/>
                    <a:pt x="5" y="6"/>
                    <a:pt x="5" y="5"/>
                  </a:cubicBezTo>
                  <a:cubicBezTo>
                    <a:pt x="5" y="4"/>
                    <a:pt x="7" y="4"/>
                    <a:pt x="7" y="4"/>
                  </a:cubicBezTo>
                  <a:cubicBezTo>
                    <a:pt x="7" y="4"/>
                    <a:pt x="9" y="3"/>
                    <a:pt x="9" y="3"/>
                  </a:cubicBezTo>
                  <a:cubicBezTo>
                    <a:pt x="9" y="3"/>
                    <a:pt x="11" y="3"/>
                    <a:pt x="11" y="4"/>
                  </a:cubicBezTo>
                  <a:cubicBezTo>
                    <a:pt x="11" y="4"/>
                    <a:pt x="12" y="4"/>
                    <a:pt x="13" y="4"/>
                  </a:cubicBezTo>
                  <a:cubicBezTo>
                    <a:pt x="12" y="4"/>
                    <a:pt x="12" y="3"/>
                    <a:pt x="12" y="3"/>
                  </a:cubicBezTo>
                  <a:cubicBezTo>
                    <a:pt x="12" y="3"/>
                    <a:pt x="13" y="2"/>
                    <a:pt x="13" y="2"/>
                  </a:cubicBezTo>
                  <a:cubicBezTo>
                    <a:pt x="13" y="2"/>
                    <a:pt x="13" y="1"/>
                    <a:pt x="13" y="1"/>
                  </a:cubicBezTo>
                  <a:cubicBezTo>
                    <a:pt x="13" y="1"/>
                    <a:pt x="12" y="1"/>
                    <a:pt x="12" y="1"/>
                  </a:cubicBezTo>
                  <a:cubicBezTo>
                    <a:pt x="12" y="1"/>
                    <a:pt x="11" y="1"/>
                    <a:pt x="1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1" name="Freeform 253">
              <a:extLst>
                <a:ext uri="{FF2B5EF4-FFF2-40B4-BE49-F238E27FC236}">
                  <a16:creationId xmlns:a16="http://schemas.microsoft.com/office/drawing/2014/main" id="{F93DDBBC-A4B9-462B-BCDD-EABD75860404}"/>
                </a:ext>
              </a:extLst>
            </p:cNvPr>
            <p:cNvSpPr>
              <a:spLocks/>
            </p:cNvSpPr>
            <p:nvPr/>
          </p:nvSpPr>
          <p:spPr bwMode="auto">
            <a:xfrm>
              <a:off x="-3603625" y="1852613"/>
              <a:ext cx="28575" cy="50800"/>
            </a:xfrm>
            <a:custGeom>
              <a:avLst/>
              <a:gdLst>
                <a:gd name="T0" fmla="*/ 6 w 8"/>
                <a:gd name="T1" fmla="*/ 12 h 14"/>
                <a:gd name="T2" fmla="*/ 5 w 8"/>
                <a:gd name="T3" fmla="*/ 10 h 14"/>
                <a:gd name="T4" fmla="*/ 6 w 8"/>
                <a:gd name="T5" fmla="*/ 9 h 14"/>
                <a:gd name="T6" fmla="*/ 5 w 8"/>
                <a:gd name="T7" fmla="*/ 8 h 14"/>
                <a:gd name="T8" fmla="*/ 6 w 8"/>
                <a:gd name="T9" fmla="*/ 7 h 14"/>
                <a:gd name="T10" fmla="*/ 6 w 8"/>
                <a:gd name="T11" fmla="*/ 5 h 14"/>
                <a:gd name="T12" fmla="*/ 6 w 8"/>
                <a:gd name="T13" fmla="*/ 3 h 14"/>
                <a:gd name="T14" fmla="*/ 8 w 8"/>
                <a:gd name="T15" fmla="*/ 2 h 14"/>
                <a:gd name="T16" fmla="*/ 7 w 8"/>
                <a:gd name="T17" fmla="*/ 1 h 14"/>
                <a:gd name="T18" fmla="*/ 6 w 8"/>
                <a:gd name="T19" fmla="*/ 1 h 14"/>
                <a:gd name="T20" fmla="*/ 5 w 8"/>
                <a:gd name="T21" fmla="*/ 1 h 14"/>
                <a:gd name="T22" fmla="*/ 3 w 8"/>
                <a:gd name="T23" fmla="*/ 0 h 14"/>
                <a:gd name="T24" fmla="*/ 3 w 8"/>
                <a:gd name="T25" fmla="*/ 0 h 14"/>
                <a:gd name="T26" fmla="*/ 2 w 8"/>
                <a:gd name="T27" fmla="*/ 1 h 14"/>
                <a:gd name="T28" fmla="*/ 2 w 8"/>
                <a:gd name="T29" fmla="*/ 2 h 14"/>
                <a:gd name="T30" fmla="*/ 1 w 8"/>
                <a:gd name="T31" fmla="*/ 8 h 14"/>
                <a:gd name="T32" fmla="*/ 1 w 8"/>
                <a:gd name="T33" fmla="*/ 10 h 14"/>
                <a:gd name="T34" fmla="*/ 2 w 8"/>
                <a:gd name="T35" fmla="*/ 14 h 14"/>
                <a:gd name="T36" fmla="*/ 3 w 8"/>
                <a:gd name="T37" fmla="*/ 14 h 14"/>
                <a:gd name="T38" fmla="*/ 5 w 8"/>
                <a:gd name="T39" fmla="*/ 14 h 14"/>
                <a:gd name="T40" fmla="*/ 5 w 8"/>
                <a:gd name="T41" fmla="*/ 13 h 14"/>
                <a:gd name="T42" fmla="*/ 6 w 8"/>
                <a:gd name="T43"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4">
                  <a:moveTo>
                    <a:pt x="6" y="12"/>
                  </a:moveTo>
                  <a:cubicBezTo>
                    <a:pt x="7" y="11"/>
                    <a:pt x="6" y="11"/>
                    <a:pt x="5" y="10"/>
                  </a:cubicBezTo>
                  <a:cubicBezTo>
                    <a:pt x="5" y="10"/>
                    <a:pt x="6" y="9"/>
                    <a:pt x="6" y="9"/>
                  </a:cubicBezTo>
                  <a:cubicBezTo>
                    <a:pt x="7" y="9"/>
                    <a:pt x="6" y="9"/>
                    <a:pt x="5" y="8"/>
                  </a:cubicBezTo>
                  <a:cubicBezTo>
                    <a:pt x="5" y="7"/>
                    <a:pt x="5" y="7"/>
                    <a:pt x="6" y="7"/>
                  </a:cubicBezTo>
                  <a:cubicBezTo>
                    <a:pt x="7" y="7"/>
                    <a:pt x="6" y="6"/>
                    <a:pt x="6" y="5"/>
                  </a:cubicBezTo>
                  <a:cubicBezTo>
                    <a:pt x="7" y="5"/>
                    <a:pt x="6" y="4"/>
                    <a:pt x="6" y="3"/>
                  </a:cubicBezTo>
                  <a:cubicBezTo>
                    <a:pt x="6" y="3"/>
                    <a:pt x="7" y="3"/>
                    <a:pt x="8" y="2"/>
                  </a:cubicBezTo>
                  <a:cubicBezTo>
                    <a:pt x="8" y="1"/>
                    <a:pt x="7" y="2"/>
                    <a:pt x="7" y="1"/>
                  </a:cubicBezTo>
                  <a:cubicBezTo>
                    <a:pt x="7" y="1"/>
                    <a:pt x="6" y="0"/>
                    <a:pt x="6" y="1"/>
                  </a:cubicBezTo>
                  <a:cubicBezTo>
                    <a:pt x="5" y="1"/>
                    <a:pt x="5" y="1"/>
                    <a:pt x="5" y="1"/>
                  </a:cubicBezTo>
                  <a:cubicBezTo>
                    <a:pt x="4" y="1"/>
                    <a:pt x="3" y="1"/>
                    <a:pt x="3" y="0"/>
                  </a:cubicBezTo>
                  <a:cubicBezTo>
                    <a:pt x="3" y="0"/>
                    <a:pt x="3" y="0"/>
                    <a:pt x="3" y="0"/>
                  </a:cubicBezTo>
                  <a:cubicBezTo>
                    <a:pt x="2" y="0"/>
                    <a:pt x="2" y="1"/>
                    <a:pt x="2" y="1"/>
                  </a:cubicBezTo>
                  <a:cubicBezTo>
                    <a:pt x="2" y="1"/>
                    <a:pt x="2" y="2"/>
                    <a:pt x="2" y="2"/>
                  </a:cubicBezTo>
                  <a:cubicBezTo>
                    <a:pt x="2" y="3"/>
                    <a:pt x="1" y="7"/>
                    <a:pt x="1" y="8"/>
                  </a:cubicBezTo>
                  <a:cubicBezTo>
                    <a:pt x="0" y="9"/>
                    <a:pt x="0" y="9"/>
                    <a:pt x="1" y="10"/>
                  </a:cubicBezTo>
                  <a:cubicBezTo>
                    <a:pt x="2" y="10"/>
                    <a:pt x="2" y="13"/>
                    <a:pt x="2" y="14"/>
                  </a:cubicBezTo>
                  <a:cubicBezTo>
                    <a:pt x="2" y="14"/>
                    <a:pt x="3" y="14"/>
                    <a:pt x="3" y="14"/>
                  </a:cubicBezTo>
                  <a:cubicBezTo>
                    <a:pt x="4" y="14"/>
                    <a:pt x="5" y="14"/>
                    <a:pt x="5" y="14"/>
                  </a:cubicBezTo>
                  <a:cubicBezTo>
                    <a:pt x="5" y="14"/>
                    <a:pt x="5" y="13"/>
                    <a:pt x="5" y="13"/>
                  </a:cubicBezTo>
                  <a:cubicBezTo>
                    <a:pt x="5" y="13"/>
                    <a:pt x="5" y="12"/>
                    <a:pt x="6"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2" name="Freeform 254">
              <a:extLst>
                <a:ext uri="{FF2B5EF4-FFF2-40B4-BE49-F238E27FC236}">
                  <a16:creationId xmlns:a16="http://schemas.microsoft.com/office/drawing/2014/main" id="{AE7FDB5C-16C1-406B-A2F8-63A407F6545B}"/>
                </a:ext>
              </a:extLst>
            </p:cNvPr>
            <p:cNvSpPr>
              <a:spLocks/>
            </p:cNvSpPr>
            <p:nvPr/>
          </p:nvSpPr>
          <p:spPr bwMode="auto">
            <a:xfrm>
              <a:off x="-3495675" y="1730375"/>
              <a:ext cx="33337" cy="28575"/>
            </a:xfrm>
            <a:custGeom>
              <a:avLst/>
              <a:gdLst>
                <a:gd name="T0" fmla="*/ 3 w 9"/>
                <a:gd name="T1" fmla="*/ 6 h 8"/>
                <a:gd name="T2" fmla="*/ 5 w 9"/>
                <a:gd name="T3" fmla="*/ 7 h 8"/>
                <a:gd name="T4" fmla="*/ 6 w 9"/>
                <a:gd name="T5" fmla="*/ 8 h 8"/>
                <a:gd name="T6" fmla="*/ 7 w 9"/>
                <a:gd name="T7" fmla="*/ 8 h 8"/>
                <a:gd name="T8" fmla="*/ 7 w 9"/>
                <a:gd name="T9" fmla="*/ 7 h 8"/>
                <a:gd name="T10" fmla="*/ 7 w 9"/>
                <a:gd name="T11" fmla="*/ 5 h 8"/>
                <a:gd name="T12" fmla="*/ 8 w 9"/>
                <a:gd name="T13" fmla="*/ 5 h 8"/>
                <a:gd name="T14" fmla="*/ 9 w 9"/>
                <a:gd name="T15" fmla="*/ 4 h 8"/>
                <a:gd name="T16" fmla="*/ 8 w 9"/>
                <a:gd name="T17" fmla="*/ 3 h 8"/>
                <a:gd name="T18" fmla="*/ 9 w 9"/>
                <a:gd name="T19" fmla="*/ 2 h 8"/>
                <a:gd name="T20" fmla="*/ 9 w 9"/>
                <a:gd name="T21" fmla="*/ 0 h 8"/>
                <a:gd name="T22" fmla="*/ 9 w 9"/>
                <a:gd name="T23" fmla="*/ 0 h 8"/>
                <a:gd name="T24" fmla="*/ 6 w 9"/>
                <a:gd name="T25" fmla="*/ 0 h 8"/>
                <a:gd name="T26" fmla="*/ 5 w 9"/>
                <a:gd name="T27" fmla="*/ 2 h 8"/>
                <a:gd name="T28" fmla="*/ 4 w 9"/>
                <a:gd name="T29" fmla="*/ 2 h 8"/>
                <a:gd name="T30" fmla="*/ 3 w 9"/>
                <a:gd name="T31" fmla="*/ 3 h 8"/>
                <a:gd name="T32" fmla="*/ 2 w 9"/>
                <a:gd name="T33" fmla="*/ 5 h 8"/>
                <a:gd name="T34" fmla="*/ 0 w 9"/>
                <a:gd name="T35" fmla="*/ 7 h 8"/>
                <a:gd name="T36" fmla="*/ 0 w 9"/>
                <a:gd name="T37" fmla="*/ 7 h 8"/>
                <a:gd name="T38" fmla="*/ 1 w 9"/>
                <a:gd name="T39" fmla="*/ 7 h 8"/>
                <a:gd name="T40" fmla="*/ 3 w 9"/>
                <a:gd name="T4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3" y="6"/>
                  </a:moveTo>
                  <a:cubicBezTo>
                    <a:pt x="3" y="6"/>
                    <a:pt x="4" y="6"/>
                    <a:pt x="5" y="7"/>
                  </a:cubicBezTo>
                  <a:cubicBezTo>
                    <a:pt x="5" y="7"/>
                    <a:pt x="6" y="7"/>
                    <a:pt x="6" y="8"/>
                  </a:cubicBezTo>
                  <a:cubicBezTo>
                    <a:pt x="6" y="8"/>
                    <a:pt x="7" y="8"/>
                    <a:pt x="7" y="8"/>
                  </a:cubicBezTo>
                  <a:cubicBezTo>
                    <a:pt x="7" y="8"/>
                    <a:pt x="7" y="7"/>
                    <a:pt x="7" y="7"/>
                  </a:cubicBezTo>
                  <a:cubicBezTo>
                    <a:pt x="7" y="6"/>
                    <a:pt x="7" y="5"/>
                    <a:pt x="7" y="5"/>
                  </a:cubicBezTo>
                  <a:cubicBezTo>
                    <a:pt x="7" y="5"/>
                    <a:pt x="8" y="5"/>
                    <a:pt x="8" y="5"/>
                  </a:cubicBezTo>
                  <a:cubicBezTo>
                    <a:pt x="8" y="4"/>
                    <a:pt x="9" y="4"/>
                    <a:pt x="9" y="4"/>
                  </a:cubicBezTo>
                  <a:cubicBezTo>
                    <a:pt x="9" y="4"/>
                    <a:pt x="8" y="3"/>
                    <a:pt x="8" y="3"/>
                  </a:cubicBezTo>
                  <a:cubicBezTo>
                    <a:pt x="8" y="3"/>
                    <a:pt x="9" y="3"/>
                    <a:pt x="9" y="2"/>
                  </a:cubicBezTo>
                  <a:cubicBezTo>
                    <a:pt x="9" y="1"/>
                    <a:pt x="9" y="1"/>
                    <a:pt x="9" y="0"/>
                  </a:cubicBezTo>
                  <a:cubicBezTo>
                    <a:pt x="9" y="0"/>
                    <a:pt x="9" y="1"/>
                    <a:pt x="9" y="0"/>
                  </a:cubicBezTo>
                  <a:cubicBezTo>
                    <a:pt x="8" y="0"/>
                    <a:pt x="7" y="0"/>
                    <a:pt x="6" y="0"/>
                  </a:cubicBezTo>
                  <a:cubicBezTo>
                    <a:pt x="5" y="1"/>
                    <a:pt x="5" y="2"/>
                    <a:pt x="5" y="2"/>
                  </a:cubicBezTo>
                  <a:cubicBezTo>
                    <a:pt x="6" y="2"/>
                    <a:pt x="4" y="3"/>
                    <a:pt x="4" y="2"/>
                  </a:cubicBezTo>
                  <a:cubicBezTo>
                    <a:pt x="4" y="2"/>
                    <a:pt x="3" y="2"/>
                    <a:pt x="3" y="3"/>
                  </a:cubicBezTo>
                  <a:cubicBezTo>
                    <a:pt x="3" y="3"/>
                    <a:pt x="2" y="4"/>
                    <a:pt x="2" y="5"/>
                  </a:cubicBezTo>
                  <a:cubicBezTo>
                    <a:pt x="2" y="5"/>
                    <a:pt x="1" y="6"/>
                    <a:pt x="0" y="7"/>
                  </a:cubicBezTo>
                  <a:cubicBezTo>
                    <a:pt x="0" y="7"/>
                    <a:pt x="0" y="7"/>
                    <a:pt x="0" y="7"/>
                  </a:cubicBezTo>
                  <a:cubicBezTo>
                    <a:pt x="0" y="7"/>
                    <a:pt x="1" y="7"/>
                    <a:pt x="1" y="7"/>
                  </a:cubicBezTo>
                  <a:cubicBezTo>
                    <a:pt x="1" y="7"/>
                    <a:pt x="3" y="7"/>
                    <a:pt x="3"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3" name="Freeform 255">
              <a:extLst>
                <a:ext uri="{FF2B5EF4-FFF2-40B4-BE49-F238E27FC236}">
                  <a16:creationId xmlns:a16="http://schemas.microsoft.com/office/drawing/2014/main" id="{AF482108-9D7A-4CA5-8484-A9C8F2AA01C9}"/>
                </a:ext>
              </a:extLst>
            </p:cNvPr>
            <p:cNvSpPr>
              <a:spLocks/>
            </p:cNvSpPr>
            <p:nvPr/>
          </p:nvSpPr>
          <p:spPr bwMode="auto">
            <a:xfrm>
              <a:off x="-3473450" y="1766888"/>
              <a:ext cx="6350" cy="11113"/>
            </a:xfrm>
            <a:custGeom>
              <a:avLst/>
              <a:gdLst>
                <a:gd name="T0" fmla="*/ 1 w 2"/>
                <a:gd name="T1" fmla="*/ 0 h 3"/>
                <a:gd name="T2" fmla="*/ 0 w 2"/>
                <a:gd name="T3" fmla="*/ 2 h 3"/>
                <a:gd name="T4" fmla="*/ 2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0" y="2"/>
                    <a:pt x="1" y="3"/>
                    <a:pt x="2" y="3"/>
                  </a:cubicBezTo>
                  <a:cubicBezTo>
                    <a:pt x="1" y="1"/>
                    <a:pt x="1" y="1"/>
                    <a:pt x="1" y="1"/>
                  </a:cubicBezTo>
                  <a:cubicBezTo>
                    <a:pt x="1" y="1"/>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4" name="Freeform 256">
              <a:extLst>
                <a:ext uri="{FF2B5EF4-FFF2-40B4-BE49-F238E27FC236}">
                  <a16:creationId xmlns:a16="http://schemas.microsoft.com/office/drawing/2014/main" id="{91CCB6F0-49D8-476A-BD86-17BD687EC82F}"/>
                </a:ext>
              </a:extLst>
            </p:cNvPr>
            <p:cNvSpPr>
              <a:spLocks/>
            </p:cNvSpPr>
            <p:nvPr/>
          </p:nvSpPr>
          <p:spPr bwMode="auto">
            <a:xfrm>
              <a:off x="-3502025" y="1752600"/>
              <a:ext cx="31750" cy="25400"/>
            </a:xfrm>
            <a:custGeom>
              <a:avLst/>
              <a:gdLst>
                <a:gd name="T0" fmla="*/ 1 w 9"/>
                <a:gd name="T1" fmla="*/ 2 h 7"/>
                <a:gd name="T2" fmla="*/ 1 w 9"/>
                <a:gd name="T3" fmla="*/ 3 h 7"/>
                <a:gd name="T4" fmla="*/ 3 w 9"/>
                <a:gd name="T5" fmla="*/ 4 h 7"/>
                <a:gd name="T6" fmla="*/ 4 w 9"/>
                <a:gd name="T7" fmla="*/ 4 h 7"/>
                <a:gd name="T8" fmla="*/ 5 w 9"/>
                <a:gd name="T9" fmla="*/ 5 h 7"/>
                <a:gd name="T10" fmla="*/ 6 w 9"/>
                <a:gd name="T11" fmla="*/ 5 h 7"/>
                <a:gd name="T12" fmla="*/ 6 w 9"/>
                <a:gd name="T13" fmla="*/ 6 h 7"/>
                <a:gd name="T14" fmla="*/ 8 w 9"/>
                <a:gd name="T15" fmla="*/ 6 h 7"/>
                <a:gd name="T16" fmla="*/ 8 w 9"/>
                <a:gd name="T17" fmla="*/ 6 h 7"/>
                <a:gd name="T18" fmla="*/ 9 w 9"/>
                <a:gd name="T19" fmla="*/ 4 h 7"/>
                <a:gd name="T20" fmla="*/ 9 w 9"/>
                <a:gd name="T21" fmla="*/ 4 h 7"/>
                <a:gd name="T22" fmla="*/ 9 w 9"/>
                <a:gd name="T23" fmla="*/ 2 h 7"/>
                <a:gd name="T24" fmla="*/ 9 w 9"/>
                <a:gd name="T25" fmla="*/ 2 h 7"/>
                <a:gd name="T26" fmla="*/ 8 w 9"/>
                <a:gd name="T27" fmla="*/ 2 h 7"/>
                <a:gd name="T28" fmla="*/ 7 w 9"/>
                <a:gd name="T29" fmla="*/ 1 h 7"/>
                <a:gd name="T30" fmla="*/ 5 w 9"/>
                <a:gd name="T31" fmla="*/ 0 h 7"/>
                <a:gd name="T32" fmla="*/ 3 w 9"/>
                <a:gd name="T33" fmla="*/ 1 h 7"/>
                <a:gd name="T34" fmla="*/ 2 w 9"/>
                <a:gd name="T35" fmla="*/ 1 h 7"/>
                <a:gd name="T36" fmla="*/ 0 w 9"/>
                <a:gd name="T37" fmla="*/ 2 h 7"/>
                <a:gd name="T38" fmla="*/ 1 w 9"/>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1" y="2"/>
                  </a:moveTo>
                  <a:cubicBezTo>
                    <a:pt x="1" y="2"/>
                    <a:pt x="1" y="3"/>
                    <a:pt x="1" y="3"/>
                  </a:cubicBezTo>
                  <a:cubicBezTo>
                    <a:pt x="2" y="2"/>
                    <a:pt x="2" y="3"/>
                    <a:pt x="3" y="4"/>
                  </a:cubicBezTo>
                  <a:cubicBezTo>
                    <a:pt x="3" y="4"/>
                    <a:pt x="4" y="4"/>
                    <a:pt x="4" y="4"/>
                  </a:cubicBezTo>
                  <a:cubicBezTo>
                    <a:pt x="4" y="5"/>
                    <a:pt x="4" y="5"/>
                    <a:pt x="5" y="5"/>
                  </a:cubicBezTo>
                  <a:cubicBezTo>
                    <a:pt x="5" y="5"/>
                    <a:pt x="6" y="4"/>
                    <a:pt x="6" y="5"/>
                  </a:cubicBezTo>
                  <a:cubicBezTo>
                    <a:pt x="6" y="5"/>
                    <a:pt x="6" y="6"/>
                    <a:pt x="6" y="6"/>
                  </a:cubicBezTo>
                  <a:cubicBezTo>
                    <a:pt x="7" y="6"/>
                    <a:pt x="7" y="7"/>
                    <a:pt x="8" y="6"/>
                  </a:cubicBezTo>
                  <a:cubicBezTo>
                    <a:pt x="8" y="6"/>
                    <a:pt x="8" y="6"/>
                    <a:pt x="8" y="6"/>
                  </a:cubicBezTo>
                  <a:cubicBezTo>
                    <a:pt x="8" y="5"/>
                    <a:pt x="8" y="5"/>
                    <a:pt x="9" y="4"/>
                  </a:cubicBezTo>
                  <a:cubicBezTo>
                    <a:pt x="9" y="4"/>
                    <a:pt x="9" y="4"/>
                    <a:pt x="9" y="4"/>
                  </a:cubicBezTo>
                  <a:cubicBezTo>
                    <a:pt x="9" y="3"/>
                    <a:pt x="9" y="3"/>
                    <a:pt x="9" y="2"/>
                  </a:cubicBezTo>
                  <a:cubicBezTo>
                    <a:pt x="9" y="2"/>
                    <a:pt x="9" y="2"/>
                    <a:pt x="9" y="2"/>
                  </a:cubicBezTo>
                  <a:cubicBezTo>
                    <a:pt x="9" y="2"/>
                    <a:pt x="8" y="2"/>
                    <a:pt x="8" y="2"/>
                  </a:cubicBezTo>
                  <a:cubicBezTo>
                    <a:pt x="8" y="1"/>
                    <a:pt x="7" y="1"/>
                    <a:pt x="7" y="1"/>
                  </a:cubicBezTo>
                  <a:cubicBezTo>
                    <a:pt x="6" y="0"/>
                    <a:pt x="5" y="0"/>
                    <a:pt x="5" y="0"/>
                  </a:cubicBezTo>
                  <a:cubicBezTo>
                    <a:pt x="5" y="1"/>
                    <a:pt x="3" y="1"/>
                    <a:pt x="3" y="1"/>
                  </a:cubicBezTo>
                  <a:cubicBezTo>
                    <a:pt x="3" y="1"/>
                    <a:pt x="2" y="1"/>
                    <a:pt x="2" y="1"/>
                  </a:cubicBezTo>
                  <a:cubicBezTo>
                    <a:pt x="1" y="1"/>
                    <a:pt x="1" y="1"/>
                    <a:pt x="0" y="2"/>
                  </a:cubicBezTo>
                  <a:cubicBezTo>
                    <a:pt x="0"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5" name="Freeform 257">
              <a:extLst>
                <a:ext uri="{FF2B5EF4-FFF2-40B4-BE49-F238E27FC236}">
                  <a16:creationId xmlns:a16="http://schemas.microsoft.com/office/drawing/2014/main" id="{9AC29692-AC40-4854-A40E-140B8D4DD5B2}"/>
                </a:ext>
              </a:extLst>
            </p:cNvPr>
            <p:cNvSpPr>
              <a:spLocks/>
            </p:cNvSpPr>
            <p:nvPr/>
          </p:nvSpPr>
          <p:spPr bwMode="auto">
            <a:xfrm>
              <a:off x="-3354388" y="1787525"/>
              <a:ext cx="76200" cy="47625"/>
            </a:xfrm>
            <a:custGeom>
              <a:avLst/>
              <a:gdLst>
                <a:gd name="T0" fmla="*/ 19 w 21"/>
                <a:gd name="T1" fmla="*/ 9 h 13"/>
                <a:gd name="T2" fmla="*/ 18 w 21"/>
                <a:gd name="T3" fmla="*/ 8 h 13"/>
                <a:gd name="T4" fmla="*/ 18 w 21"/>
                <a:gd name="T5" fmla="*/ 8 h 13"/>
                <a:gd name="T6" fmla="*/ 18 w 21"/>
                <a:gd name="T7" fmla="*/ 6 h 13"/>
                <a:gd name="T8" fmla="*/ 16 w 21"/>
                <a:gd name="T9" fmla="*/ 2 h 13"/>
                <a:gd name="T10" fmla="*/ 15 w 21"/>
                <a:gd name="T11" fmla="*/ 0 h 13"/>
                <a:gd name="T12" fmla="*/ 14 w 21"/>
                <a:gd name="T13" fmla="*/ 0 h 13"/>
                <a:gd name="T14" fmla="*/ 12 w 21"/>
                <a:gd name="T15" fmla="*/ 1 h 13"/>
                <a:gd name="T16" fmla="*/ 11 w 21"/>
                <a:gd name="T17" fmla="*/ 1 h 13"/>
                <a:gd name="T18" fmla="*/ 10 w 21"/>
                <a:gd name="T19" fmla="*/ 1 h 13"/>
                <a:gd name="T20" fmla="*/ 9 w 21"/>
                <a:gd name="T21" fmla="*/ 1 h 13"/>
                <a:gd name="T22" fmla="*/ 7 w 21"/>
                <a:gd name="T23" fmla="*/ 1 h 13"/>
                <a:gd name="T24" fmla="*/ 6 w 21"/>
                <a:gd name="T25" fmla="*/ 1 h 13"/>
                <a:gd name="T26" fmla="*/ 5 w 21"/>
                <a:gd name="T27" fmla="*/ 1 h 13"/>
                <a:gd name="T28" fmla="*/ 4 w 21"/>
                <a:gd name="T29" fmla="*/ 2 h 13"/>
                <a:gd name="T30" fmla="*/ 2 w 21"/>
                <a:gd name="T31" fmla="*/ 6 h 13"/>
                <a:gd name="T32" fmla="*/ 0 w 21"/>
                <a:gd name="T33" fmla="*/ 7 h 13"/>
                <a:gd name="T34" fmla="*/ 1 w 21"/>
                <a:gd name="T35" fmla="*/ 8 h 13"/>
                <a:gd name="T36" fmla="*/ 2 w 21"/>
                <a:gd name="T37" fmla="*/ 9 h 13"/>
                <a:gd name="T38" fmla="*/ 2 w 21"/>
                <a:gd name="T39" fmla="*/ 10 h 13"/>
                <a:gd name="T40" fmla="*/ 5 w 21"/>
                <a:gd name="T41" fmla="*/ 11 h 13"/>
                <a:gd name="T42" fmla="*/ 5 w 21"/>
                <a:gd name="T43" fmla="*/ 12 h 13"/>
                <a:gd name="T44" fmla="*/ 6 w 21"/>
                <a:gd name="T45" fmla="*/ 13 h 13"/>
                <a:gd name="T46" fmla="*/ 9 w 21"/>
                <a:gd name="T47" fmla="*/ 13 h 13"/>
                <a:gd name="T48" fmla="*/ 11 w 21"/>
                <a:gd name="T49" fmla="*/ 13 h 13"/>
                <a:gd name="T50" fmla="*/ 13 w 21"/>
                <a:gd name="T51" fmla="*/ 13 h 13"/>
                <a:gd name="T52" fmla="*/ 16 w 21"/>
                <a:gd name="T53" fmla="*/ 12 h 13"/>
                <a:gd name="T54" fmla="*/ 18 w 21"/>
                <a:gd name="T55" fmla="*/ 13 h 13"/>
                <a:gd name="T56" fmla="*/ 19 w 21"/>
                <a:gd name="T57" fmla="*/ 13 h 13"/>
                <a:gd name="T58" fmla="*/ 19 w 21"/>
                <a:gd name="T59" fmla="*/ 12 h 13"/>
                <a:gd name="T60" fmla="*/ 20 w 21"/>
                <a:gd name="T61" fmla="*/ 10 h 13"/>
                <a:gd name="T62" fmla="*/ 21 w 21"/>
                <a:gd name="T63" fmla="*/ 9 h 13"/>
                <a:gd name="T64" fmla="*/ 21 w 21"/>
                <a:gd name="T65" fmla="*/ 9 h 13"/>
                <a:gd name="T66" fmla="*/ 20 w 21"/>
                <a:gd name="T67" fmla="*/ 8 h 13"/>
                <a:gd name="T68" fmla="*/ 19 w 21"/>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13">
                  <a:moveTo>
                    <a:pt x="19" y="9"/>
                  </a:moveTo>
                  <a:cubicBezTo>
                    <a:pt x="19" y="9"/>
                    <a:pt x="18" y="9"/>
                    <a:pt x="18" y="8"/>
                  </a:cubicBezTo>
                  <a:cubicBezTo>
                    <a:pt x="18" y="8"/>
                    <a:pt x="18" y="8"/>
                    <a:pt x="18" y="8"/>
                  </a:cubicBezTo>
                  <a:cubicBezTo>
                    <a:pt x="18" y="8"/>
                    <a:pt x="18" y="6"/>
                    <a:pt x="18" y="6"/>
                  </a:cubicBezTo>
                  <a:cubicBezTo>
                    <a:pt x="18" y="5"/>
                    <a:pt x="17" y="3"/>
                    <a:pt x="16" y="2"/>
                  </a:cubicBezTo>
                  <a:cubicBezTo>
                    <a:pt x="16" y="2"/>
                    <a:pt x="16" y="1"/>
                    <a:pt x="15" y="0"/>
                  </a:cubicBezTo>
                  <a:cubicBezTo>
                    <a:pt x="14" y="0"/>
                    <a:pt x="14" y="0"/>
                    <a:pt x="14" y="0"/>
                  </a:cubicBezTo>
                  <a:cubicBezTo>
                    <a:pt x="14" y="1"/>
                    <a:pt x="13" y="1"/>
                    <a:pt x="12" y="1"/>
                  </a:cubicBezTo>
                  <a:cubicBezTo>
                    <a:pt x="12" y="1"/>
                    <a:pt x="12" y="1"/>
                    <a:pt x="11" y="1"/>
                  </a:cubicBezTo>
                  <a:cubicBezTo>
                    <a:pt x="11" y="1"/>
                    <a:pt x="10" y="2"/>
                    <a:pt x="10" y="1"/>
                  </a:cubicBezTo>
                  <a:cubicBezTo>
                    <a:pt x="10" y="1"/>
                    <a:pt x="9" y="1"/>
                    <a:pt x="9" y="1"/>
                  </a:cubicBezTo>
                  <a:cubicBezTo>
                    <a:pt x="8" y="1"/>
                    <a:pt x="7" y="1"/>
                    <a:pt x="7" y="1"/>
                  </a:cubicBezTo>
                  <a:cubicBezTo>
                    <a:pt x="6" y="1"/>
                    <a:pt x="6" y="1"/>
                    <a:pt x="6" y="1"/>
                  </a:cubicBezTo>
                  <a:cubicBezTo>
                    <a:pt x="6" y="1"/>
                    <a:pt x="6" y="1"/>
                    <a:pt x="5" y="1"/>
                  </a:cubicBezTo>
                  <a:cubicBezTo>
                    <a:pt x="5" y="1"/>
                    <a:pt x="4" y="2"/>
                    <a:pt x="4" y="2"/>
                  </a:cubicBezTo>
                  <a:cubicBezTo>
                    <a:pt x="4" y="2"/>
                    <a:pt x="3" y="5"/>
                    <a:pt x="2" y="6"/>
                  </a:cubicBezTo>
                  <a:cubicBezTo>
                    <a:pt x="1" y="6"/>
                    <a:pt x="0" y="6"/>
                    <a:pt x="0" y="7"/>
                  </a:cubicBezTo>
                  <a:cubicBezTo>
                    <a:pt x="0" y="7"/>
                    <a:pt x="1" y="8"/>
                    <a:pt x="1" y="8"/>
                  </a:cubicBezTo>
                  <a:cubicBezTo>
                    <a:pt x="1" y="8"/>
                    <a:pt x="1" y="9"/>
                    <a:pt x="2" y="9"/>
                  </a:cubicBezTo>
                  <a:cubicBezTo>
                    <a:pt x="3" y="9"/>
                    <a:pt x="2" y="10"/>
                    <a:pt x="2" y="10"/>
                  </a:cubicBezTo>
                  <a:cubicBezTo>
                    <a:pt x="3" y="10"/>
                    <a:pt x="5" y="11"/>
                    <a:pt x="5" y="11"/>
                  </a:cubicBezTo>
                  <a:cubicBezTo>
                    <a:pt x="5" y="11"/>
                    <a:pt x="5" y="12"/>
                    <a:pt x="5" y="12"/>
                  </a:cubicBezTo>
                  <a:cubicBezTo>
                    <a:pt x="6" y="12"/>
                    <a:pt x="6" y="13"/>
                    <a:pt x="6" y="13"/>
                  </a:cubicBezTo>
                  <a:cubicBezTo>
                    <a:pt x="7" y="13"/>
                    <a:pt x="8" y="13"/>
                    <a:pt x="9" y="13"/>
                  </a:cubicBezTo>
                  <a:cubicBezTo>
                    <a:pt x="9" y="13"/>
                    <a:pt x="11" y="13"/>
                    <a:pt x="11" y="13"/>
                  </a:cubicBezTo>
                  <a:cubicBezTo>
                    <a:pt x="12" y="13"/>
                    <a:pt x="12" y="13"/>
                    <a:pt x="13" y="13"/>
                  </a:cubicBezTo>
                  <a:cubicBezTo>
                    <a:pt x="13" y="12"/>
                    <a:pt x="15" y="12"/>
                    <a:pt x="16" y="12"/>
                  </a:cubicBezTo>
                  <a:cubicBezTo>
                    <a:pt x="16" y="12"/>
                    <a:pt x="17" y="12"/>
                    <a:pt x="18" y="13"/>
                  </a:cubicBezTo>
                  <a:cubicBezTo>
                    <a:pt x="18" y="13"/>
                    <a:pt x="18" y="13"/>
                    <a:pt x="19" y="13"/>
                  </a:cubicBezTo>
                  <a:cubicBezTo>
                    <a:pt x="19" y="13"/>
                    <a:pt x="19" y="13"/>
                    <a:pt x="19" y="12"/>
                  </a:cubicBezTo>
                  <a:cubicBezTo>
                    <a:pt x="19" y="11"/>
                    <a:pt x="19" y="10"/>
                    <a:pt x="20" y="10"/>
                  </a:cubicBezTo>
                  <a:cubicBezTo>
                    <a:pt x="21" y="10"/>
                    <a:pt x="21" y="10"/>
                    <a:pt x="21" y="9"/>
                  </a:cubicBezTo>
                  <a:cubicBezTo>
                    <a:pt x="21" y="9"/>
                    <a:pt x="21" y="9"/>
                    <a:pt x="21" y="9"/>
                  </a:cubicBezTo>
                  <a:cubicBezTo>
                    <a:pt x="21" y="9"/>
                    <a:pt x="21" y="8"/>
                    <a:pt x="20" y="8"/>
                  </a:cubicBezTo>
                  <a:cubicBezTo>
                    <a:pt x="20" y="8"/>
                    <a:pt x="19"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6" name="Freeform 258">
              <a:extLst>
                <a:ext uri="{FF2B5EF4-FFF2-40B4-BE49-F238E27FC236}">
                  <a16:creationId xmlns:a16="http://schemas.microsoft.com/office/drawing/2014/main" id="{E63E3F54-6E27-464E-A53F-2F690C81C62C}"/>
                </a:ext>
              </a:extLst>
            </p:cNvPr>
            <p:cNvSpPr>
              <a:spLocks/>
            </p:cNvSpPr>
            <p:nvPr/>
          </p:nvSpPr>
          <p:spPr bwMode="auto">
            <a:xfrm>
              <a:off x="-3300413" y="1784350"/>
              <a:ext cx="25400" cy="33338"/>
            </a:xfrm>
            <a:custGeom>
              <a:avLst/>
              <a:gdLst>
                <a:gd name="T0" fmla="*/ 5 w 7"/>
                <a:gd name="T1" fmla="*/ 3 h 9"/>
                <a:gd name="T2" fmla="*/ 3 w 7"/>
                <a:gd name="T3" fmla="*/ 1 h 9"/>
                <a:gd name="T4" fmla="*/ 2 w 7"/>
                <a:gd name="T5" fmla="*/ 0 h 9"/>
                <a:gd name="T6" fmla="*/ 0 w 7"/>
                <a:gd name="T7" fmla="*/ 1 h 9"/>
                <a:gd name="T8" fmla="*/ 1 w 7"/>
                <a:gd name="T9" fmla="*/ 3 h 9"/>
                <a:gd name="T10" fmla="*/ 3 w 7"/>
                <a:gd name="T11" fmla="*/ 7 h 9"/>
                <a:gd name="T12" fmla="*/ 3 w 7"/>
                <a:gd name="T13" fmla="*/ 9 h 9"/>
                <a:gd name="T14" fmla="*/ 5 w 7"/>
                <a:gd name="T15" fmla="*/ 7 h 9"/>
                <a:gd name="T16" fmla="*/ 6 w 7"/>
                <a:gd name="T17" fmla="*/ 6 h 9"/>
                <a:gd name="T18" fmla="*/ 7 w 7"/>
                <a:gd name="T19" fmla="*/ 6 h 9"/>
                <a:gd name="T20" fmla="*/ 7 w 7"/>
                <a:gd name="T21" fmla="*/ 5 h 9"/>
                <a:gd name="T22" fmla="*/ 5 w 7"/>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5" y="3"/>
                  </a:moveTo>
                  <a:cubicBezTo>
                    <a:pt x="5" y="2"/>
                    <a:pt x="4" y="1"/>
                    <a:pt x="3" y="1"/>
                  </a:cubicBezTo>
                  <a:cubicBezTo>
                    <a:pt x="3" y="1"/>
                    <a:pt x="2" y="0"/>
                    <a:pt x="2" y="0"/>
                  </a:cubicBezTo>
                  <a:cubicBezTo>
                    <a:pt x="1" y="0"/>
                    <a:pt x="1" y="1"/>
                    <a:pt x="0" y="1"/>
                  </a:cubicBezTo>
                  <a:cubicBezTo>
                    <a:pt x="1" y="2"/>
                    <a:pt x="1" y="3"/>
                    <a:pt x="1" y="3"/>
                  </a:cubicBezTo>
                  <a:cubicBezTo>
                    <a:pt x="2" y="4"/>
                    <a:pt x="3" y="6"/>
                    <a:pt x="3" y="7"/>
                  </a:cubicBezTo>
                  <a:cubicBezTo>
                    <a:pt x="3" y="7"/>
                    <a:pt x="3" y="9"/>
                    <a:pt x="3" y="9"/>
                  </a:cubicBezTo>
                  <a:cubicBezTo>
                    <a:pt x="4" y="9"/>
                    <a:pt x="5" y="8"/>
                    <a:pt x="5" y="7"/>
                  </a:cubicBezTo>
                  <a:cubicBezTo>
                    <a:pt x="5" y="7"/>
                    <a:pt x="5" y="6"/>
                    <a:pt x="6" y="6"/>
                  </a:cubicBezTo>
                  <a:cubicBezTo>
                    <a:pt x="6" y="6"/>
                    <a:pt x="7" y="7"/>
                    <a:pt x="7" y="6"/>
                  </a:cubicBezTo>
                  <a:cubicBezTo>
                    <a:pt x="7" y="6"/>
                    <a:pt x="7" y="5"/>
                    <a:pt x="7" y="5"/>
                  </a:cubicBezTo>
                  <a:cubicBezTo>
                    <a:pt x="6" y="5"/>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7" name="Freeform 259">
              <a:extLst>
                <a:ext uri="{FF2B5EF4-FFF2-40B4-BE49-F238E27FC236}">
                  <a16:creationId xmlns:a16="http://schemas.microsoft.com/office/drawing/2014/main" id="{984DE993-D9C9-4028-B7EA-B37364777B02}"/>
                </a:ext>
              </a:extLst>
            </p:cNvPr>
            <p:cNvSpPr>
              <a:spLocks/>
            </p:cNvSpPr>
            <p:nvPr/>
          </p:nvSpPr>
          <p:spPr bwMode="auto">
            <a:xfrm>
              <a:off x="-3340100" y="1831975"/>
              <a:ext cx="53975" cy="28575"/>
            </a:xfrm>
            <a:custGeom>
              <a:avLst/>
              <a:gdLst>
                <a:gd name="T0" fmla="*/ 12 w 15"/>
                <a:gd name="T1" fmla="*/ 0 h 8"/>
                <a:gd name="T2" fmla="*/ 9 w 15"/>
                <a:gd name="T3" fmla="*/ 1 h 8"/>
                <a:gd name="T4" fmla="*/ 7 w 15"/>
                <a:gd name="T5" fmla="*/ 1 h 8"/>
                <a:gd name="T6" fmla="*/ 5 w 15"/>
                <a:gd name="T7" fmla="*/ 1 h 8"/>
                <a:gd name="T8" fmla="*/ 2 w 15"/>
                <a:gd name="T9" fmla="*/ 1 h 8"/>
                <a:gd name="T10" fmla="*/ 1 w 15"/>
                <a:gd name="T11" fmla="*/ 0 h 8"/>
                <a:gd name="T12" fmla="*/ 1 w 15"/>
                <a:gd name="T13" fmla="*/ 0 h 8"/>
                <a:gd name="T14" fmla="*/ 1 w 15"/>
                <a:gd name="T15" fmla="*/ 2 h 8"/>
                <a:gd name="T16" fmla="*/ 2 w 15"/>
                <a:gd name="T17" fmla="*/ 3 h 8"/>
                <a:gd name="T18" fmla="*/ 1 w 15"/>
                <a:gd name="T19" fmla="*/ 4 h 8"/>
                <a:gd name="T20" fmla="*/ 1 w 15"/>
                <a:gd name="T21" fmla="*/ 5 h 8"/>
                <a:gd name="T22" fmla="*/ 2 w 15"/>
                <a:gd name="T23" fmla="*/ 7 h 8"/>
                <a:gd name="T24" fmla="*/ 2 w 15"/>
                <a:gd name="T25" fmla="*/ 8 h 8"/>
                <a:gd name="T26" fmla="*/ 6 w 15"/>
                <a:gd name="T27" fmla="*/ 8 h 8"/>
                <a:gd name="T28" fmla="*/ 8 w 15"/>
                <a:gd name="T29" fmla="*/ 8 h 8"/>
                <a:gd name="T30" fmla="*/ 9 w 15"/>
                <a:gd name="T31" fmla="*/ 8 h 8"/>
                <a:gd name="T32" fmla="*/ 10 w 15"/>
                <a:gd name="T33" fmla="*/ 7 h 8"/>
                <a:gd name="T34" fmla="*/ 10 w 15"/>
                <a:gd name="T35" fmla="*/ 6 h 8"/>
                <a:gd name="T36" fmla="*/ 12 w 15"/>
                <a:gd name="T37" fmla="*/ 6 h 8"/>
                <a:gd name="T38" fmla="*/ 13 w 15"/>
                <a:gd name="T39" fmla="*/ 6 h 8"/>
                <a:gd name="T40" fmla="*/ 13 w 15"/>
                <a:gd name="T41" fmla="*/ 6 h 8"/>
                <a:gd name="T42" fmla="*/ 13 w 15"/>
                <a:gd name="T43" fmla="*/ 4 h 8"/>
                <a:gd name="T44" fmla="*/ 14 w 15"/>
                <a:gd name="T45" fmla="*/ 2 h 8"/>
                <a:gd name="T46" fmla="*/ 15 w 15"/>
                <a:gd name="T47" fmla="*/ 1 h 8"/>
                <a:gd name="T48" fmla="*/ 14 w 15"/>
                <a:gd name="T49" fmla="*/ 1 h 8"/>
                <a:gd name="T50" fmla="*/ 12 w 15"/>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8">
                  <a:moveTo>
                    <a:pt x="12" y="0"/>
                  </a:moveTo>
                  <a:cubicBezTo>
                    <a:pt x="11" y="0"/>
                    <a:pt x="9" y="0"/>
                    <a:pt x="9" y="1"/>
                  </a:cubicBezTo>
                  <a:cubicBezTo>
                    <a:pt x="8" y="1"/>
                    <a:pt x="8" y="1"/>
                    <a:pt x="7" y="1"/>
                  </a:cubicBezTo>
                  <a:cubicBezTo>
                    <a:pt x="7" y="1"/>
                    <a:pt x="5" y="1"/>
                    <a:pt x="5" y="1"/>
                  </a:cubicBezTo>
                  <a:cubicBezTo>
                    <a:pt x="4" y="1"/>
                    <a:pt x="3" y="1"/>
                    <a:pt x="2" y="1"/>
                  </a:cubicBezTo>
                  <a:cubicBezTo>
                    <a:pt x="2" y="1"/>
                    <a:pt x="2" y="0"/>
                    <a:pt x="1" y="0"/>
                  </a:cubicBezTo>
                  <a:cubicBezTo>
                    <a:pt x="1" y="0"/>
                    <a:pt x="1" y="0"/>
                    <a:pt x="1" y="0"/>
                  </a:cubicBezTo>
                  <a:cubicBezTo>
                    <a:pt x="0" y="1"/>
                    <a:pt x="0" y="1"/>
                    <a:pt x="1" y="2"/>
                  </a:cubicBezTo>
                  <a:cubicBezTo>
                    <a:pt x="1" y="2"/>
                    <a:pt x="2" y="3"/>
                    <a:pt x="2" y="3"/>
                  </a:cubicBezTo>
                  <a:cubicBezTo>
                    <a:pt x="1" y="3"/>
                    <a:pt x="1" y="4"/>
                    <a:pt x="1" y="4"/>
                  </a:cubicBezTo>
                  <a:cubicBezTo>
                    <a:pt x="1" y="5"/>
                    <a:pt x="1" y="5"/>
                    <a:pt x="1" y="5"/>
                  </a:cubicBezTo>
                  <a:cubicBezTo>
                    <a:pt x="1" y="6"/>
                    <a:pt x="2" y="7"/>
                    <a:pt x="2" y="7"/>
                  </a:cubicBezTo>
                  <a:cubicBezTo>
                    <a:pt x="2" y="7"/>
                    <a:pt x="3" y="7"/>
                    <a:pt x="2" y="8"/>
                  </a:cubicBezTo>
                  <a:cubicBezTo>
                    <a:pt x="3" y="8"/>
                    <a:pt x="5" y="7"/>
                    <a:pt x="6" y="8"/>
                  </a:cubicBezTo>
                  <a:cubicBezTo>
                    <a:pt x="6" y="8"/>
                    <a:pt x="8" y="8"/>
                    <a:pt x="8" y="8"/>
                  </a:cubicBezTo>
                  <a:cubicBezTo>
                    <a:pt x="9" y="8"/>
                    <a:pt x="9" y="8"/>
                    <a:pt x="9" y="8"/>
                  </a:cubicBezTo>
                  <a:cubicBezTo>
                    <a:pt x="9" y="7"/>
                    <a:pt x="10" y="7"/>
                    <a:pt x="10" y="7"/>
                  </a:cubicBezTo>
                  <a:cubicBezTo>
                    <a:pt x="10" y="7"/>
                    <a:pt x="10" y="6"/>
                    <a:pt x="10" y="6"/>
                  </a:cubicBezTo>
                  <a:cubicBezTo>
                    <a:pt x="10" y="6"/>
                    <a:pt x="12" y="6"/>
                    <a:pt x="12" y="6"/>
                  </a:cubicBezTo>
                  <a:cubicBezTo>
                    <a:pt x="13" y="7"/>
                    <a:pt x="13" y="6"/>
                    <a:pt x="13" y="6"/>
                  </a:cubicBezTo>
                  <a:cubicBezTo>
                    <a:pt x="13" y="6"/>
                    <a:pt x="13" y="6"/>
                    <a:pt x="13" y="6"/>
                  </a:cubicBezTo>
                  <a:cubicBezTo>
                    <a:pt x="13" y="6"/>
                    <a:pt x="12" y="4"/>
                    <a:pt x="13" y="4"/>
                  </a:cubicBezTo>
                  <a:cubicBezTo>
                    <a:pt x="13" y="4"/>
                    <a:pt x="14" y="2"/>
                    <a:pt x="14" y="2"/>
                  </a:cubicBezTo>
                  <a:cubicBezTo>
                    <a:pt x="15" y="2"/>
                    <a:pt x="15" y="2"/>
                    <a:pt x="15" y="1"/>
                  </a:cubicBezTo>
                  <a:cubicBezTo>
                    <a:pt x="14" y="1"/>
                    <a:pt x="14" y="1"/>
                    <a:pt x="14" y="1"/>
                  </a:cubicBezTo>
                  <a:cubicBezTo>
                    <a:pt x="13" y="0"/>
                    <a:pt x="12" y="0"/>
                    <a:pt x="1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8" name="Freeform 260">
              <a:extLst>
                <a:ext uri="{FF2B5EF4-FFF2-40B4-BE49-F238E27FC236}">
                  <a16:creationId xmlns:a16="http://schemas.microsoft.com/office/drawing/2014/main" id="{067AE761-04D2-4818-B339-90A6893A4611}"/>
                </a:ext>
              </a:extLst>
            </p:cNvPr>
            <p:cNvSpPr>
              <a:spLocks/>
            </p:cNvSpPr>
            <p:nvPr/>
          </p:nvSpPr>
          <p:spPr bwMode="auto">
            <a:xfrm>
              <a:off x="-3354388" y="1849438"/>
              <a:ext cx="25400" cy="17463"/>
            </a:xfrm>
            <a:custGeom>
              <a:avLst/>
              <a:gdLst>
                <a:gd name="T0" fmla="*/ 2 w 7"/>
                <a:gd name="T1" fmla="*/ 5 h 5"/>
                <a:gd name="T2" fmla="*/ 2 w 7"/>
                <a:gd name="T3" fmla="*/ 5 h 5"/>
                <a:gd name="T4" fmla="*/ 2 w 7"/>
                <a:gd name="T5" fmla="*/ 4 h 5"/>
                <a:gd name="T6" fmla="*/ 2 w 7"/>
                <a:gd name="T7" fmla="*/ 4 h 5"/>
                <a:gd name="T8" fmla="*/ 2 w 7"/>
                <a:gd name="T9" fmla="*/ 4 h 5"/>
                <a:gd name="T10" fmla="*/ 2 w 7"/>
                <a:gd name="T11" fmla="*/ 4 h 5"/>
                <a:gd name="T12" fmla="*/ 3 w 7"/>
                <a:gd name="T13" fmla="*/ 4 h 5"/>
                <a:gd name="T14" fmla="*/ 3 w 7"/>
                <a:gd name="T15" fmla="*/ 4 h 5"/>
                <a:gd name="T16" fmla="*/ 3 w 7"/>
                <a:gd name="T17" fmla="*/ 4 h 5"/>
                <a:gd name="T18" fmla="*/ 3 w 7"/>
                <a:gd name="T19" fmla="*/ 4 h 5"/>
                <a:gd name="T20" fmla="*/ 3 w 7"/>
                <a:gd name="T21" fmla="*/ 4 h 5"/>
                <a:gd name="T22" fmla="*/ 4 w 7"/>
                <a:gd name="T23" fmla="*/ 4 h 5"/>
                <a:gd name="T24" fmla="*/ 6 w 7"/>
                <a:gd name="T25" fmla="*/ 3 h 5"/>
                <a:gd name="T26" fmla="*/ 6 w 7"/>
                <a:gd name="T27" fmla="*/ 3 h 5"/>
                <a:gd name="T28" fmla="*/ 6 w 7"/>
                <a:gd name="T29" fmla="*/ 2 h 5"/>
                <a:gd name="T30" fmla="*/ 5 w 7"/>
                <a:gd name="T31" fmla="*/ 0 h 5"/>
                <a:gd name="T32" fmla="*/ 5 w 7"/>
                <a:gd name="T33" fmla="*/ 0 h 5"/>
                <a:gd name="T34" fmla="*/ 5 w 7"/>
                <a:gd name="T35" fmla="*/ 0 h 5"/>
                <a:gd name="T36" fmla="*/ 5 w 7"/>
                <a:gd name="T37" fmla="*/ 0 h 5"/>
                <a:gd name="T38" fmla="*/ 1 w 7"/>
                <a:gd name="T39" fmla="*/ 1 h 5"/>
                <a:gd name="T40" fmla="*/ 1 w 7"/>
                <a:gd name="T41" fmla="*/ 1 h 5"/>
                <a:gd name="T42" fmla="*/ 0 w 7"/>
                <a:gd name="T43" fmla="*/ 3 h 5"/>
                <a:gd name="T44" fmla="*/ 2 w 7"/>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5">
                  <a:moveTo>
                    <a:pt x="2" y="5"/>
                  </a:moveTo>
                  <a:cubicBezTo>
                    <a:pt x="2" y="5"/>
                    <a:pt x="2" y="5"/>
                    <a:pt x="2" y="5"/>
                  </a:cubicBezTo>
                  <a:cubicBezTo>
                    <a:pt x="2" y="5"/>
                    <a:pt x="2" y="5"/>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5" y="4"/>
                    <a:pt x="6" y="3"/>
                    <a:pt x="6" y="3"/>
                  </a:cubicBezTo>
                  <a:cubicBezTo>
                    <a:pt x="6" y="3"/>
                    <a:pt x="6" y="3"/>
                    <a:pt x="6" y="3"/>
                  </a:cubicBezTo>
                  <a:cubicBezTo>
                    <a:pt x="7" y="2"/>
                    <a:pt x="6" y="2"/>
                    <a:pt x="6" y="2"/>
                  </a:cubicBezTo>
                  <a:cubicBezTo>
                    <a:pt x="6" y="2"/>
                    <a:pt x="5" y="1"/>
                    <a:pt x="5" y="0"/>
                  </a:cubicBezTo>
                  <a:cubicBezTo>
                    <a:pt x="5" y="0"/>
                    <a:pt x="5" y="0"/>
                    <a:pt x="5" y="0"/>
                  </a:cubicBezTo>
                  <a:cubicBezTo>
                    <a:pt x="5" y="0"/>
                    <a:pt x="5" y="0"/>
                    <a:pt x="5" y="0"/>
                  </a:cubicBezTo>
                  <a:cubicBezTo>
                    <a:pt x="5" y="0"/>
                    <a:pt x="5" y="0"/>
                    <a:pt x="5" y="0"/>
                  </a:cubicBezTo>
                  <a:cubicBezTo>
                    <a:pt x="3" y="0"/>
                    <a:pt x="1" y="1"/>
                    <a:pt x="1" y="1"/>
                  </a:cubicBezTo>
                  <a:cubicBezTo>
                    <a:pt x="1" y="1"/>
                    <a:pt x="1" y="1"/>
                    <a:pt x="1" y="1"/>
                  </a:cubicBezTo>
                  <a:cubicBezTo>
                    <a:pt x="0" y="1"/>
                    <a:pt x="0" y="3"/>
                    <a:pt x="0" y="3"/>
                  </a:cubicBezTo>
                  <a:cubicBezTo>
                    <a:pt x="0" y="4"/>
                    <a:pt x="1"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9" name="Freeform 261">
              <a:extLst>
                <a:ext uri="{FF2B5EF4-FFF2-40B4-BE49-F238E27FC236}">
                  <a16:creationId xmlns:a16="http://schemas.microsoft.com/office/drawing/2014/main" id="{87D9C7EE-CB2A-4DBD-986D-CB3AA6FC7483}"/>
                </a:ext>
              </a:extLst>
            </p:cNvPr>
            <p:cNvSpPr>
              <a:spLocks/>
            </p:cNvSpPr>
            <p:nvPr/>
          </p:nvSpPr>
          <p:spPr bwMode="auto">
            <a:xfrm>
              <a:off x="-3340100" y="1741488"/>
              <a:ext cx="152400" cy="85725"/>
            </a:xfrm>
            <a:custGeom>
              <a:avLst/>
              <a:gdLst>
                <a:gd name="T0" fmla="*/ 39 w 42"/>
                <a:gd name="T1" fmla="*/ 14 h 24"/>
                <a:gd name="T2" fmla="*/ 41 w 42"/>
                <a:gd name="T3" fmla="*/ 13 h 24"/>
                <a:gd name="T4" fmla="*/ 42 w 42"/>
                <a:gd name="T5" fmla="*/ 11 h 24"/>
                <a:gd name="T6" fmla="*/ 42 w 42"/>
                <a:gd name="T7" fmla="*/ 10 h 24"/>
                <a:gd name="T8" fmla="*/ 38 w 42"/>
                <a:gd name="T9" fmla="*/ 8 h 24"/>
                <a:gd name="T10" fmla="*/ 35 w 42"/>
                <a:gd name="T11" fmla="*/ 7 h 24"/>
                <a:gd name="T12" fmla="*/ 33 w 42"/>
                <a:gd name="T13" fmla="*/ 7 h 24"/>
                <a:gd name="T14" fmla="*/ 31 w 42"/>
                <a:gd name="T15" fmla="*/ 6 h 24"/>
                <a:gd name="T16" fmla="*/ 28 w 42"/>
                <a:gd name="T17" fmla="*/ 4 h 24"/>
                <a:gd name="T18" fmla="*/ 27 w 42"/>
                <a:gd name="T19" fmla="*/ 1 h 24"/>
                <a:gd name="T20" fmla="*/ 24 w 42"/>
                <a:gd name="T21" fmla="*/ 1 h 24"/>
                <a:gd name="T22" fmla="*/ 22 w 42"/>
                <a:gd name="T23" fmla="*/ 1 h 24"/>
                <a:gd name="T24" fmla="*/ 19 w 42"/>
                <a:gd name="T25" fmla="*/ 3 h 24"/>
                <a:gd name="T26" fmla="*/ 17 w 42"/>
                <a:gd name="T27" fmla="*/ 3 h 24"/>
                <a:gd name="T28" fmla="*/ 14 w 42"/>
                <a:gd name="T29" fmla="*/ 3 h 24"/>
                <a:gd name="T30" fmla="*/ 10 w 42"/>
                <a:gd name="T31" fmla="*/ 2 h 24"/>
                <a:gd name="T32" fmla="*/ 5 w 42"/>
                <a:gd name="T33" fmla="*/ 3 h 24"/>
                <a:gd name="T34" fmla="*/ 4 w 42"/>
                <a:gd name="T35" fmla="*/ 4 h 24"/>
                <a:gd name="T36" fmla="*/ 3 w 42"/>
                <a:gd name="T37" fmla="*/ 7 h 24"/>
                <a:gd name="T38" fmla="*/ 1 w 42"/>
                <a:gd name="T39" fmla="*/ 11 h 24"/>
                <a:gd name="T40" fmla="*/ 1 w 42"/>
                <a:gd name="T41" fmla="*/ 13 h 24"/>
                <a:gd name="T42" fmla="*/ 3 w 42"/>
                <a:gd name="T43" fmla="*/ 14 h 24"/>
                <a:gd name="T44" fmla="*/ 6 w 42"/>
                <a:gd name="T45" fmla="*/ 14 h 24"/>
                <a:gd name="T46" fmla="*/ 8 w 42"/>
                <a:gd name="T47" fmla="*/ 14 h 24"/>
                <a:gd name="T48" fmla="*/ 13 w 42"/>
                <a:gd name="T49" fmla="*/ 12 h 24"/>
                <a:gd name="T50" fmla="*/ 16 w 42"/>
                <a:gd name="T51" fmla="*/ 15 h 24"/>
                <a:gd name="T52" fmla="*/ 18 w 42"/>
                <a:gd name="T53" fmla="*/ 18 h 24"/>
                <a:gd name="T54" fmla="*/ 16 w 42"/>
                <a:gd name="T55" fmla="*/ 19 h 24"/>
                <a:gd name="T56" fmla="*/ 15 w 42"/>
                <a:gd name="T57" fmla="*/ 22 h 24"/>
                <a:gd name="T58" fmla="*/ 17 w 42"/>
                <a:gd name="T59" fmla="*/ 22 h 24"/>
                <a:gd name="T60" fmla="*/ 20 w 42"/>
                <a:gd name="T61" fmla="*/ 18 h 24"/>
                <a:gd name="T62" fmla="*/ 23 w 42"/>
                <a:gd name="T63" fmla="*/ 19 h 24"/>
                <a:gd name="T64" fmla="*/ 24 w 42"/>
                <a:gd name="T65" fmla="*/ 21 h 24"/>
                <a:gd name="T66" fmla="*/ 26 w 42"/>
                <a:gd name="T67" fmla="*/ 24 h 24"/>
                <a:gd name="T68" fmla="*/ 30 w 42"/>
                <a:gd name="T69" fmla="*/ 23 h 24"/>
                <a:gd name="T70" fmla="*/ 31 w 42"/>
                <a:gd name="T71" fmla="*/ 22 h 24"/>
                <a:gd name="T72" fmla="*/ 32 w 42"/>
                <a:gd name="T73" fmla="*/ 18 h 24"/>
                <a:gd name="T74" fmla="*/ 37 w 42"/>
                <a:gd name="T7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24">
                  <a:moveTo>
                    <a:pt x="37" y="15"/>
                  </a:moveTo>
                  <a:cubicBezTo>
                    <a:pt x="37" y="15"/>
                    <a:pt x="39" y="14"/>
                    <a:pt x="39" y="14"/>
                  </a:cubicBezTo>
                  <a:cubicBezTo>
                    <a:pt x="39" y="14"/>
                    <a:pt x="41" y="14"/>
                    <a:pt x="41" y="14"/>
                  </a:cubicBezTo>
                  <a:cubicBezTo>
                    <a:pt x="41" y="14"/>
                    <a:pt x="41" y="13"/>
                    <a:pt x="41" y="13"/>
                  </a:cubicBezTo>
                  <a:cubicBezTo>
                    <a:pt x="41" y="12"/>
                    <a:pt x="41" y="12"/>
                    <a:pt x="41" y="12"/>
                  </a:cubicBezTo>
                  <a:cubicBezTo>
                    <a:pt x="41" y="12"/>
                    <a:pt x="42" y="12"/>
                    <a:pt x="42" y="11"/>
                  </a:cubicBezTo>
                  <a:cubicBezTo>
                    <a:pt x="42" y="11"/>
                    <a:pt x="41" y="11"/>
                    <a:pt x="41" y="11"/>
                  </a:cubicBezTo>
                  <a:cubicBezTo>
                    <a:pt x="41" y="10"/>
                    <a:pt x="42" y="10"/>
                    <a:pt x="42" y="10"/>
                  </a:cubicBezTo>
                  <a:cubicBezTo>
                    <a:pt x="42" y="9"/>
                    <a:pt x="41" y="9"/>
                    <a:pt x="40" y="9"/>
                  </a:cubicBezTo>
                  <a:cubicBezTo>
                    <a:pt x="40" y="8"/>
                    <a:pt x="39" y="9"/>
                    <a:pt x="38" y="8"/>
                  </a:cubicBezTo>
                  <a:cubicBezTo>
                    <a:pt x="38" y="8"/>
                    <a:pt x="36" y="8"/>
                    <a:pt x="36" y="8"/>
                  </a:cubicBezTo>
                  <a:cubicBezTo>
                    <a:pt x="36" y="8"/>
                    <a:pt x="36" y="7"/>
                    <a:pt x="35" y="7"/>
                  </a:cubicBezTo>
                  <a:cubicBezTo>
                    <a:pt x="35" y="6"/>
                    <a:pt x="35" y="7"/>
                    <a:pt x="34" y="7"/>
                  </a:cubicBezTo>
                  <a:cubicBezTo>
                    <a:pt x="34" y="7"/>
                    <a:pt x="33" y="7"/>
                    <a:pt x="33" y="7"/>
                  </a:cubicBezTo>
                  <a:cubicBezTo>
                    <a:pt x="33" y="7"/>
                    <a:pt x="32" y="6"/>
                    <a:pt x="32" y="6"/>
                  </a:cubicBezTo>
                  <a:cubicBezTo>
                    <a:pt x="31" y="7"/>
                    <a:pt x="31" y="7"/>
                    <a:pt x="31" y="6"/>
                  </a:cubicBezTo>
                  <a:cubicBezTo>
                    <a:pt x="31" y="5"/>
                    <a:pt x="30" y="4"/>
                    <a:pt x="30" y="4"/>
                  </a:cubicBezTo>
                  <a:cubicBezTo>
                    <a:pt x="30" y="4"/>
                    <a:pt x="28" y="4"/>
                    <a:pt x="28" y="4"/>
                  </a:cubicBezTo>
                  <a:cubicBezTo>
                    <a:pt x="28" y="3"/>
                    <a:pt x="27" y="3"/>
                    <a:pt x="28" y="2"/>
                  </a:cubicBezTo>
                  <a:cubicBezTo>
                    <a:pt x="28" y="2"/>
                    <a:pt x="28" y="1"/>
                    <a:pt x="27" y="1"/>
                  </a:cubicBezTo>
                  <a:cubicBezTo>
                    <a:pt x="27" y="0"/>
                    <a:pt x="26" y="0"/>
                    <a:pt x="25" y="1"/>
                  </a:cubicBezTo>
                  <a:cubicBezTo>
                    <a:pt x="25" y="1"/>
                    <a:pt x="24" y="0"/>
                    <a:pt x="24" y="1"/>
                  </a:cubicBezTo>
                  <a:cubicBezTo>
                    <a:pt x="24" y="1"/>
                    <a:pt x="23" y="1"/>
                    <a:pt x="23" y="1"/>
                  </a:cubicBezTo>
                  <a:cubicBezTo>
                    <a:pt x="23" y="1"/>
                    <a:pt x="22" y="1"/>
                    <a:pt x="22" y="1"/>
                  </a:cubicBezTo>
                  <a:cubicBezTo>
                    <a:pt x="22" y="1"/>
                    <a:pt x="21" y="1"/>
                    <a:pt x="21" y="1"/>
                  </a:cubicBezTo>
                  <a:cubicBezTo>
                    <a:pt x="21" y="1"/>
                    <a:pt x="19" y="2"/>
                    <a:pt x="19" y="3"/>
                  </a:cubicBezTo>
                  <a:cubicBezTo>
                    <a:pt x="19" y="3"/>
                    <a:pt x="19" y="4"/>
                    <a:pt x="19" y="3"/>
                  </a:cubicBezTo>
                  <a:cubicBezTo>
                    <a:pt x="19" y="3"/>
                    <a:pt x="17" y="3"/>
                    <a:pt x="17" y="3"/>
                  </a:cubicBezTo>
                  <a:cubicBezTo>
                    <a:pt x="16" y="4"/>
                    <a:pt x="16" y="2"/>
                    <a:pt x="15" y="3"/>
                  </a:cubicBezTo>
                  <a:cubicBezTo>
                    <a:pt x="15" y="3"/>
                    <a:pt x="14" y="2"/>
                    <a:pt x="14" y="3"/>
                  </a:cubicBezTo>
                  <a:cubicBezTo>
                    <a:pt x="14" y="3"/>
                    <a:pt x="13" y="3"/>
                    <a:pt x="12" y="2"/>
                  </a:cubicBezTo>
                  <a:cubicBezTo>
                    <a:pt x="12" y="2"/>
                    <a:pt x="10" y="3"/>
                    <a:pt x="10" y="2"/>
                  </a:cubicBezTo>
                  <a:cubicBezTo>
                    <a:pt x="10" y="2"/>
                    <a:pt x="7" y="2"/>
                    <a:pt x="6" y="2"/>
                  </a:cubicBezTo>
                  <a:cubicBezTo>
                    <a:pt x="5" y="2"/>
                    <a:pt x="5" y="2"/>
                    <a:pt x="5" y="3"/>
                  </a:cubicBezTo>
                  <a:cubicBezTo>
                    <a:pt x="4" y="3"/>
                    <a:pt x="4" y="3"/>
                    <a:pt x="3" y="3"/>
                  </a:cubicBezTo>
                  <a:cubicBezTo>
                    <a:pt x="3" y="3"/>
                    <a:pt x="3" y="3"/>
                    <a:pt x="4" y="4"/>
                  </a:cubicBezTo>
                  <a:cubicBezTo>
                    <a:pt x="4" y="4"/>
                    <a:pt x="5" y="5"/>
                    <a:pt x="4" y="6"/>
                  </a:cubicBezTo>
                  <a:cubicBezTo>
                    <a:pt x="4" y="6"/>
                    <a:pt x="4" y="6"/>
                    <a:pt x="3" y="7"/>
                  </a:cubicBezTo>
                  <a:cubicBezTo>
                    <a:pt x="3" y="7"/>
                    <a:pt x="1" y="9"/>
                    <a:pt x="1" y="9"/>
                  </a:cubicBezTo>
                  <a:cubicBezTo>
                    <a:pt x="1" y="9"/>
                    <a:pt x="2" y="10"/>
                    <a:pt x="1" y="11"/>
                  </a:cubicBezTo>
                  <a:cubicBezTo>
                    <a:pt x="1" y="11"/>
                    <a:pt x="0" y="12"/>
                    <a:pt x="0" y="12"/>
                  </a:cubicBezTo>
                  <a:cubicBezTo>
                    <a:pt x="0" y="13"/>
                    <a:pt x="1" y="13"/>
                    <a:pt x="1" y="13"/>
                  </a:cubicBezTo>
                  <a:cubicBezTo>
                    <a:pt x="2" y="13"/>
                    <a:pt x="2" y="14"/>
                    <a:pt x="2" y="14"/>
                  </a:cubicBezTo>
                  <a:cubicBezTo>
                    <a:pt x="2" y="14"/>
                    <a:pt x="2" y="14"/>
                    <a:pt x="3" y="14"/>
                  </a:cubicBezTo>
                  <a:cubicBezTo>
                    <a:pt x="3" y="14"/>
                    <a:pt x="4" y="14"/>
                    <a:pt x="5" y="14"/>
                  </a:cubicBezTo>
                  <a:cubicBezTo>
                    <a:pt x="5" y="14"/>
                    <a:pt x="6" y="14"/>
                    <a:pt x="6" y="14"/>
                  </a:cubicBezTo>
                  <a:cubicBezTo>
                    <a:pt x="6" y="15"/>
                    <a:pt x="7" y="14"/>
                    <a:pt x="7" y="14"/>
                  </a:cubicBezTo>
                  <a:cubicBezTo>
                    <a:pt x="8" y="14"/>
                    <a:pt x="8" y="14"/>
                    <a:pt x="8" y="14"/>
                  </a:cubicBezTo>
                  <a:cubicBezTo>
                    <a:pt x="9" y="14"/>
                    <a:pt x="10" y="14"/>
                    <a:pt x="10" y="13"/>
                  </a:cubicBezTo>
                  <a:cubicBezTo>
                    <a:pt x="10" y="13"/>
                    <a:pt x="12" y="12"/>
                    <a:pt x="13" y="12"/>
                  </a:cubicBezTo>
                  <a:cubicBezTo>
                    <a:pt x="13" y="12"/>
                    <a:pt x="14" y="13"/>
                    <a:pt x="14" y="13"/>
                  </a:cubicBezTo>
                  <a:cubicBezTo>
                    <a:pt x="15" y="13"/>
                    <a:pt x="16" y="14"/>
                    <a:pt x="16" y="15"/>
                  </a:cubicBezTo>
                  <a:cubicBezTo>
                    <a:pt x="16" y="15"/>
                    <a:pt x="17" y="17"/>
                    <a:pt x="18" y="17"/>
                  </a:cubicBezTo>
                  <a:cubicBezTo>
                    <a:pt x="18" y="17"/>
                    <a:pt x="18" y="18"/>
                    <a:pt x="18" y="18"/>
                  </a:cubicBezTo>
                  <a:cubicBezTo>
                    <a:pt x="18" y="19"/>
                    <a:pt x="17" y="18"/>
                    <a:pt x="17" y="18"/>
                  </a:cubicBezTo>
                  <a:cubicBezTo>
                    <a:pt x="16" y="18"/>
                    <a:pt x="16" y="19"/>
                    <a:pt x="16" y="19"/>
                  </a:cubicBezTo>
                  <a:cubicBezTo>
                    <a:pt x="16" y="20"/>
                    <a:pt x="14" y="21"/>
                    <a:pt x="14" y="21"/>
                  </a:cubicBezTo>
                  <a:cubicBezTo>
                    <a:pt x="14" y="22"/>
                    <a:pt x="15" y="22"/>
                    <a:pt x="15" y="22"/>
                  </a:cubicBezTo>
                  <a:cubicBezTo>
                    <a:pt x="15" y="22"/>
                    <a:pt x="16" y="21"/>
                    <a:pt x="16" y="21"/>
                  </a:cubicBezTo>
                  <a:cubicBezTo>
                    <a:pt x="17" y="21"/>
                    <a:pt x="17" y="22"/>
                    <a:pt x="17" y="22"/>
                  </a:cubicBezTo>
                  <a:cubicBezTo>
                    <a:pt x="17" y="21"/>
                    <a:pt x="17" y="21"/>
                    <a:pt x="18" y="20"/>
                  </a:cubicBezTo>
                  <a:cubicBezTo>
                    <a:pt x="19" y="19"/>
                    <a:pt x="19" y="18"/>
                    <a:pt x="20" y="18"/>
                  </a:cubicBezTo>
                  <a:cubicBezTo>
                    <a:pt x="21" y="18"/>
                    <a:pt x="22" y="17"/>
                    <a:pt x="23" y="17"/>
                  </a:cubicBezTo>
                  <a:cubicBezTo>
                    <a:pt x="24" y="18"/>
                    <a:pt x="22" y="18"/>
                    <a:pt x="23" y="19"/>
                  </a:cubicBezTo>
                  <a:cubicBezTo>
                    <a:pt x="24" y="19"/>
                    <a:pt x="27" y="19"/>
                    <a:pt x="27" y="19"/>
                  </a:cubicBezTo>
                  <a:cubicBezTo>
                    <a:pt x="27" y="20"/>
                    <a:pt x="24" y="21"/>
                    <a:pt x="24" y="21"/>
                  </a:cubicBezTo>
                  <a:cubicBezTo>
                    <a:pt x="24" y="22"/>
                    <a:pt x="26" y="22"/>
                    <a:pt x="26" y="22"/>
                  </a:cubicBezTo>
                  <a:cubicBezTo>
                    <a:pt x="27" y="23"/>
                    <a:pt x="26" y="24"/>
                    <a:pt x="26" y="24"/>
                  </a:cubicBezTo>
                  <a:cubicBezTo>
                    <a:pt x="27" y="24"/>
                    <a:pt x="27" y="24"/>
                    <a:pt x="28" y="24"/>
                  </a:cubicBezTo>
                  <a:cubicBezTo>
                    <a:pt x="29" y="23"/>
                    <a:pt x="30" y="23"/>
                    <a:pt x="30" y="23"/>
                  </a:cubicBezTo>
                  <a:cubicBezTo>
                    <a:pt x="31" y="22"/>
                    <a:pt x="33" y="23"/>
                    <a:pt x="34" y="22"/>
                  </a:cubicBezTo>
                  <a:cubicBezTo>
                    <a:pt x="34" y="22"/>
                    <a:pt x="33" y="21"/>
                    <a:pt x="31" y="22"/>
                  </a:cubicBezTo>
                  <a:cubicBezTo>
                    <a:pt x="29" y="22"/>
                    <a:pt x="29" y="20"/>
                    <a:pt x="29" y="20"/>
                  </a:cubicBezTo>
                  <a:cubicBezTo>
                    <a:pt x="29" y="19"/>
                    <a:pt x="31" y="18"/>
                    <a:pt x="32" y="18"/>
                  </a:cubicBezTo>
                  <a:cubicBezTo>
                    <a:pt x="33" y="18"/>
                    <a:pt x="34" y="17"/>
                    <a:pt x="35" y="17"/>
                  </a:cubicBezTo>
                  <a:cubicBezTo>
                    <a:pt x="36" y="17"/>
                    <a:pt x="36" y="17"/>
                    <a:pt x="37" y="16"/>
                  </a:cubicBezTo>
                  <a:cubicBezTo>
                    <a:pt x="37" y="16"/>
                    <a:pt x="37" y="15"/>
                    <a:pt x="37"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0" name="Freeform 262">
              <a:extLst>
                <a:ext uri="{FF2B5EF4-FFF2-40B4-BE49-F238E27FC236}">
                  <a16:creationId xmlns:a16="http://schemas.microsoft.com/office/drawing/2014/main" id="{82587AB6-2B5C-4300-9636-C20B346D3A25}"/>
                </a:ext>
              </a:extLst>
            </p:cNvPr>
            <p:cNvSpPr>
              <a:spLocks/>
            </p:cNvSpPr>
            <p:nvPr/>
          </p:nvSpPr>
          <p:spPr bwMode="auto">
            <a:xfrm>
              <a:off x="-3328988" y="1698625"/>
              <a:ext cx="76200" cy="57150"/>
            </a:xfrm>
            <a:custGeom>
              <a:avLst/>
              <a:gdLst>
                <a:gd name="T0" fmla="*/ 20 w 21"/>
                <a:gd name="T1" fmla="*/ 8 h 16"/>
                <a:gd name="T2" fmla="*/ 19 w 21"/>
                <a:gd name="T3" fmla="*/ 6 h 16"/>
                <a:gd name="T4" fmla="*/ 18 w 21"/>
                <a:gd name="T5" fmla="*/ 5 h 16"/>
                <a:gd name="T6" fmla="*/ 17 w 21"/>
                <a:gd name="T7" fmla="*/ 3 h 16"/>
                <a:gd name="T8" fmla="*/ 17 w 21"/>
                <a:gd name="T9" fmla="*/ 2 h 16"/>
                <a:gd name="T10" fmla="*/ 15 w 21"/>
                <a:gd name="T11" fmla="*/ 1 h 16"/>
                <a:gd name="T12" fmla="*/ 14 w 21"/>
                <a:gd name="T13" fmla="*/ 1 h 16"/>
                <a:gd name="T14" fmla="*/ 13 w 21"/>
                <a:gd name="T15" fmla="*/ 1 h 16"/>
                <a:gd name="T16" fmla="*/ 11 w 21"/>
                <a:gd name="T17" fmla="*/ 0 h 16"/>
                <a:gd name="T18" fmla="*/ 11 w 21"/>
                <a:gd name="T19" fmla="*/ 0 h 16"/>
                <a:gd name="T20" fmla="*/ 11 w 21"/>
                <a:gd name="T21" fmla="*/ 0 h 16"/>
                <a:gd name="T22" fmla="*/ 10 w 21"/>
                <a:gd name="T23" fmla="*/ 1 h 16"/>
                <a:gd name="T24" fmla="*/ 8 w 21"/>
                <a:gd name="T25" fmla="*/ 1 h 16"/>
                <a:gd name="T26" fmla="*/ 7 w 21"/>
                <a:gd name="T27" fmla="*/ 3 h 16"/>
                <a:gd name="T28" fmla="*/ 7 w 21"/>
                <a:gd name="T29" fmla="*/ 3 h 16"/>
                <a:gd name="T30" fmla="*/ 6 w 21"/>
                <a:gd name="T31" fmla="*/ 4 h 16"/>
                <a:gd name="T32" fmla="*/ 5 w 21"/>
                <a:gd name="T33" fmla="*/ 5 h 16"/>
                <a:gd name="T34" fmla="*/ 5 w 21"/>
                <a:gd name="T35" fmla="*/ 6 h 16"/>
                <a:gd name="T36" fmla="*/ 3 w 21"/>
                <a:gd name="T37" fmla="*/ 7 h 16"/>
                <a:gd name="T38" fmla="*/ 2 w 21"/>
                <a:gd name="T39" fmla="*/ 7 h 16"/>
                <a:gd name="T40" fmla="*/ 0 w 21"/>
                <a:gd name="T41" fmla="*/ 7 h 16"/>
                <a:gd name="T42" fmla="*/ 0 w 21"/>
                <a:gd name="T43" fmla="*/ 7 h 16"/>
                <a:gd name="T44" fmla="*/ 1 w 21"/>
                <a:gd name="T45" fmla="*/ 9 h 16"/>
                <a:gd name="T46" fmla="*/ 1 w 21"/>
                <a:gd name="T47" fmla="*/ 11 h 16"/>
                <a:gd name="T48" fmla="*/ 0 w 21"/>
                <a:gd name="T49" fmla="*/ 12 h 16"/>
                <a:gd name="T50" fmla="*/ 0 w 21"/>
                <a:gd name="T51" fmla="*/ 14 h 16"/>
                <a:gd name="T52" fmla="*/ 0 w 21"/>
                <a:gd name="T53" fmla="*/ 15 h 16"/>
                <a:gd name="T54" fmla="*/ 2 w 21"/>
                <a:gd name="T55" fmla="*/ 15 h 16"/>
                <a:gd name="T56" fmla="*/ 3 w 21"/>
                <a:gd name="T57" fmla="*/ 14 h 16"/>
                <a:gd name="T58" fmla="*/ 7 w 21"/>
                <a:gd name="T59" fmla="*/ 14 h 16"/>
                <a:gd name="T60" fmla="*/ 9 w 21"/>
                <a:gd name="T61" fmla="*/ 14 h 16"/>
                <a:gd name="T62" fmla="*/ 11 w 21"/>
                <a:gd name="T63" fmla="*/ 15 h 16"/>
                <a:gd name="T64" fmla="*/ 12 w 21"/>
                <a:gd name="T65" fmla="*/ 15 h 16"/>
                <a:gd name="T66" fmla="*/ 14 w 21"/>
                <a:gd name="T67" fmla="*/ 15 h 16"/>
                <a:gd name="T68" fmla="*/ 16 w 21"/>
                <a:gd name="T69" fmla="*/ 15 h 16"/>
                <a:gd name="T70" fmla="*/ 16 w 21"/>
                <a:gd name="T71" fmla="*/ 15 h 16"/>
                <a:gd name="T72" fmla="*/ 18 w 21"/>
                <a:gd name="T73" fmla="*/ 13 h 16"/>
                <a:gd name="T74" fmla="*/ 19 w 21"/>
                <a:gd name="T75" fmla="*/ 13 h 16"/>
                <a:gd name="T76" fmla="*/ 19 w 21"/>
                <a:gd name="T77" fmla="*/ 12 h 16"/>
                <a:gd name="T78" fmla="*/ 19 w 21"/>
                <a:gd name="T79" fmla="*/ 10 h 16"/>
                <a:gd name="T80" fmla="*/ 20 w 21"/>
                <a:gd name="T81" fmla="*/ 10 h 16"/>
                <a:gd name="T82" fmla="*/ 21 w 21"/>
                <a:gd name="T83" fmla="*/ 9 h 16"/>
                <a:gd name="T84" fmla="*/ 20 w 21"/>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16">
                  <a:moveTo>
                    <a:pt x="20" y="8"/>
                  </a:moveTo>
                  <a:cubicBezTo>
                    <a:pt x="20" y="8"/>
                    <a:pt x="19" y="7"/>
                    <a:pt x="19" y="6"/>
                  </a:cubicBezTo>
                  <a:cubicBezTo>
                    <a:pt x="18" y="6"/>
                    <a:pt x="18" y="5"/>
                    <a:pt x="18" y="5"/>
                  </a:cubicBezTo>
                  <a:cubicBezTo>
                    <a:pt x="17" y="5"/>
                    <a:pt x="17" y="4"/>
                    <a:pt x="17" y="3"/>
                  </a:cubicBezTo>
                  <a:cubicBezTo>
                    <a:pt x="17" y="3"/>
                    <a:pt x="17" y="2"/>
                    <a:pt x="17" y="2"/>
                  </a:cubicBezTo>
                  <a:cubicBezTo>
                    <a:pt x="17" y="2"/>
                    <a:pt x="16" y="1"/>
                    <a:pt x="15" y="1"/>
                  </a:cubicBezTo>
                  <a:cubicBezTo>
                    <a:pt x="14" y="1"/>
                    <a:pt x="14" y="2"/>
                    <a:pt x="14" y="1"/>
                  </a:cubicBezTo>
                  <a:cubicBezTo>
                    <a:pt x="14" y="1"/>
                    <a:pt x="13" y="0"/>
                    <a:pt x="13" y="1"/>
                  </a:cubicBezTo>
                  <a:cubicBezTo>
                    <a:pt x="12" y="1"/>
                    <a:pt x="12" y="0"/>
                    <a:pt x="11" y="0"/>
                  </a:cubicBezTo>
                  <a:cubicBezTo>
                    <a:pt x="11" y="0"/>
                    <a:pt x="11" y="0"/>
                    <a:pt x="11" y="0"/>
                  </a:cubicBezTo>
                  <a:cubicBezTo>
                    <a:pt x="11" y="0"/>
                    <a:pt x="11" y="0"/>
                    <a:pt x="11" y="0"/>
                  </a:cubicBezTo>
                  <a:cubicBezTo>
                    <a:pt x="10" y="1"/>
                    <a:pt x="10" y="1"/>
                    <a:pt x="10" y="1"/>
                  </a:cubicBezTo>
                  <a:cubicBezTo>
                    <a:pt x="9" y="1"/>
                    <a:pt x="9" y="1"/>
                    <a:pt x="8" y="1"/>
                  </a:cubicBezTo>
                  <a:cubicBezTo>
                    <a:pt x="7" y="2"/>
                    <a:pt x="7" y="2"/>
                    <a:pt x="7" y="3"/>
                  </a:cubicBezTo>
                  <a:cubicBezTo>
                    <a:pt x="7" y="3"/>
                    <a:pt x="8" y="3"/>
                    <a:pt x="7" y="3"/>
                  </a:cubicBezTo>
                  <a:cubicBezTo>
                    <a:pt x="7" y="3"/>
                    <a:pt x="7" y="4"/>
                    <a:pt x="6" y="4"/>
                  </a:cubicBezTo>
                  <a:cubicBezTo>
                    <a:pt x="6" y="4"/>
                    <a:pt x="5" y="5"/>
                    <a:pt x="5" y="5"/>
                  </a:cubicBezTo>
                  <a:cubicBezTo>
                    <a:pt x="5" y="6"/>
                    <a:pt x="5" y="6"/>
                    <a:pt x="5" y="6"/>
                  </a:cubicBezTo>
                  <a:cubicBezTo>
                    <a:pt x="5" y="6"/>
                    <a:pt x="4" y="6"/>
                    <a:pt x="3" y="7"/>
                  </a:cubicBezTo>
                  <a:cubicBezTo>
                    <a:pt x="3" y="7"/>
                    <a:pt x="3" y="7"/>
                    <a:pt x="2" y="7"/>
                  </a:cubicBezTo>
                  <a:cubicBezTo>
                    <a:pt x="2" y="7"/>
                    <a:pt x="1" y="7"/>
                    <a:pt x="0" y="7"/>
                  </a:cubicBezTo>
                  <a:cubicBezTo>
                    <a:pt x="0" y="7"/>
                    <a:pt x="0" y="7"/>
                    <a:pt x="0" y="7"/>
                  </a:cubicBezTo>
                  <a:cubicBezTo>
                    <a:pt x="0" y="8"/>
                    <a:pt x="0" y="9"/>
                    <a:pt x="1" y="9"/>
                  </a:cubicBezTo>
                  <a:cubicBezTo>
                    <a:pt x="1" y="10"/>
                    <a:pt x="1" y="11"/>
                    <a:pt x="1" y="11"/>
                  </a:cubicBezTo>
                  <a:cubicBezTo>
                    <a:pt x="0" y="11"/>
                    <a:pt x="0" y="12"/>
                    <a:pt x="0" y="12"/>
                  </a:cubicBezTo>
                  <a:cubicBezTo>
                    <a:pt x="0" y="13"/>
                    <a:pt x="1" y="13"/>
                    <a:pt x="0" y="14"/>
                  </a:cubicBezTo>
                  <a:cubicBezTo>
                    <a:pt x="0" y="14"/>
                    <a:pt x="0" y="14"/>
                    <a:pt x="0" y="15"/>
                  </a:cubicBezTo>
                  <a:cubicBezTo>
                    <a:pt x="1" y="15"/>
                    <a:pt x="1" y="15"/>
                    <a:pt x="2" y="15"/>
                  </a:cubicBezTo>
                  <a:cubicBezTo>
                    <a:pt x="2" y="14"/>
                    <a:pt x="2" y="14"/>
                    <a:pt x="3" y="14"/>
                  </a:cubicBezTo>
                  <a:cubicBezTo>
                    <a:pt x="4" y="14"/>
                    <a:pt x="7" y="14"/>
                    <a:pt x="7" y="14"/>
                  </a:cubicBezTo>
                  <a:cubicBezTo>
                    <a:pt x="7" y="15"/>
                    <a:pt x="9" y="14"/>
                    <a:pt x="9" y="14"/>
                  </a:cubicBezTo>
                  <a:cubicBezTo>
                    <a:pt x="10" y="15"/>
                    <a:pt x="11" y="15"/>
                    <a:pt x="11" y="15"/>
                  </a:cubicBezTo>
                  <a:cubicBezTo>
                    <a:pt x="11" y="14"/>
                    <a:pt x="12" y="15"/>
                    <a:pt x="12" y="15"/>
                  </a:cubicBezTo>
                  <a:cubicBezTo>
                    <a:pt x="13" y="14"/>
                    <a:pt x="13" y="16"/>
                    <a:pt x="14" y="15"/>
                  </a:cubicBezTo>
                  <a:cubicBezTo>
                    <a:pt x="14" y="15"/>
                    <a:pt x="16" y="15"/>
                    <a:pt x="16" y="15"/>
                  </a:cubicBezTo>
                  <a:cubicBezTo>
                    <a:pt x="16" y="16"/>
                    <a:pt x="16" y="15"/>
                    <a:pt x="16" y="15"/>
                  </a:cubicBezTo>
                  <a:cubicBezTo>
                    <a:pt x="16" y="14"/>
                    <a:pt x="18" y="13"/>
                    <a:pt x="18" y="13"/>
                  </a:cubicBezTo>
                  <a:cubicBezTo>
                    <a:pt x="18" y="13"/>
                    <a:pt x="19" y="13"/>
                    <a:pt x="19" y="13"/>
                  </a:cubicBezTo>
                  <a:cubicBezTo>
                    <a:pt x="19" y="13"/>
                    <a:pt x="19" y="12"/>
                    <a:pt x="19" y="12"/>
                  </a:cubicBezTo>
                  <a:cubicBezTo>
                    <a:pt x="19" y="11"/>
                    <a:pt x="18" y="10"/>
                    <a:pt x="19" y="10"/>
                  </a:cubicBezTo>
                  <a:cubicBezTo>
                    <a:pt x="19" y="9"/>
                    <a:pt x="20" y="10"/>
                    <a:pt x="20" y="10"/>
                  </a:cubicBezTo>
                  <a:cubicBezTo>
                    <a:pt x="21" y="10"/>
                    <a:pt x="21" y="9"/>
                    <a:pt x="21" y="9"/>
                  </a:cubicBezTo>
                  <a:cubicBezTo>
                    <a:pt x="21" y="8"/>
                    <a:pt x="20" y="8"/>
                    <a:pt x="20"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1" name="Freeform 263">
              <a:extLst>
                <a:ext uri="{FF2B5EF4-FFF2-40B4-BE49-F238E27FC236}">
                  <a16:creationId xmlns:a16="http://schemas.microsoft.com/office/drawing/2014/main" id="{75D67F21-5F0F-4EAC-B47E-745B1B33FE17}"/>
                </a:ext>
              </a:extLst>
            </p:cNvPr>
            <p:cNvSpPr>
              <a:spLocks/>
            </p:cNvSpPr>
            <p:nvPr/>
          </p:nvSpPr>
          <p:spPr bwMode="auto">
            <a:xfrm>
              <a:off x="-3351213" y="1676400"/>
              <a:ext cx="61912" cy="28575"/>
            </a:xfrm>
            <a:custGeom>
              <a:avLst/>
              <a:gdLst>
                <a:gd name="T0" fmla="*/ 6 w 17"/>
                <a:gd name="T1" fmla="*/ 5 h 8"/>
                <a:gd name="T2" fmla="*/ 9 w 17"/>
                <a:gd name="T3" fmla="*/ 5 h 8"/>
                <a:gd name="T4" fmla="*/ 10 w 17"/>
                <a:gd name="T5" fmla="*/ 6 h 8"/>
                <a:gd name="T6" fmla="*/ 12 w 17"/>
                <a:gd name="T7" fmla="*/ 7 h 8"/>
                <a:gd name="T8" fmla="*/ 14 w 17"/>
                <a:gd name="T9" fmla="*/ 8 h 8"/>
                <a:gd name="T10" fmla="*/ 14 w 17"/>
                <a:gd name="T11" fmla="*/ 7 h 8"/>
                <a:gd name="T12" fmla="*/ 16 w 17"/>
                <a:gd name="T13" fmla="*/ 7 h 8"/>
                <a:gd name="T14" fmla="*/ 17 w 17"/>
                <a:gd name="T15" fmla="*/ 6 h 8"/>
                <a:gd name="T16" fmla="*/ 17 w 17"/>
                <a:gd name="T17" fmla="*/ 6 h 8"/>
                <a:gd name="T18" fmla="*/ 17 w 17"/>
                <a:gd name="T19" fmla="*/ 5 h 8"/>
                <a:gd name="T20" fmla="*/ 16 w 17"/>
                <a:gd name="T21" fmla="*/ 3 h 8"/>
                <a:gd name="T22" fmla="*/ 16 w 17"/>
                <a:gd name="T23" fmla="*/ 2 h 8"/>
                <a:gd name="T24" fmla="*/ 15 w 17"/>
                <a:gd name="T25" fmla="*/ 1 h 8"/>
                <a:gd name="T26" fmla="*/ 13 w 17"/>
                <a:gd name="T27" fmla="*/ 1 h 8"/>
                <a:gd name="T28" fmla="*/ 11 w 17"/>
                <a:gd name="T29" fmla="*/ 0 h 8"/>
                <a:gd name="T30" fmla="*/ 8 w 17"/>
                <a:gd name="T31" fmla="*/ 0 h 8"/>
                <a:gd name="T32" fmla="*/ 8 w 17"/>
                <a:gd name="T33" fmla="*/ 2 h 8"/>
                <a:gd name="T34" fmla="*/ 6 w 17"/>
                <a:gd name="T35" fmla="*/ 3 h 8"/>
                <a:gd name="T36" fmla="*/ 4 w 17"/>
                <a:gd name="T37" fmla="*/ 1 h 8"/>
                <a:gd name="T38" fmla="*/ 2 w 17"/>
                <a:gd name="T39" fmla="*/ 2 h 8"/>
                <a:gd name="T40" fmla="*/ 1 w 17"/>
                <a:gd name="T41" fmla="*/ 4 h 8"/>
                <a:gd name="T42" fmla="*/ 1 w 17"/>
                <a:gd name="T43" fmla="*/ 6 h 8"/>
                <a:gd name="T44" fmla="*/ 1 w 17"/>
                <a:gd name="T45" fmla="*/ 6 h 8"/>
                <a:gd name="T46" fmla="*/ 3 w 17"/>
                <a:gd name="T47" fmla="*/ 5 h 8"/>
                <a:gd name="T48" fmla="*/ 6 w 17"/>
                <a:gd name="T4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8">
                  <a:moveTo>
                    <a:pt x="6" y="5"/>
                  </a:moveTo>
                  <a:cubicBezTo>
                    <a:pt x="7" y="5"/>
                    <a:pt x="8" y="6"/>
                    <a:pt x="9" y="5"/>
                  </a:cubicBezTo>
                  <a:cubicBezTo>
                    <a:pt x="10" y="5"/>
                    <a:pt x="10" y="6"/>
                    <a:pt x="10" y="6"/>
                  </a:cubicBezTo>
                  <a:cubicBezTo>
                    <a:pt x="11" y="6"/>
                    <a:pt x="12" y="7"/>
                    <a:pt x="12" y="7"/>
                  </a:cubicBezTo>
                  <a:cubicBezTo>
                    <a:pt x="13" y="7"/>
                    <a:pt x="13" y="8"/>
                    <a:pt x="14" y="8"/>
                  </a:cubicBezTo>
                  <a:cubicBezTo>
                    <a:pt x="14" y="8"/>
                    <a:pt x="14" y="8"/>
                    <a:pt x="14" y="7"/>
                  </a:cubicBezTo>
                  <a:cubicBezTo>
                    <a:pt x="15" y="7"/>
                    <a:pt x="15" y="7"/>
                    <a:pt x="16" y="7"/>
                  </a:cubicBezTo>
                  <a:cubicBezTo>
                    <a:pt x="16" y="7"/>
                    <a:pt x="16" y="7"/>
                    <a:pt x="17" y="6"/>
                  </a:cubicBezTo>
                  <a:cubicBezTo>
                    <a:pt x="17" y="6"/>
                    <a:pt x="17" y="6"/>
                    <a:pt x="17" y="6"/>
                  </a:cubicBezTo>
                  <a:cubicBezTo>
                    <a:pt x="17" y="6"/>
                    <a:pt x="17" y="5"/>
                    <a:pt x="17" y="5"/>
                  </a:cubicBezTo>
                  <a:cubicBezTo>
                    <a:pt x="16" y="4"/>
                    <a:pt x="16" y="4"/>
                    <a:pt x="16" y="3"/>
                  </a:cubicBezTo>
                  <a:cubicBezTo>
                    <a:pt x="16" y="3"/>
                    <a:pt x="16" y="2"/>
                    <a:pt x="16" y="2"/>
                  </a:cubicBezTo>
                  <a:cubicBezTo>
                    <a:pt x="16" y="2"/>
                    <a:pt x="15" y="2"/>
                    <a:pt x="15" y="1"/>
                  </a:cubicBezTo>
                  <a:cubicBezTo>
                    <a:pt x="15" y="1"/>
                    <a:pt x="13" y="1"/>
                    <a:pt x="13" y="1"/>
                  </a:cubicBezTo>
                  <a:cubicBezTo>
                    <a:pt x="13" y="1"/>
                    <a:pt x="11" y="0"/>
                    <a:pt x="11" y="0"/>
                  </a:cubicBezTo>
                  <a:cubicBezTo>
                    <a:pt x="11" y="0"/>
                    <a:pt x="9" y="0"/>
                    <a:pt x="8" y="0"/>
                  </a:cubicBezTo>
                  <a:cubicBezTo>
                    <a:pt x="8" y="1"/>
                    <a:pt x="8" y="1"/>
                    <a:pt x="8" y="2"/>
                  </a:cubicBezTo>
                  <a:cubicBezTo>
                    <a:pt x="8" y="3"/>
                    <a:pt x="7" y="3"/>
                    <a:pt x="6" y="3"/>
                  </a:cubicBezTo>
                  <a:cubicBezTo>
                    <a:pt x="6" y="3"/>
                    <a:pt x="4" y="1"/>
                    <a:pt x="4" y="1"/>
                  </a:cubicBezTo>
                  <a:cubicBezTo>
                    <a:pt x="4" y="0"/>
                    <a:pt x="3" y="1"/>
                    <a:pt x="2" y="2"/>
                  </a:cubicBezTo>
                  <a:cubicBezTo>
                    <a:pt x="1" y="2"/>
                    <a:pt x="2" y="3"/>
                    <a:pt x="1" y="4"/>
                  </a:cubicBezTo>
                  <a:cubicBezTo>
                    <a:pt x="0" y="4"/>
                    <a:pt x="0" y="5"/>
                    <a:pt x="1" y="6"/>
                  </a:cubicBezTo>
                  <a:cubicBezTo>
                    <a:pt x="1" y="6"/>
                    <a:pt x="1" y="6"/>
                    <a:pt x="1" y="6"/>
                  </a:cubicBezTo>
                  <a:cubicBezTo>
                    <a:pt x="1" y="6"/>
                    <a:pt x="2" y="6"/>
                    <a:pt x="3" y="5"/>
                  </a:cubicBezTo>
                  <a:cubicBezTo>
                    <a:pt x="3" y="5"/>
                    <a:pt x="5" y="5"/>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2" name="Freeform 264">
              <a:extLst>
                <a:ext uri="{FF2B5EF4-FFF2-40B4-BE49-F238E27FC236}">
                  <a16:creationId xmlns:a16="http://schemas.microsoft.com/office/drawing/2014/main" id="{31E43829-1D7A-4648-BBB0-C95107DDC13F}"/>
                </a:ext>
              </a:extLst>
            </p:cNvPr>
            <p:cNvSpPr>
              <a:spLocks/>
            </p:cNvSpPr>
            <p:nvPr/>
          </p:nvSpPr>
          <p:spPr bwMode="auto">
            <a:xfrm>
              <a:off x="-3351213" y="1693863"/>
              <a:ext cx="50800" cy="30163"/>
            </a:xfrm>
            <a:custGeom>
              <a:avLst/>
              <a:gdLst>
                <a:gd name="T0" fmla="*/ 2 w 14"/>
                <a:gd name="T1" fmla="*/ 4 h 8"/>
                <a:gd name="T2" fmla="*/ 3 w 14"/>
                <a:gd name="T3" fmla="*/ 5 h 8"/>
                <a:gd name="T4" fmla="*/ 5 w 14"/>
                <a:gd name="T5" fmla="*/ 5 h 8"/>
                <a:gd name="T6" fmla="*/ 5 w 14"/>
                <a:gd name="T7" fmla="*/ 7 h 8"/>
                <a:gd name="T8" fmla="*/ 6 w 14"/>
                <a:gd name="T9" fmla="*/ 8 h 8"/>
                <a:gd name="T10" fmla="*/ 8 w 14"/>
                <a:gd name="T11" fmla="*/ 8 h 8"/>
                <a:gd name="T12" fmla="*/ 9 w 14"/>
                <a:gd name="T13" fmla="*/ 8 h 8"/>
                <a:gd name="T14" fmla="*/ 11 w 14"/>
                <a:gd name="T15" fmla="*/ 7 h 8"/>
                <a:gd name="T16" fmla="*/ 11 w 14"/>
                <a:gd name="T17" fmla="*/ 6 h 8"/>
                <a:gd name="T18" fmla="*/ 12 w 14"/>
                <a:gd name="T19" fmla="*/ 5 h 8"/>
                <a:gd name="T20" fmla="*/ 13 w 14"/>
                <a:gd name="T21" fmla="*/ 4 h 8"/>
                <a:gd name="T22" fmla="*/ 13 w 14"/>
                <a:gd name="T23" fmla="*/ 4 h 8"/>
                <a:gd name="T24" fmla="*/ 14 w 14"/>
                <a:gd name="T25" fmla="*/ 3 h 8"/>
                <a:gd name="T26" fmla="*/ 12 w 14"/>
                <a:gd name="T27" fmla="*/ 2 h 8"/>
                <a:gd name="T28" fmla="*/ 10 w 14"/>
                <a:gd name="T29" fmla="*/ 1 h 8"/>
                <a:gd name="T30" fmla="*/ 9 w 14"/>
                <a:gd name="T31" fmla="*/ 0 h 8"/>
                <a:gd name="T32" fmla="*/ 6 w 14"/>
                <a:gd name="T33" fmla="*/ 0 h 8"/>
                <a:gd name="T34" fmla="*/ 3 w 14"/>
                <a:gd name="T35" fmla="*/ 0 h 8"/>
                <a:gd name="T36" fmla="*/ 1 w 14"/>
                <a:gd name="T37" fmla="*/ 1 h 8"/>
                <a:gd name="T38" fmla="*/ 0 w 14"/>
                <a:gd name="T39" fmla="*/ 3 h 8"/>
                <a:gd name="T40" fmla="*/ 1 w 14"/>
                <a:gd name="T41" fmla="*/ 4 h 8"/>
                <a:gd name="T42" fmla="*/ 2 w 1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8">
                  <a:moveTo>
                    <a:pt x="2" y="4"/>
                  </a:moveTo>
                  <a:cubicBezTo>
                    <a:pt x="2" y="5"/>
                    <a:pt x="3" y="5"/>
                    <a:pt x="3" y="5"/>
                  </a:cubicBezTo>
                  <a:cubicBezTo>
                    <a:pt x="4" y="5"/>
                    <a:pt x="5" y="5"/>
                    <a:pt x="5" y="5"/>
                  </a:cubicBezTo>
                  <a:cubicBezTo>
                    <a:pt x="5" y="6"/>
                    <a:pt x="4" y="7"/>
                    <a:pt x="5" y="7"/>
                  </a:cubicBezTo>
                  <a:cubicBezTo>
                    <a:pt x="5" y="7"/>
                    <a:pt x="6" y="8"/>
                    <a:pt x="6" y="8"/>
                  </a:cubicBezTo>
                  <a:cubicBezTo>
                    <a:pt x="7" y="8"/>
                    <a:pt x="8" y="8"/>
                    <a:pt x="8" y="8"/>
                  </a:cubicBezTo>
                  <a:cubicBezTo>
                    <a:pt x="9" y="8"/>
                    <a:pt x="9" y="8"/>
                    <a:pt x="9" y="8"/>
                  </a:cubicBezTo>
                  <a:cubicBezTo>
                    <a:pt x="10" y="7"/>
                    <a:pt x="11" y="7"/>
                    <a:pt x="11" y="7"/>
                  </a:cubicBezTo>
                  <a:cubicBezTo>
                    <a:pt x="11" y="7"/>
                    <a:pt x="11" y="7"/>
                    <a:pt x="11" y="6"/>
                  </a:cubicBezTo>
                  <a:cubicBezTo>
                    <a:pt x="11" y="6"/>
                    <a:pt x="12" y="5"/>
                    <a:pt x="12" y="5"/>
                  </a:cubicBezTo>
                  <a:cubicBezTo>
                    <a:pt x="13" y="5"/>
                    <a:pt x="13" y="4"/>
                    <a:pt x="13" y="4"/>
                  </a:cubicBezTo>
                  <a:cubicBezTo>
                    <a:pt x="14" y="4"/>
                    <a:pt x="13" y="4"/>
                    <a:pt x="13" y="4"/>
                  </a:cubicBezTo>
                  <a:cubicBezTo>
                    <a:pt x="13" y="3"/>
                    <a:pt x="13" y="3"/>
                    <a:pt x="14" y="3"/>
                  </a:cubicBezTo>
                  <a:cubicBezTo>
                    <a:pt x="13" y="3"/>
                    <a:pt x="13" y="2"/>
                    <a:pt x="12" y="2"/>
                  </a:cubicBezTo>
                  <a:cubicBezTo>
                    <a:pt x="12" y="2"/>
                    <a:pt x="11" y="1"/>
                    <a:pt x="10" y="1"/>
                  </a:cubicBezTo>
                  <a:cubicBezTo>
                    <a:pt x="10" y="1"/>
                    <a:pt x="10" y="0"/>
                    <a:pt x="9" y="0"/>
                  </a:cubicBezTo>
                  <a:cubicBezTo>
                    <a:pt x="8" y="1"/>
                    <a:pt x="7" y="0"/>
                    <a:pt x="6" y="0"/>
                  </a:cubicBezTo>
                  <a:cubicBezTo>
                    <a:pt x="5" y="0"/>
                    <a:pt x="3" y="0"/>
                    <a:pt x="3" y="0"/>
                  </a:cubicBezTo>
                  <a:cubicBezTo>
                    <a:pt x="2" y="1"/>
                    <a:pt x="1" y="1"/>
                    <a:pt x="1" y="1"/>
                  </a:cubicBezTo>
                  <a:cubicBezTo>
                    <a:pt x="1" y="2"/>
                    <a:pt x="1" y="3"/>
                    <a:pt x="0" y="3"/>
                  </a:cubicBezTo>
                  <a:cubicBezTo>
                    <a:pt x="0" y="4"/>
                    <a:pt x="0" y="4"/>
                    <a:pt x="1" y="4"/>
                  </a:cubicBezTo>
                  <a:cubicBezTo>
                    <a:pt x="1" y="4"/>
                    <a:pt x="2" y="4"/>
                    <a:pt x="2"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3" name="Freeform 265">
              <a:extLst>
                <a:ext uri="{FF2B5EF4-FFF2-40B4-BE49-F238E27FC236}">
                  <a16:creationId xmlns:a16="http://schemas.microsoft.com/office/drawing/2014/main" id="{08AAB375-8747-4A95-8790-62E5F3549888}"/>
                </a:ext>
              </a:extLst>
            </p:cNvPr>
            <p:cNvSpPr>
              <a:spLocks/>
            </p:cNvSpPr>
            <p:nvPr/>
          </p:nvSpPr>
          <p:spPr bwMode="auto">
            <a:xfrm>
              <a:off x="-3470275" y="1795463"/>
              <a:ext cx="36512" cy="22225"/>
            </a:xfrm>
            <a:custGeom>
              <a:avLst/>
              <a:gdLst>
                <a:gd name="T0" fmla="*/ 9 w 10"/>
                <a:gd name="T1" fmla="*/ 2 h 6"/>
                <a:gd name="T2" fmla="*/ 8 w 10"/>
                <a:gd name="T3" fmla="*/ 2 h 6"/>
                <a:gd name="T4" fmla="*/ 8 w 10"/>
                <a:gd name="T5" fmla="*/ 1 h 6"/>
                <a:gd name="T6" fmla="*/ 7 w 10"/>
                <a:gd name="T7" fmla="*/ 0 h 6"/>
                <a:gd name="T8" fmla="*/ 5 w 10"/>
                <a:gd name="T9" fmla="*/ 0 h 6"/>
                <a:gd name="T10" fmla="*/ 3 w 10"/>
                <a:gd name="T11" fmla="*/ 0 h 6"/>
                <a:gd name="T12" fmla="*/ 3 w 10"/>
                <a:gd name="T13" fmla="*/ 0 h 6"/>
                <a:gd name="T14" fmla="*/ 2 w 10"/>
                <a:gd name="T15" fmla="*/ 1 h 6"/>
                <a:gd name="T16" fmla="*/ 0 w 10"/>
                <a:gd name="T17" fmla="*/ 3 h 6"/>
                <a:gd name="T18" fmla="*/ 0 w 10"/>
                <a:gd name="T19" fmla="*/ 4 h 6"/>
                <a:gd name="T20" fmla="*/ 1 w 10"/>
                <a:gd name="T21" fmla="*/ 4 h 6"/>
                <a:gd name="T22" fmla="*/ 2 w 10"/>
                <a:gd name="T23" fmla="*/ 5 h 6"/>
                <a:gd name="T24" fmla="*/ 2 w 10"/>
                <a:gd name="T25" fmla="*/ 5 h 6"/>
                <a:gd name="T26" fmla="*/ 4 w 10"/>
                <a:gd name="T27" fmla="*/ 5 h 6"/>
                <a:gd name="T28" fmla="*/ 5 w 10"/>
                <a:gd name="T29" fmla="*/ 4 h 6"/>
                <a:gd name="T30" fmla="*/ 6 w 10"/>
                <a:gd name="T31" fmla="*/ 5 h 6"/>
                <a:gd name="T32" fmla="*/ 7 w 10"/>
                <a:gd name="T33" fmla="*/ 4 h 6"/>
                <a:gd name="T34" fmla="*/ 8 w 10"/>
                <a:gd name="T35" fmla="*/ 4 h 6"/>
                <a:gd name="T36" fmla="*/ 9 w 10"/>
                <a:gd name="T37" fmla="*/ 4 h 6"/>
                <a:gd name="T38" fmla="*/ 10 w 10"/>
                <a:gd name="T39" fmla="*/ 3 h 6"/>
                <a:gd name="T40" fmla="*/ 10 w 10"/>
                <a:gd name="T41" fmla="*/ 3 h 6"/>
                <a:gd name="T42" fmla="*/ 10 w 10"/>
                <a:gd name="T43" fmla="*/ 2 h 6"/>
                <a:gd name="T44" fmla="*/ 9 w 10"/>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6">
                  <a:moveTo>
                    <a:pt x="9" y="2"/>
                  </a:moveTo>
                  <a:cubicBezTo>
                    <a:pt x="9" y="2"/>
                    <a:pt x="8" y="2"/>
                    <a:pt x="8" y="2"/>
                  </a:cubicBezTo>
                  <a:cubicBezTo>
                    <a:pt x="8" y="1"/>
                    <a:pt x="8" y="1"/>
                    <a:pt x="8" y="1"/>
                  </a:cubicBezTo>
                  <a:cubicBezTo>
                    <a:pt x="8" y="0"/>
                    <a:pt x="7" y="0"/>
                    <a:pt x="7" y="0"/>
                  </a:cubicBezTo>
                  <a:cubicBezTo>
                    <a:pt x="6" y="0"/>
                    <a:pt x="6" y="0"/>
                    <a:pt x="5" y="0"/>
                  </a:cubicBezTo>
                  <a:cubicBezTo>
                    <a:pt x="5" y="0"/>
                    <a:pt x="4" y="0"/>
                    <a:pt x="3" y="0"/>
                  </a:cubicBezTo>
                  <a:cubicBezTo>
                    <a:pt x="3" y="0"/>
                    <a:pt x="3" y="0"/>
                    <a:pt x="3" y="0"/>
                  </a:cubicBezTo>
                  <a:cubicBezTo>
                    <a:pt x="2" y="0"/>
                    <a:pt x="2" y="1"/>
                    <a:pt x="2" y="1"/>
                  </a:cubicBezTo>
                  <a:cubicBezTo>
                    <a:pt x="2" y="2"/>
                    <a:pt x="0" y="2"/>
                    <a:pt x="0" y="3"/>
                  </a:cubicBezTo>
                  <a:cubicBezTo>
                    <a:pt x="0" y="4"/>
                    <a:pt x="0" y="5"/>
                    <a:pt x="0" y="4"/>
                  </a:cubicBezTo>
                  <a:cubicBezTo>
                    <a:pt x="1" y="4"/>
                    <a:pt x="1" y="4"/>
                    <a:pt x="1" y="4"/>
                  </a:cubicBezTo>
                  <a:cubicBezTo>
                    <a:pt x="1" y="5"/>
                    <a:pt x="2" y="5"/>
                    <a:pt x="2" y="5"/>
                  </a:cubicBezTo>
                  <a:cubicBezTo>
                    <a:pt x="2" y="5"/>
                    <a:pt x="2" y="5"/>
                    <a:pt x="2" y="5"/>
                  </a:cubicBezTo>
                  <a:cubicBezTo>
                    <a:pt x="3" y="5"/>
                    <a:pt x="4" y="5"/>
                    <a:pt x="4" y="5"/>
                  </a:cubicBezTo>
                  <a:cubicBezTo>
                    <a:pt x="4" y="5"/>
                    <a:pt x="5" y="4"/>
                    <a:pt x="5" y="4"/>
                  </a:cubicBezTo>
                  <a:cubicBezTo>
                    <a:pt x="5" y="3"/>
                    <a:pt x="6" y="5"/>
                    <a:pt x="6" y="5"/>
                  </a:cubicBezTo>
                  <a:cubicBezTo>
                    <a:pt x="7" y="6"/>
                    <a:pt x="7" y="5"/>
                    <a:pt x="7" y="4"/>
                  </a:cubicBezTo>
                  <a:cubicBezTo>
                    <a:pt x="7" y="4"/>
                    <a:pt x="7" y="4"/>
                    <a:pt x="8" y="4"/>
                  </a:cubicBezTo>
                  <a:cubicBezTo>
                    <a:pt x="8" y="4"/>
                    <a:pt x="9" y="4"/>
                    <a:pt x="9" y="4"/>
                  </a:cubicBezTo>
                  <a:cubicBezTo>
                    <a:pt x="9" y="3"/>
                    <a:pt x="9" y="3"/>
                    <a:pt x="10" y="3"/>
                  </a:cubicBezTo>
                  <a:cubicBezTo>
                    <a:pt x="10" y="3"/>
                    <a:pt x="10" y="3"/>
                    <a:pt x="10" y="3"/>
                  </a:cubicBezTo>
                  <a:cubicBezTo>
                    <a:pt x="10" y="2"/>
                    <a:pt x="10" y="2"/>
                    <a:pt x="10" y="2"/>
                  </a:cubicBezTo>
                  <a:cubicBezTo>
                    <a:pt x="10" y="2"/>
                    <a:pt x="10" y="2"/>
                    <a:pt x="9"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4" name="Freeform 266">
              <a:extLst>
                <a:ext uri="{FF2B5EF4-FFF2-40B4-BE49-F238E27FC236}">
                  <a16:creationId xmlns:a16="http://schemas.microsoft.com/office/drawing/2014/main" id="{FE93861D-B1AA-45C6-A4FA-1A6CF7B717E1}"/>
                </a:ext>
              </a:extLst>
            </p:cNvPr>
            <p:cNvSpPr>
              <a:spLocks/>
            </p:cNvSpPr>
            <p:nvPr/>
          </p:nvSpPr>
          <p:spPr bwMode="auto">
            <a:xfrm>
              <a:off x="-3470275" y="1716088"/>
              <a:ext cx="73025" cy="82550"/>
            </a:xfrm>
            <a:custGeom>
              <a:avLst/>
              <a:gdLst>
                <a:gd name="T0" fmla="*/ 2 w 20"/>
                <a:gd name="T1" fmla="*/ 6 h 23"/>
                <a:gd name="T2" fmla="*/ 1 w 20"/>
                <a:gd name="T3" fmla="*/ 7 h 23"/>
                <a:gd name="T4" fmla="*/ 2 w 20"/>
                <a:gd name="T5" fmla="*/ 8 h 23"/>
                <a:gd name="T6" fmla="*/ 1 w 20"/>
                <a:gd name="T7" fmla="*/ 9 h 23"/>
                <a:gd name="T8" fmla="*/ 0 w 20"/>
                <a:gd name="T9" fmla="*/ 9 h 23"/>
                <a:gd name="T10" fmla="*/ 0 w 20"/>
                <a:gd name="T11" fmla="*/ 11 h 23"/>
                <a:gd name="T12" fmla="*/ 0 w 20"/>
                <a:gd name="T13" fmla="*/ 12 h 23"/>
                <a:gd name="T14" fmla="*/ 0 w 20"/>
                <a:gd name="T15" fmla="*/ 14 h 23"/>
                <a:gd name="T16" fmla="*/ 0 w 20"/>
                <a:gd name="T17" fmla="*/ 15 h 23"/>
                <a:gd name="T18" fmla="*/ 1 w 20"/>
                <a:gd name="T19" fmla="*/ 17 h 23"/>
                <a:gd name="T20" fmla="*/ 1 w 20"/>
                <a:gd name="T21" fmla="*/ 17 h 23"/>
                <a:gd name="T22" fmla="*/ 3 w 20"/>
                <a:gd name="T23" fmla="*/ 18 h 23"/>
                <a:gd name="T24" fmla="*/ 4 w 20"/>
                <a:gd name="T25" fmla="*/ 18 h 23"/>
                <a:gd name="T26" fmla="*/ 4 w 20"/>
                <a:gd name="T27" fmla="*/ 19 h 23"/>
                <a:gd name="T28" fmla="*/ 3 w 20"/>
                <a:gd name="T29" fmla="*/ 21 h 23"/>
                <a:gd name="T30" fmla="*/ 3 w 20"/>
                <a:gd name="T31" fmla="*/ 22 h 23"/>
                <a:gd name="T32" fmla="*/ 5 w 20"/>
                <a:gd name="T33" fmla="*/ 22 h 23"/>
                <a:gd name="T34" fmla="*/ 7 w 20"/>
                <a:gd name="T35" fmla="*/ 22 h 23"/>
                <a:gd name="T36" fmla="*/ 8 w 20"/>
                <a:gd name="T37" fmla="*/ 23 h 23"/>
                <a:gd name="T38" fmla="*/ 8 w 20"/>
                <a:gd name="T39" fmla="*/ 22 h 23"/>
                <a:gd name="T40" fmla="*/ 10 w 20"/>
                <a:gd name="T41" fmla="*/ 23 h 23"/>
                <a:gd name="T42" fmla="*/ 11 w 20"/>
                <a:gd name="T43" fmla="*/ 22 h 23"/>
                <a:gd name="T44" fmla="*/ 12 w 20"/>
                <a:gd name="T45" fmla="*/ 22 h 23"/>
                <a:gd name="T46" fmla="*/ 15 w 20"/>
                <a:gd name="T47" fmla="*/ 22 h 23"/>
                <a:gd name="T48" fmla="*/ 16 w 20"/>
                <a:gd name="T49" fmla="*/ 21 h 23"/>
                <a:gd name="T50" fmla="*/ 17 w 20"/>
                <a:gd name="T51" fmla="*/ 20 h 23"/>
                <a:gd name="T52" fmla="*/ 18 w 20"/>
                <a:gd name="T53" fmla="*/ 19 h 23"/>
                <a:gd name="T54" fmla="*/ 15 w 20"/>
                <a:gd name="T55" fmla="*/ 17 h 23"/>
                <a:gd name="T56" fmla="*/ 15 w 20"/>
                <a:gd name="T57" fmla="*/ 15 h 23"/>
                <a:gd name="T58" fmla="*/ 15 w 20"/>
                <a:gd name="T59" fmla="*/ 14 h 23"/>
                <a:gd name="T60" fmla="*/ 17 w 20"/>
                <a:gd name="T61" fmla="*/ 13 h 23"/>
                <a:gd name="T62" fmla="*/ 19 w 20"/>
                <a:gd name="T63" fmla="*/ 12 h 23"/>
                <a:gd name="T64" fmla="*/ 20 w 20"/>
                <a:gd name="T65" fmla="*/ 12 h 23"/>
                <a:gd name="T66" fmla="*/ 20 w 20"/>
                <a:gd name="T67" fmla="*/ 11 h 23"/>
                <a:gd name="T68" fmla="*/ 20 w 20"/>
                <a:gd name="T69" fmla="*/ 9 h 23"/>
                <a:gd name="T70" fmla="*/ 19 w 20"/>
                <a:gd name="T71" fmla="*/ 8 h 23"/>
                <a:gd name="T72" fmla="*/ 19 w 20"/>
                <a:gd name="T73" fmla="*/ 6 h 23"/>
                <a:gd name="T74" fmla="*/ 19 w 20"/>
                <a:gd name="T75" fmla="*/ 5 h 23"/>
                <a:gd name="T76" fmla="*/ 19 w 20"/>
                <a:gd name="T77" fmla="*/ 3 h 23"/>
                <a:gd name="T78" fmla="*/ 19 w 20"/>
                <a:gd name="T79" fmla="*/ 3 h 23"/>
                <a:gd name="T80" fmla="*/ 18 w 20"/>
                <a:gd name="T81" fmla="*/ 2 h 23"/>
                <a:gd name="T82" fmla="*/ 17 w 20"/>
                <a:gd name="T83" fmla="*/ 2 h 23"/>
                <a:gd name="T84" fmla="*/ 17 w 20"/>
                <a:gd name="T85" fmla="*/ 0 h 23"/>
                <a:gd name="T86" fmla="*/ 15 w 20"/>
                <a:gd name="T87" fmla="*/ 1 h 23"/>
                <a:gd name="T88" fmla="*/ 13 w 20"/>
                <a:gd name="T89" fmla="*/ 2 h 23"/>
                <a:gd name="T90" fmla="*/ 11 w 20"/>
                <a:gd name="T91" fmla="*/ 2 h 23"/>
                <a:gd name="T92" fmla="*/ 11 w 20"/>
                <a:gd name="T93" fmla="*/ 1 h 23"/>
                <a:gd name="T94" fmla="*/ 9 w 20"/>
                <a:gd name="T95" fmla="*/ 0 h 23"/>
                <a:gd name="T96" fmla="*/ 9 w 20"/>
                <a:gd name="T97" fmla="*/ 0 h 23"/>
                <a:gd name="T98" fmla="*/ 8 w 20"/>
                <a:gd name="T99" fmla="*/ 0 h 23"/>
                <a:gd name="T100" fmla="*/ 6 w 20"/>
                <a:gd name="T101" fmla="*/ 0 h 23"/>
                <a:gd name="T102" fmla="*/ 6 w 20"/>
                <a:gd name="T103" fmla="*/ 1 h 23"/>
                <a:gd name="T104" fmla="*/ 7 w 20"/>
                <a:gd name="T105" fmla="*/ 3 h 23"/>
                <a:gd name="T106" fmla="*/ 6 w 20"/>
                <a:gd name="T107" fmla="*/ 4 h 23"/>
                <a:gd name="T108" fmla="*/ 4 w 20"/>
                <a:gd name="T109" fmla="*/ 3 h 23"/>
                <a:gd name="T110" fmla="*/ 2 w 20"/>
                <a:gd name="T111" fmla="*/ 4 h 23"/>
                <a:gd name="T112" fmla="*/ 2 w 20"/>
                <a:gd name="T113" fmla="*/ 4 h 23"/>
                <a:gd name="T114" fmla="*/ 2 w 20"/>
                <a:gd name="T11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 h="23">
                  <a:moveTo>
                    <a:pt x="2" y="6"/>
                  </a:moveTo>
                  <a:cubicBezTo>
                    <a:pt x="2" y="7"/>
                    <a:pt x="1" y="7"/>
                    <a:pt x="1" y="7"/>
                  </a:cubicBezTo>
                  <a:cubicBezTo>
                    <a:pt x="1" y="7"/>
                    <a:pt x="2" y="8"/>
                    <a:pt x="2" y="8"/>
                  </a:cubicBezTo>
                  <a:cubicBezTo>
                    <a:pt x="2" y="8"/>
                    <a:pt x="1" y="8"/>
                    <a:pt x="1" y="9"/>
                  </a:cubicBezTo>
                  <a:cubicBezTo>
                    <a:pt x="1" y="9"/>
                    <a:pt x="0" y="9"/>
                    <a:pt x="0" y="9"/>
                  </a:cubicBezTo>
                  <a:cubicBezTo>
                    <a:pt x="0" y="9"/>
                    <a:pt x="0" y="10"/>
                    <a:pt x="0" y="11"/>
                  </a:cubicBezTo>
                  <a:cubicBezTo>
                    <a:pt x="0" y="11"/>
                    <a:pt x="0" y="12"/>
                    <a:pt x="0" y="12"/>
                  </a:cubicBezTo>
                  <a:cubicBezTo>
                    <a:pt x="0" y="13"/>
                    <a:pt x="0" y="13"/>
                    <a:pt x="0" y="14"/>
                  </a:cubicBezTo>
                  <a:cubicBezTo>
                    <a:pt x="0" y="14"/>
                    <a:pt x="0" y="14"/>
                    <a:pt x="0" y="15"/>
                  </a:cubicBezTo>
                  <a:cubicBezTo>
                    <a:pt x="0" y="15"/>
                    <a:pt x="0" y="15"/>
                    <a:pt x="1" y="17"/>
                  </a:cubicBezTo>
                  <a:cubicBezTo>
                    <a:pt x="1" y="17"/>
                    <a:pt x="1" y="17"/>
                    <a:pt x="1" y="17"/>
                  </a:cubicBezTo>
                  <a:cubicBezTo>
                    <a:pt x="1" y="17"/>
                    <a:pt x="2" y="18"/>
                    <a:pt x="3" y="18"/>
                  </a:cubicBezTo>
                  <a:cubicBezTo>
                    <a:pt x="3" y="18"/>
                    <a:pt x="3" y="18"/>
                    <a:pt x="4" y="18"/>
                  </a:cubicBezTo>
                  <a:cubicBezTo>
                    <a:pt x="4" y="18"/>
                    <a:pt x="5" y="18"/>
                    <a:pt x="4" y="19"/>
                  </a:cubicBezTo>
                  <a:cubicBezTo>
                    <a:pt x="4" y="19"/>
                    <a:pt x="3" y="20"/>
                    <a:pt x="3" y="21"/>
                  </a:cubicBezTo>
                  <a:cubicBezTo>
                    <a:pt x="3" y="21"/>
                    <a:pt x="3" y="22"/>
                    <a:pt x="3" y="22"/>
                  </a:cubicBezTo>
                  <a:cubicBezTo>
                    <a:pt x="4" y="22"/>
                    <a:pt x="5" y="22"/>
                    <a:pt x="5" y="22"/>
                  </a:cubicBezTo>
                  <a:cubicBezTo>
                    <a:pt x="6" y="22"/>
                    <a:pt x="6" y="22"/>
                    <a:pt x="7" y="22"/>
                  </a:cubicBezTo>
                  <a:cubicBezTo>
                    <a:pt x="7" y="22"/>
                    <a:pt x="8" y="22"/>
                    <a:pt x="8" y="23"/>
                  </a:cubicBezTo>
                  <a:cubicBezTo>
                    <a:pt x="8" y="22"/>
                    <a:pt x="8" y="22"/>
                    <a:pt x="8" y="22"/>
                  </a:cubicBezTo>
                  <a:cubicBezTo>
                    <a:pt x="9" y="22"/>
                    <a:pt x="9" y="23"/>
                    <a:pt x="10" y="23"/>
                  </a:cubicBezTo>
                  <a:cubicBezTo>
                    <a:pt x="10" y="22"/>
                    <a:pt x="11" y="22"/>
                    <a:pt x="11" y="22"/>
                  </a:cubicBezTo>
                  <a:cubicBezTo>
                    <a:pt x="11" y="23"/>
                    <a:pt x="12" y="23"/>
                    <a:pt x="12" y="22"/>
                  </a:cubicBezTo>
                  <a:cubicBezTo>
                    <a:pt x="13" y="22"/>
                    <a:pt x="14" y="22"/>
                    <a:pt x="15" y="22"/>
                  </a:cubicBezTo>
                  <a:cubicBezTo>
                    <a:pt x="15" y="22"/>
                    <a:pt x="16" y="22"/>
                    <a:pt x="16" y="21"/>
                  </a:cubicBezTo>
                  <a:cubicBezTo>
                    <a:pt x="15" y="20"/>
                    <a:pt x="16" y="20"/>
                    <a:pt x="17" y="20"/>
                  </a:cubicBezTo>
                  <a:cubicBezTo>
                    <a:pt x="17" y="19"/>
                    <a:pt x="18" y="19"/>
                    <a:pt x="18" y="19"/>
                  </a:cubicBezTo>
                  <a:cubicBezTo>
                    <a:pt x="18" y="18"/>
                    <a:pt x="16" y="17"/>
                    <a:pt x="15" y="17"/>
                  </a:cubicBezTo>
                  <a:cubicBezTo>
                    <a:pt x="15" y="17"/>
                    <a:pt x="15" y="15"/>
                    <a:pt x="15" y="15"/>
                  </a:cubicBezTo>
                  <a:cubicBezTo>
                    <a:pt x="14" y="15"/>
                    <a:pt x="14" y="14"/>
                    <a:pt x="15" y="14"/>
                  </a:cubicBezTo>
                  <a:cubicBezTo>
                    <a:pt x="15" y="14"/>
                    <a:pt x="16" y="13"/>
                    <a:pt x="17" y="13"/>
                  </a:cubicBezTo>
                  <a:cubicBezTo>
                    <a:pt x="18" y="12"/>
                    <a:pt x="19" y="12"/>
                    <a:pt x="19" y="12"/>
                  </a:cubicBezTo>
                  <a:cubicBezTo>
                    <a:pt x="19" y="12"/>
                    <a:pt x="20" y="12"/>
                    <a:pt x="20" y="12"/>
                  </a:cubicBezTo>
                  <a:cubicBezTo>
                    <a:pt x="20" y="12"/>
                    <a:pt x="20" y="11"/>
                    <a:pt x="20" y="11"/>
                  </a:cubicBezTo>
                  <a:cubicBezTo>
                    <a:pt x="20" y="10"/>
                    <a:pt x="20" y="10"/>
                    <a:pt x="20" y="9"/>
                  </a:cubicBezTo>
                  <a:cubicBezTo>
                    <a:pt x="20" y="8"/>
                    <a:pt x="19" y="8"/>
                    <a:pt x="19" y="8"/>
                  </a:cubicBezTo>
                  <a:cubicBezTo>
                    <a:pt x="19" y="7"/>
                    <a:pt x="19" y="7"/>
                    <a:pt x="19" y="6"/>
                  </a:cubicBezTo>
                  <a:cubicBezTo>
                    <a:pt x="18" y="6"/>
                    <a:pt x="18" y="6"/>
                    <a:pt x="19" y="5"/>
                  </a:cubicBezTo>
                  <a:cubicBezTo>
                    <a:pt x="19" y="5"/>
                    <a:pt x="19" y="3"/>
                    <a:pt x="19" y="3"/>
                  </a:cubicBezTo>
                  <a:cubicBezTo>
                    <a:pt x="19" y="3"/>
                    <a:pt x="19" y="3"/>
                    <a:pt x="19" y="3"/>
                  </a:cubicBezTo>
                  <a:cubicBezTo>
                    <a:pt x="19" y="3"/>
                    <a:pt x="18" y="3"/>
                    <a:pt x="18" y="2"/>
                  </a:cubicBezTo>
                  <a:cubicBezTo>
                    <a:pt x="18" y="2"/>
                    <a:pt x="18" y="2"/>
                    <a:pt x="17" y="2"/>
                  </a:cubicBezTo>
                  <a:cubicBezTo>
                    <a:pt x="16" y="2"/>
                    <a:pt x="18" y="1"/>
                    <a:pt x="17" y="0"/>
                  </a:cubicBezTo>
                  <a:cubicBezTo>
                    <a:pt x="17" y="0"/>
                    <a:pt x="16" y="1"/>
                    <a:pt x="15" y="1"/>
                  </a:cubicBezTo>
                  <a:cubicBezTo>
                    <a:pt x="14" y="1"/>
                    <a:pt x="13" y="2"/>
                    <a:pt x="13" y="2"/>
                  </a:cubicBezTo>
                  <a:cubicBezTo>
                    <a:pt x="12" y="3"/>
                    <a:pt x="11" y="2"/>
                    <a:pt x="11" y="2"/>
                  </a:cubicBezTo>
                  <a:cubicBezTo>
                    <a:pt x="12" y="1"/>
                    <a:pt x="11" y="1"/>
                    <a:pt x="11" y="1"/>
                  </a:cubicBezTo>
                  <a:cubicBezTo>
                    <a:pt x="10" y="1"/>
                    <a:pt x="9" y="1"/>
                    <a:pt x="9" y="0"/>
                  </a:cubicBezTo>
                  <a:cubicBezTo>
                    <a:pt x="9" y="0"/>
                    <a:pt x="9" y="0"/>
                    <a:pt x="9" y="0"/>
                  </a:cubicBezTo>
                  <a:cubicBezTo>
                    <a:pt x="8" y="0"/>
                    <a:pt x="8" y="0"/>
                    <a:pt x="8" y="0"/>
                  </a:cubicBezTo>
                  <a:cubicBezTo>
                    <a:pt x="7" y="0"/>
                    <a:pt x="7" y="0"/>
                    <a:pt x="6" y="0"/>
                  </a:cubicBezTo>
                  <a:cubicBezTo>
                    <a:pt x="6" y="0"/>
                    <a:pt x="6" y="0"/>
                    <a:pt x="6" y="1"/>
                  </a:cubicBezTo>
                  <a:cubicBezTo>
                    <a:pt x="6" y="1"/>
                    <a:pt x="6" y="2"/>
                    <a:pt x="7" y="3"/>
                  </a:cubicBezTo>
                  <a:cubicBezTo>
                    <a:pt x="7" y="4"/>
                    <a:pt x="6" y="3"/>
                    <a:pt x="6" y="4"/>
                  </a:cubicBezTo>
                  <a:cubicBezTo>
                    <a:pt x="6" y="4"/>
                    <a:pt x="4" y="4"/>
                    <a:pt x="4" y="3"/>
                  </a:cubicBezTo>
                  <a:cubicBezTo>
                    <a:pt x="4" y="3"/>
                    <a:pt x="2" y="3"/>
                    <a:pt x="2" y="4"/>
                  </a:cubicBezTo>
                  <a:cubicBezTo>
                    <a:pt x="2" y="4"/>
                    <a:pt x="2" y="4"/>
                    <a:pt x="2" y="4"/>
                  </a:cubicBezTo>
                  <a:cubicBezTo>
                    <a:pt x="2" y="5"/>
                    <a:pt x="2" y="5"/>
                    <a:pt x="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5" name="Freeform 267">
              <a:extLst>
                <a:ext uri="{FF2B5EF4-FFF2-40B4-BE49-F238E27FC236}">
                  <a16:creationId xmlns:a16="http://schemas.microsoft.com/office/drawing/2014/main" id="{6BBBF74B-060E-4CE5-B9E4-5DC265C66C54}"/>
                </a:ext>
              </a:extLst>
            </p:cNvPr>
            <p:cNvSpPr>
              <a:spLocks/>
            </p:cNvSpPr>
            <p:nvPr/>
          </p:nvSpPr>
          <p:spPr bwMode="auto">
            <a:xfrm>
              <a:off x="-3348038" y="1511300"/>
              <a:ext cx="87312" cy="139700"/>
            </a:xfrm>
            <a:custGeom>
              <a:avLst/>
              <a:gdLst>
                <a:gd name="T0" fmla="*/ 20 w 24"/>
                <a:gd name="T1" fmla="*/ 33 h 39"/>
                <a:gd name="T2" fmla="*/ 24 w 24"/>
                <a:gd name="T3" fmla="*/ 30 h 39"/>
                <a:gd name="T4" fmla="*/ 23 w 24"/>
                <a:gd name="T5" fmla="*/ 28 h 39"/>
                <a:gd name="T6" fmla="*/ 20 w 24"/>
                <a:gd name="T7" fmla="*/ 25 h 39"/>
                <a:gd name="T8" fmla="*/ 22 w 24"/>
                <a:gd name="T9" fmla="*/ 24 h 39"/>
                <a:gd name="T10" fmla="*/ 20 w 24"/>
                <a:gd name="T11" fmla="*/ 23 h 39"/>
                <a:gd name="T12" fmla="*/ 21 w 24"/>
                <a:gd name="T13" fmla="*/ 22 h 39"/>
                <a:gd name="T14" fmla="*/ 20 w 24"/>
                <a:gd name="T15" fmla="*/ 21 h 39"/>
                <a:gd name="T16" fmla="*/ 20 w 24"/>
                <a:gd name="T17" fmla="*/ 20 h 39"/>
                <a:gd name="T18" fmla="*/ 20 w 24"/>
                <a:gd name="T19" fmla="*/ 18 h 39"/>
                <a:gd name="T20" fmla="*/ 21 w 24"/>
                <a:gd name="T21" fmla="*/ 17 h 39"/>
                <a:gd name="T22" fmla="*/ 18 w 24"/>
                <a:gd name="T23" fmla="*/ 14 h 39"/>
                <a:gd name="T24" fmla="*/ 19 w 24"/>
                <a:gd name="T25" fmla="*/ 12 h 39"/>
                <a:gd name="T26" fmla="*/ 20 w 24"/>
                <a:gd name="T27" fmla="*/ 10 h 39"/>
                <a:gd name="T28" fmla="*/ 19 w 24"/>
                <a:gd name="T29" fmla="*/ 9 h 39"/>
                <a:gd name="T30" fmla="*/ 17 w 24"/>
                <a:gd name="T31" fmla="*/ 8 h 39"/>
                <a:gd name="T32" fmla="*/ 17 w 24"/>
                <a:gd name="T33" fmla="*/ 7 h 39"/>
                <a:gd name="T34" fmla="*/ 17 w 24"/>
                <a:gd name="T35" fmla="*/ 5 h 39"/>
                <a:gd name="T36" fmla="*/ 18 w 24"/>
                <a:gd name="T37" fmla="*/ 5 h 39"/>
                <a:gd name="T38" fmla="*/ 19 w 24"/>
                <a:gd name="T39" fmla="*/ 4 h 39"/>
                <a:gd name="T40" fmla="*/ 19 w 24"/>
                <a:gd name="T41" fmla="*/ 3 h 39"/>
                <a:gd name="T42" fmla="*/ 16 w 24"/>
                <a:gd name="T43" fmla="*/ 1 h 39"/>
                <a:gd name="T44" fmla="*/ 14 w 24"/>
                <a:gd name="T45" fmla="*/ 1 h 39"/>
                <a:gd name="T46" fmla="*/ 12 w 24"/>
                <a:gd name="T47" fmla="*/ 1 h 39"/>
                <a:gd name="T48" fmla="*/ 11 w 24"/>
                <a:gd name="T49" fmla="*/ 3 h 39"/>
                <a:gd name="T50" fmla="*/ 10 w 24"/>
                <a:gd name="T51" fmla="*/ 5 h 39"/>
                <a:gd name="T52" fmla="*/ 9 w 24"/>
                <a:gd name="T53" fmla="*/ 6 h 39"/>
                <a:gd name="T54" fmla="*/ 8 w 24"/>
                <a:gd name="T55" fmla="*/ 6 h 39"/>
                <a:gd name="T56" fmla="*/ 6 w 24"/>
                <a:gd name="T57" fmla="*/ 6 h 39"/>
                <a:gd name="T58" fmla="*/ 4 w 24"/>
                <a:gd name="T59" fmla="*/ 6 h 39"/>
                <a:gd name="T60" fmla="*/ 1 w 24"/>
                <a:gd name="T61" fmla="*/ 4 h 39"/>
                <a:gd name="T62" fmla="*/ 0 w 24"/>
                <a:gd name="T63" fmla="*/ 5 h 39"/>
                <a:gd name="T64" fmla="*/ 2 w 24"/>
                <a:gd name="T65" fmla="*/ 7 h 39"/>
                <a:gd name="T66" fmla="*/ 5 w 24"/>
                <a:gd name="T67" fmla="*/ 9 h 39"/>
                <a:gd name="T68" fmla="*/ 6 w 24"/>
                <a:gd name="T69" fmla="*/ 11 h 39"/>
                <a:gd name="T70" fmla="*/ 6 w 24"/>
                <a:gd name="T71" fmla="*/ 13 h 39"/>
                <a:gd name="T72" fmla="*/ 6 w 24"/>
                <a:gd name="T73" fmla="*/ 15 h 39"/>
                <a:gd name="T74" fmla="*/ 6 w 24"/>
                <a:gd name="T75" fmla="*/ 16 h 39"/>
                <a:gd name="T76" fmla="*/ 7 w 24"/>
                <a:gd name="T77" fmla="*/ 18 h 39"/>
                <a:gd name="T78" fmla="*/ 9 w 24"/>
                <a:gd name="T79" fmla="*/ 18 h 39"/>
                <a:gd name="T80" fmla="*/ 9 w 24"/>
                <a:gd name="T81" fmla="*/ 20 h 39"/>
                <a:gd name="T82" fmla="*/ 9 w 24"/>
                <a:gd name="T83" fmla="*/ 21 h 39"/>
                <a:gd name="T84" fmla="*/ 8 w 24"/>
                <a:gd name="T85" fmla="*/ 22 h 39"/>
                <a:gd name="T86" fmla="*/ 5 w 24"/>
                <a:gd name="T87" fmla="*/ 24 h 39"/>
                <a:gd name="T88" fmla="*/ 4 w 24"/>
                <a:gd name="T89" fmla="*/ 25 h 39"/>
                <a:gd name="T90" fmla="*/ 3 w 24"/>
                <a:gd name="T91" fmla="*/ 27 h 39"/>
                <a:gd name="T92" fmla="*/ 1 w 24"/>
                <a:gd name="T93" fmla="*/ 27 h 39"/>
                <a:gd name="T94" fmla="*/ 0 w 24"/>
                <a:gd name="T95" fmla="*/ 29 h 39"/>
                <a:gd name="T96" fmla="*/ 0 w 24"/>
                <a:gd name="T97" fmla="*/ 30 h 39"/>
                <a:gd name="T98" fmla="*/ 0 w 24"/>
                <a:gd name="T99" fmla="*/ 32 h 39"/>
                <a:gd name="T100" fmla="*/ 1 w 24"/>
                <a:gd name="T101" fmla="*/ 34 h 39"/>
                <a:gd name="T102" fmla="*/ 0 w 24"/>
                <a:gd name="T103" fmla="*/ 37 h 39"/>
                <a:gd name="T104" fmla="*/ 2 w 24"/>
                <a:gd name="T105" fmla="*/ 38 h 39"/>
                <a:gd name="T106" fmla="*/ 4 w 24"/>
                <a:gd name="T107" fmla="*/ 38 h 39"/>
                <a:gd name="T108" fmla="*/ 6 w 24"/>
                <a:gd name="T109" fmla="*/ 39 h 39"/>
                <a:gd name="T110" fmla="*/ 14 w 24"/>
                <a:gd name="T111" fmla="*/ 37 h 39"/>
                <a:gd name="T112" fmla="*/ 16 w 24"/>
                <a:gd name="T113" fmla="*/ 37 h 39"/>
                <a:gd name="T114" fmla="*/ 17 w 24"/>
                <a:gd name="T115" fmla="*/ 36 h 39"/>
                <a:gd name="T116" fmla="*/ 20 w 24"/>
                <a:gd name="T117"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9">
                  <a:moveTo>
                    <a:pt x="20" y="33"/>
                  </a:moveTo>
                  <a:cubicBezTo>
                    <a:pt x="21" y="32"/>
                    <a:pt x="23" y="31"/>
                    <a:pt x="24" y="30"/>
                  </a:cubicBezTo>
                  <a:cubicBezTo>
                    <a:pt x="24" y="29"/>
                    <a:pt x="24" y="29"/>
                    <a:pt x="23" y="28"/>
                  </a:cubicBezTo>
                  <a:cubicBezTo>
                    <a:pt x="22" y="27"/>
                    <a:pt x="20" y="26"/>
                    <a:pt x="20" y="25"/>
                  </a:cubicBezTo>
                  <a:cubicBezTo>
                    <a:pt x="20" y="25"/>
                    <a:pt x="22" y="25"/>
                    <a:pt x="22" y="24"/>
                  </a:cubicBezTo>
                  <a:cubicBezTo>
                    <a:pt x="22" y="23"/>
                    <a:pt x="21" y="23"/>
                    <a:pt x="20" y="23"/>
                  </a:cubicBezTo>
                  <a:cubicBezTo>
                    <a:pt x="20" y="22"/>
                    <a:pt x="21" y="22"/>
                    <a:pt x="21" y="22"/>
                  </a:cubicBezTo>
                  <a:cubicBezTo>
                    <a:pt x="21" y="21"/>
                    <a:pt x="20" y="21"/>
                    <a:pt x="20" y="21"/>
                  </a:cubicBezTo>
                  <a:cubicBezTo>
                    <a:pt x="19" y="21"/>
                    <a:pt x="20" y="21"/>
                    <a:pt x="20" y="20"/>
                  </a:cubicBezTo>
                  <a:cubicBezTo>
                    <a:pt x="20" y="20"/>
                    <a:pt x="19" y="19"/>
                    <a:pt x="20" y="18"/>
                  </a:cubicBezTo>
                  <a:cubicBezTo>
                    <a:pt x="20" y="18"/>
                    <a:pt x="21" y="18"/>
                    <a:pt x="21" y="17"/>
                  </a:cubicBezTo>
                  <a:cubicBezTo>
                    <a:pt x="20" y="16"/>
                    <a:pt x="19" y="14"/>
                    <a:pt x="18" y="14"/>
                  </a:cubicBezTo>
                  <a:cubicBezTo>
                    <a:pt x="18" y="13"/>
                    <a:pt x="19" y="12"/>
                    <a:pt x="19" y="12"/>
                  </a:cubicBezTo>
                  <a:cubicBezTo>
                    <a:pt x="19" y="12"/>
                    <a:pt x="20" y="11"/>
                    <a:pt x="20" y="10"/>
                  </a:cubicBezTo>
                  <a:cubicBezTo>
                    <a:pt x="20" y="10"/>
                    <a:pt x="19" y="9"/>
                    <a:pt x="19" y="9"/>
                  </a:cubicBezTo>
                  <a:cubicBezTo>
                    <a:pt x="18" y="9"/>
                    <a:pt x="18" y="9"/>
                    <a:pt x="17" y="8"/>
                  </a:cubicBezTo>
                  <a:cubicBezTo>
                    <a:pt x="17" y="7"/>
                    <a:pt x="17" y="7"/>
                    <a:pt x="17" y="7"/>
                  </a:cubicBezTo>
                  <a:cubicBezTo>
                    <a:pt x="17" y="6"/>
                    <a:pt x="17" y="6"/>
                    <a:pt x="17" y="5"/>
                  </a:cubicBezTo>
                  <a:cubicBezTo>
                    <a:pt x="17" y="5"/>
                    <a:pt x="18" y="5"/>
                    <a:pt x="18" y="5"/>
                  </a:cubicBezTo>
                  <a:cubicBezTo>
                    <a:pt x="18" y="4"/>
                    <a:pt x="19" y="4"/>
                    <a:pt x="19" y="4"/>
                  </a:cubicBezTo>
                  <a:cubicBezTo>
                    <a:pt x="19" y="3"/>
                    <a:pt x="19" y="3"/>
                    <a:pt x="19" y="3"/>
                  </a:cubicBezTo>
                  <a:cubicBezTo>
                    <a:pt x="19" y="2"/>
                    <a:pt x="17" y="2"/>
                    <a:pt x="16" y="1"/>
                  </a:cubicBezTo>
                  <a:cubicBezTo>
                    <a:pt x="16" y="0"/>
                    <a:pt x="15" y="0"/>
                    <a:pt x="14" y="1"/>
                  </a:cubicBezTo>
                  <a:cubicBezTo>
                    <a:pt x="14" y="1"/>
                    <a:pt x="12" y="1"/>
                    <a:pt x="12" y="1"/>
                  </a:cubicBezTo>
                  <a:cubicBezTo>
                    <a:pt x="12" y="2"/>
                    <a:pt x="11" y="2"/>
                    <a:pt x="11" y="3"/>
                  </a:cubicBezTo>
                  <a:cubicBezTo>
                    <a:pt x="11" y="4"/>
                    <a:pt x="11" y="5"/>
                    <a:pt x="10" y="5"/>
                  </a:cubicBezTo>
                  <a:cubicBezTo>
                    <a:pt x="9" y="5"/>
                    <a:pt x="10" y="5"/>
                    <a:pt x="9" y="6"/>
                  </a:cubicBezTo>
                  <a:cubicBezTo>
                    <a:pt x="9" y="7"/>
                    <a:pt x="9" y="6"/>
                    <a:pt x="8" y="6"/>
                  </a:cubicBezTo>
                  <a:cubicBezTo>
                    <a:pt x="7" y="6"/>
                    <a:pt x="7" y="5"/>
                    <a:pt x="6" y="6"/>
                  </a:cubicBezTo>
                  <a:cubicBezTo>
                    <a:pt x="6" y="6"/>
                    <a:pt x="5" y="6"/>
                    <a:pt x="4" y="6"/>
                  </a:cubicBezTo>
                  <a:cubicBezTo>
                    <a:pt x="3" y="6"/>
                    <a:pt x="2" y="4"/>
                    <a:pt x="1" y="4"/>
                  </a:cubicBezTo>
                  <a:cubicBezTo>
                    <a:pt x="1" y="4"/>
                    <a:pt x="0" y="4"/>
                    <a:pt x="0" y="5"/>
                  </a:cubicBezTo>
                  <a:cubicBezTo>
                    <a:pt x="0" y="6"/>
                    <a:pt x="1" y="6"/>
                    <a:pt x="2" y="7"/>
                  </a:cubicBezTo>
                  <a:cubicBezTo>
                    <a:pt x="3" y="7"/>
                    <a:pt x="6" y="8"/>
                    <a:pt x="5" y="9"/>
                  </a:cubicBezTo>
                  <a:cubicBezTo>
                    <a:pt x="5" y="10"/>
                    <a:pt x="5" y="11"/>
                    <a:pt x="6" y="11"/>
                  </a:cubicBezTo>
                  <a:cubicBezTo>
                    <a:pt x="6" y="11"/>
                    <a:pt x="5" y="13"/>
                    <a:pt x="6" y="13"/>
                  </a:cubicBezTo>
                  <a:cubicBezTo>
                    <a:pt x="7" y="14"/>
                    <a:pt x="7" y="15"/>
                    <a:pt x="6" y="15"/>
                  </a:cubicBezTo>
                  <a:cubicBezTo>
                    <a:pt x="5" y="15"/>
                    <a:pt x="6" y="16"/>
                    <a:pt x="6" y="16"/>
                  </a:cubicBezTo>
                  <a:cubicBezTo>
                    <a:pt x="7" y="17"/>
                    <a:pt x="7" y="17"/>
                    <a:pt x="7" y="18"/>
                  </a:cubicBezTo>
                  <a:cubicBezTo>
                    <a:pt x="7" y="18"/>
                    <a:pt x="8" y="18"/>
                    <a:pt x="9" y="18"/>
                  </a:cubicBezTo>
                  <a:cubicBezTo>
                    <a:pt x="10" y="19"/>
                    <a:pt x="9" y="19"/>
                    <a:pt x="9" y="20"/>
                  </a:cubicBezTo>
                  <a:cubicBezTo>
                    <a:pt x="9" y="21"/>
                    <a:pt x="9" y="21"/>
                    <a:pt x="9" y="21"/>
                  </a:cubicBezTo>
                  <a:cubicBezTo>
                    <a:pt x="9" y="21"/>
                    <a:pt x="8" y="21"/>
                    <a:pt x="8" y="22"/>
                  </a:cubicBezTo>
                  <a:cubicBezTo>
                    <a:pt x="7" y="23"/>
                    <a:pt x="6" y="24"/>
                    <a:pt x="5" y="24"/>
                  </a:cubicBezTo>
                  <a:cubicBezTo>
                    <a:pt x="5" y="24"/>
                    <a:pt x="5" y="25"/>
                    <a:pt x="4" y="25"/>
                  </a:cubicBezTo>
                  <a:cubicBezTo>
                    <a:pt x="3" y="26"/>
                    <a:pt x="3" y="26"/>
                    <a:pt x="3" y="27"/>
                  </a:cubicBezTo>
                  <a:cubicBezTo>
                    <a:pt x="3" y="27"/>
                    <a:pt x="2" y="27"/>
                    <a:pt x="1" y="27"/>
                  </a:cubicBezTo>
                  <a:cubicBezTo>
                    <a:pt x="0" y="27"/>
                    <a:pt x="1" y="29"/>
                    <a:pt x="0" y="29"/>
                  </a:cubicBezTo>
                  <a:cubicBezTo>
                    <a:pt x="0" y="29"/>
                    <a:pt x="0" y="30"/>
                    <a:pt x="0" y="30"/>
                  </a:cubicBezTo>
                  <a:cubicBezTo>
                    <a:pt x="1" y="31"/>
                    <a:pt x="0" y="31"/>
                    <a:pt x="0" y="32"/>
                  </a:cubicBezTo>
                  <a:cubicBezTo>
                    <a:pt x="1" y="32"/>
                    <a:pt x="1" y="33"/>
                    <a:pt x="1" y="34"/>
                  </a:cubicBezTo>
                  <a:cubicBezTo>
                    <a:pt x="0" y="36"/>
                    <a:pt x="0" y="37"/>
                    <a:pt x="0" y="37"/>
                  </a:cubicBezTo>
                  <a:cubicBezTo>
                    <a:pt x="1" y="37"/>
                    <a:pt x="2" y="38"/>
                    <a:pt x="2" y="38"/>
                  </a:cubicBezTo>
                  <a:cubicBezTo>
                    <a:pt x="3" y="38"/>
                    <a:pt x="3" y="39"/>
                    <a:pt x="4" y="38"/>
                  </a:cubicBezTo>
                  <a:cubicBezTo>
                    <a:pt x="4" y="38"/>
                    <a:pt x="4" y="39"/>
                    <a:pt x="6" y="39"/>
                  </a:cubicBezTo>
                  <a:cubicBezTo>
                    <a:pt x="8" y="39"/>
                    <a:pt x="12" y="37"/>
                    <a:pt x="14" y="37"/>
                  </a:cubicBezTo>
                  <a:cubicBezTo>
                    <a:pt x="14" y="37"/>
                    <a:pt x="15" y="37"/>
                    <a:pt x="16" y="37"/>
                  </a:cubicBezTo>
                  <a:cubicBezTo>
                    <a:pt x="16" y="37"/>
                    <a:pt x="16" y="36"/>
                    <a:pt x="17" y="36"/>
                  </a:cubicBezTo>
                  <a:cubicBezTo>
                    <a:pt x="18" y="35"/>
                    <a:pt x="20" y="34"/>
                    <a:pt x="20"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6" name="Freeform 268">
              <a:extLst>
                <a:ext uri="{FF2B5EF4-FFF2-40B4-BE49-F238E27FC236}">
                  <a16:creationId xmlns:a16="http://schemas.microsoft.com/office/drawing/2014/main" id="{74C66B48-E782-4FE6-B44D-5181C97D4C82}"/>
                </a:ext>
              </a:extLst>
            </p:cNvPr>
            <p:cNvSpPr>
              <a:spLocks/>
            </p:cNvSpPr>
            <p:nvPr/>
          </p:nvSpPr>
          <p:spPr bwMode="auto">
            <a:xfrm>
              <a:off x="-3235325" y="1951038"/>
              <a:ext cx="177800" cy="139700"/>
            </a:xfrm>
            <a:custGeom>
              <a:avLst/>
              <a:gdLst>
                <a:gd name="T0" fmla="*/ 29 w 49"/>
                <a:gd name="T1" fmla="*/ 8 h 39"/>
                <a:gd name="T2" fmla="*/ 25 w 49"/>
                <a:gd name="T3" fmla="*/ 8 h 39"/>
                <a:gd name="T4" fmla="*/ 22 w 49"/>
                <a:gd name="T5" fmla="*/ 7 h 39"/>
                <a:gd name="T6" fmla="*/ 17 w 49"/>
                <a:gd name="T7" fmla="*/ 3 h 39"/>
                <a:gd name="T8" fmla="*/ 12 w 49"/>
                <a:gd name="T9" fmla="*/ 0 h 39"/>
                <a:gd name="T10" fmla="*/ 10 w 49"/>
                <a:gd name="T11" fmla="*/ 0 h 39"/>
                <a:gd name="T12" fmla="*/ 8 w 49"/>
                <a:gd name="T13" fmla="*/ 1 h 39"/>
                <a:gd name="T14" fmla="*/ 5 w 49"/>
                <a:gd name="T15" fmla="*/ 2 h 39"/>
                <a:gd name="T16" fmla="*/ 7 w 49"/>
                <a:gd name="T17" fmla="*/ 4 h 39"/>
                <a:gd name="T18" fmla="*/ 6 w 49"/>
                <a:gd name="T19" fmla="*/ 5 h 39"/>
                <a:gd name="T20" fmla="*/ 4 w 49"/>
                <a:gd name="T21" fmla="*/ 6 h 39"/>
                <a:gd name="T22" fmla="*/ 2 w 49"/>
                <a:gd name="T23" fmla="*/ 7 h 39"/>
                <a:gd name="T24" fmla="*/ 0 w 49"/>
                <a:gd name="T25" fmla="*/ 6 h 39"/>
                <a:gd name="T26" fmla="*/ 0 w 49"/>
                <a:gd name="T27" fmla="*/ 7 h 39"/>
                <a:gd name="T28" fmla="*/ 0 w 49"/>
                <a:gd name="T29" fmla="*/ 8 h 39"/>
                <a:gd name="T30" fmla="*/ 0 w 49"/>
                <a:gd name="T31" fmla="*/ 10 h 39"/>
                <a:gd name="T32" fmla="*/ 2 w 49"/>
                <a:gd name="T33" fmla="*/ 13 h 39"/>
                <a:gd name="T34" fmla="*/ 5 w 49"/>
                <a:gd name="T35" fmla="*/ 18 h 39"/>
                <a:gd name="T36" fmla="*/ 7 w 49"/>
                <a:gd name="T37" fmla="*/ 20 h 39"/>
                <a:gd name="T38" fmla="*/ 9 w 49"/>
                <a:gd name="T39" fmla="*/ 23 h 39"/>
                <a:gd name="T40" fmla="*/ 10 w 49"/>
                <a:gd name="T41" fmla="*/ 26 h 39"/>
                <a:gd name="T42" fmla="*/ 12 w 49"/>
                <a:gd name="T43" fmla="*/ 30 h 39"/>
                <a:gd name="T44" fmla="*/ 14 w 49"/>
                <a:gd name="T45" fmla="*/ 33 h 39"/>
                <a:gd name="T46" fmla="*/ 17 w 49"/>
                <a:gd name="T47" fmla="*/ 36 h 39"/>
                <a:gd name="T48" fmla="*/ 17 w 49"/>
                <a:gd name="T49" fmla="*/ 38 h 39"/>
                <a:gd name="T50" fmla="*/ 18 w 49"/>
                <a:gd name="T51" fmla="*/ 39 h 39"/>
                <a:gd name="T52" fmla="*/ 19 w 49"/>
                <a:gd name="T53" fmla="*/ 39 h 39"/>
                <a:gd name="T54" fmla="*/ 19 w 49"/>
                <a:gd name="T55" fmla="*/ 37 h 39"/>
                <a:gd name="T56" fmla="*/ 20 w 49"/>
                <a:gd name="T57" fmla="*/ 37 h 39"/>
                <a:gd name="T58" fmla="*/ 22 w 49"/>
                <a:gd name="T59" fmla="*/ 37 h 39"/>
                <a:gd name="T60" fmla="*/ 25 w 49"/>
                <a:gd name="T61" fmla="*/ 37 h 39"/>
                <a:gd name="T62" fmla="*/ 28 w 49"/>
                <a:gd name="T63" fmla="*/ 38 h 39"/>
                <a:gd name="T64" fmla="*/ 30 w 49"/>
                <a:gd name="T65" fmla="*/ 37 h 39"/>
                <a:gd name="T66" fmla="*/ 33 w 49"/>
                <a:gd name="T67" fmla="*/ 34 h 39"/>
                <a:gd name="T68" fmla="*/ 38 w 49"/>
                <a:gd name="T69" fmla="*/ 34 h 39"/>
                <a:gd name="T70" fmla="*/ 47 w 49"/>
                <a:gd name="T71" fmla="*/ 31 h 39"/>
                <a:gd name="T72" fmla="*/ 49 w 49"/>
                <a:gd name="T73" fmla="*/ 26 h 39"/>
                <a:gd name="T74" fmla="*/ 48 w 49"/>
                <a:gd name="T75" fmla="*/ 24 h 39"/>
                <a:gd name="T76" fmla="*/ 42 w 49"/>
                <a:gd name="T77" fmla="*/ 23 h 39"/>
                <a:gd name="T78" fmla="*/ 40 w 49"/>
                <a:gd name="T79" fmla="*/ 21 h 39"/>
                <a:gd name="T80" fmla="*/ 39 w 49"/>
                <a:gd name="T81" fmla="*/ 19 h 39"/>
                <a:gd name="T82" fmla="*/ 37 w 49"/>
                <a:gd name="T83" fmla="*/ 18 h 39"/>
                <a:gd name="T84" fmla="*/ 36 w 49"/>
                <a:gd name="T85" fmla="*/ 16 h 39"/>
                <a:gd name="T86" fmla="*/ 35 w 49"/>
                <a:gd name="T87" fmla="*/ 13 h 39"/>
                <a:gd name="T88" fmla="*/ 32 w 49"/>
                <a:gd name="T89" fmla="*/ 10 h 39"/>
                <a:gd name="T90" fmla="*/ 32 w 49"/>
                <a:gd name="T91" fmla="*/ 9 h 39"/>
                <a:gd name="T92" fmla="*/ 30 w 49"/>
                <a:gd name="T93" fmla="*/ 9 h 39"/>
                <a:gd name="T94" fmla="*/ 29 w 49"/>
                <a:gd name="T95"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 h="39">
                  <a:moveTo>
                    <a:pt x="29" y="8"/>
                  </a:moveTo>
                  <a:cubicBezTo>
                    <a:pt x="29" y="8"/>
                    <a:pt x="25" y="8"/>
                    <a:pt x="25" y="8"/>
                  </a:cubicBezTo>
                  <a:cubicBezTo>
                    <a:pt x="24" y="8"/>
                    <a:pt x="23" y="8"/>
                    <a:pt x="22" y="7"/>
                  </a:cubicBezTo>
                  <a:cubicBezTo>
                    <a:pt x="21" y="6"/>
                    <a:pt x="17" y="3"/>
                    <a:pt x="17" y="3"/>
                  </a:cubicBezTo>
                  <a:cubicBezTo>
                    <a:pt x="16" y="2"/>
                    <a:pt x="13" y="0"/>
                    <a:pt x="12" y="0"/>
                  </a:cubicBezTo>
                  <a:cubicBezTo>
                    <a:pt x="11" y="0"/>
                    <a:pt x="11" y="0"/>
                    <a:pt x="10" y="0"/>
                  </a:cubicBezTo>
                  <a:cubicBezTo>
                    <a:pt x="9" y="0"/>
                    <a:pt x="10" y="1"/>
                    <a:pt x="8" y="1"/>
                  </a:cubicBezTo>
                  <a:cubicBezTo>
                    <a:pt x="6" y="1"/>
                    <a:pt x="5" y="2"/>
                    <a:pt x="5" y="2"/>
                  </a:cubicBezTo>
                  <a:cubicBezTo>
                    <a:pt x="6" y="2"/>
                    <a:pt x="8" y="4"/>
                    <a:pt x="7" y="4"/>
                  </a:cubicBezTo>
                  <a:cubicBezTo>
                    <a:pt x="7" y="5"/>
                    <a:pt x="6" y="5"/>
                    <a:pt x="6" y="5"/>
                  </a:cubicBezTo>
                  <a:cubicBezTo>
                    <a:pt x="5" y="5"/>
                    <a:pt x="4" y="6"/>
                    <a:pt x="4" y="6"/>
                  </a:cubicBezTo>
                  <a:cubicBezTo>
                    <a:pt x="4" y="7"/>
                    <a:pt x="3" y="8"/>
                    <a:pt x="2" y="7"/>
                  </a:cubicBezTo>
                  <a:cubicBezTo>
                    <a:pt x="2" y="7"/>
                    <a:pt x="1" y="7"/>
                    <a:pt x="0" y="6"/>
                  </a:cubicBezTo>
                  <a:cubicBezTo>
                    <a:pt x="0" y="7"/>
                    <a:pt x="0" y="7"/>
                    <a:pt x="0" y="7"/>
                  </a:cubicBezTo>
                  <a:cubicBezTo>
                    <a:pt x="0" y="8"/>
                    <a:pt x="0" y="8"/>
                    <a:pt x="0" y="8"/>
                  </a:cubicBezTo>
                  <a:cubicBezTo>
                    <a:pt x="0" y="8"/>
                    <a:pt x="0" y="10"/>
                    <a:pt x="0" y="10"/>
                  </a:cubicBezTo>
                  <a:cubicBezTo>
                    <a:pt x="1" y="11"/>
                    <a:pt x="1" y="11"/>
                    <a:pt x="2" y="13"/>
                  </a:cubicBezTo>
                  <a:cubicBezTo>
                    <a:pt x="3" y="14"/>
                    <a:pt x="5" y="17"/>
                    <a:pt x="5" y="18"/>
                  </a:cubicBezTo>
                  <a:cubicBezTo>
                    <a:pt x="5" y="19"/>
                    <a:pt x="6" y="20"/>
                    <a:pt x="7" y="20"/>
                  </a:cubicBezTo>
                  <a:cubicBezTo>
                    <a:pt x="9" y="21"/>
                    <a:pt x="9" y="23"/>
                    <a:pt x="9" y="23"/>
                  </a:cubicBezTo>
                  <a:cubicBezTo>
                    <a:pt x="10" y="24"/>
                    <a:pt x="10" y="24"/>
                    <a:pt x="10" y="26"/>
                  </a:cubicBezTo>
                  <a:cubicBezTo>
                    <a:pt x="10" y="27"/>
                    <a:pt x="11" y="29"/>
                    <a:pt x="12" y="30"/>
                  </a:cubicBezTo>
                  <a:cubicBezTo>
                    <a:pt x="13" y="30"/>
                    <a:pt x="14" y="31"/>
                    <a:pt x="14" y="33"/>
                  </a:cubicBezTo>
                  <a:cubicBezTo>
                    <a:pt x="15" y="34"/>
                    <a:pt x="16" y="35"/>
                    <a:pt x="17" y="36"/>
                  </a:cubicBezTo>
                  <a:cubicBezTo>
                    <a:pt x="17" y="37"/>
                    <a:pt x="17" y="37"/>
                    <a:pt x="17" y="38"/>
                  </a:cubicBezTo>
                  <a:cubicBezTo>
                    <a:pt x="18" y="38"/>
                    <a:pt x="18" y="39"/>
                    <a:pt x="18" y="39"/>
                  </a:cubicBezTo>
                  <a:cubicBezTo>
                    <a:pt x="19" y="39"/>
                    <a:pt x="19" y="39"/>
                    <a:pt x="19" y="39"/>
                  </a:cubicBezTo>
                  <a:cubicBezTo>
                    <a:pt x="19" y="38"/>
                    <a:pt x="19" y="38"/>
                    <a:pt x="19" y="37"/>
                  </a:cubicBezTo>
                  <a:cubicBezTo>
                    <a:pt x="19" y="37"/>
                    <a:pt x="20" y="37"/>
                    <a:pt x="20" y="37"/>
                  </a:cubicBezTo>
                  <a:cubicBezTo>
                    <a:pt x="21" y="36"/>
                    <a:pt x="21" y="37"/>
                    <a:pt x="22" y="37"/>
                  </a:cubicBezTo>
                  <a:cubicBezTo>
                    <a:pt x="23" y="37"/>
                    <a:pt x="25" y="37"/>
                    <a:pt x="25" y="37"/>
                  </a:cubicBezTo>
                  <a:cubicBezTo>
                    <a:pt x="25" y="37"/>
                    <a:pt x="27" y="37"/>
                    <a:pt x="28" y="38"/>
                  </a:cubicBezTo>
                  <a:cubicBezTo>
                    <a:pt x="29" y="38"/>
                    <a:pt x="29" y="38"/>
                    <a:pt x="30" y="37"/>
                  </a:cubicBezTo>
                  <a:cubicBezTo>
                    <a:pt x="30" y="36"/>
                    <a:pt x="33" y="34"/>
                    <a:pt x="33" y="34"/>
                  </a:cubicBezTo>
                  <a:cubicBezTo>
                    <a:pt x="34" y="34"/>
                    <a:pt x="37" y="34"/>
                    <a:pt x="38" y="34"/>
                  </a:cubicBezTo>
                  <a:cubicBezTo>
                    <a:pt x="39" y="33"/>
                    <a:pt x="47" y="31"/>
                    <a:pt x="47" y="31"/>
                  </a:cubicBezTo>
                  <a:cubicBezTo>
                    <a:pt x="47" y="30"/>
                    <a:pt x="49" y="26"/>
                    <a:pt x="49" y="26"/>
                  </a:cubicBezTo>
                  <a:cubicBezTo>
                    <a:pt x="49" y="25"/>
                    <a:pt x="48" y="24"/>
                    <a:pt x="48" y="24"/>
                  </a:cubicBezTo>
                  <a:cubicBezTo>
                    <a:pt x="47" y="24"/>
                    <a:pt x="42" y="24"/>
                    <a:pt x="42" y="23"/>
                  </a:cubicBezTo>
                  <a:cubicBezTo>
                    <a:pt x="41" y="23"/>
                    <a:pt x="40" y="22"/>
                    <a:pt x="40" y="21"/>
                  </a:cubicBezTo>
                  <a:cubicBezTo>
                    <a:pt x="40" y="21"/>
                    <a:pt x="39" y="20"/>
                    <a:pt x="39" y="19"/>
                  </a:cubicBezTo>
                  <a:cubicBezTo>
                    <a:pt x="38" y="20"/>
                    <a:pt x="38" y="19"/>
                    <a:pt x="37" y="18"/>
                  </a:cubicBezTo>
                  <a:cubicBezTo>
                    <a:pt x="37" y="18"/>
                    <a:pt x="35" y="16"/>
                    <a:pt x="36" y="16"/>
                  </a:cubicBezTo>
                  <a:cubicBezTo>
                    <a:pt x="36" y="15"/>
                    <a:pt x="36" y="14"/>
                    <a:pt x="35" y="13"/>
                  </a:cubicBezTo>
                  <a:cubicBezTo>
                    <a:pt x="34" y="12"/>
                    <a:pt x="32" y="11"/>
                    <a:pt x="32" y="10"/>
                  </a:cubicBezTo>
                  <a:cubicBezTo>
                    <a:pt x="32" y="10"/>
                    <a:pt x="32" y="10"/>
                    <a:pt x="32" y="9"/>
                  </a:cubicBezTo>
                  <a:cubicBezTo>
                    <a:pt x="30" y="9"/>
                    <a:pt x="30" y="9"/>
                    <a:pt x="30" y="9"/>
                  </a:cubicBezTo>
                  <a:lnTo>
                    <a:pt x="29" y="8"/>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7" name="Freeform 269">
              <a:extLst>
                <a:ext uri="{FF2B5EF4-FFF2-40B4-BE49-F238E27FC236}">
                  <a16:creationId xmlns:a16="http://schemas.microsoft.com/office/drawing/2014/main" id="{043C6CE3-B131-4847-BF4F-3318D6DA74C7}"/>
                </a:ext>
              </a:extLst>
            </p:cNvPr>
            <p:cNvSpPr>
              <a:spLocks/>
            </p:cNvSpPr>
            <p:nvPr/>
          </p:nvSpPr>
          <p:spPr bwMode="auto">
            <a:xfrm>
              <a:off x="-3090863" y="2014538"/>
              <a:ext cx="68262" cy="76200"/>
            </a:xfrm>
            <a:custGeom>
              <a:avLst/>
              <a:gdLst>
                <a:gd name="T0" fmla="*/ 9 w 19"/>
                <a:gd name="T1" fmla="*/ 1 h 21"/>
                <a:gd name="T2" fmla="*/ 9 w 19"/>
                <a:gd name="T3" fmla="*/ 2 h 21"/>
                <a:gd name="T4" fmla="*/ 8 w 19"/>
                <a:gd name="T5" fmla="*/ 4 h 21"/>
                <a:gd name="T6" fmla="*/ 7 w 19"/>
                <a:gd name="T7" fmla="*/ 6 h 21"/>
                <a:gd name="T8" fmla="*/ 8 w 19"/>
                <a:gd name="T9" fmla="*/ 6 h 21"/>
                <a:gd name="T10" fmla="*/ 9 w 19"/>
                <a:gd name="T11" fmla="*/ 8 h 21"/>
                <a:gd name="T12" fmla="*/ 7 w 19"/>
                <a:gd name="T13" fmla="*/ 13 h 21"/>
                <a:gd name="T14" fmla="*/ 0 w 19"/>
                <a:gd name="T15" fmla="*/ 15 h 21"/>
                <a:gd name="T16" fmla="*/ 3 w 19"/>
                <a:gd name="T17" fmla="*/ 21 h 21"/>
                <a:gd name="T18" fmla="*/ 3 w 19"/>
                <a:gd name="T19" fmla="*/ 21 h 21"/>
                <a:gd name="T20" fmla="*/ 7 w 19"/>
                <a:gd name="T21" fmla="*/ 20 h 21"/>
                <a:gd name="T22" fmla="*/ 8 w 19"/>
                <a:gd name="T23" fmla="*/ 18 h 21"/>
                <a:gd name="T24" fmla="*/ 11 w 19"/>
                <a:gd name="T25" fmla="*/ 18 h 21"/>
                <a:gd name="T26" fmla="*/ 12 w 19"/>
                <a:gd name="T27" fmla="*/ 16 h 21"/>
                <a:gd name="T28" fmla="*/ 14 w 19"/>
                <a:gd name="T29" fmla="*/ 15 h 21"/>
                <a:gd name="T30" fmla="*/ 14 w 19"/>
                <a:gd name="T31" fmla="*/ 12 h 21"/>
                <a:gd name="T32" fmla="*/ 16 w 19"/>
                <a:gd name="T33" fmla="*/ 10 h 21"/>
                <a:gd name="T34" fmla="*/ 18 w 19"/>
                <a:gd name="T35" fmla="*/ 8 h 21"/>
                <a:gd name="T36" fmla="*/ 18 w 19"/>
                <a:gd name="T37" fmla="*/ 6 h 21"/>
                <a:gd name="T38" fmla="*/ 16 w 19"/>
                <a:gd name="T39" fmla="*/ 4 h 21"/>
                <a:gd name="T40" fmla="*/ 12 w 19"/>
                <a:gd name="T41" fmla="*/ 3 h 21"/>
                <a:gd name="T42" fmla="*/ 11 w 19"/>
                <a:gd name="T43" fmla="*/ 0 h 21"/>
                <a:gd name="T44" fmla="*/ 10 w 19"/>
                <a:gd name="T45" fmla="*/ 1 h 21"/>
                <a:gd name="T46" fmla="*/ 9 w 19"/>
                <a:gd name="T4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1">
                  <a:moveTo>
                    <a:pt x="9" y="1"/>
                  </a:moveTo>
                  <a:cubicBezTo>
                    <a:pt x="9" y="2"/>
                    <a:pt x="9" y="2"/>
                    <a:pt x="9" y="2"/>
                  </a:cubicBezTo>
                  <a:cubicBezTo>
                    <a:pt x="8" y="4"/>
                    <a:pt x="8" y="4"/>
                    <a:pt x="8" y="4"/>
                  </a:cubicBezTo>
                  <a:cubicBezTo>
                    <a:pt x="7" y="6"/>
                    <a:pt x="7" y="6"/>
                    <a:pt x="7" y="6"/>
                  </a:cubicBezTo>
                  <a:cubicBezTo>
                    <a:pt x="7" y="6"/>
                    <a:pt x="7" y="6"/>
                    <a:pt x="8" y="6"/>
                  </a:cubicBezTo>
                  <a:cubicBezTo>
                    <a:pt x="8" y="6"/>
                    <a:pt x="9" y="7"/>
                    <a:pt x="9" y="8"/>
                  </a:cubicBezTo>
                  <a:cubicBezTo>
                    <a:pt x="9" y="8"/>
                    <a:pt x="7" y="12"/>
                    <a:pt x="7" y="13"/>
                  </a:cubicBezTo>
                  <a:cubicBezTo>
                    <a:pt x="7" y="13"/>
                    <a:pt x="3" y="14"/>
                    <a:pt x="0" y="15"/>
                  </a:cubicBezTo>
                  <a:cubicBezTo>
                    <a:pt x="1" y="16"/>
                    <a:pt x="2" y="19"/>
                    <a:pt x="3" y="21"/>
                  </a:cubicBezTo>
                  <a:cubicBezTo>
                    <a:pt x="3" y="21"/>
                    <a:pt x="3" y="21"/>
                    <a:pt x="3" y="21"/>
                  </a:cubicBezTo>
                  <a:cubicBezTo>
                    <a:pt x="5" y="20"/>
                    <a:pt x="6" y="20"/>
                    <a:pt x="7" y="20"/>
                  </a:cubicBezTo>
                  <a:cubicBezTo>
                    <a:pt x="8" y="20"/>
                    <a:pt x="7" y="19"/>
                    <a:pt x="8" y="18"/>
                  </a:cubicBezTo>
                  <a:cubicBezTo>
                    <a:pt x="9" y="17"/>
                    <a:pt x="10" y="18"/>
                    <a:pt x="11" y="18"/>
                  </a:cubicBezTo>
                  <a:cubicBezTo>
                    <a:pt x="11" y="17"/>
                    <a:pt x="11" y="16"/>
                    <a:pt x="12" y="16"/>
                  </a:cubicBezTo>
                  <a:cubicBezTo>
                    <a:pt x="13" y="15"/>
                    <a:pt x="14" y="15"/>
                    <a:pt x="14" y="15"/>
                  </a:cubicBezTo>
                  <a:cubicBezTo>
                    <a:pt x="14" y="14"/>
                    <a:pt x="14" y="12"/>
                    <a:pt x="14" y="12"/>
                  </a:cubicBezTo>
                  <a:cubicBezTo>
                    <a:pt x="15" y="12"/>
                    <a:pt x="16" y="11"/>
                    <a:pt x="16" y="10"/>
                  </a:cubicBezTo>
                  <a:cubicBezTo>
                    <a:pt x="16" y="10"/>
                    <a:pt x="18" y="8"/>
                    <a:pt x="18" y="8"/>
                  </a:cubicBezTo>
                  <a:cubicBezTo>
                    <a:pt x="19" y="7"/>
                    <a:pt x="19" y="7"/>
                    <a:pt x="18" y="6"/>
                  </a:cubicBezTo>
                  <a:cubicBezTo>
                    <a:pt x="17" y="6"/>
                    <a:pt x="16" y="4"/>
                    <a:pt x="16" y="4"/>
                  </a:cubicBezTo>
                  <a:cubicBezTo>
                    <a:pt x="16" y="3"/>
                    <a:pt x="14" y="4"/>
                    <a:pt x="12" y="3"/>
                  </a:cubicBezTo>
                  <a:cubicBezTo>
                    <a:pt x="12" y="2"/>
                    <a:pt x="11" y="1"/>
                    <a:pt x="11" y="0"/>
                  </a:cubicBezTo>
                  <a:cubicBezTo>
                    <a:pt x="10" y="1"/>
                    <a:pt x="10" y="1"/>
                    <a:pt x="10" y="1"/>
                  </a:cubicBezTo>
                  <a:lnTo>
                    <a:pt x="9" y="1"/>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8" name="Freeform 270">
              <a:extLst>
                <a:ext uri="{FF2B5EF4-FFF2-40B4-BE49-F238E27FC236}">
                  <a16:creationId xmlns:a16="http://schemas.microsoft.com/office/drawing/2014/main" id="{798903FD-FEB8-4B4F-954B-AB1C9A7B6A89}"/>
                </a:ext>
              </a:extLst>
            </p:cNvPr>
            <p:cNvSpPr>
              <a:spLocks/>
            </p:cNvSpPr>
            <p:nvPr/>
          </p:nvSpPr>
          <p:spPr bwMode="auto">
            <a:xfrm>
              <a:off x="-3101975" y="2008188"/>
              <a:ext cx="11112" cy="14288"/>
            </a:xfrm>
            <a:custGeom>
              <a:avLst/>
              <a:gdLst>
                <a:gd name="T0" fmla="*/ 2 w 3"/>
                <a:gd name="T1" fmla="*/ 3 h 4"/>
                <a:gd name="T2" fmla="*/ 2 w 3"/>
                <a:gd name="T3" fmla="*/ 3 h 4"/>
                <a:gd name="T4" fmla="*/ 2 w 3"/>
                <a:gd name="T5" fmla="*/ 0 h 4"/>
                <a:gd name="T6" fmla="*/ 0 w 3"/>
                <a:gd name="T7" fmla="*/ 2 h 4"/>
                <a:gd name="T8" fmla="*/ 0 w 3"/>
                <a:gd name="T9" fmla="*/ 2 h 4"/>
                <a:gd name="T10" fmla="*/ 2 w 3"/>
                <a:gd name="T11" fmla="*/ 3 h 4"/>
              </a:gdLst>
              <a:ahLst/>
              <a:cxnLst>
                <a:cxn ang="0">
                  <a:pos x="T0" y="T1"/>
                </a:cxn>
                <a:cxn ang="0">
                  <a:pos x="T2" y="T3"/>
                </a:cxn>
                <a:cxn ang="0">
                  <a:pos x="T4" y="T5"/>
                </a:cxn>
                <a:cxn ang="0">
                  <a:pos x="T6" y="T7"/>
                </a:cxn>
                <a:cxn ang="0">
                  <a:pos x="T8" y="T9"/>
                </a:cxn>
                <a:cxn ang="0">
                  <a:pos x="T10" y="T11"/>
                </a:cxn>
              </a:cxnLst>
              <a:rect l="0" t="0" r="r" b="b"/>
              <a:pathLst>
                <a:path w="3" h="4">
                  <a:moveTo>
                    <a:pt x="2" y="3"/>
                  </a:moveTo>
                  <a:cubicBezTo>
                    <a:pt x="2" y="3"/>
                    <a:pt x="2" y="3"/>
                    <a:pt x="2" y="3"/>
                  </a:cubicBezTo>
                  <a:cubicBezTo>
                    <a:pt x="2" y="2"/>
                    <a:pt x="3" y="0"/>
                    <a:pt x="2" y="0"/>
                  </a:cubicBezTo>
                  <a:cubicBezTo>
                    <a:pt x="1" y="0"/>
                    <a:pt x="0" y="2"/>
                    <a:pt x="0" y="2"/>
                  </a:cubicBezTo>
                  <a:cubicBezTo>
                    <a:pt x="0" y="2"/>
                    <a:pt x="0" y="2"/>
                    <a:pt x="0" y="2"/>
                  </a:cubicBezTo>
                  <a:cubicBezTo>
                    <a:pt x="1" y="3"/>
                    <a:pt x="1" y="4"/>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9" name="Freeform 271">
              <a:extLst>
                <a:ext uri="{FF2B5EF4-FFF2-40B4-BE49-F238E27FC236}">
                  <a16:creationId xmlns:a16="http://schemas.microsoft.com/office/drawing/2014/main" id="{BF038159-3B9E-4700-9863-D574E54032F4}"/>
                </a:ext>
              </a:extLst>
            </p:cNvPr>
            <p:cNvSpPr>
              <a:spLocks/>
            </p:cNvSpPr>
            <p:nvPr/>
          </p:nvSpPr>
          <p:spPr bwMode="auto">
            <a:xfrm>
              <a:off x="-3090863" y="2005013"/>
              <a:ext cx="39687" cy="31750"/>
            </a:xfrm>
            <a:custGeom>
              <a:avLst/>
              <a:gdLst>
                <a:gd name="T0" fmla="*/ 2 w 11"/>
                <a:gd name="T1" fmla="*/ 8 h 9"/>
                <a:gd name="T2" fmla="*/ 7 w 11"/>
                <a:gd name="T3" fmla="*/ 9 h 9"/>
                <a:gd name="T4" fmla="*/ 8 w 11"/>
                <a:gd name="T5" fmla="*/ 7 h 9"/>
                <a:gd name="T6" fmla="*/ 9 w 11"/>
                <a:gd name="T7" fmla="*/ 5 h 9"/>
                <a:gd name="T8" fmla="*/ 9 w 11"/>
                <a:gd name="T9" fmla="*/ 4 h 9"/>
                <a:gd name="T10" fmla="*/ 10 w 11"/>
                <a:gd name="T11" fmla="*/ 4 h 9"/>
                <a:gd name="T12" fmla="*/ 11 w 11"/>
                <a:gd name="T13" fmla="*/ 3 h 9"/>
                <a:gd name="T14" fmla="*/ 10 w 11"/>
                <a:gd name="T15" fmla="*/ 0 h 9"/>
                <a:gd name="T16" fmla="*/ 8 w 11"/>
                <a:gd name="T17" fmla="*/ 3 h 9"/>
                <a:gd name="T18" fmla="*/ 3 w 11"/>
                <a:gd name="T19" fmla="*/ 5 h 9"/>
                <a:gd name="T20" fmla="*/ 0 w 11"/>
                <a:gd name="T21" fmla="*/ 6 h 9"/>
                <a:gd name="T22" fmla="*/ 0 w 11"/>
                <a:gd name="T23" fmla="*/ 6 h 9"/>
                <a:gd name="T24" fmla="*/ 2 w 11"/>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9">
                  <a:moveTo>
                    <a:pt x="2" y="8"/>
                  </a:moveTo>
                  <a:cubicBezTo>
                    <a:pt x="2" y="9"/>
                    <a:pt x="6" y="9"/>
                    <a:pt x="7" y="9"/>
                  </a:cubicBezTo>
                  <a:cubicBezTo>
                    <a:pt x="8" y="7"/>
                    <a:pt x="8" y="7"/>
                    <a:pt x="8" y="7"/>
                  </a:cubicBezTo>
                  <a:cubicBezTo>
                    <a:pt x="9" y="5"/>
                    <a:pt x="9" y="5"/>
                    <a:pt x="9" y="5"/>
                  </a:cubicBezTo>
                  <a:cubicBezTo>
                    <a:pt x="9" y="4"/>
                    <a:pt x="9" y="4"/>
                    <a:pt x="9" y="4"/>
                  </a:cubicBezTo>
                  <a:cubicBezTo>
                    <a:pt x="10" y="4"/>
                    <a:pt x="10" y="4"/>
                    <a:pt x="10" y="4"/>
                  </a:cubicBezTo>
                  <a:cubicBezTo>
                    <a:pt x="11" y="3"/>
                    <a:pt x="11" y="3"/>
                    <a:pt x="11" y="3"/>
                  </a:cubicBezTo>
                  <a:cubicBezTo>
                    <a:pt x="11" y="2"/>
                    <a:pt x="11" y="0"/>
                    <a:pt x="10" y="0"/>
                  </a:cubicBezTo>
                  <a:cubicBezTo>
                    <a:pt x="10" y="0"/>
                    <a:pt x="8" y="2"/>
                    <a:pt x="8" y="3"/>
                  </a:cubicBezTo>
                  <a:cubicBezTo>
                    <a:pt x="7" y="5"/>
                    <a:pt x="5" y="6"/>
                    <a:pt x="3" y="5"/>
                  </a:cubicBezTo>
                  <a:cubicBezTo>
                    <a:pt x="1" y="5"/>
                    <a:pt x="1" y="6"/>
                    <a:pt x="0" y="6"/>
                  </a:cubicBezTo>
                  <a:cubicBezTo>
                    <a:pt x="0" y="6"/>
                    <a:pt x="0" y="6"/>
                    <a:pt x="0" y="6"/>
                  </a:cubicBezTo>
                  <a:cubicBezTo>
                    <a:pt x="0" y="7"/>
                    <a:pt x="1" y="8"/>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0" name="Freeform 272">
              <a:extLst>
                <a:ext uri="{FF2B5EF4-FFF2-40B4-BE49-F238E27FC236}">
                  <a16:creationId xmlns:a16="http://schemas.microsoft.com/office/drawing/2014/main" id="{42CC5970-2DE0-45A2-B6C0-8E3750CB0C6B}"/>
                </a:ext>
              </a:extLst>
            </p:cNvPr>
            <p:cNvSpPr>
              <a:spLocks noEditPoints="1"/>
            </p:cNvSpPr>
            <p:nvPr/>
          </p:nvSpPr>
          <p:spPr bwMode="auto">
            <a:xfrm>
              <a:off x="-2693988" y="2178050"/>
              <a:ext cx="163512" cy="49213"/>
            </a:xfrm>
            <a:custGeom>
              <a:avLst/>
              <a:gdLst>
                <a:gd name="T0" fmla="*/ 8 w 45"/>
                <a:gd name="T1" fmla="*/ 5 h 14"/>
                <a:gd name="T2" fmla="*/ 6 w 45"/>
                <a:gd name="T3" fmla="*/ 2 h 14"/>
                <a:gd name="T4" fmla="*/ 5 w 45"/>
                <a:gd name="T5" fmla="*/ 1 h 14"/>
                <a:gd name="T6" fmla="*/ 5 w 45"/>
                <a:gd name="T7" fmla="*/ 1 h 14"/>
                <a:gd name="T8" fmla="*/ 4 w 45"/>
                <a:gd name="T9" fmla="*/ 2 h 14"/>
                <a:gd name="T10" fmla="*/ 2 w 45"/>
                <a:gd name="T11" fmla="*/ 1 h 14"/>
                <a:gd name="T12" fmla="*/ 1 w 45"/>
                <a:gd name="T13" fmla="*/ 0 h 14"/>
                <a:gd name="T14" fmla="*/ 0 w 45"/>
                <a:gd name="T15" fmla="*/ 0 h 14"/>
                <a:gd name="T16" fmla="*/ 0 w 45"/>
                <a:gd name="T17" fmla="*/ 4 h 14"/>
                <a:gd name="T18" fmla="*/ 3 w 45"/>
                <a:gd name="T19" fmla="*/ 8 h 14"/>
                <a:gd name="T20" fmla="*/ 5 w 45"/>
                <a:gd name="T21" fmla="*/ 10 h 14"/>
                <a:gd name="T22" fmla="*/ 9 w 45"/>
                <a:gd name="T23" fmla="*/ 12 h 14"/>
                <a:gd name="T24" fmla="*/ 8 w 45"/>
                <a:gd name="T25" fmla="*/ 9 h 14"/>
                <a:gd name="T26" fmla="*/ 8 w 45"/>
                <a:gd name="T27" fmla="*/ 5 h 14"/>
                <a:gd name="T28" fmla="*/ 43 w 45"/>
                <a:gd name="T29" fmla="*/ 2 h 14"/>
                <a:gd name="T30" fmla="*/ 41 w 45"/>
                <a:gd name="T31" fmla="*/ 1 h 14"/>
                <a:gd name="T32" fmla="*/ 39 w 45"/>
                <a:gd name="T33" fmla="*/ 0 h 14"/>
                <a:gd name="T34" fmla="*/ 37 w 45"/>
                <a:gd name="T35" fmla="*/ 2 h 14"/>
                <a:gd name="T36" fmla="*/ 36 w 45"/>
                <a:gd name="T37" fmla="*/ 4 h 14"/>
                <a:gd name="T38" fmla="*/ 35 w 45"/>
                <a:gd name="T39" fmla="*/ 4 h 14"/>
                <a:gd name="T40" fmla="*/ 35 w 45"/>
                <a:gd name="T41" fmla="*/ 6 h 14"/>
                <a:gd name="T42" fmla="*/ 34 w 45"/>
                <a:gd name="T43" fmla="*/ 6 h 14"/>
                <a:gd name="T44" fmla="*/ 33 w 45"/>
                <a:gd name="T45" fmla="*/ 5 h 14"/>
                <a:gd name="T46" fmla="*/ 32 w 45"/>
                <a:gd name="T47" fmla="*/ 4 h 14"/>
                <a:gd name="T48" fmla="*/ 30 w 45"/>
                <a:gd name="T49" fmla="*/ 8 h 14"/>
                <a:gd name="T50" fmla="*/ 27 w 45"/>
                <a:gd name="T51" fmla="*/ 9 h 14"/>
                <a:gd name="T52" fmla="*/ 26 w 45"/>
                <a:gd name="T53" fmla="*/ 12 h 14"/>
                <a:gd name="T54" fmla="*/ 22 w 45"/>
                <a:gd name="T55" fmla="*/ 11 h 14"/>
                <a:gd name="T56" fmla="*/ 23 w 45"/>
                <a:gd name="T57" fmla="*/ 12 h 14"/>
                <a:gd name="T58" fmla="*/ 25 w 45"/>
                <a:gd name="T59" fmla="*/ 13 h 14"/>
                <a:gd name="T60" fmla="*/ 28 w 45"/>
                <a:gd name="T61" fmla="*/ 13 h 14"/>
                <a:gd name="T62" fmla="*/ 30 w 45"/>
                <a:gd name="T63" fmla="*/ 12 h 14"/>
                <a:gd name="T64" fmla="*/ 32 w 45"/>
                <a:gd name="T65" fmla="*/ 12 h 14"/>
                <a:gd name="T66" fmla="*/ 34 w 45"/>
                <a:gd name="T67" fmla="*/ 11 h 14"/>
                <a:gd name="T68" fmla="*/ 35 w 45"/>
                <a:gd name="T69" fmla="*/ 9 h 14"/>
                <a:gd name="T70" fmla="*/ 36 w 45"/>
                <a:gd name="T71" fmla="*/ 7 h 14"/>
                <a:gd name="T72" fmla="*/ 40 w 45"/>
                <a:gd name="T73" fmla="*/ 5 h 14"/>
                <a:gd name="T74" fmla="*/ 41 w 45"/>
                <a:gd name="T75" fmla="*/ 6 h 14"/>
                <a:gd name="T76" fmla="*/ 43 w 45"/>
                <a:gd name="T77" fmla="*/ 4 h 14"/>
                <a:gd name="T78" fmla="*/ 45 w 45"/>
                <a:gd name="T79" fmla="*/ 3 h 14"/>
                <a:gd name="T80" fmla="*/ 43 w 45"/>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4">
                  <a:moveTo>
                    <a:pt x="8" y="5"/>
                  </a:moveTo>
                  <a:cubicBezTo>
                    <a:pt x="8" y="3"/>
                    <a:pt x="6" y="3"/>
                    <a:pt x="6" y="2"/>
                  </a:cubicBezTo>
                  <a:cubicBezTo>
                    <a:pt x="6" y="1"/>
                    <a:pt x="5" y="2"/>
                    <a:pt x="5" y="1"/>
                  </a:cubicBezTo>
                  <a:cubicBezTo>
                    <a:pt x="5" y="1"/>
                    <a:pt x="5" y="1"/>
                    <a:pt x="5" y="1"/>
                  </a:cubicBezTo>
                  <a:cubicBezTo>
                    <a:pt x="4" y="1"/>
                    <a:pt x="4" y="2"/>
                    <a:pt x="4" y="2"/>
                  </a:cubicBezTo>
                  <a:cubicBezTo>
                    <a:pt x="4" y="2"/>
                    <a:pt x="2" y="2"/>
                    <a:pt x="2" y="1"/>
                  </a:cubicBezTo>
                  <a:cubicBezTo>
                    <a:pt x="2" y="1"/>
                    <a:pt x="2" y="0"/>
                    <a:pt x="1" y="0"/>
                  </a:cubicBezTo>
                  <a:cubicBezTo>
                    <a:pt x="1" y="0"/>
                    <a:pt x="0" y="0"/>
                    <a:pt x="0" y="0"/>
                  </a:cubicBezTo>
                  <a:cubicBezTo>
                    <a:pt x="0" y="1"/>
                    <a:pt x="0" y="3"/>
                    <a:pt x="0" y="4"/>
                  </a:cubicBezTo>
                  <a:cubicBezTo>
                    <a:pt x="0" y="5"/>
                    <a:pt x="2" y="7"/>
                    <a:pt x="3" y="8"/>
                  </a:cubicBezTo>
                  <a:cubicBezTo>
                    <a:pt x="3" y="9"/>
                    <a:pt x="4" y="9"/>
                    <a:pt x="5" y="10"/>
                  </a:cubicBezTo>
                  <a:cubicBezTo>
                    <a:pt x="6" y="11"/>
                    <a:pt x="9" y="13"/>
                    <a:pt x="9" y="12"/>
                  </a:cubicBezTo>
                  <a:cubicBezTo>
                    <a:pt x="10" y="12"/>
                    <a:pt x="9" y="10"/>
                    <a:pt x="8" y="9"/>
                  </a:cubicBezTo>
                  <a:cubicBezTo>
                    <a:pt x="7" y="8"/>
                    <a:pt x="8" y="6"/>
                    <a:pt x="8" y="5"/>
                  </a:cubicBezTo>
                  <a:close/>
                  <a:moveTo>
                    <a:pt x="43" y="2"/>
                  </a:moveTo>
                  <a:cubicBezTo>
                    <a:pt x="42" y="2"/>
                    <a:pt x="41" y="2"/>
                    <a:pt x="41" y="1"/>
                  </a:cubicBezTo>
                  <a:cubicBezTo>
                    <a:pt x="41" y="1"/>
                    <a:pt x="40" y="0"/>
                    <a:pt x="39" y="0"/>
                  </a:cubicBezTo>
                  <a:cubicBezTo>
                    <a:pt x="38" y="0"/>
                    <a:pt x="37" y="1"/>
                    <a:pt x="37" y="2"/>
                  </a:cubicBezTo>
                  <a:cubicBezTo>
                    <a:pt x="37" y="3"/>
                    <a:pt x="36" y="3"/>
                    <a:pt x="36" y="4"/>
                  </a:cubicBezTo>
                  <a:cubicBezTo>
                    <a:pt x="36" y="4"/>
                    <a:pt x="36" y="4"/>
                    <a:pt x="35" y="4"/>
                  </a:cubicBezTo>
                  <a:cubicBezTo>
                    <a:pt x="35" y="5"/>
                    <a:pt x="36" y="6"/>
                    <a:pt x="35" y="6"/>
                  </a:cubicBezTo>
                  <a:cubicBezTo>
                    <a:pt x="35" y="5"/>
                    <a:pt x="35" y="6"/>
                    <a:pt x="34" y="6"/>
                  </a:cubicBezTo>
                  <a:cubicBezTo>
                    <a:pt x="33" y="6"/>
                    <a:pt x="33" y="5"/>
                    <a:pt x="33" y="5"/>
                  </a:cubicBezTo>
                  <a:cubicBezTo>
                    <a:pt x="33" y="4"/>
                    <a:pt x="32" y="4"/>
                    <a:pt x="32" y="4"/>
                  </a:cubicBezTo>
                  <a:cubicBezTo>
                    <a:pt x="32" y="4"/>
                    <a:pt x="31" y="6"/>
                    <a:pt x="30" y="8"/>
                  </a:cubicBezTo>
                  <a:cubicBezTo>
                    <a:pt x="30" y="9"/>
                    <a:pt x="29" y="9"/>
                    <a:pt x="27" y="9"/>
                  </a:cubicBezTo>
                  <a:cubicBezTo>
                    <a:pt x="25" y="9"/>
                    <a:pt x="26" y="11"/>
                    <a:pt x="26" y="12"/>
                  </a:cubicBezTo>
                  <a:cubicBezTo>
                    <a:pt x="25" y="13"/>
                    <a:pt x="23" y="11"/>
                    <a:pt x="22" y="11"/>
                  </a:cubicBezTo>
                  <a:cubicBezTo>
                    <a:pt x="22" y="12"/>
                    <a:pt x="23" y="12"/>
                    <a:pt x="23" y="12"/>
                  </a:cubicBezTo>
                  <a:cubicBezTo>
                    <a:pt x="23" y="12"/>
                    <a:pt x="24" y="14"/>
                    <a:pt x="25" y="13"/>
                  </a:cubicBezTo>
                  <a:cubicBezTo>
                    <a:pt x="25" y="13"/>
                    <a:pt x="27" y="13"/>
                    <a:pt x="28" y="13"/>
                  </a:cubicBezTo>
                  <a:cubicBezTo>
                    <a:pt x="29" y="13"/>
                    <a:pt x="29" y="12"/>
                    <a:pt x="30" y="12"/>
                  </a:cubicBezTo>
                  <a:cubicBezTo>
                    <a:pt x="31" y="12"/>
                    <a:pt x="31" y="13"/>
                    <a:pt x="32" y="12"/>
                  </a:cubicBezTo>
                  <a:cubicBezTo>
                    <a:pt x="34" y="12"/>
                    <a:pt x="34" y="12"/>
                    <a:pt x="34" y="11"/>
                  </a:cubicBezTo>
                  <a:cubicBezTo>
                    <a:pt x="34" y="10"/>
                    <a:pt x="35" y="10"/>
                    <a:pt x="35" y="9"/>
                  </a:cubicBezTo>
                  <a:cubicBezTo>
                    <a:pt x="35" y="8"/>
                    <a:pt x="37" y="9"/>
                    <a:pt x="36" y="7"/>
                  </a:cubicBezTo>
                  <a:cubicBezTo>
                    <a:pt x="36" y="5"/>
                    <a:pt x="39" y="5"/>
                    <a:pt x="40" y="5"/>
                  </a:cubicBezTo>
                  <a:cubicBezTo>
                    <a:pt x="40" y="5"/>
                    <a:pt x="41" y="5"/>
                    <a:pt x="41" y="6"/>
                  </a:cubicBezTo>
                  <a:cubicBezTo>
                    <a:pt x="42" y="5"/>
                    <a:pt x="43" y="5"/>
                    <a:pt x="43" y="4"/>
                  </a:cubicBezTo>
                  <a:cubicBezTo>
                    <a:pt x="42" y="4"/>
                    <a:pt x="44" y="4"/>
                    <a:pt x="45" y="3"/>
                  </a:cubicBezTo>
                  <a:cubicBezTo>
                    <a:pt x="45" y="3"/>
                    <a:pt x="44" y="2"/>
                    <a:pt x="4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1" name="Freeform 273">
              <a:extLst>
                <a:ext uri="{FF2B5EF4-FFF2-40B4-BE49-F238E27FC236}">
                  <a16:creationId xmlns:a16="http://schemas.microsoft.com/office/drawing/2014/main" id="{F23565D8-2B81-4594-9FAA-19A626E6CF99}"/>
                </a:ext>
              </a:extLst>
            </p:cNvPr>
            <p:cNvSpPr>
              <a:spLocks/>
            </p:cNvSpPr>
            <p:nvPr/>
          </p:nvSpPr>
          <p:spPr bwMode="auto">
            <a:xfrm>
              <a:off x="-2573338" y="2192338"/>
              <a:ext cx="9525" cy="6350"/>
            </a:xfrm>
            <a:custGeom>
              <a:avLst/>
              <a:gdLst>
                <a:gd name="T0" fmla="*/ 1 w 3"/>
                <a:gd name="T1" fmla="*/ 2 h 2"/>
                <a:gd name="T2" fmla="*/ 2 w 3"/>
                <a:gd name="T3" fmla="*/ 2 h 2"/>
                <a:gd name="T4" fmla="*/ 2 w 3"/>
                <a:gd name="T5" fmla="*/ 0 h 2"/>
                <a:gd name="T6" fmla="*/ 1 w 3"/>
                <a:gd name="T7" fmla="*/ 1 h 2"/>
                <a:gd name="T8" fmla="*/ 0 w 3"/>
                <a:gd name="T9" fmla="*/ 1 h 2"/>
                <a:gd name="T10" fmla="*/ 1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1" y="2"/>
                  </a:moveTo>
                  <a:cubicBezTo>
                    <a:pt x="2" y="2"/>
                    <a:pt x="2" y="1"/>
                    <a:pt x="2" y="2"/>
                  </a:cubicBezTo>
                  <a:cubicBezTo>
                    <a:pt x="3" y="2"/>
                    <a:pt x="2" y="1"/>
                    <a:pt x="2" y="0"/>
                  </a:cubicBezTo>
                  <a:cubicBezTo>
                    <a:pt x="2" y="0"/>
                    <a:pt x="1" y="0"/>
                    <a:pt x="1" y="1"/>
                  </a:cubicBezTo>
                  <a:cubicBezTo>
                    <a:pt x="1" y="1"/>
                    <a:pt x="0" y="1"/>
                    <a:pt x="0" y="1"/>
                  </a:cubicBezTo>
                  <a:cubicBezTo>
                    <a:pt x="0" y="1"/>
                    <a:pt x="0"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2" name="Freeform 274">
              <a:extLst>
                <a:ext uri="{FF2B5EF4-FFF2-40B4-BE49-F238E27FC236}">
                  <a16:creationId xmlns:a16="http://schemas.microsoft.com/office/drawing/2014/main" id="{FBB86F37-E175-406D-BE0E-75BA7A783938}"/>
                </a:ext>
              </a:extLst>
            </p:cNvPr>
            <p:cNvSpPr>
              <a:spLocks/>
            </p:cNvSpPr>
            <p:nvPr/>
          </p:nvSpPr>
          <p:spPr bwMode="auto">
            <a:xfrm>
              <a:off x="-3203575" y="1900238"/>
              <a:ext cx="84137" cy="79375"/>
            </a:xfrm>
            <a:custGeom>
              <a:avLst/>
              <a:gdLst>
                <a:gd name="T0" fmla="*/ 20 w 23"/>
                <a:gd name="T1" fmla="*/ 20 h 22"/>
                <a:gd name="T2" fmla="*/ 21 w 23"/>
                <a:gd name="T3" fmla="*/ 19 h 22"/>
                <a:gd name="T4" fmla="*/ 22 w 23"/>
                <a:gd name="T5" fmla="*/ 20 h 22"/>
                <a:gd name="T6" fmla="*/ 23 w 23"/>
                <a:gd name="T7" fmla="*/ 20 h 22"/>
                <a:gd name="T8" fmla="*/ 22 w 23"/>
                <a:gd name="T9" fmla="*/ 18 h 22"/>
                <a:gd name="T10" fmla="*/ 21 w 23"/>
                <a:gd name="T11" fmla="*/ 16 h 22"/>
                <a:gd name="T12" fmla="*/ 21 w 23"/>
                <a:gd name="T13" fmla="*/ 15 h 22"/>
                <a:gd name="T14" fmla="*/ 20 w 23"/>
                <a:gd name="T15" fmla="*/ 13 h 22"/>
                <a:gd name="T16" fmla="*/ 18 w 23"/>
                <a:gd name="T17" fmla="*/ 11 h 22"/>
                <a:gd name="T18" fmla="*/ 16 w 23"/>
                <a:gd name="T19" fmla="*/ 10 h 22"/>
                <a:gd name="T20" fmla="*/ 16 w 23"/>
                <a:gd name="T21" fmla="*/ 8 h 22"/>
                <a:gd name="T22" fmla="*/ 17 w 23"/>
                <a:gd name="T23" fmla="*/ 6 h 22"/>
                <a:gd name="T24" fmla="*/ 17 w 23"/>
                <a:gd name="T25" fmla="*/ 5 h 22"/>
                <a:gd name="T26" fmla="*/ 16 w 23"/>
                <a:gd name="T27" fmla="*/ 4 h 22"/>
                <a:gd name="T28" fmla="*/ 15 w 23"/>
                <a:gd name="T29" fmla="*/ 3 h 22"/>
                <a:gd name="T30" fmla="*/ 14 w 23"/>
                <a:gd name="T31" fmla="*/ 1 h 22"/>
                <a:gd name="T32" fmla="*/ 12 w 23"/>
                <a:gd name="T33" fmla="*/ 0 h 22"/>
                <a:gd name="T34" fmla="*/ 10 w 23"/>
                <a:gd name="T35" fmla="*/ 0 h 22"/>
                <a:gd name="T36" fmla="*/ 9 w 23"/>
                <a:gd name="T37" fmla="*/ 1 h 22"/>
                <a:gd name="T38" fmla="*/ 9 w 23"/>
                <a:gd name="T39" fmla="*/ 1 h 22"/>
                <a:gd name="T40" fmla="*/ 7 w 23"/>
                <a:gd name="T41" fmla="*/ 2 h 22"/>
                <a:gd name="T42" fmla="*/ 6 w 23"/>
                <a:gd name="T43" fmla="*/ 3 h 22"/>
                <a:gd name="T44" fmla="*/ 6 w 23"/>
                <a:gd name="T45" fmla="*/ 5 h 22"/>
                <a:gd name="T46" fmla="*/ 6 w 23"/>
                <a:gd name="T47" fmla="*/ 7 h 22"/>
                <a:gd name="T48" fmla="*/ 5 w 23"/>
                <a:gd name="T49" fmla="*/ 8 h 22"/>
                <a:gd name="T50" fmla="*/ 0 w 23"/>
                <a:gd name="T51" fmla="*/ 11 h 22"/>
                <a:gd name="T52" fmla="*/ 1 w 23"/>
                <a:gd name="T53" fmla="*/ 12 h 22"/>
                <a:gd name="T54" fmla="*/ 1 w 23"/>
                <a:gd name="T55" fmla="*/ 14 h 22"/>
                <a:gd name="T56" fmla="*/ 3 w 23"/>
                <a:gd name="T57" fmla="*/ 14 h 22"/>
                <a:gd name="T58" fmla="*/ 8 w 23"/>
                <a:gd name="T59" fmla="*/ 17 h 22"/>
                <a:gd name="T60" fmla="*/ 13 w 23"/>
                <a:gd name="T61" fmla="*/ 21 h 22"/>
                <a:gd name="T62" fmla="*/ 16 w 23"/>
                <a:gd name="T63" fmla="*/ 22 h 22"/>
                <a:gd name="T64" fmla="*/ 19 w 23"/>
                <a:gd name="T65" fmla="*/ 22 h 22"/>
                <a:gd name="T66" fmla="*/ 20 w 23"/>
                <a:gd name="T67"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2">
                  <a:moveTo>
                    <a:pt x="20" y="20"/>
                  </a:moveTo>
                  <a:cubicBezTo>
                    <a:pt x="20" y="20"/>
                    <a:pt x="20" y="19"/>
                    <a:pt x="21" y="19"/>
                  </a:cubicBezTo>
                  <a:cubicBezTo>
                    <a:pt x="21" y="19"/>
                    <a:pt x="22" y="19"/>
                    <a:pt x="22" y="20"/>
                  </a:cubicBezTo>
                  <a:cubicBezTo>
                    <a:pt x="22" y="20"/>
                    <a:pt x="23" y="20"/>
                    <a:pt x="23" y="20"/>
                  </a:cubicBezTo>
                  <a:cubicBezTo>
                    <a:pt x="23" y="19"/>
                    <a:pt x="22" y="18"/>
                    <a:pt x="22" y="18"/>
                  </a:cubicBezTo>
                  <a:cubicBezTo>
                    <a:pt x="22" y="17"/>
                    <a:pt x="21" y="17"/>
                    <a:pt x="21" y="16"/>
                  </a:cubicBezTo>
                  <a:cubicBezTo>
                    <a:pt x="21" y="16"/>
                    <a:pt x="22" y="15"/>
                    <a:pt x="21" y="15"/>
                  </a:cubicBezTo>
                  <a:cubicBezTo>
                    <a:pt x="21" y="14"/>
                    <a:pt x="21" y="13"/>
                    <a:pt x="20" y="13"/>
                  </a:cubicBezTo>
                  <a:cubicBezTo>
                    <a:pt x="20" y="13"/>
                    <a:pt x="17" y="12"/>
                    <a:pt x="18" y="11"/>
                  </a:cubicBezTo>
                  <a:cubicBezTo>
                    <a:pt x="18" y="11"/>
                    <a:pt x="17" y="10"/>
                    <a:pt x="16" y="10"/>
                  </a:cubicBezTo>
                  <a:cubicBezTo>
                    <a:pt x="16" y="10"/>
                    <a:pt x="16" y="8"/>
                    <a:pt x="16" y="8"/>
                  </a:cubicBezTo>
                  <a:cubicBezTo>
                    <a:pt x="17" y="8"/>
                    <a:pt x="17" y="6"/>
                    <a:pt x="17" y="6"/>
                  </a:cubicBezTo>
                  <a:cubicBezTo>
                    <a:pt x="18" y="6"/>
                    <a:pt x="17" y="5"/>
                    <a:pt x="17" y="5"/>
                  </a:cubicBezTo>
                  <a:cubicBezTo>
                    <a:pt x="18" y="4"/>
                    <a:pt x="17" y="4"/>
                    <a:pt x="16" y="4"/>
                  </a:cubicBezTo>
                  <a:cubicBezTo>
                    <a:pt x="16" y="4"/>
                    <a:pt x="15" y="3"/>
                    <a:pt x="15" y="3"/>
                  </a:cubicBezTo>
                  <a:cubicBezTo>
                    <a:pt x="15" y="2"/>
                    <a:pt x="14" y="1"/>
                    <a:pt x="14" y="1"/>
                  </a:cubicBezTo>
                  <a:cubicBezTo>
                    <a:pt x="14" y="2"/>
                    <a:pt x="12" y="0"/>
                    <a:pt x="12" y="0"/>
                  </a:cubicBezTo>
                  <a:cubicBezTo>
                    <a:pt x="11" y="1"/>
                    <a:pt x="11" y="0"/>
                    <a:pt x="10" y="0"/>
                  </a:cubicBezTo>
                  <a:cubicBezTo>
                    <a:pt x="9" y="0"/>
                    <a:pt x="9" y="0"/>
                    <a:pt x="9" y="1"/>
                  </a:cubicBezTo>
                  <a:cubicBezTo>
                    <a:pt x="9" y="1"/>
                    <a:pt x="9" y="1"/>
                    <a:pt x="9" y="1"/>
                  </a:cubicBezTo>
                  <a:cubicBezTo>
                    <a:pt x="7" y="2"/>
                    <a:pt x="7" y="2"/>
                    <a:pt x="7" y="2"/>
                  </a:cubicBezTo>
                  <a:cubicBezTo>
                    <a:pt x="7" y="2"/>
                    <a:pt x="6" y="2"/>
                    <a:pt x="6" y="3"/>
                  </a:cubicBezTo>
                  <a:cubicBezTo>
                    <a:pt x="6" y="4"/>
                    <a:pt x="7" y="4"/>
                    <a:pt x="6" y="5"/>
                  </a:cubicBezTo>
                  <a:cubicBezTo>
                    <a:pt x="6" y="5"/>
                    <a:pt x="6" y="6"/>
                    <a:pt x="6" y="7"/>
                  </a:cubicBezTo>
                  <a:cubicBezTo>
                    <a:pt x="6" y="7"/>
                    <a:pt x="5" y="8"/>
                    <a:pt x="5" y="8"/>
                  </a:cubicBezTo>
                  <a:cubicBezTo>
                    <a:pt x="5" y="8"/>
                    <a:pt x="3" y="10"/>
                    <a:pt x="0" y="11"/>
                  </a:cubicBezTo>
                  <a:cubicBezTo>
                    <a:pt x="1" y="11"/>
                    <a:pt x="1" y="12"/>
                    <a:pt x="1" y="12"/>
                  </a:cubicBezTo>
                  <a:cubicBezTo>
                    <a:pt x="1" y="12"/>
                    <a:pt x="1" y="13"/>
                    <a:pt x="1" y="14"/>
                  </a:cubicBezTo>
                  <a:cubicBezTo>
                    <a:pt x="2" y="14"/>
                    <a:pt x="2" y="14"/>
                    <a:pt x="3" y="14"/>
                  </a:cubicBezTo>
                  <a:cubicBezTo>
                    <a:pt x="4" y="14"/>
                    <a:pt x="7" y="16"/>
                    <a:pt x="8" y="17"/>
                  </a:cubicBezTo>
                  <a:cubicBezTo>
                    <a:pt x="8" y="17"/>
                    <a:pt x="12" y="20"/>
                    <a:pt x="13" y="21"/>
                  </a:cubicBezTo>
                  <a:cubicBezTo>
                    <a:pt x="14" y="22"/>
                    <a:pt x="15" y="22"/>
                    <a:pt x="16" y="22"/>
                  </a:cubicBezTo>
                  <a:cubicBezTo>
                    <a:pt x="16" y="22"/>
                    <a:pt x="18" y="22"/>
                    <a:pt x="19" y="22"/>
                  </a:cubicBezTo>
                  <a:cubicBezTo>
                    <a:pt x="19" y="21"/>
                    <a:pt x="19" y="20"/>
                    <a:pt x="20"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3" name="Freeform 275">
              <a:extLst>
                <a:ext uri="{FF2B5EF4-FFF2-40B4-BE49-F238E27FC236}">
                  <a16:creationId xmlns:a16="http://schemas.microsoft.com/office/drawing/2014/main" id="{985D90CA-F609-41DE-8C7B-8EA7FD0AC383}"/>
                </a:ext>
              </a:extLst>
            </p:cNvPr>
            <p:cNvSpPr>
              <a:spLocks/>
            </p:cNvSpPr>
            <p:nvPr/>
          </p:nvSpPr>
          <p:spPr bwMode="auto">
            <a:xfrm>
              <a:off x="-3133725" y="1968500"/>
              <a:ext cx="14287" cy="14288"/>
            </a:xfrm>
            <a:custGeom>
              <a:avLst/>
              <a:gdLst>
                <a:gd name="T0" fmla="*/ 1 w 4"/>
                <a:gd name="T1" fmla="*/ 3 h 4"/>
                <a:gd name="T2" fmla="*/ 2 w 4"/>
                <a:gd name="T3" fmla="*/ 4 h 4"/>
                <a:gd name="T4" fmla="*/ 4 w 4"/>
                <a:gd name="T5" fmla="*/ 4 h 4"/>
                <a:gd name="T6" fmla="*/ 3 w 4"/>
                <a:gd name="T7" fmla="*/ 1 h 4"/>
                <a:gd name="T8" fmla="*/ 3 w 4"/>
                <a:gd name="T9" fmla="*/ 1 h 4"/>
                <a:gd name="T10" fmla="*/ 2 w 4"/>
                <a:gd name="T11" fmla="*/ 0 h 4"/>
                <a:gd name="T12" fmla="*/ 1 w 4"/>
                <a:gd name="T13" fmla="*/ 1 h 4"/>
                <a:gd name="T14" fmla="*/ 0 w 4"/>
                <a:gd name="T15" fmla="*/ 3 h 4"/>
                <a:gd name="T16" fmla="*/ 1 w 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3"/>
                  </a:moveTo>
                  <a:cubicBezTo>
                    <a:pt x="2" y="4"/>
                    <a:pt x="2" y="4"/>
                    <a:pt x="2" y="4"/>
                  </a:cubicBezTo>
                  <a:cubicBezTo>
                    <a:pt x="4" y="4"/>
                    <a:pt x="4" y="4"/>
                    <a:pt x="4" y="4"/>
                  </a:cubicBezTo>
                  <a:cubicBezTo>
                    <a:pt x="4" y="3"/>
                    <a:pt x="3" y="2"/>
                    <a:pt x="3" y="1"/>
                  </a:cubicBezTo>
                  <a:cubicBezTo>
                    <a:pt x="3" y="1"/>
                    <a:pt x="3" y="1"/>
                    <a:pt x="3" y="1"/>
                  </a:cubicBezTo>
                  <a:cubicBezTo>
                    <a:pt x="3" y="0"/>
                    <a:pt x="2" y="0"/>
                    <a:pt x="2" y="0"/>
                  </a:cubicBezTo>
                  <a:cubicBezTo>
                    <a:pt x="1" y="0"/>
                    <a:pt x="1" y="1"/>
                    <a:pt x="1" y="1"/>
                  </a:cubicBezTo>
                  <a:cubicBezTo>
                    <a:pt x="0" y="1"/>
                    <a:pt x="0" y="2"/>
                    <a:pt x="0" y="3"/>
                  </a:cubicBezTo>
                  <a:cubicBezTo>
                    <a:pt x="0" y="3"/>
                    <a:pt x="1" y="3"/>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4" name="Freeform 276">
              <a:extLst>
                <a:ext uri="{FF2B5EF4-FFF2-40B4-BE49-F238E27FC236}">
                  <a16:creationId xmlns:a16="http://schemas.microsoft.com/office/drawing/2014/main" id="{41E861E9-8CE7-4311-8AE8-C864B41F43B9}"/>
                </a:ext>
              </a:extLst>
            </p:cNvPr>
            <p:cNvSpPr>
              <a:spLocks noEditPoints="1"/>
            </p:cNvSpPr>
            <p:nvPr/>
          </p:nvSpPr>
          <p:spPr bwMode="auto">
            <a:xfrm>
              <a:off x="-3563938" y="1758950"/>
              <a:ext cx="122237" cy="101600"/>
            </a:xfrm>
            <a:custGeom>
              <a:avLst/>
              <a:gdLst>
                <a:gd name="T0" fmla="*/ 30 w 34"/>
                <a:gd name="T1" fmla="*/ 6 h 28"/>
                <a:gd name="T2" fmla="*/ 29 w 34"/>
                <a:gd name="T3" fmla="*/ 6 h 28"/>
                <a:gd name="T4" fmla="*/ 27 w 34"/>
                <a:gd name="T5" fmla="*/ 5 h 28"/>
                <a:gd name="T6" fmla="*/ 25 w 34"/>
                <a:gd name="T7" fmla="*/ 4 h 28"/>
                <a:gd name="T8" fmla="*/ 23 w 34"/>
                <a:gd name="T9" fmla="*/ 4 h 28"/>
                <a:gd name="T10" fmla="*/ 23 w 34"/>
                <a:gd name="T11" fmla="*/ 3 h 28"/>
                <a:gd name="T12" fmla="*/ 22 w 34"/>
                <a:gd name="T13" fmla="*/ 3 h 28"/>
                <a:gd name="T14" fmla="*/ 21 w 34"/>
                <a:gd name="T15" fmla="*/ 2 h 28"/>
                <a:gd name="T16" fmla="*/ 20 w 34"/>
                <a:gd name="T17" fmla="*/ 2 h 28"/>
                <a:gd name="T18" fmla="*/ 18 w 34"/>
                <a:gd name="T19" fmla="*/ 1 h 28"/>
                <a:gd name="T20" fmla="*/ 18 w 34"/>
                <a:gd name="T21" fmla="*/ 0 h 28"/>
                <a:gd name="T22" fmla="*/ 17 w 34"/>
                <a:gd name="T23" fmla="*/ 0 h 28"/>
                <a:gd name="T24" fmla="*/ 17 w 34"/>
                <a:gd name="T25" fmla="*/ 0 h 28"/>
                <a:gd name="T26" fmla="*/ 15 w 34"/>
                <a:gd name="T27" fmla="*/ 2 h 28"/>
                <a:gd name="T28" fmla="*/ 13 w 34"/>
                <a:gd name="T29" fmla="*/ 3 h 28"/>
                <a:gd name="T30" fmla="*/ 11 w 34"/>
                <a:gd name="T31" fmla="*/ 5 h 28"/>
                <a:gd name="T32" fmla="*/ 9 w 34"/>
                <a:gd name="T33" fmla="*/ 4 h 28"/>
                <a:gd name="T34" fmla="*/ 7 w 34"/>
                <a:gd name="T35" fmla="*/ 5 h 28"/>
                <a:gd name="T36" fmla="*/ 8 w 34"/>
                <a:gd name="T37" fmla="*/ 7 h 28"/>
                <a:gd name="T38" fmla="*/ 6 w 34"/>
                <a:gd name="T39" fmla="*/ 7 h 28"/>
                <a:gd name="T40" fmla="*/ 4 w 34"/>
                <a:gd name="T41" fmla="*/ 6 h 28"/>
                <a:gd name="T42" fmla="*/ 2 w 34"/>
                <a:gd name="T43" fmla="*/ 7 h 28"/>
                <a:gd name="T44" fmla="*/ 0 w 34"/>
                <a:gd name="T45" fmla="*/ 8 h 28"/>
                <a:gd name="T46" fmla="*/ 1 w 34"/>
                <a:gd name="T47" fmla="*/ 9 h 28"/>
                <a:gd name="T48" fmla="*/ 4 w 34"/>
                <a:gd name="T49" fmla="*/ 10 h 28"/>
                <a:gd name="T50" fmla="*/ 6 w 34"/>
                <a:gd name="T51" fmla="*/ 11 h 28"/>
                <a:gd name="T52" fmla="*/ 7 w 34"/>
                <a:gd name="T53" fmla="*/ 12 h 28"/>
                <a:gd name="T54" fmla="*/ 8 w 34"/>
                <a:gd name="T55" fmla="*/ 14 h 28"/>
                <a:gd name="T56" fmla="*/ 9 w 34"/>
                <a:gd name="T57" fmla="*/ 16 h 28"/>
                <a:gd name="T58" fmla="*/ 9 w 34"/>
                <a:gd name="T59" fmla="*/ 18 h 28"/>
                <a:gd name="T60" fmla="*/ 8 w 34"/>
                <a:gd name="T61" fmla="*/ 23 h 28"/>
                <a:gd name="T62" fmla="*/ 7 w 34"/>
                <a:gd name="T63" fmla="*/ 23 h 28"/>
                <a:gd name="T64" fmla="*/ 9 w 34"/>
                <a:gd name="T65" fmla="*/ 23 h 28"/>
                <a:gd name="T66" fmla="*/ 11 w 34"/>
                <a:gd name="T67" fmla="*/ 24 h 28"/>
                <a:gd name="T68" fmla="*/ 13 w 34"/>
                <a:gd name="T69" fmla="*/ 24 h 28"/>
                <a:gd name="T70" fmla="*/ 14 w 34"/>
                <a:gd name="T71" fmla="*/ 24 h 28"/>
                <a:gd name="T72" fmla="*/ 17 w 34"/>
                <a:gd name="T73" fmla="*/ 25 h 28"/>
                <a:gd name="T74" fmla="*/ 19 w 34"/>
                <a:gd name="T75" fmla="*/ 25 h 28"/>
                <a:gd name="T76" fmla="*/ 19 w 34"/>
                <a:gd name="T77" fmla="*/ 25 h 28"/>
                <a:gd name="T78" fmla="*/ 21 w 34"/>
                <a:gd name="T79" fmla="*/ 22 h 28"/>
                <a:gd name="T80" fmla="*/ 25 w 34"/>
                <a:gd name="T81" fmla="*/ 23 h 28"/>
                <a:gd name="T82" fmla="*/ 28 w 34"/>
                <a:gd name="T83" fmla="*/ 22 h 28"/>
                <a:gd name="T84" fmla="*/ 29 w 34"/>
                <a:gd name="T85" fmla="*/ 21 h 28"/>
                <a:gd name="T86" fmla="*/ 29 w 34"/>
                <a:gd name="T87" fmla="*/ 21 h 28"/>
                <a:gd name="T88" fmla="*/ 28 w 34"/>
                <a:gd name="T89" fmla="*/ 20 h 28"/>
                <a:gd name="T90" fmla="*/ 28 w 34"/>
                <a:gd name="T91" fmla="*/ 19 h 28"/>
                <a:gd name="T92" fmla="*/ 27 w 34"/>
                <a:gd name="T93" fmla="*/ 18 h 28"/>
                <a:gd name="T94" fmla="*/ 28 w 34"/>
                <a:gd name="T95" fmla="*/ 17 h 28"/>
                <a:gd name="T96" fmla="*/ 28 w 34"/>
                <a:gd name="T97" fmla="*/ 16 h 28"/>
                <a:gd name="T98" fmla="*/ 28 w 34"/>
                <a:gd name="T99" fmla="*/ 15 h 28"/>
                <a:gd name="T100" fmla="*/ 27 w 34"/>
                <a:gd name="T101" fmla="*/ 14 h 28"/>
                <a:gd name="T102" fmla="*/ 26 w 34"/>
                <a:gd name="T103" fmla="*/ 14 h 28"/>
                <a:gd name="T104" fmla="*/ 26 w 34"/>
                <a:gd name="T105" fmla="*/ 13 h 28"/>
                <a:gd name="T106" fmla="*/ 28 w 34"/>
                <a:gd name="T107" fmla="*/ 11 h 28"/>
                <a:gd name="T108" fmla="*/ 29 w 34"/>
                <a:gd name="T109" fmla="*/ 10 h 28"/>
                <a:gd name="T110" fmla="*/ 29 w 34"/>
                <a:gd name="T111" fmla="*/ 9 h 28"/>
                <a:gd name="T112" fmla="*/ 30 w 34"/>
                <a:gd name="T113" fmla="*/ 7 h 28"/>
                <a:gd name="T114" fmla="*/ 30 w 34"/>
                <a:gd name="T115" fmla="*/ 6 h 28"/>
                <a:gd name="T116" fmla="*/ 33 w 34"/>
                <a:gd name="T117" fmla="*/ 24 h 28"/>
                <a:gd name="T118" fmla="*/ 32 w 34"/>
                <a:gd name="T119" fmla="*/ 25 h 28"/>
                <a:gd name="T120" fmla="*/ 33 w 34"/>
                <a:gd name="T121" fmla="*/ 28 h 28"/>
                <a:gd name="T122" fmla="*/ 33 w 34"/>
                <a:gd name="T1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28">
                  <a:moveTo>
                    <a:pt x="30" y="6"/>
                  </a:moveTo>
                  <a:cubicBezTo>
                    <a:pt x="29" y="6"/>
                    <a:pt x="29" y="6"/>
                    <a:pt x="29" y="6"/>
                  </a:cubicBezTo>
                  <a:cubicBezTo>
                    <a:pt x="28" y="6"/>
                    <a:pt x="27" y="5"/>
                    <a:pt x="27" y="5"/>
                  </a:cubicBezTo>
                  <a:cubicBezTo>
                    <a:pt x="27" y="4"/>
                    <a:pt x="25" y="4"/>
                    <a:pt x="25" y="4"/>
                  </a:cubicBezTo>
                  <a:cubicBezTo>
                    <a:pt x="24" y="5"/>
                    <a:pt x="24" y="4"/>
                    <a:pt x="23" y="4"/>
                  </a:cubicBezTo>
                  <a:cubicBezTo>
                    <a:pt x="23" y="4"/>
                    <a:pt x="23" y="3"/>
                    <a:pt x="23" y="3"/>
                  </a:cubicBezTo>
                  <a:cubicBezTo>
                    <a:pt x="23" y="2"/>
                    <a:pt x="22" y="3"/>
                    <a:pt x="22" y="3"/>
                  </a:cubicBezTo>
                  <a:cubicBezTo>
                    <a:pt x="21" y="3"/>
                    <a:pt x="21" y="3"/>
                    <a:pt x="21" y="2"/>
                  </a:cubicBezTo>
                  <a:cubicBezTo>
                    <a:pt x="21" y="2"/>
                    <a:pt x="20" y="2"/>
                    <a:pt x="20" y="2"/>
                  </a:cubicBezTo>
                  <a:cubicBezTo>
                    <a:pt x="19" y="1"/>
                    <a:pt x="19" y="0"/>
                    <a:pt x="18" y="1"/>
                  </a:cubicBezTo>
                  <a:cubicBezTo>
                    <a:pt x="18" y="1"/>
                    <a:pt x="18" y="0"/>
                    <a:pt x="18" y="0"/>
                  </a:cubicBezTo>
                  <a:cubicBezTo>
                    <a:pt x="18" y="0"/>
                    <a:pt x="17" y="0"/>
                    <a:pt x="17" y="0"/>
                  </a:cubicBezTo>
                  <a:cubicBezTo>
                    <a:pt x="17" y="0"/>
                    <a:pt x="17" y="0"/>
                    <a:pt x="17" y="0"/>
                  </a:cubicBezTo>
                  <a:cubicBezTo>
                    <a:pt x="16" y="0"/>
                    <a:pt x="15" y="0"/>
                    <a:pt x="15" y="2"/>
                  </a:cubicBezTo>
                  <a:cubicBezTo>
                    <a:pt x="16" y="3"/>
                    <a:pt x="14" y="3"/>
                    <a:pt x="13" y="3"/>
                  </a:cubicBezTo>
                  <a:cubicBezTo>
                    <a:pt x="12" y="3"/>
                    <a:pt x="12" y="4"/>
                    <a:pt x="11" y="5"/>
                  </a:cubicBezTo>
                  <a:cubicBezTo>
                    <a:pt x="11" y="5"/>
                    <a:pt x="9" y="5"/>
                    <a:pt x="9" y="4"/>
                  </a:cubicBezTo>
                  <a:cubicBezTo>
                    <a:pt x="8" y="3"/>
                    <a:pt x="6" y="4"/>
                    <a:pt x="7" y="5"/>
                  </a:cubicBezTo>
                  <a:cubicBezTo>
                    <a:pt x="8" y="6"/>
                    <a:pt x="8" y="7"/>
                    <a:pt x="8" y="7"/>
                  </a:cubicBezTo>
                  <a:cubicBezTo>
                    <a:pt x="7" y="8"/>
                    <a:pt x="6" y="7"/>
                    <a:pt x="6" y="7"/>
                  </a:cubicBezTo>
                  <a:cubicBezTo>
                    <a:pt x="5" y="8"/>
                    <a:pt x="5" y="7"/>
                    <a:pt x="4" y="6"/>
                  </a:cubicBezTo>
                  <a:cubicBezTo>
                    <a:pt x="3" y="6"/>
                    <a:pt x="3" y="7"/>
                    <a:pt x="2" y="7"/>
                  </a:cubicBezTo>
                  <a:cubicBezTo>
                    <a:pt x="1" y="7"/>
                    <a:pt x="0" y="7"/>
                    <a:pt x="0" y="8"/>
                  </a:cubicBezTo>
                  <a:cubicBezTo>
                    <a:pt x="1" y="8"/>
                    <a:pt x="0" y="9"/>
                    <a:pt x="1" y="9"/>
                  </a:cubicBezTo>
                  <a:cubicBezTo>
                    <a:pt x="1" y="10"/>
                    <a:pt x="3" y="10"/>
                    <a:pt x="4" y="10"/>
                  </a:cubicBezTo>
                  <a:cubicBezTo>
                    <a:pt x="5" y="11"/>
                    <a:pt x="5" y="10"/>
                    <a:pt x="6" y="11"/>
                  </a:cubicBezTo>
                  <a:cubicBezTo>
                    <a:pt x="6" y="11"/>
                    <a:pt x="7" y="11"/>
                    <a:pt x="7" y="12"/>
                  </a:cubicBezTo>
                  <a:cubicBezTo>
                    <a:pt x="7" y="13"/>
                    <a:pt x="7" y="14"/>
                    <a:pt x="8" y="14"/>
                  </a:cubicBezTo>
                  <a:cubicBezTo>
                    <a:pt x="10" y="14"/>
                    <a:pt x="9" y="15"/>
                    <a:pt x="9" y="16"/>
                  </a:cubicBezTo>
                  <a:cubicBezTo>
                    <a:pt x="9" y="16"/>
                    <a:pt x="8" y="18"/>
                    <a:pt x="9" y="18"/>
                  </a:cubicBezTo>
                  <a:cubicBezTo>
                    <a:pt x="9" y="19"/>
                    <a:pt x="8" y="22"/>
                    <a:pt x="8" y="23"/>
                  </a:cubicBezTo>
                  <a:cubicBezTo>
                    <a:pt x="8" y="23"/>
                    <a:pt x="7" y="23"/>
                    <a:pt x="7" y="23"/>
                  </a:cubicBezTo>
                  <a:cubicBezTo>
                    <a:pt x="8" y="23"/>
                    <a:pt x="8" y="23"/>
                    <a:pt x="9" y="23"/>
                  </a:cubicBezTo>
                  <a:cubicBezTo>
                    <a:pt x="9" y="24"/>
                    <a:pt x="10" y="24"/>
                    <a:pt x="11" y="24"/>
                  </a:cubicBezTo>
                  <a:cubicBezTo>
                    <a:pt x="12" y="25"/>
                    <a:pt x="13" y="25"/>
                    <a:pt x="13" y="24"/>
                  </a:cubicBezTo>
                  <a:cubicBezTo>
                    <a:pt x="13" y="24"/>
                    <a:pt x="13" y="24"/>
                    <a:pt x="14" y="24"/>
                  </a:cubicBezTo>
                  <a:cubicBezTo>
                    <a:pt x="14" y="25"/>
                    <a:pt x="16" y="25"/>
                    <a:pt x="17" y="25"/>
                  </a:cubicBezTo>
                  <a:cubicBezTo>
                    <a:pt x="17" y="25"/>
                    <a:pt x="18" y="25"/>
                    <a:pt x="19" y="25"/>
                  </a:cubicBezTo>
                  <a:cubicBezTo>
                    <a:pt x="19" y="25"/>
                    <a:pt x="19" y="25"/>
                    <a:pt x="19" y="25"/>
                  </a:cubicBezTo>
                  <a:cubicBezTo>
                    <a:pt x="19" y="23"/>
                    <a:pt x="20" y="23"/>
                    <a:pt x="21" y="22"/>
                  </a:cubicBezTo>
                  <a:cubicBezTo>
                    <a:pt x="22" y="22"/>
                    <a:pt x="24" y="23"/>
                    <a:pt x="25" y="23"/>
                  </a:cubicBezTo>
                  <a:cubicBezTo>
                    <a:pt x="26" y="24"/>
                    <a:pt x="27" y="24"/>
                    <a:pt x="28" y="22"/>
                  </a:cubicBezTo>
                  <a:cubicBezTo>
                    <a:pt x="28" y="22"/>
                    <a:pt x="29" y="22"/>
                    <a:pt x="29" y="21"/>
                  </a:cubicBezTo>
                  <a:cubicBezTo>
                    <a:pt x="29" y="21"/>
                    <a:pt x="29" y="21"/>
                    <a:pt x="29" y="21"/>
                  </a:cubicBezTo>
                  <a:cubicBezTo>
                    <a:pt x="30" y="20"/>
                    <a:pt x="29" y="20"/>
                    <a:pt x="28" y="20"/>
                  </a:cubicBezTo>
                  <a:cubicBezTo>
                    <a:pt x="28" y="20"/>
                    <a:pt x="28" y="20"/>
                    <a:pt x="28" y="19"/>
                  </a:cubicBezTo>
                  <a:cubicBezTo>
                    <a:pt x="28" y="19"/>
                    <a:pt x="28" y="19"/>
                    <a:pt x="27" y="18"/>
                  </a:cubicBezTo>
                  <a:cubicBezTo>
                    <a:pt x="27" y="17"/>
                    <a:pt x="27" y="18"/>
                    <a:pt x="28" y="17"/>
                  </a:cubicBezTo>
                  <a:cubicBezTo>
                    <a:pt x="28" y="17"/>
                    <a:pt x="28" y="17"/>
                    <a:pt x="28" y="16"/>
                  </a:cubicBezTo>
                  <a:cubicBezTo>
                    <a:pt x="28" y="16"/>
                    <a:pt x="28" y="16"/>
                    <a:pt x="28" y="15"/>
                  </a:cubicBezTo>
                  <a:cubicBezTo>
                    <a:pt x="28" y="15"/>
                    <a:pt x="27" y="15"/>
                    <a:pt x="27" y="14"/>
                  </a:cubicBezTo>
                  <a:cubicBezTo>
                    <a:pt x="27" y="14"/>
                    <a:pt x="27" y="14"/>
                    <a:pt x="26" y="14"/>
                  </a:cubicBezTo>
                  <a:cubicBezTo>
                    <a:pt x="26" y="15"/>
                    <a:pt x="26" y="14"/>
                    <a:pt x="26" y="13"/>
                  </a:cubicBezTo>
                  <a:cubicBezTo>
                    <a:pt x="26" y="12"/>
                    <a:pt x="28" y="12"/>
                    <a:pt x="28" y="11"/>
                  </a:cubicBezTo>
                  <a:cubicBezTo>
                    <a:pt x="28" y="11"/>
                    <a:pt x="28" y="10"/>
                    <a:pt x="29" y="10"/>
                  </a:cubicBezTo>
                  <a:cubicBezTo>
                    <a:pt x="29" y="10"/>
                    <a:pt x="29" y="9"/>
                    <a:pt x="29" y="9"/>
                  </a:cubicBezTo>
                  <a:cubicBezTo>
                    <a:pt x="29" y="8"/>
                    <a:pt x="30" y="7"/>
                    <a:pt x="30" y="7"/>
                  </a:cubicBezTo>
                  <a:cubicBezTo>
                    <a:pt x="31" y="6"/>
                    <a:pt x="30" y="6"/>
                    <a:pt x="30" y="6"/>
                  </a:cubicBezTo>
                  <a:close/>
                  <a:moveTo>
                    <a:pt x="33" y="24"/>
                  </a:moveTo>
                  <a:cubicBezTo>
                    <a:pt x="33" y="24"/>
                    <a:pt x="33" y="24"/>
                    <a:pt x="32" y="25"/>
                  </a:cubicBezTo>
                  <a:cubicBezTo>
                    <a:pt x="31" y="25"/>
                    <a:pt x="32" y="28"/>
                    <a:pt x="33" y="28"/>
                  </a:cubicBezTo>
                  <a:cubicBezTo>
                    <a:pt x="34" y="28"/>
                    <a:pt x="34" y="24"/>
                    <a:pt x="33" y="2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5" name="Freeform 277">
              <a:extLst>
                <a:ext uri="{FF2B5EF4-FFF2-40B4-BE49-F238E27FC236}">
                  <a16:creationId xmlns:a16="http://schemas.microsoft.com/office/drawing/2014/main" id="{ABBA62F6-70AB-4440-AAE0-A93243EFAE81}"/>
                </a:ext>
              </a:extLst>
            </p:cNvPr>
            <p:cNvSpPr>
              <a:spLocks/>
            </p:cNvSpPr>
            <p:nvPr/>
          </p:nvSpPr>
          <p:spPr bwMode="auto">
            <a:xfrm>
              <a:off x="-4286250" y="2108200"/>
              <a:ext cx="20637" cy="11113"/>
            </a:xfrm>
            <a:custGeom>
              <a:avLst/>
              <a:gdLst>
                <a:gd name="T0" fmla="*/ 6 w 6"/>
                <a:gd name="T1" fmla="*/ 1 h 3"/>
                <a:gd name="T2" fmla="*/ 3 w 6"/>
                <a:gd name="T3" fmla="*/ 1 h 3"/>
                <a:gd name="T4" fmla="*/ 2 w 6"/>
                <a:gd name="T5" fmla="*/ 0 h 3"/>
                <a:gd name="T6" fmla="*/ 2 w 6"/>
                <a:gd name="T7" fmla="*/ 0 h 3"/>
                <a:gd name="T8" fmla="*/ 0 w 6"/>
                <a:gd name="T9" fmla="*/ 2 h 3"/>
                <a:gd name="T10" fmla="*/ 5 w 6"/>
                <a:gd name="T11" fmla="*/ 3 h 3"/>
                <a:gd name="T12" fmla="*/ 6 w 6"/>
                <a:gd name="T13" fmla="*/ 3 h 3"/>
                <a:gd name="T14" fmla="*/ 6 w 6"/>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
                  <a:moveTo>
                    <a:pt x="6" y="1"/>
                  </a:moveTo>
                  <a:cubicBezTo>
                    <a:pt x="5" y="1"/>
                    <a:pt x="4" y="1"/>
                    <a:pt x="3" y="1"/>
                  </a:cubicBezTo>
                  <a:cubicBezTo>
                    <a:pt x="3" y="0"/>
                    <a:pt x="2" y="0"/>
                    <a:pt x="2" y="0"/>
                  </a:cubicBezTo>
                  <a:cubicBezTo>
                    <a:pt x="2" y="0"/>
                    <a:pt x="2" y="0"/>
                    <a:pt x="2" y="0"/>
                  </a:cubicBezTo>
                  <a:cubicBezTo>
                    <a:pt x="2" y="0"/>
                    <a:pt x="1" y="1"/>
                    <a:pt x="0" y="2"/>
                  </a:cubicBezTo>
                  <a:cubicBezTo>
                    <a:pt x="1" y="2"/>
                    <a:pt x="4" y="3"/>
                    <a:pt x="5" y="3"/>
                  </a:cubicBezTo>
                  <a:cubicBezTo>
                    <a:pt x="5" y="3"/>
                    <a:pt x="5" y="3"/>
                    <a:pt x="6" y="3"/>
                  </a:cubicBezTo>
                  <a:cubicBezTo>
                    <a:pt x="6" y="2"/>
                    <a:pt x="6" y="1"/>
                    <a:pt x="6"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6" name="Freeform 278">
              <a:extLst>
                <a:ext uri="{FF2B5EF4-FFF2-40B4-BE49-F238E27FC236}">
                  <a16:creationId xmlns:a16="http://schemas.microsoft.com/office/drawing/2014/main" id="{EE5EB9CB-0094-4997-B51F-964F311044BC}"/>
                </a:ext>
              </a:extLst>
            </p:cNvPr>
            <p:cNvSpPr>
              <a:spLocks/>
            </p:cNvSpPr>
            <p:nvPr/>
          </p:nvSpPr>
          <p:spPr bwMode="auto">
            <a:xfrm>
              <a:off x="-4279900" y="2093913"/>
              <a:ext cx="50800" cy="30163"/>
            </a:xfrm>
            <a:custGeom>
              <a:avLst/>
              <a:gdLst>
                <a:gd name="T0" fmla="*/ 6 w 14"/>
                <a:gd name="T1" fmla="*/ 7 h 8"/>
                <a:gd name="T2" fmla="*/ 7 w 14"/>
                <a:gd name="T3" fmla="*/ 5 h 8"/>
                <a:gd name="T4" fmla="*/ 9 w 14"/>
                <a:gd name="T5" fmla="*/ 4 h 8"/>
                <a:gd name="T6" fmla="*/ 12 w 14"/>
                <a:gd name="T7" fmla="*/ 4 h 8"/>
                <a:gd name="T8" fmla="*/ 14 w 14"/>
                <a:gd name="T9" fmla="*/ 3 h 8"/>
                <a:gd name="T10" fmla="*/ 12 w 14"/>
                <a:gd name="T11" fmla="*/ 1 h 8"/>
                <a:gd name="T12" fmla="*/ 7 w 14"/>
                <a:gd name="T13" fmla="*/ 1 h 8"/>
                <a:gd name="T14" fmla="*/ 2 w 14"/>
                <a:gd name="T15" fmla="*/ 1 h 8"/>
                <a:gd name="T16" fmla="*/ 2 w 14"/>
                <a:gd name="T17" fmla="*/ 1 h 8"/>
                <a:gd name="T18" fmla="*/ 1 w 14"/>
                <a:gd name="T19" fmla="*/ 2 h 8"/>
                <a:gd name="T20" fmla="*/ 0 w 14"/>
                <a:gd name="T21" fmla="*/ 4 h 8"/>
                <a:gd name="T22" fmla="*/ 1 w 14"/>
                <a:gd name="T23" fmla="*/ 5 h 8"/>
                <a:gd name="T24" fmla="*/ 4 w 14"/>
                <a:gd name="T25" fmla="*/ 5 h 8"/>
                <a:gd name="T26" fmla="*/ 4 w 14"/>
                <a:gd name="T27" fmla="*/ 7 h 8"/>
                <a:gd name="T28" fmla="*/ 4 w 14"/>
                <a:gd name="T29" fmla="*/ 7 h 8"/>
                <a:gd name="T30" fmla="*/ 5 w 14"/>
                <a:gd name="T31" fmla="*/ 8 h 8"/>
                <a:gd name="T32" fmla="*/ 5 w 14"/>
                <a:gd name="T33" fmla="*/ 7 h 8"/>
                <a:gd name="T34" fmla="*/ 6 w 14"/>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6" y="7"/>
                  </a:moveTo>
                  <a:cubicBezTo>
                    <a:pt x="6" y="7"/>
                    <a:pt x="5" y="5"/>
                    <a:pt x="7" y="5"/>
                  </a:cubicBezTo>
                  <a:cubicBezTo>
                    <a:pt x="8" y="5"/>
                    <a:pt x="9" y="5"/>
                    <a:pt x="9" y="4"/>
                  </a:cubicBezTo>
                  <a:cubicBezTo>
                    <a:pt x="10" y="3"/>
                    <a:pt x="11" y="4"/>
                    <a:pt x="12" y="4"/>
                  </a:cubicBezTo>
                  <a:cubicBezTo>
                    <a:pt x="12" y="4"/>
                    <a:pt x="13" y="3"/>
                    <a:pt x="14" y="3"/>
                  </a:cubicBezTo>
                  <a:cubicBezTo>
                    <a:pt x="14" y="2"/>
                    <a:pt x="13" y="2"/>
                    <a:pt x="12" y="1"/>
                  </a:cubicBezTo>
                  <a:cubicBezTo>
                    <a:pt x="11" y="0"/>
                    <a:pt x="8" y="0"/>
                    <a:pt x="7" y="1"/>
                  </a:cubicBezTo>
                  <a:cubicBezTo>
                    <a:pt x="5" y="1"/>
                    <a:pt x="4" y="0"/>
                    <a:pt x="2" y="1"/>
                  </a:cubicBezTo>
                  <a:cubicBezTo>
                    <a:pt x="2" y="1"/>
                    <a:pt x="2" y="1"/>
                    <a:pt x="2" y="1"/>
                  </a:cubicBezTo>
                  <a:cubicBezTo>
                    <a:pt x="2" y="1"/>
                    <a:pt x="2" y="2"/>
                    <a:pt x="1" y="2"/>
                  </a:cubicBezTo>
                  <a:cubicBezTo>
                    <a:pt x="0" y="3"/>
                    <a:pt x="0" y="4"/>
                    <a:pt x="0" y="4"/>
                  </a:cubicBezTo>
                  <a:cubicBezTo>
                    <a:pt x="0" y="4"/>
                    <a:pt x="1" y="4"/>
                    <a:pt x="1" y="5"/>
                  </a:cubicBezTo>
                  <a:cubicBezTo>
                    <a:pt x="2" y="5"/>
                    <a:pt x="3" y="5"/>
                    <a:pt x="4" y="5"/>
                  </a:cubicBezTo>
                  <a:cubicBezTo>
                    <a:pt x="4" y="5"/>
                    <a:pt x="4" y="6"/>
                    <a:pt x="4" y="7"/>
                  </a:cubicBezTo>
                  <a:cubicBezTo>
                    <a:pt x="4" y="7"/>
                    <a:pt x="4" y="7"/>
                    <a:pt x="4" y="7"/>
                  </a:cubicBezTo>
                  <a:cubicBezTo>
                    <a:pt x="5" y="7"/>
                    <a:pt x="5" y="7"/>
                    <a:pt x="5" y="8"/>
                  </a:cubicBezTo>
                  <a:cubicBezTo>
                    <a:pt x="5" y="7"/>
                    <a:pt x="5" y="7"/>
                    <a:pt x="5" y="7"/>
                  </a:cubicBezTo>
                  <a:cubicBezTo>
                    <a:pt x="5" y="7"/>
                    <a:pt x="6" y="7"/>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7" name="Freeform 279">
              <a:extLst>
                <a:ext uri="{FF2B5EF4-FFF2-40B4-BE49-F238E27FC236}">
                  <a16:creationId xmlns:a16="http://schemas.microsoft.com/office/drawing/2014/main" id="{EBA6BEDF-84B2-4191-8277-7FD8893CEE3F}"/>
                </a:ext>
              </a:extLst>
            </p:cNvPr>
            <p:cNvSpPr>
              <a:spLocks/>
            </p:cNvSpPr>
            <p:nvPr/>
          </p:nvSpPr>
          <p:spPr bwMode="auto">
            <a:xfrm>
              <a:off x="-4514850" y="1946275"/>
              <a:ext cx="257175" cy="158750"/>
            </a:xfrm>
            <a:custGeom>
              <a:avLst/>
              <a:gdLst>
                <a:gd name="T0" fmla="*/ 62 w 71"/>
                <a:gd name="T1" fmla="*/ 41 h 44"/>
                <a:gd name="T2" fmla="*/ 62 w 71"/>
                <a:gd name="T3" fmla="*/ 37 h 44"/>
                <a:gd name="T4" fmla="*/ 67 w 71"/>
                <a:gd name="T5" fmla="*/ 35 h 44"/>
                <a:gd name="T6" fmla="*/ 69 w 71"/>
                <a:gd name="T7" fmla="*/ 33 h 44"/>
                <a:gd name="T8" fmla="*/ 71 w 71"/>
                <a:gd name="T9" fmla="*/ 28 h 44"/>
                <a:gd name="T10" fmla="*/ 65 w 71"/>
                <a:gd name="T11" fmla="*/ 28 h 44"/>
                <a:gd name="T12" fmla="*/ 62 w 71"/>
                <a:gd name="T13" fmla="*/ 33 h 44"/>
                <a:gd name="T14" fmla="*/ 58 w 71"/>
                <a:gd name="T15" fmla="*/ 35 h 44"/>
                <a:gd name="T16" fmla="*/ 50 w 71"/>
                <a:gd name="T17" fmla="*/ 35 h 44"/>
                <a:gd name="T18" fmla="*/ 47 w 71"/>
                <a:gd name="T19" fmla="*/ 29 h 44"/>
                <a:gd name="T20" fmla="*/ 46 w 71"/>
                <a:gd name="T21" fmla="*/ 18 h 44"/>
                <a:gd name="T22" fmla="*/ 46 w 71"/>
                <a:gd name="T23" fmla="*/ 17 h 44"/>
                <a:gd name="T24" fmla="*/ 42 w 71"/>
                <a:gd name="T25" fmla="*/ 14 h 44"/>
                <a:gd name="T26" fmla="*/ 39 w 71"/>
                <a:gd name="T27" fmla="*/ 9 h 44"/>
                <a:gd name="T28" fmla="*/ 33 w 71"/>
                <a:gd name="T29" fmla="*/ 9 h 44"/>
                <a:gd name="T30" fmla="*/ 30 w 71"/>
                <a:gd name="T31" fmla="*/ 6 h 44"/>
                <a:gd name="T32" fmla="*/ 25 w 71"/>
                <a:gd name="T33" fmla="*/ 2 h 44"/>
                <a:gd name="T34" fmla="*/ 21 w 71"/>
                <a:gd name="T35" fmla="*/ 3 h 44"/>
                <a:gd name="T36" fmla="*/ 8 w 71"/>
                <a:gd name="T37" fmla="*/ 1 h 44"/>
                <a:gd name="T38" fmla="*/ 0 w 71"/>
                <a:gd name="T39" fmla="*/ 0 h 44"/>
                <a:gd name="T40" fmla="*/ 4 w 71"/>
                <a:gd name="T41" fmla="*/ 7 h 44"/>
                <a:gd name="T42" fmla="*/ 8 w 71"/>
                <a:gd name="T43" fmla="*/ 12 h 44"/>
                <a:gd name="T44" fmla="*/ 9 w 71"/>
                <a:gd name="T45" fmla="*/ 15 h 44"/>
                <a:gd name="T46" fmla="*/ 12 w 71"/>
                <a:gd name="T47" fmla="*/ 19 h 44"/>
                <a:gd name="T48" fmla="*/ 17 w 71"/>
                <a:gd name="T49" fmla="*/ 24 h 44"/>
                <a:gd name="T50" fmla="*/ 18 w 71"/>
                <a:gd name="T51" fmla="*/ 22 h 44"/>
                <a:gd name="T52" fmla="*/ 15 w 71"/>
                <a:gd name="T53" fmla="*/ 19 h 44"/>
                <a:gd name="T54" fmla="*/ 11 w 71"/>
                <a:gd name="T55" fmla="*/ 12 h 44"/>
                <a:gd name="T56" fmla="*/ 9 w 71"/>
                <a:gd name="T57" fmla="*/ 8 h 44"/>
                <a:gd name="T58" fmla="*/ 6 w 71"/>
                <a:gd name="T59" fmla="*/ 6 h 44"/>
                <a:gd name="T60" fmla="*/ 6 w 71"/>
                <a:gd name="T61" fmla="*/ 2 h 44"/>
                <a:gd name="T62" fmla="*/ 8 w 71"/>
                <a:gd name="T63" fmla="*/ 3 h 44"/>
                <a:gd name="T64" fmla="*/ 10 w 71"/>
                <a:gd name="T65" fmla="*/ 6 h 44"/>
                <a:gd name="T66" fmla="*/ 12 w 71"/>
                <a:gd name="T67" fmla="*/ 10 h 44"/>
                <a:gd name="T68" fmla="*/ 16 w 71"/>
                <a:gd name="T69" fmla="*/ 12 h 44"/>
                <a:gd name="T70" fmla="*/ 18 w 71"/>
                <a:gd name="T71" fmla="*/ 15 h 44"/>
                <a:gd name="T72" fmla="*/ 20 w 71"/>
                <a:gd name="T73" fmla="*/ 18 h 44"/>
                <a:gd name="T74" fmla="*/ 27 w 71"/>
                <a:gd name="T75" fmla="*/ 26 h 44"/>
                <a:gd name="T76" fmla="*/ 28 w 71"/>
                <a:gd name="T77" fmla="*/ 30 h 44"/>
                <a:gd name="T78" fmla="*/ 29 w 71"/>
                <a:gd name="T79" fmla="*/ 33 h 44"/>
                <a:gd name="T80" fmla="*/ 36 w 71"/>
                <a:gd name="T81" fmla="*/ 37 h 44"/>
                <a:gd name="T82" fmla="*/ 46 w 71"/>
                <a:gd name="T83" fmla="*/ 41 h 44"/>
                <a:gd name="T84" fmla="*/ 55 w 71"/>
                <a:gd name="T85" fmla="*/ 42 h 44"/>
                <a:gd name="T86" fmla="*/ 59 w 71"/>
                <a:gd name="T8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44">
                  <a:moveTo>
                    <a:pt x="59" y="41"/>
                  </a:moveTo>
                  <a:cubicBezTo>
                    <a:pt x="60" y="41"/>
                    <a:pt x="62" y="42"/>
                    <a:pt x="62" y="41"/>
                  </a:cubicBezTo>
                  <a:cubicBezTo>
                    <a:pt x="63" y="40"/>
                    <a:pt x="61" y="39"/>
                    <a:pt x="61" y="39"/>
                  </a:cubicBezTo>
                  <a:cubicBezTo>
                    <a:pt x="61" y="39"/>
                    <a:pt x="61" y="37"/>
                    <a:pt x="62" y="37"/>
                  </a:cubicBezTo>
                  <a:cubicBezTo>
                    <a:pt x="62" y="37"/>
                    <a:pt x="66" y="37"/>
                    <a:pt x="66" y="37"/>
                  </a:cubicBezTo>
                  <a:cubicBezTo>
                    <a:pt x="66" y="37"/>
                    <a:pt x="67" y="36"/>
                    <a:pt x="67" y="35"/>
                  </a:cubicBezTo>
                  <a:cubicBezTo>
                    <a:pt x="68" y="35"/>
                    <a:pt x="68" y="36"/>
                    <a:pt x="68" y="36"/>
                  </a:cubicBezTo>
                  <a:cubicBezTo>
                    <a:pt x="69" y="36"/>
                    <a:pt x="69" y="34"/>
                    <a:pt x="69" y="33"/>
                  </a:cubicBezTo>
                  <a:cubicBezTo>
                    <a:pt x="70" y="32"/>
                    <a:pt x="69" y="31"/>
                    <a:pt x="70" y="30"/>
                  </a:cubicBezTo>
                  <a:cubicBezTo>
                    <a:pt x="70" y="30"/>
                    <a:pt x="71" y="30"/>
                    <a:pt x="71" y="28"/>
                  </a:cubicBezTo>
                  <a:cubicBezTo>
                    <a:pt x="71" y="27"/>
                    <a:pt x="70" y="28"/>
                    <a:pt x="69" y="28"/>
                  </a:cubicBezTo>
                  <a:cubicBezTo>
                    <a:pt x="68" y="27"/>
                    <a:pt x="67" y="28"/>
                    <a:pt x="65" y="28"/>
                  </a:cubicBezTo>
                  <a:cubicBezTo>
                    <a:pt x="63" y="28"/>
                    <a:pt x="62" y="29"/>
                    <a:pt x="62" y="31"/>
                  </a:cubicBezTo>
                  <a:cubicBezTo>
                    <a:pt x="62" y="32"/>
                    <a:pt x="62" y="32"/>
                    <a:pt x="62" y="33"/>
                  </a:cubicBezTo>
                  <a:cubicBezTo>
                    <a:pt x="62" y="34"/>
                    <a:pt x="60" y="34"/>
                    <a:pt x="60" y="35"/>
                  </a:cubicBezTo>
                  <a:cubicBezTo>
                    <a:pt x="60" y="36"/>
                    <a:pt x="59" y="35"/>
                    <a:pt x="58" y="35"/>
                  </a:cubicBezTo>
                  <a:cubicBezTo>
                    <a:pt x="58" y="34"/>
                    <a:pt x="54" y="36"/>
                    <a:pt x="53" y="36"/>
                  </a:cubicBezTo>
                  <a:cubicBezTo>
                    <a:pt x="52" y="36"/>
                    <a:pt x="51" y="35"/>
                    <a:pt x="50" y="35"/>
                  </a:cubicBezTo>
                  <a:cubicBezTo>
                    <a:pt x="49" y="35"/>
                    <a:pt x="49" y="33"/>
                    <a:pt x="49" y="32"/>
                  </a:cubicBezTo>
                  <a:cubicBezTo>
                    <a:pt x="49" y="31"/>
                    <a:pt x="47" y="30"/>
                    <a:pt x="47" y="29"/>
                  </a:cubicBezTo>
                  <a:cubicBezTo>
                    <a:pt x="46" y="28"/>
                    <a:pt x="46" y="26"/>
                    <a:pt x="46" y="25"/>
                  </a:cubicBezTo>
                  <a:cubicBezTo>
                    <a:pt x="46" y="23"/>
                    <a:pt x="45" y="21"/>
                    <a:pt x="46" y="18"/>
                  </a:cubicBezTo>
                  <a:cubicBezTo>
                    <a:pt x="47" y="18"/>
                    <a:pt x="47" y="18"/>
                    <a:pt x="47" y="17"/>
                  </a:cubicBezTo>
                  <a:cubicBezTo>
                    <a:pt x="46" y="17"/>
                    <a:pt x="46" y="17"/>
                    <a:pt x="46" y="17"/>
                  </a:cubicBezTo>
                  <a:cubicBezTo>
                    <a:pt x="45" y="17"/>
                    <a:pt x="43" y="16"/>
                    <a:pt x="42" y="16"/>
                  </a:cubicBezTo>
                  <a:cubicBezTo>
                    <a:pt x="42" y="16"/>
                    <a:pt x="42" y="15"/>
                    <a:pt x="42" y="14"/>
                  </a:cubicBezTo>
                  <a:cubicBezTo>
                    <a:pt x="41" y="14"/>
                    <a:pt x="42" y="13"/>
                    <a:pt x="41" y="13"/>
                  </a:cubicBezTo>
                  <a:cubicBezTo>
                    <a:pt x="41" y="12"/>
                    <a:pt x="39" y="11"/>
                    <a:pt x="39" y="9"/>
                  </a:cubicBezTo>
                  <a:cubicBezTo>
                    <a:pt x="39" y="8"/>
                    <a:pt x="36" y="7"/>
                    <a:pt x="35" y="7"/>
                  </a:cubicBezTo>
                  <a:cubicBezTo>
                    <a:pt x="34" y="7"/>
                    <a:pt x="33" y="9"/>
                    <a:pt x="33" y="9"/>
                  </a:cubicBezTo>
                  <a:cubicBezTo>
                    <a:pt x="33" y="9"/>
                    <a:pt x="31" y="8"/>
                    <a:pt x="30" y="8"/>
                  </a:cubicBezTo>
                  <a:cubicBezTo>
                    <a:pt x="30" y="8"/>
                    <a:pt x="30" y="7"/>
                    <a:pt x="30" y="6"/>
                  </a:cubicBezTo>
                  <a:cubicBezTo>
                    <a:pt x="30" y="6"/>
                    <a:pt x="28" y="5"/>
                    <a:pt x="28" y="5"/>
                  </a:cubicBezTo>
                  <a:cubicBezTo>
                    <a:pt x="28" y="4"/>
                    <a:pt x="25" y="2"/>
                    <a:pt x="25" y="2"/>
                  </a:cubicBezTo>
                  <a:cubicBezTo>
                    <a:pt x="22" y="2"/>
                    <a:pt x="22" y="2"/>
                    <a:pt x="22" y="2"/>
                  </a:cubicBezTo>
                  <a:cubicBezTo>
                    <a:pt x="21" y="3"/>
                    <a:pt x="21" y="3"/>
                    <a:pt x="21" y="3"/>
                  </a:cubicBezTo>
                  <a:cubicBezTo>
                    <a:pt x="14" y="3"/>
                    <a:pt x="14" y="3"/>
                    <a:pt x="14" y="3"/>
                  </a:cubicBezTo>
                  <a:cubicBezTo>
                    <a:pt x="14" y="3"/>
                    <a:pt x="9" y="1"/>
                    <a:pt x="8" y="1"/>
                  </a:cubicBezTo>
                  <a:cubicBezTo>
                    <a:pt x="7" y="1"/>
                    <a:pt x="6" y="0"/>
                    <a:pt x="6" y="0"/>
                  </a:cubicBezTo>
                  <a:cubicBezTo>
                    <a:pt x="0" y="0"/>
                    <a:pt x="0" y="0"/>
                    <a:pt x="0" y="0"/>
                  </a:cubicBezTo>
                  <a:cubicBezTo>
                    <a:pt x="1" y="1"/>
                    <a:pt x="1" y="2"/>
                    <a:pt x="2" y="2"/>
                  </a:cubicBezTo>
                  <a:cubicBezTo>
                    <a:pt x="3" y="4"/>
                    <a:pt x="4" y="6"/>
                    <a:pt x="4" y="7"/>
                  </a:cubicBezTo>
                  <a:cubicBezTo>
                    <a:pt x="4" y="8"/>
                    <a:pt x="5" y="8"/>
                    <a:pt x="7" y="9"/>
                  </a:cubicBezTo>
                  <a:cubicBezTo>
                    <a:pt x="8" y="10"/>
                    <a:pt x="8" y="12"/>
                    <a:pt x="8" y="12"/>
                  </a:cubicBezTo>
                  <a:cubicBezTo>
                    <a:pt x="8" y="13"/>
                    <a:pt x="6" y="12"/>
                    <a:pt x="6" y="12"/>
                  </a:cubicBezTo>
                  <a:cubicBezTo>
                    <a:pt x="6" y="13"/>
                    <a:pt x="8" y="15"/>
                    <a:pt x="9" y="15"/>
                  </a:cubicBezTo>
                  <a:cubicBezTo>
                    <a:pt x="10" y="15"/>
                    <a:pt x="10" y="15"/>
                    <a:pt x="11" y="16"/>
                  </a:cubicBezTo>
                  <a:cubicBezTo>
                    <a:pt x="13" y="17"/>
                    <a:pt x="12" y="19"/>
                    <a:pt x="12" y="19"/>
                  </a:cubicBezTo>
                  <a:cubicBezTo>
                    <a:pt x="11" y="19"/>
                    <a:pt x="13" y="20"/>
                    <a:pt x="15" y="21"/>
                  </a:cubicBezTo>
                  <a:cubicBezTo>
                    <a:pt x="16" y="23"/>
                    <a:pt x="17" y="24"/>
                    <a:pt x="17" y="24"/>
                  </a:cubicBezTo>
                  <a:cubicBezTo>
                    <a:pt x="17" y="25"/>
                    <a:pt x="18" y="24"/>
                    <a:pt x="18" y="24"/>
                  </a:cubicBezTo>
                  <a:cubicBezTo>
                    <a:pt x="18" y="23"/>
                    <a:pt x="18" y="23"/>
                    <a:pt x="18" y="22"/>
                  </a:cubicBezTo>
                  <a:cubicBezTo>
                    <a:pt x="18" y="21"/>
                    <a:pt x="16" y="21"/>
                    <a:pt x="16" y="21"/>
                  </a:cubicBezTo>
                  <a:cubicBezTo>
                    <a:pt x="15" y="21"/>
                    <a:pt x="16" y="20"/>
                    <a:pt x="15" y="19"/>
                  </a:cubicBezTo>
                  <a:cubicBezTo>
                    <a:pt x="15" y="18"/>
                    <a:pt x="14" y="17"/>
                    <a:pt x="14" y="16"/>
                  </a:cubicBezTo>
                  <a:cubicBezTo>
                    <a:pt x="13" y="15"/>
                    <a:pt x="12" y="13"/>
                    <a:pt x="11" y="12"/>
                  </a:cubicBezTo>
                  <a:cubicBezTo>
                    <a:pt x="10" y="11"/>
                    <a:pt x="10" y="10"/>
                    <a:pt x="9" y="10"/>
                  </a:cubicBezTo>
                  <a:cubicBezTo>
                    <a:pt x="9" y="9"/>
                    <a:pt x="10" y="9"/>
                    <a:pt x="9" y="8"/>
                  </a:cubicBezTo>
                  <a:cubicBezTo>
                    <a:pt x="9" y="8"/>
                    <a:pt x="8" y="8"/>
                    <a:pt x="8" y="8"/>
                  </a:cubicBezTo>
                  <a:cubicBezTo>
                    <a:pt x="7" y="7"/>
                    <a:pt x="6" y="7"/>
                    <a:pt x="6" y="6"/>
                  </a:cubicBezTo>
                  <a:cubicBezTo>
                    <a:pt x="6" y="5"/>
                    <a:pt x="6" y="3"/>
                    <a:pt x="6" y="2"/>
                  </a:cubicBezTo>
                  <a:cubicBezTo>
                    <a:pt x="5" y="2"/>
                    <a:pt x="6" y="2"/>
                    <a:pt x="6" y="2"/>
                  </a:cubicBezTo>
                  <a:cubicBezTo>
                    <a:pt x="7" y="2"/>
                    <a:pt x="7" y="3"/>
                    <a:pt x="7" y="3"/>
                  </a:cubicBezTo>
                  <a:cubicBezTo>
                    <a:pt x="8" y="2"/>
                    <a:pt x="8" y="2"/>
                    <a:pt x="8" y="3"/>
                  </a:cubicBezTo>
                  <a:cubicBezTo>
                    <a:pt x="9" y="4"/>
                    <a:pt x="10" y="3"/>
                    <a:pt x="10" y="3"/>
                  </a:cubicBezTo>
                  <a:cubicBezTo>
                    <a:pt x="10" y="4"/>
                    <a:pt x="9" y="4"/>
                    <a:pt x="10" y="6"/>
                  </a:cubicBezTo>
                  <a:cubicBezTo>
                    <a:pt x="12" y="9"/>
                    <a:pt x="11" y="7"/>
                    <a:pt x="11" y="9"/>
                  </a:cubicBezTo>
                  <a:cubicBezTo>
                    <a:pt x="11" y="11"/>
                    <a:pt x="12" y="10"/>
                    <a:pt x="12" y="10"/>
                  </a:cubicBezTo>
                  <a:cubicBezTo>
                    <a:pt x="12" y="9"/>
                    <a:pt x="13" y="10"/>
                    <a:pt x="14" y="11"/>
                  </a:cubicBezTo>
                  <a:cubicBezTo>
                    <a:pt x="14" y="12"/>
                    <a:pt x="16" y="12"/>
                    <a:pt x="16" y="12"/>
                  </a:cubicBezTo>
                  <a:cubicBezTo>
                    <a:pt x="16" y="13"/>
                    <a:pt x="16" y="14"/>
                    <a:pt x="17" y="14"/>
                  </a:cubicBezTo>
                  <a:cubicBezTo>
                    <a:pt x="18" y="14"/>
                    <a:pt x="18" y="15"/>
                    <a:pt x="18" y="15"/>
                  </a:cubicBezTo>
                  <a:cubicBezTo>
                    <a:pt x="19" y="15"/>
                    <a:pt x="19" y="16"/>
                    <a:pt x="19" y="16"/>
                  </a:cubicBezTo>
                  <a:cubicBezTo>
                    <a:pt x="18" y="17"/>
                    <a:pt x="19" y="18"/>
                    <a:pt x="20" y="18"/>
                  </a:cubicBezTo>
                  <a:cubicBezTo>
                    <a:pt x="22" y="19"/>
                    <a:pt x="21" y="19"/>
                    <a:pt x="22" y="20"/>
                  </a:cubicBezTo>
                  <a:cubicBezTo>
                    <a:pt x="23" y="21"/>
                    <a:pt x="26" y="25"/>
                    <a:pt x="27" y="26"/>
                  </a:cubicBezTo>
                  <a:cubicBezTo>
                    <a:pt x="28" y="27"/>
                    <a:pt x="28" y="27"/>
                    <a:pt x="28" y="28"/>
                  </a:cubicBezTo>
                  <a:cubicBezTo>
                    <a:pt x="28" y="29"/>
                    <a:pt x="28" y="29"/>
                    <a:pt x="28" y="30"/>
                  </a:cubicBezTo>
                  <a:cubicBezTo>
                    <a:pt x="28" y="30"/>
                    <a:pt x="27" y="30"/>
                    <a:pt x="27" y="31"/>
                  </a:cubicBezTo>
                  <a:cubicBezTo>
                    <a:pt x="27" y="31"/>
                    <a:pt x="28" y="33"/>
                    <a:pt x="29" y="33"/>
                  </a:cubicBezTo>
                  <a:cubicBezTo>
                    <a:pt x="30" y="34"/>
                    <a:pt x="32" y="35"/>
                    <a:pt x="32" y="36"/>
                  </a:cubicBezTo>
                  <a:cubicBezTo>
                    <a:pt x="33" y="37"/>
                    <a:pt x="35" y="36"/>
                    <a:pt x="36" y="37"/>
                  </a:cubicBezTo>
                  <a:cubicBezTo>
                    <a:pt x="38" y="37"/>
                    <a:pt x="39" y="39"/>
                    <a:pt x="41" y="39"/>
                  </a:cubicBezTo>
                  <a:cubicBezTo>
                    <a:pt x="43" y="40"/>
                    <a:pt x="45" y="41"/>
                    <a:pt x="46" y="41"/>
                  </a:cubicBezTo>
                  <a:cubicBezTo>
                    <a:pt x="47" y="42"/>
                    <a:pt x="49" y="42"/>
                    <a:pt x="51" y="41"/>
                  </a:cubicBezTo>
                  <a:cubicBezTo>
                    <a:pt x="53" y="40"/>
                    <a:pt x="54" y="41"/>
                    <a:pt x="55" y="42"/>
                  </a:cubicBezTo>
                  <a:cubicBezTo>
                    <a:pt x="55" y="42"/>
                    <a:pt x="56" y="43"/>
                    <a:pt x="57" y="44"/>
                  </a:cubicBezTo>
                  <a:cubicBezTo>
                    <a:pt x="58" y="42"/>
                    <a:pt x="59" y="41"/>
                    <a:pt x="59"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8" name="Freeform 280">
              <a:extLst>
                <a:ext uri="{FF2B5EF4-FFF2-40B4-BE49-F238E27FC236}">
                  <a16:creationId xmlns:a16="http://schemas.microsoft.com/office/drawing/2014/main" id="{BFF2C615-FB41-426D-B645-19EA90EC957D}"/>
                </a:ext>
              </a:extLst>
            </p:cNvPr>
            <p:cNvSpPr>
              <a:spLocks/>
            </p:cNvSpPr>
            <p:nvPr/>
          </p:nvSpPr>
          <p:spPr bwMode="auto">
            <a:xfrm>
              <a:off x="-4308475" y="2079625"/>
              <a:ext cx="36512" cy="36513"/>
            </a:xfrm>
            <a:custGeom>
              <a:avLst/>
              <a:gdLst>
                <a:gd name="T0" fmla="*/ 9 w 10"/>
                <a:gd name="T1" fmla="*/ 6 h 10"/>
                <a:gd name="T2" fmla="*/ 10 w 10"/>
                <a:gd name="T3" fmla="*/ 5 h 10"/>
                <a:gd name="T4" fmla="*/ 9 w 10"/>
                <a:gd name="T5" fmla="*/ 4 h 10"/>
                <a:gd name="T6" fmla="*/ 8 w 10"/>
                <a:gd name="T7" fmla="*/ 5 h 10"/>
                <a:gd name="T8" fmla="*/ 8 w 10"/>
                <a:gd name="T9" fmla="*/ 0 h 10"/>
                <a:gd name="T10" fmla="*/ 5 w 10"/>
                <a:gd name="T11" fmla="*/ 0 h 10"/>
                <a:gd name="T12" fmla="*/ 4 w 10"/>
                <a:gd name="T13" fmla="*/ 2 h 10"/>
                <a:gd name="T14" fmla="*/ 5 w 10"/>
                <a:gd name="T15" fmla="*/ 4 h 10"/>
                <a:gd name="T16" fmla="*/ 2 w 10"/>
                <a:gd name="T17" fmla="*/ 4 h 10"/>
                <a:gd name="T18" fmla="*/ 0 w 10"/>
                <a:gd name="T19" fmla="*/ 7 h 10"/>
                <a:gd name="T20" fmla="*/ 3 w 10"/>
                <a:gd name="T21" fmla="*/ 9 h 10"/>
                <a:gd name="T22" fmla="*/ 6 w 10"/>
                <a:gd name="T23" fmla="*/ 10 h 10"/>
                <a:gd name="T24" fmla="*/ 6 w 10"/>
                <a:gd name="T25" fmla="*/ 10 h 10"/>
                <a:gd name="T26" fmla="*/ 8 w 10"/>
                <a:gd name="T27" fmla="*/ 8 h 10"/>
                <a:gd name="T28" fmla="*/ 9 w 10"/>
                <a:gd name="T2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0">
                  <a:moveTo>
                    <a:pt x="9" y="6"/>
                  </a:moveTo>
                  <a:cubicBezTo>
                    <a:pt x="10" y="6"/>
                    <a:pt x="10" y="5"/>
                    <a:pt x="10" y="5"/>
                  </a:cubicBezTo>
                  <a:cubicBezTo>
                    <a:pt x="10" y="5"/>
                    <a:pt x="9" y="5"/>
                    <a:pt x="9" y="4"/>
                  </a:cubicBezTo>
                  <a:cubicBezTo>
                    <a:pt x="8" y="5"/>
                    <a:pt x="8" y="5"/>
                    <a:pt x="8" y="5"/>
                  </a:cubicBezTo>
                  <a:cubicBezTo>
                    <a:pt x="8" y="0"/>
                    <a:pt x="8" y="0"/>
                    <a:pt x="8" y="0"/>
                  </a:cubicBezTo>
                  <a:cubicBezTo>
                    <a:pt x="7" y="0"/>
                    <a:pt x="5" y="0"/>
                    <a:pt x="5" y="0"/>
                  </a:cubicBezTo>
                  <a:cubicBezTo>
                    <a:pt x="4" y="0"/>
                    <a:pt x="4" y="2"/>
                    <a:pt x="4" y="2"/>
                  </a:cubicBezTo>
                  <a:cubicBezTo>
                    <a:pt x="4" y="2"/>
                    <a:pt x="6" y="3"/>
                    <a:pt x="5" y="4"/>
                  </a:cubicBezTo>
                  <a:cubicBezTo>
                    <a:pt x="5" y="5"/>
                    <a:pt x="3" y="4"/>
                    <a:pt x="2" y="4"/>
                  </a:cubicBezTo>
                  <a:cubicBezTo>
                    <a:pt x="2" y="4"/>
                    <a:pt x="1" y="5"/>
                    <a:pt x="0" y="7"/>
                  </a:cubicBezTo>
                  <a:cubicBezTo>
                    <a:pt x="1" y="8"/>
                    <a:pt x="3" y="9"/>
                    <a:pt x="3" y="9"/>
                  </a:cubicBezTo>
                  <a:cubicBezTo>
                    <a:pt x="4" y="10"/>
                    <a:pt x="6" y="9"/>
                    <a:pt x="6" y="10"/>
                  </a:cubicBezTo>
                  <a:cubicBezTo>
                    <a:pt x="6" y="10"/>
                    <a:pt x="6" y="10"/>
                    <a:pt x="6" y="10"/>
                  </a:cubicBezTo>
                  <a:cubicBezTo>
                    <a:pt x="7" y="9"/>
                    <a:pt x="8" y="8"/>
                    <a:pt x="8" y="8"/>
                  </a:cubicBezTo>
                  <a:cubicBezTo>
                    <a:pt x="8" y="8"/>
                    <a:pt x="8" y="7"/>
                    <a:pt x="9"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9" name="Freeform 281">
              <a:extLst>
                <a:ext uri="{FF2B5EF4-FFF2-40B4-BE49-F238E27FC236}">
                  <a16:creationId xmlns:a16="http://schemas.microsoft.com/office/drawing/2014/main" id="{6468D805-7EFF-4AF6-B02A-4EC2A8FDDDA3}"/>
                </a:ext>
              </a:extLst>
            </p:cNvPr>
            <p:cNvSpPr>
              <a:spLocks/>
            </p:cNvSpPr>
            <p:nvPr/>
          </p:nvSpPr>
          <p:spPr bwMode="auto">
            <a:xfrm>
              <a:off x="-4279900" y="2073275"/>
              <a:ext cx="11112" cy="25400"/>
            </a:xfrm>
            <a:custGeom>
              <a:avLst/>
              <a:gdLst>
                <a:gd name="T0" fmla="*/ 1 w 3"/>
                <a:gd name="T1" fmla="*/ 2 h 7"/>
                <a:gd name="T2" fmla="*/ 0 w 3"/>
                <a:gd name="T3" fmla="*/ 2 h 7"/>
                <a:gd name="T4" fmla="*/ 0 w 3"/>
                <a:gd name="T5" fmla="*/ 7 h 7"/>
                <a:gd name="T6" fmla="*/ 1 w 3"/>
                <a:gd name="T7" fmla="*/ 6 h 7"/>
                <a:gd name="T8" fmla="*/ 2 w 3"/>
                <a:gd name="T9" fmla="*/ 5 h 7"/>
                <a:gd name="T10" fmla="*/ 3 w 3"/>
                <a:gd name="T11" fmla="*/ 1 h 7"/>
                <a:gd name="T12" fmla="*/ 3 w 3"/>
                <a:gd name="T13" fmla="*/ 1 h 7"/>
                <a:gd name="T14" fmla="*/ 2 w 3"/>
                <a:gd name="T15" fmla="*/ 0 h 7"/>
                <a:gd name="T16" fmla="*/ 1 w 3"/>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7">
                  <a:moveTo>
                    <a:pt x="1" y="2"/>
                  </a:moveTo>
                  <a:cubicBezTo>
                    <a:pt x="1" y="2"/>
                    <a:pt x="1" y="2"/>
                    <a:pt x="0" y="2"/>
                  </a:cubicBezTo>
                  <a:cubicBezTo>
                    <a:pt x="0" y="7"/>
                    <a:pt x="0" y="7"/>
                    <a:pt x="0" y="7"/>
                  </a:cubicBezTo>
                  <a:cubicBezTo>
                    <a:pt x="1" y="6"/>
                    <a:pt x="1" y="6"/>
                    <a:pt x="1" y="6"/>
                  </a:cubicBezTo>
                  <a:cubicBezTo>
                    <a:pt x="2" y="6"/>
                    <a:pt x="2" y="6"/>
                    <a:pt x="2" y="5"/>
                  </a:cubicBezTo>
                  <a:cubicBezTo>
                    <a:pt x="3" y="5"/>
                    <a:pt x="2" y="2"/>
                    <a:pt x="3" y="1"/>
                  </a:cubicBezTo>
                  <a:cubicBezTo>
                    <a:pt x="3" y="1"/>
                    <a:pt x="3" y="1"/>
                    <a:pt x="3" y="1"/>
                  </a:cubicBezTo>
                  <a:cubicBezTo>
                    <a:pt x="3" y="1"/>
                    <a:pt x="3" y="0"/>
                    <a:pt x="2" y="0"/>
                  </a:cubicBezTo>
                  <a:cubicBezTo>
                    <a:pt x="2" y="1"/>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0" name="Freeform 282">
              <a:extLst>
                <a:ext uri="{FF2B5EF4-FFF2-40B4-BE49-F238E27FC236}">
                  <a16:creationId xmlns:a16="http://schemas.microsoft.com/office/drawing/2014/main" id="{8C3D2C97-5A21-430E-9A21-EA7723E68D6C}"/>
                </a:ext>
              </a:extLst>
            </p:cNvPr>
            <p:cNvSpPr>
              <a:spLocks/>
            </p:cNvSpPr>
            <p:nvPr/>
          </p:nvSpPr>
          <p:spPr bwMode="auto">
            <a:xfrm>
              <a:off x="-4156075" y="2058988"/>
              <a:ext cx="23812" cy="20638"/>
            </a:xfrm>
            <a:custGeom>
              <a:avLst/>
              <a:gdLst>
                <a:gd name="T0" fmla="*/ 4 w 7"/>
                <a:gd name="T1" fmla="*/ 1 h 6"/>
                <a:gd name="T2" fmla="*/ 5 w 7"/>
                <a:gd name="T3" fmla="*/ 4 h 6"/>
                <a:gd name="T4" fmla="*/ 1 w 7"/>
                <a:gd name="T5" fmla="*/ 5 h 6"/>
                <a:gd name="T6" fmla="*/ 4 w 7"/>
                <a:gd name="T7" fmla="*/ 5 h 6"/>
                <a:gd name="T8" fmla="*/ 7 w 7"/>
                <a:gd name="T9" fmla="*/ 6 h 6"/>
                <a:gd name="T10" fmla="*/ 7 w 7"/>
                <a:gd name="T11" fmla="*/ 1 h 6"/>
                <a:gd name="T12" fmla="*/ 4 w 7"/>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1"/>
                  </a:moveTo>
                  <a:cubicBezTo>
                    <a:pt x="3" y="1"/>
                    <a:pt x="5" y="3"/>
                    <a:pt x="5" y="4"/>
                  </a:cubicBezTo>
                  <a:cubicBezTo>
                    <a:pt x="5" y="5"/>
                    <a:pt x="1" y="4"/>
                    <a:pt x="1" y="5"/>
                  </a:cubicBezTo>
                  <a:cubicBezTo>
                    <a:pt x="0" y="5"/>
                    <a:pt x="2" y="6"/>
                    <a:pt x="4" y="5"/>
                  </a:cubicBezTo>
                  <a:cubicBezTo>
                    <a:pt x="5" y="5"/>
                    <a:pt x="6" y="5"/>
                    <a:pt x="7" y="6"/>
                  </a:cubicBezTo>
                  <a:cubicBezTo>
                    <a:pt x="7" y="4"/>
                    <a:pt x="7" y="2"/>
                    <a:pt x="7" y="1"/>
                  </a:cubicBezTo>
                  <a:cubicBezTo>
                    <a:pt x="6" y="1"/>
                    <a:pt x="4" y="0"/>
                    <a:pt x="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1" name="Freeform 283">
              <a:extLst>
                <a:ext uri="{FF2B5EF4-FFF2-40B4-BE49-F238E27FC236}">
                  <a16:creationId xmlns:a16="http://schemas.microsoft.com/office/drawing/2014/main" id="{328F14C8-FAF5-4222-9A49-8343C4A0836A}"/>
                </a:ext>
              </a:extLst>
            </p:cNvPr>
            <p:cNvSpPr>
              <a:spLocks/>
            </p:cNvSpPr>
            <p:nvPr/>
          </p:nvSpPr>
          <p:spPr bwMode="auto">
            <a:xfrm>
              <a:off x="-4132263" y="2062163"/>
              <a:ext cx="30162" cy="17463"/>
            </a:xfrm>
            <a:custGeom>
              <a:avLst/>
              <a:gdLst>
                <a:gd name="T0" fmla="*/ 3 w 8"/>
                <a:gd name="T1" fmla="*/ 4 h 5"/>
                <a:gd name="T2" fmla="*/ 8 w 8"/>
                <a:gd name="T3" fmla="*/ 3 h 5"/>
                <a:gd name="T4" fmla="*/ 2 w 8"/>
                <a:gd name="T5" fmla="*/ 0 h 5"/>
                <a:gd name="T6" fmla="*/ 0 w 8"/>
                <a:gd name="T7" fmla="*/ 0 h 5"/>
                <a:gd name="T8" fmla="*/ 0 w 8"/>
                <a:gd name="T9" fmla="*/ 5 h 5"/>
                <a:gd name="T10" fmla="*/ 0 w 8"/>
                <a:gd name="T11" fmla="*/ 5 h 5"/>
                <a:gd name="T12" fmla="*/ 3 w 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4"/>
                  </a:moveTo>
                  <a:cubicBezTo>
                    <a:pt x="5" y="3"/>
                    <a:pt x="8" y="4"/>
                    <a:pt x="8" y="3"/>
                  </a:cubicBezTo>
                  <a:cubicBezTo>
                    <a:pt x="8" y="1"/>
                    <a:pt x="3" y="0"/>
                    <a:pt x="2" y="0"/>
                  </a:cubicBezTo>
                  <a:cubicBezTo>
                    <a:pt x="1" y="0"/>
                    <a:pt x="1" y="0"/>
                    <a:pt x="0" y="0"/>
                  </a:cubicBezTo>
                  <a:cubicBezTo>
                    <a:pt x="0" y="1"/>
                    <a:pt x="0" y="3"/>
                    <a:pt x="0" y="5"/>
                  </a:cubicBezTo>
                  <a:cubicBezTo>
                    <a:pt x="0" y="5"/>
                    <a:pt x="0" y="5"/>
                    <a:pt x="0" y="5"/>
                  </a:cubicBezTo>
                  <a:cubicBezTo>
                    <a:pt x="1" y="5"/>
                    <a:pt x="1"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2" name="Freeform 284">
              <a:extLst>
                <a:ext uri="{FF2B5EF4-FFF2-40B4-BE49-F238E27FC236}">
                  <a16:creationId xmlns:a16="http://schemas.microsoft.com/office/drawing/2014/main" id="{31D75533-8820-4AEB-BD93-9D8C74FEC34A}"/>
                </a:ext>
              </a:extLst>
            </p:cNvPr>
            <p:cNvSpPr>
              <a:spLocks/>
            </p:cNvSpPr>
            <p:nvPr/>
          </p:nvSpPr>
          <p:spPr bwMode="auto">
            <a:xfrm>
              <a:off x="-4265613" y="2105025"/>
              <a:ext cx="36512" cy="36513"/>
            </a:xfrm>
            <a:custGeom>
              <a:avLst/>
              <a:gdLst>
                <a:gd name="T0" fmla="*/ 6 w 10"/>
                <a:gd name="T1" fmla="*/ 9 h 10"/>
                <a:gd name="T2" fmla="*/ 8 w 10"/>
                <a:gd name="T3" fmla="*/ 10 h 10"/>
                <a:gd name="T4" fmla="*/ 9 w 10"/>
                <a:gd name="T5" fmla="*/ 10 h 10"/>
                <a:gd name="T6" fmla="*/ 9 w 10"/>
                <a:gd name="T7" fmla="*/ 9 h 10"/>
                <a:gd name="T8" fmla="*/ 9 w 10"/>
                <a:gd name="T9" fmla="*/ 6 h 10"/>
                <a:gd name="T10" fmla="*/ 10 w 10"/>
                <a:gd name="T11" fmla="*/ 2 h 10"/>
                <a:gd name="T12" fmla="*/ 10 w 10"/>
                <a:gd name="T13" fmla="*/ 0 h 10"/>
                <a:gd name="T14" fmla="*/ 10 w 10"/>
                <a:gd name="T15" fmla="*/ 0 h 10"/>
                <a:gd name="T16" fmla="*/ 8 w 10"/>
                <a:gd name="T17" fmla="*/ 1 h 10"/>
                <a:gd name="T18" fmla="*/ 5 w 10"/>
                <a:gd name="T19" fmla="*/ 1 h 10"/>
                <a:gd name="T20" fmla="*/ 3 w 10"/>
                <a:gd name="T21" fmla="*/ 2 h 10"/>
                <a:gd name="T22" fmla="*/ 2 w 10"/>
                <a:gd name="T23" fmla="*/ 4 h 10"/>
                <a:gd name="T24" fmla="*/ 1 w 10"/>
                <a:gd name="T25" fmla="*/ 4 h 10"/>
                <a:gd name="T26" fmla="*/ 1 w 10"/>
                <a:gd name="T27" fmla="*/ 5 h 10"/>
                <a:gd name="T28" fmla="*/ 1 w 10"/>
                <a:gd name="T29" fmla="*/ 6 h 10"/>
                <a:gd name="T30" fmla="*/ 4 w 10"/>
                <a:gd name="T31" fmla="*/ 8 h 10"/>
                <a:gd name="T32" fmla="*/ 4 w 10"/>
                <a:gd name="T33" fmla="*/ 9 h 10"/>
                <a:gd name="T34" fmla="*/ 6 w 10"/>
                <a:gd name="T3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6" y="9"/>
                  </a:moveTo>
                  <a:cubicBezTo>
                    <a:pt x="6" y="10"/>
                    <a:pt x="8" y="9"/>
                    <a:pt x="8" y="10"/>
                  </a:cubicBezTo>
                  <a:cubicBezTo>
                    <a:pt x="8" y="10"/>
                    <a:pt x="9" y="10"/>
                    <a:pt x="9" y="10"/>
                  </a:cubicBezTo>
                  <a:cubicBezTo>
                    <a:pt x="9" y="10"/>
                    <a:pt x="9" y="9"/>
                    <a:pt x="9" y="9"/>
                  </a:cubicBezTo>
                  <a:cubicBezTo>
                    <a:pt x="9" y="9"/>
                    <a:pt x="9" y="7"/>
                    <a:pt x="9" y="6"/>
                  </a:cubicBezTo>
                  <a:cubicBezTo>
                    <a:pt x="10" y="5"/>
                    <a:pt x="9" y="3"/>
                    <a:pt x="10" y="2"/>
                  </a:cubicBezTo>
                  <a:cubicBezTo>
                    <a:pt x="10" y="2"/>
                    <a:pt x="10" y="1"/>
                    <a:pt x="10" y="0"/>
                  </a:cubicBezTo>
                  <a:cubicBezTo>
                    <a:pt x="10" y="0"/>
                    <a:pt x="10" y="0"/>
                    <a:pt x="10" y="0"/>
                  </a:cubicBezTo>
                  <a:cubicBezTo>
                    <a:pt x="9" y="0"/>
                    <a:pt x="8" y="1"/>
                    <a:pt x="8" y="1"/>
                  </a:cubicBezTo>
                  <a:cubicBezTo>
                    <a:pt x="7" y="1"/>
                    <a:pt x="6" y="0"/>
                    <a:pt x="5" y="1"/>
                  </a:cubicBezTo>
                  <a:cubicBezTo>
                    <a:pt x="5" y="2"/>
                    <a:pt x="4" y="2"/>
                    <a:pt x="3" y="2"/>
                  </a:cubicBezTo>
                  <a:cubicBezTo>
                    <a:pt x="1" y="2"/>
                    <a:pt x="2" y="4"/>
                    <a:pt x="2" y="4"/>
                  </a:cubicBezTo>
                  <a:cubicBezTo>
                    <a:pt x="2" y="4"/>
                    <a:pt x="1" y="4"/>
                    <a:pt x="1" y="4"/>
                  </a:cubicBezTo>
                  <a:cubicBezTo>
                    <a:pt x="1" y="5"/>
                    <a:pt x="1" y="5"/>
                    <a:pt x="1" y="5"/>
                  </a:cubicBezTo>
                  <a:cubicBezTo>
                    <a:pt x="0" y="5"/>
                    <a:pt x="0" y="5"/>
                    <a:pt x="1" y="6"/>
                  </a:cubicBezTo>
                  <a:cubicBezTo>
                    <a:pt x="2" y="6"/>
                    <a:pt x="3" y="8"/>
                    <a:pt x="4" y="8"/>
                  </a:cubicBezTo>
                  <a:cubicBezTo>
                    <a:pt x="4" y="8"/>
                    <a:pt x="4" y="9"/>
                    <a:pt x="4" y="9"/>
                  </a:cubicBezTo>
                  <a:cubicBezTo>
                    <a:pt x="5" y="9"/>
                    <a:pt x="6" y="9"/>
                    <a:pt x="6"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3" name="Freeform 285">
              <a:extLst>
                <a:ext uri="{FF2B5EF4-FFF2-40B4-BE49-F238E27FC236}">
                  <a16:creationId xmlns:a16="http://schemas.microsoft.com/office/drawing/2014/main" id="{C901FA08-10EA-4B21-BBC4-696718E58FB8}"/>
                </a:ext>
              </a:extLst>
            </p:cNvPr>
            <p:cNvSpPr>
              <a:spLocks/>
            </p:cNvSpPr>
            <p:nvPr/>
          </p:nvSpPr>
          <p:spPr bwMode="auto">
            <a:xfrm>
              <a:off x="-4149725" y="2187575"/>
              <a:ext cx="331787" cy="342900"/>
            </a:xfrm>
            <a:custGeom>
              <a:avLst/>
              <a:gdLst>
                <a:gd name="T0" fmla="*/ 52 w 92"/>
                <a:gd name="T1" fmla="*/ 88 h 95"/>
                <a:gd name="T2" fmla="*/ 53 w 92"/>
                <a:gd name="T3" fmla="*/ 88 h 95"/>
                <a:gd name="T4" fmla="*/ 59 w 92"/>
                <a:gd name="T5" fmla="*/ 78 h 95"/>
                <a:gd name="T6" fmla="*/ 63 w 92"/>
                <a:gd name="T7" fmla="*/ 70 h 95"/>
                <a:gd name="T8" fmla="*/ 69 w 92"/>
                <a:gd name="T9" fmla="*/ 67 h 95"/>
                <a:gd name="T10" fmla="*/ 76 w 92"/>
                <a:gd name="T11" fmla="*/ 65 h 95"/>
                <a:gd name="T12" fmla="*/ 79 w 92"/>
                <a:gd name="T13" fmla="*/ 59 h 95"/>
                <a:gd name="T14" fmla="*/ 82 w 92"/>
                <a:gd name="T15" fmla="*/ 54 h 95"/>
                <a:gd name="T16" fmla="*/ 82 w 92"/>
                <a:gd name="T17" fmla="*/ 43 h 95"/>
                <a:gd name="T18" fmla="*/ 84 w 92"/>
                <a:gd name="T19" fmla="*/ 42 h 95"/>
                <a:gd name="T20" fmla="*/ 92 w 92"/>
                <a:gd name="T21" fmla="*/ 32 h 95"/>
                <a:gd name="T22" fmla="*/ 83 w 92"/>
                <a:gd name="T23" fmla="*/ 21 h 95"/>
                <a:gd name="T24" fmla="*/ 69 w 92"/>
                <a:gd name="T25" fmla="*/ 20 h 95"/>
                <a:gd name="T26" fmla="*/ 61 w 92"/>
                <a:gd name="T27" fmla="*/ 15 h 95"/>
                <a:gd name="T28" fmla="*/ 60 w 92"/>
                <a:gd name="T29" fmla="*/ 14 h 95"/>
                <a:gd name="T30" fmla="*/ 54 w 92"/>
                <a:gd name="T31" fmla="*/ 12 h 95"/>
                <a:gd name="T32" fmla="*/ 53 w 92"/>
                <a:gd name="T33" fmla="*/ 2 h 95"/>
                <a:gd name="T34" fmla="*/ 46 w 92"/>
                <a:gd name="T35" fmla="*/ 6 h 95"/>
                <a:gd name="T36" fmla="*/ 39 w 92"/>
                <a:gd name="T37" fmla="*/ 8 h 95"/>
                <a:gd name="T38" fmla="*/ 34 w 92"/>
                <a:gd name="T39" fmla="*/ 8 h 95"/>
                <a:gd name="T40" fmla="*/ 32 w 92"/>
                <a:gd name="T41" fmla="*/ 0 h 95"/>
                <a:gd name="T42" fmla="*/ 26 w 92"/>
                <a:gd name="T43" fmla="*/ 3 h 95"/>
                <a:gd name="T44" fmla="*/ 22 w 92"/>
                <a:gd name="T45" fmla="*/ 3 h 95"/>
                <a:gd name="T46" fmla="*/ 25 w 92"/>
                <a:gd name="T47" fmla="*/ 6 h 95"/>
                <a:gd name="T48" fmla="*/ 21 w 92"/>
                <a:gd name="T49" fmla="*/ 9 h 95"/>
                <a:gd name="T50" fmla="*/ 17 w 92"/>
                <a:gd name="T51" fmla="*/ 10 h 95"/>
                <a:gd name="T52" fmla="*/ 10 w 92"/>
                <a:gd name="T53" fmla="*/ 8 h 95"/>
                <a:gd name="T54" fmla="*/ 9 w 92"/>
                <a:gd name="T55" fmla="*/ 12 h 95"/>
                <a:gd name="T56" fmla="*/ 9 w 92"/>
                <a:gd name="T57" fmla="*/ 22 h 95"/>
                <a:gd name="T58" fmla="*/ 2 w 92"/>
                <a:gd name="T59" fmla="*/ 25 h 95"/>
                <a:gd name="T60" fmla="*/ 0 w 92"/>
                <a:gd name="T61" fmla="*/ 30 h 95"/>
                <a:gd name="T62" fmla="*/ 3 w 92"/>
                <a:gd name="T63" fmla="*/ 34 h 95"/>
                <a:gd name="T64" fmla="*/ 8 w 92"/>
                <a:gd name="T65" fmla="*/ 35 h 95"/>
                <a:gd name="T66" fmla="*/ 13 w 92"/>
                <a:gd name="T67" fmla="*/ 38 h 95"/>
                <a:gd name="T68" fmla="*/ 20 w 92"/>
                <a:gd name="T69" fmla="*/ 36 h 95"/>
                <a:gd name="T70" fmla="*/ 25 w 92"/>
                <a:gd name="T71" fmla="*/ 42 h 95"/>
                <a:gd name="T72" fmla="*/ 31 w 92"/>
                <a:gd name="T73" fmla="*/ 44 h 95"/>
                <a:gd name="T74" fmla="*/ 32 w 92"/>
                <a:gd name="T75" fmla="*/ 50 h 95"/>
                <a:gd name="T76" fmla="*/ 38 w 92"/>
                <a:gd name="T77" fmla="*/ 54 h 95"/>
                <a:gd name="T78" fmla="*/ 37 w 92"/>
                <a:gd name="T79" fmla="*/ 60 h 95"/>
                <a:gd name="T80" fmla="*/ 41 w 92"/>
                <a:gd name="T81" fmla="*/ 65 h 95"/>
                <a:gd name="T82" fmla="*/ 46 w 92"/>
                <a:gd name="T83" fmla="*/ 69 h 95"/>
                <a:gd name="T84" fmla="*/ 47 w 92"/>
                <a:gd name="T85" fmla="*/ 77 h 95"/>
                <a:gd name="T86" fmla="*/ 38 w 92"/>
                <a:gd name="T87" fmla="*/ 85 h 95"/>
                <a:gd name="T88" fmla="*/ 42 w 92"/>
                <a:gd name="T89" fmla="*/ 88 h 95"/>
                <a:gd name="T90" fmla="*/ 48 w 92"/>
                <a:gd name="T9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94"/>
                  </a:moveTo>
                  <a:cubicBezTo>
                    <a:pt x="50" y="92"/>
                    <a:pt x="50" y="92"/>
                    <a:pt x="51" y="91"/>
                  </a:cubicBezTo>
                  <a:cubicBezTo>
                    <a:pt x="51" y="89"/>
                    <a:pt x="51" y="89"/>
                    <a:pt x="52" y="88"/>
                  </a:cubicBezTo>
                  <a:cubicBezTo>
                    <a:pt x="53" y="87"/>
                    <a:pt x="52" y="86"/>
                    <a:pt x="53" y="85"/>
                  </a:cubicBezTo>
                  <a:cubicBezTo>
                    <a:pt x="55" y="85"/>
                    <a:pt x="54" y="86"/>
                    <a:pt x="53" y="87"/>
                  </a:cubicBezTo>
                  <a:cubicBezTo>
                    <a:pt x="52" y="89"/>
                    <a:pt x="52" y="89"/>
                    <a:pt x="53" y="88"/>
                  </a:cubicBezTo>
                  <a:cubicBezTo>
                    <a:pt x="55" y="87"/>
                    <a:pt x="55" y="85"/>
                    <a:pt x="56" y="84"/>
                  </a:cubicBezTo>
                  <a:cubicBezTo>
                    <a:pt x="57" y="82"/>
                    <a:pt x="58" y="81"/>
                    <a:pt x="59" y="81"/>
                  </a:cubicBezTo>
                  <a:cubicBezTo>
                    <a:pt x="59" y="81"/>
                    <a:pt x="59" y="79"/>
                    <a:pt x="59" y="78"/>
                  </a:cubicBezTo>
                  <a:cubicBezTo>
                    <a:pt x="59" y="76"/>
                    <a:pt x="59" y="75"/>
                    <a:pt x="59" y="74"/>
                  </a:cubicBezTo>
                  <a:cubicBezTo>
                    <a:pt x="60" y="74"/>
                    <a:pt x="59" y="73"/>
                    <a:pt x="60" y="73"/>
                  </a:cubicBezTo>
                  <a:cubicBezTo>
                    <a:pt x="61" y="73"/>
                    <a:pt x="62" y="72"/>
                    <a:pt x="63" y="70"/>
                  </a:cubicBezTo>
                  <a:cubicBezTo>
                    <a:pt x="64" y="69"/>
                    <a:pt x="65" y="69"/>
                    <a:pt x="66" y="69"/>
                  </a:cubicBezTo>
                  <a:cubicBezTo>
                    <a:pt x="67" y="69"/>
                    <a:pt x="67" y="69"/>
                    <a:pt x="67" y="68"/>
                  </a:cubicBezTo>
                  <a:cubicBezTo>
                    <a:pt x="68" y="68"/>
                    <a:pt x="69" y="67"/>
                    <a:pt x="69" y="67"/>
                  </a:cubicBezTo>
                  <a:cubicBezTo>
                    <a:pt x="70" y="67"/>
                    <a:pt x="72" y="67"/>
                    <a:pt x="73" y="67"/>
                  </a:cubicBezTo>
                  <a:cubicBezTo>
                    <a:pt x="74" y="67"/>
                    <a:pt x="75" y="67"/>
                    <a:pt x="75" y="66"/>
                  </a:cubicBezTo>
                  <a:cubicBezTo>
                    <a:pt x="75" y="66"/>
                    <a:pt x="76" y="65"/>
                    <a:pt x="76" y="65"/>
                  </a:cubicBezTo>
                  <a:cubicBezTo>
                    <a:pt x="77" y="65"/>
                    <a:pt x="77" y="65"/>
                    <a:pt x="77" y="64"/>
                  </a:cubicBezTo>
                  <a:cubicBezTo>
                    <a:pt x="77" y="63"/>
                    <a:pt x="78" y="62"/>
                    <a:pt x="78" y="62"/>
                  </a:cubicBezTo>
                  <a:cubicBezTo>
                    <a:pt x="79" y="61"/>
                    <a:pt x="79" y="60"/>
                    <a:pt x="79" y="59"/>
                  </a:cubicBezTo>
                  <a:cubicBezTo>
                    <a:pt x="80" y="59"/>
                    <a:pt x="80" y="59"/>
                    <a:pt x="80" y="58"/>
                  </a:cubicBezTo>
                  <a:cubicBezTo>
                    <a:pt x="80" y="57"/>
                    <a:pt x="81" y="56"/>
                    <a:pt x="81" y="55"/>
                  </a:cubicBezTo>
                  <a:cubicBezTo>
                    <a:pt x="81" y="55"/>
                    <a:pt x="81" y="55"/>
                    <a:pt x="82" y="54"/>
                  </a:cubicBezTo>
                  <a:cubicBezTo>
                    <a:pt x="82" y="54"/>
                    <a:pt x="81" y="53"/>
                    <a:pt x="82" y="51"/>
                  </a:cubicBezTo>
                  <a:cubicBezTo>
                    <a:pt x="83" y="50"/>
                    <a:pt x="82" y="48"/>
                    <a:pt x="82" y="47"/>
                  </a:cubicBezTo>
                  <a:cubicBezTo>
                    <a:pt x="82" y="45"/>
                    <a:pt x="82" y="44"/>
                    <a:pt x="82" y="43"/>
                  </a:cubicBezTo>
                  <a:cubicBezTo>
                    <a:pt x="83" y="43"/>
                    <a:pt x="83" y="43"/>
                    <a:pt x="82" y="42"/>
                  </a:cubicBezTo>
                  <a:cubicBezTo>
                    <a:pt x="82" y="42"/>
                    <a:pt x="82" y="42"/>
                    <a:pt x="83" y="42"/>
                  </a:cubicBezTo>
                  <a:cubicBezTo>
                    <a:pt x="83" y="42"/>
                    <a:pt x="84" y="43"/>
                    <a:pt x="84" y="42"/>
                  </a:cubicBezTo>
                  <a:cubicBezTo>
                    <a:pt x="85" y="42"/>
                    <a:pt x="85" y="40"/>
                    <a:pt x="86" y="39"/>
                  </a:cubicBezTo>
                  <a:cubicBezTo>
                    <a:pt x="87" y="37"/>
                    <a:pt x="88" y="37"/>
                    <a:pt x="88" y="37"/>
                  </a:cubicBezTo>
                  <a:cubicBezTo>
                    <a:pt x="89" y="37"/>
                    <a:pt x="91" y="35"/>
                    <a:pt x="92" y="32"/>
                  </a:cubicBezTo>
                  <a:cubicBezTo>
                    <a:pt x="92" y="30"/>
                    <a:pt x="91" y="27"/>
                    <a:pt x="91" y="26"/>
                  </a:cubicBezTo>
                  <a:cubicBezTo>
                    <a:pt x="91" y="24"/>
                    <a:pt x="90" y="24"/>
                    <a:pt x="89" y="24"/>
                  </a:cubicBezTo>
                  <a:cubicBezTo>
                    <a:pt x="88" y="24"/>
                    <a:pt x="86" y="24"/>
                    <a:pt x="83" y="21"/>
                  </a:cubicBezTo>
                  <a:cubicBezTo>
                    <a:pt x="81" y="18"/>
                    <a:pt x="78" y="19"/>
                    <a:pt x="77" y="19"/>
                  </a:cubicBezTo>
                  <a:cubicBezTo>
                    <a:pt x="75" y="20"/>
                    <a:pt x="73" y="18"/>
                    <a:pt x="72" y="18"/>
                  </a:cubicBezTo>
                  <a:cubicBezTo>
                    <a:pt x="71" y="18"/>
                    <a:pt x="70" y="19"/>
                    <a:pt x="69" y="20"/>
                  </a:cubicBezTo>
                  <a:cubicBezTo>
                    <a:pt x="68" y="20"/>
                    <a:pt x="69" y="18"/>
                    <a:pt x="70" y="17"/>
                  </a:cubicBezTo>
                  <a:cubicBezTo>
                    <a:pt x="70" y="16"/>
                    <a:pt x="66" y="15"/>
                    <a:pt x="64" y="14"/>
                  </a:cubicBezTo>
                  <a:cubicBezTo>
                    <a:pt x="62" y="13"/>
                    <a:pt x="61" y="14"/>
                    <a:pt x="61" y="15"/>
                  </a:cubicBezTo>
                  <a:cubicBezTo>
                    <a:pt x="61" y="17"/>
                    <a:pt x="60" y="15"/>
                    <a:pt x="59" y="16"/>
                  </a:cubicBezTo>
                  <a:cubicBezTo>
                    <a:pt x="58" y="18"/>
                    <a:pt x="57" y="17"/>
                    <a:pt x="58" y="16"/>
                  </a:cubicBezTo>
                  <a:cubicBezTo>
                    <a:pt x="59" y="16"/>
                    <a:pt x="60" y="15"/>
                    <a:pt x="60" y="14"/>
                  </a:cubicBezTo>
                  <a:cubicBezTo>
                    <a:pt x="60" y="13"/>
                    <a:pt x="56" y="12"/>
                    <a:pt x="55" y="12"/>
                  </a:cubicBezTo>
                  <a:cubicBezTo>
                    <a:pt x="54" y="13"/>
                    <a:pt x="55" y="15"/>
                    <a:pt x="54" y="14"/>
                  </a:cubicBezTo>
                  <a:cubicBezTo>
                    <a:pt x="53" y="14"/>
                    <a:pt x="53" y="12"/>
                    <a:pt x="54" y="12"/>
                  </a:cubicBezTo>
                  <a:cubicBezTo>
                    <a:pt x="55" y="12"/>
                    <a:pt x="56" y="11"/>
                    <a:pt x="57" y="9"/>
                  </a:cubicBezTo>
                  <a:cubicBezTo>
                    <a:pt x="57" y="8"/>
                    <a:pt x="56" y="8"/>
                    <a:pt x="55" y="7"/>
                  </a:cubicBezTo>
                  <a:cubicBezTo>
                    <a:pt x="54" y="6"/>
                    <a:pt x="54" y="3"/>
                    <a:pt x="53" y="2"/>
                  </a:cubicBezTo>
                  <a:cubicBezTo>
                    <a:pt x="52" y="3"/>
                    <a:pt x="51" y="5"/>
                    <a:pt x="50" y="6"/>
                  </a:cubicBezTo>
                  <a:cubicBezTo>
                    <a:pt x="50" y="8"/>
                    <a:pt x="49" y="7"/>
                    <a:pt x="48" y="7"/>
                  </a:cubicBezTo>
                  <a:cubicBezTo>
                    <a:pt x="46" y="8"/>
                    <a:pt x="46" y="7"/>
                    <a:pt x="46" y="6"/>
                  </a:cubicBezTo>
                  <a:cubicBezTo>
                    <a:pt x="45" y="6"/>
                    <a:pt x="44" y="6"/>
                    <a:pt x="43" y="6"/>
                  </a:cubicBezTo>
                  <a:cubicBezTo>
                    <a:pt x="42" y="6"/>
                    <a:pt x="43" y="8"/>
                    <a:pt x="42" y="8"/>
                  </a:cubicBezTo>
                  <a:cubicBezTo>
                    <a:pt x="41" y="8"/>
                    <a:pt x="40" y="7"/>
                    <a:pt x="39" y="8"/>
                  </a:cubicBezTo>
                  <a:cubicBezTo>
                    <a:pt x="39" y="8"/>
                    <a:pt x="38" y="8"/>
                    <a:pt x="38" y="8"/>
                  </a:cubicBezTo>
                  <a:cubicBezTo>
                    <a:pt x="38" y="9"/>
                    <a:pt x="37" y="9"/>
                    <a:pt x="36" y="9"/>
                  </a:cubicBezTo>
                  <a:cubicBezTo>
                    <a:pt x="36" y="9"/>
                    <a:pt x="35" y="9"/>
                    <a:pt x="34" y="8"/>
                  </a:cubicBezTo>
                  <a:cubicBezTo>
                    <a:pt x="33" y="7"/>
                    <a:pt x="33" y="4"/>
                    <a:pt x="33" y="4"/>
                  </a:cubicBezTo>
                  <a:cubicBezTo>
                    <a:pt x="34" y="4"/>
                    <a:pt x="34" y="2"/>
                    <a:pt x="33" y="2"/>
                  </a:cubicBezTo>
                  <a:cubicBezTo>
                    <a:pt x="32" y="2"/>
                    <a:pt x="33" y="0"/>
                    <a:pt x="32" y="0"/>
                  </a:cubicBezTo>
                  <a:cubicBezTo>
                    <a:pt x="31" y="0"/>
                    <a:pt x="31" y="1"/>
                    <a:pt x="31" y="1"/>
                  </a:cubicBezTo>
                  <a:cubicBezTo>
                    <a:pt x="30" y="2"/>
                    <a:pt x="29" y="3"/>
                    <a:pt x="28" y="2"/>
                  </a:cubicBezTo>
                  <a:cubicBezTo>
                    <a:pt x="27" y="2"/>
                    <a:pt x="26" y="3"/>
                    <a:pt x="26" y="3"/>
                  </a:cubicBezTo>
                  <a:cubicBezTo>
                    <a:pt x="26" y="4"/>
                    <a:pt x="26" y="4"/>
                    <a:pt x="25" y="3"/>
                  </a:cubicBezTo>
                  <a:cubicBezTo>
                    <a:pt x="25" y="3"/>
                    <a:pt x="24" y="3"/>
                    <a:pt x="23" y="3"/>
                  </a:cubicBezTo>
                  <a:cubicBezTo>
                    <a:pt x="23" y="2"/>
                    <a:pt x="21" y="2"/>
                    <a:pt x="22" y="3"/>
                  </a:cubicBezTo>
                  <a:cubicBezTo>
                    <a:pt x="23" y="3"/>
                    <a:pt x="23" y="4"/>
                    <a:pt x="23" y="5"/>
                  </a:cubicBezTo>
                  <a:cubicBezTo>
                    <a:pt x="23" y="5"/>
                    <a:pt x="23" y="5"/>
                    <a:pt x="23" y="6"/>
                  </a:cubicBezTo>
                  <a:cubicBezTo>
                    <a:pt x="23" y="7"/>
                    <a:pt x="24" y="6"/>
                    <a:pt x="25" y="6"/>
                  </a:cubicBezTo>
                  <a:cubicBezTo>
                    <a:pt x="25" y="6"/>
                    <a:pt x="25" y="7"/>
                    <a:pt x="24" y="7"/>
                  </a:cubicBezTo>
                  <a:cubicBezTo>
                    <a:pt x="24" y="8"/>
                    <a:pt x="23" y="8"/>
                    <a:pt x="23" y="9"/>
                  </a:cubicBezTo>
                  <a:cubicBezTo>
                    <a:pt x="23" y="9"/>
                    <a:pt x="22" y="9"/>
                    <a:pt x="21" y="9"/>
                  </a:cubicBezTo>
                  <a:cubicBezTo>
                    <a:pt x="21" y="10"/>
                    <a:pt x="20" y="11"/>
                    <a:pt x="20" y="10"/>
                  </a:cubicBezTo>
                  <a:cubicBezTo>
                    <a:pt x="19" y="10"/>
                    <a:pt x="19" y="10"/>
                    <a:pt x="19" y="10"/>
                  </a:cubicBezTo>
                  <a:cubicBezTo>
                    <a:pt x="18" y="11"/>
                    <a:pt x="18" y="10"/>
                    <a:pt x="17" y="10"/>
                  </a:cubicBezTo>
                  <a:cubicBezTo>
                    <a:pt x="17" y="9"/>
                    <a:pt x="16" y="8"/>
                    <a:pt x="15" y="8"/>
                  </a:cubicBezTo>
                  <a:cubicBezTo>
                    <a:pt x="15" y="8"/>
                    <a:pt x="14" y="8"/>
                    <a:pt x="13" y="8"/>
                  </a:cubicBezTo>
                  <a:cubicBezTo>
                    <a:pt x="12" y="8"/>
                    <a:pt x="10" y="8"/>
                    <a:pt x="10" y="8"/>
                  </a:cubicBezTo>
                  <a:cubicBezTo>
                    <a:pt x="9" y="9"/>
                    <a:pt x="10" y="10"/>
                    <a:pt x="10" y="10"/>
                  </a:cubicBezTo>
                  <a:cubicBezTo>
                    <a:pt x="11" y="10"/>
                    <a:pt x="12" y="10"/>
                    <a:pt x="11" y="11"/>
                  </a:cubicBezTo>
                  <a:cubicBezTo>
                    <a:pt x="10" y="11"/>
                    <a:pt x="9" y="10"/>
                    <a:pt x="9" y="12"/>
                  </a:cubicBezTo>
                  <a:cubicBezTo>
                    <a:pt x="9" y="13"/>
                    <a:pt x="11" y="14"/>
                    <a:pt x="11" y="16"/>
                  </a:cubicBezTo>
                  <a:cubicBezTo>
                    <a:pt x="10" y="16"/>
                    <a:pt x="10" y="18"/>
                    <a:pt x="10" y="19"/>
                  </a:cubicBezTo>
                  <a:cubicBezTo>
                    <a:pt x="10" y="20"/>
                    <a:pt x="10" y="22"/>
                    <a:pt x="9" y="22"/>
                  </a:cubicBezTo>
                  <a:cubicBezTo>
                    <a:pt x="9" y="22"/>
                    <a:pt x="8" y="21"/>
                    <a:pt x="7" y="22"/>
                  </a:cubicBezTo>
                  <a:cubicBezTo>
                    <a:pt x="6" y="23"/>
                    <a:pt x="5" y="22"/>
                    <a:pt x="4" y="23"/>
                  </a:cubicBezTo>
                  <a:cubicBezTo>
                    <a:pt x="3" y="24"/>
                    <a:pt x="2" y="24"/>
                    <a:pt x="2" y="25"/>
                  </a:cubicBezTo>
                  <a:cubicBezTo>
                    <a:pt x="2" y="25"/>
                    <a:pt x="1" y="26"/>
                    <a:pt x="2" y="27"/>
                  </a:cubicBezTo>
                  <a:cubicBezTo>
                    <a:pt x="2" y="28"/>
                    <a:pt x="1" y="27"/>
                    <a:pt x="1" y="28"/>
                  </a:cubicBezTo>
                  <a:cubicBezTo>
                    <a:pt x="0" y="29"/>
                    <a:pt x="1" y="29"/>
                    <a:pt x="0" y="30"/>
                  </a:cubicBezTo>
                  <a:cubicBezTo>
                    <a:pt x="0" y="30"/>
                    <a:pt x="0" y="31"/>
                    <a:pt x="1" y="32"/>
                  </a:cubicBezTo>
                  <a:cubicBezTo>
                    <a:pt x="1" y="32"/>
                    <a:pt x="2" y="33"/>
                    <a:pt x="2" y="34"/>
                  </a:cubicBezTo>
                  <a:cubicBezTo>
                    <a:pt x="2" y="34"/>
                    <a:pt x="2" y="34"/>
                    <a:pt x="3" y="34"/>
                  </a:cubicBezTo>
                  <a:cubicBezTo>
                    <a:pt x="4" y="34"/>
                    <a:pt x="3" y="36"/>
                    <a:pt x="4" y="36"/>
                  </a:cubicBezTo>
                  <a:cubicBezTo>
                    <a:pt x="5" y="36"/>
                    <a:pt x="6" y="36"/>
                    <a:pt x="7" y="35"/>
                  </a:cubicBezTo>
                  <a:cubicBezTo>
                    <a:pt x="7" y="35"/>
                    <a:pt x="8" y="34"/>
                    <a:pt x="8" y="35"/>
                  </a:cubicBezTo>
                  <a:cubicBezTo>
                    <a:pt x="8" y="36"/>
                    <a:pt x="8" y="38"/>
                    <a:pt x="8" y="38"/>
                  </a:cubicBezTo>
                  <a:cubicBezTo>
                    <a:pt x="9" y="38"/>
                    <a:pt x="11" y="38"/>
                    <a:pt x="11" y="38"/>
                  </a:cubicBezTo>
                  <a:cubicBezTo>
                    <a:pt x="12" y="39"/>
                    <a:pt x="13" y="38"/>
                    <a:pt x="13" y="38"/>
                  </a:cubicBezTo>
                  <a:cubicBezTo>
                    <a:pt x="14" y="37"/>
                    <a:pt x="14" y="37"/>
                    <a:pt x="15" y="37"/>
                  </a:cubicBezTo>
                  <a:cubicBezTo>
                    <a:pt x="16" y="36"/>
                    <a:pt x="17" y="36"/>
                    <a:pt x="18" y="36"/>
                  </a:cubicBezTo>
                  <a:cubicBezTo>
                    <a:pt x="19" y="36"/>
                    <a:pt x="20" y="35"/>
                    <a:pt x="20" y="36"/>
                  </a:cubicBezTo>
                  <a:cubicBezTo>
                    <a:pt x="20" y="36"/>
                    <a:pt x="20" y="39"/>
                    <a:pt x="21" y="40"/>
                  </a:cubicBezTo>
                  <a:cubicBezTo>
                    <a:pt x="22" y="41"/>
                    <a:pt x="23" y="42"/>
                    <a:pt x="24" y="42"/>
                  </a:cubicBezTo>
                  <a:cubicBezTo>
                    <a:pt x="25" y="42"/>
                    <a:pt x="25" y="42"/>
                    <a:pt x="25" y="42"/>
                  </a:cubicBezTo>
                  <a:cubicBezTo>
                    <a:pt x="26" y="42"/>
                    <a:pt x="26" y="43"/>
                    <a:pt x="26" y="43"/>
                  </a:cubicBezTo>
                  <a:cubicBezTo>
                    <a:pt x="27" y="43"/>
                    <a:pt x="28" y="43"/>
                    <a:pt x="28" y="44"/>
                  </a:cubicBezTo>
                  <a:cubicBezTo>
                    <a:pt x="28" y="45"/>
                    <a:pt x="30" y="44"/>
                    <a:pt x="31" y="44"/>
                  </a:cubicBezTo>
                  <a:cubicBezTo>
                    <a:pt x="31" y="45"/>
                    <a:pt x="32" y="45"/>
                    <a:pt x="32" y="46"/>
                  </a:cubicBezTo>
                  <a:cubicBezTo>
                    <a:pt x="32" y="47"/>
                    <a:pt x="33" y="47"/>
                    <a:pt x="32" y="48"/>
                  </a:cubicBezTo>
                  <a:cubicBezTo>
                    <a:pt x="31" y="48"/>
                    <a:pt x="32" y="49"/>
                    <a:pt x="32" y="50"/>
                  </a:cubicBezTo>
                  <a:cubicBezTo>
                    <a:pt x="32" y="51"/>
                    <a:pt x="33" y="51"/>
                    <a:pt x="35" y="51"/>
                  </a:cubicBezTo>
                  <a:cubicBezTo>
                    <a:pt x="36" y="51"/>
                    <a:pt x="37" y="51"/>
                    <a:pt x="37" y="52"/>
                  </a:cubicBezTo>
                  <a:cubicBezTo>
                    <a:pt x="37" y="53"/>
                    <a:pt x="38" y="53"/>
                    <a:pt x="38" y="54"/>
                  </a:cubicBezTo>
                  <a:cubicBezTo>
                    <a:pt x="39" y="55"/>
                    <a:pt x="38" y="57"/>
                    <a:pt x="38" y="57"/>
                  </a:cubicBezTo>
                  <a:cubicBezTo>
                    <a:pt x="38" y="58"/>
                    <a:pt x="38" y="59"/>
                    <a:pt x="37" y="59"/>
                  </a:cubicBezTo>
                  <a:cubicBezTo>
                    <a:pt x="38" y="60"/>
                    <a:pt x="38" y="60"/>
                    <a:pt x="37" y="60"/>
                  </a:cubicBezTo>
                  <a:cubicBezTo>
                    <a:pt x="37" y="61"/>
                    <a:pt x="38" y="62"/>
                    <a:pt x="38" y="63"/>
                  </a:cubicBezTo>
                  <a:cubicBezTo>
                    <a:pt x="37" y="65"/>
                    <a:pt x="37" y="65"/>
                    <a:pt x="39" y="65"/>
                  </a:cubicBezTo>
                  <a:cubicBezTo>
                    <a:pt x="40" y="65"/>
                    <a:pt x="40" y="65"/>
                    <a:pt x="41" y="65"/>
                  </a:cubicBezTo>
                  <a:cubicBezTo>
                    <a:pt x="41" y="65"/>
                    <a:pt x="42" y="66"/>
                    <a:pt x="43" y="67"/>
                  </a:cubicBezTo>
                  <a:cubicBezTo>
                    <a:pt x="43" y="68"/>
                    <a:pt x="43" y="70"/>
                    <a:pt x="44" y="70"/>
                  </a:cubicBezTo>
                  <a:cubicBezTo>
                    <a:pt x="44" y="70"/>
                    <a:pt x="45" y="69"/>
                    <a:pt x="46" y="69"/>
                  </a:cubicBezTo>
                  <a:cubicBezTo>
                    <a:pt x="46" y="70"/>
                    <a:pt x="45" y="72"/>
                    <a:pt x="45" y="73"/>
                  </a:cubicBezTo>
                  <a:cubicBezTo>
                    <a:pt x="46" y="73"/>
                    <a:pt x="47" y="73"/>
                    <a:pt x="47" y="74"/>
                  </a:cubicBezTo>
                  <a:cubicBezTo>
                    <a:pt x="47" y="74"/>
                    <a:pt x="48" y="77"/>
                    <a:pt x="47" y="77"/>
                  </a:cubicBezTo>
                  <a:cubicBezTo>
                    <a:pt x="47" y="78"/>
                    <a:pt x="45" y="78"/>
                    <a:pt x="44" y="79"/>
                  </a:cubicBezTo>
                  <a:cubicBezTo>
                    <a:pt x="44" y="79"/>
                    <a:pt x="41" y="81"/>
                    <a:pt x="40" y="83"/>
                  </a:cubicBezTo>
                  <a:cubicBezTo>
                    <a:pt x="40" y="84"/>
                    <a:pt x="39" y="85"/>
                    <a:pt x="38" y="85"/>
                  </a:cubicBezTo>
                  <a:cubicBezTo>
                    <a:pt x="39" y="85"/>
                    <a:pt x="39" y="85"/>
                    <a:pt x="39" y="85"/>
                  </a:cubicBezTo>
                  <a:cubicBezTo>
                    <a:pt x="40" y="85"/>
                    <a:pt x="40" y="85"/>
                    <a:pt x="41" y="86"/>
                  </a:cubicBezTo>
                  <a:cubicBezTo>
                    <a:pt x="42" y="87"/>
                    <a:pt x="42" y="88"/>
                    <a:pt x="42" y="88"/>
                  </a:cubicBezTo>
                  <a:cubicBezTo>
                    <a:pt x="42" y="88"/>
                    <a:pt x="43" y="86"/>
                    <a:pt x="43" y="87"/>
                  </a:cubicBezTo>
                  <a:cubicBezTo>
                    <a:pt x="44" y="88"/>
                    <a:pt x="46" y="89"/>
                    <a:pt x="46" y="89"/>
                  </a:cubicBezTo>
                  <a:cubicBezTo>
                    <a:pt x="46" y="90"/>
                    <a:pt x="48" y="90"/>
                    <a:pt x="48" y="91"/>
                  </a:cubicBezTo>
                  <a:cubicBezTo>
                    <a:pt x="48" y="92"/>
                    <a:pt x="47" y="93"/>
                    <a:pt x="48" y="95"/>
                  </a:cubicBezTo>
                  <a:cubicBezTo>
                    <a:pt x="48" y="94"/>
                    <a:pt x="48" y="94"/>
                    <a:pt x="49"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4" name="Freeform 286">
              <a:extLst>
                <a:ext uri="{FF2B5EF4-FFF2-40B4-BE49-F238E27FC236}">
                  <a16:creationId xmlns:a16="http://schemas.microsoft.com/office/drawing/2014/main" id="{6F0F5179-5BED-4997-85CE-85A124101DEA}"/>
                </a:ext>
              </a:extLst>
            </p:cNvPr>
            <p:cNvSpPr>
              <a:spLocks/>
            </p:cNvSpPr>
            <p:nvPr/>
          </p:nvSpPr>
          <p:spPr bwMode="auto">
            <a:xfrm>
              <a:off x="-4019550" y="2493963"/>
              <a:ext cx="42862" cy="47625"/>
            </a:xfrm>
            <a:custGeom>
              <a:avLst/>
              <a:gdLst>
                <a:gd name="T0" fmla="*/ 12 w 12"/>
                <a:gd name="T1" fmla="*/ 6 h 13"/>
                <a:gd name="T2" fmla="*/ 10 w 12"/>
                <a:gd name="T3" fmla="*/ 4 h 13"/>
                <a:gd name="T4" fmla="*/ 7 w 12"/>
                <a:gd name="T5" fmla="*/ 2 h 13"/>
                <a:gd name="T6" fmla="*/ 6 w 12"/>
                <a:gd name="T7" fmla="*/ 3 h 13"/>
                <a:gd name="T8" fmla="*/ 5 w 12"/>
                <a:gd name="T9" fmla="*/ 1 h 13"/>
                <a:gd name="T10" fmla="*/ 3 w 12"/>
                <a:gd name="T11" fmla="*/ 0 h 13"/>
                <a:gd name="T12" fmla="*/ 2 w 12"/>
                <a:gd name="T13" fmla="*/ 0 h 13"/>
                <a:gd name="T14" fmla="*/ 2 w 12"/>
                <a:gd name="T15" fmla="*/ 2 h 13"/>
                <a:gd name="T16" fmla="*/ 1 w 12"/>
                <a:gd name="T17" fmla="*/ 6 h 13"/>
                <a:gd name="T18" fmla="*/ 0 w 12"/>
                <a:gd name="T19" fmla="*/ 9 h 13"/>
                <a:gd name="T20" fmla="*/ 1 w 12"/>
                <a:gd name="T21" fmla="*/ 10 h 13"/>
                <a:gd name="T22" fmla="*/ 1 w 12"/>
                <a:gd name="T23" fmla="*/ 11 h 13"/>
                <a:gd name="T24" fmla="*/ 2 w 12"/>
                <a:gd name="T25" fmla="*/ 11 h 13"/>
                <a:gd name="T26" fmla="*/ 5 w 12"/>
                <a:gd name="T27" fmla="*/ 12 h 13"/>
                <a:gd name="T28" fmla="*/ 7 w 12"/>
                <a:gd name="T29" fmla="*/ 12 h 13"/>
                <a:gd name="T30" fmla="*/ 10 w 12"/>
                <a:gd name="T31" fmla="*/ 12 h 13"/>
                <a:gd name="T32" fmla="*/ 12 w 12"/>
                <a:gd name="T33" fmla="*/ 10 h 13"/>
                <a:gd name="T34" fmla="*/ 12 w 12"/>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3">
                  <a:moveTo>
                    <a:pt x="12" y="6"/>
                  </a:moveTo>
                  <a:cubicBezTo>
                    <a:pt x="12" y="5"/>
                    <a:pt x="10" y="5"/>
                    <a:pt x="10" y="4"/>
                  </a:cubicBezTo>
                  <a:cubicBezTo>
                    <a:pt x="10" y="4"/>
                    <a:pt x="8" y="3"/>
                    <a:pt x="7" y="2"/>
                  </a:cubicBezTo>
                  <a:cubicBezTo>
                    <a:pt x="7" y="1"/>
                    <a:pt x="6" y="3"/>
                    <a:pt x="6" y="3"/>
                  </a:cubicBezTo>
                  <a:cubicBezTo>
                    <a:pt x="6" y="3"/>
                    <a:pt x="6" y="2"/>
                    <a:pt x="5" y="1"/>
                  </a:cubicBezTo>
                  <a:cubicBezTo>
                    <a:pt x="4" y="0"/>
                    <a:pt x="4" y="0"/>
                    <a:pt x="3" y="0"/>
                  </a:cubicBezTo>
                  <a:cubicBezTo>
                    <a:pt x="3" y="0"/>
                    <a:pt x="3" y="0"/>
                    <a:pt x="2" y="0"/>
                  </a:cubicBezTo>
                  <a:cubicBezTo>
                    <a:pt x="2" y="1"/>
                    <a:pt x="2" y="1"/>
                    <a:pt x="2" y="2"/>
                  </a:cubicBezTo>
                  <a:cubicBezTo>
                    <a:pt x="2" y="3"/>
                    <a:pt x="1" y="4"/>
                    <a:pt x="1" y="6"/>
                  </a:cubicBezTo>
                  <a:cubicBezTo>
                    <a:pt x="1" y="7"/>
                    <a:pt x="0" y="7"/>
                    <a:pt x="0" y="9"/>
                  </a:cubicBezTo>
                  <a:cubicBezTo>
                    <a:pt x="0" y="10"/>
                    <a:pt x="1" y="10"/>
                    <a:pt x="1" y="10"/>
                  </a:cubicBezTo>
                  <a:cubicBezTo>
                    <a:pt x="1" y="10"/>
                    <a:pt x="1" y="11"/>
                    <a:pt x="1" y="11"/>
                  </a:cubicBezTo>
                  <a:cubicBezTo>
                    <a:pt x="1" y="11"/>
                    <a:pt x="1" y="11"/>
                    <a:pt x="2" y="11"/>
                  </a:cubicBezTo>
                  <a:cubicBezTo>
                    <a:pt x="3" y="11"/>
                    <a:pt x="4" y="12"/>
                    <a:pt x="5" y="12"/>
                  </a:cubicBezTo>
                  <a:cubicBezTo>
                    <a:pt x="6" y="13"/>
                    <a:pt x="5" y="12"/>
                    <a:pt x="7" y="12"/>
                  </a:cubicBezTo>
                  <a:cubicBezTo>
                    <a:pt x="8" y="12"/>
                    <a:pt x="9" y="12"/>
                    <a:pt x="10" y="12"/>
                  </a:cubicBezTo>
                  <a:cubicBezTo>
                    <a:pt x="11" y="11"/>
                    <a:pt x="11" y="10"/>
                    <a:pt x="12" y="10"/>
                  </a:cubicBezTo>
                  <a:cubicBezTo>
                    <a:pt x="11" y="8"/>
                    <a:pt x="12" y="7"/>
                    <a:pt x="1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5" name="Freeform 287">
              <a:extLst>
                <a:ext uri="{FF2B5EF4-FFF2-40B4-BE49-F238E27FC236}">
                  <a16:creationId xmlns:a16="http://schemas.microsoft.com/office/drawing/2014/main" id="{FAB7EC45-C86B-49B4-A9D8-93A28E033A2E}"/>
                </a:ext>
              </a:extLst>
            </p:cNvPr>
            <p:cNvSpPr>
              <a:spLocks noEditPoints="1"/>
            </p:cNvSpPr>
            <p:nvPr/>
          </p:nvSpPr>
          <p:spPr bwMode="auto">
            <a:xfrm>
              <a:off x="-4149725" y="2419350"/>
              <a:ext cx="173037" cy="334963"/>
            </a:xfrm>
            <a:custGeom>
              <a:avLst/>
              <a:gdLst>
                <a:gd name="T0" fmla="*/ 14 w 48"/>
                <a:gd name="T1" fmla="*/ 88 h 93"/>
                <a:gd name="T2" fmla="*/ 13 w 48"/>
                <a:gd name="T3" fmla="*/ 86 h 93"/>
                <a:gd name="T4" fmla="*/ 12 w 48"/>
                <a:gd name="T5" fmla="*/ 92 h 93"/>
                <a:gd name="T6" fmla="*/ 17 w 48"/>
                <a:gd name="T7" fmla="*/ 92 h 93"/>
                <a:gd name="T8" fmla="*/ 18 w 48"/>
                <a:gd name="T9" fmla="*/ 91 h 93"/>
                <a:gd name="T10" fmla="*/ 45 w 48"/>
                <a:gd name="T11" fmla="*/ 9 h 93"/>
                <a:gd name="T12" fmla="*/ 44 w 48"/>
                <a:gd name="T13" fmla="*/ 13 h 93"/>
                <a:gd name="T14" fmla="*/ 40 w 48"/>
                <a:gd name="T15" fmla="*/ 14 h 93"/>
                <a:gd name="T16" fmla="*/ 36 w 48"/>
                <a:gd name="T17" fmla="*/ 14 h 93"/>
                <a:gd name="T18" fmla="*/ 39 w 48"/>
                <a:gd name="T19" fmla="*/ 9 h 93"/>
                <a:gd name="T20" fmla="*/ 32 w 48"/>
                <a:gd name="T21" fmla="*/ 6 h 93"/>
                <a:gd name="T22" fmla="*/ 26 w 48"/>
                <a:gd name="T23" fmla="*/ 1 h 93"/>
                <a:gd name="T24" fmla="*/ 22 w 48"/>
                <a:gd name="T25" fmla="*/ 2 h 93"/>
                <a:gd name="T26" fmla="*/ 17 w 48"/>
                <a:gd name="T27" fmla="*/ 1 h 93"/>
                <a:gd name="T28" fmla="*/ 15 w 48"/>
                <a:gd name="T29" fmla="*/ 5 h 93"/>
                <a:gd name="T30" fmla="*/ 12 w 48"/>
                <a:gd name="T31" fmla="*/ 9 h 93"/>
                <a:gd name="T32" fmla="*/ 13 w 48"/>
                <a:gd name="T33" fmla="*/ 13 h 93"/>
                <a:gd name="T34" fmla="*/ 11 w 48"/>
                <a:gd name="T35" fmla="*/ 16 h 93"/>
                <a:gd name="T36" fmla="*/ 9 w 48"/>
                <a:gd name="T37" fmla="*/ 19 h 93"/>
                <a:gd name="T38" fmla="*/ 8 w 48"/>
                <a:gd name="T39" fmla="*/ 24 h 93"/>
                <a:gd name="T40" fmla="*/ 9 w 48"/>
                <a:gd name="T41" fmla="*/ 28 h 93"/>
                <a:gd name="T42" fmla="*/ 9 w 48"/>
                <a:gd name="T43" fmla="*/ 32 h 93"/>
                <a:gd name="T44" fmla="*/ 8 w 48"/>
                <a:gd name="T45" fmla="*/ 37 h 93"/>
                <a:gd name="T46" fmla="*/ 6 w 48"/>
                <a:gd name="T47" fmla="*/ 42 h 93"/>
                <a:gd name="T48" fmla="*/ 6 w 48"/>
                <a:gd name="T49" fmla="*/ 45 h 93"/>
                <a:gd name="T50" fmla="*/ 5 w 48"/>
                <a:gd name="T51" fmla="*/ 48 h 93"/>
                <a:gd name="T52" fmla="*/ 5 w 48"/>
                <a:gd name="T53" fmla="*/ 51 h 93"/>
                <a:gd name="T54" fmla="*/ 4 w 48"/>
                <a:gd name="T55" fmla="*/ 56 h 93"/>
                <a:gd name="T56" fmla="*/ 5 w 48"/>
                <a:gd name="T57" fmla="*/ 59 h 93"/>
                <a:gd name="T58" fmla="*/ 6 w 48"/>
                <a:gd name="T59" fmla="*/ 61 h 93"/>
                <a:gd name="T60" fmla="*/ 5 w 48"/>
                <a:gd name="T61" fmla="*/ 63 h 93"/>
                <a:gd name="T62" fmla="*/ 5 w 48"/>
                <a:gd name="T63" fmla="*/ 67 h 93"/>
                <a:gd name="T64" fmla="*/ 3 w 48"/>
                <a:gd name="T65" fmla="*/ 70 h 93"/>
                <a:gd name="T66" fmla="*/ 2 w 48"/>
                <a:gd name="T67" fmla="*/ 73 h 93"/>
                <a:gd name="T68" fmla="*/ 1 w 48"/>
                <a:gd name="T69" fmla="*/ 77 h 93"/>
                <a:gd name="T70" fmla="*/ 4 w 48"/>
                <a:gd name="T71" fmla="*/ 79 h 93"/>
                <a:gd name="T72" fmla="*/ 5 w 48"/>
                <a:gd name="T73" fmla="*/ 83 h 93"/>
                <a:gd name="T74" fmla="*/ 10 w 48"/>
                <a:gd name="T75" fmla="*/ 83 h 93"/>
                <a:gd name="T76" fmla="*/ 11 w 48"/>
                <a:gd name="T77" fmla="*/ 81 h 93"/>
                <a:gd name="T78" fmla="*/ 11 w 48"/>
                <a:gd name="T79" fmla="*/ 77 h 93"/>
                <a:gd name="T80" fmla="*/ 14 w 48"/>
                <a:gd name="T81" fmla="*/ 75 h 93"/>
                <a:gd name="T82" fmla="*/ 18 w 48"/>
                <a:gd name="T83" fmla="*/ 70 h 93"/>
                <a:gd name="T84" fmla="*/ 17 w 48"/>
                <a:gd name="T85" fmla="*/ 67 h 93"/>
                <a:gd name="T86" fmla="*/ 19 w 48"/>
                <a:gd name="T87" fmla="*/ 61 h 93"/>
                <a:gd name="T88" fmla="*/ 20 w 48"/>
                <a:gd name="T89" fmla="*/ 59 h 93"/>
                <a:gd name="T90" fmla="*/ 21 w 48"/>
                <a:gd name="T91" fmla="*/ 55 h 93"/>
                <a:gd name="T92" fmla="*/ 23 w 48"/>
                <a:gd name="T93" fmla="*/ 55 h 93"/>
                <a:gd name="T94" fmla="*/ 22 w 48"/>
                <a:gd name="T95" fmla="*/ 54 h 93"/>
                <a:gd name="T96" fmla="*/ 21 w 48"/>
                <a:gd name="T97" fmla="*/ 52 h 93"/>
                <a:gd name="T98" fmla="*/ 24 w 48"/>
                <a:gd name="T99" fmla="*/ 50 h 93"/>
                <a:gd name="T100" fmla="*/ 27 w 48"/>
                <a:gd name="T101" fmla="*/ 47 h 93"/>
                <a:gd name="T102" fmla="*/ 28 w 48"/>
                <a:gd name="T103" fmla="*/ 44 h 93"/>
                <a:gd name="T104" fmla="*/ 38 w 48"/>
                <a:gd name="T105" fmla="*/ 42 h 93"/>
                <a:gd name="T106" fmla="*/ 39 w 48"/>
                <a:gd name="T107" fmla="*/ 37 h 93"/>
                <a:gd name="T108" fmla="*/ 38 w 48"/>
                <a:gd name="T109" fmla="*/ 34 h 93"/>
                <a:gd name="T110" fmla="*/ 37 w 48"/>
                <a:gd name="T111" fmla="*/ 32 h 93"/>
                <a:gd name="T112" fmla="*/ 36 w 48"/>
                <a:gd name="T113" fmla="*/ 30 h 93"/>
                <a:gd name="T114" fmla="*/ 38 w 48"/>
                <a:gd name="T115" fmla="*/ 23 h 93"/>
                <a:gd name="T116" fmla="*/ 44 w 48"/>
                <a:gd name="T117" fmla="*/ 15 h 93"/>
                <a:gd name="T118" fmla="*/ 47 w 48"/>
                <a:gd name="T119"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93">
                  <a:moveTo>
                    <a:pt x="18" y="91"/>
                  </a:moveTo>
                  <a:cubicBezTo>
                    <a:pt x="17" y="91"/>
                    <a:pt x="15" y="88"/>
                    <a:pt x="14" y="88"/>
                  </a:cubicBezTo>
                  <a:cubicBezTo>
                    <a:pt x="13" y="87"/>
                    <a:pt x="14" y="87"/>
                    <a:pt x="13" y="87"/>
                  </a:cubicBezTo>
                  <a:cubicBezTo>
                    <a:pt x="12" y="87"/>
                    <a:pt x="12" y="86"/>
                    <a:pt x="13" y="86"/>
                  </a:cubicBezTo>
                  <a:cubicBezTo>
                    <a:pt x="13" y="86"/>
                    <a:pt x="13" y="85"/>
                    <a:pt x="12" y="85"/>
                  </a:cubicBezTo>
                  <a:cubicBezTo>
                    <a:pt x="12" y="86"/>
                    <a:pt x="12" y="92"/>
                    <a:pt x="12" y="92"/>
                  </a:cubicBezTo>
                  <a:cubicBezTo>
                    <a:pt x="12" y="92"/>
                    <a:pt x="15" y="92"/>
                    <a:pt x="16" y="92"/>
                  </a:cubicBezTo>
                  <a:cubicBezTo>
                    <a:pt x="16" y="92"/>
                    <a:pt x="17" y="93"/>
                    <a:pt x="17" y="92"/>
                  </a:cubicBezTo>
                  <a:cubicBezTo>
                    <a:pt x="18" y="92"/>
                    <a:pt x="19" y="92"/>
                    <a:pt x="20" y="92"/>
                  </a:cubicBezTo>
                  <a:cubicBezTo>
                    <a:pt x="21" y="91"/>
                    <a:pt x="20" y="91"/>
                    <a:pt x="18" y="91"/>
                  </a:cubicBezTo>
                  <a:close/>
                  <a:moveTo>
                    <a:pt x="47" y="10"/>
                  </a:moveTo>
                  <a:cubicBezTo>
                    <a:pt x="47" y="9"/>
                    <a:pt x="46" y="9"/>
                    <a:pt x="45" y="9"/>
                  </a:cubicBezTo>
                  <a:cubicBezTo>
                    <a:pt x="45" y="9"/>
                    <a:pt x="45" y="10"/>
                    <a:pt x="45" y="10"/>
                  </a:cubicBezTo>
                  <a:cubicBezTo>
                    <a:pt x="46" y="11"/>
                    <a:pt x="45" y="13"/>
                    <a:pt x="44" y="13"/>
                  </a:cubicBezTo>
                  <a:cubicBezTo>
                    <a:pt x="43" y="13"/>
                    <a:pt x="43" y="14"/>
                    <a:pt x="42" y="14"/>
                  </a:cubicBezTo>
                  <a:cubicBezTo>
                    <a:pt x="42" y="14"/>
                    <a:pt x="41" y="15"/>
                    <a:pt x="40" y="14"/>
                  </a:cubicBezTo>
                  <a:cubicBezTo>
                    <a:pt x="40" y="14"/>
                    <a:pt x="39" y="15"/>
                    <a:pt x="38" y="14"/>
                  </a:cubicBezTo>
                  <a:cubicBezTo>
                    <a:pt x="38" y="14"/>
                    <a:pt x="36" y="14"/>
                    <a:pt x="36" y="14"/>
                  </a:cubicBezTo>
                  <a:cubicBezTo>
                    <a:pt x="36" y="13"/>
                    <a:pt x="37" y="13"/>
                    <a:pt x="37" y="12"/>
                  </a:cubicBezTo>
                  <a:cubicBezTo>
                    <a:pt x="37" y="11"/>
                    <a:pt x="39" y="10"/>
                    <a:pt x="39" y="9"/>
                  </a:cubicBezTo>
                  <a:cubicBezTo>
                    <a:pt x="38" y="9"/>
                    <a:pt x="35" y="7"/>
                    <a:pt x="34" y="7"/>
                  </a:cubicBezTo>
                  <a:cubicBezTo>
                    <a:pt x="34" y="6"/>
                    <a:pt x="33" y="6"/>
                    <a:pt x="32" y="6"/>
                  </a:cubicBezTo>
                  <a:cubicBezTo>
                    <a:pt x="30" y="5"/>
                    <a:pt x="30" y="5"/>
                    <a:pt x="29" y="4"/>
                  </a:cubicBezTo>
                  <a:cubicBezTo>
                    <a:pt x="28" y="3"/>
                    <a:pt x="26" y="2"/>
                    <a:pt x="26" y="1"/>
                  </a:cubicBezTo>
                  <a:cubicBezTo>
                    <a:pt x="25" y="1"/>
                    <a:pt x="24" y="0"/>
                    <a:pt x="24" y="1"/>
                  </a:cubicBezTo>
                  <a:cubicBezTo>
                    <a:pt x="23" y="1"/>
                    <a:pt x="23" y="3"/>
                    <a:pt x="22" y="2"/>
                  </a:cubicBezTo>
                  <a:cubicBezTo>
                    <a:pt x="22" y="1"/>
                    <a:pt x="21" y="1"/>
                    <a:pt x="19" y="1"/>
                  </a:cubicBezTo>
                  <a:cubicBezTo>
                    <a:pt x="18" y="1"/>
                    <a:pt x="19" y="0"/>
                    <a:pt x="17" y="1"/>
                  </a:cubicBezTo>
                  <a:cubicBezTo>
                    <a:pt x="17" y="2"/>
                    <a:pt x="16" y="2"/>
                    <a:pt x="16" y="2"/>
                  </a:cubicBezTo>
                  <a:cubicBezTo>
                    <a:pt x="16" y="4"/>
                    <a:pt x="15" y="5"/>
                    <a:pt x="15" y="5"/>
                  </a:cubicBezTo>
                  <a:cubicBezTo>
                    <a:pt x="15" y="6"/>
                    <a:pt x="13" y="7"/>
                    <a:pt x="13" y="7"/>
                  </a:cubicBezTo>
                  <a:cubicBezTo>
                    <a:pt x="13" y="8"/>
                    <a:pt x="13" y="9"/>
                    <a:pt x="12" y="9"/>
                  </a:cubicBezTo>
                  <a:cubicBezTo>
                    <a:pt x="12" y="9"/>
                    <a:pt x="13" y="11"/>
                    <a:pt x="13" y="11"/>
                  </a:cubicBezTo>
                  <a:cubicBezTo>
                    <a:pt x="12" y="12"/>
                    <a:pt x="13" y="13"/>
                    <a:pt x="13" y="13"/>
                  </a:cubicBezTo>
                  <a:cubicBezTo>
                    <a:pt x="12" y="13"/>
                    <a:pt x="11" y="14"/>
                    <a:pt x="11" y="14"/>
                  </a:cubicBezTo>
                  <a:cubicBezTo>
                    <a:pt x="11" y="15"/>
                    <a:pt x="11" y="16"/>
                    <a:pt x="11" y="16"/>
                  </a:cubicBezTo>
                  <a:cubicBezTo>
                    <a:pt x="10" y="16"/>
                    <a:pt x="10" y="17"/>
                    <a:pt x="10" y="18"/>
                  </a:cubicBezTo>
                  <a:cubicBezTo>
                    <a:pt x="10" y="19"/>
                    <a:pt x="9" y="18"/>
                    <a:pt x="9" y="19"/>
                  </a:cubicBezTo>
                  <a:cubicBezTo>
                    <a:pt x="9" y="20"/>
                    <a:pt x="10" y="22"/>
                    <a:pt x="9" y="22"/>
                  </a:cubicBezTo>
                  <a:cubicBezTo>
                    <a:pt x="8" y="22"/>
                    <a:pt x="8" y="24"/>
                    <a:pt x="8" y="24"/>
                  </a:cubicBezTo>
                  <a:cubicBezTo>
                    <a:pt x="8" y="24"/>
                    <a:pt x="7" y="25"/>
                    <a:pt x="8" y="26"/>
                  </a:cubicBezTo>
                  <a:cubicBezTo>
                    <a:pt x="9" y="27"/>
                    <a:pt x="9" y="28"/>
                    <a:pt x="9" y="28"/>
                  </a:cubicBezTo>
                  <a:cubicBezTo>
                    <a:pt x="9" y="29"/>
                    <a:pt x="10" y="30"/>
                    <a:pt x="9" y="30"/>
                  </a:cubicBezTo>
                  <a:cubicBezTo>
                    <a:pt x="9" y="31"/>
                    <a:pt x="9" y="32"/>
                    <a:pt x="9" y="32"/>
                  </a:cubicBezTo>
                  <a:cubicBezTo>
                    <a:pt x="8" y="33"/>
                    <a:pt x="9" y="34"/>
                    <a:pt x="8" y="34"/>
                  </a:cubicBezTo>
                  <a:cubicBezTo>
                    <a:pt x="7" y="34"/>
                    <a:pt x="8" y="37"/>
                    <a:pt x="8" y="37"/>
                  </a:cubicBezTo>
                  <a:cubicBezTo>
                    <a:pt x="7" y="37"/>
                    <a:pt x="6" y="38"/>
                    <a:pt x="6" y="39"/>
                  </a:cubicBezTo>
                  <a:cubicBezTo>
                    <a:pt x="6" y="41"/>
                    <a:pt x="6" y="42"/>
                    <a:pt x="6" y="42"/>
                  </a:cubicBezTo>
                  <a:cubicBezTo>
                    <a:pt x="6" y="43"/>
                    <a:pt x="7" y="43"/>
                    <a:pt x="7" y="44"/>
                  </a:cubicBezTo>
                  <a:cubicBezTo>
                    <a:pt x="7" y="45"/>
                    <a:pt x="6" y="44"/>
                    <a:pt x="6" y="45"/>
                  </a:cubicBezTo>
                  <a:cubicBezTo>
                    <a:pt x="5" y="45"/>
                    <a:pt x="6" y="46"/>
                    <a:pt x="5" y="46"/>
                  </a:cubicBezTo>
                  <a:cubicBezTo>
                    <a:pt x="5" y="46"/>
                    <a:pt x="5" y="47"/>
                    <a:pt x="5" y="48"/>
                  </a:cubicBezTo>
                  <a:cubicBezTo>
                    <a:pt x="5" y="49"/>
                    <a:pt x="4" y="49"/>
                    <a:pt x="4" y="49"/>
                  </a:cubicBezTo>
                  <a:cubicBezTo>
                    <a:pt x="4" y="50"/>
                    <a:pt x="5" y="50"/>
                    <a:pt x="5" y="51"/>
                  </a:cubicBezTo>
                  <a:cubicBezTo>
                    <a:pt x="5" y="52"/>
                    <a:pt x="5" y="53"/>
                    <a:pt x="4" y="53"/>
                  </a:cubicBezTo>
                  <a:cubicBezTo>
                    <a:pt x="4" y="54"/>
                    <a:pt x="4" y="56"/>
                    <a:pt x="4" y="56"/>
                  </a:cubicBezTo>
                  <a:cubicBezTo>
                    <a:pt x="5" y="56"/>
                    <a:pt x="5" y="57"/>
                    <a:pt x="4" y="57"/>
                  </a:cubicBezTo>
                  <a:cubicBezTo>
                    <a:pt x="4" y="58"/>
                    <a:pt x="5" y="58"/>
                    <a:pt x="5" y="59"/>
                  </a:cubicBezTo>
                  <a:cubicBezTo>
                    <a:pt x="4" y="59"/>
                    <a:pt x="5" y="60"/>
                    <a:pt x="5" y="60"/>
                  </a:cubicBezTo>
                  <a:cubicBezTo>
                    <a:pt x="6" y="60"/>
                    <a:pt x="7" y="61"/>
                    <a:pt x="6" y="61"/>
                  </a:cubicBezTo>
                  <a:cubicBezTo>
                    <a:pt x="5" y="61"/>
                    <a:pt x="4" y="61"/>
                    <a:pt x="5" y="61"/>
                  </a:cubicBezTo>
                  <a:cubicBezTo>
                    <a:pt x="5" y="62"/>
                    <a:pt x="6" y="63"/>
                    <a:pt x="5" y="63"/>
                  </a:cubicBezTo>
                  <a:cubicBezTo>
                    <a:pt x="4" y="63"/>
                    <a:pt x="5" y="64"/>
                    <a:pt x="5" y="65"/>
                  </a:cubicBezTo>
                  <a:cubicBezTo>
                    <a:pt x="5" y="66"/>
                    <a:pt x="5" y="66"/>
                    <a:pt x="5" y="67"/>
                  </a:cubicBezTo>
                  <a:cubicBezTo>
                    <a:pt x="4" y="67"/>
                    <a:pt x="5" y="68"/>
                    <a:pt x="4" y="68"/>
                  </a:cubicBezTo>
                  <a:cubicBezTo>
                    <a:pt x="3" y="68"/>
                    <a:pt x="4" y="69"/>
                    <a:pt x="3" y="70"/>
                  </a:cubicBezTo>
                  <a:cubicBezTo>
                    <a:pt x="2" y="70"/>
                    <a:pt x="4" y="71"/>
                    <a:pt x="3" y="71"/>
                  </a:cubicBezTo>
                  <a:cubicBezTo>
                    <a:pt x="2" y="72"/>
                    <a:pt x="3" y="73"/>
                    <a:pt x="2" y="73"/>
                  </a:cubicBezTo>
                  <a:cubicBezTo>
                    <a:pt x="1" y="73"/>
                    <a:pt x="1" y="74"/>
                    <a:pt x="1" y="75"/>
                  </a:cubicBezTo>
                  <a:cubicBezTo>
                    <a:pt x="1" y="75"/>
                    <a:pt x="0" y="76"/>
                    <a:pt x="1" y="77"/>
                  </a:cubicBezTo>
                  <a:cubicBezTo>
                    <a:pt x="2" y="77"/>
                    <a:pt x="1" y="78"/>
                    <a:pt x="1" y="78"/>
                  </a:cubicBezTo>
                  <a:cubicBezTo>
                    <a:pt x="2" y="79"/>
                    <a:pt x="4" y="78"/>
                    <a:pt x="4" y="79"/>
                  </a:cubicBezTo>
                  <a:cubicBezTo>
                    <a:pt x="3" y="80"/>
                    <a:pt x="3" y="82"/>
                    <a:pt x="4" y="82"/>
                  </a:cubicBezTo>
                  <a:cubicBezTo>
                    <a:pt x="4" y="82"/>
                    <a:pt x="4" y="83"/>
                    <a:pt x="5" y="83"/>
                  </a:cubicBezTo>
                  <a:cubicBezTo>
                    <a:pt x="5" y="83"/>
                    <a:pt x="8" y="82"/>
                    <a:pt x="9" y="83"/>
                  </a:cubicBezTo>
                  <a:cubicBezTo>
                    <a:pt x="9" y="83"/>
                    <a:pt x="10" y="83"/>
                    <a:pt x="10" y="83"/>
                  </a:cubicBezTo>
                  <a:cubicBezTo>
                    <a:pt x="11" y="83"/>
                    <a:pt x="12" y="84"/>
                    <a:pt x="12" y="84"/>
                  </a:cubicBezTo>
                  <a:cubicBezTo>
                    <a:pt x="13" y="83"/>
                    <a:pt x="11" y="82"/>
                    <a:pt x="11" y="81"/>
                  </a:cubicBezTo>
                  <a:cubicBezTo>
                    <a:pt x="11" y="81"/>
                    <a:pt x="11" y="80"/>
                    <a:pt x="11" y="80"/>
                  </a:cubicBezTo>
                  <a:cubicBezTo>
                    <a:pt x="11" y="79"/>
                    <a:pt x="11" y="78"/>
                    <a:pt x="11" y="77"/>
                  </a:cubicBezTo>
                  <a:cubicBezTo>
                    <a:pt x="12" y="77"/>
                    <a:pt x="12" y="76"/>
                    <a:pt x="13" y="77"/>
                  </a:cubicBezTo>
                  <a:cubicBezTo>
                    <a:pt x="13" y="77"/>
                    <a:pt x="14" y="76"/>
                    <a:pt x="14" y="75"/>
                  </a:cubicBezTo>
                  <a:cubicBezTo>
                    <a:pt x="14" y="74"/>
                    <a:pt x="15" y="73"/>
                    <a:pt x="16" y="72"/>
                  </a:cubicBezTo>
                  <a:cubicBezTo>
                    <a:pt x="17" y="71"/>
                    <a:pt x="19" y="70"/>
                    <a:pt x="18" y="70"/>
                  </a:cubicBezTo>
                  <a:cubicBezTo>
                    <a:pt x="18" y="70"/>
                    <a:pt x="19" y="68"/>
                    <a:pt x="19" y="68"/>
                  </a:cubicBezTo>
                  <a:cubicBezTo>
                    <a:pt x="19" y="67"/>
                    <a:pt x="17" y="67"/>
                    <a:pt x="17" y="67"/>
                  </a:cubicBezTo>
                  <a:cubicBezTo>
                    <a:pt x="16" y="67"/>
                    <a:pt x="14" y="66"/>
                    <a:pt x="15" y="64"/>
                  </a:cubicBezTo>
                  <a:cubicBezTo>
                    <a:pt x="16" y="62"/>
                    <a:pt x="18" y="62"/>
                    <a:pt x="19" y="61"/>
                  </a:cubicBezTo>
                  <a:cubicBezTo>
                    <a:pt x="19" y="61"/>
                    <a:pt x="19" y="61"/>
                    <a:pt x="19" y="60"/>
                  </a:cubicBezTo>
                  <a:cubicBezTo>
                    <a:pt x="20" y="60"/>
                    <a:pt x="20" y="59"/>
                    <a:pt x="20" y="59"/>
                  </a:cubicBezTo>
                  <a:cubicBezTo>
                    <a:pt x="20" y="58"/>
                    <a:pt x="20" y="56"/>
                    <a:pt x="21" y="56"/>
                  </a:cubicBezTo>
                  <a:cubicBezTo>
                    <a:pt x="22" y="56"/>
                    <a:pt x="22" y="56"/>
                    <a:pt x="21" y="55"/>
                  </a:cubicBezTo>
                  <a:cubicBezTo>
                    <a:pt x="21" y="55"/>
                    <a:pt x="21" y="55"/>
                    <a:pt x="22" y="55"/>
                  </a:cubicBezTo>
                  <a:cubicBezTo>
                    <a:pt x="23" y="54"/>
                    <a:pt x="22" y="55"/>
                    <a:pt x="23" y="55"/>
                  </a:cubicBezTo>
                  <a:cubicBezTo>
                    <a:pt x="24" y="55"/>
                    <a:pt x="25" y="54"/>
                    <a:pt x="24" y="54"/>
                  </a:cubicBezTo>
                  <a:cubicBezTo>
                    <a:pt x="23" y="53"/>
                    <a:pt x="23" y="54"/>
                    <a:pt x="22" y="54"/>
                  </a:cubicBezTo>
                  <a:cubicBezTo>
                    <a:pt x="22" y="54"/>
                    <a:pt x="21" y="53"/>
                    <a:pt x="21" y="53"/>
                  </a:cubicBezTo>
                  <a:cubicBezTo>
                    <a:pt x="20" y="53"/>
                    <a:pt x="21" y="52"/>
                    <a:pt x="21" y="52"/>
                  </a:cubicBezTo>
                  <a:cubicBezTo>
                    <a:pt x="20" y="51"/>
                    <a:pt x="20" y="50"/>
                    <a:pt x="20" y="49"/>
                  </a:cubicBezTo>
                  <a:cubicBezTo>
                    <a:pt x="21" y="49"/>
                    <a:pt x="23" y="50"/>
                    <a:pt x="24" y="50"/>
                  </a:cubicBezTo>
                  <a:cubicBezTo>
                    <a:pt x="26" y="50"/>
                    <a:pt x="27" y="50"/>
                    <a:pt x="27" y="49"/>
                  </a:cubicBezTo>
                  <a:cubicBezTo>
                    <a:pt x="27" y="48"/>
                    <a:pt x="26" y="47"/>
                    <a:pt x="27" y="47"/>
                  </a:cubicBezTo>
                  <a:cubicBezTo>
                    <a:pt x="28" y="46"/>
                    <a:pt x="27" y="46"/>
                    <a:pt x="27" y="45"/>
                  </a:cubicBezTo>
                  <a:cubicBezTo>
                    <a:pt x="27" y="44"/>
                    <a:pt x="27" y="44"/>
                    <a:pt x="28" y="44"/>
                  </a:cubicBezTo>
                  <a:cubicBezTo>
                    <a:pt x="28" y="45"/>
                    <a:pt x="31" y="44"/>
                    <a:pt x="34" y="44"/>
                  </a:cubicBezTo>
                  <a:cubicBezTo>
                    <a:pt x="36" y="43"/>
                    <a:pt x="38" y="42"/>
                    <a:pt x="38" y="42"/>
                  </a:cubicBezTo>
                  <a:cubicBezTo>
                    <a:pt x="38" y="41"/>
                    <a:pt x="40" y="39"/>
                    <a:pt x="40" y="39"/>
                  </a:cubicBezTo>
                  <a:cubicBezTo>
                    <a:pt x="41" y="38"/>
                    <a:pt x="40" y="37"/>
                    <a:pt x="39" y="37"/>
                  </a:cubicBezTo>
                  <a:cubicBezTo>
                    <a:pt x="38" y="37"/>
                    <a:pt x="38" y="36"/>
                    <a:pt x="39" y="35"/>
                  </a:cubicBezTo>
                  <a:cubicBezTo>
                    <a:pt x="39" y="34"/>
                    <a:pt x="39" y="34"/>
                    <a:pt x="38" y="34"/>
                  </a:cubicBezTo>
                  <a:cubicBezTo>
                    <a:pt x="37" y="34"/>
                    <a:pt x="35" y="33"/>
                    <a:pt x="36" y="32"/>
                  </a:cubicBezTo>
                  <a:cubicBezTo>
                    <a:pt x="36" y="32"/>
                    <a:pt x="37" y="32"/>
                    <a:pt x="37" y="32"/>
                  </a:cubicBezTo>
                  <a:cubicBezTo>
                    <a:pt x="37" y="32"/>
                    <a:pt x="37" y="31"/>
                    <a:pt x="37" y="31"/>
                  </a:cubicBezTo>
                  <a:cubicBezTo>
                    <a:pt x="37" y="31"/>
                    <a:pt x="36" y="31"/>
                    <a:pt x="36" y="30"/>
                  </a:cubicBezTo>
                  <a:cubicBezTo>
                    <a:pt x="36" y="28"/>
                    <a:pt x="37" y="28"/>
                    <a:pt x="37" y="27"/>
                  </a:cubicBezTo>
                  <a:cubicBezTo>
                    <a:pt x="37" y="25"/>
                    <a:pt x="38" y="24"/>
                    <a:pt x="38" y="23"/>
                  </a:cubicBezTo>
                  <a:cubicBezTo>
                    <a:pt x="38" y="22"/>
                    <a:pt x="39" y="20"/>
                    <a:pt x="40" y="19"/>
                  </a:cubicBezTo>
                  <a:cubicBezTo>
                    <a:pt x="41" y="17"/>
                    <a:pt x="44" y="15"/>
                    <a:pt x="44" y="15"/>
                  </a:cubicBezTo>
                  <a:cubicBezTo>
                    <a:pt x="45" y="14"/>
                    <a:pt x="47" y="14"/>
                    <a:pt x="47" y="13"/>
                  </a:cubicBezTo>
                  <a:cubicBezTo>
                    <a:pt x="48" y="13"/>
                    <a:pt x="47" y="10"/>
                    <a:pt x="47"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6" name="Freeform 288">
              <a:extLst>
                <a:ext uri="{FF2B5EF4-FFF2-40B4-BE49-F238E27FC236}">
                  <a16:creationId xmlns:a16="http://schemas.microsoft.com/office/drawing/2014/main" id="{F3D2832D-D89E-416C-B8E8-784D0E722827}"/>
                </a:ext>
              </a:extLst>
            </p:cNvPr>
            <p:cNvSpPr>
              <a:spLocks/>
            </p:cNvSpPr>
            <p:nvPr/>
          </p:nvSpPr>
          <p:spPr bwMode="auto">
            <a:xfrm>
              <a:off x="-4167188" y="2379663"/>
              <a:ext cx="74612" cy="377825"/>
            </a:xfrm>
            <a:custGeom>
              <a:avLst/>
              <a:gdLst>
                <a:gd name="T0" fmla="*/ 9 w 21"/>
                <a:gd name="T1" fmla="*/ 90 h 105"/>
                <a:gd name="T2" fmla="*/ 6 w 21"/>
                <a:gd name="T3" fmla="*/ 86 h 105"/>
                <a:gd name="T4" fmla="*/ 8 w 21"/>
                <a:gd name="T5" fmla="*/ 81 h 105"/>
                <a:gd name="T6" fmla="*/ 10 w 21"/>
                <a:gd name="T7" fmla="*/ 76 h 105"/>
                <a:gd name="T8" fmla="*/ 11 w 21"/>
                <a:gd name="T9" fmla="*/ 72 h 105"/>
                <a:gd name="T10" fmla="*/ 9 w 21"/>
                <a:gd name="T11" fmla="*/ 68 h 105"/>
                <a:gd name="T12" fmla="*/ 10 w 21"/>
                <a:gd name="T13" fmla="*/ 62 h 105"/>
                <a:gd name="T14" fmla="*/ 10 w 21"/>
                <a:gd name="T15" fmla="*/ 57 h 105"/>
                <a:gd name="T16" fmla="*/ 11 w 21"/>
                <a:gd name="T17" fmla="*/ 53 h 105"/>
                <a:gd name="T18" fmla="*/ 13 w 21"/>
                <a:gd name="T19" fmla="*/ 45 h 105"/>
                <a:gd name="T20" fmla="*/ 14 w 21"/>
                <a:gd name="T21" fmla="*/ 39 h 105"/>
                <a:gd name="T22" fmla="*/ 14 w 21"/>
                <a:gd name="T23" fmla="*/ 33 h 105"/>
                <a:gd name="T24" fmla="*/ 16 w 21"/>
                <a:gd name="T25" fmla="*/ 27 h 105"/>
                <a:gd name="T26" fmla="*/ 18 w 21"/>
                <a:gd name="T27" fmla="*/ 22 h 105"/>
                <a:gd name="T28" fmla="*/ 20 w 21"/>
                <a:gd name="T29" fmla="*/ 16 h 105"/>
                <a:gd name="T30" fmla="*/ 19 w 21"/>
                <a:gd name="T31" fmla="*/ 11 h 105"/>
                <a:gd name="T32" fmla="*/ 18 w 21"/>
                <a:gd name="T33" fmla="*/ 6 h 105"/>
                <a:gd name="T34" fmla="*/ 15 w 21"/>
                <a:gd name="T35" fmla="*/ 1 h 105"/>
                <a:gd name="T36" fmla="*/ 14 w 21"/>
                <a:gd name="T37" fmla="*/ 5 h 105"/>
                <a:gd name="T38" fmla="*/ 13 w 21"/>
                <a:gd name="T39" fmla="*/ 16 h 105"/>
                <a:gd name="T40" fmla="*/ 11 w 21"/>
                <a:gd name="T41" fmla="*/ 27 h 105"/>
                <a:gd name="T42" fmla="*/ 10 w 21"/>
                <a:gd name="T43" fmla="*/ 34 h 105"/>
                <a:gd name="T44" fmla="*/ 9 w 21"/>
                <a:gd name="T45" fmla="*/ 44 h 105"/>
                <a:gd name="T46" fmla="*/ 6 w 21"/>
                <a:gd name="T47" fmla="*/ 52 h 105"/>
                <a:gd name="T48" fmla="*/ 5 w 21"/>
                <a:gd name="T49" fmla="*/ 59 h 105"/>
                <a:gd name="T50" fmla="*/ 4 w 21"/>
                <a:gd name="T51" fmla="*/ 66 h 105"/>
                <a:gd name="T52" fmla="*/ 7 w 21"/>
                <a:gd name="T53" fmla="*/ 63 h 105"/>
                <a:gd name="T54" fmla="*/ 7 w 21"/>
                <a:gd name="T55" fmla="*/ 66 h 105"/>
                <a:gd name="T56" fmla="*/ 6 w 21"/>
                <a:gd name="T57" fmla="*/ 71 h 105"/>
                <a:gd name="T58" fmla="*/ 5 w 21"/>
                <a:gd name="T59" fmla="*/ 74 h 105"/>
                <a:gd name="T60" fmla="*/ 5 w 21"/>
                <a:gd name="T61" fmla="*/ 73 h 105"/>
                <a:gd name="T62" fmla="*/ 3 w 21"/>
                <a:gd name="T63" fmla="*/ 74 h 105"/>
                <a:gd name="T64" fmla="*/ 1 w 21"/>
                <a:gd name="T65" fmla="*/ 78 h 105"/>
                <a:gd name="T66" fmla="*/ 4 w 21"/>
                <a:gd name="T67" fmla="*/ 78 h 105"/>
                <a:gd name="T68" fmla="*/ 5 w 21"/>
                <a:gd name="T69" fmla="*/ 81 h 105"/>
                <a:gd name="T70" fmla="*/ 2 w 21"/>
                <a:gd name="T71" fmla="*/ 81 h 105"/>
                <a:gd name="T72" fmla="*/ 3 w 21"/>
                <a:gd name="T73" fmla="*/ 83 h 105"/>
                <a:gd name="T74" fmla="*/ 1 w 21"/>
                <a:gd name="T75" fmla="*/ 85 h 105"/>
                <a:gd name="T76" fmla="*/ 3 w 21"/>
                <a:gd name="T77" fmla="*/ 86 h 105"/>
                <a:gd name="T78" fmla="*/ 4 w 21"/>
                <a:gd name="T79" fmla="*/ 88 h 105"/>
                <a:gd name="T80" fmla="*/ 2 w 21"/>
                <a:gd name="T81" fmla="*/ 91 h 105"/>
                <a:gd name="T82" fmla="*/ 5 w 21"/>
                <a:gd name="T83" fmla="*/ 92 h 105"/>
                <a:gd name="T84" fmla="*/ 6 w 21"/>
                <a:gd name="T85" fmla="*/ 93 h 105"/>
                <a:gd name="T86" fmla="*/ 5 w 21"/>
                <a:gd name="T87" fmla="*/ 96 h 105"/>
                <a:gd name="T88" fmla="*/ 9 w 21"/>
                <a:gd name="T89" fmla="*/ 96 h 105"/>
                <a:gd name="T90" fmla="*/ 6 w 21"/>
                <a:gd name="T91" fmla="*/ 98 h 105"/>
                <a:gd name="T92" fmla="*/ 9 w 21"/>
                <a:gd name="T93" fmla="*/ 97 h 105"/>
                <a:gd name="T94" fmla="*/ 6 w 21"/>
                <a:gd name="T95" fmla="*/ 100 h 105"/>
                <a:gd name="T96" fmla="*/ 9 w 21"/>
                <a:gd name="T97" fmla="*/ 100 h 105"/>
                <a:gd name="T98" fmla="*/ 13 w 21"/>
                <a:gd name="T99" fmla="*/ 95 h 105"/>
                <a:gd name="T100" fmla="*/ 15 w 21"/>
                <a:gd name="T101" fmla="*/ 98 h 105"/>
                <a:gd name="T102" fmla="*/ 13 w 21"/>
                <a:gd name="T103" fmla="*/ 99 h 105"/>
                <a:gd name="T104" fmla="*/ 11 w 21"/>
                <a:gd name="T105" fmla="*/ 101 h 105"/>
                <a:gd name="T106" fmla="*/ 12 w 21"/>
                <a:gd name="T107" fmla="*/ 104 h 105"/>
                <a:gd name="T108" fmla="*/ 16 w 21"/>
                <a:gd name="T109" fmla="*/ 104 h 105"/>
                <a:gd name="T110" fmla="*/ 19 w 21"/>
                <a:gd name="T111" fmla="*/ 104 h 105"/>
                <a:gd name="T112" fmla="*/ 17 w 21"/>
                <a:gd name="T113" fmla="*/ 103 h 105"/>
                <a:gd name="T114" fmla="*/ 15 w 21"/>
                <a:gd name="T115" fmla="*/ 95 h 105"/>
                <a:gd name="T116" fmla="*/ 10 w 21"/>
                <a:gd name="T117"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 h="105">
                  <a:moveTo>
                    <a:pt x="10" y="94"/>
                  </a:moveTo>
                  <a:cubicBezTo>
                    <a:pt x="9" y="94"/>
                    <a:pt x="9" y="93"/>
                    <a:pt x="9" y="93"/>
                  </a:cubicBezTo>
                  <a:cubicBezTo>
                    <a:pt x="8" y="93"/>
                    <a:pt x="8" y="91"/>
                    <a:pt x="9" y="90"/>
                  </a:cubicBezTo>
                  <a:cubicBezTo>
                    <a:pt x="9" y="89"/>
                    <a:pt x="7" y="90"/>
                    <a:pt x="6" y="89"/>
                  </a:cubicBezTo>
                  <a:cubicBezTo>
                    <a:pt x="6" y="89"/>
                    <a:pt x="7" y="88"/>
                    <a:pt x="6" y="88"/>
                  </a:cubicBezTo>
                  <a:cubicBezTo>
                    <a:pt x="5" y="87"/>
                    <a:pt x="6" y="86"/>
                    <a:pt x="6" y="86"/>
                  </a:cubicBezTo>
                  <a:cubicBezTo>
                    <a:pt x="6" y="85"/>
                    <a:pt x="6" y="84"/>
                    <a:pt x="7" y="84"/>
                  </a:cubicBezTo>
                  <a:cubicBezTo>
                    <a:pt x="8" y="84"/>
                    <a:pt x="7" y="83"/>
                    <a:pt x="8" y="82"/>
                  </a:cubicBezTo>
                  <a:cubicBezTo>
                    <a:pt x="9" y="82"/>
                    <a:pt x="7" y="81"/>
                    <a:pt x="8" y="81"/>
                  </a:cubicBezTo>
                  <a:cubicBezTo>
                    <a:pt x="9" y="80"/>
                    <a:pt x="8" y="79"/>
                    <a:pt x="9" y="79"/>
                  </a:cubicBezTo>
                  <a:cubicBezTo>
                    <a:pt x="10" y="79"/>
                    <a:pt x="9" y="78"/>
                    <a:pt x="10" y="78"/>
                  </a:cubicBezTo>
                  <a:cubicBezTo>
                    <a:pt x="10" y="77"/>
                    <a:pt x="10" y="77"/>
                    <a:pt x="10" y="76"/>
                  </a:cubicBezTo>
                  <a:cubicBezTo>
                    <a:pt x="10" y="75"/>
                    <a:pt x="9" y="74"/>
                    <a:pt x="10" y="74"/>
                  </a:cubicBezTo>
                  <a:cubicBezTo>
                    <a:pt x="11" y="74"/>
                    <a:pt x="10" y="73"/>
                    <a:pt x="10" y="72"/>
                  </a:cubicBezTo>
                  <a:cubicBezTo>
                    <a:pt x="9" y="72"/>
                    <a:pt x="10" y="72"/>
                    <a:pt x="11" y="72"/>
                  </a:cubicBezTo>
                  <a:cubicBezTo>
                    <a:pt x="12" y="72"/>
                    <a:pt x="11" y="71"/>
                    <a:pt x="10" y="71"/>
                  </a:cubicBezTo>
                  <a:cubicBezTo>
                    <a:pt x="10" y="71"/>
                    <a:pt x="9" y="70"/>
                    <a:pt x="10" y="70"/>
                  </a:cubicBezTo>
                  <a:cubicBezTo>
                    <a:pt x="10" y="69"/>
                    <a:pt x="9" y="69"/>
                    <a:pt x="9" y="68"/>
                  </a:cubicBezTo>
                  <a:cubicBezTo>
                    <a:pt x="10" y="68"/>
                    <a:pt x="10" y="67"/>
                    <a:pt x="9" y="67"/>
                  </a:cubicBezTo>
                  <a:cubicBezTo>
                    <a:pt x="9" y="67"/>
                    <a:pt x="9" y="65"/>
                    <a:pt x="9" y="64"/>
                  </a:cubicBezTo>
                  <a:cubicBezTo>
                    <a:pt x="10" y="64"/>
                    <a:pt x="10" y="63"/>
                    <a:pt x="10" y="62"/>
                  </a:cubicBezTo>
                  <a:cubicBezTo>
                    <a:pt x="10" y="61"/>
                    <a:pt x="9" y="61"/>
                    <a:pt x="9" y="60"/>
                  </a:cubicBezTo>
                  <a:cubicBezTo>
                    <a:pt x="9" y="60"/>
                    <a:pt x="10" y="60"/>
                    <a:pt x="10" y="59"/>
                  </a:cubicBezTo>
                  <a:cubicBezTo>
                    <a:pt x="10" y="58"/>
                    <a:pt x="10" y="57"/>
                    <a:pt x="10" y="57"/>
                  </a:cubicBezTo>
                  <a:cubicBezTo>
                    <a:pt x="11" y="57"/>
                    <a:pt x="10" y="56"/>
                    <a:pt x="11" y="56"/>
                  </a:cubicBezTo>
                  <a:cubicBezTo>
                    <a:pt x="11" y="55"/>
                    <a:pt x="12" y="56"/>
                    <a:pt x="12" y="55"/>
                  </a:cubicBezTo>
                  <a:cubicBezTo>
                    <a:pt x="12" y="54"/>
                    <a:pt x="11" y="54"/>
                    <a:pt x="11" y="53"/>
                  </a:cubicBezTo>
                  <a:cubicBezTo>
                    <a:pt x="11" y="53"/>
                    <a:pt x="11" y="52"/>
                    <a:pt x="11" y="50"/>
                  </a:cubicBezTo>
                  <a:cubicBezTo>
                    <a:pt x="11" y="49"/>
                    <a:pt x="12" y="48"/>
                    <a:pt x="13" y="48"/>
                  </a:cubicBezTo>
                  <a:cubicBezTo>
                    <a:pt x="13" y="48"/>
                    <a:pt x="12" y="45"/>
                    <a:pt x="13" y="45"/>
                  </a:cubicBezTo>
                  <a:cubicBezTo>
                    <a:pt x="14" y="45"/>
                    <a:pt x="13" y="44"/>
                    <a:pt x="14" y="43"/>
                  </a:cubicBezTo>
                  <a:cubicBezTo>
                    <a:pt x="14" y="43"/>
                    <a:pt x="14" y="42"/>
                    <a:pt x="14" y="41"/>
                  </a:cubicBezTo>
                  <a:cubicBezTo>
                    <a:pt x="15" y="41"/>
                    <a:pt x="14" y="40"/>
                    <a:pt x="14" y="39"/>
                  </a:cubicBezTo>
                  <a:cubicBezTo>
                    <a:pt x="14" y="39"/>
                    <a:pt x="14" y="38"/>
                    <a:pt x="13" y="37"/>
                  </a:cubicBezTo>
                  <a:cubicBezTo>
                    <a:pt x="12" y="36"/>
                    <a:pt x="13" y="35"/>
                    <a:pt x="13" y="35"/>
                  </a:cubicBezTo>
                  <a:cubicBezTo>
                    <a:pt x="13" y="35"/>
                    <a:pt x="13" y="33"/>
                    <a:pt x="14" y="33"/>
                  </a:cubicBezTo>
                  <a:cubicBezTo>
                    <a:pt x="15" y="33"/>
                    <a:pt x="14" y="31"/>
                    <a:pt x="14" y="30"/>
                  </a:cubicBezTo>
                  <a:cubicBezTo>
                    <a:pt x="14" y="29"/>
                    <a:pt x="15" y="30"/>
                    <a:pt x="15" y="29"/>
                  </a:cubicBezTo>
                  <a:cubicBezTo>
                    <a:pt x="15" y="28"/>
                    <a:pt x="15" y="27"/>
                    <a:pt x="16" y="27"/>
                  </a:cubicBezTo>
                  <a:cubicBezTo>
                    <a:pt x="16" y="27"/>
                    <a:pt x="16" y="26"/>
                    <a:pt x="16" y="25"/>
                  </a:cubicBezTo>
                  <a:cubicBezTo>
                    <a:pt x="16" y="25"/>
                    <a:pt x="17" y="24"/>
                    <a:pt x="18" y="24"/>
                  </a:cubicBezTo>
                  <a:cubicBezTo>
                    <a:pt x="18" y="24"/>
                    <a:pt x="17" y="23"/>
                    <a:pt x="18" y="22"/>
                  </a:cubicBezTo>
                  <a:cubicBezTo>
                    <a:pt x="18" y="22"/>
                    <a:pt x="17" y="20"/>
                    <a:pt x="17" y="20"/>
                  </a:cubicBezTo>
                  <a:cubicBezTo>
                    <a:pt x="18" y="20"/>
                    <a:pt x="18" y="19"/>
                    <a:pt x="18" y="18"/>
                  </a:cubicBezTo>
                  <a:cubicBezTo>
                    <a:pt x="18" y="18"/>
                    <a:pt x="20" y="17"/>
                    <a:pt x="20" y="16"/>
                  </a:cubicBezTo>
                  <a:cubicBezTo>
                    <a:pt x="20" y="16"/>
                    <a:pt x="21" y="15"/>
                    <a:pt x="21" y="13"/>
                  </a:cubicBezTo>
                  <a:cubicBezTo>
                    <a:pt x="20" y="14"/>
                    <a:pt x="19" y="14"/>
                    <a:pt x="19" y="14"/>
                  </a:cubicBezTo>
                  <a:cubicBezTo>
                    <a:pt x="19" y="13"/>
                    <a:pt x="19" y="12"/>
                    <a:pt x="19" y="11"/>
                  </a:cubicBezTo>
                  <a:cubicBezTo>
                    <a:pt x="18" y="11"/>
                    <a:pt x="18" y="9"/>
                    <a:pt x="18" y="9"/>
                  </a:cubicBezTo>
                  <a:cubicBezTo>
                    <a:pt x="17" y="9"/>
                    <a:pt x="16" y="8"/>
                    <a:pt x="17" y="7"/>
                  </a:cubicBezTo>
                  <a:cubicBezTo>
                    <a:pt x="18" y="7"/>
                    <a:pt x="17" y="6"/>
                    <a:pt x="18" y="6"/>
                  </a:cubicBezTo>
                  <a:cubicBezTo>
                    <a:pt x="18" y="5"/>
                    <a:pt x="17" y="5"/>
                    <a:pt x="17" y="4"/>
                  </a:cubicBezTo>
                  <a:cubicBezTo>
                    <a:pt x="16" y="3"/>
                    <a:pt x="17" y="2"/>
                    <a:pt x="16" y="2"/>
                  </a:cubicBezTo>
                  <a:cubicBezTo>
                    <a:pt x="15" y="1"/>
                    <a:pt x="15" y="0"/>
                    <a:pt x="15" y="1"/>
                  </a:cubicBezTo>
                  <a:cubicBezTo>
                    <a:pt x="15" y="1"/>
                    <a:pt x="15" y="2"/>
                    <a:pt x="14" y="3"/>
                  </a:cubicBezTo>
                  <a:cubicBezTo>
                    <a:pt x="14" y="3"/>
                    <a:pt x="14" y="3"/>
                    <a:pt x="14" y="3"/>
                  </a:cubicBezTo>
                  <a:cubicBezTo>
                    <a:pt x="14" y="4"/>
                    <a:pt x="13" y="5"/>
                    <a:pt x="14" y="5"/>
                  </a:cubicBezTo>
                  <a:cubicBezTo>
                    <a:pt x="14" y="6"/>
                    <a:pt x="14" y="10"/>
                    <a:pt x="14" y="11"/>
                  </a:cubicBezTo>
                  <a:cubicBezTo>
                    <a:pt x="13" y="13"/>
                    <a:pt x="13" y="14"/>
                    <a:pt x="13" y="15"/>
                  </a:cubicBezTo>
                  <a:cubicBezTo>
                    <a:pt x="12" y="15"/>
                    <a:pt x="13" y="16"/>
                    <a:pt x="13" y="16"/>
                  </a:cubicBezTo>
                  <a:cubicBezTo>
                    <a:pt x="13" y="16"/>
                    <a:pt x="13" y="17"/>
                    <a:pt x="13" y="19"/>
                  </a:cubicBezTo>
                  <a:cubicBezTo>
                    <a:pt x="13" y="21"/>
                    <a:pt x="12" y="23"/>
                    <a:pt x="12" y="24"/>
                  </a:cubicBezTo>
                  <a:cubicBezTo>
                    <a:pt x="12" y="25"/>
                    <a:pt x="11" y="26"/>
                    <a:pt x="11" y="27"/>
                  </a:cubicBezTo>
                  <a:cubicBezTo>
                    <a:pt x="11" y="28"/>
                    <a:pt x="11" y="28"/>
                    <a:pt x="10" y="29"/>
                  </a:cubicBezTo>
                  <a:cubicBezTo>
                    <a:pt x="10" y="29"/>
                    <a:pt x="11" y="31"/>
                    <a:pt x="11" y="32"/>
                  </a:cubicBezTo>
                  <a:cubicBezTo>
                    <a:pt x="11" y="32"/>
                    <a:pt x="10" y="33"/>
                    <a:pt x="10" y="34"/>
                  </a:cubicBezTo>
                  <a:cubicBezTo>
                    <a:pt x="10" y="36"/>
                    <a:pt x="10" y="39"/>
                    <a:pt x="10" y="39"/>
                  </a:cubicBezTo>
                  <a:cubicBezTo>
                    <a:pt x="10" y="40"/>
                    <a:pt x="9" y="40"/>
                    <a:pt x="10" y="41"/>
                  </a:cubicBezTo>
                  <a:cubicBezTo>
                    <a:pt x="10" y="42"/>
                    <a:pt x="9" y="42"/>
                    <a:pt x="9" y="44"/>
                  </a:cubicBezTo>
                  <a:cubicBezTo>
                    <a:pt x="9" y="45"/>
                    <a:pt x="7" y="47"/>
                    <a:pt x="7" y="49"/>
                  </a:cubicBezTo>
                  <a:cubicBezTo>
                    <a:pt x="7" y="50"/>
                    <a:pt x="7" y="50"/>
                    <a:pt x="6" y="50"/>
                  </a:cubicBezTo>
                  <a:cubicBezTo>
                    <a:pt x="5" y="50"/>
                    <a:pt x="5" y="51"/>
                    <a:pt x="6" y="52"/>
                  </a:cubicBezTo>
                  <a:cubicBezTo>
                    <a:pt x="6" y="53"/>
                    <a:pt x="5" y="54"/>
                    <a:pt x="6" y="55"/>
                  </a:cubicBezTo>
                  <a:cubicBezTo>
                    <a:pt x="7" y="56"/>
                    <a:pt x="6" y="56"/>
                    <a:pt x="6" y="57"/>
                  </a:cubicBezTo>
                  <a:cubicBezTo>
                    <a:pt x="6" y="58"/>
                    <a:pt x="5" y="58"/>
                    <a:pt x="5" y="59"/>
                  </a:cubicBezTo>
                  <a:cubicBezTo>
                    <a:pt x="5" y="60"/>
                    <a:pt x="5" y="61"/>
                    <a:pt x="5" y="62"/>
                  </a:cubicBezTo>
                  <a:cubicBezTo>
                    <a:pt x="5" y="63"/>
                    <a:pt x="5" y="64"/>
                    <a:pt x="5" y="64"/>
                  </a:cubicBezTo>
                  <a:cubicBezTo>
                    <a:pt x="4" y="64"/>
                    <a:pt x="4" y="64"/>
                    <a:pt x="4" y="66"/>
                  </a:cubicBezTo>
                  <a:cubicBezTo>
                    <a:pt x="4" y="68"/>
                    <a:pt x="4" y="68"/>
                    <a:pt x="5" y="68"/>
                  </a:cubicBezTo>
                  <a:cubicBezTo>
                    <a:pt x="6" y="68"/>
                    <a:pt x="5" y="63"/>
                    <a:pt x="6" y="63"/>
                  </a:cubicBezTo>
                  <a:cubicBezTo>
                    <a:pt x="7" y="63"/>
                    <a:pt x="6" y="63"/>
                    <a:pt x="7" y="63"/>
                  </a:cubicBezTo>
                  <a:cubicBezTo>
                    <a:pt x="8" y="62"/>
                    <a:pt x="7" y="63"/>
                    <a:pt x="7" y="63"/>
                  </a:cubicBezTo>
                  <a:cubicBezTo>
                    <a:pt x="8" y="64"/>
                    <a:pt x="8" y="64"/>
                    <a:pt x="8" y="64"/>
                  </a:cubicBezTo>
                  <a:cubicBezTo>
                    <a:pt x="7" y="65"/>
                    <a:pt x="8" y="66"/>
                    <a:pt x="7" y="66"/>
                  </a:cubicBezTo>
                  <a:cubicBezTo>
                    <a:pt x="7" y="67"/>
                    <a:pt x="6" y="68"/>
                    <a:pt x="7" y="68"/>
                  </a:cubicBezTo>
                  <a:cubicBezTo>
                    <a:pt x="7" y="69"/>
                    <a:pt x="6" y="69"/>
                    <a:pt x="6" y="70"/>
                  </a:cubicBezTo>
                  <a:cubicBezTo>
                    <a:pt x="6" y="71"/>
                    <a:pt x="7" y="71"/>
                    <a:pt x="6" y="71"/>
                  </a:cubicBezTo>
                  <a:cubicBezTo>
                    <a:pt x="6" y="71"/>
                    <a:pt x="7" y="72"/>
                    <a:pt x="6" y="72"/>
                  </a:cubicBezTo>
                  <a:cubicBezTo>
                    <a:pt x="6" y="72"/>
                    <a:pt x="6" y="73"/>
                    <a:pt x="7" y="73"/>
                  </a:cubicBezTo>
                  <a:cubicBezTo>
                    <a:pt x="7" y="74"/>
                    <a:pt x="6" y="74"/>
                    <a:pt x="5" y="74"/>
                  </a:cubicBezTo>
                  <a:cubicBezTo>
                    <a:pt x="5" y="74"/>
                    <a:pt x="6" y="75"/>
                    <a:pt x="6" y="75"/>
                  </a:cubicBezTo>
                  <a:cubicBezTo>
                    <a:pt x="5" y="76"/>
                    <a:pt x="4" y="75"/>
                    <a:pt x="4" y="75"/>
                  </a:cubicBezTo>
                  <a:cubicBezTo>
                    <a:pt x="4" y="75"/>
                    <a:pt x="5" y="74"/>
                    <a:pt x="5" y="73"/>
                  </a:cubicBezTo>
                  <a:cubicBezTo>
                    <a:pt x="6" y="73"/>
                    <a:pt x="5" y="71"/>
                    <a:pt x="4" y="72"/>
                  </a:cubicBezTo>
                  <a:cubicBezTo>
                    <a:pt x="3" y="72"/>
                    <a:pt x="5" y="73"/>
                    <a:pt x="5" y="73"/>
                  </a:cubicBezTo>
                  <a:cubicBezTo>
                    <a:pt x="5" y="74"/>
                    <a:pt x="3" y="73"/>
                    <a:pt x="3" y="74"/>
                  </a:cubicBezTo>
                  <a:cubicBezTo>
                    <a:pt x="3" y="75"/>
                    <a:pt x="3" y="75"/>
                    <a:pt x="2" y="75"/>
                  </a:cubicBezTo>
                  <a:cubicBezTo>
                    <a:pt x="2" y="76"/>
                    <a:pt x="3" y="76"/>
                    <a:pt x="2" y="76"/>
                  </a:cubicBezTo>
                  <a:cubicBezTo>
                    <a:pt x="2" y="76"/>
                    <a:pt x="1" y="77"/>
                    <a:pt x="1" y="78"/>
                  </a:cubicBezTo>
                  <a:cubicBezTo>
                    <a:pt x="1" y="78"/>
                    <a:pt x="1" y="78"/>
                    <a:pt x="1" y="78"/>
                  </a:cubicBezTo>
                  <a:cubicBezTo>
                    <a:pt x="1" y="77"/>
                    <a:pt x="2" y="77"/>
                    <a:pt x="2" y="78"/>
                  </a:cubicBezTo>
                  <a:cubicBezTo>
                    <a:pt x="3" y="78"/>
                    <a:pt x="3" y="78"/>
                    <a:pt x="4" y="78"/>
                  </a:cubicBezTo>
                  <a:cubicBezTo>
                    <a:pt x="4" y="78"/>
                    <a:pt x="4" y="79"/>
                    <a:pt x="4" y="79"/>
                  </a:cubicBezTo>
                  <a:cubicBezTo>
                    <a:pt x="3" y="79"/>
                    <a:pt x="3" y="80"/>
                    <a:pt x="3" y="80"/>
                  </a:cubicBezTo>
                  <a:cubicBezTo>
                    <a:pt x="3" y="81"/>
                    <a:pt x="5" y="80"/>
                    <a:pt x="5" y="81"/>
                  </a:cubicBezTo>
                  <a:cubicBezTo>
                    <a:pt x="6" y="81"/>
                    <a:pt x="6" y="82"/>
                    <a:pt x="5" y="82"/>
                  </a:cubicBezTo>
                  <a:cubicBezTo>
                    <a:pt x="5" y="81"/>
                    <a:pt x="4" y="81"/>
                    <a:pt x="4" y="81"/>
                  </a:cubicBezTo>
                  <a:cubicBezTo>
                    <a:pt x="3" y="82"/>
                    <a:pt x="3" y="82"/>
                    <a:pt x="2" y="81"/>
                  </a:cubicBezTo>
                  <a:cubicBezTo>
                    <a:pt x="2" y="81"/>
                    <a:pt x="0" y="82"/>
                    <a:pt x="1" y="83"/>
                  </a:cubicBezTo>
                  <a:cubicBezTo>
                    <a:pt x="1" y="83"/>
                    <a:pt x="1" y="84"/>
                    <a:pt x="2" y="84"/>
                  </a:cubicBezTo>
                  <a:cubicBezTo>
                    <a:pt x="2" y="84"/>
                    <a:pt x="3" y="83"/>
                    <a:pt x="3" y="83"/>
                  </a:cubicBezTo>
                  <a:cubicBezTo>
                    <a:pt x="3" y="83"/>
                    <a:pt x="4" y="82"/>
                    <a:pt x="4" y="83"/>
                  </a:cubicBezTo>
                  <a:cubicBezTo>
                    <a:pt x="4" y="84"/>
                    <a:pt x="3" y="83"/>
                    <a:pt x="3" y="84"/>
                  </a:cubicBezTo>
                  <a:cubicBezTo>
                    <a:pt x="3" y="85"/>
                    <a:pt x="2" y="85"/>
                    <a:pt x="1" y="85"/>
                  </a:cubicBezTo>
                  <a:cubicBezTo>
                    <a:pt x="1" y="86"/>
                    <a:pt x="1" y="87"/>
                    <a:pt x="2" y="86"/>
                  </a:cubicBezTo>
                  <a:cubicBezTo>
                    <a:pt x="3" y="86"/>
                    <a:pt x="2" y="87"/>
                    <a:pt x="3" y="87"/>
                  </a:cubicBezTo>
                  <a:cubicBezTo>
                    <a:pt x="3" y="87"/>
                    <a:pt x="3" y="87"/>
                    <a:pt x="3" y="86"/>
                  </a:cubicBezTo>
                  <a:cubicBezTo>
                    <a:pt x="3" y="86"/>
                    <a:pt x="4" y="85"/>
                    <a:pt x="4" y="85"/>
                  </a:cubicBezTo>
                  <a:cubicBezTo>
                    <a:pt x="5" y="86"/>
                    <a:pt x="4" y="86"/>
                    <a:pt x="4" y="87"/>
                  </a:cubicBezTo>
                  <a:cubicBezTo>
                    <a:pt x="4" y="87"/>
                    <a:pt x="4" y="88"/>
                    <a:pt x="4" y="88"/>
                  </a:cubicBezTo>
                  <a:cubicBezTo>
                    <a:pt x="4" y="89"/>
                    <a:pt x="3" y="89"/>
                    <a:pt x="3" y="89"/>
                  </a:cubicBezTo>
                  <a:cubicBezTo>
                    <a:pt x="3" y="90"/>
                    <a:pt x="2" y="90"/>
                    <a:pt x="2" y="90"/>
                  </a:cubicBezTo>
                  <a:cubicBezTo>
                    <a:pt x="3" y="90"/>
                    <a:pt x="2" y="91"/>
                    <a:pt x="2" y="91"/>
                  </a:cubicBezTo>
                  <a:cubicBezTo>
                    <a:pt x="3" y="92"/>
                    <a:pt x="3" y="91"/>
                    <a:pt x="3" y="91"/>
                  </a:cubicBezTo>
                  <a:cubicBezTo>
                    <a:pt x="4" y="91"/>
                    <a:pt x="4" y="91"/>
                    <a:pt x="5" y="91"/>
                  </a:cubicBezTo>
                  <a:cubicBezTo>
                    <a:pt x="5" y="91"/>
                    <a:pt x="6" y="92"/>
                    <a:pt x="5" y="92"/>
                  </a:cubicBezTo>
                  <a:cubicBezTo>
                    <a:pt x="4" y="92"/>
                    <a:pt x="4" y="93"/>
                    <a:pt x="4" y="93"/>
                  </a:cubicBezTo>
                  <a:cubicBezTo>
                    <a:pt x="4" y="93"/>
                    <a:pt x="5" y="92"/>
                    <a:pt x="5" y="93"/>
                  </a:cubicBezTo>
                  <a:cubicBezTo>
                    <a:pt x="6" y="94"/>
                    <a:pt x="6" y="94"/>
                    <a:pt x="6" y="93"/>
                  </a:cubicBezTo>
                  <a:cubicBezTo>
                    <a:pt x="6" y="92"/>
                    <a:pt x="7" y="93"/>
                    <a:pt x="8" y="93"/>
                  </a:cubicBezTo>
                  <a:cubicBezTo>
                    <a:pt x="8" y="94"/>
                    <a:pt x="6" y="94"/>
                    <a:pt x="6" y="94"/>
                  </a:cubicBezTo>
                  <a:cubicBezTo>
                    <a:pt x="5" y="94"/>
                    <a:pt x="4" y="95"/>
                    <a:pt x="5" y="96"/>
                  </a:cubicBezTo>
                  <a:cubicBezTo>
                    <a:pt x="5" y="96"/>
                    <a:pt x="6" y="96"/>
                    <a:pt x="7" y="95"/>
                  </a:cubicBezTo>
                  <a:cubicBezTo>
                    <a:pt x="7" y="94"/>
                    <a:pt x="10" y="95"/>
                    <a:pt x="10" y="95"/>
                  </a:cubicBezTo>
                  <a:cubicBezTo>
                    <a:pt x="10" y="96"/>
                    <a:pt x="9" y="95"/>
                    <a:pt x="9" y="96"/>
                  </a:cubicBezTo>
                  <a:cubicBezTo>
                    <a:pt x="9" y="96"/>
                    <a:pt x="7" y="96"/>
                    <a:pt x="7" y="96"/>
                  </a:cubicBezTo>
                  <a:cubicBezTo>
                    <a:pt x="7" y="95"/>
                    <a:pt x="6" y="96"/>
                    <a:pt x="6" y="97"/>
                  </a:cubicBezTo>
                  <a:cubicBezTo>
                    <a:pt x="6" y="97"/>
                    <a:pt x="5" y="97"/>
                    <a:pt x="6" y="98"/>
                  </a:cubicBezTo>
                  <a:cubicBezTo>
                    <a:pt x="7" y="98"/>
                    <a:pt x="7" y="97"/>
                    <a:pt x="8" y="97"/>
                  </a:cubicBezTo>
                  <a:cubicBezTo>
                    <a:pt x="10" y="97"/>
                    <a:pt x="10" y="95"/>
                    <a:pt x="11" y="96"/>
                  </a:cubicBezTo>
                  <a:cubicBezTo>
                    <a:pt x="11" y="97"/>
                    <a:pt x="10" y="98"/>
                    <a:pt x="9" y="97"/>
                  </a:cubicBezTo>
                  <a:cubicBezTo>
                    <a:pt x="8" y="97"/>
                    <a:pt x="8" y="98"/>
                    <a:pt x="8" y="98"/>
                  </a:cubicBezTo>
                  <a:cubicBezTo>
                    <a:pt x="8" y="99"/>
                    <a:pt x="6" y="98"/>
                    <a:pt x="5" y="98"/>
                  </a:cubicBezTo>
                  <a:cubicBezTo>
                    <a:pt x="5" y="98"/>
                    <a:pt x="5" y="99"/>
                    <a:pt x="6" y="100"/>
                  </a:cubicBezTo>
                  <a:cubicBezTo>
                    <a:pt x="6" y="100"/>
                    <a:pt x="7" y="100"/>
                    <a:pt x="8" y="100"/>
                  </a:cubicBezTo>
                  <a:cubicBezTo>
                    <a:pt x="8" y="101"/>
                    <a:pt x="8" y="101"/>
                    <a:pt x="9" y="101"/>
                  </a:cubicBezTo>
                  <a:cubicBezTo>
                    <a:pt x="10" y="100"/>
                    <a:pt x="9" y="100"/>
                    <a:pt x="9" y="100"/>
                  </a:cubicBezTo>
                  <a:cubicBezTo>
                    <a:pt x="8" y="100"/>
                    <a:pt x="9" y="99"/>
                    <a:pt x="10" y="99"/>
                  </a:cubicBezTo>
                  <a:cubicBezTo>
                    <a:pt x="11" y="100"/>
                    <a:pt x="12" y="99"/>
                    <a:pt x="11" y="98"/>
                  </a:cubicBezTo>
                  <a:cubicBezTo>
                    <a:pt x="11" y="96"/>
                    <a:pt x="12" y="96"/>
                    <a:pt x="13" y="95"/>
                  </a:cubicBezTo>
                  <a:cubicBezTo>
                    <a:pt x="15" y="95"/>
                    <a:pt x="14" y="96"/>
                    <a:pt x="13" y="97"/>
                  </a:cubicBezTo>
                  <a:cubicBezTo>
                    <a:pt x="12" y="97"/>
                    <a:pt x="12" y="97"/>
                    <a:pt x="13" y="98"/>
                  </a:cubicBezTo>
                  <a:cubicBezTo>
                    <a:pt x="13" y="99"/>
                    <a:pt x="14" y="97"/>
                    <a:pt x="15" y="98"/>
                  </a:cubicBezTo>
                  <a:cubicBezTo>
                    <a:pt x="16" y="99"/>
                    <a:pt x="14" y="98"/>
                    <a:pt x="14" y="99"/>
                  </a:cubicBezTo>
                  <a:cubicBezTo>
                    <a:pt x="13" y="100"/>
                    <a:pt x="15" y="100"/>
                    <a:pt x="14" y="101"/>
                  </a:cubicBezTo>
                  <a:cubicBezTo>
                    <a:pt x="13" y="101"/>
                    <a:pt x="13" y="99"/>
                    <a:pt x="13" y="99"/>
                  </a:cubicBezTo>
                  <a:cubicBezTo>
                    <a:pt x="12" y="99"/>
                    <a:pt x="12" y="99"/>
                    <a:pt x="12" y="100"/>
                  </a:cubicBezTo>
                  <a:cubicBezTo>
                    <a:pt x="13" y="101"/>
                    <a:pt x="12" y="100"/>
                    <a:pt x="11" y="100"/>
                  </a:cubicBezTo>
                  <a:cubicBezTo>
                    <a:pt x="11" y="99"/>
                    <a:pt x="10" y="100"/>
                    <a:pt x="11" y="101"/>
                  </a:cubicBezTo>
                  <a:cubicBezTo>
                    <a:pt x="11" y="101"/>
                    <a:pt x="9" y="101"/>
                    <a:pt x="9" y="102"/>
                  </a:cubicBezTo>
                  <a:cubicBezTo>
                    <a:pt x="9" y="103"/>
                    <a:pt x="10" y="102"/>
                    <a:pt x="11" y="102"/>
                  </a:cubicBezTo>
                  <a:cubicBezTo>
                    <a:pt x="12" y="102"/>
                    <a:pt x="12" y="103"/>
                    <a:pt x="12" y="104"/>
                  </a:cubicBezTo>
                  <a:cubicBezTo>
                    <a:pt x="13" y="105"/>
                    <a:pt x="12" y="102"/>
                    <a:pt x="13" y="102"/>
                  </a:cubicBezTo>
                  <a:cubicBezTo>
                    <a:pt x="14" y="102"/>
                    <a:pt x="13" y="104"/>
                    <a:pt x="15" y="104"/>
                  </a:cubicBezTo>
                  <a:cubicBezTo>
                    <a:pt x="16" y="105"/>
                    <a:pt x="15" y="104"/>
                    <a:pt x="16" y="104"/>
                  </a:cubicBezTo>
                  <a:cubicBezTo>
                    <a:pt x="16" y="103"/>
                    <a:pt x="17" y="105"/>
                    <a:pt x="18" y="105"/>
                  </a:cubicBezTo>
                  <a:cubicBezTo>
                    <a:pt x="19" y="105"/>
                    <a:pt x="18" y="104"/>
                    <a:pt x="18" y="104"/>
                  </a:cubicBezTo>
                  <a:cubicBezTo>
                    <a:pt x="17" y="103"/>
                    <a:pt x="18" y="103"/>
                    <a:pt x="19" y="104"/>
                  </a:cubicBezTo>
                  <a:cubicBezTo>
                    <a:pt x="20" y="104"/>
                    <a:pt x="20" y="104"/>
                    <a:pt x="21" y="104"/>
                  </a:cubicBezTo>
                  <a:cubicBezTo>
                    <a:pt x="21" y="103"/>
                    <a:pt x="21" y="103"/>
                    <a:pt x="21" y="103"/>
                  </a:cubicBezTo>
                  <a:cubicBezTo>
                    <a:pt x="20" y="103"/>
                    <a:pt x="17" y="103"/>
                    <a:pt x="17" y="103"/>
                  </a:cubicBezTo>
                  <a:cubicBezTo>
                    <a:pt x="17" y="103"/>
                    <a:pt x="17" y="97"/>
                    <a:pt x="17" y="96"/>
                  </a:cubicBezTo>
                  <a:cubicBezTo>
                    <a:pt x="17" y="96"/>
                    <a:pt x="17" y="95"/>
                    <a:pt x="17" y="95"/>
                  </a:cubicBezTo>
                  <a:cubicBezTo>
                    <a:pt x="16" y="95"/>
                    <a:pt x="15" y="96"/>
                    <a:pt x="15" y="95"/>
                  </a:cubicBezTo>
                  <a:cubicBezTo>
                    <a:pt x="15" y="94"/>
                    <a:pt x="15" y="94"/>
                    <a:pt x="15" y="94"/>
                  </a:cubicBezTo>
                  <a:cubicBezTo>
                    <a:pt x="15" y="94"/>
                    <a:pt x="14" y="94"/>
                    <a:pt x="14" y="94"/>
                  </a:cubicBezTo>
                  <a:cubicBezTo>
                    <a:pt x="13" y="93"/>
                    <a:pt x="10" y="94"/>
                    <a:pt x="10"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7" name="Freeform 289">
              <a:extLst>
                <a:ext uri="{FF2B5EF4-FFF2-40B4-BE49-F238E27FC236}">
                  <a16:creationId xmlns:a16="http://schemas.microsoft.com/office/drawing/2014/main" id="{69F41064-DC09-434E-9823-B09E1D28BD5E}"/>
                </a:ext>
              </a:extLst>
            </p:cNvPr>
            <p:cNvSpPr>
              <a:spLocks/>
            </p:cNvSpPr>
            <p:nvPr/>
          </p:nvSpPr>
          <p:spPr bwMode="auto">
            <a:xfrm>
              <a:off x="-4056063" y="2397125"/>
              <a:ext cx="73025" cy="76200"/>
            </a:xfrm>
            <a:custGeom>
              <a:avLst/>
              <a:gdLst>
                <a:gd name="T0" fmla="*/ 20 w 20"/>
                <a:gd name="T1" fmla="*/ 11 h 21"/>
                <a:gd name="T2" fmla="*/ 18 w 20"/>
                <a:gd name="T3" fmla="*/ 12 h 21"/>
                <a:gd name="T4" fmla="*/ 17 w 20"/>
                <a:gd name="T5" fmla="*/ 9 h 21"/>
                <a:gd name="T6" fmla="*/ 15 w 20"/>
                <a:gd name="T7" fmla="*/ 7 h 21"/>
                <a:gd name="T8" fmla="*/ 13 w 20"/>
                <a:gd name="T9" fmla="*/ 7 h 21"/>
                <a:gd name="T10" fmla="*/ 12 w 20"/>
                <a:gd name="T11" fmla="*/ 5 h 21"/>
                <a:gd name="T12" fmla="*/ 11 w 20"/>
                <a:gd name="T13" fmla="*/ 2 h 21"/>
                <a:gd name="T14" fmla="*/ 11 w 20"/>
                <a:gd name="T15" fmla="*/ 1 h 21"/>
                <a:gd name="T16" fmla="*/ 11 w 20"/>
                <a:gd name="T17" fmla="*/ 1 h 21"/>
                <a:gd name="T18" fmla="*/ 9 w 20"/>
                <a:gd name="T19" fmla="*/ 0 h 21"/>
                <a:gd name="T20" fmla="*/ 6 w 20"/>
                <a:gd name="T21" fmla="*/ 0 h 21"/>
                <a:gd name="T22" fmla="*/ 3 w 20"/>
                <a:gd name="T23" fmla="*/ 1 h 21"/>
                <a:gd name="T24" fmla="*/ 1 w 20"/>
                <a:gd name="T25" fmla="*/ 3 h 21"/>
                <a:gd name="T26" fmla="*/ 1 w 20"/>
                <a:gd name="T27" fmla="*/ 7 h 21"/>
                <a:gd name="T28" fmla="*/ 0 w 20"/>
                <a:gd name="T29" fmla="*/ 7 h 21"/>
                <a:gd name="T30" fmla="*/ 3 w 20"/>
                <a:gd name="T31" fmla="*/ 10 h 21"/>
                <a:gd name="T32" fmla="*/ 6 w 20"/>
                <a:gd name="T33" fmla="*/ 12 h 21"/>
                <a:gd name="T34" fmla="*/ 8 w 20"/>
                <a:gd name="T35" fmla="*/ 13 h 21"/>
                <a:gd name="T36" fmla="*/ 13 w 20"/>
                <a:gd name="T37" fmla="*/ 15 h 21"/>
                <a:gd name="T38" fmla="*/ 11 w 20"/>
                <a:gd name="T39" fmla="*/ 18 h 21"/>
                <a:gd name="T40" fmla="*/ 10 w 20"/>
                <a:gd name="T41" fmla="*/ 20 h 21"/>
                <a:gd name="T42" fmla="*/ 12 w 20"/>
                <a:gd name="T43" fmla="*/ 20 h 21"/>
                <a:gd name="T44" fmla="*/ 14 w 20"/>
                <a:gd name="T45" fmla="*/ 20 h 21"/>
                <a:gd name="T46" fmla="*/ 16 w 20"/>
                <a:gd name="T47" fmla="*/ 20 h 21"/>
                <a:gd name="T48" fmla="*/ 18 w 20"/>
                <a:gd name="T49" fmla="*/ 19 h 21"/>
                <a:gd name="T50" fmla="*/ 19 w 20"/>
                <a:gd name="T51" fmla="*/ 16 h 21"/>
                <a:gd name="T52" fmla="*/ 20 w 20"/>
                <a:gd name="T5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1">
                  <a:moveTo>
                    <a:pt x="20" y="11"/>
                  </a:moveTo>
                  <a:cubicBezTo>
                    <a:pt x="19" y="11"/>
                    <a:pt x="18" y="12"/>
                    <a:pt x="18" y="12"/>
                  </a:cubicBezTo>
                  <a:cubicBezTo>
                    <a:pt x="17" y="12"/>
                    <a:pt x="17" y="10"/>
                    <a:pt x="17" y="9"/>
                  </a:cubicBezTo>
                  <a:cubicBezTo>
                    <a:pt x="16" y="8"/>
                    <a:pt x="15" y="7"/>
                    <a:pt x="15" y="7"/>
                  </a:cubicBezTo>
                  <a:cubicBezTo>
                    <a:pt x="14" y="7"/>
                    <a:pt x="14" y="7"/>
                    <a:pt x="13" y="7"/>
                  </a:cubicBezTo>
                  <a:cubicBezTo>
                    <a:pt x="11" y="7"/>
                    <a:pt x="11" y="7"/>
                    <a:pt x="12" y="5"/>
                  </a:cubicBezTo>
                  <a:cubicBezTo>
                    <a:pt x="12" y="4"/>
                    <a:pt x="11" y="3"/>
                    <a:pt x="11" y="2"/>
                  </a:cubicBezTo>
                  <a:cubicBezTo>
                    <a:pt x="12" y="2"/>
                    <a:pt x="12" y="2"/>
                    <a:pt x="11" y="1"/>
                  </a:cubicBezTo>
                  <a:cubicBezTo>
                    <a:pt x="11" y="1"/>
                    <a:pt x="11" y="1"/>
                    <a:pt x="11" y="1"/>
                  </a:cubicBezTo>
                  <a:cubicBezTo>
                    <a:pt x="10" y="1"/>
                    <a:pt x="10" y="0"/>
                    <a:pt x="9" y="0"/>
                  </a:cubicBezTo>
                  <a:cubicBezTo>
                    <a:pt x="8" y="0"/>
                    <a:pt x="7" y="0"/>
                    <a:pt x="6" y="0"/>
                  </a:cubicBezTo>
                  <a:cubicBezTo>
                    <a:pt x="5" y="1"/>
                    <a:pt x="4" y="0"/>
                    <a:pt x="3" y="1"/>
                  </a:cubicBezTo>
                  <a:cubicBezTo>
                    <a:pt x="2" y="1"/>
                    <a:pt x="1" y="3"/>
                    <a:pt x="1" y="3"/>
                  </a:cubicBezTo>
                  <a:cubicBezTo>
                    <a:pt x="1" y="4"/>
                    <a:pt x="1" y="7"/>
                    <a:pt x="1" y="7"/>
                  </a:cubicBezTo>
                  <a:cubicBezTo>
                    <a:pt x="0" y="7"/>
                    <a:pt x="0" y="7"/>
                    <a:pt x="0" y="7"/>
                  </a:cubicBezTo>
                  <a:cubicBezTo>
                    <a:pt x="0" y="8"/>
                    <a:pt x="2" y="9"/>
                    <a:pt x="3" y="10"/>
                  </a:cubicBezTo>
                  <a:cubicBezTo>
                    <a:pt x="4" y="11"/>
                    <a:pt x="4" y="11"/>
                    <a:pt x="6" y="12"/>
                  </a:cubicBezTo>
                  <a:cubicBezTo>
                    <a:pt x="7" y="12"/>
                    <a:pt x="8" y="12"/>
                    <a:pt x="8" y="13"/>
                  </a:cubicBezTo>
                  <a:cubicBezTo>
                    <a:pt x="9" y="13"/>
                    <a:pt x="12" y="15"/>
                    <a:pt x="13" y="15"/>
                  </a:cubicBezTo>
                  <a:cubicBezTo>
                    <a:pt x="13" y="16"/>
                    <a:pt x="11" y="17"/>
                    <a:pt x="11" y="18"/>
                  </a:cubicBezTo>
                  <a:cubicBezTo>
                    <a:pt x="11" y="19"/>
                    <a:pt x="10" y="19"/>
                    <a:pt x="10" y="20"/>
                  </a:cubicBezTo>
                  <a:cubicBezTo>
                    <a:pt x="10" y="20"/>
                    <a:pt x="12" y="20"/>
                    <a:pt x="12" y="20"/>
                  </a:cubicBezTo>
                  <a:cubicBezTo>
                    <a:pt x="13" y="21"/>
                    <a:pt x="14" y="20"/>
                    <a:pt x="14" y="20"/>
                  </a:cubicBezTo>
                  <a:cubicBezTo>
                    <a:pt x="15" y="21"/>
                    <a:pt x="16" y="20"/>
                    <a:pt x="16" y="20"/>
                  </a:cubicBezTo>
                  <a:cubicBezTo>
                    <a:pt x="17" y="20"/>
                    <a:pt x="17" y="19"/>
                    <a:pt x="18" y="19"/>
                  </a:cubicBezTo>
                  <a:cubicBezTo>
                    <a:pt x="19" y="19"/>
                    <a:pt x="20" y="17"/>
                    <a:pt x="19" y="16"/>
                  </a:cubicBezTo>
                  <a:cubicBezTo>
                    <a:pt x="19" y="15"/>
                    <a:pt x="20" y="12"/>
                    <a:pt x="2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8" name="Freeform 290">
              <a:extLst>
                <a:ext uri="{FF2B5EF4-FFF2-40B4-BE49-F238E27FC236}">
                  <a16:creationId xmlns:a16="http://schemas.microsoft.com/office/drawing/2014/main" id="{1C1854D2-950D-4891-B4B3-44BBBAF019EF}"/>
                </a:ext>
              </a:extLst>
            </p:cNvPr>
            <p:cNvSpPr>
              <a:spLocks/>
            </p:cNvSpPr>
            <p:nvPr/>
          </p:nvSpPr>
          <p:spPr bwMode="auto">
            <a:xfrm>
              <a:off x="-4251325" y="2138363"/>
              <a:ext cx="30162" cy="20638"/>
            </a:xfrm>
            <a:custGeom>
              <a:avLst/>
              <a:gdLst>
                <a:gd name="T0" fmla="*/ 7 w 8"/>
                <a:gd name="T1" fmla="*/ 5 h 6"/>
                <a:gd name="T2" fmla="*/ 8 w 8"/>
                <a:gd name="T3" fmla="*/ 4 h 6"/>
                <a:gd name="T4" fmla="*/ 5 w 8"/>
                <a:gd name="T5" fmla="*/ 1 h 6"/>
                <a:gd name="T6" fmla="*/ 4 w 8"/>
                <a:gd name="T7" fmla="*/ 1 h 6"/>
                <a:gd name="T8" fmla="*/ 2 w 8"/>
                <a:gd name="T9" fmla="*/ 0 h 6"/>
                <a:gd name="T10" fmla="*/ 0 w 8"/>
                <a:gd name="T11" fmla="*/ 0 h 6"/>
                <a:gd name="T12" fmla="*/ 0 w 8"/>
                <a:gd name="T13" fmla="*/ 1 h 6"/>
                <a:gd name="T14" fmla="*/ 1 w 8"/>
                <a:gd name="T15" fmla="*/ 3 h 6"/>
                <a:gd name="T16" fmla="*/ 2 w 8"/>
                <a:gd name="T17" fmla="*/ 3 h 6"/>
                <a:gd name="T18" fmla="*/ 3 w 8"/>
                <a:gd name="T19" fmla="*/ 4 h 6"/>
                <a:gd name="T20" fmla="*/ 5 w 8"/>
                <a:gd name="T21" fmla="*/ 5 h 6"/>
                <a:gd name="T22" fmla="*/ 6 w 8"/>
                <a:gd name="T23" fmla="*/ 6 h 6"/>
                <a:gd name="T24" fmla="*/ 7 w 8"/>
                <a:gd name="T25" fmla="*/ 6 h 6"/>
                <a:gd name="T26" fmla="*/ 7 w 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6">
                  <a:moveTo>
                    <a:pt x="7" y="5"/>
                  </a:moveTo>
                  <a:cubicBezTo>
                    <a:pt x="7" y="5"/>
                    <a:pt x="7" y="4"/>
                    <a:pt x="8" y="4"/>
                  </a:cubicBezTo>
                  <a:cubicBezTo>
                    <a:pt x="7" y="3"/>
                    <a:pt x="6" y="2"/>
                    <a:pt x="5" y="1"/>
                  </a:cubicBezTo>
                  <a:cubicBezTo>
                    <a:pt x="5" y="1"/>
                    <a:pt x="4" y="1"/>
                    <a:pt x="4" y="1"/>
                  </a:cubicBezTo>
                  <a:cubicBezTo>
                    <a:pt x="4" y="0"/>
                    <a:pt x="2" y="1"/>
                    <a:pt x="2" y="0"/>
                  </a:cubicBezTo>
                  <a:cubicBezTo>
                    <a:pt x="2" y="0"/>
                    <a:pt x="1" y="0"/>
                    <a:pt x="0" y="0"/>
                  </a:cubicBezTo>
                  <a:cubicBezTo>
                    <a:pt x="1" y="1"/>
                    <a:pt x="1" y="1"/>
                    <a:pt x="0" y="1"/>
                  </a:cubicBezTo>
                  <a:cubicBezTo>
                    <a:pt x="0" y="1"/>
                    <a:pt x="0" y="3"/>
                    <a:pt x="1" y="3"/>
                  </a:cubicBezTo>
                  <a:cubicBezTo>
                    <a:pt x="2" y="4"/>
                    <a:pt x="2" y="3"/>
                    <a:pt x="2" y="3"/>
                  </a:cubicBezTo>
                  <a:cubicBezTo>
                    <a:pt x="3" y="3"/>
                    <a:pt x="3" y="4"/>
                    <a:pt x="3" y="4"/>
                  </a:cubicBezTo>
                  <a:cubicBezTo>
                    <a:pt x="4" y="4"/>
                    <a:pt x="5" y="4"/>
                    <a:pt x="5" y="5"/>
                  </a:cubicBezTo>
                  <a:cubicBezTo>
                    <a:pt x="5" y="6"/>
                    <a:pt x="5" y="6"/>
                    <a:pt x="6" y="6"/>
                  </a:cubicBezTo>
                  <a:cubicBezTo>
                    <a:pt x="6" y="6"/>
                    <a:pt x="7" y="6"/>
                    <a:pt x="7" y="6"/>
                  </a:cubicBezTo>
                  <a:cubicBezTo>
                    <a:pt x="7"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9" name="Freeform 291">
              <a:extLst>
                <a:ext uri="{FF2B5EF4-FFF2-40B4-BE49-F238E27FC236}">
                  <a16:creationId xmlns:a16="http://schemas.microsoft.com/office/drawing/2014/main" id="{2A686C99-1B56-48F0-8B05-6480AA4BDE07}"/>
                </a:ext>
              </a:extLst>
            </p:cNvPr>
            <p:cNvSpPr>
              <a:spLocks/>
            </p:cNvSpPr>
            <p:nvPr/>
          </p:nvSpPr>
          <p:spPr bwMode="auto">
            <a:xfrm>
              <a:off x="-4225925" y="2147888"/>
              <a:ext cx="47625" cy="25400"/>
            </a:xfrm>
            <a:custGeom>
              <a:avLst/>
              <a:gdLst>
                <a:gd name="T0" fmla="*/ 12 w 13"/>
                <a:gd name="T1" fmla="*/ 2 h 7"/>
                <a:gd name="T2" fmla="*/ 9 w 13"/>
                <a:gd name="T3" fmla="*/ 1 h 7"/>
                <a:gd name="T4" fmla="*/ 5 w 13"/>
                <a:gd name="T5" fmla="*/ 2 h 7"/>
                <a:gd name="T6" fmla="*/ 2 w 13"/>
                <a:gd name="T7" fmla="*/ 2 h 7"/>
                <a:gd name="T8" fmla="*/ 1 w 13"/>
                <a:gd name="T9" fmla="*/ 1 h 7"/>
                <a:gd name="T10" fmla="*/ 0 w 13"/>
                <a:gd name="T11" fmla="*/ 2 h 7"/>
                <a:gd name="T12" fmla="*/ 0 w 13"/>
                <a:gd name="T13" fmla="*/ 3 h 7"/>
                <a:gd name="T14" fmla="*/ 3 w 13"/>
                <a:gd name="T15" fmla="*/ 5 h 7"/>
                <a:gd name="T16" fmla="*/ 5 w 13"/>
                <a:gd name="T17" fmla="*/ 6 h 7"/>
                <a:gd name="T18" fmla="*/ 6 w 13"/>
                <a:gd name="T19" fmla="*/ 5 h 7"/>
                <a:gd name="T20" fmla="*/ 6 w 13"/>
                <a:gd name="T21" fmla="*/ 4 h 7"/>
                <a:gd name="T22" fmla="*/ 7 w 13"/>
                <a:gd name="T23" fmla="*/ 3 h 7"/>
                <a:gd name="T24" fmla="*/ 9 w 13"/>
                <a:gd name="T25" fmla="*/ 2 h 7"/>
                <a:gd name="T26" fmla="*/ 10 w 13"/>
                <a:gd name="T27" fmla="*/ 4 h 7"/>
                <a:gd name="T28" fmla="*/ 12 w 13"/>
                <a:gd name="T29" fmla="*/ 6 h 7"/>
                <a:gd name="T30" fmla="*/ 13 w 13"/>
                <a:gd name="T31" fmla="*/ 5 h 7"/>
                <a:gd name="T32" fmla="*/ 13 w 13"/>
                <a:gd name="T33" fmla="*/ 4 h 7"/>
                <a:gd name="T34" fmla="*/ 12 w 13"/>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7">
                  <a:moveTo>
                    <a:pt x="12" y="2"/>
                  </a:moveTo>
                  <a:cubicBezTo>
                    <a:pt x="11" y="1"/>
                    <a:pt x="10" y="1"/>
                    <a:pt x="9" y="1"/>
                  </a:cubicBezTo>
                  <a:cubicBezTo>
                    <a:pt x="8" y="0"/>
                    <a:pt x="7" y="1"/>
                    <a:pt x="5" y="2"/>
                  </a:cubicBezTo>
                  <a:cubicBezTo>
                    <a:pt x="4" y="3"/>
                    <a:pt x="3" y="2"/>
                    <a:pt x="2" y="2"/>
                  </a:cubicBezTo>
                  <a:cubicBezTo>
                    <a:pt x="1" y="2"/>
                    <a:pt x="1" y="1"/>
                    <a:pt x="1" y="1"/>
                  </a:cubicBezTo>
                  <a:cubicBezTo>
                    <a:pt x="0" y="1"/>
                    <a:pt x="0" y="2"/>
                    <a:pt x="0" y="2"/>
                  </a:cubicBezTo>
                  <a:cubicBezTo>
                    <a:pt x="0" y="2"/>
                    <a:pt x="0" y="3"/>
                    <a:pt x="0" y="3"/>
                  </a:cubicBezTo>
                  <a:cubicBezTo>
                    <a:pt x="1" y="4"/>
                    <a:pt x="2" y="4"/>
                    <a:pt x="3" y="5"/>
                  </a:cubicBezTo>
                  <a:cubicBezTo>
                    <a:pt x="4" y="6"/>
                    <a:pt x="4" y="5"/>
                    <a:pt x="5" y="6"/>
                  </a:cubicBezTo>
                  <a:cubicBezTo>
                    <a:pt x="5" y="7"/>
                    <a:pt x="6" y="6"/>
                    <a:pt x="6" y="5"/>
                  </a:cubicBezTo>
                  <a:cubicBezTo>
                    <a:pt x="7" y="5"/>
                    <a:pt x="6" y="5"/>
                    <a:pt x="6" y="4"/>
                  </a:cubicBezTo>
                  <a:cubicBezTo>
                    <a:pt x="6" y="4"/>
                    <a:pt x="7" y="4"/>
                    <a:pt x="7" y="3"/>
                  </a:cubicBezTo>
                  <a:cubicBezTo>
                    <a:pt x="7" y="2"/>
                    <a:pt x="9" y="2"/>
                    <a:pt x="9" y="2"/>
                  </a:cubicBezTo>
                  <a:cubicBezTo>
                    <a:pt x="10" y="3"/>
                    <a:pt x="11" y="3"/>
                    <a:pt x="10" y="4"/>
                  </a:cubicBezTo>
                  <a:cubicBezTo>
                    <a:pt x="10" y="4"/>
                    <a:pt x="11" y="5"/>
                    <a:pt x="12" y="6"/>
                  </a:cubicBezTo>
                  <a:cubicBezTo>
                    <a:pt x="12" y="6"/>
                    <a:pt x="13" y="5"/>
                    <a:pt x="13" y="5"/>
                  </a:cubicBezTo>
                  <a:cubicBezTo>
                    <a:pt x="13" y="5"/>
                    <a:pt x="13" y="4"/>
                    <a:pt x="13" y="4"/>
                  </a:cubicBezTo>
                  <a:cubicBezTo>
                    <a:pt x="13" y="4"/>
                    <a:pt x="13" y="3"/>
                    <a:pt x="12"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0" name="Freeform 292">
              <a:extLst>
                <a:ext uri="{FF2B5EF4-FFF2-40B4-BE49-F238E27FC236}">
                  <a16:creationId xmlns:a16="http://schemas.microsoft.com/office/drawing/2014/main" id="{739713E3-792C-47D8-B81D-A1FAAD5F5AD2}"/>
                </a:ext>
              </a:extLst>
            </p:cNvPr>
            <p:cNvSpPr>
              <a:spLocks/>
            </p:cNvSpPr>
            <p:nvPr/>
          </p:nvSpPr>
          <p:spPr bwMode="auto">
            <a:xfrm>
              <a:off x="-4192588" y="2124075"/>
              <a:ext cx="100012" cy="142875"/>
            </a:xfrm>
            <a:custGeom>
              <a:avLst/>
              <a:gdLst>
                <a:gd name="T0" fmla="*/ 4 w 28"/>
                <a:gd name="T1" fmla="*/ 29 h 40"/>
                <a:gd name="T2" fmla="*/ 6 w 28"/>
                <a:gd name="T3" fmla="*/ 29 h 40"/>
                <a:gd name="T4" fmla="*/ 8 w 28"/>
                <a:gd name="T5" fmla="*/ 31 h 40"/>
                <a:gd name="T6" fmla="*/ 8 w 28"/>
                <a:gd name="T7" fmla="*/ 31 h 40"/>
                <a:gd name="T8" fmla="*/ 10 w 28"/>
                <a:gd name="T9" fmla="*/ 31 h 40"/>
                <a:gd name="T10" fmla="*/ 11 w 28"/>
                <a:gd name="T11" fmla="*/ 33 h 40"/>
                <a:gd name="T12" fmla="*/ 13 w 28"/>
                <a:gd name="T13" fmla="*/ 34 h 40"/>
                <a:gd name="T14" fmla="*/ 14 w 28"/>
                <a:gd name="T15" fmla="*/ 36 h 40"/>
                <a:gd name="T16" fmla="*/ 16 w 28"/>
                <a:gd name="T17" fmla="*/ 36 h 40"/>
                <a:gd name="T18" fmla="*/ 18 w 28"/>
                <a:gd name="T19" fmla="*/ 36 h 40"/>
                <a:gd name="T20" fmla="*/ 19 w 28"/>
                <a:gd name="T21" fmla="*/ 36 h 40"/>
                <a:gd name="T22" fmla="*/ 21 w 28"/>
                <a:gd name="T23" fmla="*/ 37 h 40"/>
                <a:gd name="T24" fmla="*/ 20 w 28"/>
                <a:gd name="T25" fmla="*/ 39 h 40"/>
                <a:gd name="T26" fmla="*/ 21 w 28"/>
                <a:gd name="T27" fmla="*/ 40 h 40"/>
                <a:gd name="T28" fmla="*/ 21 w 28"/>
                <a:gd name="T29" fmla="*/ 40 h 40"/>
                <a:gd name="T30" fmla="*/ 22 w 28"/>
                <a:gd name="T31" fmla="*/ 37 h 40"/>
                <a:gd name="T32" fmla="*/ 23 w 28"/>
                <a:gd name="T33" fmla="*/ 34 h 40"/>
                <a:gd name="T34" fmla="*/ 21 w 28"/>
                <a:gd name="T35" fmla="*/ 30 h 40"/>
                <a:gd name="T36" fmla="*/ 23 w 28"/>
                <a:gd name="T37" fmla="*/ 29 h 40"/>
                <a:gd name="T38" fmla="*/ 22 w 28"/>
                <a:gd name="T39" fmla="*/ 28 h 40"/>
                <a:gd name="T40" fmla="*/ 22 w 28"/>
                <a:gd name="T41" fmla="*/ 26 h 40"/>
                <a:gd name="T42" fmla="*/ 25 w 28"/>
                <a:gd name="T43" fmla="*/ 26 h 40"/>
                <a:gd name="T44" fmla="*/ 28 w 28"/>
                <a:gd name="T45" fmla="*/ 25 h 40"/>
                <a:gd name="T46" fmla="*/ 27 w 28"/>
                <a:gd name="T47" fmla="*/ 24 h 40"/>
                <a:gd name="T48" fmla="*/ 27 w 28"/>
                <a:gd name="T49" fmla="*/ 22 h 40"/>
                <a:gd name="T50" fmla="*/ 27 w 28"/>
                <a:gd name="T51" fmla="*/ 21 h 40"/>
                <a:gd name="T52" fmla="*/ 27 w 28"/>
                <a:gd name="T53" fmla="*/ 16 h 40"/>
                <a:gd name="T54" fmla="*/ 24 w 28"/>
                <a:gd name="T55" fmla="*/ 16 h 40"/>
                <a:gd name="T56" fmla="*/ 21 w 28"/>
                <a:gd name="T57" fmla="*/ 14 h 40"/>
                <a:gd name="T58" fmla="*/ 17 w 28"/>
                <a:gd name="T59" fmla="*/ 14 h 40"/>
                <a:gd name="T60" fmla="*/ 16 w 28"/>
                <a:gd name="T61" fmla="*/ 11 h 40"/>
                <a:gd name="T62" fmla="*/ 15 w 28"/>
                <a:gd name="T63" fmla="*/ 9 h 40"/>
                <a:gd name="T64" fmla="*/ 13 w 28"/>
                <a:gd name="T65" fmla="*/ 9 h 40"/>
                <a:gd name="T66" fmla="*/ 14 w 28"/>
                <a:gd name="T67" fmla="*/ 8 h 40"/>
                <a:gd name="T68" fmla="*/ 14 w 28"/>
                <a:gd name="T69" fmla="*/ 6 h 40"/>
                <a:gd name="T70" fmla="*/ 16 w 28"/>
                <a:gd name="T71" fmla="*/ 3 h 40"/>
                <a:gd name="T72" fmla="*/ 17 w 28"/>
                <a:gd name="T73" fmla="*/ 3 h 40"/>
                <a:gd name="T74" fmla="*/ 18 w 28"/>
                <a:gd name="T75" fmla="*/ 2 h 40"/>
                <a:gd name="T76" fmla="*/ 18 w 28"/>
                <a:gd name="T77" fmla="*/ 1 h 40"/>
                <a:gd name="T78" fmla="*/ 15 w 28"/>
                <a:gd name="T79" fmla="*/ 2 h 40"/>
                <a:gd name="T80" fmla="*/ 13 w 28"/>
                <a:gd name="T81" fmla="*/ 3 h 40"/>
                <a:gd name="T82" fmla="*/ 11 w 28"/>
                <a:gd name="T83" fmla="*/ 4 h 40"/>
                <a:gd name="T84" fmla="*/ 10 w 28"/>
                <a:gd name="T85" fmla="*/ 4 h 40"/>
                <a:gd name="T86" fmla="*/ 8 w 28"/>
                <a:gd name="T87" fmla="*/ 6 h 40"/>
                <a:gd name="T88" fmla="*/ 7 w 28"/>
                <a:gd name="T89" fmla="*/ 8 h 40"/>
                <a:gd name="T90" fmla="*/ 5 w 28"/>
                <a:gd name="T91" fmla="*/ 11 h 40"/>
                <a:gd name="T92" fmla="*/ 4 w 28"/>
                <a:gd name="T93" fmla="*/ 11 h 40"/>
                <a:gd name="T94" fmla="*/ 4 w 28"/>
                <a:gd name="T95" fmla="*/ 12 h 40"/>
                <a:gd name="T96" fmla="*/ 3 w 28"/>
                <a:gd name="T97" fmla="*/ 13 h 40"/>
                <a:gd name="T98" fmla="*/ 3 w 28"/>
                <a:gd name="T99" fmla="*/ 14 h 40"/>
                <a:gd name="T100" fmla="*/ 4 w 28"/>
                <a:gd name="T101" fmla="*/ 16 h 40"/>
                <a:gd name="T102" fmla="*/ 4 w 28"/>
                <a:gd name="T103" fmla="*/ 17 h 40"/>
                <a:gd name="T104" fmla="*/ 4 w 28"/>
                <a:gd name="T105" fmla="*/ 21 h 40"/>
                <a:gd name="T106" fmla="*/ 4 w 28"/>
                <a:gd name="T107" fmla="*/ 23 h 40"/>
                <a:gd name="T108" fmla="*/ 2 w 28"/>
                <a:gd name="T109" fmla="*/ 24 h 40"/>
                <a:gd name="T110" fmla="*/ 1 w 28"/>
                <a:gd name="T111" fmla="*/ 26 h 40"/>
                <a:gd name="T112" fmla="*/ 0 w 28"/>
                <a:gd name="T113" fmla="*/ 27 h 40"/>
                <a:gd name="T114" fmla="*/ 3 w 28"/>
                <a:gd name="T115" fmla="*/ 28 h 40"/>
                <a:gd name="T116" fmla="*/ 4 w 28"/>
                <a:gd name="T117"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40">
                  <a:moveTo>
                    <a:pt x="4" y="29"/>
                  </a:moveTo>
                  <a:cubicBezTo>
                    <a:pt x="5" y="30"/>
                    <a:pt x="6" y="30"/>
                    <a:pt x="6" y="29"/>
                  </a:cubicBezTo>
                  <a:cubicBezTo>
                    <a:pt x="6" y="29"/>
                    <a:pt x="7" y="30"/>
                    <a:pt x="8" y="31"/>
                  </a:cubicBezTo>
                  <a:cubicBezTo>
                    <a:pt x="8" y="31"/>
                    <a:pt x="8" y="31"/>
                    <a:pt x="8" y="31"/>
                  </a:cubicBezTo>
                  <a:cubicBezTo>
                    <a:pt x="9" y="31"/>
                    <a:pt x="10" y="30"/>
                    <a:pt x="10" y="31"/>
                  </a:cubicBezTo>
                  <a:cubicBezTo>
                    <a:pt x="11" y="31"/>
                    <a:pt x="10" y="33"/>
                    <a:pt x="11" y="33"/>
                  </a:cubicBezTo>
                  <a:cubicBezTo>
                    <a:pt x="12" y="33"/>
                    <a:pt x="13" y="34"/>
                    <a:pt x="13" y="34"/>
                  </a:cubicBezTo>
                  <a:cubicBezTo>
                    <a:pt x="13" y="35"/>
                    <a:pt x="14" y="35"/>
                    <a:pt x="14" y="36"/>
                  </a:cubicBezTo>
                  <a:cubicBezTo>
                    <a:pt x="14" y="36"/>
                    <a:pt x="16" y="36"/>
                    <a:pt x="16" y="36"/>
                  </a:cubicBezTo>
                  <a:cubicBezTo>
                    <a:pt x="17" y="36"/>
                    <a:pt x="17" y="35"/>
                    <a:pt x="18" y="36"/>
                  </a:cubicBezTo>
                  <a:cubicBezTo>
                    <a:pt x="18" y="36"/>
                    <a:pt x="19" y="35"/>
                    <a:pt x="19" y="36"/>
                  </a:cubicBezTo>
                  <a:cubicBezTo>
                    <a:pt x="20" y="36"/>
                    <a:pt x="21" y="36"/>
                    <a:pt x="21" y="37"/>
                  </a:cubicBezTo>
                  <a:cubicBezTo>
                    <a:pt x="21" y="38"/>
                    <a:pt x="19" y="38"/>
                    <a:pt x="20" y="39"/>
                  </a:cubicBezTo>
                  <a:cubicBezTo>
                    <a:pt x="20" y="39"/>
                    <a:pt x="21" y="40"/>
                    <a:pt x="21" y="40"/>
                  </a:cubicBezTo>
                  <a:cubicBezTo>
                    <a:pt x="21" y="40"/>
                    <a:pt x="21" y="40"/>
                    <a:pt x="21" y="40"/>
                  </a:cubicBezTo>
                  <a:cubicBezTo>
                    <a:pt x="22" y="40"/>
                    <a:pt x="22" y="38"/>
                    <a:pt x="22" y="37"/>
                  </a:cubicBezTo>
                  <a:cubicBezTo>
                    <a:pt x="22" y="36"/>
                    <a:pt x="22" y="34"/>
                    <a:pt x="23" y="34"/>
                  </a:cubicBezTo>
                  <a:cubicBezTo>
                    <a:pt x="23" y="32"/>
                    <a:pt x="21" y="31"/>
                    <a:pt x="21" y="30"/>
                  </a:cubicBezTo>
                  <a:cubicBezTo>
                    <a:pt x="21" y="28"/>
                    <a:pt x="22" y="29"/>
                    <a:pt x="23" y="29"/>
                  </a:cubicBezTo>
                  <a:cubicBezTo>
                    <a:pt x="24" y="28"/>
                    <a:pt x="23" y="28"/>
                    <a:pt x="22" y="28"/>
                  </a:cubicBezTo>
                  <a:cubicBezTo>
                    <a:pt x="22" y="28"/>
                    <a:pt x="21" y="27"/>
                    <a:pt x="22" y="26"/>
                  </a:cubicBezTo>
                  <a:cubicBezTo>
                    <a:pt x="22" y="26"/>
                    <a:pt x="24" y="26"/>
                    <a:pt x="25" y="26"/>
                  </a:cubicBezTo>
                  <a:cubicBezTo>
                    <a:pt x="26" y="26"/>
                    <a:pt x="28" y="25"/>
                    <a:pt x="28" y="25"/>
                  </a:cubicBezTo>
                  <a:cubicBezTo>
                    <a:pt x="28" y="25"/>
                    <a:pt x="28" y="25"/>
                    <a:pt x="27" y="24"/>
                  </a:cubicBezTo>
                  <a:cubicBezTo>
                    <a:pt x="27" y="24"/>
                    <a:pt x="27" y="23"/>
                    <a:pt x="27" y="22"/>
                  </a:cubicBezTo>
                  <a:cubicBezTo>
                    <a:pt x="28" y="22"/>
                    <a:pt x="27" y="21"/>
                    <a:pt x="27" y="21"/>
                  </a:cubicBezTo>
                  <a:cubicBezTo>
                    <a:pt x="26" y="20"/>
                    <a:pt x="26" y="18"/>
                    <a:pt x="27" y="16"/>
                  </a:cubicBezTo>
                  <a:cubicBezTo>
                    <a:pt x="28" y="15"/>
                    <a:pt x="26" y="15"/>
                    <a:pt x="24" y="16"/>
                  </a:cubicBezTo>
                  <a:cubicBezTo>
                    <a:pt x="23" y="16"/>
                    <a:pt x="22" y="15"/>
                    <a:pt x="21" y="14"/>
                  </a:cubicBezTo>
                  <a:cubicBezTo>
                    <a:pt x="20" y="13"/>
                    <a:pt x="19" y="14"/>
                    <a:pt x="17" y="14"/>
                  </a:cubicBezTo>
                  <a:cubicBezTo>
                    <a:pt x="15" y="14"/>
                    <a:pt x="16" y="12"/>
                    <a:pt x="16" y="11"/>
                  </a:cubicBezTo>
                  <a:cubicBezTo>
                    <a:pt x="16" y="10"/>
                    <a:pt x="15" y="10"/>
                    <a:pt x="15" y="9"/>
                  </a:cubicBezTo>
                  <a:cubicBezTo>
                    <a:pt x="15" y="9"/>
                    <a:pt x="14" y="9"/>
                    <a:pt x="13" y="9"/>
                  </a:cubicBezTo>
                  <a:cubicBezTo>
                    <a:pt x="13" y="9"/>
                    <a:pt x="13" y="8"/>
                    <a:pt x="14" y="8"/>
                  </a:cubicBezTo>
                  <a:cubicBezTo>
                    <a:pt x="14" y="7"/>
                    <a:pt x="14" y="7"/>
                    <a:pt x="14" y="6"/>
                  </a:cubicBezTo>
                  <a:cubicBezTo>
                    <a:pt x="14" y="5"/>
                    <a:pt x="16" y="4"/>
                    <a:pt x="16" y="3"/>
                  </a:cubicBezTo>
                  <a:cubicBezTo>
                    <a:pt x="16" y="3"/>
                    <a:pt x="17" y="3"/>
                    <a:pt x="17" y="3"/>
                  </a:cubicBezTo>
                  <a:cubicBezTo>
                    <a:pt x="17" y="3"/>
                    <a:pt x="17" y="3"/>
                    <a:pt x="18" y="2"/>
                  </a:cubicBezTo>
                  <a:cubicBezTo>
                    <a:pt x="19" y="2"/>
                    <a:pt x="19" y="2"/>
                    <a:pt x="18" y="1"/>
                  </a:cubicBezTo>
                  <a:cubicBezTo>
                    <a:pt x="17" y="0"/>
                    <a:pt x="17" y="2"/>
                    <a:pt x="15" y="2"/>
                  </a:cubicBezTo>
                  <a:cubicBezTo>
                    <a:pt x="14" y="2"/>
                    <a:pt x="14" y="3"/>
                    <a:pt x="13" y="3"/>
                  </a:cubicBezTo>
                  <a:cubicBezTo>
                    <a:pt x="13" y="4"/>
                    <a:pt x="11" y="3"/>
                    <a:pt x="11" y="4"/>
                  </a:cubicBezTo>
                  <a:cubicBezTo>
                    <a:pt x="11" y="5"/>
                    <a:pt x="11" y="4"/>
                    <a:pt x="10" y="4"/>
                  </a:cubicBezTo>
                  <a:cubicBezTo>
                    <a:pt x="10" y="4"/>
                    <a:pt x="8" y="5"/>
                    <a:pt x="8" y="6"/>
                  </a:cubicBezTo>
                  <a:cubicBezTo>
                    <a:pt x="8" y="7"/>
                    <a:pt x="8" y="7"/>
                    <a:pt x="7" y="8"/>
                  </a:cubicBezTo>
                  <a:cubicBezTo>
                    <a:pt x="6" y="9"/>
                    <a:pt x="5" y="10"/>
                    <a:pt x="5" y="11"/>
                  </a:cubicBezTo>
                  <a:cubicBezTo>
                    <a:pt x="5" y="11"/>
                    <a:pt x="5" y="11"/>
                    <a:pt x="4" y="11"/>
                  </a:cubicBezTo>
                  <a:cubicBezTo>
                    <a:pt x="4" y="11"/>
                    <a:pt x="4" y="12"/>
                    <a:pt x="4" y="12"/>
                  </a:cubicBezTo>
                  <a:cubicBezTo>
                    <a:pt x="4" y="12"/>
                    <a:pt x="3" y="13"/>
                    <a:pt x="3" y="13"/>
                  </a:cubicBezTo>
                  <a:cubicBezTo>
                    <a:pt x="3" y="13"/>
                    <a:pt x="3" y="14"/>
                    <a:pt x="3" y="14"/>
                  </a:cubicBezTo>
                  <a:cubicBezTo>
                    <a:pt x="4" y="15"/>
                    <a:pt x="4" y="15"/>
                    <a:pt x="4" y="16"/>
                  </a:cubicBezTo>
                  <a:cubicBezTo>
                    <a:pt x="4" y="16"/>
                    <a:pt x="4" y="17"/>
                    <a:pt x="4" y="17"/>
                  </a:cubicBezTo>
                  <a:cubicBezTo>
                    <a:pt x="3" y="17"/>
                    <a:pt x="4" y="20"/>
                    <a:pt x="4" y="21"/>
                  </a:cubicBezTo>
                  <a:cubicBezTo>
                    <a:pt x="5" y="21"/>
                    <a:pt x="4" y="22"/>
                    <a:pt x="4" y="23"/>
                  </a:cubicBezTo>
                  <a:cubicBezTo>
                    <a:pt x="3" y="24"/>
                    <a:pt x="3" y="24"/>
                    <a:pt x="2" y="24"/>
                  </a:cubicBezTo>
                  <a:cubicBezTo>
                    <a:pt x="1" y="24"/>
                    <a:pt x="1" y="26"/>
                    <a:pt x="1" y="26"/>
                  </a:cubicBezTo>
                  <a:cubicBezTo>
                    <a:pt x="0" y="26"/>
                    <a:pt x="0" y="26"/>
                    <a:pt x="0" y="27"/>
                  </a:cubicBezTo>
                  <a:cubicBezTo>
                    <a:pt x="1" y="27"/>
                    <a:pt x="3" y="28"/>
                    <a:pt x="3" y="28"/>
                  </a:cubicBezTo>
                  <a:cubicBezTo>
                    <a:pt x="3" y="28"/>
                    <a:pt x="4" y="29"/>
                    <a:pt x="4"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1" name="Freeform 293">
              <a:extLst>
                <a:ext uri="{FF2B5EF4-FFF2-40B4-BE49-F238E27FC236}">
                  <a16:creationId xmlns:a16="http://schemas.microsoft.com/office/drawing/2014/main" id="{04FA5FF1-E143-468F-8A72-42276C60A7F3}"/>
                </a:ext>
              </a:extLst>
            </p:cNvPr>
            <p:cNvSpPr>
              <a:spLocks/>
            </p:cNvSpPr>
            <p:nvPr/>
          </p:nvSpPr>
          <p:spPr bwMode="auto">
            <a:xfrm>
              <a:off x="-4113213" y="2314575"/>
              <a:ext cx="104775" cy="114300"/>
            </a:xfrm>
            <a:custGeom>
              <a:avLst/>
              <a:gdLst>
                <a:gd name="T0" fmla="*/ 28 w 29"/>
                <a:gd name="T1" fmla="*/ 19 h 32"/>
                <a:gd name="T2" fmla="*/ 27 w 29"/>
                <a:gd name="T3" fmla="*/ 17 h 32"/>
                <a:gd name="T4" fmla="*/ 25 w 29"/>
                <a:gd name="T5" fmla="*/ 16 h 32"/>
                <a:gd name="T6" fmla="*/ 22 w 29"/>
                <a:gd name="T7" fmla="*/ 15 h 32"/>
                <a:gd name="T8" fmla="*/ 22 w 29"/>
                <a:gd name="T9" fmla="*/ 13 h 32"/>
                <a:gd name="T10" fmla="*/ 22 w 29"/>
                <a:gd name="T11" fmla="*/ 11 h 32"/>
                <a:gd name="T12" fmla="*/ 21 w 29"/>
                <a:gd name="T13" fmla="*/ 9 h 32"/>
                <a:gd name="T14" fmla="*/ 18 w 29"/>
                <a:gd name="T15" fmla="*/ 9 h 32"/>
                <a:gd name="T16" fmla="*/ 16 w 29"/>
                <a:gd name="T17" fmla="*/ 8 h 32"/>
                <a:gd name="T18" fmla="*/ 15 w 29"/>
                <a:gd name="T19" fmla="*/ 7 h 32"/>
                <a:gd name="T20" fmla="*/ 14 w 29"/>
                <a:gd name="T21" fmla="*/ 7 h 32"/>
                <a:gd name="T22" fmla="*/ 11 w 29"/>
                <a:gd name="T23" fmla="*/ 5 h 32"/>
                <a:gd name="T24" fmla="*/ 10 w 29"/>
                <a:gd name="T25" fmla="*/ 1 h 32"/>
                <a:gd name="T26" fmla="*/ 8 w 29"/>
                <a:gd name="T27" fmla="*/ 1 h 32"/>
                <a:gd name="T28" fmla="*/ 5 w 29"/>
                <a:gd name="T29" fmla="*/ 2 h 32"/>
                <a:gd name="T30" fmla="*/ 3 w 29"/>
                <a:gd name="T31" fmla="*/ 3 h 32"/>
                <a:gd name="T32" fmla="*/ 1 w 29"/>
                <a:gd name="T33" fmla="*/ 3 h 32"/>
                <a:gd name="T34" fmla="*/ 1 w 29"/>
                <a:gd name="T35" fmla="*/ 3 h 32"/>
                <a:gd name="T36" fmla="*/ 2 w 29"/>
                <a:gd name="T37" fmla="*/ 6 h 32"/>
                <a:gd name="T38" fmla="*/ 1 w 29"/>
                <a:gd name="T39" fmla="*/ 8 h 32"/>
                <a:gd name="T40" fmla="*/ 2 w 29"/>
                <a:gd name="T41" fmla="*/ 11 h 32"/>
                <a:gd name="T42" fmla="*/ 1 w 29"/>
                <a:gd name="T43" fmla="*/ 13 h 32"/>
                <a:gd name="T44" fmla="*/ 1 w 29"/>
                <a:gd name="T45" fmla="*/ 15 h 32"/>
                <a:gd name="T46" fmla="*/ 1 w 29"/>
                <a:gd name="T47" fmla="*/ 16 h 32"/>
                <a:gd name="T48" fmla="*/ 0 w 29"/>
                <a:gd name="T49" fmla="*/ 18 h 32"/>
                <a:gd name="T50" fmla="*/ 0 w 29"/>
                <a:gd name="T51" fmla="*/ 19 h 32"/>
                <a:gd name="T52" fmla="*/ 1 w 29"/>
                <a:gd name="T53" fmla="*/ 20 h 32"/>
                <a:gd name="T54" fmla="*/ 2 w 29"/>
                <a:gd name="T55" fmla="*/ 22 h 32"/>
                <a:gd name="T56" fmla="*/ 3 w 29"/>
                <a:gd name="T57" fmla="*/ 24 h 32"/>
                <a:gd name="T58" fmla="*/ 2 w 29"/>
                <a:gd name="T59" fmla="*/ 25 h 32"/>
                <a:gd name="T60" fmla="*/ 3 w 29"/>
                <a:gd name="T61" fmla="*/ 27 h 32"/>
                <a:gd name="T62" fmla="*/ 4 w 29"/>
                <a:gd name="T63" fmla="*/ 29 h 32"/>
                <a:gd name="T64" fmla="*/ 4 w 29"/>
                <a:gd name="T65" fmla="*/ 32 h 32"/>
                <a:gd name="T66" fmla="*/ 7 w 29"/>
                <a:gd name="T67" fmla="*/ 30 h 32"/>
                <a:gd name="T68" fmla="*/ 9 w 29"/>
                <a:gd name="T69" fmla="*/ 30 h 32"/>
                <a:gd name="T70" fmla="*/ 12 w 29"/>
                <a:gd name="T71" fmla="*/ 31 h 32"/>
                <a:gd name="T72" fmla="*/ 14 w 29"/>
                <a:gd name="T73" fmla="*/ 30 h 32"/>
                <a:gd name="T74" fmla="*/ 17 w 29"/>
                <a:gd name="T75" fmla="*/ 30 h 32"/>
                <a:gd name="T76" fmla="*/ 17 w 29"/>
                <a:gd name="T77" fmla="*/ 26 h 32"/>
                <a:gd name="T78" fmla="*/ 19 w 29"/>
                <a:gd name="T79" fmla="*/ 24 h 32"/>
                <a:gd name="T80" fmla="*/ 22 w 29"/>
                <a:gd name="T81" fmla="*/ 23 h 32"/>
                <a:gd name="T82" fmla="*/ 25 w 29"/>
                <a:gd name="T83" fmla="*/ 23 h 32"/>
                <a:gd name="T84" fmla="*/ 27 w 29"/>
                <a:gd name="T85" fmla="*/ 24 h 32"/>
                <a:gd name="T86" fmla="*/ 28 w 29"/>
                <a:gd name="T87" fmla="*/ 22 h 32"/>
                <a:gd name="T88" fmla="*/ 28 w 29"/>
                <a:gd name="T89"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32">
                  <a:moveTo>
                    <a:pt x="28" y="19"/>
                  </a:moveTo>
                  <a:cubicBezTo>
                    <a:pt x="28" y="18"/>
                    <a:pt x="27" y="18"/>
                    <a:pt x="27" y="17"/>
                  </a:cubicBezTo>
                  <a:cubicBezTo>
                    <a:pt x="27" y="16"/>
                    <a:pt x="26" y="16"/>
                    <a:pt x="25" y="16"/>
                  </a:cubicBezTo>
                  <a:cubicBezTo>
                    <a:pt x="23" y="16"/>
                    <a:pt x="22" y="16"/>
                    <a:pt x="22" y="15"/>
                  </a:cubicBezTo>
                  <a:cubicBezTo>
                    <a:pt x="22" y="14"/>
                    <a:pt x="21" y="13"/>
                    <a:pt x="22" y="13"/>
                  </a:cubicBezTo>
                  <a:cubicBezTo>
                    <a:pt x="23" y="12"/>
                    <a:pt x="22" y="12"/>
                    <a:pt x="22" y="11"/>
                  </a:cubicBezTo>
                  <a:cubicBezTo>
                    <a:pt x="22" y="10"/>
                    <a:pt x="21" y="10"/>
                    <a:pt x="21" y="9"/>
                  </a:cubicBezTo>
                  <a:cubicBezTo>
                    <a:pt x="20" y="9"/>
                    <a:pt x="18" y="10"/>
                    <a:pt x="18" y="9"/>
                  </a:cubicBezTo>
                  <a:cubicBezTo>
                    <a:pt x="18" y="8"/>
                    <a:pt x="17" y="8"/>
                    <a:pt x="16" y="8"/>
                  </a:cubicBezTo>
                  <a:cubicBezTo>
                    <a:pt x="16" y="8"/>
                    <a:pt x="16" y="7"/>
                    <a:pt x="15" y="7"/>
                  </a:cubicBezTo>
                  <a:cubicBezTo>
                    <a:pt x="15" y="7"/>
                    <a:pt x="15" y="7"/>
                    <a:pt x="14" y="7"/>
                  </a:cubicBezTo>
                  <a:cubicBezTo>
                    <a:pt x="13" y="7"/>
                    <a:pt x="12" y="6"/>
                    <a:pt x="11" y="5"/>
                  </a:cubicBezTo>
                  <a:cubicBezTo>
                    <a:pt x="10" y="4"/>
                    <a:pt x="10" y="1"/>
                    <a:pt x="10" y="1"/>
                  </a:cubicBezTo>
                  <a:cubicBezTo>
                    <a:pt x="10" y="0"/>
                    <a:pt x="9" y="1"/>
                    <a:pt x="8" y="1"/>
                  </a:cubicBezTo>
                  <a:cubicBezTo>
                    <a:pt x="7" y="1"/>
                    <a:pt x="6" y="1"/>
                    <a:pt x="5" y="2"/>
                  </a:cubicBezTo>
                  <a:cubicBezTo>
                    <a:pt x="4" y="2"/>
                    <a:pt x="4" y="2"/>
                    <a:pt x="3" y="3"/>
                  </a:cubicBezTo>
                  <a:cubicBezTo>
                    <a:pt x="3" y="3"/>
                    <a:pt x="2" y="4"/>
                    <a:pt x="1" y="3"/>
                  </a:cubicBezTo>
                  <a:cubicBezTo>
                    <a:pt x="1" y="3"/>
                    <a:pt x="1" y="3"/>
                    <a:pt x="1" y="3"/>
                  </a:cubicBezTo>
                  <a:cubicBezTo>
                    <a:pt x="1" y="4"/>
                    <a:pt x="2" y="6"/>
                    <a:pt x="2" y="6"/>
                  </a:cubicBezTo>
                  <a:cubicBezTo>
                    <a:pt x="2" y="7"/>
                    <a:pt x="2" y="7"/>
                    <a:pt x="1" y="8"/>
                  </a:cubicBezTo>
                  <a:cubicBezTo>
                    <a:pt x="1" y="8"/>
                    <a:pt x="2" y="10"/>
                    <a:pt x="2" y="11"/>
                  </a:cubicBezTo>
                  <a:cubicBezTo>
                    <a:pt x="2" y="11"/>
                    <a:pt x="1" y="12"/>
                    <a:pt x="1" y="13"/>
                  </a:cubicBezTo>
                  <a:cubicBezTo>
                    <a:pt x="2" y="13"/>
                    <a:pt x="1" y="14"/>
                    <a:pt x="1" y="15"/>
                  </a:cubicBezTo>
                  <a:cubicBezTo>
                    <a:pt x="1" y="15"/>
                    <a:pt x="1" y="15"/>
                    <a:pt x="1" y="16"/>
                  </a:cubicBezTo>
                  <a:cubicBezTo>
                    <a:pt x="1" y="16"/>
                    <a:pt x="1" y="17"/>
                    <a:pt x="0" y="18"/>
                  </a:cubicBezTo>
                  <a:cubicBezTo>
                    <a:pt x="0" y="18"/>
                    <a:pt x="0" y="18"/>
                    <a:pt x="0" y="19"/>
                  </a:cubicBezTo>
                  <a:cubicBezTo>
                    <a:pt x="0" y="19"/>
                    <a:pt x="0" y="19"/>
                    <a:pt x="1" y="20"/>
                  </a:cubicBezTo>
                  <a:cubicBezTo>
                    <a:pt x="2" y="20"/>
                    <a:pt x="1" y="21"/>
                    <a:pt x="2" y="22"/>
                  </a:cubicBezTo>
                  <a:cubicBezTo>
                    <a:pt x="2" y="23"/>
                    <a:pt x="3" y="23"/>
                    <a:pt x="3" y="24"/>
                  </a:cubicBezTo>
                  <a:cubicBezTo>
                    <a:pt x="2" y="24"/>
                    <a:pt x="3" y="25"/>
                    <a:pt x="2" y="25"/>
                  </a:cubicBezTo>
                  <a:cubicBezTo>
                    <a:pt x="1" y="26"/>
                    <a:pt x="2" y="27"/>
                    <a:pt x="3" y="27"/>
                  </a:cubicBezTo>
                  <a:cubicBezTo>
                    <a:pt x="3" y="27"/>
                    <a:pt x="3" y="29"/>
                    <a:pt x="4" y="29"/>
                  </a:cubicBezTo>
                  <a:cubicBezTo>
                    <a:pt x="4" y="30"/>
                    <a:pt x="4" y="31"/>
                    <a:pt x="4" y="32"/>
                  </a:cubicBezTo>
                  <a:cubicBezTo>
                    <a:pt x="4" y="32"/>
                    <a:pt x="6" y="31"/>
                    <a:pt x="7" y="30"/>
                  </a:cubicBezTo>
                  <a:cubicBezTo>
                    <a:pt x="9" y="29"/>
                    <a:pt x="8" y="30"/>
                    <a:pt x="9" y="30"/>
                  </a:cubicBezTo>
                  <a:cubicBezTo>
                    <a:pt x="11" y="30"/>
                    <a:pt x="12" y="30"/>
                    <a:pt x="12" y="31"/>
                  </a:cubicBezTo>
                  <a:cubicBezTo>
                    <a:pt x="13" y="32"/>
                    <a:pt x="13" y="30"/>
                    <a:pt x="14" y="30"/>
                  </a:cubicBezTo>
                  <a:cubicBezTo>
                    <a:pt x="14" y="29"/>
                    <a:pt x="16" y="30"/>
                    <a:pt x="17" y="30"/>
                  </a:cubicBezTo>
                  <a:cubicBezTo>
                    <a:pt x="17" y="30"/>
                    <a:pt x="17" y="27"/>
                    <a:pt x="17" y="26"/>
                  </a:cubicBezTo>
                  <a:cubicBezTo>
                    <a:pt x="17" y="26"/>
                    <a:pt x="18" y="24"/>
                    <a:pt x="19" y="24"/>
                  </a:cubicBezTo>
                  <a:cubicBezTo>
                    <a:pt x="20" y="23"/>
                    <a:pt x="21" y="24"/>
                    <a:pt x="22" y="23"/>
                  </a:cubicBezTo>
                  <a:cubicBezTo>
                    <a:pt x="23" y="23"/>
                    <a:pt x="24" y="23"/>
                    <a:pt x="25" y="23"/>
                  </a:cubicBezTo>
                  <a:cubicBezTo>
                    <a:pt x="26" y="23"/>
                    <a:pt x="26" y="24"/>
                    <a:pt x="27" y="24"/>
                  </a:cubicBezTo>
                  <a:cubicBezTo>
                    <a:pt x="27" y="24"/>
                    <a:pt x="28" y="23"/>
                    <a:pt x="28" y="22"/>
                  </a:cubicBezTo>
                  <a:cubicBezTo>
                    <a:pt x="28" y="22"/>
                    <a:pt x="29" y="20"/>
                    <a:pt x="28" y="1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2" name="Freeform 294">
              <a:extLst>
                <a:ext uri="{FF2B5EF4-FFF2-40B4-BE49-F238E27FC236}">
                  <a16:creationId xmlns:a16="http://schemas.microsoft.com/office/drawing/2014/main" id="{8FD743B4-8D38-40EA-8352-26D17C3F4F21}"/>
                </a:ext>
              </a:extLst>
            </p:cNvPr>
            <p:cNvSpPr>
              <a:spLocks/>
            </p:cNvSpPr>
            <p:nvPr/>
          </p:nvSpPr>
          <p:spPr bwMode="auto">
            <a:xfrm>
              <a:off x="-4214813" y="2232025"/>
              <a:ext cx="107950" cy="157163"/>
            </a:xfrm>
            <a:custGeom>
              <a:avLst/>
              <a:gdLst>
                <a:gd name="T0" fmla="*/ 28 w 30"/>
                <a:gd name="T1" fmla="*/ 42 h 44"/>
                <a:gd name="T2" fmla="*/ 28 w 30"/>
                <a:gd name="T3" fmla="*/ 42 h 44"/>
                <a:gd name="T4" fmla="*/ 28 w 30"/>
                <a:gd name="T5" fmla="*/ 41 h 44"/>
                <a:gd name="T6" fmla="*/ 29 w 30"/>
                <a:gd name="T7" fmla="*/ 39 h 44"/>
                <a:gd name="T8" fmla="*/ 29 w 30"/>
                <a:gd name="T9" fmla="*/ 38 h 44"/>
                <a:gd name="T10" fmla="*/ 29 w 30"/>
                <a:gd name="T11" fmla="*/ 36 h 44"/>
                <a:gd name="T12" fmla="*/ 30 w 30"/>
                <a:gd name="T13" fmla="*/ 34 h 44"/>
                <a:gd name="T14" fmla="*/ 29 w 30"/>
                <a:gd name="T15" fmla="*/ 31 h 44"/>
                <a:gd name="T16" fmla="*/ 30 w 30"/>
                <a:gd name="T17" fmla="*/ 29 h 44"/>
                <a:gd name="T18" fmla="*/ 29 w 30"/>
                <a:gd name="T19" fmla="*/ 26 h 44"/>
                <a:gd name="T20" fmla="*/ 26 w 30"/>
                <a:gd name="T21" fmla="*/ 26 h 44"/>
                <a:gd name="T22" fmla="*/ 26 w 30"/>
                <a:gd name="T23" fmla="*/ 23 h 44"/>
                <a:gd name="T24" fmla="*/ 25 w 30"/>
                <a:gd name="T25" fmla="*/ 23 h 44"/>
                <a:gd name="T26" fmla="*/ 22 w 30"/>
                <a:gd name="T27" fmla="*/ 24 h 44"/>
                <a:gd name="T28" fmla="*/ 21 w 30"/>
                <a:gd name="T29" fmla="*/ 22 h 44"/>
                <a:gd name="T30" fmla="*/ 20 w 30"/>
                <a:gd name="T31" fmla="*/ 22 h 44"/>
                <a:gd name="T32" fmla="*/ 19 w 30"/>
                <a:gd name="T33" fmla="*/ 20 h 44"/>
                <a:gd name="T34" fmla="*/ 18 w 30"/>
                <a:gd name="T35" fmla="*/ 18 h 44"/>
                <a:gd name="T36" fmla="*/ 19 w 30"/>
                <a:gd name="T37" fmla="*/ 16 h 44"/>
                <a:gd name="T38" fmla="*/ 20 w 30"/>
                <a:gd name="T39" fmla="*/ 15 h 44"/>
                <a:gd name="T40" fmla="*/ 20 w 30"/>
                <a:gd name="T41" fmla="*/ 13 h 44"/>
                <a:gd name="T42" fmla="*/ 22 w 30"/>
                <a:gd name="T43" fmla="*/ 11 h 44"/>
                <a:gd name="T44" fmla="*/ 25 w 30"/>
                <a:gd name="T45" fmla="*/ 10 h 44"/>
                <a:gd name="T46" fmla="*/ 27 w 30"/>
                <a:gd name="T47" fmla="*/ 10 h 44"/>
                <a:gd name="T48" fmla="*/ 26 w 30"/>
                <a:gd name="T49" fmla="*/ 9 h 44"/>
                <a:gd name="T50" fmla="*/ 27 w 30"/>
                <a:gd name="T51" fmla="*/ 7 h 44"/>
                <a:gd name="T52" fmla="*/ 25 w 30"/>
                <a:gd name="T53" fmla="*/ 6 h 44"/>
                <a:gd name="T54" fmla="*/ 24 w 30"/>
                <a:gd name="T55" fmla="*/ 6 h 44"/>
                <a:gd name="T56" fmla="*/ 22 w 30"/>
                <a:gd name="T57" fmla="*/ 6 h 44"/>
                <a:gd name="T58" fmla="*/ 20 w 30"/>
                <a:gd name="T59" fmla="*/ 6 h 44"/>
                <a:gd name="T60" fmla="*/ 19 w 30"/>
                <a:gd name="T61" fmla="*/ 4 h 44"/>
                <a:gd name="T62" fmla="*/ 17 w 30"/>
                <a:gd name="T63" fmla="*/ 3 h 44"/>
                <a:gd name="T64" fmla="*/ 16 w 30"/>
                <a:gd name="T65" fmla="*/ 1 h 44"/>
                <a:gd name="T66" fmla="*/ 14 w 30"/>
                <a:gd name="T67" fmla="*/ 1 h 44"/>
                <a:gd name="T68" fmla="*/ 14 w 30"/>
                <a:gd name="T69" fmla="*/ 2 h 44"/>
                <a:gd name="T70" fmla="*/ 13 w 30"/>
                <a:gd name="T71" fmla="*/ 5 h 44"/>
                <a:gd name="T72" fmla="*/ 9 w 30"/>
                <a:gd name="T73" fmla="*/ 7 h 44"/>
                <a:gd name="T74" fmla="*/ 7 w 30"/>
                <a:gd name="T75" fmla="*/ 11 h 44"/>
                <a:gd name="T76" fmla="*/ 5 w 30"/>
                <a:gd name="T77" fmla="*/ 11 h 44"/>
                <a:gd name="T78" fmla="*/ 3 w 30"/>
                <a:gd name="T79" fmla="*/ 11 h 44"/>
                <a:gd name="T80" fmla="*/ 3 w 30"/>
                <a:gd name="T81" fmla="*/ 9 h 44"/>
                <a:gd name="T82" fmla="*/ 3 w 30"/>
                <a:gd name="T83" fmla="*/ 8 h 44"/>
                <a:gd name="T84" fmla="*/ 1 w 30"/>
                <a:gd name="T85" fmla="*/ 10 h 44"/>
                <a:gd name="T86" fmla="*/ 2 w 30"/>
                <a:gd name="T87" fmla="*/ 13 h 44"/>
                <a:gd name="T88" fmla="*/ 1 w 30"/>
                <a:gd name="T89" fmla="*/ 14 h 44"/>
                <a:gd name="T90" fmla="*/ 3 w 30"/>
                <a:gd name="T91" fmla="*/ 16 h 44"/>
                <a:gd name="T92" fmla="*/ 6 w 30"/>
                <a:gd name="T93" fmla="*/ 19 h 44"/>
                <a:gd name="T94" fmla="*/ 7 w 30"/>
                <a:gd name="T95" fmla="*/ 23 h 44"/>
                <a:gd name="T96" fmla="*/ 11 w 30"/>
                <a:gd name="T97" fmla="*/ 30 h 44"/>
                <a:gd name="T98" fmla="*/ 12 w 30"/>
                <a:gd name="T99" fmla="*/ 33 h 44"/>
                <a:gd name="T100" fmla="*/ 13 w 30"/>
                <a:gd name="T101" fmla="*/ 35 h 44"/>
                <a:gd name="T102" fmla="*/ 17 w 30"/>
                <a:gd name="T103" fmla="*/ 37 h 44"/>
                <a:gd name="T104" fmla="*/ 24 w 30"/>
                <a:gd name="T105" fmla="*/ 41 h 44"/>
                <a:gd name="T106" fmla="*/ 26 w 30"/>
                <a:gd name="T107" fmla="*/ 44 h 44"/>
                <a:gd name="T108" fmla="*/ 27 w 30"/>
                <a:gd name="T109" fmla="*/ 44 h 44"/>
                <a:gd name="T110" fmla="*/ 27 w 30"/>
                <a:gd name="T111" fmla="*/ 44 h 44"/>
                <a:gd name="T112" fmla="*/ 28 w 30"/>
                <a:gd name="T113"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 h="44">
                  <a:moveTo>
                    <a:pt x="28" y="42"/>
                  </a:moveTo>
                  <a:cubicBezTo>
                    <a:pt x="28" y="42"/>
                    <a:pt x="28" y="42"/>
                    <a:pt x="28" y="42"/>
                  </a:cubicBezTo>
                  <a:cubicBezTo>
                    <a:pt x="28" y="41"/>
                    <a:pt x="28" y="41"/>
                    <a:pt x="28" y="41"/>
                  </a:cubicBezTo>
                  <a:cubicBezTo>
                    <a:pt x="29" y="40"/>
                    <a:pt x="29" y="39"/>
                    <a:pt x="29" y="39"/>
                  </a:cubicBezTo>
                  <a:cubicBezTo>
                    <a:pt x="29" y="38"/>
                    <a:pt x="29" y="38"/>
                    <a:pt x="29" y="38"/>
                  </a:cubicBezTo>
                  <a:cubicBezTo>
                    <a:pt x="29" y="37"/>
                    <a:pt x="30" y="36"/>
                    <a:pt x="29" y="36"/>
                  </a:cubicBezTo>
                  <a:cubicBezTo>
                    <a:pt x="29" y="35"/>
                    <a:pt x="30" y="34"/>
                    <a:pt x="30" y="34"/>
                  </a:cubicBezTo>
                  <a:cubicBezTo>
                    <a:pt x="30" y="33"/>
                    <a:pt x="29" y="31"/>
                    <a:pt x="29" y="31"/>
                  </a:cubicBezTo>
                  <a:cubicBezTo>
                    <a:pt x="30" y="30"/>
                    <a:pt x="30" y="30"/>
                    <a:pt x="30" y="29"/>
                  </a:cubicBezTo>
                  <a:cubicBezTo>
                    <a:pt x="30" y="29"/>
                    <a:pt x="29" y="27"/>
                    <a:pt x="29" y="26"/>
                  </a:cubicBezTo>
                  <a:cubicBezTo>
                    <a:pt x="28" y="26"/>
                    <a:pt x="27" y="26"/>
                    <a:pt x="26" y="26"/>
                  </a:cubicBezTo>
                  <a:cubicBezTo>
                    <a:pt x="26" y="26"/>
                    <a:pt x="26" y="24"/>
                    <a:pt x="26" y="23"/>
                  </a:cubicBezTo>
                  <a:cubicBezTo>
                    <a:pt x="26" y="22"/>
                    <a:pt x="25" y="23"/>
                    <a:pt x="25" y="23"/>
                  </a:cubicBezTo>
                  <a:cubicBezTo>
                    <a:pt x="24" y="24"/>
                    <a:pt x="23" y="24"/>
                    <a:pt x="22" y="24"/>
                  </a:cubicBezTo>
                  <a:cubicBezTo>
                    <a:pt x="21" y="24"/>
                    <a:pt x="22" y="22"/>
                    <a:pt x="21" y="22"/>
                  </a:cubicBezTo>
                  <a:cubicBezTo>
                    <a:pt x="20" y="22"/>
                    <a:pt x="20" y="22"/>
                    <a:pt x="20" y="22"/>
                  </a:cubicBezTo>
                  <a:cubicBezTo>
                    <a:pt x="20" y="21"/>
                    <a:pt x="19" y="20"/>
                    <a:pt x="19" y="20"/>
                  </a:cubicBezTo>
                  <a:cubicBezTo>
                    <a:pt x="18" y="19"/>
                    <a:pt x="18" y="18"/>
                    <a:pt x="18" y="18"/>
                  </a:cubicBezTo>
                  <a:cubicBezTo>
                    <a:pt x="19" y="17"/>
                    <a:pt x="18" y="17"/>
                    <a:pt x="19" y="16"/>
                  </a:cubicBezTo>
                  <a:cubicBezTo>
                    <a:pt x="19" y="15"/>
                    <a:pt x="20" y="16"/>
                    <a:pt x="20" y="15"/>
                  </a:cubicBezTo>
                  <a:cubicBezTo>
                    <a:pt x="19" y="14"/>
                    <a:pt x="20" y="13"/>
                    <a:pt x="20" y="13"/>
                  </a:cubicBezTo>
                  <a:cubicBezTo>
                    <a:pt x="20" y="12"/>
                    <a:pt x="21" y="12"/>
                    <a:pt x="22" y="11"/>
                  </a:cubicBezTo>
                  <a:cubicBezTo>
                    <a:pt x="23" y="10"/>
                    <a:pt x="24" y="11"/>
                    <a:pt x="25" y="10"/>
                  </a:cubicBezTo>
                  <a:cubicBezTo>
                    <a:pt x="26" y="10"/>
                    <a:pt x="27" y="10"/>
                    <a:pt x="27" y="10"/>
                  </a:cubicBezTo>
                  <a:cubicBezTo>
                    <a:pt x="27" y="10"/>
                    <a:pt x="26" y="9"/>
                    <a:pt x="26" y="9"/>
                  </a:cubicBezTo>
                  <a:cubicBezTo>
                    <a:pt x="25" y="8"/>
                    <a:pt x="27" y="8"/>
                    <a:pt x="27" y="7"/>
                  </a:cubicBezTo>
                  <a:cubicBezTo>
                    <a:pt x="27" y="6"/>
                    <a:pt x="26" y="6"/>
                    <a:pt x="25" y="6"/>
                  </a:cubicBezTo>
                  <a:cubicBezTo>
                    <a:pt x="25" y="5"/>
                    <a:pt x="24" y="6"/>
                    <a:pt x="24" y="6"/>
                  </a:cubicBezTo>
                  <a:cubicBezTo>
                    <a:pt x="23" y="5"/>
                    <a:pt x="23" y="6"/>
                    <a:pt x="22" y="6"/>
                  </a:cubicBezTo>
                  <a:cubicBezTo>
                    <a:pt x="22" y="6"/>
                    <a:pt x="20" y="6"/>
                    <a:pt x="20" y="6"/>
                  </a:cubicBezTo>
                  <a:cubicBezTo>
                    <a:pt x="20" y="5"/>
                    <a:pt x="19" y="5"/>
                    <a:pt x="19" y="4"/>
                  </a:cubicBezTo>
                  <a:cubicBezTo>
                    <a:pt x="19" y="4"/>
                    <a:pt x="18" y="3"/>
                    <a:pt x="17" y="3"/>
                  </a:cubicBezTo>
                  <a:cubicBezTo>
                    <a:pt x="16" y="3"/>
                    <a:pt x="17" y="1"/>
                    <a:pt x="16" y="1"/>
                  </a:cubicBezTo>
                  <a:cubicBezTo>
                    <a:pt x="16" y="0"/>
                    <a:pt x="15" y="1"/>
                    <a:pt x="14" y="1"/>
                  </a:cubicBezTo>
                  <a:cubicBezTo>
                    <a:pt x="15" y="2"/>
                    <a:pt x="15" y="2"/>
                    <a:pt x="14" y="2"/>
                  </a:cubicBezTo>
                  <a:cubicBezTo>
                    <a:pt x="14" y="3"/>
                    <a:pt x="14" y="3"/>
                    <a:pt x="13" y="5"/>
                  </a:cubicBezTo>
                  <a:cubicBezTo>
                    <a:pt x="12" y="6"/>
                    <a:pt x="10" y="7"/>
                    <a:pt x="9" y="7"/>
                  </a:cubicBezTo>
                  <a:cubicBezTo>
                    <a:pt x="8" y="8"/>
                    <a:pt x="7" y="10"/>
                    <a:pt x="7" y="11"/>
                  </a:cubicBezTo>
                  <a:cubicBezTo>
                    <a:pt x="6" y="12"/>
                    <a:pt x="5" y="12"/>
                    <a:pt x="5" y="11"/>
                  </a:cubicBezTo>
                  <a:cubicBezTo>
                    <a:pt x="4" y="10"/>
                    <a:pt x="4" y="11"/>
                    <a:pt x="3" y="11"/>
                  </a:cubicBezTo>
                  <a:cubicBezTo>
                    <a:pt x="2" y="10"/>
                    <a:pt x="3" y="10"/>
                    <a:pt x="3" y="9"/>
                  </a:cubicBezTo>
                  <a:cubicBezTo>
                    <a:pt x="3" y="9"/>
                    <a:pt x="3" y="9"/>
                    <a:pt x="3" y="8"/>
                  </a:cubicBezTo>
                  <a:cubicBezTo>
                    <a:pt x="2" y="8"/>
                    <a:pt x="1" y="9"/>
                    <a:pt x="1" y="10"/>
                  </a:cubicBezTo>
                  <a:cubicBezTo>
                    <a:pt x="0" y="11"/>
                    <a:pt x="1" y="13"/>
                    <a:pt x="2" y="13"/>
                  </a:cubicBezTo>
                  <a:cubicBezTo>
                    <a:pt x="2" y="14"/>
                    <a:pt x="1" y="13"/>
                    <a:pt x="1" y="14"/>
                  </a:cubicBezTo>
                  <a:cubicBezTo>
                    <a:pt x="1" y="15"/>
                    <a:pt x="3" y="15"/>
                    <a:pt x="3" y="16"/>
                  </a:cubicBezTo>
                  <a:cubicBezTo>
                    <a:pt x="4" y="17"/>
                    <a:pt x="5" y="18"/>
                    <a:pt x="6" y="19"/>
                  </a:cubicBezTo>
                  <a:cubicBezTo>
                    <a:pt x="6" y="20"/>
                    <a:pt x="7" y="21"/>
                    <a:pt x="7" y="23"/>
                  </a:cubicBezTo>
                  <a:cubicBezTo>
                    <a:pt x="8" y="25"/>
                    <a:pt x="10" y="28"/>
                    <a:pt x="11" y="30"/>
                  </a:cubicBezTo>
                  <a:cubicBezTo>
                    <a:pt x="12" y="31"/>
                    <a:pt x="13" y="32"/>
                    <a:pt x="12" y="33"/>
                  </a:cubicBezTo>
                  <a:cubicBezTo>
                    <a:pt x="12" y="33"/>
                    <a:pt x="12" y="34"/>
                    <a:pt x="13" y="35"/>
                  </a:cubicBezTo>
                  <a:cubicBezTo>
                    <a:pt x="14" y="35"/>
                    <a:pt x="15" y="36"/>
                    <a:pt x="17" y="37"/>
                  </a:cubicBezTo>
                  <a:cubicBezTo>
                    <a:pt x="19" y="38"/>
                    <a:pt x="23" y="40"/>
                    <a:pt x="24" y="41"/>
                  </a:cubicBezTo>
                  <a:cubicBezTo>
                    <a:pt x="24" y="42"/>
                    <a:pt x="26" y="43"/>
                    <a:pt x="26" y="44"/>
                  </a:cubicBezTo>
                  <a:cubicBezTo>
                    <a:pt x="26" y="44"/>
                    <a:pt x="27" y="44"/>
                    <a:pt x="27" y="44"/>
                  </a:cubicBezTo>
                  <a:cubicBezTo>
                    <a:pt x="27" y="44"/>
                    <a:pt x="27" y="44"/>
                    <a:pt x="27" y="44"/>
                  </a:cubicBezTo>
                  <a:cubicBezTo>
                    <a:pt x="28" y="43"/>
                    <a:pt x="28" y="42"/>
                    <a:pt x="28" y="4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3" name="Freeform 295">
              <a:extLst>
                <a:ext uri="{FF2B5EF4-FFF2-40B4-BE49-F238E27FC236}">
                  <a16:creationId xmlns:a16="http://schemas.microsoft.com/office/drawing/2014/main" id="{FF62A63B-C969-491C-89AE-080A06EEB970}"/>
                </a:ext>
              </a:extLst>
            </p:cNvPr>
            <p:cNvSpPr>
              <a:spLocks/>
            </p:cNvSpPr>
            <p:nvPr/>
          </p:nvSpPr>
          <p:spPr bwMode="auto">
            <a:xfrm>
              <a:off x="-4146550" y="2130425"/>
              <a:ext cx="115887" cy="96838"/>
            </a:xfrm>
            <a:custGeom>
              <a:avLst/>
              <a:gdLst>
                <a:gd name="T0" fmla="*/ 3 w 32"/>
                <a:gd name="T1" fmla="*/ 1 h 27"/>
                <a:gd name="T2" fmla="*/ 1 w 32"/>
                <a:gd name="T3" fmla="*/ 4 h 27"/>
                <a:gd name="T4" fmla="*/ 1 w 32"/>
                <a:gd name="T5" fmla="*/ 6 h 27"/>
                <a:gd name="T6" fmla="*/ 0 w 32"/>
                <a:gd name="T7" fmla="*/ 7 h 27"/>
                <a:gd name="T8" fmla="*/ 2 w 32"/>
                <a:gd name="T9" fmla="*/ 7 h 27"/>
                <a:gd name="T10" fmla="*/ 3 w 32"/>
                <a:gd name="T11" fmla="*/ 9 h 27"/>
                <a:gd name="T12" fmla="*/ 4 w 32"/>
                <a:gd name="T13" fmla="*/ 12 h 27"/>
                <a:gd name="T14" fmla="*/ 8 w 32"/>
                <a:gd name="T15" fmla="*/ 12 h 27"/>
                <a:gd name="T16" fmla="*/ 11 w 32"/>
                <a:gd name="T17" fmla="*/ 14 h 27"/>
                <a:gd name="T18" fmla="*/ 14 w 32"/>
                <a:gd name="T19" fmla="*/ 14 h 27"/>
                <a:gd name="T20" fmla="*/ 14 w 32"/>
                <a:gd name="T21" fmla="*/ 19 h 27"/>
                <a:gd name="T22" fmla="*/ 14 w 32"/>
                <a:gd name="T23" fmla="*/ 20 h 27"/>
                <a:gd name="T24" fmla="*/ 14 w 32"/>
                <a:gd name="T25" fmla="*/ 22 h 27"/>
                <a:gd name="T26" fmla="*/ 15 w 32"/>
                <a:gd name="T27" fmla="*/ 23 h 27"/>
                <a:gd name="T28" fmla="*/ 14 w 32"/>
                <a:gd name="T29" fmla="*/ 24 h 27"/>
                <a:gd name="T30" fmla="*/ 16 w 32"/>
                <a:gd name="T31" fmla="*/ 26 h 27"/>
                <a:gd name="T32" fmla="*/ 18 w 32"/>
                <a:gd name="T33" fmla="*/ 26 h 27"/>
                <a:gd name="T34" fmla="*/ 19 w 32"/>
                <a:gd name="T35" fmla="*/ 26 h 27"/>
                <a:gd name="T36" fmla="*/ 20 w 32"/>
                <a:gd name="T37" fmla="*/ 25 h 27"/>
                <a:gd name="T38" fmla="*/ 22 w 32"/>
                <a:gd name="T39" fmla="*/ 25 h 27"/>
                <a:gd name="T40" fmla="*/ 23 w 32"/>
                <a:gd name="T41" fmla="*/ 23 h 27"/>
                <a:gd name="T42" fmla="*/ 24 w 32"/>
                <a:gd name="T43" fmla="*/ 22 h 27"/>
                <a:gd name="T44" fmla="*/ 22 w 32"/>
                <a:gd name="T45" fmla="*/ 22 h 27"/>
                <a:gd name="T46" fmla="*/ 22 w 32"/>
                <a:gd name="T47" fmla="*/ 21 h 27"/>
                <a:gd name="T48" fmla="*/ 21 w 32"/>
                <a:gd name="T49" fmla="*/ 19 h 27"/>
                <a:gd name="T50" fmla="*/ 22 w 32"/>
                <a:gd name="T51" fmla="*/ 19 h 27"/>
                <a:gd name="T52" fmla="*/ 24 w 32"/>
                <a:gd name="T53" fmla="*/ 19 h 27"/>
                <a:gd name="T54" fmla="*/ 25 w 32"/>
                <a:gd name="T55" fmla="*/ 19 h 27"/>
                <a:gd name="T56" fmla="*/ 27 w 32"/>
                <a:gd name="T57" fmla="*/ 18 h 27"/>
                <a:gd name="T58" fmla="*/ 30 w 32"/>
                <a:gd name="T59" fmla="*/ 17 h 27"/>
                <a:gd name="T60" fmla="*/ 30 w 32"/>
                <a:gd name="T61" fmla="*/ 17 h 27"/>
                <a:gd name="T62" fmla="*/ 29 w 32"/>
                <a:gd name="T63" fmla="*/ 15 h 27"/>
                <a:gd name="T64" fmla="*/ 29 w 32"/>
                <a:gd name="T65" fmla="*/ 13 h 27"/>
                <a:gd name="T66" fmla="*/ 30 w 32"/>
                <a:gd name="T67" fmla="*/ 12 h 27"/>
                <a:gd name="T68" fmla="*/ 31 w 32"/>
                <a:gd name="T69" fmla="*/ 11 h 27"/>
                <a:gd name="T70" fmla="*/ 31 w 32"/>
                <a:gd name="T71" fmla="*/ 9 h 27"/>
                <a:gd name="T72" fmla="*/ 32 w 32"/>
                <a:gd name="T73" fmla="*/ 8 h 27"/>
                <a:gd name="T74" fmla="*/ 29 w 32"/>
                <a:gd name="T75" fmla="*/ 8 h 27"/>
                <a:gd name="T76" fmla="*/ 29 w 32"/>
                <a:gd name="T77" fmla="*/ 6 h 27"/>
                <a:gd name="T78" fmla="*/ 26 w 32"/>
                <a:gd name="T79" fmla="*/ 5 h 27"/>
                <a:gd name="T80" fmla="*/ 26 w 32"/>
                <a:gd name="T81" fmla="*/ 4 h 27"/>
                <a:gd name="T82" fmla="*/ 24 w 32"/>
                <a:gd name="T83" fmla="*/ 3 h 27"/>
                <a:gd name="T84" fmla="*/ 20 w 32"/>
                <a:gd name="T85" fmla="*/ 5 h 27"/>
                <a:gd name="T86" fmla="*/ 16 w 32"/>
                <a:gd name="T87" fmla="*/ 3 h 27"/>
                <a:gd name="T88" fmla="*/ 12 w 32"/>
                <a:gd name="T89" fmla="*/ 3 h 27"/>
                <a:gd name="T90" fmla="*/ 11 w 32"/>
                <a:gd name="T91" fmla="*/ 1 h 27"/>
                <a:gd name="T92" fmla="*/ 9 w 32"/>
                <a:gd name="T93" fmla="*/ 0 h 27"/>
                <a:gd name="T94" fmla="*/ 8 w 32"/>
                <a:gd name="T95" fmla="*/ 1 h 27"/>
                <a:gd name="T96" fmla="*/ 5 w 32"/>
                <a:gd name="T97" fmla="*/ 3 h 27"/>
                <a:gd name="T98" fmla="*/ 6 w 32"/>
                <a:gd name="T99" fmla="*/ 6 h 27"/>
                <a:gd name="T100" fmla="*/ 3 w 32"/>
                <a:gd name="T101" fmla="*/ 6 h 27"/>
                <a:gd name="T102" fmla="*/ 4 w 32"/>
                <a:gd name="T103" fmla="*/ 3 h 27"/>
                <a:gd name="T104" fmla="*/ 4 w 32"/>
                <a:gd name="T105" fmla="*/ 1 h 27"/>
                <a:gd name="T106" fmla="*/ 3 w 32"/>
                <a:gd name="T10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27">
                  <a:moveTo>
                    <a:pt x="3" y="1"/>
                  </a:moveTo>
                  <a:cubicBezTo>
                    <a:pt x="3" y="2"/>
                    <a:pt x="1" y="3"/>
                    <a:pt x="1" y="4"/>
                  </a:cubicBezTo>
                  <a:cubicBezTo>
                    <a:pt x="1" y="5"/>
                    <a:pt x="1" y="5"/>
                    <a:pt x="1" y="6"/>
                  </a:cubicBezTo>
                  <a:cubicBezTo>
                    <a:pt x="0" y="6"/>
                    <a:pt x="0" y="7"/>
                    <a:pt x="0" y="7"/>
                  </a:cubicBezTo>
                  <a:cubicBezTo>
                    <a:pt x="1" y="7"/>
                    <a:pt x="2" y="7"/>
                    <a:pt x="2" y="7"/>
                  </a:cubicBezTo>
                  <a:cubicBezTo>
                    <a:pt x="2" y="8"/>
                    <a:pt x="3" y="8"/>
                    <a:pt x="3" y="9"/>
                  </a:cubicBezTo>
                  <a:cubicBezTo>
                    <a:pt x="3" y="10"/>
                    <a:pt x="2" y="12"/>
                    <a:pt x="4" y="12"/>
                  </a:cubicBezTo>
                  <a:cubicBezTo>
                    <a:pt x="6" y="12"/>
                    <a:pt x="7" y="11"/>
                    <a:pt x="8" y="12"/>
                  </a:cubicBezTo>
                  <a:cubicBezTo>
                    <a:pt x="9" y="13"/>
                    <a:pt x="10" y="14"/>
                    <a:pt x="11" y="14"/>
                  </a:cubicBezTo>
                  <a:cubicBezTo>
                    <a:pt x="13" y="13"/>
                    <a:pt x="15" y="13"/>
                    <a:pt x="14" y="14"/>
                  </a:cubicBezTo>
                  <a:cubicBezTo>
                    <a:pt x="13" y="16"/>
                    <a:pt x="13" y="18"/>
                    <a:pt x="14" y="19"/>
                  </a:cubicBezTo>
                  <a:cubicBezTo>
                    <a:pt x="14" y="19"/>
                    <a:pt x="15" y="20"/>
                    <a:pt x="14" y="20"/>
                  </a:cubicBezTo>
                  <a:cubicBezTo>
                    <a:pt x="14" y="21"/>
                    <a:pt x="14" y="22"/>
                    <a:pt x="14" y="22"/>
                  </a:cubicBezTo>
                  <a:cubicBezTo>
                    <a:pt x="15" y="23"/>
                    <a:pt x="15" y="23"/>
                    <a:pt x="15" y="23"/>
                  </a:cubicBezTo>
                  <a:cubicBezTo>
                    <a:pt x="15" y="23"/>
                    <a:pt x="15" y="23"/>
                    <a:pt x="14" y="24"/>
                  </a:cubicBezTo>
                  <a:cubicBezTo>
                    <a:pt x="15" y="24"/>
                    <a:pt x="16" y="25"/>
                    <a:pt x="16" y="26"/>
                  </a:cubicBezTo>
                  <a:cubicBezTo>
                    <a:pt x="17" y="26"/>
                    <a:pt x="17" y="27"/>
                    <a:pt x="18" y="26"/>
                  </a:cubicBezTo>
                  <a:cubicBezTo>
                    <a:pt x="18" y="26"/>
                    <a:pt x="18" y="26"/>
                    <a:pt x="19" y="26"/>
                  </a:cubicBezTo>
                  <a:cubicBezTo>
                    <a:pt x="19" y="27"/>
                    <a:pt x="20" y="26"/>
                    <a:pt x="20" y="25"/>
                  </a:cubicBezTo>
                  <a:cubicBezTo>
                    <a:pt x="21" y="25"/>
                    <a:pt x="22" y="25"/>
                    <a:pt x="22" y="25"/>
                  </a:cubicBezTo>
                  <a:cubicBezTo>
                    <a:pt x="22" y="24"/>
                    <a:pt x="23" y="24"/>
                    <a:pt x="23" y="23"/>
                  </a:cubicBezTo>
                  <a:cubicBezTo>
                    <a:pt x="24" y="23"/>
                    <a:pt x="24" y="22"/>
                    <a:pt x="24" y="22"/>
                  </a:cubicBezTo>
                  <a:cubicBezTo>
                    <a:pt x="23" y="22"/>
                    <a:pt x="22" y="23"/>
                    <a:pt x="22" y="22"/>
                  </a:cubicBezTo>
                  <a:cubicBezTo>
                    <a:pt x="22" y="21"/>
                    <a:pt x="22" y="21"/>
                    <a:pt x="22" y="21"/>
                  </a:cubicBezTo>
                  <a:cubicBezTo>
                    <a:pt x="22" y="20"/>
                    <a:pt x="22" y="19"/>
                    <a:pt x="21" y="19"/>
                  </a:cubicBezTo>
                  <a:cubicBezTo>
                    <a:pt x="20" y="18"/>
                    <a:pt x="22" y="18"/>
                    <a:pt x="22" y="19"/>
                  </a:cubicBezTo>
                  <a:cubicBezTo>
                    <a:pt x="23" y="19"/>
                    <a:pt x="24" y="19"/>
                    <a:pt x="24" y="19"/>
                  </a:cubicBezTo>
                  <a:cubicBezTo>
                    <a:pt x="25" y="20"/>
                    <a:pt x="25" y="20"/>
                    <a:pt x="25" y="19"/>
                  </a:cubicBezTo>
                  <a:cubicBezTo>
                    <a:pt x="25" y="19"/>
                    <a:pt x="26" y="18"/>
                    <a:pt x="27" y="18"/>
                  </a:cubicBezTo>
                  <a:cubicBezTo>
                    <a:pt x="28" y="19"/>
                    <a:pt x="29" y="18"/>
                    <a:pt x="30" y="17"/>
                  </a:cubicBezTo>
                  <a:cubicBezTo>
                    <a:pt x="30" y="17"/>
                    <a:pt x="30" y="17"/>
                    <a:pt x="30" y="17"/>
                  </a:cubicBezTo>
                  <a:cubicBezTo>
                    <a:pt x="30" y="16"/>
                    <a:pt x="29" y="15"/>
                    <a:pt x="29" y="15"/>
                  </a:cubicBezTo>
                  <a:cubicBezTo>
                    <a:pt x="28" y="14"/>
                    <a:pt x="29" y="14"/>
                    <a:pt x="29" y="13"/>
                  </a:cubicBezTo>
                  <a:cubicBezTo>
                    <a:pt x="29" y="13"/>
                    <a:pt x="29" y="12"/>
                    <a:pt x="30" y="12"/>
                  </a:cubicBezTo>
                  <a:cubicBezTo>
                    <a:pt x="31" y="12"/>
                    <a:pt x="31" y="11"/>
                    <a:pt x="31" y="11"/>
                  </a:cubicBezTo>
                  <a:cubicBezTo>
                    <a:pt x="30" y="11"/>
                    <a:pt x="31" y="10"/>
                    <a:pt x="31" y="9"/>
                  </a:cubicBezTo>
                  <a:cubicBezTo>
                    <a:pt x="32" y="9"/>
                    <a:pt x="32" y="9"/>
                    <a:pt x="32" y="8"/>
                  </a:cubicBezTo>
                  <a:cubicBezTo>
                    <a:pt x="31" y="8"/>
                    <a:pt x="30" y="8"/>
                    <a:pt x="29" y="8"/>
                  </a:cubicBezTo>
                  <a:cubicBezTo>
                    <a:pt x="28" y="8"/>
                    <a:pt x="29" y="7"/>
                    <a:pt x="29" y="6"/>
                  </a:cubicBezTo>
                  <a:cubicBezTo>
                    <a:pt x="30" y="5"/>
                    <a:pt x="27" y="5"/>
                    <a:pt x="26" y="5"/>
                  </a:cubicBezTo>
                  <a:cubicBezTo>
                    <a:pt x="25" y="5"/>
                    <a:pt x="25" y="4"/>
                    <a:pt x="26" y="4"/>
                  </a:cubicBezTo>
                  <a:cubicBezTo>
                    <a:pt x="27" y="3"/>
                    <a:pt x="26" y="3"/>
                    <a:pt x="24" y="3"/>
                  </a:cubicBezTo>
                  <a:cubicBezTo>
                    <a:pt x="23" y="3"/>
                    <a:pt x="21" y="4"/>
                    <a:pt x="20" y="5"/>
                  </a:cubicBezTo>
                  <a:cubicBezTo>
                    <a:pt x="19" y="5"/>
                    <a:pt x="17" y="3"/>
                    <a:pt x="16" y="3"/>
                  </a:cubicBezTo>
                  <a:cubicBezTo>
                    <a:pt x="14" y="4"/>
                    <a:pt x="12" y="4"/>
                    <a:pt x="12" y="3"/>
                  </a:cubicBezTo>
                  <a:cubicBezTo>
                    <a:pt x="13" y="2"/>
                    <a:pt x="12" y="1"/>
                    <a:pt x="11" y="1"/>
                  </a:cubicBezTo>
                  <a:cubicBezTo>
                    <a:pt x="9" y="1"/>
                    <a:pt x="10" y="0"/>
                    <a:pt x="9" y="0"/>
                  </a:cubicBezTo>
                  <a:cubicBezTo>
                    <a:pt x="8" y="0"/>
                    <a:pt x="9" y="1"/>
                    <a:pt x="8" y="1"/>
                  </a:cubicBezTo>
                  <a:cubicBezTo>
                    <a:pt x="7" y="1"/>
                    <a:pt x="5" y="2"/>
                    <a:pt x="5" y="3"/>
                  </a:cubicBezTo>
                  <a:cubicBezTo>
                    <a:pt x="5" y="4"/>
                    <a:pt x="6" y="5"/>
                    <a:pt x="6" y="6"/>
                  </a:cubicBezTo>
                  <a:cubicBezTo>
                    <a:pt x="5" y="7"/>
                    <a:pt x="4" y="7"/>
                    <a:pt x="3" y="6"/>
                  </a:cubicBezTo>
                  <a:cubicBezTo>
                    <a:pt x="3" y="5"/>
                    <a:pt x="5" y="3"/>
                    <a:pt x="4" y="3"/>
                  </a:cubicBezTo>
                  <a:cubicBezTo>
                    <a:pt x="4" y="2"/>
                    <a:pt x="4" y="1"/>
                    <a:pt x="4" y="1"/>
                  </a:cubicBezTo>
                  <a:cubicBezTo>
                    <a:pt x="4" y="1"/>
                    <a:pt x="3"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4" name="Freeform 296">
              <a:extLst>
                <a:ext uri="{FF2B5EF4-FFF2-40B4-BE49-F238E27FC236}">
                  <a16:creationId xmlns:a16="http://schemas.microsoft.com/office/drawing/2014/main" id="{8EBA7B29-54AD-46D5-8CDF-9BF86F84B6D3}"/>
                </a:ext>
              </a:extLst>
            </p:cNvPr>
            <p:cNvSpPr>
              <a:spLocks/>
            </p:cNvSpPr>
            <p:nvPr/>
          </p:nvSpPr>
          <p:spPr bwMode="auto">
            <a:xfrm>
              <a:off x="-4016375" y="2178050"/>
              <a:ext cx="36512" cy="39688"/>
            </a:xfrm>
            <a:custGeom>
              <a:avLst/>
              <a:gdLst>
                <a:gd name="T0" fmla="*/ 2 w 10"/>
                <a:gd name="T1" fmla="*/ 3 h 11"/>
                <a:gd name="T2" fmla="*/ 1 w 10"/>
                <a:gd name="T3" fmla="*/ 4 h 11"/>
                <a:gd name="T4" fmla="*/ 0 w 10"/>
                <a:gd name="T5" fmla="*/ 6 h 11"/>
                <a:gd name="T6" fmla="*/ 2 w 10"/>
                <a:gd name="T7" fmla="*/ 8 h 11"/>
                <a:gd name="T8" fmla="*/ 4 w 10"/>
                <a:gd name="T9" fmla="*/ 11 h 11"/>
                <a:gd name="T10" fmla="*/ 5 w 10"/>
                <a:gd name="T11" fmla="*/ 11 h 11"/>
                <a:gd name="T12" fmla="*/ 6 w 10"/>
                <a:gd name="T13" fmla="*/ 9 h 11"/>
                <a:gd name="T14" fmla="*/ 9 w 10"/>
                <a:gd name="T15" fmla="*/ 9 h 11"/>
                <a:gd name="T16" fmla="*/ 9 w 10"/>
                <a:gd name="T17" fmla="*/ 10 h 11"/>
                <a:gd name="T18" fmla="*/ 9 w 10"/>
                <a:gd name="T19" fmla="*/ 9 h 11"/>
                <a:gd name="T20" fmla="*/ 9 w 10"/>
                <a:gd name="T21" fmla="*/ 6 h 11"/>
                <a:gd name="T22" fmla="*/ 10 w 10"/>
                <a:gd name="T23" fmla="*/ 3 h 11"/>
                <a:gd name="T24" fmla="*/ 10 w 10"/>
                <a:gd name="T25" fmla="*/ 2 h 11"/>
                <a:gd name="T26" fmla="*/ 8 w 10"/>
                <a:gd name="T27" fmla="*/ 1 h 11"/>
                <a:gd name="T28" fmla="*/ 5 w 10"/>
                <a:gd name="T29" fmla="*/ 1 h 11"/>
                <a:gd name="T30" fmla="*/ 3 w 10"/>
                <a:gd name="T31" fmla="*/ 1 h 11"/>
                <a:gd name="T32" fmla="*/ 3 w 10"/>
                <a:gd name="T33" fmla="*/ 1 h 11"/>
                <a:gd name="T34" fmla="*/ 2 w 10"/>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2" y="3"/>
                  </a:moveTo>
                  <a:cubicBezTo>
                    <a:pt x="3" y="3"/>
                    <a:pt x="2" y="4"/>
                    <a:pt x="1" y="4"/>
                  </a:cubicBezTo>
                  <a:cubicBezTo>
                    <a:pt x="1" y="4"/>
                    <a:pt x="1" y="5"/>
                    <a:pt x="0" y="6"/>
                  </a:cubicBezTo>
                  <a:cubicBezTo>
                    <a:pt x="0" y="6"/>
                    <a:pt x="2" y="7"/>
                    <a:pt x="2" y="8"/>
                  </a:cubicBezTo>
                  <a:cubicBezTo>
                    <a:pt x="3" y="9"/>
                    <a:pt x="3" y="10"/>
                    <a:pt x="4" y="11"/>
                  </a:cubicBezTo>
                  <a:cubicBezTo>
                    <a:pt x="4" y="11"/>
                    <a:pt x="5" y="11"/>
                    <a:pt x="5" y="11"/>
                  </a:cubicBezTo>
                  <a:cubicBezTo>
                    <a:pt x="6" y="11"/>
                    <a:pt x="5" y="9"/>
                    <a:pt x="6" y="9"/>
                  </a:cubicBezTo>
                  <a:cubicBezTo>
                    <a:pt x="7" y="9"/>
                    <a:pt x="8" y="9"/>
                    <a:pt x="9" y="9"/>
                  </a:cubicBezTo>
                  <a:cubicBezTo>
                    <a:pt x="9" y="10"/>
                    <a:pt x="9" y="10"/>
                    <a:pt x="9" y="10"/>
                  </a:cubicBezTo>
                  <a:cubicBezTo>
                    <a:pt x="9" y="9"/>
                    <a:pt x="9" y="9"/>
                    <a:pt x="9" y="9"/>
                  </a:cubicBezTo>
                  <a:cubicBezTo>
                    <a:pt x="10" y="8"/>
                    <a:pt x="10" y="7"/>
                    <a:pt x="9" y="6"/>
                  </a:cubicBezTo>
                  <a:cubicBezTo>
                    <a:pt x="9" y="5"/>
                    <a:pt x="9" y="3"/>
                    <a:pt x="10" y="3"/>
                  </a:cubicBezTo>
                  <a:cubicBezTo>
                    <a:pt x="10" y="3"/>
                    <a:pt x="10" y="2"/>
                    <a:pt x="10" y="2"/>
                  </a:cubicBezTo>
                  <a:cubicBezTo>
                    <a:pt x="9" y="1"/>
                    <a:pt x="8" y="1"/>
                    <a:pt x="8" y="1"/>
                  </a:cubicBezTo>
                  <a:cubicBezTo>
                    <a:pt x="6" y="1"/>
                    <a:pt x="5" y="2"/>
                    <a:pt x="5" y="1"/>
                  </a:cubicBezTo>
                  <a:cubicBezTo>
                    <a:pt x="4" y="0"/>
                    <a:pt x="4" y="1"/>
                    <a:pt x="3" y="1"/>
                  </a:cubicBezTo>
                  <a:cubicBezTo>
                    <a:pt x="3" y="1"/>
                    <a:pt x="3" y="1"/>
                    <a:pt x="3" y="1"/>
                  </a:cubicBezTo>
                  <a:cubicBezTo>
                    <a:pt x="3" y="2"/>
                    <a:pt x="2" y="2"/>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5" name="Freeform 297">
              <a:extLst>
                <a:ext uri="{FF2B5EF4-FFF2-40B4-BE49-F238E27FC236}">
                  <a16:creationId xmlns:a16="http://schemas.microsoft.com/office/drawing/2014/main" id="{4135439E-B89E-4C37-BB4D-783D150D4098}"/>
                </a:ext>
              </a:extLst>
            </p:cNvPr>
            <p:cNvSpPr>
              <a:spLocks/>
            </p:cNvSpPr>
            <p:nvPr/>
          </p:nvSpPr>
          <p:spPr bwMode="auto">
            <a:xfrm>
              <a:off x="-4044950" y="2159000"/>
              <a:ext cx="42862" cy="61913"/>
            </a:xfrm>
            <a:custGeom>
              <a:avLst/>
              <a:gdLst>
                <a:gd name="T0" fmla="*/ 3 w 12"/>
                <a:gd name="T1" fmla="*/ 1 h 17"/>
                <a:gd name="T2" fmla="*/ 3 w 12"/>
                <a:gd name="T3" fmla="*/ 3 h 17"/>
                <a:gd name="T4" fmla="*/ 2 w 12"/>
                <a:gd name="T5" fmla="*/ 4 h 17"/>
                <a:gd name="T6" fmla="*/ 1 w 12"/>
                <a:gd name="T7" fmla="*/ 5 h 17"/>
                <a:gd name="T8" fmla="*/ 1 w 12"/>
                <a:gd name="T9" fmla="*/ 7 h 17"/>
                <a:gd name="T10" fmla="*/ 2 w 12"/>
                <a:gd name="T11" fmla="*/ 9 h 17"/>
                <a:gd name="T12" fmla="*/ 3 w 12"/>
                <a:gd name="T13" fmla="*/ 8 h 17"/>
                <a:gd name="T14" fmla="*/ 4 w 12"/>
                <a:gd name="T15" fmla="*/ 10 h 17"/>
                <a:gd name="T16" fmla="*/ 4 w 12"/>
                <a:gd name="T17" fmla="*/ 12 h 17"/>
                <a:gd name="T18" fmla="*/ 5 w 12"/>
                <a:gd name="T19" fmla="*/ 16 h 17"/>
                <a:gd name="T20" fmla="*/ 7 w 12"/>
                <a:gd name="T21" fmla="*/ 17 h 17"/>
                <a:gd name="T22" fmla="*/ 9 w 12"/>
                <a:gd name="T23" fmla="*/ 16 h 17"/>
                <a:gd name="T24" fmla="*/ 10 w 12"/>
                <a:gd name="T25" fmla="*/ 16 h 17"/>
                <a:gd name="T26" fmla="*/ 12 w 12"/>
                <a:gd name="T27" fmla="*/ 16 h 17"/>
                <a:gd name="T28" fmla="*/ 10 w 12"/>
                <a:gd name="T29" fmla="*/ 13 h 17"/>
                <a:gd name="T30" fmla="*/ 8 w 12"/>
                <a:gd name="T31" fmla="*/ 11 h 17"/>
                <a:gd name="T32" fmla="*/ 9 w 12"/>
                <a:gd name="T33" fmla="*/ 9 h 17"/>
                <a:gd name="T34" fmla="*/ 10 w 12"/>
                <a:gd name="T35" fmla="*/ 8 h 17"/>
                <a:gd name="T36" fmla="*/ 11 w 12"/>
                <a:gd name="T37" fmla="*/ 6 h 17"/>
                <a:gd name="T38" fmla="*/ 9 w 12"/>
                <a:gd name="T39" fmla="*/ 4 h 17"/>
                <a:gd name="T40" fmla="*/ 7 w 12"/>
                <a:gd name="T41" fmla="*/ 3 h 17"/>
                <a:gd name="T42" fmla="*/ 5 w 12"/>
                <a:gd name="T43" fmla="*/ 1 h 17"/>
                <a:gd name="T44" fmla="*/ 4 w 12"/>
                <a:gd name="T45" fmla="*/ 0 h 17"/>
                <a:gd name="T46" fmla="*/ 3 w 12"/>
                <a:gd name="T4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7">
                  <a:moveTo>
                    <a:pt x="3" y="1"/>
                  </a:moveTo>
                  <a:cubicBezTo>
                    <a:pt x="3" y="2"/>
                    <a:pt x="2" y="3"/>
                    <a:pt x="3" y="3"/>
                  </a:cubicBezTo>
                  <a:cubicBezTo>
                    <a:pt x="3" y="3"/>
                    <a:pt x="3" y="4"/>
                    <a:pt x="2" y="4"/>
                  </a:cubicBezTo>
                  <a:cubicBezTo>
                    <a:pt x="1" y="4"/>
                    <a:pt x="1" y="5"/>
                    <a:pt x="1" y="5"/>
                  </a:cubicBezTo>
                  <a:cubicBezTo>
                    <a:pt x="1" y="6"/>
                    <a:pt x="0" y="6"/>
                    <a:pt x="1" y="7"/>
                  </a:cubicBezTo>
                  <a:cubicBezTo>
                    <a:pt x="1" y="7"/>
                    <a:pt x="2" y="8"/>
                    <a:pt x="2" y="9"/>
                  </a:cubicBezTo>
                  <a:cubicBezTo>
                    <a:pt x="3" y="8"/>
                    <a:pt x="3" y="8"/>
                    <a:pt x="3" y="8"/>
                  </a:cubicBezTo>
                  <a:cubicBezTo>
                    <a:pt x="4" y="8"/>
                    <a:pt x="3" y="10"/>
                    <a:pt x="4" y="10"/>
                  </a:cubicBezTo>
                  <a:cubicBezTo>
                    <a:pt x="5" y="10"/>
                    <a:pt x="5" y="12"/>
                    <a:pt x="4" y="12"/>
                  </a:cubicBezTo>
                  <a:cubicBezTo>
                    <a:pt x="4" y="12"/>
                    <a:pt x="4" y="15"/>
                    <a:pt x="5" y="16"/>
                  </a:cubicBezTo>
                  <a:cubicBezTo>
                    <a:pt x="6" y="17"/>
                    <a:pt x="7" y="17"/>
                    <a:pt x="7" y="17"/>
                  </a:cubicBezTo>
                  <a:cubicBezTo>
                    <a:pt x="8" y="17"/>
                    <a:pt x="9" y="17"/>
                    <a:pt x="9" y="16"/>
                  </a:cubicBezTo>
                  <a:cubicBezTo>
                    <a:pt x="9" y="16"/>
                    <a:pt x="10" y="16"/>
                    <a:pt x="10" y="16"/>
                  </a:cubicBezTo>
                  <a:cubicBezTo>
                    <a:pt x="10" y="15"/>
                    <a:pt x="11" y="16"/>
                    <a:pt x="12" y="16"/>
                  </a:cubicBezTo>
                  <a:cubicBezTo>
                    <a:pt x="11" y="15"/>
                    <a:pt x="11" y="14"/>
                    <a:pt x="10" y="13"/>
                  </a:cubicBezTo>
                  <a:cubicBezTo>
                    <a:pt x="10" y="12"/>
                    <a:pt x="8" y="11"/>
                    <a:pt x="8" y="11"/>
                  </a:cubicBezTo>
                  <a:cubicBezTo>
                    <a:pt x="9" y="10"/>
                    <a:pt x="9" y="9"/>
                    <a:pt x="9" y="9"/>
                  </a:cubicBezTo>
                  <a:cubicBezTo>
                    <a:pt x="10" y="9"/>
                    <a:pt x="11" y="8"/>
                    <a:pt x="10" y="8"/>
                  </a:cubicBezTo>
                  <a:cubicBezTo>
                    <a:pt x="10" y="7"/>
                    <a:pt x="11" y="7"/>
                    <a:pt x="11" y="6"/>
                  </a:cubicBezTo>
                  <a:cubicBezTo>
                    <a:pt x="10" y="6"/>
                    <a:pt x="9" y="4"/>
                    <a:pt x="9" y="4"/>
                  </a:cubicBezTo>
                  <a:cubicBezTo>
                    <a:pt x="8" y="4"/>
                    <a:pt x="7" y="4"/>
                    <a:pt x="7" y="3"/>
                  </a:cubicBezTo>
                  <a:cubicBezTo>
                    <a:pt x="8" y="2"/>
                    <a:pt x="6" y="2"/>
                    <a:pt x="5" y="1"/>
                  </a:cubicBezTo>
                  <a:cubicBezTo>
                    <a:pt x="5" y="1"/>
                    <a:pt x="5" y="0"/>
                    <a:pt x="4" y="0"/>
                  </a:cubicBezTo>
                  <a:cubicBezTo>
                    <a:pt x="4" y="1"/>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6" name="Freeform 298">
              <a:extLst>
                <a:ext uri="{FF2B5EF4-FFF2-40B4-BE49-F238E27FC236}">
                  <a16:creationId xmlns:a16="http://schemas.microsoft.com/office/drawing/2014/main" id="{CAA6D298-A6FA-43A1-857B-C14B18D17BA9}"/>
                </a:ext>
              </a:extLst>
            </p:cNvPr>
            <p:cNvSpPr>
              <a:spLocks/>
            </p:cNvSpPr>
            <p:nvPr/>
          </p:nvSpPr>
          <p:spPr bwMode="auto">
            <a:xfrm>
              <a:off x="-3983038" y="2184400"/>
              <a:ext cx="25400" cy="33338"/>
            </a:xfrm>
            <a:custGeom>
              <a:avLst/>
              <a:gdLst>
                <a:gd name="T0" fmla="*/ 0 w 7"/>
                <a:gd name="T1" fmla="*/ 4 h 9"/>
                <a:gd name="T2" fmla="*/ 0 w 7"/>
                <a:gd name="T3" fmla="*/ 7 h 9"/>
                <a:gd name="T4" fmla="*/ 0 w 7"/>
                <a:gd name="T5" fmla="*/ 8 h 9"/>
                <a:gd name="T6" fmla="*/ 2 w 7"/>
                <a:gd name="T7" fmla="*/ 8 h 9"/>
                <a:gd name="T8" fmla="*/ 4 w 7"/>
                <a:gd name="T9" fmla="*/ 7 h 9"/>
                <a:gd name="T10" fmla="*/ 7 w 7"/>
                <a:gd name="T11" fmla="*/ 3 h 9"/>
                <a:gd name="T12" fmla="*/ 7 w 7"/>
                <a:gd name="T13" fmla="*/ 3 h 9"/>
                <a:gd name="T14" fmla="*/ 3 w 7"/>
                <a:gd name="T15" fmla="*/ 0 h 9"/>
                <a:gd name="T16" fmla="*/ 1 w 7"/>
                <a:gd name="T17" fmla="*/ 0 h 9"/>
                <a:gd name="T18" fmla="*/ 1 w 7"/>
                <a:gd name="T19" fmla="*/ 1 h 9"/>
                <a:gd name="T20" fmla="*/ 0 w 7"/>
                <a:gd name="T2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0" y="4"/>
                  </a:moveTo>
                  <a:cubicBezTo>
                    <a:pt x="1" y="5"/>
                    <a:pt x="1" y="6"/>
                    <a:pt x="0" y="7"/>
                  </a:cubicBezTo>
                  <a:cubicBezTo>
                    <a:pt x="0" y="7"/>
                    <a:pt x="0" y="7"/>
                    <a:pt x="0" y="8"/>
                  </a:cubicBezTo>
                  <a:cubicBezTo>
                    <a:pt x="0" y="8"/>
                    <a:pt x="1" y="8"/>
                    <a:pt x="2" y="8"/>
                  </a:cubicBezTo>
                  <a:cubicBezTo>
                    <a:pt x="3" y="8"/>
                    <a:pt x="4" y="9"/>
                    <a:pt x="4" y="7"/>
                  </a:cubicBezTo>
                  <a:cubicBezTo>
                    <a:pt x="5" y="6"/>
                    <a:pt x="6" y="4"/>
                    <a:pt x="7" y="3"/>
                  </a:cubicBezTo>
                  <a:cubicBezTo>
                    <a:pt x="7" y="3"/>
                    <a:pt x="7" y="3"/>
                    <a:pt x="7" y="3"/>
                  </a:cubicBezTo>
                  <a:cubicBezTo>
                    <a:pt x="6" y="3"/>
                    <a:pt x="4" y="1"/>
                    <a:pt x="3" y="0"/>
                  </a:cubicBezTo>
                  <a:cubicBezTo>
                    <a:pt x="2" y="0"/>
                    <a:pt x="2" y="0"/>
                    <a:pt x="1" y="0"/>
                  </a:cubicBezTo>
                  <a:cubicBezTo>
                    <a:pt x="1" y="0"/>
                    <a:pt x="1" y="1"/>
                    <a:pt x="1" y="1"/>
                  </a:cubicBezTo>
                  <a:cubicBezTo>
                    <a:pt x="0" y="1"/>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7" name="Freeform 299">
              <a:extLst>
                <a:ext uri="{FF2B5EF4-FFF2-40B4-BE49-F238E27FC236}">
                  <a16:creationId xmlns:a16="http://schemas.microsoft.com/office/drawing/2014/main" id="{C52DA23E-C329-47FB-B343-1AF4E8A90262}"/>
                </a:ext>
              </a:extLst>
            </p:cNvPr>
            <p:cNvSpPr>
              <a:spLocks/>
            </p:cNvSpPr>
            <p:nvPr/>
          </p:nvSpPr>
          <p:spPr bwMode="auto">
            <a:xfrm>
              <a:off x="-4240213" y="2030413"/>
              <a:ext cx="87312" cy="31750"/>
            </a:xfrm>
            <a:custGeom>
              <a:avLst/>
              <a:gdLst>
                <a:gd name="T0" fmla="*/ 20 w 24"/>
                <a:gd name="T1" fmla="*/ 6 h 9"/>
                <a:gd name="T2" fmla="*/ 8 w 24"/>
                <a:gd name="T3" fmla="*/ 1 h 9"/>
                <a:gd name="T4" fmla="*/ 0 w 24"/>
                <a:gd name="T5" fmla="*/ 4 h 9"/>
                <a:gd name="T6" fmla="*/ 4 w 24"/>
                <a:gd name="T7" fmla="*/ 2 h 9"/>
                <a:gd name="T8" fmla="*/ 7 w 24"/>
                <a:gd name="T9" fmla="*/ 3 h 9"/>
                <a:gd name="T10" fmla="*/ 10 w 24"/>
                <a:gd name="T11" fmla="*/ 4 h 9"/>
                <a:gd name="T12" fmla="*/ 15 w 24"/>
                <a:gd name="T13" fmla="*/ 7 h 9"/>
                <a:gd name="T14" fmla="*/ 17 w 24"/>
                <a:gd name="T15" fmla="*/ 8 h 9"/>
                <a:gd name="T16" fmla="*/ 24 w 24"/>
                <a:gd name="T17" fmla="*/ 8 h 9"/>
                <a:gd name="T18" fmla="*/ 20 w 24"/>
                <a:gd name="T1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9">
                  <a:moveTo>
                    <a:pt x="20" y="6"/>
                  </a:moveTo>
                  <a:cubicBezTo>
                    <a:pt x="18" y="6"/>
                    <a:pt x="13" y="2"/>
                    <a:pt x="8" y="1"/>
                  </a:cubicBezTo>
                  <a:cubicBezTo>
                    <a:pt x="4" y="0"/>
                    <a:pt x="0" y="3"/>
                    <a:pt x="0" y="4"/>
                  </a:cubicBezTo>
                  <a:cubicBezTo>
                    <a:pt x="1" y="5"/>
                    <a:pt x="3" y="3"/>
                    <a:pt x="4" y="2"/>
                  </a:cubicBezTo>
                  <a:cubicBezTo>
                    <a:pt x="5" y="1"/>
                    <a:pt x="6" y="3"/>
                    <a:pt x="7" y="3"/>
                  </a:cubicBezTo>
                  <a:cubicBezTo>
                    <a:pt x="7" y="4"/>
                    <a:pt x="8" y="4"/>
                    <a:pt x="10" y="4"/>
                  </a:cubicBezTo>
                  <a:cubicBezTo>
                    <a:pt x="13" y="4"/>
                    <a:pt x="13" y="6"/>
                    <a:pt x="15" y="7"/>
                  </a:cubicBezTo>
                  <a:cubicBezTo>
                    <a:pt x="18" y="7"/>
                    <a:pt x="15" y="8"/>
                    <a:pt x="17" y="8"/>
                  </a:cubicBezTo>
                  <a:cubicBezTo>
                    <a:pt x="18" y="9"/>
                    <a:pt x="24" y="9"/>
                    <a:pt x="24" y="8"/>
                  </a:cubicBezTo>
                  <a:cubicBezTo>
                    <a:pt x="24" y="8"/>
                    <a:pt x="21" y="6"/>
                    <a:pt x="20"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8" name="Freeform 300">
              <a:extLst>
                <a:ext uri="{FF2B5EF4-FFF2-40B4-BE49-F238E27FC236}">
                  <a16:creationId xmlns:a16="http://schemas.microsoft.com/office/drawing/2014/main" id="{50AEDFAB-37C1-4C9D-B5FC-7CB048C8A336}"/>
                </a:ext>
              </a:extLst>
            </p:cNvPr>
            <p:cNvSpPr>
              <a:spLocks/>
            </p:cNvSpPr>
            <p:nvPr/>
          </p:nvSpPr>
          <p:spPr bwMode="auto">
            <a:xfrm>
              <a:off x="-4189413" y="2073275"/>
              <a:ext cx="22225" cy="11113"/>
            </a:xfrm>
            <a:custGeom>
              <a:avLst/>
              <a:gdLst>
                <a:gd name="T0" fmla="*/ 0 w 6"/>
                <a:gd name="T1" fmla="*/ 1 h 3"/>
                <a:gd name="T2" fmla="*/ 5 w 6"/>
                <a:gd name="T3" fmla="*/ 2 h 3"/>
                <a:gd name="T4" fmla="*/ 0 w 6"/>
                <a:gd name="T5" fmla="*/ 1 h 3"/>
              </a:gdLst>
              <a:ahLst/>
              <a:cxnLst>
                <a:cxn ang="0">
                  <a:pos x="T0" y="T1"/>
                </a:cxn>
                <a:cxn ang="0">
                  <a:pos x="T2" y="T3"/>
                </a:cxn>
                <a:cxn ang="0">
                  <a:pos x="T4" y="T5"/>
                </a:cxn>
              </a:cxnLst>
              <a:rect l="0" t="0" r="r" b="b"/>
              <a:pathLst>
                <a:path w="6" h="3">
                  <a:moveTo>
                    <a:pt x="0" y="1"/>
                  </a:moveTo>
                  <a:cubicBezTo>
                    <a:pt x="1" y="2"/>
                    <a:pt x="5" y="3"/>
                    <a:pt x="5" y="2"/>
                  </a:cubicBezTo>
                  <a:cubicBezTo>
                    <a:pt x="6" y="1"/>
                    <a:pt x="0" y="0"/>
                    <a:pt x="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9" name="Freeform 301">
              <a:extLst>
                <a:ext uri="{FF2B5EF4-FFF2-40B4-BE49-F238E27FC236}">
                  <a16:creationId xmlns:a16="http://schemas.microsoft.com/office/drawing/2014/main" id="{DBDB5C5D-9CBB-40A7-ABA1-C321BCA5B21B}"/>
                </a:ext>
              </a:extLst>
            </p:cNvPr>
            <p:cNvSpPr>
              <a:spLocks/>
            </p:cNvSpPr>
            <p:nvPr/>
          </p:nvSpPr>
          <p:spPr bwMode="auto">
            <a:xfrm>
              <a:off x="-4095750" y="2073275"/>
              <a:ext cx="19050" cy="6350"/>
            </a:xfrm>
            <a:custGeom>
              <a:avLst/>
              <a:gdLst>
                <a:gd name="T0" fmla="*/ 1 w 5"/>
                <a:gd name="T1" fmla="*/ 1 h 2"/>
                <a:gd name="T2" fmla="*/ 5 w 5"/>
                <a:gd name="T3" fmla="*/ 1 h 2"/>
                <a:gd name="T4" fmla="*/ 1 w 5"/>
                <a:gd name="T5" fmla="*/ 1 h 2"/>
              </a:gdLst>
              <a:ahLst/>
              <a:cxnLst>
                <a:cxn ang="0">
                  <a:pos x="T0" y="T1"/>
                </a:cxn>
                <a:cxn ang="0">
                  <a:pos x="T2" y="T3"/>
                </a:cxn>
                <a:cxn ang="0">
                  <a:pos x="T4" y="T5"/>
                </a:cxn>
              </a:cxnLst>
              <a:rect l="0" t="0" r="r" b="b"/>
              <a:pathLst>
                <a:path w="5" h="2">
                  <a:moveTo>
                    <a:pt x="1" y="1"/>
                  </a:moveTo>
                  <a:cubicBezTo>
                    <a:pt x="2" y="2"/>
                    <a:pt x="5" y="2"/>
                    <a:pt x="5" y="1"/>
                  </a:cubicBezTo>
                  <a:cubicBezTo>
                    <a:pt x="5" y="0"/>
                    <a:pt x="0" y="0"/>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0" name="Freeform 302">
              <a:extLst>
                <a:ext uri="{FF2B5EF4-FFF2-40B4-BE49-F238E27FC236}">
                  <a16:creationId xmlns:a16="http://schemas.microsoft.com/office/drawing/2014/main" id="{B9EAB60A-2E51-4A55-84B2-61E0E26A878D}"/>
                </a:ext>
              </a:extLst>
            </p:cNvPr>
            <p:cNvSpPr>
              <a:spLocks noEditPoints="1"/>
            </p:cNvSpPr>
            <p:nvPr/>
          </p:nvSpPr>
          <p:spPr bwMode="auto">
            <a:xfrm>
              <a:off x="-4041775" y="2706688"/>
              <a:ext cx="30162" cy="11113"/>
            </a:xfrm>
            <a:custGeom>
              <a:avLst/>
              <a:gdLst>
                <a:gd name="T0" fmla="*/ 8 w 8"/>
                <a:gd name="T1" fmla="*/ 1 h 3"/>
                <a:gd name="T2" fmla="*/ 4 w 8"/>
                <a:gd name="T3" fmla="*/ 3 h 3"/>
                <a:gd name="T4" fmla="*/ 8 w 8"/>
                <a:gd name="T5" fmla="*/ 1 h 3"/>
                <a:gd name="T6" fmla="*/ 3 w 8"/>
                <a:gd name="T7" fmla="*/ 0 h 3"/>
                <a:gd name="T8" fmla="*/ 1 w 8"/>
                <a:gd name="T9" fmla="*/ 3 h 3"/>
                <a:gd name="T10" fmla="*/ 3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8" y="1"/>
                  </a:moveTo>
                  <a:cubicBezTo>
                    <a:pt x="7" y="0"/>
                    <a:pt x="3" y="3"/>
                    <a:pt x="4" y="3"/>
                  </a:cubicBezTo>
                  <a:cubicBezTo>
                    <a:pt x="5" y="3"/>
                    <a:pt x="8" y="2"/>
                    <a:pt x="8" y="1"/>
                  </a:cubicBezTo>
                  <a:close/>
                  <a:moveTo>
                    <a:pt x="3" y="0"/>
                  </a:moveTo>
                  <a:cubicBezTo>
                    <a:pt x="2" y="0"/>
                    <a:pt x="0" y="2"/>
                    <a:pt x="1" y="3"/>
                  </a:cubicBezTo>
                  <a:cubicBezTo>
                    <a:pt x="2" y="3"/>
                    <a:pt x="5"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1" name="Freeform 303">
              <a:extLst>
                <a:ext uri="{FF2B5EF4-FFF2-40B4-BE49-F238E27FC236}">
                  <a16:creationId xmlns:a16="http://schemas.microsoft.com/office/drawing/2014/main" id="{C0C5366F-058C-4F3E-9691-E529C74E1EE5}"/>
                </a:ext>
              </a:extLst>
            </p:cNvPr>
            <p:cNvSpPr>
              <a:spLocks noEditPoints="1"/>
            </p:cNvSpPr>
            <p:nvPr/>
          </p:nvSpPr>
          <p:spPr bwMode="auto">
            <a:xfrm>
              <a:off x="-4302125" y="2220913"/>
              <a:ext cx="141287" cy="53975"/>
            </a:xfrm>
            <a:custGeom>
              <a:avLst/>
              <a:gdLst>
                <a:gd name="T0" fmla="*/ 38 w 39"/>
                <a:gd name="T1" fmla="*/ 4 h 15"/>
                <a:gd name="T2" fmla="*/ 36 w 39"/>
                <a:gd name="T3" fmla="*/ 2 h 15"/>
                <a:gd name="T4" fmla="*/ 34 w 39"/>
                <a:gd name="T5" fmla="*/ 2 h 15"/>
                <a:gd name="T6" fmla="*/ 33 w 39"/>
                <a:gd name="T7" fmla="*/ 1 h 15"/>
                <a:gd name="T8" fmla="*/ 30 w 39"/>
                <a:gd name="T9" fmla="*/ 0 h 15"/>
                <a:gd name="T10" fmla="*/ 30 w 39"/>
                <a:gd name="T11" fmla="*/ 0 h 15"/>
                <a:gd name="T12" fmla="*/ 28 w 39"/>
                <a:gd name="T13" fmla="*/ 1 h 15"/>
                <a:gd name="T14" fmla="*/ 28 w 39"/>
                <a:gd name="T15" fmla="*/ 3 h 15"/>
                <a:gd name="T16" fmla="*/ 27 w 39"/>
                <a:gd name="T17" fmla="*/ 4 h 15"/>
                <a:gd name="T18" fmla="*/ 26 w 39"/>
                <a:gd name="T19" fmla="*/ 5 h 15"/>
                <a:gd name="T20" fmla="*/ 26 w 39"/>
                <a:gd name="T21" fmla="*/ 7 h 15"/>
                <a:gd name="T22" fmla="*/ 25 w 39"/>
                <a:gd name="T23" fmla="*/ 8 h 15"/>
                <a:gd name="T24" fmla="*/ 27 w 39"/>
                <a:gd name="T25" fmla="*/ 9 h 15"/>
                <a:gd name="T26" fmla="*/ 28 w 39"/>
                <a:gd name="T27" fmla="*/ 10 h 15"/>
                <a:gd name="T28" fmla="*/ 27 w 39"/>
                <a:gd name="T29" fmla="*/ 11 h 15"/>
                <a:gd name="T30" fmla="*/ 27 w 39"/>
                <a:gd name="T31" fmla="*/ 11 h 15"/>
                <a:gd name="T32" fmla="*/ 27 w 39"/>
                <a:gd name="T33" fmla="*/ 12 h 15"/>
                <a:gd name="T34" fmla="*/ 27 w 39"/>
                <a:gd name="T35" fmla="*/ 14 h 15"/>
                <a:gd name="T36" fmla="*/ 29 w 39"/>
                <a:gd name="T37" fmla="*/ 14 h 15"/>
                <a:gd name="T38" fmla="*/ 31 w 39"/>
                <a:gd name="T39" fmla="*/ 14 h 15"/>
                <a:gd name="T40" fmla="*/ 33 w 39"/>
                <a:gd name="T41" fmla="*/ 10 h 15"/>
                <a:gd name="T42" fmla="*/ 37 w 39"/>
                <a:gd name="T43" fmla="*/ 8 h 15"/>
                <a:gd name="T44" fmla="*/ 38 w 39"/>
                <a:gd name="T45" fmla="*/ 5 h 15"/>
                <a:gd name="T46" fmla="*/ 38 w 39"/>
                <a:gd name="T47" fmla="*/ 4 h 15"/>
                <a:gd name="T48" fmla="*/ 1 w 39"/>
                <a:gd name="T49" fmla="*/ 3 h 15"/>
                <a:gd name="T50" fmla="*/ 3 w 39"/>
                <a:gd name="T51" fmla="*/ 5 h 15"/>
                <a:gd name="T52" fmla="*/ 1 w 39"/>
                <a:gd name="T5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15">
                  <a:moveTo>
                    <a:pt x="38" y="4"/>
                  </a:moveTo>
                  <a:cubicBezTo>
                    <a:pt x="37" y="3"/>
                    <a:pt x="36" y="2"/>
                    <a:pt x="36" y="2"/>
                  </a:cubicBezTo>
                  <a:cubicBezTo>
                    <a:pt x="36" y="3"/>
                    <a:pt x="35" y="3"/>
                    <a:pt x="34" y="2"/>
                  </a:cubicBezTo>
                  <a:cubicBezTo>
                    <a:pt x="34" y="2"/>
                    <a:pt x="33" y="1"/>
                    <a:pt x="33" y="1"/>
                  </a:cubicBezTo>
                  <a:cubicBezTo>
                    <a:pt x="33" y="1"/>
                    <a:pt x="31" y="0"/>
                    <a:pt x="30" y="0"/>
                  </a:cubicBezTo>
                  <a:cubicBezTo>
                    <a:pt x="30" y="0"/>
                    <a:pt x="30" y="0"/>
                    <a:pt x="30" y="0"/>
                  </a:cubicBezTo>
                  <a:cubicBezTo>
                    <a:pt x="30" y="0"/>
                    <a:pt x="29" y="1"/>
                    <a:pt x="28" y="1"/>
                  </a:cubicBezTo>
                  <a:cubicBezTo>
                    <a:pt x="28" y="1"/>
                    <a:pt x="28" y="2"/>
                    <a:pt x="28" y="3"/>
                  </a:cubicBezTo>
                  <a:cubicBezTo>
                    <a:pt x="28" y="3"/>
                    <a:pt x="27" y="3"/>
                    <a:pt x="27" y="4"/>
                  </a:cubicBezTo>
                  <a:cubicBezTo>
                    <a:pt x="26" y="5"/>
                    <a:pt x="27" y="5"/>
                    <a:pt x="26" y="5"/>
                  </a:cubicBezTo>
                  <a:cubicBezTo>
                    <a:pt x="25" y="5"/>
                    <a:pt x="25" y="6"/>
                    <a:pt x="26" y="7"/>
                  </a:cubicBezTo>
                  <a:cubicBezTo>
                    <a:pt x="26" y="7"/>
                    <a:pt x="25" y="8"/>
                    <a:pt x="25" y="8"/>
                  </a:cubicBezTo>
                  <a:cubicBezTo>
                    <a:pt x="25" y="9"/>
                    <a:pt x="26" y="9"/>
                    <a:pt x="27" y="9"/>
                  </a:cubicBezTo>
                  <a:cubicBezTo>
                    <a:pt x="27" y="10"/>
                    <a:pt x="28" y="9"/>
                    <a:pt x="28" y="10"/>
                  </a:cubicBezTo>
                  <a:cubicBezTo>
                    <a:pt x="28" y="10"/>
                    <a:pt x="28" y="11"/>
                    <a:pt x="27" y="11"/>
                  </a:cubicBezTo>
                  <a:cubicBezTo>
                    <a:pt x="27" y="11"/>
                    <a:pt x="27" y="11"/>
                    <a:pt x="27" y="11"/>
                  </a:cubicBezTo>
                  <a:cubicBezTo>
                    <a:pt x="27" y="12"/>
                    <a:pt x="27" y="12"/>
                    <a:pt x="27" y="12"/>
                  </a:cubicBezTo>
                  <a:cubicBezTo>
                    <a:pt x="27" y="13"/>
                    <a:pt x="26" y="13"/>
                    <a:pt x="27" y="14"/>
                  </a:cubicBezTo>
                  <a:cubicBezTo>
                    <a:pt x="28" y="14"/>
                    <a:pt x="28" y="13"/>
                    <a:pt x="29" y="14"/>
                  </a:cubicBezTo>
                  <a:cubicBezTo>
                    <a:pt x="29" y="15"/>
                    <a:pt x="30" y="15"/>
                    <a:pt x="31" y="14"/>
                  </a:cubicBezTo>
                  <a:cubicBezTo>
                    <a:pt x="31" y="13"/>
                    <a:pt x="32" y="11"/>
                    <a:pt x="33" y="10"/>
                  </a:cubicBezTo>
                  <a:cubicBezTo>
                    <a:pt x="34" y="10"/>
                    <a:pt x="36" y="9"/>
                    <a:pt x="37" y="8"/>
                  </a:cubicBezTo>
                  <a:cubicBezTo>
                    <a:pt x="38" y="6"/>
                    <a:pt x="38" y="6"/>
                    <a:pt x="38" y="5"/>
                  </a:cubicBezTo>
                  <a:cubicBezTo>
                    <a:pt x="39" y="5"/>
                    <a:pt x="39" y="5"/>
                    <a:pt x="38" y="4"/>
                  </a:cubicBezTo>
                  <a:close/>
                  <a:moveTo>
                    <a:pt x="1" y="3"/>
                  </a:moveTo>
                  <a:cubicBezTo>
                    <a:pt x="0" y="5"/>
                    <a:pt x="2" y="6"/>
                    <a:pt x="3" y="5"/>
                  </a:cubicBezTo>
                  <a:cubicBezTo>
                    <a:pt x="3" y="5"/>
                    <a:pt x="2" y="1"/>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2" name="Freeform 304">
              <a:extLst>
                <a:ext uri="{FF2B5EF4-FFF2-40B4-BE49-F238E27FC236}">
                  <a16:creationId xmlns:a16="http://schemas.microsoft.com/office/drawing/2014/main" id="{65611E1C-C9FE-491C-B485-85311415FCFF}"/>
                </a:ext>
              </a:extLst>
            </p:cNvPr>
            <p:cNvSpPr>
              <a:spLocks noEditPoints="1"/>
            </p:cNvSpPr>
            <p:nvPr/>
          </p:nvSpPr>
          <p:spPr bwMode="auto">
            <a:xfrm>
              <a:off x="-4138613" y="1270000"/>
              <a:ext cx="512762" cy="384175"/>
            </a:xfrm>
            <a:custGeom>
              <a:avLst/>
              <a:gdLst>
                <a:gd name="T0" fmla="*/ 125 w 142"/>
                <a:gd name="T1" fmla="*/ 13 h 107"/>
                <a:gd name="T2" fmla="*/ 114 w 142"/>
                <a:gd name="T3" fmla="*/ 17 h 107"/>
                <a:gd name="T4" fmla="*/ 114 w 142"/>
                <a:gd name="T5" fmla="*/ 11 h 107"/>
                <a:gd name="T6" fmla="*/ 102 w 142"/>
                <a:gd name="T7" fmla="*/ 10 h 107"/>
                <a:gd name="T8" fmla="*/ 114 w 142"/>
                <a:gd name="T9" fmla="*/ 8 h 107"/>
                <a:gd name="T10" fmla="*/ 113 w 142"/>
                <a:gd name="T11" fmla="*/ 4 h 107"/>
                <a:gd name="T12" fmla="*/ 96 w 142"/>
                <a:gd name="T13" fmla="*/ 1 h 107"/>
                <a:gd name="T14" fmla="*/ 81 w 142"/>
                <a:gd name="T15" fmla="*/ 2 h 107"/>
                <a:gd name="T16" fmla="*/ 69 w 142"/>
                <a:gd name="T17" fmla="*/ 3 h 107"/>
                <a:gd name="T18" fmla="*/ 60 w 142"/>
                <a:gd name="T19" fmla="*/ 7 h 107"/>
                <a:gd name="T20" fmla="*/ 58 w 142"/>
                <a:gd name="T21" fmla="*/ 8 h 107"/>
                <a:gd name="T22" fmla="*/ 51 w 142"/>
                <a:gd name="T23" fmla="*/ 10 h 107"/>
                <a:gd name="T24" fmla="*/ 45 w 142"/>
                <a:gd name="T25" fmla="*/ 12 h 107"/>
                <a:gd name="T26" fmla="*/ 33 w 142"/>
                <a:gd name="T27" fmla="*/ 10 h 107"/>
                <a:gd name="T28" fmla="*/ 27 w 142"/>
                <a:gd name="T29" fmla="*/ 15 h 107"/>
                <a:gd name="T30" fmla="*/ 18 w 142"/>
                <a:gd name="T31" fmla="*/ 21 h 107"/>
                <a:gd name="T32" fmla="*/ 0 w 142"/>
                <a:gd name="T33" fmla="*/ 30 h 107"/>
                <a:gd name="T34" fmla="*/ 12 w 142"/>
                <a:gd name="T35" fmla="*/ 33 h 107"/>
                <a:gd name="T36" fmla="*/ 3 w 142"/>
                <a:gd name="T37" fmla="*/ 36 h 107"/>
                <a:gd name="T38" fmla="*/ 10 w 142"/>
                <a:gd name="T39" fmla="*/ 40 h 107"/>
                <a:gd name="T40" fmla="*/ 19 w 142"/>
                <a:gd name="T41" fmla="*/ 40 h 107"/>
                <a:gd name="T42" fmla="*/ 33 w 142"/>
                <a:gd name="T43" fmla="*/ 44 h 107"/>
                <a:gd name="T44" fmla="*/ 40 w 142"/>
                <a:gd name="T45" fmla="*/ 53 h 107"/>
                <a:gd name="T46" fmla="*/ 42 w 142"/>
                <a:gd name="T47" fmla="*/ 62 h 107"/>
                <a:gd name="T48" fmla="*/ 50 w 142"/>
                <a:gd name="T49" fmla="*/ 65 h 107"/>
                <a:gd name="T50" fmla="*/ 49 w 142"/>
                <a:gd name="T51" fmla="*/ 68 h 107"/>
                <a:gd name="T52" fmla="*/ 48 w 142"/>
                <a:gd name="T53" fmla="*/ 74 h 107"/>
                <a:gd name="T54" fmla="*/ 47 w 142"/>
                <a:gd name="T55" fmla="*/ 81 h 107"/>
                <a:gd name="T56" fmla="*/ 48 w 142"/>
                <a:gd name="T57" fmla="*/ 90 h 107"/>
                <a:gd name="T58" fmla="*/ 53 w 142"/>
                <a:gd name="T59" fmla="*/ 96 h 107"/>
                <a:gd name="T60" fmla="*/ 59 w 142"/>
                <a:gd name="T61" fmla="*/ 103 h 107"/>
                <a:gd name="T62" fmla="*/ 68 w 142"/>
                <a:gd name="T63" fmla="*/ 107 h 107"/>
                <a:gd name="T64" fmla="*/ 71 w 142"/>
                <a:gd name="T65" fmla="*/ 97 h 107"/>
                <a:gd name="T66" fmla="*/ 75 w 142"/>
                <a:gd name="T67" fmla="*/ 93 h 107"/>
                <a:gd name="T68" fmla="*/ 75 w 142"/>
                <a:gd name="T69" fmla="*/ 88 h 107"/>
                <a:gd name="T70" fmla="*/ 79 w 142"/>
                <a:gd name="T71" fmla="*/ 86 h 107"/>
                <a:gd name="T72" fmla="*/ 83 w 142"/>
                <a:gd name="T73" fmla="*/ 85 h 107"/>
                <a:gd name="T74" fmla="*/ 95 w 142"/>
                <a:gd name="T75" fmla="*/ 77 h 107"/>
                <a:gd name="T76" fmla="*/ 103 w 142"/>
                <a:gd name="T77" fmla="*/ 74 h 107"/>
                <a:gd name="T78" fmla="*/ 119 w 142"/>
                <a:gd name="T79" fmla="*/ 67 h 107"/>
                <a:gd name="T80" fmla="*/ 110 w 142"/>
                <a:gd name="T81" fmla="*/ 66 h 107"/>
                <a:gd name="T82" fmla="*/ 119 w 142"/>
                <a:gd name="T83" fmla="*/ 66 h 107"/>
                <a:gd name="T84" fmla="*/ 117 w 142"/>
                <a:gd name="T85" fmla="*/ 58 h 107"/>
                <a:gd name="T86" fmla="*/ 113 w 142"/>
                <a:gd name="T87" fmla="*/ 54 h 107"/>
                <a:gd name="T88" fmla="*/ 123 w 142"/>
                <a:gd name="T89" fmla="*/ 53 h 107"/>
                <a:gd name="T90" fmla="*/ 125 w 142"/>
                <a:gd name="T91" fmla="*/ 48 h 107"/>
                <a:gd name="T92" fmla="*/ 124 w 142"/>
                <a:gd name="T93" fmla="*/ 40 h 107"/>
                <a:gd name="T94" fmla="*/ 121 w 142"/>
                <a:gd name="T95" fmla="*/ 37 h 107"/>
                <a:gd name="T96" fmla="*/ 122 w 142"/>
                <a:gd name="T97" fmla="*/ 34 h 107"/>
                <a:gd name="T98" fmla="*/ 119 w 142"/>
                <a:gd name="T99" fmla="*/ 32 h 107"/>
                <a:gd name="T100" fmla="*/ 129 w 142"/>
                <a:gd name="T101" fmla="*/ 22 h 107"/>
                <a:gd name="T102" fmla="*/ 126 w 142"/>
                <a:gd name="T103" fmla="*/ 20 h 107"/>
                <a:gd name="T104" fmla="*/ 129 w 142"/>
                <a:gd name="T105" fmla="*/ 17 h 107"/>
                <a:gd name="T106" fmla="*/ 142 w 142"/>
                <a:gd name="T107" fmla="*/ 12 h 107"/>
                <a:gd name="T108" fmla="*/ 47 w 142"/>
                <a:gd name="T109" fmla="*/ 68 h 107"/>
                <a:gd name="T110" fmla="*/ 45 w 142"/>
                <a:gd name="T11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2" h="107">
                  <a:moveTo>
                    <a:pt x="134" y="10"/>
                  </a:moveTo>
                  <a:cubicBezTo>
                    <a:pt x="132" y="10"/>
                    <a:pt x="130" y="11"/>
                    <a:pt x="130" y="12"/>
                  </a:cubicBezTo>
                  <a:cubicBezTo>
                    <a:pt x="129" y="14"/>
                    <a:pt x="126" y="12"/>
                    <a:pt x="125" y="13"/>
                  </a:cubicBezTo>
                  <a:cubicBezTo>
                    <a:pt x="123" y="13"/>
                    <a:pt x="124" y="11"/>
                    <a:pt x="123" y="12"/>
                  </a:cubicBezTo>
                  <a:cubicBezTo>
                    <a:pt x="121" y="13"/>
                    <a:pt x="120" y="14"/>
                    <a:pt x="118" y="15"/>
                  </a:cubicBezTo>
                  <a:cubicBezTo>
                    <a:pt x="117" y="16"/>
                    <a:pt x="115" y="17"/>
                    <a:pt x="114" y="17"/>
                  </a:cubicBezTo>
                  <a:cubicBezTo>
                    <a:pt x="113" y="18"/>
                    <a:pt x="117" y="14"/>
                    <a:pt x="118" y="13"/>
                  </a:cubicBezTo>
                  <a:cubicBezTo>
                    <a:pt x="120" y="11"/>
                    <a:pt x="119" y="9"/>
                    <a:pt x="117" y="9"/>
                  </a:cubicBezTo>
                  <a:cubicBezTo>
                    <a:pt x="115" y="9"/>
                    <a:pt x="115" y="11"/>
                    <a:pt x="114" y="11"/>
                  </a:cubicBezTo>
                  <a:cubicBezTo>
                    <a:pt x="113" y="11"/>
                    <a:pt x="107" y="14"/>
                    <a:pt x="106" y="13"/>
                  </a:cubicBezTo>
                  <a:cubicBezTo>
                    <a:pt x="106" y="13"/>
                    <a:pt x="111" y="11"/>
                    <a:pt x="111" y="10"/>
                  </a:cubicBezTo>
                  <a:cubicBezTo>
                    <a:pt x="111" y="10"/>
                    <a:pt x="105" y="10"/>
                    <a:pt x="102" y="10"/>
                  </a:cubicBezTo>
                  <a:cubicBezTo>
                    <a:pt x="99" y="11"/>
                    <a:pt x="94" y="12"/>
                    <a:pt x="94" y="11"/>
                  </a:cubicBezTo>
                  <a:cubicBezTo>
                    <a:pt x="94" y="11"/>
                    <a:pt x="100" y="9"/>
                    <a:pt x="103" y="9"/>
                  </a:cubicBezTo>
                  <a:cubicBezTo>
                    <a:pt x="106" y="9"/>
                    <a:pt x="111" y="9"/>
                    <a:pt x="114" y="8"/>
                  </a:cubicBezTo>
                  <a:cubicBezTo>
                    <a:pt x="116" y="7"/>
                    <a:pt x="119" y="7"/>
                    <a:pt x="120" y="7"/>
                  </a:cubicBezTo>
                  <a:cubicBezTo>
                    <a:pt x="121" y="6"/>
                    <a:pt x="117" y="5"/>
                    <a:pt x="116" y="5"/>
                  </a:cubicBezTo>
                  <a:cubicBezTo>
                    <a:pt x="114" y="5"/>
                    <a:pt x="112" y="5"/>
                    <a:pt x="113" y="4"/>
                  </a:cubicBezTo>
                  <a:cubicBezTo>
                    <a:pt x="113" y="3"/>
                    <a:pt x="110" y="3"/>
                    <a:pt x="110" y="2"/>
                  </a:cubicBezTo>
                  <a:cubicBezTo>
                    <a:pt x="109" y="2"/>
                    <a:pt x="104" y="2"/>
                    <a:pt x="103" y="1"/>
                  </a:cubicBezTo>
                  <a:cubicBezTo>
                    <a:pt x="102" y="1"/>
                    <a:pt x="99" y="0"/>
                    <a:pt x="96" y="1"/>
                  </a:cubicBezTo>
                  <a:cubicBezTo>
                    <a:pt x="93" y="1"/>
                    <a:pt x="88" y="1"/>
                    <a:pt x="86" y="1"/>
                  </a:cubicBezTo>
                  <a:cubicBezTo>
                    <a:pt x="85" y="1"/>
                    <a:pt x="84" y="1"/>
                    <a:pt x="83" y="1"/>
                  </a:cubicBezTo>
                  <a:cubicBezTo>
                    <a:pt x="82" y="1"/>
                    <a:pt x="80" y="2"/>
                    <a:pt x="81" y="2"/>
                  </a:cubicBezTo>
                  <a:cubicBezTo>
                    <a:pt x="82" y="4"/>
                    <a:pt x="79" y="4"/>
                    <a:pt x="79" y="3"/>
                  </a:cubicBezTo>
                  <a:cubicBezTo>
                    <a:pt x="79" y="2"/>
                    <a:pt x="77" y="2"/>
                    <a:pt x="76" y="3"/>
                  </a:cubicBezTo>
                  <a:cubicBezTo>
                    <a:pt x="75" y="3"/>
                    <a:pt x="70" y="2"/>
                    <a:pt x="69" y="3"/>
                  </a:cubicBezTo>
                  <a:cubicBezTo>
                    <a:pt x="69" y="3"/>
                    <a:pt x="63" y="3"/>
                    <a:pt x="62" y="3"/>
                  </a:cubicBezTo>
                  <a:cubicBezTo>
                    <a:pt x="60" y="4"/>
                    <a:pt x="64" y="5"/>
                    <a:pt x="64" y="6"/>
                  </a:cubicBezTo>
                  <a:cubicBezTo>
                    <a:pt x="64" y="6"/>
                    <a:pt x="59" y="6"/>
                    <a:pt x="60" y="7"/>
                  </a:cubicBezTo>
                  <a:cubicBezTo>
                    <a:pt x="61" y="8"/>
                    <a:pt x="64" y="9"/>
                    <a:pt x="66" y="11"/>
                  </a:cubicBezTo>
                  <a:cubicBezTo>
                    <a:pt x="67" y="12"/>
                    <a:pt x="65" y="11"/>
                    <a:pt x="63" y="10"/>
                  </a:cubicBezTo>
                  <a:cubicBezTo>
                    <a:pt x="61" y="9"/>
                    <a:pt x="59" y="9"/>
                    <a:pt x="58" y="8"/>
                  </a:cubicBezTo>
                  <a:cubicBezTo>
                    <a:pt x="56" y="7"/>
                    <a:pt x="52" y="6"/>
                    <a:pt x="51" y="7"/>
                  </a:cubicBezTo>
                  <a:cubicBezTo>
                    <a:pt x="50" y="8"/>
                    <a:pt x="54" y="9"/>
                    <a:pt x="54" y="10"/>
                  </a:cubicBezTo>
                  <a:cubicBezTo>
                    <a:pt x="54" y="11"/>
                    <a:pt x="51" y="10"/>
                    <a:pt x="51" y="10"/>
                  </a:cubicBezTo>
                  <a:cubicBezTo>
                    <a:pt x="50" y="10"/>
                    <a:pt x="48" y="8"/>
                    <a:pt x="47" y="8"/>
                  </a:cubicBezTo>
                  <a:cubicBezTo>
                    <a:pt x="45" y="8"/>
                    <a:pt x="46" y="9"/>
                    <a:pt x="46" y="11"/>
                  </a:cubicBezTo>
                  <a:cubicBezTo>
                    <a:pt x="46" y="12"/>
                    <a:pt x="44" y="13"/>
                    <a:pt x="45" y="12"/>
                  </a:cubicBezTo>
                  <a:cubicBezTo>
                    <a:pt x="45" y="11"/>
                    <a:pt x="45" y="8"/>
                    <a:pt x="43" y="8"/>
                  </a:cubicBezTo>
                  <a:cubicBezTo>
                    <a:pt x="42" y="7"/>
                    <a:pt x="38" y="9"/>
                    <a:pt x="36" y="9"/>
                  </a:cubicBezTo>
                  <a:cubicBezTo>
                    <a:pt x="34" y="9"/>
                    <a:pt x="32" y="9"/>
                    <a:pt x="33" y="10"/>
                  </a:cubicBezTo>
                  <a:cubicBezTo>
                    <a:pt x="35" y="11"/>
                    <a:pt x="33" y="12"/>
                    <a:pt x="32" y="11"/>
                  </a:cubicBezTo>
                  <a:cubicBezTo>
                    <a:pt x="30" y="10"/>
                    <a:pt x="26" y="11"/>
                    <a:pt x="27" y="11"/>
                  </a:cubicBezTo>
                  <a:cubicBezTo>
                    <a:pt x="28" y="12"/>
                    <a:pt x="28" y="14"/>
                    <a:pt x="27" y="15"/>
                  </a:cubicBezTo>
                  <a:cubicBezTo>
                    <a:pt x="27" y="16"/>
                    <a:pt x="25" y="14"/>
                    <a:pt x="23" y="14"/>
                  </a:cubicBezTo>
                  <a:cubicBezTo>
                    <a:pt x="21" y="14"/>
                    <a:pt x="12" y="19"/>
                    <a:pt x="12" y="20"/>
                  </a:cubicBezTo>
                  <a:cubicBezTo>
                    <a:pt x="13" y="21"/>
                    <a:pt x="17" y="20"/>
                    <a:pt x="18" y="21"/>
                  </a:cubicBezTo>
                  <a:cubicBezTo>
                    <a:pt x="19" y="21"/>
                    <a:pt x="18" y="24"/>
                    <a:pt x="16" y="25"/>
                  </a:cubicBezTo>
                  <a:cubicBezTo>
                    <a:pt x="15" y="26"/>
                    <a:pt x="9" y="25"/>
                    <a:pt x="9" y="26"/>
                  </a:cubicBezTo>
                  <a:cubicBezTo>
                    <a:pt x="9" y="28"/>
                    <a:pt x="0" y="28"/>
                    <a:pt x="0" y="30"/>
                  </a:cubicBezTo>
                  <a:cubicBezTo>
                    <a:pt x="0" y="30"/>
                    <a:pt x="0" y="31"/>
                    <a:pt x="1" y="31"/>
                  </a:cubicBezTo>
                  <a:cubicBezTo>
                    <a:pt x="3" y="32"/>
                    <a:pt x="4" y="31"/>
                    <a:pt x="5" y="33"/>
                  </a:cubicBezTo>
                  <a:cubicBezTo>
                    <a:pt x="6" y="34"/>
                    <a:pt x="9" y="34"/>
                    <a:pt x="12" y="33"/>
                  </a:cubicBezTo>
                  <a:cubicBezTo>
                    <a:pt x="14" y="32"/>
                    <a:pt x="15" y="33"/>
                    <a:pt x="15" y="34"/>
                  </a:cubicBezTo>
                  <a:cubicBezTo>
                    <a:pt x="15" y="36"/>
                    <a:pt x="10" y="34"/>
                    <a:pt x="9" y="35"/>
                  </a:cubicBezTo>
                  <a:cubicBezTo>
                    <a:pt x="7" y="36"/>
                    <a:pt x="3" y="35"/>
                    <a:pt x="3" y="36"/>
                  </a:cubicBezTo>
                  <a:cubicBezTo>
                    <a:pt x="3" y="37"/>
                    <a:pt x="6" y="37"/>
                    <a:pt x="7" y="37"/>
                  </a:cubicBezTo>
                  <a:cubicBezTo>
                    <a:pt x="9" y="37"/>
                    <a:pt x="8" y="38"/>
                    <a:pt x="7" y="39"/>
                  </a:cubicBezTo>
                  <a:cubicBezTo>
                    <a:pt x="7" y="40"/>
                    <a:pt x="8" y="39"/>
                    <a:pt x="10" y="40"/>
                  </a:cubicBezTo>
                  <a:cubicBezTo>
                    <a:pt x="12" y="41"/>
                    <a:pt x="15" y="42"/>
                    <a:pt x="14" y="41"/>
                  </a:cubicBezTo>
                  <a:cubicBezTo>
                    <a:pt x="13" y="40"/>
                    <a:pt x="16" y="40"/>
                    <a:pt x="16" y="41"/>
                  </a:cubicBezTo>
                  <a:cubicBezTo>
                    <a:pt x="17" y="41"/>
                    <a:pt x="18" y="40"/>
                    <a:pt x="19" y="40"/>
                  </a:cubicBezTo>
                  <a:cubicBezTo>
                    <a:pt x="21" y="40"/>
                    <a:pt x="21" y="39"/>
                    <a:pt x="22" y="39"/>
                  </a:cubicBezTo>
                  <a:cubicBezTo>
                    <a:pt x="23" y="40"/>
                    <a:pt x="28" y="41"/>
                    <a:pt x="30" y="41"/>
                  </a:cubicBezTo>
                  <a:cubicBezTo>
                    <a:pt x="31" y="42"/>
                    <a:pt x="34" y="43"/>
                    <a:pt x="33" y="44"/>
                  </a:cubicBezTo>
                  <a:cubicBezTo>
                    <a:pt x="33" y="45"/>
                    <a:pt x="35" y="46"/>
                    <a:pt x="37" y="47"/>
                  </a:cubicBezTo>
                  <a:cubicBezTo>
                    <a:pt x="39" y="48"/>
                    <a:pt x="39" y="50"/>
                    <a:pt x="39" y="51"/>
                  </a:cubicBezTo>
                  <a:cubicBezTo>
                    <a:pt x="39" y="52"/>
                    <a:pt x="41" y="53"/>
                    <a:pt x="40" y="53"/>
                  </a:cubicBezTo>
                  <a:cubicBezTo>
                    <a:pt x="40" y="54"/>
                    <a:pt x="40" y="55"/>
                    <a:pt x="42" y="56"/>
                  </a:cubicBezTo>
                  <a:cubicBezTo>
                    <a:pt x="43" y="57"/>
                    <a:pt x="40" y="58"/>
                    <a:pt x="40" y="59"/>
                  </a:cubicBezTo>
                  <a:cubicBezTo>
                    <a:pt x="41" y="59"/>
                    <a:pt x="39" y="61"/>
                    <a:pt x="42" y="62"/>
                  </a:cubicBezTo>
                  <a:cubicBezTo>
                    <a:pt x="44" y="62"/>
                    <a:pt x="43" y="60"/>
                    <a:pt x="45" y="60"/>
                  </a:cubicBezTo>
                  <a:cubicBezTo>
                    <a:pt x="47" y="60"/>
                    <a:pt x="45" y="62"/>
                    <a:pt x="46" y="63"/>
                  </a:cubicBezTo>
                  <a:cubicBezTo>
                    <a:pt x="47" y="63"/>
                    <a:pt x="49" y="63"/>
                    <a:pt x="50" y="65"/>
                  </a:cubicBezTo>
                  <a:cubicBezTo>
                    <a:pt x="52" y="66"/>
                    <a:pt x="51" y="67"/>
                    <a:pt x="49" y="66"/>
                  </a:cubicBezTo>
                  <a:cubicBezTo>
                    <a:pt x="48" y="64"/>
                    <a:pt x="43" y="65"/>
                    <a:pt x="43" y="65"/>
                  </a:cubicBezTo>
                  <a:cubicBezTo>
                    <a:pt x="43" y="66"/>
                    <a:pt x="48" y="68"/>
                    <a:pt x="49" y="68"/>
                  </a:cubicBezTo>
                  <a:cubicBezTo>
                    <a:pt x="51" y="68"/>
                    <a:pt x="52" y="70"/>
                    <a:pt x="52" y="70"/>
                  </a:cubicBezTo>
                  <a:cubicBezTo>
                    <a:pt x="51" y="71"/>
                    <a:pt x="51" y="73"/>
                    <a:pt x="51" y="74"/>
                  </a:cubicBezTo>
                  <a:cubicBezTo>
                    <a:pt x="51" y="74"/>
                    <a:pt x="49" y="74"/>
                    <a:pt x="48" y="74"/>
                  </a:cubicBezTo>
                  <a:cubicBezTo>
                    <a:pt x="47" y="74"/>
                    <a:pt x="46" y="74"/>
                    <a:pt x="46" y="75"/>
                  </a:cubicBezTo>
                  <a:cubicBezTo>
                    <a:pt x="46" y="77"/>
                    <a:pt x="45" y="77"/>
                    <a:pt x="44" y="79"/>
                  </a:cubicBezTo>
                  <a:cubicBezTo>
                    <a:pt x="44" y="80"/>
                    <a:pt x="46" y="80"/>
                    <a:pt x="47" y="81"/>
                  </a:cubicBezTo>
                  <a:cubicBezTo>
                    <a:pt x="47" y="81"/>
                    <a:pt x="45" y="82"/>
                    <a:pt x="45" y="83"/>
                  </a:cubicBezTo>
                  <a:cubicBezTo>
                    <a:pt x="45" y="84"/>
                    <a:pt x="47" y="86"/>
                    <a:pt x="48" y="86"/>
                  </a:cubicBezTo>
                  <a:cubicBezTo>
                    <a:pt x="49" y="87"/>
                    <a:pt x="48" y="89"/>
                    <a:pt x="48" y="90"/>
                  </a:cubicBezTo>
                  <a:cubicBezTo>
                    <a:pt x="49" y="91"/>
                    <a:pt x="50" y="90"/>
                    <a:pt x="50" y="92"/>
                  </a:cubicBezTo>
                  <a:cubicBezTo>
                    <a:pt x="50" y="93"/>
                    <a:pt x="51" y="93"/>
                    <a:pt x="51" y="94"/>
                  </a:cubicBezTo>
                  <a:cubicBezTo>
                    <a:pt x="51" y="95"/>
                    <a:pt x="53" y="95"/>
                    <a:pt x="53" y="96"/>
                  </a:cubicBezTo>
                  <a:cubicBezTo>
                    <a:pt x="52" y="97"/>
                    <a:pt x="53" y="98"/>
                    <a:pt x="54" y="99"/>
                  </a:cubicBezTo>
                  <a:cubicBezTo>
                    <a:pt x="54" y="99"/>
                    <a:pt x="56" y="101"/>
                    <a:pt x="56" y="101"/>
                  </a:cubicBezTo>
                  <a:cubicBezTo>
                    <a:pt x="57" y="102"/>
                    <a:pt x="58" y="103"/>
                    <a:pt x="59" y="103"/>
                  </a:cubicBezTo>
                  <a:cubicBezTo>
                    <a:pt x="60" y="103"/>
                    <a:pt x="60" y="104"/>
                    <a:pt x="61" y="104"/>
                  </a:cubicBezTo>
                  <a:cubicBezTo>
                    <a:pt x="62" y="104"/>
                    <a:pt x="64" y="104"/>
                    <a:pt x="64" y="105"/>
                  </a:cubicBezTo>
                  <a:cubicBezTo>
                    <a:pt x="64" y="106"/>
                    <a:pt x="67" y="106"/>
                    <a:pt x="68" y="107"/>
                  </a:cubicBezTo>
                  <a:cubicBezTo>
                    <a:pt x="69" y="107"/>
                    <a:pt x="69" y="105"/>
                    <a:pt x="70" y="105"/>
                  </a:cubicBezTo>
                  <a:cubicBezTo>
                    <a:pt x="71" y="104"/>
                    <a:pt x="70" y="101"/>
                    <a:pt x="71" y="101"/>
                  </a:cubicBezTo>
                  <a:cubicBezTo>
                    <a:pt x="72" y="101"/>
                    <a:pt x="72" y="98"/>
                    <a:pt x="71" y="97"/>
                  </a:cubicBezTo>
                  <a:cubicBezTo>
                    <a:pt x="70" y="97"/>
                    <a:pt x="70" y="96"/>
                    <a:pt x="72" y="96"/>
                  </a:cubicBezTo>
                  <a:cubicBezTo>
                    <a:pt x="74" y="97"/>
                    <a:pt x="73" y="95"/>
                    <a:pt x="74" y="95"/>
                  </a:cubicBezTo>
                  <a:cubicBezTo>
                    <a:pt x="75" y="95"/>
                    <a:pt x="74" y="93"/>
                    <a:pt x="75" y="93"/>
                  </a:cubicBezTo>
                  <a:cubicBezTo>
                    <a:pt x="75" y="93"/>
                    <a:pt x="75" y="92"/>
                    <a:pt x="75" y="91"/>
                  </a:cubicBezTo>
                  <a:cubicBezTo>
                    <a:pt x="74" y="91"/>
                    <a:pt x="75" y="90"/>
                    <a:pt x="76" y="90"/>
                  </a:cubicBezTo>
                  <a:cubicBezTo>
                    <a:pt x="77" y="90"/>
                    <a:pt x="76" y="89"/>
                    <a:pt x="75" y="88"/>
                  </a:cubicBezTo>
                  <a:cubicBezTo>
                    <a:pt x="74" y="88"/>
                    <a:pt x="74" y="87"/>
                    <a:pt x="76" y="88"/>
                  </a:cubicBezTo>
                  <a:cubicBezTo>
                    <a:pt x="77" y="88"/>
                    <a:pt x="77" y="88"/>
                    <a:pt x="77" y="87"/>
                  </a:cubicBezTo>
                  <a:cubicBezTo>
                    <a:pt x="76" y="86"/>
                    <a:pt x="78" y="86"/>
                    <a:pt x="79" y="86"/>
                  </a:cubicBezTo>
                  <a:cubicBezTo>
                    <a:pt x="81" y="85"/>
                    <a:pt x="81" y="85"/>
                    <a:pt x="81" y="84"/>
                  </a:cubicBezTo>
                  <a:cubicBezTo>
                    <a:pt x="81" y="83"/>
                    <a:pt x="83" y="83"/>
                    <a:pt x="82" y="84"/>
                  </a:cubicBezTo>
                  <a:cubicBezTo>
                    <a:pt x="82" y="84"/>
                    <a:pt x="82" y="85"/>
                    <a:pt x="83" y="85"/>
                  </a:cubicBezTo>
                  <a:cubicBezTo>
                    <a:pt x="83" y="84"/>
                    <a:pt x="85" y="85"/>
                    <a:pt x="87" y="84"/>
                  </a:cubicBezTo>
                  <a:cubicBezTo>
                    <a:pt x="89" y="83"/>
                    <a:pt x="92" y="81"/>
                    <a:pt x="92" y="79"/>
                  </a:cubicBezTo>
                  <a:cubicBezTo>
                    <a:pt x="93" y="78"/>
                    <a:pt x="95" y="78"/>
                    <a:pt x="95" y="77"/>
                  </a:cubicBezTo>
                  <a:cubicBezTo>
                    <a:pt x="95" y="75"/>
                    <a:pt x="95" y="75"/>
                    <a:pt x="97" y="76"/>
                  </a:cubicBezTo>
                  <a:cubicBezTo>
                    <a:pt x="99" y="76"/>
                    <a:pt x="98" y="75"/>
                    <a:pt x="99" y="75"/>
                  </a:cubicBezTo>
                  <a:cubicBezTo>
                    <a:pt x="101" y="75"/>
                    <a:pt x="101" y="74"/>
                    <a:pt x="103" y="74"/>
                  </a:cubicBezTo>
                  <a:cubicBezTo>
                    <a:pt x="105" y="74"/>
                    <a:pt x="110" y="73"/>
                    <a:pt x="111" y="72"/>
                  </a:cubicBezTo>
                  <a:cubicBezTo>
                    <a:pt x="113" y="71"/>
                    <a:pt x="116" y="70"/>
                    <a:pt x="118" y="69"/>
                  </a:cubicBezTo>
                  <a:cubicBezTo>
                    <a:pt x="119" y="68"/>
                    <a:pt x="120" y="67"/>
                    <a:pt x="119" y="67"/>
                  </a:cubicBezTo>
                  <a:cubicBezTo>
                    <a:pt x="118" y="68"/>
                    <a:pt x="116" y="68"/>
                    <a:pt x="115" y="68"/>
                  </a:cubicBezTo>
                  <a:cubicBezTo>
                    <a:pt x="113" y="67"/>
                    <a:pt x="111" y="66"/>
                    <a:pt x="109" y="67"/>
                  </a:cubicBezTo>
                  <a:cubicBezTo>
                    <a:pt x="108" y="68"/>
                    <a:pt x="109" y="66"/>
                    <a:pt x="110" y="66"/>
                  </a:cubicBezTo>
                  <a:cubicBezTo>
                    <a:pt x="111" y="65"/>
                    <a:pt x="111" y="65"/>
                    <a:pt x="111" y="63"/>
                  </a:cubicBezTo>
                  <a:cubicBezTo>
                    <a:pt x="110" y="62"/>
                    <a:pt x="113" y="63"/>
                    <a:pt x="114" y="64"/>
                  </a:cubicBezTo>
                  <a:cubicBezTo>
                    <a:pt x="115" y="66"/>
                    <a:pt x="117" y="67"/>
                    <a:pt x="119" y="66"/>
                  </a:cubicBezTo>
                  <a:cubicBezTo>
                    <a:pt x="121" y="66"/>
                    <a:pt x="119" y="64"/>
                    <a:pt x="120" y="63"/>
                  </a:cubicBezTo>
                  <a:cubicBezTo>
                    <a:pt x="121" y="62"/>
                    <a:pt x="114" y="59"/>
                    <a:pt x="114" y="58"/>
                  </a:cubicBezTo>
                  <a:cubicBezTo>
                    <a:pt x="113" y="57"/>
                    <a:pt x="115" y="57"/>
                    <a:pt x="117" y="58"/>
                  </a:cubicBezTo>
                  <a:cubicBezTo>
                    <a:pt x="119" y="59"/>
                    <a:pt x="119" y="57"/>
                    <a:pt x="119" y="56"/>
                  </a:cubicBezTo>
                  <a:cubicBezTo>
                    <a:pt x="119" y="55"/>
                    <a:pt x="115" y="55"/>
                    <a:pt x="114" y="56"/>
                  </a:cubicBezTo>
                  <a:cubicBezTo>
                    <a:pt x="112" y="57"/>
                    <a:pt x="110" y="54"/>
                    <a:pt x="113" y="54"/>
                  </a:cubicBezTo>
                  <a:cubicBezTo>
                    <a:pt x="115" y="54"/>
                    <a:pt x="113" y="53"/>
                    <a:pt x="114" y="52"/>
                  </a:cubicBezTo>
                  <a:cubicBezTo>
                    <a:pt x="114" y="52"/>
                    <a:pt x="117" y="54"/>
                    <a:pt x="119" y="54"/>
                  </a:cubicBezTo>
                  <a:cubicBezTo>
                    <a:pt x="120" y="53"/>
                    <a:pt x="121" y="54"/>
                    <a:pt x="123" y="53"/>
                  </a:cubicBezTo>
                  <a:cubicBezTo>
                    <a:pt x="124" y="52"/>
                    <a:pt x="120" y="51"/>
                    <a:pt x="120" y="50"/>
                  </a:cubicBezTo>
                  <a:cubicBezTo>
                    <a:pt x="119" y="49"/>
                    <a:pt x="123" y="49"/>
                    <a:pt x="125" y="49"/>
                  </a:cubicBezTo>
                  <a:cubicBezTo>
                    <a:pt x="126" y="49"/>
                    <a:pt x="126" y="47"/>
                    <a:pt x="125" y="48"/>
                  </a:cubicBezTo>
                  <a:cubicBezTo>
                    <a:pt x="124" y="48"/>
                    <a:pt x="120" y="46"/>
                    <a:pt x="121" y="45"/>
                  </a:cubicBezTo>
                  <a:cubicBezTo>
                    <a:pt x="122" y="44"/>
                    <a:pt x="124" y="45"/>
                    <a:pt x="125" y="45"/>
                  </a:cubicBezTo>
                  <a:cubicBezTo>
                    <a:pt x="127" y="44"/>
                    <a:pt x="125" y="40"/>
                    <a:pt x="124" y="40"/>
                  </a:cubicBezTo>
                  <a:cubicBezTo>
                    <a:pt x="123" y="40"/>
                    <a:pt x="120" y="40"/>
                    <a:pt x="120" y="39"/>
                  </a:cubicBezTo>
                  <a:cubicBezTo>
                    <a:pt x="120" y="39"/>
                    <a:pt x="118" y="38"/>
                    <a:pt x="118" y="37"/>
                  </a:cubicBezTo>
                  <a:cubicBezTo>
                    <a:pt x="119" y="37"/>
                    <a:pt x="120" y="38"/>
                    <a:pt x="121" y="37"/>
                  </a:cubicBezTo>
                  <a:cubicBezTo>
                    <a:pt x="123" y="36"/>
                    <a:pt x="126" y="37"/>
                    <a:pt x="128" y="37"/>
                  </a:cubicBezTo>
                  <a:cubicBezTo>
                    <a:pt x="129" y="37"/>
                    <a:pt x="127" y="34"/>
                    <a:pt x="126" y="35"/>
                  </a:cubicBezTo>
                  <a:cubicBezTo>
                    <a:pt x="126" y="35"/>
                    <a:pt x="123" y="35"/>
                    <a:pt x="122" y="34"/>
                  </a:cubicBezTo>
                  <a:cubicBezTo>
                    <a:pt x="122" y="32"/>
                    <a:pt x="125" y="34"/>
                    <a:pt x="126" y="33"/>
                  </a:cubicBezTo>
                  <a:cubicBezTo>
                    <a:pt x="126" y="32"/>
                    <a:pt x="122" y="31"/>
                    <a:pt x="121" y="32"/>
                  </a:cubicBezTo>
                  <a:cubicBezTo>
                    <a:pt x="120" y="33"/>
                    <a:pt x="118" y="33"/>
                    <a:pt x="119" y="32"/>
                  </a:cubicBezTo>
                  <a:cubicBezTo>
                    <a:pt x="120" y="31"/>
                    <a:pt x="121" y="29"/>
                    <a:pt x="121" y="28"/>
                  </a:cubicBezTo>
                  <a:cubicBezTo>
                    <a:pt x="120" y="27"/>
                    <a:pt x="125" y="27"/>
                    <a:pt x="125" y="25"/>
                  </a:cubicBezTo>
                  <a:cubicBezTo>
                    <a:pt x="124" y="23"/>
                    <a:pt x="127" y="22"/>
                    <a:pt x="129" y="22"/>
                  </a:cubicBezTo>
                  <a:cubicBezTo>
                    <a:pt x="130" y="22"/>
                    <a:pt x="128" y="20"/>
                    <a:pt x="127" y="20"/>
                  </a:cubicBezTo>
                  <a:cubicBezTo>
                    <a:pt x="125" y="21"/>
                    <a:pt x="124" y="22"/>
                    <a:pt x="123" y="22"/>
                  </a:cubicBezTo>
                  <a:cubicBezTo>
                    <a:pt x="122" y="21"/>
                    <a:pt x="125" y="20"/>
                    <a:pt x="126" y="20"/>
                  </a:cubicBezTo>
                  <a:cubicBezTo>
                    <a:pt x="128" y="20"/>
                    <a:pt x="131" y="20"/>
                    <a:pt x="132" y="19"/>
                  </a:cubicBezTo>
                  <a:cubicBezTo>
                    <a:pt x="133" y="18"/>
                    <a:pt x="130" y="18"/>
                    <a:pt x="128" y="18"/>
                  </a:cubicBezTo>
                  <a:cubicBezTo>
                    <a:pt x="126" y="18"/>
                    <a:pt x="126" y="17"/>
                    <a:pt x="129" y="17"/>
                  </a:cubicBezTo>
                  <a:cubicBezTo>
                    <a:pt x="132" y="17"/>
                    <a:pt x="132" y="16"/>
                    <a:pt x="134" y="16"/>
                  </a:cubicBezTo>
                  <a:cubicBezTo>
                    <a:pt x="136" y="16"/>
                    <a:pt x="136" y="15"/>
                    <a:pt x="137" y="15"/>
                  </a:cubicBezTo>
                  <a:cubicBezTo>
                    <a:pt x="139" y="15"/>
                    <a:pt x="142" y="13"/>
                    <a:pt x="142" y="12"/>
                  </a:cubicBezTo>
                  <a:cubicBezTo>
                    <a:pt x="142" y="12"/>
                    <a:pt x="137" y="10"/>
                    <a:pt x="134" y="10"/>
                  </a:cubicBezTo>
                  <a:close/>
                  <a:moveTo>
                    <a:pt x="49" y="70"/>
                  </a:moveTo>
                  <a:cubicBezTo>
                    <a:pt x="49" y="69"/>
                    <a:pt x="48" y="70"/>
                    <a:pt x="47" y="68"/>
                  </a:cubicBezTo>
                  <a:cubicBezTo>
                    <a:pt x="46" y="67"/>
                    <a:pt x="43" y="66"/>
                    <a:pt x="42" y="67"/>
                  </a:cubicBezTo>
                  <a:cubicBezTo>
                    <a:pt x="42" y="68"/>
                    <a:pt x="41" y="68"/>
                    <a:pt x="42" y="69"/>
                  </a:cubicBezTo>
                  <a:cubicBezTo>
                    <a:pt x="43" y="70"/>
                    <a:pt x="43" y="70"/>
                    <a:pt x="45" y="71"/>
                  </a:cubicBezTo>
                  <a:cubicBezTo>
                    <a:pt x="46" y="72"/>
                    <a:pt x="49" y="71"/>
                    <a:pt x="49" y="7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3" name="Freeform 305">
              <a:extLst>
                <a:ext uri="{FF2B5EF4-FFF2-40B4-BE49-F238E27FC236}">
                  <a16:creationId xmlns:a16="http://schemas.microsoft.com/office/drawing/2014/main" id="{C90FF3E3-8114-4951-83C1-BBBCA5D6FCD6}"/>
                </a:ext>
              </a:extLst>
            </p:cNvPr>
            <p:cNvSpPr>
              <a:spLocks/>
            </p:cNvSpPr>
            <p:nvPr/>
          </p:nvSpPr>
          <p:spPr bwMode="auto">
            <a:xfrm>
              <a:off x="-3846513" y="2740025"/>
              <a:ext cx="22225" cy="14288"/>
            </a:xfrm>
            <a:custGeom>
              <a:avLst/>
              <a:gdLst>
                <a:gd name="T0" fmla="*/ 0 w 6"/>
                <a:gd name="T1" fmla="*/ 0 h 4"/>
                <a:gd name="T2" fmla="*/ 2 w 6"/>
                <a:gd name="T3" fmla="*/ 2 h 4"/>
                <a:gd name="T4" fmla="*/ 5 w 6"/>
                <a:gd name="T5" fmla="*/ 3 h 4"/>
                <a:gd name="T6" fmla="*/ 0 w 6"/>
                <a:gd name="T7" fmla="*/ 0 h 4"/>
              </a:gdLst>
              <a:ahLst/>
              <a:cxnLst>
                <a:cxn ang="0">
                  <a:pos x="T0" y="T1"/>
                </a:cxn>
                <a:cxn ang="0">
                  <a:pos x="T2" y="T3"/>
                </a:cxn>
                <a:cxn ang="0">
                  <a:pos x="T4" y="T5"/>
                </a:cxn>
                <a:cxn ang="0">
                  <a:pos x="T6" y="T7"/>
                </a:cxn>
              </a:cxnLst>
              <a:rect l="0" t="0" r="r" b="b"/>
              <a:pathLst>
                <a:path w="6" h="4">
                  <a:moveTo>
                    <a:pt x="0" y="0"/>
                  </a:moveTo>
                  <a:cubicBezTo>
                    <a:pt x="1" y="1"/>
                    <a:pt x="2" y="1"/>
                    <a:pt x="2" y="2"/>
                  </a:cubicBezTo>
                  <a:cubicBezTo>
                    <a:pt x="3" y="2"/>
                    <a:pt x="4" y="4"/>
                    <a:pt x="5" y="3"/>
                  </a:cubicBezTo>
                  <a:cubicBezTo>
                    <a:pt x="6" y="1"/>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4" name="Freeform 306">
              <a:extLst>
                <a:ext uri="{FF2B5EF4-FFF2-40B4-BE49-F238E27FC236}">
                  <a16:creationId xmlns:a16="http://schemas.microsoft.com/office/drawing/2014/main" id="{FF907F8D-11E9-4AA6-862F-A594C0531411}"/>
                </a:ext>
              </a:extLst>
            </p:cNvPr>
            <p:cNvSpPr>
              <a:spLocks noEditPoints="1"/>
            </p:cNvSpPr>
            <p:nvPr/>
          </p:nvSpPr>
          <p:spPr bwMode="auto">
            <a:xfrm>
              <a:off x="-4716463" y="1276350"/>
              <a:ext cx="747712" cy="576263"/>
            </a:xfrm>
            <a:custGeom>
              <a:avLst/>
              <a:gdLst>
                <a:gd name="T0" fmla="*/ 42 w 207"/>
                <a:gd name="T1" fmla="*/ 141 h 160"/>
                <a:gd name="T2" fmla="*/ 39 w 207"/>
                <a:gd name="T3" fmla="*/ 47 h 160"/>
                <a:gd name="T4" fmla="*/ 80 w 207"/>
                <a:gd name="T5" fmla="*/ 52 h 160"/>
                <a:gd name="T6" fmla="*/ 53 w 207"/>
                <a:gd name="T7" fmla="*/ 56 h 160"/>
                <a:gd name="T8" fmla="*/ 80 w 207"/>
                <a:gd name="T9" fmla="*/ 69 h 160"/>
                <a:gd name="T10" fmla="*/ 49 w 207"/>
                <a:gd name="T11" fmla="*/ 40 h 160"/>
                <a:gd name="T12" fmla="*/ 43 w 207"/>
                <a:gd name="T13" fmla="*/ 38 h 160"/>
                <a:gd name="T14" fmla="*/ 76 w 207"/>
                <a:gd name="T15" fmla="*/ 44 h 160"/>
                <a:gd name="T16" fmla="*/ 61 w 207"/>
                <a:gd name="T17" fmla="*/ 30 h 160"/>
                <a:gd name="T18" fmla="*/ 85 w 207"/>
                <a:gd name="T19" fmla="*/ 25 h 160"/>
                <a:gd name="T20" fmla="*/ 86 w 207"/>
                <a:gd name="T21" fmla="*/ 33 h 160"/>
                <a:gd name="T22" fmla="*/ 87 w 207"/>
                <a:gd name="T23" fmla="*/ 38 h 160"/>
                <a:gd name="T24" fmla="*/ 112 w 207"/>
                <a:gd name="T25" fmla="*/ 31 h 160"/>
                <a:gd name="T26" fmla="*/ 102 w 207"/>
                <a:gd name="T27" fmla="*/ 48 h 160"/>
                <a:gd name="T28" fmla="*/ 142 w 207"/>
                <a:gd name="T29" fmla="*/ 46 h 160"/>
                <a:gd name="T30" fmla="*/ 120 w 207"/>
                <a:gd name="T31" fmla="*/ 31 h 160"/>
                <a:gd name="T32" fmla="*/ 123 w 207"/>
                <a:gd name="T33" fmla="*/ 17 h 160"/>
                <a:gd name="T34" fmla="*/ 121 w 207"/>
                <a:gd name="T35" fmla="*/ 14 h 160"/>
                <a:gd name="T36" fmla="*/ 131 w 207"/>
                <a:gd name="T37" fmla="*/ 25 h 160"/>
                <a:gd name="T38" fmla="*/ 144 w 207"/>
                <a:gd name="T39" fmla="*/ 37 h 160"/>
                <a:gd name="T40" fmla="*/ 164 w 207"/>
                <a:gd name="T41" fmla="*/ 18 h 160"/>
                <a:gd name="T42" fmla="*/ 157 w 207"/>
                <a:gd name="T43" fmla="*/ 2 h 160"/>
                <a:gd name="T44" fmla="*/ 117 w 207"/>
                <a:gd name="T45" fmla="*/ 10 h 160"/>
                <a:gd name="T46" fmla="*/ 129 w 207"/>
                <a:gd name="T47" fmla="*/ 91 h 160"/>
                <a:gd name="T48" fmla="*/ 171 w 207"/>
                <a:gd name="T49" fmla="*/ 70 h 160"/>
                <a:gd name="T50" fmla="*/ 154 w 207"/>
                <a:gd name="T51" fmla="*/ 56 h 160"/>
                <a:gd name="T52" fmla="*/ 129 w 207"/>
                <a:gd name="T53" fmla="*/ 52 h 160"/>
                <a:gd name="T54" fmla="*/ 145 w 207"/>
                <a:gd name="T55" fmla="*/ 64 h 160"/>
                <a:gd name="T56" fmla="*/ 152 w 207"/>
                <a:gd name="T57" fmla="*/ 85 h 160"/>
                <a:gd name="T58" fmla="*/ 175 w 207"/>
                <a:gd name="T59" fmla="*/ 87 h 160"/>
                <a:gd name="T60" fmla="*/ 141 w 207"/>
                <a:gd name="T61" fmla="*/ 50 h 160"/>
                <a:gd name="T62" fmla="*/ 199 w 207"/>
                <a:gd name="T63" fmla="*/ 132 h 160"/>
                <a:gd name="T64" fmla="*/ 23 w 207"/>
                <a:gd name="T65" fmla="*/ 130 h 160"/>
                <a:gd name="T66" fmla="*/ 169 w 207"/>
                <a:gd name="T67" fmla="*/ 142 h 160"/>
                <a:gd name="T68" fmla="*/ 199 w 207"/>
                <a:gd name="T69" fmla="*/ 126 h 160"/>
                <a:gd name="T70" fmla="*/ 185 w 207"/>
                <a:gd name="T71" fmla="*/ 116 h 160"/>
                <a:gd name="T72" fmla="*/ 174 w 207"/>
                <a:gd name="T73" fmla="*/ 109 h 160"/>
                <a:gd name="T74" fmla="*/ 157 w 207"/>
                <a:gd name="T75" fmla="*/ 96 h 160"/>
                <a:gd name="T76" fmla="*/ 150 w 207"/>
                <a:gd name="T77" fmla="*/ 112 h 160"/>
                <a:gd name="T78" fmla="*/ 137 w 207"/>
                <a:gd name="T79" fmla="*/ 128 h 160"/>
                <a:gd name="T80" fmla="*/ 111 w 207"/>
                <a:gd name="T81" fmla="*/ 109 h 160"/>
                <a:gd name="T82" fmla="*/ 119 w 207"/>
                <a:gd name="T83" fmla="*/ 89 h 160"/>
                <a:gd name="T84" fmla="*/ 134 w 207"/>
                <a:gd name="T85" fmla="*/ 80 h 160"/>
                <a:gd name="T86" fmla="*/ 131 w 207"/>
                <a:gd name="T87" fmla="*/ 70 h 160"/>
                <a:gd name="T88" fmla="*/ 120 w 207"/>
                <a:gd name="T89" fmla="*/ 71 h 160"/>
                <a:gd name="T90" fmla="*/ 111 w 207"/>
                <a:gd name="T91" fmla="*/ 56 h 160"/>
                <a:gd name="T92" fmla="*/ 107 w 207"/>
                <a:gd name="T93" fmla="*/ 60 h 160"/>
                <a:gd name="T94" fmla="*/ 105 w 207"/>
                <a:gd name="T95" fmla="*/ 75 h 160"/>
                <a:gd name="T96" fmla="*/ 102 w 207"/>
                <a:gd name="T97" fmla="*/ 72 h 160"/>
                <a:gd name="T98" fmla="*/ 82 w 207"/>
                <a:gd name="T99" fmla="*/ 72 h 160"/>
                <a:gd name="T100" fmla="*/ 55 w 207"/>
                <a:gd name="T101" fmla="*/ 70 h 160"/>
                <a:gd name="T102" fmla="*/ 20 w 207"/>
                <a:gd name="T103" fmla="*/ 70 h 160"/>
                <a:gd name="T104" fmla="*/ 10 w 207"/>
                <a:gd name="T105" fmla="*/ 71 h 160"/>
                <a:gd name="T106" fmla="*/ 26 w 207"/>
                <a:gd name="T107" fmla="*/ 121 h 160"/>
                <a:gd name="T108" fmla="*/ 38 w 207"/>
                <a:gd name="T109" fmla="*/ 136 h 160"/>
                <a:gd name="T110" fmla="*/ 129 w 207"/>
                <a:gd name="T111" fmla="*/ 142 h 160"/>
                <a:gd name="T112" fmla="*/ 145 w 207"/>
                <a:gd name="T113" fmla="*/ 158 h 160"/>
                <a:gd name="T114" fmla="*/ 179 w 207"/>
                <a:gd name="T115" fmla="*/ 149 h 160"/>
                <a:gd name="T116" fmla="*/ 50 w 207"/>
                <a:gd name="T117" fmla="*/ 84 h 160"/>
                <a:gd name="T118" fmla="*/ 50 w 207"/>
                <a:gd name="T119" fmla="*/ 81 h 160"/>
                <a:gd name="T120" fmla="*/ 104 w 207"/>
                <a:gd name="T121"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160">
                  <a:moveTo>
                    <a:pt x="41" y="140"/>
                  </a:moveTo>
                  <a:cubicBezTo>
                    <a:pt x="40" y="139"/>
                    <a:pt x="39" y="140"/>
                    <a:pt x="38" y="139"/>
                  </a:cubicBezTo>
                  <a:cubicBezTo>
                    <a:pt x="38" y="138"/>
                    <a:pt x="36" y="136"/>
                    <a:pt x="36" y="136"/>
                  </a:cubicBezTo>
                  <a:cubicBezTo>
                    <a:pt x="35" y="136"/>
                    <a:pt x="34" y="136"/>
                    <a:pt x="33" y="135"/>
                  </a:cubicBezTo>
                  <a:cubicBezTo>
                    <a:pt x="32" y="134"/>
                    <a:pt x="31" y="134"/>
                    <a:pt x="30" y="135"/>
                  </a:cubicBezTo>
                  <a:cubicBezTo>
                    <a:pt x="29" y="135"/>
                    <a:pt x="31" y="135"/>
                    <a:pt x="31" y="136"/>
                  </a:cubicBezTo>
                  <a:cubicBezTo>
                    <a:pt x="31" y="136"/>
                    <a:pt x="31" y="137"/>
                    <a:pt x="32" y="137"/>
                  </a:cubicBezTo>
                  <a:cubicBezTo>
                    <a:pt x="33" y="136"/>
                    <a:pt x="33" y="138"/>
                    <a:pt x="34" y="138"/>
                  </a:cubicBezTo>
                  <a:cubicBezTo>
                    <a:pt x="34" y="138"/>
                    <a:pt x="34" y="139"/>
                    <a:pt x="35" y="139"/>
                  </a:cubicBezTo>
                  <a:cubicBezTo>
                    <a:pt x="36" y="139"/>
                    <a:pt x="36" y="140"/>
                    <a:pt x="36" y="140"/>
                  </a:cubicBezTo>
                  <a:cubicBezTo>
                    <a:pt x="37" y="141"/>
                    <a:pt x="38" y="140"/>
                    <a:pt x="38" y="141"/>
                  </a:cubicBezTo>
                  <a:cubicBezTo>
                    <a:pt x="38" y="141"/>
                    <a:pt x="38" y="141"/>
                    <a:pt x="39" y="142"/>
                  </a:cubicBezTo>
                  <a:cubicBezTo>
                    <a:pt x="40" y="142"/>
                    <a:pt x="41" y="142"/>
                    <a:pt x="42" y="142"/>
                  </a:cubicBezTo>
                  <a:cubicBezTo>
                    <a:pt x="42" y="142"/>
                    <a:pt x="42" y="141"/>
                    <a:pt x="42" y="141"/>
                  </a:cubicBezTo>
                  <a:cubicBezTo>
                    <a:pt x="43" y="140"/>
                    <a:pt x="42" y="141"/>
                    <a:pt x="41" y="140"/>
                  </a:cubicBezTo>
                  <a:close/>
                  <a:moveTo>
                    <a:pt x="39" y="58"/>
                  </a:moveTo>
                  <a:cubicBezTo>
                    <a:pt x="41" y="59"/>
                    <a:pt x="41" y="62"/>
                    <a:pt x="43" y="62"/>
                  </a:cubicBezTo>
                  <a:cubicBezTo>
                    <a:pt x="43" y="62"/>
                    <a:pt x="43" y="61"/>
                    <a:pt x="44" y="61"/>
                  </a:cubicBezTo>
                  <a:cubicBezTo>
                    <a:pt x="45" y="61"/>
                    <a:pt x="45" y="60"/>
                    <a:pt x="46" y="60"/>
                  </a:cubicBezTo>
                  <a:cubicBezTo>
                    <a:pt x="48" y="60"/>
                    <a:pt x="49" y="60"/>
                    <a:pt x="49" y="59"/>
                  </a:cubicBezTo>
                  <a:cubicBezTo>
                    <a:pt x="49" y="57"/>
                    <a:pt x="50" y="57"/>
                    <a:pt x="51" y="56"/>
                  </a:cubicBezTo>
                  <a:cubicBezTo>
                    <a:pt x="52" y="56"/>
                    <a:pt x="51" y="54"/>
                    <a:pt x="53" y="54"/>
                  </a:cubicBezTo>
                  <a:cubicBezTo>
                    <a:pt x="54" y="54"/>
                    <a:pt x="59" y="52"/>
                    <a:pt x="60" y="51"/>
                  </a:cubicBezTo>
                  <a:cubicBezTo>
                    <a:pt x="61" y="50"/>
                    <a:pt x="59" y="49"/>
                    <a:pt x="57" y="48"/>
                  </a:cubicBezTo>
                  <a:cubicBezTo>
                    <a:pt x="55" y="47"/>
                    <a:pt x="54" y="47"/>
                    <a:pt x="52" y="48"/>
                  </a:cubicBezTo>
                  <a:cubicBezTo>
                    <a:pt x="51" y="49"/>
                    <a:pt x="52" y="47"/>
                    <a:pt x="51" y="47"/>
                  </a:cubicBezTo>
                  <a:cubicBezTo>
                    <a:pt x="50" y="48"/>
                    <a:pt x="47" y="46"/>
                    <a:pt x="46" y="46"/>
                  </a:cubicBezTo>
                  <a:cubicBezTo>
                    <a:pt x="46" y="45"/>
                    <a:pt x="40" y="47"/>
                    <a:pt x="39" y="47"/>
                  </a:cubicBezTo>
                  <a:cubicBezTo>
                    <a:pt x="38" y="47"/>
                    <a:pt x="39" y="49"/>
                    <a:pt x="40" y="49"/>
                  </a:cubicBezTo>
                  <a:cubicBezTo>
                    <a:pt x="41" y="50"/>
                    <a:pt x="38" y="52"/>
                    <a:pt x="38" y="53"/>
                  </a:cubicBezTo>
                  <a:cubicBezTo>
                    <a:pt x="39" y="53"/>
                    <a:pt x="38" y="55"/>
                    <a:pt x="36" y="56"/>
                  </a:cubicBezTo>
                  <a:cubicBezTo>
                    <a:pt x="35" y="58"/>
                    <a:pt x="37" y="58"/>
                    <a:pt x="39" y="58"/>
                  </a:cubicBezTo>
                  <a:close/>
                  <a:moveTo>
                    <a:pt x="91" y="67"/>
                  </a:moveTo>
                  <a:cubicBezTo>
                    <a:pt x="91" y="66"/>
                    <a:pt x="94" y="68"/>
                    <a:pt x="94" y="67"/>
                  </a:cubicBezTo>
                  <a:cubicBezTo>
                    <a:pt x="94" y="65"/>
                    <a:pt x="91" y="64"/>
                    <a:pt x="90" y="63"/>
                  </a:cubicBezTo>
                  <a:cubicBezTo>
                    <a:pt x="89" y="63"/>
                    <a:pt x="88" y="63"/>
                    <a:pt x="86" y="62"/>
                  </a:cubicBezTo>
                  <a:cubicBezTo>
                    <a:pt x="84" y="60"/>
                    <a:pt x="87" y="59"/>
                    <a:pt x="85" y="58"/>
                  </a:cubicBezTo>
                  <a:cubicBezTo>
                    <a:pt x="84" y="57"/>
                    <a:pt x="83" y="54"/>
                    <a:pt x="84" y="53"/>
                  </a:cubicBezTo>
                  <a:cubicBezTo>
                    <a:pt x="85" y="52"/>
                    <a:pt x="87" y="50"/>
                    <a:pt x="85" y="50"/>
                  </a:cubicBezTo>
                  <a:cubicBezTo>
                    <a:pt x="83" y="49"/>
                    <a:pt x="80" y="50"/>
                    <a:pt x="80" y="51"/>
                  </a:cubicBezTo>
                  <a:cubicBezTo>
                    <a:pt x="81" y="51"/>
                    <a:pt x="83" y="53"/>
                    <a:pt x="83" y="53"/>
                  </a:cubicBezTo>
                  <a:cubicBezTo>
                    <a:pt x="83" y="54"/>
                    <a:pt x="81" y="52"/>
                    <a:pt x="80" y="52"/>
                  </a:cubicBezTo>
                  <a:cubicBezTo>
                    <a:pt x="79" y="53"/>
                    <a:pt x="78" y="51"/>
                    <a:pt x="77" y="52"/>
                  </a:cubicBezTo>
                  <a:cubicBezTo>
                    <a:pt x="77" y="53"/>
                    <a:pt x="78" y="57"/>
                    <a:pt x="79" y="58"/>
                  </a:cubicBezTo>
                  <a:cubicBezTo>
                    <a:pt x="80" y="59"/>
                    <a:pt x="78" y="59"/>
                    <a:pt x="78" y="59"/>
                  </a:cubicBezTo>
                  <a:cubicBezTo>
                    <a:pt x="77" y="59"/>
                    <a:pt x="77" y="56"/>
                    <a:pt x="76" y="55"/>
                  </a:cubicBezTo>
                  <a:cubicBezTo>
                    <a:pt x="75" y="54"/>
                    <a:pt x="72" y="52"/>
                    <a:pt x="71" y="53"/>
                  </a:cubicBezTo>
                  <a:cubicBezTo>
                    <a:pt x="71" y="54"/>
                    <a:pt x="74" y="54"/>
                    <a:pt x="73" y="55"/>
                  </a:cubicBezTo>
                  <a:cubicBezTo>
                    <a:pt x="73" y="56"/>
                    <a:pt x="72" y="54"/>
                    <a:pt x="71" y="55"/>
                  </a:cubicBezTo>
                  <a:cubicBezTo>
                    <a:pt x="69" y="56"/>
                    <a:pt x="70" y="56"/>
                    <a:pt x="70" y="55"/>
                  </a:cubicBezTo>
                  <a:cubicBezTo>
                    <a:pt x="70" y="54"/>
                    <a:pt x="68" y="53"/>
                    <a:pt x="66" y="53"/>
                  </a:cubicBezTo>
                  <a:cubicBezTo>
                    <a:pt x="64" y="53"/>
                    <a:pt x="65" y="55"/>
                    <a:pt x="65" y="55"/>
                  </a:cubicBezTo>
                  <a:cubicBezTo>
                    <a:pt x="64" y="56"/>
                    <a:pt x="61" y="55"/>
                    <a:pt x="63" y="54"/>
                  </a:cubicBezTo>
                  <a:cubicBezTo>
                    <a:pt x="65" y="54"/>
                    <a:pt x="64" y="53"/>
                    <a:pt x="63" y="52"/>
                  </a:cubicBezTo>
                  <a:cubicBezTo>
                    <a:pt x="62" y="51"/>
                    <a:pt x="61" y="52"/>
                    <a:pt x="57" y="53"/>
                  </a:cubicBezTo>
                  <a:cubicBezTo>
                    <a:pt x="54" y="54"/>
                    <a:pt x="53" y="56"/>
                    <a:pt x="53" y="56"/>
                  </a:cubicBezTo>
                  <a:cubicBezTo>
                    <a:pt x="54" y="56"/>
                    <a:pt x="54" y="56"/>
                    <a:pt x="52" y="57"/>
                  </a:cubicBezTo>
                  <a:cubicBezTo>
                    <a:pt x="51" y="58"/>
                    <a:pt x="52" y="59"/>
                    <a:pt x="54" y="59"/>
                  </a:cubicBezTo>
                  <a:cubicBezTo>
                    <a:pt x="55" y="59"/>
                    <a:pt x="54" y="60"/>
                    <a:pt x="54" y="60"/>
                  </a:cubicBezTo>
                  <a:cubicBezTo>
                    <a:pt x="55" y="61"/>
                    <a:pt x="59" y="59"/>
                    <a:pt x="60" y="60"/>
                  </a:cubicBezTo>
                  <a:cubicBezTo>
                    <a:pt x="61" y="60"/>
                    <a:pt x="54" y="61"/>
                    <a:pt x="54" y="62"/>
                  </a:cubicBezTo>
                  <a:cubicBezTo>
                    <a:pt x="54" y="63"/>
                    <a:pt x="58" y="64"/>
                    <a:pt x="61" y="63"/>
                  </a:cubicBezTo>
                  <a:cubicBezTo>
                    <a:pt x="64" y="63"/>
                    <a:pt x="69" y="64"/>
                    <a:pt x="69" y="65"/>
                  </a:cubicBezTo>
                  <a:cubicBezTo>
                    <a:pt x="69" y="65"/>
                    <a:pt x="65" y="65"/>
                    <a:pt x="63" y="65"/>
                  </a:cubicBezTo>
                  <a:cubicBezTo>
                    <a:pt x="60" y="65"/>
                    <a:pt x="56" y="66"/>
                    <a:pt x="56" y="67"/>
                  </a:cubicBezTo>
                  <a:cubicBezTo>
                    <a:pt x="56" y="67"/>
                    <a:pt x="56" y="67"/>
                    <a:pt x="59" y="69"/>
                  </a:cubicBezTo>
                  <a:cubicBezTo>
                    <a:pt x="62" y="70"/>
                    <a:pt x="64" y="68"/>
                    <a:pt x="64" y="70"/>
                  </a:cubicBezTo>
                  <a:cubicBezTo>
                    <a:pt x="64" y="72"/>
                    <a:pt x="66" y="72"/>
                    <a:pt x="69" y="72"/>
                  </a:cubicBezTo>
                  <a:cubicBezTo>
                    <a:pt x="73" y="72"/>
                    <a:pt x="75" y="70"/>
                    <a:pt x="76" y="71"/>
                  </a:cubicBezTo>
                  <a:cubicBezTo>
                    <a:pt x="78" y="71"/>
                    <a:pt x="79" y="70"/>
                    <a:pt x="80" y="69"/>
                  </a:cubicBezTo>
                  <a:cubicBezTo>
                    <a:pt x="81" y="68"/>
                    <a:pt x="81" y="69"/>
                    <a:pt x="82" y="69"/>
                  </a:cubicBezTo>
                  <a:cubicBezTo>
                    <a:pt x="82" y="70"/>
                    <a:pt x="84" y="70"/>
                    <a:pt x="85" y="70"/>
                  </a:cubicBezTo>
                  <a:cubicBezTo>
                    <a:pt x="86" y="72"/>
                    <a:pt x="90" y="71"/>
                    <a:pt x="92" y="70"/>
                  </a:cubicBezTo>
                  <a:cubicBezTo>
                    <a:pt x="93" y="70"/>
                    <a:pt x="91" y="67"/>
                    <a:pt x="90" y="68"/>
                  </a:cubicBezTo>
                  <a:cubicBezTo>
                    <a:pt x="89" y="69"/>
                    <a:pt x="89" y="69"/>
                    <a:pt x="89" y="68"/>
                  </a:cubicBezTo>
                  <a:cubicBezTo>
                    <a:pt x="88" y="68"/>
                    <a:pt x="90" y="67"/>
                    <a:pt x="91" y="67"/>
                  </a:cubicBezTo>
                  <a:close/>
                  <a:moveTo>
                    <a:pt x="52" y="41"/>
                  </a:moveTo>
                  <a:cubicBezTo>
                    <a:pt x="54" y="42"/>
                    <a:pt x="55" y="40"/>
                    <a:pt x="55" y="39"/>
                  </a:cubicBezTo>
                  <a:cubicBezTo>
                    <a:pt x="55" y="38"/>
                    <a:pt x="51" y="41"/>
                    <a:pt x="52" y="41"/>
                  </a:cubicBezTo>
                  <a:close/>
                  <a:moveTo>
                    <a:pt x="43" y="38"/>
                  </a:moveTo>
                  <a:cubicBezTo>
                    <a:pt x="44" y="39"/>
                    <a:pt x="43" y="40"/>
                    <a:pt x="44" y="40"/>
                  </a:cubicBezTo>
                  <a:cubicBezTo>
                    <a:pt x="45" y="39"/>
                    <a:pt x="45" y="39"/>
                    <a:pt x="46" y="39"/>
                  </a:cubicBezTo>
                  <a:cubicBezTo>
                    <a:pt x="47" y="40"/>
                    <a:pt x="47" y="39"/>
                    <a:pt x="47" y="38"/>
                  </a:cubicBezTo>
                  <a:cubicBezTo>
                    <a:pt x="48" y="38"/>
                    <a:pt x="48" y="40"/>
                    <a:pt x="49" y="40"/>
                  </a:cubicBezTo>
                  <a:cubicBezTo>
                    <a:pt x="50" y="40"/>
                    <a:pt x="50" y="38"/>
                    <a:pt x="51" y="38"/>
                  </a:cubicBezTo>
                  <a:cubicBezTo>
                    <a:pt x="52" y="39"/>
                    <a:pt x="52" y="38"/>
                    <a:pt x="53" y="37"/>
                  </a:cubicBezTo>
                  <a:cubicBezTo>
                    <a:pt x="53" y="37"/>
                    <a:pt x="53" y="35"/>
                    <a:pt x="54" y="35"/>
                  </a:cubicBezTo>
                  <a:cubicBezTo>
                    <a:pt x="55" y="35"/>
                    <a:pt x="54" y="36"/>
                    <a:pt x="55" y="37"/>
                  </a:cubicBezTo>
                  <a:cubicBezTo>
                    <a:pt x="55" y="39"/>
                    <a:pt x="57" y="37"/>
                    <a:pt x="57" y="37"/>
                  </a:cubicBezTo>
                  <a:cubicBezTo>
                    <a:pt x="57" y="36"/>
                    <a:pt x="59" y="37"/>
                    <a:pt x="59" y="36"/>
                  </a:cubicBezTo>
                  <a:cubicBezTo>
                    <a:pt x="59" y="35"/>
                    <a:pt x="59" y="35"/>
                    <a:pt x="59" y="34"/>
                  </a:cubicBezTo>
                  <a:cubicBezTo>
                    <a:pt x="58" y="33"/>
                    <a:pt x="59" y="33"/>
                    <a:pt x="60" y="33"/>
                  </a:cubicBezTo>
                  <a:cubicBezTo>
                    <a:pt x="61" y="32"/>
                    <a:pt x="59" y="33"/>
                    <a:pt x="58" y="32"/>
                  </a:cubicBezTo>
                  <a:cubicBezTo>
                    <a:pt x="57" y="31"/>
                    <a:pt x="57" y="32"/>
                    <a:pt x="57" y="33"/>
                  </a:cubicBezTo>
                  <a:cubicBezTo>
                    <a:pt x="57" y="33"/>
                    <a:pt x="55" y="33"/>
                    <a:pt x="54" y="32"/>
                  </a:cubicBezTo>
                  <a:cubicBezTo>
                    <a:pt x="53" y="32"/>
                    <a:pt x="51" y="34"/>
                    <a:pt x="49" y="35"/>
                  </a:cubicBezTo>
                  <a:cubicBezTo>
                    <a:pt x="48" y="35"/>
                    <a:pt x="48" y="37"/>
                    <a:pt x="46" y="37"/>
                  </a:cubicBezTo>
                  <a:cubicBezTo>
                    <a:pt x="45" y="37"/>
                    <a:pt x="42" y="38"/>
                    <a:pt x="43" y="38"/>
                  </a:cubicBezTo>
                  <a:close/>
                  <a:moveTo>
                    <a:pt x="59" y="38"/>
                  </a:moveTo>
                  <a:cubicBezTo>
                    <a:pt x="58" y="38"/>
                    <a:pt x="58" y="39"/>
                    <a:pt x="59" y="39"/>
                  </a:cubicBezTo>
                  <a:cubicBezTo>
                    <a:pt x="61" y="39"/>
                    <a:pt x="62" y="40"/>
                    <a:pt x="59" y="40"/>
                  </a:cubicBezTo>
                  <a:cubicBezTo>
                    <a:pt x="57" y="40"/>
                    <a:pt x="56" y="42"/>
                    <a:pt x="58" y="41"/>
                  </a:cubicBezTo>
                  <a:cubicBezTo>
                    <a:pt x="59" y="41"/>
                    <a:pt x="61" y="41"/>
                    <a:pt x="60" y="41"/>
                  </a:cubicBezTo>
                  <a:cubicBezTo>
                    <a:pt x="59" y="42"/>
                    <a:pt x="55" y="42"/>
                    <a:pt x="56" y="43"/>
                  </a:cubicBezTo>
                  <a:cubicBezTo>
                    <a:pt x="56" y="43"/>
                    <a:pt x="57" y="43"/>
                    <a:pt x="59" y="44"/>
                  </a:cubicBezTo>
                  <a:cubicBezTo>
                    <a:pt x="60" y="44"/>
                    <a:pt x="61" y="44"/>
                    <a:pt x="62" y="43"/>
                  </a:cubicBezTo>
                  <a:cubicBezTo>
                    <a:pt x="63" y="42"/>
                    <a:pt x="64" y="41"/>
                    <a:pt x="64" y="43"/>
                  </a:cubicBezTo>
                  <a:cubicBezTo>
                    <a:pt x="63" y="44"/>
                    <a:pt x="65" y="43"/>
                    <a:pt x="68" y="43"/>
                  </a:cubicBezTo>
                  <a:cubicBezTo>
                    <a:pt x="71" y="43"/>
                    <a:pt x="68" y="44"/>
                    <a:pt x="65" y="45"/>
                  </a:cubicBezTo>
                  <a:cubicBezTo>
                    <a:pt x="62" y="45"/>
                    <a:pt x="62" y="46"/>
                    <a:pt x="65" y="47"/>
                  </a:cubicBezTo>
                  <a:cubicBezTo>
                    <a:pt x="67" y="47"/>
                    <a:pt x="72" y="45"/>
                    <a:pt x="73" y="44"/>
                  </a:cubicBezTo>
                  <a:cubicBezTo>
                    <a:pt x="74" y="43"/>
                    <a:pt x="75" y="45"/>
                    <a:pt x="76" y="44"/>
                  </a:cubicBezTo>
                  <a:cubicBezTo>
                    <a:pt x="77" y="43"/>
                    <a:pt x="80" y="44"/>
                    <a:pt x="82" y="44"/>
                  </a:cubicBezTo>
                  <a:cubicBezTo>
                    <a:pt x="83" y="43"/>
                    <a:pt x="84" y="40"/>
                    <a:pt x="82" y="39"/>
                  </a:cubicBezTo>
                  <a:cubicBezTo>
                    <a:pt x="81" y="38"/>
                    <a:pt x="81" y="40"/>
                    <a:pt x="80" y="40"/>
                  </a:cubicBezTo>
                  <a:cubicBezTo>
                    <a:pt x="79" y="40"/>
                    <a:pt x="78" y="39"/>
                    <a:pt x="77" y="38"/>
                  </a:cubicBezTo>
                  <a:cubicBezTo>
                    <a:pt x="76" y="37"/>
                    <a:pt x="77" y="35"/>
                    <a:pt x="75" y="35"/>
                  </a:cubicBezTo>
                  <a:cubicBezTo>
                    <a:pt x="74" y="36"/>
                    <a:pt x="71" y="38"/>
                    <a:pt x="73" y="38"/>
                  </a:cubicBezTo>
                  <a:cubicBezTo>
                    <a:pt x="75" y="38"/>
                    <a:pt x="74" y="39"/>
                    <a:pt x="73" y="39"/>
                  </a:cubicBezTo>
                  <a:cubicBezTo>
                    <a:pt x="72" y="40"/>
                    <a:pt x="75" y="41"/>
                    <a:pt x="75" y="41"/>
                  </a:cubicBezTo>
                  <a:cubicBezTo>
                    <a:pt x="75" y="42"/>
                    <a:pt x="70" y="41"/>
                    <a:pt x="70" y="40"/>
                  </a:cubicBezTo>
                  <a:cubicBezTo>
                    <a:pt x="69" y="39"/>
                    <a:pt x="66" y="37"/>
                    <a:pt x="64" y="38"/>
                  </a:cubicBezTo>
                  <a:cubicBezTo>
                    <a:pt x="63" y="38"/>
                    <a:pt x="63" y="37"/>
                    <a:pt x="62" y="36"/>
                  </a:cubicBezTo>
                  <a:cubicBezTo>
                    <a:pt x="60" y="36"/>
                    <a:pt x="61" y="38"/>
                    <a:pt x="59" y="38"/>
                  </a:cubicBezTo>
                  <a:close/>
                  <a:moveTo>
                    <a:pt x="65" y="30"/>
                  </a:moveTo>
                  <a:cubicBezTo>
                    <a:pt x="65" y="29"/>
                    <a:pt x="61" y="29"/>
                    <a:pt x="61" y="30"/>
                  </a:cubicBezTo>
                  <a:cubicBezTo>
                    <a:pt x="62" y="31"/>
                    <a:pt x="64" y="32"/>
                    <a:pt x="65" y="30"/>
                  </a:cubicBezTo>
                  <a:close/>
                  <a:moveTo>
                    <a:pt x="73" y="30"/>
                  </a:moveTo>
                  <a:cubicBezTo>
                    <a:pt x="74" y="30"/>
                    <a:pt x="74" y="29"/>
                    <a:pt x="72" y="29"/>
                  </a:cubicBezTo>
                  <a:cubicBezTo>
                    <a:pt x="69" y="29"/>
                    <a:pt x="66" y="29"/>
                    <a:pt x="66" y="31"/>
                  </a:cubicBezTo>
                  <a:cubicBezTo>
                    <a:pt x="66" y="32"/>
                    <a:pt x="66" y="33"/>
                    <a:pt x="69" y="33"/>
                  </a:cubicBezTo>
                  <a:cubicBezTo>
                    <a:pt x="71" y="33"/>
                    <a:pt x="73" y="31"/>
                    <a:pt x="72" y="31"/>
                  </a:cubicBezTo>
                  <a:cubicBezTo>
                    <a:pt x="71" y="31"/>
                    <a:pt x="72" y="30"/>
                    <a:pt x="73" y="30"/>
                  </a:cubicBezTo>
                  <a:close/>
                  <a:moveTo>
                    <a:pt x="68" y="28"/>
                  </a:moveTo>
                  <a:cubicBezTo>
                    <a:pt x="69" y="28"/>
                    <a:pt x="70" y="27"/>
                    <a:pt x="71" y="28"/>
                  </a:cubicBezTo>
                  <a:cubicBezTo>
                    <a:pt x="72" y="28"/>
                    <a:pt x="75" y="29"/>
                    <a:pt x="75" y="27"/>
                  </a:cubicBezTo>
                  <a:cubicBezTo>
                    <a:pt x="75" y="26"/>
                    <a:pt x="71" y="25"/>
                    <a:pt x="70" y="26"/>
                  </a:cubicBezTo>
                  <a:cubicBezTo>
                    <a:pt x="69" y="27"/>
                    <a:pt x="64" y="27"/>
                    <a:pt x="65" y="28"/>
                  </a:cubicBezTo>
                  <a:cubicBezTo>
                    <a:pt x="66" y="28"/>
                    <a:pt x="67" y="28"/>
                    <a:pt x="68" y="28"/>
                  </a:cubicBezTo>
                  <a:close/>
                  <a:moveTo>
                    <a:pt x="85" y="25"/>
                  </a:moveTo>
                  <a:cubicBezTo>
                    <a:pt x="86" y="24"/>
                    <a:pt x="89" y="25"/>
                    <a:pt x="88" y="26"/>
                  </a:cubicBezTo>
                  <a:cubicBezTo>
                    <a:pt x="88" y="27"/>
                    <a:pt x="84" y="26"/>
                    <a:pt x="85" y="27"/>
                  </a:cubicBezTo>
                  <a:cubicBezTo>
                    <a:pt x="85" y="27"/>
                    <a:pt x="85" y="28"/>
                    <a:pt x="88" y="28"/>
                  </a:cubicBezTo>
                  <a:cubicBezTo>
                    <a:pt x="90" y="27"/>
                    <a:pt x="92" y="27"/>
                    <a:pt x="94" y="29"/>
                  </a:cubicBezTo>
                  <a:cubicBezTo>
                    <a:pt x="95" y="30"/>
                    <a:pt x="97" y="31"/>
                    <a:pt x="98" y="29"/>
                  </a:cubicBezTo>
                  <a:cubicBezTo>
                    <a:pt x="99" y="28"/>
                    <a:pt x="97" y="28"/>
                    <a:pt x="97" y="27"/>
                  </a:cubicBezTo>
                  <a:cubicBezTo>
                    <a:pt x="98" y="26"/>
                    <a:pt x="96" y="25"/>
                    <a:pt x="94" y="25"/>
                  </a:cubicBezTo>
                  <a:cubicBezTo>
                    <a:pt x="93" y="25"/>
                    <a:pt x="93" y="23"/>
                    <a:pt x="92" y="23"/>
                  </a:cubicBezTo>
                  <a:cubicBezTo>
                    <a:pt x="91" y="24"/>
                    <a:pt x="90" y="25"/>
                    <a:pt x="90" y="23"/>
                  </a:cubicBezTo>
                  <a:cubicBezTo>
                    <a:pt x="90" y="22"/>
                    <a:pt x="85" y="22"/>
                    <a:pt x="84" y="22"/>
                  </a:cubicBezTo>
                  <a:cubicBezTo>
                    <a:pt x="82" y="23"/>
                    <a:pt x="84" y="26"/>
                    <a:pt x="85" y="25"/>
                  </a:cubicBezTo>
                  <a:close/>
                  <a:moveTo>
                    <a:pt x="86" y="33"/>
                  </a:moveTo>
                  <a:cubicBezTo>
                    <a:pt x="87" y="32"/>
                    <a:pt x="83" y="29"/>
                    <a:pt x="82" y="31"/>
                  </a:cubicBezTo>
                  <a:cubicBezTo>
                    <a:pt x="82" y="32"/>
                    <a:pt x="85" y="35"/>
                    <a:pt x="86" y="33"/>
                  </a:cubicBezTo>
                  <a:close/>
                  <a:moveTo>
                    <a:pt x="99" y="20"/>
                  </a:moveTo>
                  <a:cubicBezTo>
                    <a:pt x="100" y="19"/>
                    <a:pt x="95" y="18"/>
                    <a:pt x="96" y="19"/>
                  </a:cubicBezTo>
                  <a:cubicBezTo>
                    <a:pt x="97" y="19"/>
                    <a:pt x="99" y="21"/>
                    <a:pt x="99" y="20"/>
                  </a:cubicBezTo>
                  <a:close/>
                  <a:moveTo>
                    <a:pt x="88" y="43"/>
                  </a:moveTo>
                  <a:cubicBezTo>
                    <a:pt x="88" y="43"/>
                    <a:pt x="86" y="41"/>
                    <a:pt x="86" y="42"/>
                  </a:cubicBezTo>
                  <a:cubicBezTo>
                    <a:pt x="85" y="44"/>
                    <a:pt x="87" y="44"/>
                    <a:pt x="88" y="43"/>
                  </a:cubicBezTo>
                  <a:close/>
                  <a:moveTo>
                    <a:pt x="99" y="36"/>
                  </a:moveTo>
                  <a:cubicBezTo>
                    <a:pt x="99" y="37"/>
                    <a:pt x="97" y="36"/>
                    <a:pt x="95" y="35"/>
                  </a:cubicBezTo>
                  <a:cubicBezTo>
                    <a:pt x="93" y="34"/>
                    <a:pt x="94" y="37"/>
                    <a:pt x="96" y="38"/>
                  </a:cubicBezTo>
                  <a:cubicBezTo>
                    <a:pt x="97" y="39"/>
                    <a:pt x="95" y="39"/>
                    <a:pt x="93" y="37"/>
                  </a:cubicBezTo>
                  <a:cubicBezTo>
                    <a:pt x="91" y="36"/>
                    <a:pt x="91" y="38"/>
                    <a:pt x="92" y="39"/>
                  </a:cubicBezTo>
                  <a:cubicBezTo>
                    <a:pt x="93" y="40"/>
                    <a:pt x="92" y="41"/>
                    <a:pt x="91" y="39"/>
                  </a:cubicBezTo>
                  <a:cubicBezTo>
                    <a:pt x="90" y="37"/>
                    <a:pt x="89" y="36"/>
                    <a:pt x="87" y="35"/>
                  </a:cubicBezTo>
                  <a:cubicBezTo>
                    <a:pt x="85" y="35"/>
                    <a:pt x="86" y="37"/>
                    <a:pt x="87" y="38"/>
                  </a:cubicBezTo>
                  <a:cubicBezTo>
                    <a:pt x="88" y="40"/>
                    <a:pt x="89" y="40"/>
                    <a:pt x="90" y="41"/>
                  </a:cubicBezTo>
                  <a:cubicBezTo>
                    <a:pt x="92" y="42"/>
                    <a:pt x="95" y="40"/>
                    <a:pt x="96" y="41"/>
                  </a:cubicBezTo>
                  <a:cubicBezTo>
                    <a:pt x="97" y="41"/>
                    <a:pt x="95" y="43"/>
                    <a:pt x="95" y="44"/>
                  </a:cubicBezTo>
                  <a:cubicBezTo>
                    <a:pt x="96" y="45"/>
                    <a:pt x="99" y="44"/>
                    <a:pt x="100" y="44"/>
                  </a:cubicBezTo>
                  <a:cubicBezTo>
                    <a:pt x="102" y="44"/>
                    <a:pt x="101" y="43"/>
                    <a:pt x="102" y="42"/>
                  </a:cubicBezTo>
                  <a:cubicBezTo>
                    <a:pt x="103" y="41"/>
                    <a:pt x="101" y="41"/>
                    <a:pt x="102" y="40"/>
                  </a:cubicBezTo>
                  <a:cubicBezTo>
                    <a:pt x="103" y="38"/>
                    <a:pt x="99" y="35"/>
                    <a:pt x="99" y="36"/>
                  </a:cubicBezTo>
                  <a:close/>
                  <a:moveTo>
                    <a:pt x="104" y="30"/>
                  </a:moveTo>
                  <a:cubicBezTo>
                    <a:pt x="105" y="30"/>
                    <a:pt x="106" y="30"/>
                    <a:pt x="108" y="29"/>
                  </a:cubicBezTo>
                  <a:cubicBezTo>
                    <a:pt x="109" y="29"/>
                    <a:pt x="107" y="29"/>
                    <a:pt x="108" y="28"/>
                  </a:cubicBezTo>
                  <a:cubicBezTo>
                    <a:pt x="109" y="26"/>
                    <a:pt x="106" y="26"/>
                    <a:pt x="106" y="27"/>
                  </a:cubicBezTo>
                  <a:cubicBezTo>
                    <a:pt x="105" y="27"/>
                    <a:pt x="101" y="24"/>
                    <a:pt x="101" y="25"/>
                  </a:cubicBezTo>
                  <a:cubicBezTo>
                    <a:pt x="100" y="26"/>
                    <a:pt x="102" y="30"/>
                    <a:pt x="104" y="30"/>
                  </a:cubicBezTo>
                  <a:close/>
                  <a:moveTo>
                    <a:pt x="112" y="31"/>
                  </a:moveTo>
                  <a:cubicBezTo>
                    <a:pt x="112" y="30"/>
                    <a:pt x="104" y="31"/>
                    <a:pt x="105" y="32"/>
                  </a:cubicBezTo>
                  <a:cubicBezTo>
                    <a:pt x="107" y="33"/>
                    <a:pt x="112" y="31"/>
                    <a:pt x="112" y="31"/>
                  </a:cubicBezTo>
                  <a:close/>
                  <a:moveTo>
                    <a:pt x="111" y="46"/>
                  </a:moveTo>
                  <a:cubicBezTo>
                    <a:pt x="113" y="46"/>
                    <a:pt x="112" y="43"/>
                    <a:pt x="110" y="42"/>
                  </a:cubicBezTo>
                  <a:cubicBezTo>
                    <a:pt x="108" y="40"/>
                    <a:pt x="103" y="43"/>
                    <a:pt x="104" y="44"/>
                  </a:cubicBezTo>
                  <a:cubicBezTo>
                    <a:pt x="105" y="45"/>
                    <a:pt x="109" y="46"/>
                    <a:pt x="111" y="46"/>
                  </a:cubicBezTo>
                  <a:close/>
                  <a:moveTo>
                    <a:pt x="98" y="60"/>
                  </a:moveTo>
                  <a:cubicBezTo>
                    <a:pt x="100" y="62"/>
                    <a:pt x="99" y="59"/>
                    <a:pt x="102" y="59"/>
                  </a:cubicBezTo>
                  <a:cubicBezTo>
                    <a:pt x="104" y="59"/>
                    <a:pt x="105" y="55"/>
                    <a:pt x="105" y="53"/>
                  </a:cubicBezTo>
                  <a:cubicBezTo>
                    <a:pt x="105" y="52"/>
                    <a:pt x="103" y="52"/>
                    <a:pt x="103" y="53"/>
                  </a:cubicBezTo>
                  <a:cubicBezTo>
                    <a:pt x="104" y="54"/>
                    <a:pt x="103" y="55"/>
                    <a:pt x="103" y="54"/>
                  </a:cubicBezTo>
                  <a:cubicBezTo>
                    <a:pt x="103" y="53"/>
                    <a:pt x="101" y="54"/>
                    <a:pt x="100" y="53"/>
                  </a:cubicBezTo>
                  <a:cubicBezTo>
                    <a:pt x="100" y="52"/>
                    <a:pt x="103" y="52"/>
                    <a:pt x="103" y="50"/>
                  </a:cubicBezTo>
                  <a:cubicBezTo>
                    <a:pt x="104" y="49"/>
                    <a:pt x="101" y="49"/>
                    <a:pt x="102" y="48"/>
                  </a:cubicBezTo>
                  <a:cubicBezTo>
                    <a:pt x="102" y="47"/>
                    <a:pt x="97" y="48"/>
                    <a:pt x="99" y="49"/>
                  </a:cubicBezTo>
                  <a:cubicBezTo>
                    <a:pt x="100" y="49"/>
                    <a:pt x="99" y="50"/>
                    <a:pt x="97" y="49"/>
                  </a:cubicBezTo>
                  <a:cubicBezTo>
                    <a:pt x="96" y="48"/>
                    <a:pt x="92" y="50"/>
                    <a:pt x="93" y="51"/>
                  </a:cubicBezTo>
                  <a:cubicBezTo>
                    <a:pt x="94" y="52"/>
                    <a:pt x="98" y="50"/>
                    <a:pt x="96" y="53"/>
                  </a:cubicBezTo>
                  <a:cubicBezTo>
                    <a:pt x="94" y="56"/>
                    <a:pt x="93" y="52"/>
                    <a:pt x="91" y="53"/>
                  </a:cubicBezTo>
                  <a:cubicBezTo>
                    <a:pt x="89" y="53"/>
                    <a:pt x="90" y="55"/>
                    <a:pt x="93" y="56"/>
                  </a:cubicBezTo>
                  <a:cubicBezTo>
                    <a:pt x="96" y="57"/>
                    <a:pt x="95" y="59"/>
                    <a:pt x="98" y="60"/>
                  </a:cubicBezTo>
                  <a:close/>
                  <a:moveTo>
                    <a:pt x="115" y="44"/>
                  </a:moveTo>
                  <a:cubicBezTo>
                    <a:pt x="115" y="46"/>
                    <a:pt x="116" y="44"/>
                    <a:pt x="117" y="45"/>
                  </a:cubicBezTo>
                  <a:cubicBezTo>
                    <a:pt x="118" y="46"/>
                    <a:pt x="120" y="46"/>
                    <a:pt x="121" y="46"/>
                  </a:cubicBezTo>
                  <a:cubicBezTo>
                    <a:pt x="122" y="45"/>
                    <a:pt x="122" y="44"/>
                    <a:pt x="123" y="45"/>
                  </a:cubicBezTo>
                  <a:cubicBezTo>
                    <a:pt x="123" y="46"/>
                    <a:pt x="125" y="46"/>
                    <a:pt x="130" y="46"/>
                  </a:cubicBezTo>
                  <a:cubicBezTo>
                    <a:pt x="135" y="46"/>
                    <a:pt x="134" y="44"/>
                    <a:pt x="136" y="45"/>
                  </a:cubicBezTo>
                  <a:cubicBezTo>
                    <a:pt x="137" y="46"/>
                    <a:pt x="140" y="46"/>
                    <a:pt x="142" y="46"/>
                  </a:cubicBezTo>
                  <a:cubicBezTo>
                    <a:pt x="143" y="45"/>
                    <a:pt x="144" y="43"/>
                    <a:pt x="144" y="42"/>
                  </a:cubicBezTo>
                  <a:cubicBezTo>
                    <a:pt x="144" y="41"/>
                    <a:pt x="133" y="40"/>
                    <a:pt x="131" y="41"/>
                  </a:cubicBezTo>
                  <a:cubicBezTo>
                    <a:pt x="129" y="42"/>
                    <a:pt x="126" y="40"/>
                    <a:pt x="124" y="41"/>
                  </a:cubicBezTo>
                  <a:cubicBezTo>
                    <a:pt x="123" y="42"/>
                    <a:pt x="123" y="40"/>
                    <a:pt x="120" y="40"/>
                  </a:cubicBezTo>
                  <a:cubicBezTo>
                    <a:pt x="118" y="40"/>
                    <a:pt x="121" y="39"/>
                    <a:pt x="121" y="38"/>
                  </a:cubicBezTo>
                  <a:cubicBezTo>
                    <a:pt x="122" y="37"/>
                    <a:pt x="117" y="36"/>
                    <a:pt x="115" y="36"/>
                  </a:cubicBezTo>
                  <a:cubicBezTo>
                    <a:pt x="113" y="36"/>
                    <a:pt x="112" y="35"/>
                    <a:pt x="110" y="35"/>
                  </a:cubicBezTo>
                  <a:cubicBezTo>
                    <a:pt x="108" y="34"/>
                    <a:pt x="103" y="34"/>
                    <a:pt x="104" y="35"/>
                  </a:cubicBezTo>
                  <a:cubicBezTo>
                    <a:pt x="105" y="36"/>
                    <a:pt x="111" y="39"/>
                    <a:pt x="111" y="38"/>
                  </a:cubicBezTo>
                  <a:cubicBezTo>
                    <a:pt x="112" y="37"/>
                    <a:pt x="113" y="39"/>
                    <a:pt x="114" y="40"/>
                  </a:cubicBezTo>
                  <a:cubicBezTo>
                    <a:pt x="115" y="41"/>
                    <a:pt x="114" y="42"/>
                    <a:pt x="115" y="44"/>
                  </a:cubicBezTo>
                  <a:close/>
                  <a:moveTo>
                    <a:pt x="120" y="31"/>
                  </a:moveTo>
                  <a:cubicBezTo>
                    <a:pt x="118" y="30"/>
                    <a:pt x="116" y="32"/>
                    <a:pt x="118" y="33"/>
                  </a:cubicBezTo>
                  <a:cubicBezTo>
                    <a:pt x="119" y="34"/>
                    <a:pt x="122" y="32"/>
                    <a:pt x="120" y="31"/>
                  </a:cubicBezTo>
                  <a:close/>
                  <a:moveTo>
                    <a:pt x="105" y="20"/>
                  </a:moveTo>
                  <a:cubicBezTo>
                    <a:pt x="106" y="21"/>
                    <a:pt x="106" y="22"/>
                    <a:pt x="107" y="22"/>
                  </a:cubicBezTo>
                  <a:cubicBezTo>
                    <a:pt x="109" y="23"/>
                    <a:pt x="114" y="21"/>
                    <a:pt x="114" y="23"/>
                  </a:cubicBezTo>
                  <a:cubicBezTo>
                    <a:pt x="114" y="24"/>
                    <a:pt x="109" y="24"/>
                    <a:pt x="110" y="25"/>
                  </a:cubicBezTo>
                  <a:cubicBezTo>
                    <a:pt x="111" y="25"/>
                    <a:pt x="114" y="26"/>
                    <a:pt x="113" y="27"/>
                  </a:cubicBezTo>
                  <a:cubicBezTo>
                    <a:pt x="113" y="28"/>
                    <a:pt x="118" y="29"/>
                    <a:pt x="119" y="29"/>
                  </a:cubicBezTo>
                  <a:cubicBezTo>
                    <a:pt x="119" y="28"/>
                    <a:pt x="121" y="28"/>
                    <a:pt x="122" y="28"/>
                  </a:cubicBezTo>
                  <a:cubicBezTo>
                    <a:pt x="123" y="29"/>
                    <a:pt x="123" y="25"/>
                    <a:pt x="124" y="26"/>
                  </a:cubicBezTo>
                  <a:cubicBezTo>
                    <a:pt x="125" y="26"/>
                    <a:pt x="125" y="25"/>
                    <a:pt x="127" y="24"/>
                  </a:cubicBezTo>
                  <a:cubicBezTo>
                    <a:pt x="128" y="23"/>
                    <a:pt x="130" y="23"/>
                    <a:pt x="131" y="23"/>
                  </a:cubicBezTo>
                  <a:cubicBezTo>
                    <a:pt x="131" y="22"/>
                    <a:pt x="130" y="21"/>
                    <a:pt x="128" y="22"/>
                  </a:cubicBezTo>
                  <a:cubicBezTo>
                    <a:pt x="126" y="22"/>
                    <a:pt x="125" y="21"/>
                    <a:pt x="126" y="20"/>
                  </a:cubicBezTo>
                  <a:cubicBezTo>
                    <a:pt x="127" y="19"/>
                    <a:pt x="124" y="19"/>
                    <a:pt x="125" y="18"/>
                  </a:cubicBezTo>
                  <a:cubicBezTo>
                    <a:pt x="126" y="17"/>
                    <a:pt x="123" y="16"/>
                    <a:pt x="123" y="17"/>
                  </a:cubicBezTo>
                  <a:cubicBezTo>
                    <a:pt x="124" y="19"/>
                    <a:pt x="122" y="17"/>
                    <a:pt x="121" y="16"/>
                  </a:cubicBezTo>
                  <a:cubicBezTo>
                    <a:pt x="121" y="15"/>
                    <a:pt x="117" y="15"/>
                    <a:pt x="114" y="12"/>
                  </a:cubicBezTo>
                  <a:cubicBezTo>
                    <a:pt x="111" y="10"/>
                    <a:pt x="108" y="12"/>
                    <a:pt x="110" y="12"/>
                  </a:cubicBezTo>
                  <a:cubicBezTo>
                    <a:pt x="112" y="12"/>
                    <a:pt x="111" y="13"/>
                    <a:pt x="110" y="13"/>
                  </a:cubicBezTo>
                  <a:cubicBezTo>
                    <a:pt x="109" y="13"/>
                    <a:pt x="106" y="13"/>
                    <a:pt x="109" y="14"/>
                  </a:cubicBezTo>
                  <a:cubicBezTo>
                    <a:pt x="111" y="15"/>
                    <a:pt x="108" y="15"/>
                    <a:pt x="107" y="15"/>
                  </a:cubicBezTo>
                  <a:cubicBezTo>
                    <a:pt x="105" y="15"/>
                    <a:pt x="105" y="17"/>
                    <a:pt x="107" y="17"/>
                  </a:cubicBezTo>
                  <a:cubicBezTo>
                    <a:pt x="109" y="18"/>
                    <a:pt x="108" y="19"/>
                    <a:pt x="106" y="19"/>
                  </a:cubicBezTo>
                  <a:cubicBezTo>
                    <a:pt x="104" y="18"/>
                    <a:pt x="103" y="19"/>
                    <a:pt x="105" y="20"/>
                  </a:cubicBezTo>
                  <a:close/>
                  <a:moveTo>
                    <a:pt x="117" y="10"/>
                  </a:moveTo>
                  <a:cubicBezTo>
                    <a:pt x="119" y="9"/>
                    <a:pt x="120" y="9"/>
                    <a:pt x="119" y="10"/>
                  </a:cubicBezTo>
                  <a:cubicBezTo>
                    <a:pt x="118" y="11"/>
                    <a:pt x="118" y="11"/>
                    <a:pt x="120" y="11"/>
                  </a:cubicBezTo>
                  <a:cubicBezTo>
                    <a:pt x="121" y="11"/>
                    <a:pt x="119" y="11"/>
                    <a:pt x="119" y="12"/>
                  </a:cubicBezTo>
                  <a:cubicBezTo>
                    <a:pt x="119" y="13"/>
                    <a:pt x="121" y="13"/>
                    <a:pt x="121" y="14"/>
                  </a:cubicBezTo>
                  <a:cubicBezTo>
                    <a:pt x="121" y="15"/>
                    <a:pt x="126" y="15"/>
                    <a:pt x="127" y="14"/>
                  </a:cubicBezTo>
                  <a:cubicBezTo>
                    <a:pt x="128" y="13"/>
                    <a:pt x="128" y="14"/>
                    <a:pt x="128" y="15"/>
                  </a:cubicBezTo>
                  <a:cubicBezTo>
                    <a:pt x="128" y="16"/>
                    <a:pt x="134" y="17"/>
                    <a:pt x="134" y="16"/>
                  </a:cubicBezTo>
                  <a:cubicBezTo>
                    <a:pt x="135" y="15"/>
                    <a:pt x="136" y="15"/>
                    <a:pt x="137" y="15"/>
                  </a:cubicBezTo>
                  <a:cubicBezTo>
                    <a:pt x="138" y="16"/>
                    <a:pt x="144" y="14"/>
                    <a:pt x="144" y="13"/>
                  </a:cubicBezTo>
                  <a:cubicBezTo>
                    <a:pt x="144" y="12"/>
                    <a:pt x="146" y="14"/>
                    <a:pt x="144" y="15"/>
                  </a:cubicBezTo>
                  <a:cubicBezTo>
                    <a:pt x="142" y="16"/>
                    <a:pt x="138" y="16"/>
                    <a:pt x="137" y="17"/>
                  </a:cubicBezTo>
                  <a:cubicBezTo>
                    <a:pt x="135" y="17"/>
                    <a:pt x="138" y="18"/>
                    <a:pt x="139" y="20"/>
                  </a:cubicBezTo>
                  <a:cubicBezTo>
                    <a:pt x="141" y="21"/>
                    <a:pt x="137" y="20"/>
                    <a:pt x="136" y="19"/>
                  </a:cubicBezTo>
                  <a:cubicBezTo>
                    <a:pt x="134" y="17"/>
                    <a:pt x="130" y="17"/>
                    <a:pt x="128" y="17"/>
                  </a:cubicBezTo>
                  <a:cubicBezTo>
                    <a:pt x="126" y="17"/>
                    <a:pt x="127" y="21"/>
                    <a:pt x="128" y="21"/>
                  </a:cubicBezTo>
                  <a:cubicBezTo>
                    <a:pt x="130" y="21"/>
                    <a:pt x="131" y="21"/>
                    <a:pt x="133" y="23"/>
                  </a:cubicBezTo>
                  <a:cubicBezTo>
                    <a:pt x="134" y="26"/>
                    <a:pt x="137" y="25"/>
                    <a:pt x="137" y="26"/>
                  </a:cubicBezTo>
                  <a:cubicBezTo>
                    <a:pt x="137" y="27"/>
                    <a:pt x="133" y="25"/>
                    <a:pt x="131" y="25"/>
                  </a:cubicBezTo>
                  <a:cubicBezTo>
                    <a:pt x="129" y="25"/>
                    <a:pt x="125" y="26"/>
                    <a:pt x="125" y="28"/>
                  </a:cubicBezTo>
                  <a:cubicBezTo>
                    <a:pt x="125" y="29"/>
                    <a:pt x="128" y="29"/>
                    <a:pt x="130" y="28"/>
                  </a:cubicBezTo>
                  <a:cubicBezTo>
                    <a:pt x="133" y="26"/>
                    <a:pt x="131" y="28"/>
                    <a:pt x="130" y="29"/>
                  </a:cubicBezTo>
                  <a:cubicBezTo>
                    <a:pt x="129" y="30"/>
                    <a:pt x="133" y="31"/>
                    <a:pt x="133" y="32"/>
                  </a:cubicBezTo>
                  <a:cubicBezTo>
                    <a:pt x="133" y="34"/>
                    <a:pt x="130" y="33"/>
                    <a:pt x="130" y="32"/>
                  </a:cubicBezTo>
                  <a:cubicBezTo>
                    <a:pt x="129" y="31"/>
                    <a:pt x="128" y="30"/>
                    <a:pt x="126" y="30"/>
                  </a:cubicBezTo>
                  <a:cubicBezTo>
                    <a:pt x="123" y="30"/>
                    <a:pt x="124" y="32"/>
                    <a:pt x="125" y="32"/>
                  </a:cubicBezTo>
                  <a:cubicBezTo>
                    <a:pt x="127" y="32"/>
                    <a:pt x="127" y="34"/>
                    <a:pt x="125" y="34"/>
                  </a:cubicBezTo>
                  <a:cubicBezTo>
                    <a:pt x="123" y="34"/>
                    <a:pt x="119" y="35"/>
                    <a:pt x="120" y="36"/>
                  </a:cubicBezTo>
                  <a:cubicBezTo>
                    <a:pt x="122" y="37"/>
                    <a:pt x="127" y="36"/>
                    <a:pt x="128" y="37"/>
                  </a:cubicBezTo>
                  <a:cubicBezTo>
                    <a:pt x="129" y="38"/>
                    <a:pt x="132" y="38"/>
                    <a:pt x="132" y="37"/>
                  </a:cubicBezTo>
                  <a:cubicBezTo>
                    <a:pt x="133" y="36"/>
                    <a:pt x="135" y="37"/>
                    <a:pt x="137" y="37"/>
                  </a:cubicBezTo>
                  <a:cubicBezTo>
                    <a:pt x="139" y="37"/>
                    <a:pt x="139" y="37"/>
                    <a:pt x="140" y="38"/>
                  </a:cubicBezTo>
                  <a:cubicBezTo>
                    <a:pt x="141" y="39"/>
                    <a:pt x="143" y="38"/>
                    <a:pt x="144" y="37"/>
                  </a:cubicBezTo>
                  <a:cubicBezTo>
                    <a:pt x="145" y="37"/>
                    <a:pt x="145" y="37"/>
                    <a:pt x="147" y="37"/>
                  </a:cubicBezTo>
                  <a:cubicBezTo>
                    <a:pt x="148" y="37"/>
                    <a:pt x="148" y="36"/>
                    <a:pt x="148" y="34"/>
                  </a:cubicBezTo>
                  <a:cubicBezTo>
                    <a:pt x="147" y="33"/>
                    <a:pt x="145" y="35"/>
                    <a:pt x="145" y="34"/>
                  </a:cubicBezTo>
                  <a:cubicBezTo>
                    <a:pt x="145" y="33"/>
                    <a:pt x="143" y="33"/>
                    <a:pt x="140" y="34"/>
                  </a:cubicBezTo>
                  <a:cubicBezTo>
                    <a:pt x="137" y="34"/>
                    <a:pt x="138" y="32"/>
                    <a:pt x="140" y="32"/>
                  </a:cubicBezTo>
                  <a:cubicBezTo>
                    <a:pt x="142" y="33"/>
                    <a:pt x="144" y="33"/>
                    <a:pt x="146" y="32"/>
                  </a:cubicBezTo>
                  <a:cubicBezTo>
                    <a:pt x="148" y="32"/>
                    <a:pt x="147" y="31"/>
                    <a:pt x="147" y="30"/>
                  </a:cubicBezTo>
                  <a:cubicBezTo>
                    <a:pt x="147" y="29"/>
                    <a:pt x="149" y="29"/>
                    <a:pt x="151" y="29"/>
                  </a:cubicBezTo>
                  <a:cubicBezTo>
                    <a:pt x="153" y="29"/>
                    <a:pt x="156" y="26"/>
                    <a:pt x="156" y="25"/>
                  </a:cubicBezTo>
                  <a:cubicBezTo>
                    <a:pt x="156" y="23"/>
                    <a:pt x="152" y="23"/>
                    <a:pt x="149" y="23"/>
                  </a:cubicBezTo>
                  <a:cubicBezTo>
                    <a:pt x="147" y="23"/>
                    <a:pt x="151" y="22"/>
                    <a:pt x="155" y="22"/>
                  </a:cubicBezTo>
                  <a:cubicBezTo>
                    <a:pt x="159" y="22"/>
                    <a:pt x="157" y="20"/>
                    <a:pt x="158" y="20"/>
                  </a:cubicBezTo>
                  <a:cubicBezTo>
                    <a:pt x="158" y="19"/>
                    <a:pt x="160" y="21"/>
                    <a:pt x="162" y="20"/>
                  </a:cubicBezTo>
                  <a:cubicBezTo>
                    <a:pt x="164" y="20"/>
                    <a:pt x="163" y="18"/>
                    <a:pt x="164" y="18"/>
                  </a:cubicBezTo>
                  <a:cubicBezTo>
                    <a:pt x="165" y="18"/>
                    <a:pt x="167" y="17"/>
                    <a:pt x="171" y="14"/>
                  </a:cubicBezTo>
                  <a:cubicBezTo>
                    <a:pt x="176" y="12"/>
                    <a:pt x="179" y="12"/>
                    <a:pt x="179" y="11"/>
                  </a:cubicBezTo>
                  <a:cubicBezTo>
                    <a:pt x="179" y="10"/>
                    <a:pt x="173" y="11"/>
                    <a:pt x="172" y="11"/>
                  </a:cubicBezTo>
                  <a:cubicBezTo>
                    <a:pt x="171" y="10"/>
                    <a:pt x="176" y="9"/>
                    <a:pt x="178" y="9"/>
                  </a:cubicBezTo>
                  <a:cubicBezTo>
                    <a:pt x="179" y="10"/>
                    <a:pt x="181" y="9"/>
                    <a:pt x="185" y="7"/>
                  </a:cubicBezTo>
                  <a:cubicBezTo>
                    <a:pt x="189" y="5"/>
                    <a:pt x="187" y="5"/>
                    <a:pt x="185" y="5"/>
                  </a:cubicBezTo>
                  <a:cubicBezTo>
                    <a:pt x="184" y="5"/>
                    <a:pt x="182" y="5"/>
                    <a:pt x="182" y="4"/>
                  </a:cubicBezTo>
                  <a:cubicBezTo>
                    <a:pt x="182" y="2"/>
                    <a:pt x="179" y="3"/>
                    <a:pt x="179" y="3"/>
                  </a:cubicBezTo>
                  <a:cubicBezTo>
                    <a:pt x="179" y="2"/>
                    <a:pt x="177" y="3"/>
                    <a:pt x="174" y="4"/>
                  </a:cubicBezTo>
                  <a:cubicBezTo>
                    <a:pt x="171" y="5"/>
                    <a:pt x="174" y="3"/>
                    <a:pt x="175" y="2"/>
                  </a:cubicBezTo>
                  <a:cubicBezTo>
                    <a:pt x="176" y="2"/>
                    <a:pt x="168" y="2"/>
                    <a:pt x="167" y="1"/>
                  </a:cubicBezTo>
                  <a:cubicBezTo>
                    <a:pt x="165" y="0"/>
                    <a:pt x="164" y="3"/>
                    <a:pt x="163" y="2"/>
                  </a:cubicBezTo>
                  <a:cubicBezTo>
                    <a:pt x="161" y="0"/>
                    <a:pt x="158" y="1"/>
                    <a:pt x="159" y="2"/>
                  </a:cubicBezTo>
                  <a:cubicBezTo>
                    <a:pt x="159" y="3"/>
                    <a:pt x="158" y="3"/>
                    <a:pt x="157" y="2"/>
                  </a:cubicBezTo>
                  <a:cubicBezTo>
                    <a:pt x="156" y="1"/>
                    <a:pt x="153" y="2"/>
                    <a:pt x="151" y="2"/>
                  </a:cubicBezTo>
                  <a:cubicBezTo>
                    <a:pt x="149" y="2"/>
                    <a:pt x="150" y="4"/>
                    <a:pt x="147" y="3"/>
                  </a:cubicBezTo>
                  <a:cubicBezTo>
                    <a:pt x="145" y="2"/>
                    <a:pt x="142" y="2"/>
                    <a:pt x="143" y="2"/>
                  </a:cubicBezTo>
                  <a:cubicBezTo>
                    <a:pt x="144" y="3"/>
                    <a:pt x="143" y="3"/>
                    <a:pt x="142" y="3"/>
                  </a:cubicBezTo>
                  <a:cubicBezTo>
                    <a:pt x="141" y="3"/>
                    <a:pt x="140" y="3"/>
                    <a:pt x="140" y="4"/>
                  </a:cubicBezTo>
                  <a:cubicBezTo>
                    <a:pt x="141" y="5"/>
                    <a:pt x="137" y="4"/>
                    <a:pt x="137" y="5"/>
                  </a:cubicBezTo>
                  <a:cubicBezTo>
                    <a:pt x="137" y="6"/>
                    <a:pt x="135" y="7"/>
                    <a:pt x="134" y="6"/>
                  </a:cubicBezTo>
                  <a:cubicBezTo>
                    <a:pt x="133" y="5"/>
                    <a:pt x="129" y="4"/>
                    <a:pt x="130" y="5"/>
                  </a:cubicBezTo>
                  <a:cubicBezTo>
                    <a:pt x="131" y="6"/>
                    <a:pt x="126" y="6"/>
                    <a:pt x="128" y="7"/>
                  </a:cubicBezTo>
                  <a:cubicBezTo>
                    <a:pt x="129" y="8"/>
                    <a:pt x="126" y="8"/>
                    <a:pt x="126" y="8"/>
                  </a:cubicBezTo>
                  <a:cubicBezTo>
                    <a:pt x="126" y="7"/>
                    <a:pt x="123" y="6"/>
                    <a:pt x="122" y="7"/>
                  </a:cubicBezTo>
                  <a:cubicBezTo>
                    <a:pt x="121" y="8"/>
                    <a:pt x="121" y="9"/>
                    <a:pt x="121" y="9"/>
                  </a:cubicBezTo>
                  <a:cubicBezTo>
                    <a:pt x="120" y="8"/>
                    <a:pt x="118" y="8"/>
                    <a:pt x="116" y="9"/>
                  </a:cubicBezTo>
                  <a:cubicBezTo>
                    <a:pt x="113" y="10"/>
                    <a:pt x="116" y="11"/>
                    <a:pt x="117" y="10"/>
                  </a:cubicBezTo>
                  <a:close/>
                  <a:moveTo>
                    <a:pt x="143" y="99"/>
                  </a:moveTo>
                  <a:cubicBezTo>
                    <a:pt x="144" y="99"/>
                    <a:pt x="146" y="96"/>
                    <a:pt x="144" y="96"/>
                  </a:cubicBezTo>
                  <a:cubicBezTo>
                    <a:pt x="142" y="96"/>
                    <a:pt x="142" y="99"/>
                    <a:pt x="143" y="99"/>
                  </a:cubicBezTo>
                  <a:close/>
                  <a:moveTo>
                    <a:pt x="134" y="96"/>
                  </a:moveTo>
                  <a:cubicBezTo>
                    <a:pt x="136" y="97"/>
                    <a:pt x="138" y="95"/>
                    <a:pt x="138" y="94"/>
                  </a:cubicBezTo>
                  <a:cubicBezTo>
                    <a:pt x="138" y="93"/>
                    <a:pt x="132" y="95"/>
                    <a:pt x="134" y="96"/>
                  </a:cubicBezTo>
                  <a:close/>
                  <a:moveTo>
                    <a:pt x="142" y="91"/>
                  </a:moveTo>
                  <a:cubicBezTo>
                    <a:pt x="142" y="90"/>
                    <a:pt x="138" y="89"/>
                    <a:pt x="139" y="88"/>
                  </a:cubicBezTo>
                  <a:cubicBezTo>
                    <a:pt x="139" y="87"/>
                    <a:pt x="135" y="86"/>
                    <a:pt x="134" y="85"/>
                  </a:cubicBezTo>
                  <a:cubicBezTo>
                    <a:pt x="133" y="85"/>
                    <a:pt x="131" y="84"/>
                    <a:pt x="131" y="83"/>
                  </a:cubicBezTo>
                  <a:cubicBezTo>
                    <a:pt x="131" y="82"/>
                    <a:pt x="129" y="83"/>
                    <a:pt x="129" y="85"/>
                  </a:cubicBezTo>
                  <a:cubicBezTo>
                    <a:pt x="128" y="87"/>
                    <a:pt x="127" y="86"/>
                    <a:pt x="128" y="88"/>
                  </a:cubicBezTo>
                  <a:cubicBezTo>
                    <a:pt x="128" y="90"/>
                    <a:pt x="126" y="90"/>
                    <a:pt x="126" y="91"/>
                  </a:cubicBezTo>
                  <a:cubicBezTo>
                    <a:pt x="126" y="92"/>
                    <a:pt x="128" y="91"/>
                    <a:pt x="129" y="91"/>
                  </a:cubicBezTo>
                  <a:cubicBezTo>
                    <a:pt x="130" y="91"/>
                    <a:pt x="129" y="93"/>
                    <a:pt x="130" y="93"/>
                  </a:cubicBezTo>
                  <a:cubicBezTo>
                    <a:pt x="131" y="93"/>
                    <a:pt x="133" y="91"/>
                    <a:pt x="134" y="91"/>
                  </a:cubicBezTo>
                  <a:cubicBezTo>
                    <a:pt x="135" y="90"/>
                    <a:pt x="136" y="90"/>
                    <a:pt x="137" y="91"/>
                  </a:cubicBezTo>
                  <a:cubicBezTo>
                    <a:pt x="138" y="92"/>
                    <a:pt x="142" y="92"/>
                    <a:pt x="142" y="91"/>
                  </a:cubicBezTo>
                  <a:close/>
                  <a:moveTo>
                    <a:pt x="175" y="82"/>
                  </a:moveTo>
                  <a:cubicBezTo>
                    <a:pt x="177" y="82"/>
                    <a:pt x="177" y="83"/>
                    <a:pt x="179" y="85"/>
                  </a:cubicBezTo>
                  <a:cubicBezTo>
                    <a:pt x="181" y="87"/>
                    <a:pt x="181" y="85"/>
                    <a:pt x="181" y="84"/>
                  </a:cubicBezTo>
                  <a:cubicBezTo>
                    <a:pt x="182" y="83"/>
                    <a:pt x="184" y="84"/>
                    <a:pt x="184" y="83"/>
                  </a:cubicBezTo>
                  <a:cubicBezTo>
                    <a:pt x="184" y="82"/>
                    <a:pt x="185" y="80"/>
                    <a:pt x="187" y="80"/>
                  </a:cubicBezTo>
                  <a:cubicBezTo>
                    <a:pt x="188" y="79"/>
                    <a:pt x="186" y="78"/>
                    <a:pt x="184" y="78"/>
                  </a:cubicBezTo>
                  <a:cubicBezTo>
                    <a:pt x="182" y="78"/>
                    <a:pt x="182" y="77"/>
                    <a:pt x="182" y="77"/>
                  </a:cubicBezTo>
                  <a:cubicBezTo>
                    <a:pt x="182" y="76"/>
                    <a:pt x="179" y="74"/>
                    <a:pt x="178" y="74"/>
                  </a:cubicBezTo>
                  <a:cubicBezTo>
                    <a:pt x="177" y="75"/>
                    <a:pt x="175" y="73"/>
                    <a:pt x="174" y="73"/>
                  </a:cubicBezTo>
                  <a:cubicBezTo>
                    <a:pt x="172" y="73"/>
                    <a:pt x="170" y="72"/>
                    <a:pt x="171" y="70"/>
                  </a:cubicBezTo>
                  <a:cubicBezTo>
                    <a:pt x="171" y="69"/>
                    <a:pt x="173" y="71"/>
                    <a:pt x="174" y="70"/>
                  </a:cubicBezTo>
                  <a:cubicBezTo>
                    <a:pt x="174" y="69"/>
                    <a:pt x="171" y="69"/>
                    <a:pt x="171" y="68"/>
                  </a:cubicBezTo>
                  <a:cubicBezTo>
                    <a:pt x="171" y="67"/>
                    <a:pt x="172" y="68"/>
                    <a:pt x="173" y="67"/>
                  </a:cubicBezTo>
                  <a:cubicBezTo>
                    <a:pt x="173" y="67"/>
                    <a:pt x="172" y="66"/>
                    <a:pt x="171" y="65"/>
                  </a:cubicBezTo>
                  <a:cubicBezTo>
                    <a:pt x="171" y="65"/>
                    <a:pt x="170" y="66"/>
                    <a:pt x="170" y="66"/>
                  </a:cubicBezTo>
                  <a:cubicBezTo>
                    <a:pt x="169" y="66"/>
                    <a:pt x="170" y="65"/>
                    <a:pt x="170" y="64"/>
                  </a:cubicBezTo>
                  <a:cubicBezTo>
                    <a:pt x="171" y="64"/>
                    <a:pt x="168" y="63"/>
                    <a:pt x="166" y="63"/>
                  </a:cubicBezTo>
                  <a:cubicBezTo>
                    <a:pt x="165" y="64"/>
                    <a:pt x="165" y="63"/>
                    <a:pt x="165" y="62"/>
                  </a:cubicBezTo>
                  <a:cubicBezTo>
                    <a:pt x="165" y="61"/>
                    <a:pt x="163" y="62"/>
                    <a:pt x="162" y="63"/>
                  </a:cubicBezTo>
                  <a:cubicBezTo>
                    <a:pt x="161" y="63"/>
                    <a:pt x="160" y="62"/>
                    <a:pt x="161" y="62"/>
                  </a:cubicBezTo>
                  <a:cubicBezTo>
                    <a:pt x="162" y="62"/>
                    <a:pt x="163" y="61"/>
                    <a:pt x="163" y="60"/>
                  </a:cubicBezTo>
                  <a:cubicBezTo>
                    <a:pt x="163" y="59"/>
                    <a:pt x="160" y="59"/>
                    <a:pt x="159" y="60"/>
                  </a:cubicBezTo>
                  <a:cubicBezTo>
                    <a:pt x="159" y="61"/>
                    <a:pt x="157" y="59"/>
                    <a:pt x="157" y="58"/>
                  </a:cubicBezTo>
                  <a:cubicBezTo>
                    <a:pt x="157" y="57"/>
                    <a:pt x="153" y="58"/>
                    <a:pt x="154" y="56"/>
                  </a:cubicBezTo>
                  <a:cubicBezTo>
                    <a:pt x="154" y="55"/>
                    <a:pt x="150" y="54"/>
                    <a:pt x="149" y="54"/>
                  </a:cubicBezTo>
                  <a:cubicBezTo>
                    <a:pt x="148" y="54"/>
                    <a:pt x="146" y="55"/>
                    <a:pt x="146" y="56"/>
                  </a:cubicBezTo>
                  <a:cubicBezTo>
                    <a:pt x="147" y="57"/>
                    <a:pt x="145" y="57"/>
                    <a:pt x="145" y="56"/>
                  </a:cubicBezTo>
                  <a:cubicBezTo>
                    <a:pt x="145" y="55"/>
                    <a:pt x="142" y="57"/>
                    <a:pt x="141" y="57"/>
                  </a:cubicBezTo>
                  <a:cubicBezTo>
                    <a:pt x="140" y="57"/>
                    <a:pt x="142" y="54"/>
                    <a:pt x="141" y="53"/>
                  </a:cubicBezTo>
                  <a:cubicBezTo>
                    <a:pt x="141" y="52"/>
                    <a:pt x="140" y="52"/>
                    <a:pt x="140" y="50"/>
                  </a:cubicBezTo>
                  <a:cubicBezTo>
                    <a:pt x="139" y="49"/>
                    <a:pt x="136" y="49"/>
                    <a:pt x="135" y="50"/>
                  </a:cubicBezTo>
                  <a:cubicBezTo>
                    <a:pt x="134" y="51"/>
                    <a:pt x="132" y="51"/>
                    <a:pt x="130" y="52"/>
                  </a:cubicBezTo>
                  <a:cubicBezTo>
                    <a:pt x="129" y="54"/>
                    <a:pt x="130" y="55"/>
                    <a:pt x="131" y="56"/>
                  </a:cubicBezTo>
                  <a:cubicBezTo>
                    <a:pt x="131" y="56"/>
                    <a:pt x="129" y="57"/>
                    <a:pt x="130" y="58"/>
                  </a:cubicBezTo>
                  <a:cubicBezTo>
                    <a:pt x="130" y="59"/>
                    <a:pt x="132" y="58"/>
                    <a:pt x="132" y="60"/>
                  </a:cubicBezTo>
                  <a:cubicBezTo>
                    <a:pt x="132" y="61"/>
                    <a:pt x="129" y="59"/>
                    <a:pt x="128" y="58"/>
                  </a:cubicBezTo>
                  <a:cubicBezTo>
                    <a:pt x="128" y="57"/>
                    <a:pt x="128" y="56"/>
                    <a:pt x="128" y="55"/>
                  </a:cubicBezTo>
                  <a:cubicBezTo>
                    <a:pt x="127" y="54"/>
                    <a:pt x="128" y="53"/>
                    <a:pt x="129" y="52"/>
                  </a:cubicBezTo>
                  <a:cubicBezTo>
                    <a:pt x="130" y="50"/>
                    <a:pt x="131" y="51"/>
                    <a:pt x="131" y="50"/>
                  </a:cubicBezTo>
                  <a:cubicBezTo>
                    <a:pt x="131" y="49"/>
                    <a:pt x="125" y="49"/>
                    <a:pt x="122" y="52"/>
                  </a:cubicBezTo>
                  <a:cubicBezTo>
                    <a:pt x="119" y="55"/>
                    <a:pt x="120" y="59"/>
                    <a:pt x="120" y="60"/>
                  </a:cubicBezTo>
                  <a:cubicBezTo>
                    <a:pt x="120" y="61"/>
                    <a:pt x="123" y="60"/>
                    <a:pt x="125" y="61"/>
                  </a:cubicBezTo>
                  <a:cubicBezTo>
                    <a:pt x="127" y="62"/>
                    <a:pt x="126" y="62"/>
                    <a:pt x="124" y="62"/>
                  </a:cubicBezTo>
                  <a:cubicBezTo>
                    <a:pt x="123" y="62"/>
                    <a:pt x="121" y="61"/>
                    <a:pt x="121" y="62"/>
                  </a:cubicBezTo>
                  <a:cubicBezTo>
                    <a:pt x="121" y="63"/>
                    <a:pt x="124" y="65"/>
                    <a:pt x="125" y="65"/>
                  </a:cubicBezTo>
                  <a:cubicBezTo>
                    <a:pt x="127" y="64"/>
                    <a:pt x="127" y="64"/>
                    <a:pt x="128" y="65"/>
                  </a:cubicBezTo>
                  <a:cubicBezTo>
                    <a:pt x="128" y="66"/>
                    <a:pt x="130" y="66"/>
                    <a:pt x="132" y="66"/>
                  </a:cubicBezTo>
                  <a:cubicBezTo>
                    <a:pt x="134" y="66"/>
                    <a:pt x="137" y="67"/>
                    <a:pt x="138" y="67"/>
                  </a:cubicBezTo>
                  <a:cubicBezTo>
                    <a:pt x="138" y="67"/>
                    <a:pt x="140" y="66"/>
                    <a:pt x="140" y="66"/>
                  </a:cubicBezTo>
                  <a:cubicBezTo>
                    <a:pt x="140" y="65"/>
                    <a:pt x="144" y="67"/>
                    <a:pt x="145" y="66"/>
                  </a:cubicBezTo>
                  <a:cubicBezTo>
                    <a:pt x="146" y="66"/>
                    <a:pt x="146" y="65"/>
                    <a:pt x="145" y="65"/>
                  </a:cubicBezTo>
                  <a:cubicBezTo>
                    <a:pt x="144" y="65"/>
                    <a:pt x="144" y="63"/>
                    <a:pt x="145" y="64"/>
                  </a:cubicBezTo>
                  <a:cubicBezTo>
                    <a:pt x="146" y="64"/>
                    <a:pt x="148" y="65"/>
                    <a:pt x="148" y="66"/>
                  </a:cubicBezTo>
                  <a:cubicBezTo>
                    <a:pt x="148" y="66"/>
                    <a:pt x="149" y="66"/>
                    <a:pt x="149" y="67"/>
                  </a:cubicBezTo>
                  <a:cubicBezTo>
                    <a:pt x="149" y="67"/>
                    <a:pt x="153" y="68"/>
                    <a:pt x="153" y="69"/>
                  </a:cubicBezTo>
                  <a:cubicBezTo>
                    <a:pt x="153" y="70"/>
                    <a:pt x="150" y="70"/>
                    <a:pt x="151" y="71"/>
                  </a:cubicBezTo>
                  <a:cubicBezTo>
                    <a:pt x="152" y="72"/>
                    <a:pt x="153" y="70"/>
                    <a:pt x="154" y="70"/>
                  </a:cubicBezTo>
                  <a:cubicBezTo>
                    <a:pt x="155" y="70"/>
                    <a:pt x="155" y="73"/>
                    <a:pt x="156" y="72"/>
                  </a:cubicBezTo>
                  <a:cubicBezTo>
                    <a:pt x="158" y="72"/>
                    <a:pt x="159" y="73"/>
                    <a:pt x="160" y="75"/>
                  </a:cubicBezTo>
                  <a:cubicBezTo>
                    <a:pt x="161" y="76"/>
                    <a:pt x="160" y="78"/>
                    <a:pt x="160" y="79"/>
                  </a:cubicBezTo>
                  <a:cubicBezTo>
                    <a:pt x="160" y="79"/>
                    <a:pt x="162" y="79"/>
                    <a:pt x="164" y="78"/>
                  </a:cubicBezTo>
                  <a:cubicBezTo>
                    <a:pt x="165" y="78"/>
                    <a:pt x="166" y="79"/>
                    <a:pt x="167" y="80"/>
                  </a:cubicBezTo>
                  <a:cubicBezTo>
                    <a:pt x="168" y="81"/>
                    <a:pt x="163" y="83"/>
                    <a:pt x="164" y="82"/>
                  </a:cubicBezTo>
                  <a:cubicBezTo>
                    <a:pt x="164" y="81"/>
                    <a:pt x="161" y="78"/>
                    <a:pt x="158" y="80"/>
                  </a:cubicBezTo>
                  <a:cubicBezTo>
                    <a:pt x="155" y="81"/>
                    <a:pt x="157" y="82"/>
                    <a:pt x="157" y="83"/>
                  </a:cubicBezTo>
                  <a:cubicBezTo>
                    <a:pt x="158" y="84"/>
                    <a:pt x="155" y="86"/>
                    <a:pt x="152" y="85"/>
                  </a:cubicBezTo>
                  <a:cubicBezTo>
                    <a:pt x="149" y="84"/>
                    <a:pt x="150" y="85"/>
                    <a:pt x="149" y="85"/>
                  </a:cubicBezTo>
                  <a:cubicBezTo>
                    <a:pt x="148" y="85"/>
                    <a:pt x="146" y="87"/>
                    <a:pt x="148" y="88"/>
                  </a:cubicBezTo>
                  <a:cubicBezTo>
                    <a:pt x="149" y="89"/>
                    <a:pt x="151" y="88"/>
                    <a:pt x="153" y="88"/>
                  </a:cubicBezTo>
                  <a:cubicBezTo>
                    <a:pt x="155" y="88"/>
                    <a:pt x="155" y="89"/>
                    <a:pt x="155" y="88"/>
                  </a:cubicBezTo>
                  <a:cubicBezTo>
                    <a:pt x="155" y="87"/>
                    <a:pt x="157" y="87"/>
                    <a:pt x="158" y="88"/>
                  </a:cubicBezTo>
                  <a:cubicBezTo>
                    <a:pt x="160" y="88"/>
                    <a:pt x="159" y="90"/>
                    <a:pt x="161" y="90"/>
                  </a:cubicBezTo>
                  <a:cubicBezTo>
                    <a:pt x="163" y="90"/>
                    <a:pt x="161" y="92"/>
                    <a:pt x="162" y="93"/>
                  </a:cubicBezTo>
                  <a:cubicBezTo>
                    <a:pt x="163" y="94"/>
                    <a:pt x="167" y="94"/>
                    <a:pt x="168" y="95"/>
                  </a:cubicBezTo>
                  <a:cubicBezTo>
                    <a:pt x="169" y="96"/>
                    <a:pt x="174" y="98"/>
                    <a:pt x="175" y="98"/>
                  </a:cubicBezTo>
                  <a:cubicBezTo>
                    <a:pt x="176" y="97"/>
                    <a:pt x="171" y="92"/>
                    <a:pt x="169" y="91"/>
                  </a:cubicBezTo>
                  <a:cubicBezTo>
                    <a:pt x="168" y="91"/>
                    <a:pt x="171" y="90"/>
                    <a:pt x="173" y="92"/>
                  </a:cubicBezTo>
                  <a:cubicBezTo>
                    <a:pt x="175" y="94"/>
                    <a:pt x="178" y="94"/>
                    <a:pt x="179" y="92"/>
                  </a:cubicBezTo>
                  <a:cubicBezTo>
                    <a:pt x="180" y="91"/>
                    <a:pt x="178" y="91"/>
                    <a:pt x="178" y="90"/>
                  </a:cubicBezTo>
                  <a:cubicBezTo>
                    <a:pt x="178" y="88"/>
                    <a:pt x="177" y="87"/>
                    <a:pt x="175" y="87"/>
                  </a:cubicBezTo>
                  <a:cubicBezTo>
                    <a:pt x="174" y="87"/>
                    <a:pt x="170" y="84"/>
                    <a:pt x="172" y="83"/>
                  </a:cubicBezTo>
                  <a:cubicBezTo>
                    <a:pt x="173" y="82"/>
                    <a:pt x="171" y="82"/>
                    <a:pt x="172" y="80"/>
                  </a:cubicBezTo>
                  <a:cubicBezTo>
                    <a:pt x="173" y="79"/>
                    <a:pt x="174" y="82"/>
                    <a:pt x="175" y="82"/>
                  </a:cubicBezTo>
                  <a:close/>
                  <a:moveTo>
                    <a:pt x="154" y="77"/>
                  </a:moveTo>
                  <a:cubicBezTo>
                    <a:pt x="155" y="76"/>
                    <a:pt x="155" y="75"/>
                    <a:pt x="154" y="74"/>
                  </a:cubicBezTo>
                  <a:cubicBezTo>
                    <a:pt x="153" y="73"/>
                    <a:pt x="152" y="73"/>
                    <a:pt x="151" y="73"/>
                  </a:cubicBezTo>
                  <a:cubicBezTo>
                    <a:pt x="150" y="73"/>
                    <a:pt x="148" y="75"/>
                    <a:pt x="149" y="76"/>
                  </a:cubicBezTo>
                  <a:cubicBezTo>
                    <a:pt x="150" y="78"/>
                    <a:pt x="152" y="77"/>
                    <a:pt x="154" y="77"/>
                  </a:cubicBezTo>
                  <a:close/>
                  <a:moveTo>
                    <a:pt x="141" y="50"/>
                  </a:moveTo>
                  <a:cubicBezTo>
                    <a:pt x="140" y="51"/>
                    <a:pt x="142" y="51"/>
                    <a:pt x="142" y="53"/>
                  </a:cubicBezTo>
                  <a:cubicBezTo>
                    <a:pt x="142" y="54"/>
                    <a:pt x="144" y="55"/>
                    <a:pt x="146" y="54"/>
                  </a:cubicBezTo>
                  <a:cubicBezTo>
                    <a:pt x="147" y="53"/>
                    <a:pt x="151" y="54"/>
                    <a:pt x="151" y="53"/>
                  </a:cubicBezTo>
                  <a:cubicBezTo>
                    <a:pt x="151" y="52"/>
                    <a:pt x="147" y="50"/>
                    <a:pt x="145" y="50"/>
                  </a:cubicBezTo>
                  <a:cubicBezTo>
                    <a:pt x="144" y="50"/>
                    <a:pt x="141" y="49"/>
                    <a:pt x="141" y="50"/>
                  </a:cubicBezTo>
                  <a:close/>
                  <a:moveTo>
                    <a:pt x="179" y="138"/>
                  </a:moveTo>
                  <a:cubicBezTo>
                    <a:pt x="180" y="138"/>
                    <a:pt x="186" y="141"/>
                    <a:pt x="186" y="140"/>
                  </a:cubicBezTo>
                  <a:cubicBezTo>
                    <a:pt x="186" y="139"/>
                    <a:pt x="179" y="137"/>
                    <a:pt x="179" y="138"/>
                  </a:cubicBezTo>
                  <a:close/>
                  <a:moveTo>
                    <a:pt x="206" y="144"/>
                  </a:moveTo>
                  <a:cubicBezTo>
                    <a:pt x="205" y="144"/>
                    <a:pt x="205" y="143"/>
                    <a:pt x="205" y="142"/>
                  </a:cubicBezTo>
                  <a:cubicBezTo>
                    <a:pt x="206" y="142"/>
                    <a:pt x="205" y="142"/>
                    <a:pt x="205" y="142"/>
                  </a:cubicBezTo>
                  <a:cubicBezTo>
                    <a:pt x="204" y="142"/>
                    <a:pt x="204" y="140"/>
                    <a:pt x="205" y="140"/>
                  </a:cubicBezTo>
                  <a:cubicBezTo>
                    <a:pt x="205" y="139"/>
                    <a:pt x="203" y="138"/>
                    <a:pt x="203" y="139"/>
                  </a:cubicBezTo>
                  <a:cubicBezTo>
                    <a:pt x="203" y="140"/>
                    <a:pt x="201" y="139"/>
                    <a:pt x="201" y="139"/>
                  </a:cubicBezTo>
                  <a:cubicBezTo>
                    <a:pt x="201" y="138"/>
                    <a:pt x="199" y="138"/>
                    <a:pt x="200" y="137"/>
                  </a:cubicBezTo>
                  <a:cubicBezTo>
                    <a:pt x="200" y="137"/>
                    <a:pt x="198" y="137"/>
                    <a:pt x="198" y="137"/>
                  </a:cubicBezTo>
                  <a:cubicBezTo>
                    <a:pt x="198" y="138"/>
                    <a:pt x="197" y="137"/>
                    <a:pt x="198" y="136"/>
                  </a:cubicBezTo>
                  <a:cubicBezTo>
                    <a:pt x="199" y="135"/>
                    <a:pt x="199" y="134"/>
                    <a:pt x="200" y="133"/>
                  </a:cubicBezTo>
                  <a:cubicBezTo>
                    <a:pt x="201" y="133"/>
                    <a:pt x="200" y="132"/>
                    <a:pt x="199" y="132"/>
                  </a:cubicBezTo>
                  <a:cubicBezTo>
                    <a:pt x="198" y="133"/>
                    <a:pt x="195" y="137"/>
                    <a:pt x="195" y="138"/>
                  </a:cubicBezTo>
                  <a:cubicBezTo>
                    <a:pt x="195" y="139"/>
                    <a:pt x="195" y="140"/>
                    <a:pt x="194" y="140"/>
                  </a:cubicBezTo>
                  <a:cubicBezTo>
                    <a:pt x="193" y="140"/>
                    <a:pt x="192" y="141"/>
                    <a:pt x="193" y="141"/>
                  </a:cubicBezTo>
                  <a:cubicBezTo>
                    <a:pt x="193" y="142"/>
                    <a:pt x="191" y="143"/>
                    <a:pt x="192" y="144"/>
                  </a:cubicBezTo>
                  <a:cubicBezTo>
                    <a:pt x="193" y="145"/>
                    <a:pt x="194" y="144"/>
                    <a:pt x="195" y="144"/>
                  </a:cubicBezTo>
                  <a:cubicBezTo>
                    <a:pt x="197" y="144"/>
                    <a:pt x="198" y="144"/>
                    <a:pt x="199" y="143"/>
                  </a:cubicBezTo>
                  <a:cubicBezTo>
                    <a:pt x="200" y="143"/>
                    <a:pt x="200" y="144"/>
                    <a:pt x="201" y="144"/>
                  </a:cubicBezTo>
                  <a:cubicBezTo>
                    <a:pt x="202" y="144"/>
                    <a:pt x="200" y="145"/>
                    <a:pt x="200" y="146"/>
                  </a:cubicBezTo>
                  <a:cubicBezTo>
                    <a:pt x="200" y="146"/>
                    <a:pt x="201" y="145"/>
                    <a:pt x="202" y="145"/>
                  </a:cubicBezTo>
                  <a:cubicBezTo>
                    <a:pt x="203" y="144"/>
                    <a:pt x="204" y="145"/>
                    <a:pt x="204" y="146"/>
                  </a:cubicBezTo>
                  <a:cubicBezTo>
                    <a:pt x="203" y="146"/>
                    <a:pt x="206" y="147"/>
                    <a:pt x="207" y="146"/>
                  </a:cubicBezTo>
                  <a:cubicBezTo>
                    <a:pt x="207" y="145"/>
                    <a:pt x="206" y="143"/>
                    <a:pt x="206" y="144"/>
                  </a:cubicBezTo>
                  <a:close/>
                  <a:moveTo>
                    <a:pt x="19" y="125"/>
                  </a:moveTo>
                  <a:cubicBezTo>
                    <a:pt x="17" y="126"/>
                    <a:pt x="22" y="130"/>
                    <a:pt x="23" y="130"/>
                  </a:cubicBezTo>
                  <a:cubicBezTo>
                    <a:pt x="23" y="129"/>
                    <a:pt x="22" y="128"/>
                    <a:pt x="22" y="126"/>
                  </a:cubicBezTo>
                  <a:cubicBezTo>
                    <a:pt x="22" y="125"/>
                    <a:pt x="21" y="124"/>
                    <a:pt x="19" y="125"/>
                  </a:cubicBezTo>
                  <a:close/>
                  <a:moveTo>
                    <a:pt x="189" y="148"/>
                  </a:moveTo>
                  <a:cubicBezTo>
                    <a:pt x="188" y="148"/>
                    <a:pt x="189" y="147"/>
                    <a:pt x="189" y="147"/>
                  </a:cubicBezTo>
                  <a:cubicBezTo>
                    <a:pt x="189" y="146"/>
                    <a:pt x="188" y="147"/>
                    <a:pt x="187" y="148"/>
                  </a:cubicBezTo>
                  <a:cubicBezTo>
                    <a:pt x="187" y="148"/>
                    <a:pt x="186" y="149"/>
                    <a:pt x="186" y="149"/>
                  </a:cubicBezTo>
                  <a:cubicBezTo>
                    <a:pt x="186" y="150"/>
                    <a:pt x="186" y="150"/>
                    <a:pt x="185" y="150"/>
                  </a:cubicBezTo>
                  <a:cubicBezTo>
                    <a:pt x="185" y="150"/>
                    <a:pt x="181" y="150"/>
                    <a:pt x="181" y="149"/>
                  </a:cubicBezTo>
                  <a:cubicBezTo>
                    <a:pt x="181" y="148"/>
                    <a:pt x="179" y="148"/>
                    <a:pt x="179" y="147"/>
                  </a:cubicBezTo>
                  <a:cubicBezTo>
                    <a:pt x="179" y="146"/>
                    <a:pt x="177" y="146"/>
                    <a:pt x="178" y="145"/>
                  </a:cubicBezTo>
                  <a:cubicBezTo>
                    <a:pt x="179" y="144"/>
                    <a:pt x="178" y="143"/>
                    <a:pt x="177" y="144"/>
                  </a:cubicBezTo>
                  <a:cubicBezTo>
                    <a:pt x="176" y="145"/>
                    <a:pt x="176" y="144"/>
                    <a:pt x="177" y="143"/>
                  </a:cubicBezTo>
                  <a:cubicBezTo>
                    <a:pt x="178" y="143"/>
                    <a:pt x="181" y="142"/>
                    <a:pt x="179" y="140"/>
                  </a:cubicBezTo>
                  <a:cubicBezTo>
                    <a:pt x="178" y="138"/>
                    <a:pt x="171" y="141"/>
                    <a:pt x="169" y="142"/>
                  </a:cubicBezTo>
                  <a:cubicBezTo>
                    <a:pt x="168" y="143"/>
                    <a:pt x="165" y="146"/>
                    <a:pt x="164" y="146"/>
                  </a:cubicBezTo>
                  <a:cubicBezTo>
                    <a:pt x="163" y="146"/>
                    <a:pt x="166" y="144"/>
                    <a:pt x="166" y="144"/>
                  </a:cubicBezTo>
                  <a:cubicBezTo>
                    <a:pt x="167" y="143"/>
                    <a:pt x="166" y="142"/>
                    <a:pt x="167" y="143"/>
                  </a:cubicBezTo>
                  <a:cubicBezTo>
                    <a:pt x="167" y="143"/>
                    <a:pt x="169" y="140"/>
                    <a:pt x="170" y="140"/>
                  </a:cubicBezTo>
                  <a:cubicBezTo>
                    <a:pt x="171" y="139"/>
                    <a:pt x="172" y="139"/>
                    <a:pt x="173" y="139"/>
                  </a:cubicBezTo>
                  <a:cubicBezTo>
                    <a:pt x="173" y="138"/>
                    <a:pt x="173" y="138"/>
                    <a:pt x="174" y="137"/>
                  </a:cubicBezTo>
                  <a:cubicBezTo>
                    <a:pt x="175" y="136"/>
                    <a:pt x="188" y="136"/>
                    <a:pt x="189" y="136"/>
                  </a:cubicBezTo>
                  <a:cubicBezTo>
                    <a:pt x="190" y="136"/>
                    <a:pt x="192" y="134"/>
                    <a:pt x="193" y="133"/>
                  </a:cubicBezTo>
                  <a:cubicBezTo>
                    <a:pt x="194" y="132"/>
                    <a:pt x="195" y="132"/>
                    <a:pt x="196" y="133"/>
                  </a:cubicBezTo>
                  <a:cubicBezTo>
                    <a:pt x="198" y="133"/>
                    <a:pt x="199" y="131"/>
                    <a:pt x="199" y="131"/>
                  </a:cubicBezTo>
                  <a:cubicBezTo>
                    <a:pt x="200" y="130"/>
                    <a:pt x="200" y="130"/>
                    <a:pt x="199" y="130"/>
                  </a:cubicBezTo>
                  <a:cubicBezTo>
                    <a:pt x="198" y="129"/>
                    <a:pt x="198" y="129"/>
                    <a:pt x="199" y="129"/>
                  </a:cubicBezTo>
                  <a:cubicBezTo>
                    <a:pt x="199" y="129"/>
                    <a:pt x="200" y="128"/>
                    <a:pt x="200" y="128"/>
                  </a:cubicBezTo>
                  <a:cubicBezTo>
                    <a:pt x="200" y="127"/>
                    <a:pt x="200" y="127"/>
                    <a:pt x="199" y="126"/>
                  </a:cubicBezTo>
                  <a:cubicBezTo>
                    <a:pt x="198" y="124"/>
                    <a:pt x="197" y="126"/>
                    <a:pt x="196" y="126"/>
                  </a:cubicBezTo>
                  <a:cubicBezTo>
                    <a:pt x="195" y="126"/>
                    <a:pt x="197" y="125"/>
                    <a:pt x="196" y="124"/>
                  </a:cubicBezTo>
                  <a:cubicBezTo>
                    <a:pt x="195" y="124"/>
                    <a:pt x="194" y="124"/>
                    <a:pt x="192" y="125"/>
                  </a:cubicBezTo>
                  <a:cubicBezTo>
                    <a:pt x="191" y="126"/>
                    <a:pt x="191" y="125"/>
                    <a:pt x="190" y="126"/>
                  </a:cubicBezTo>
                  <a:cubicBezTo>
                    <a:pt x="189" y="127"/>
                    <a:pt x="189" y="126"/>
                    <a:pt x="190" y="125"/>
                  </a:cubicBezTo>
                  <a:cubicBezTo>
                    <a:pt x="190" y="125"/>
                    <a:pt x="191" y="125"/>
                    <a:pt x="191" y="125"/>
                  </a:cubicBezTo>
                  <a:cubicBezTo>
                    <a:pt x="191" y="124"/>
                    <a:pt x="192" y="125"/>
                    <a:pt x="193" y="124"/>
                  </a:cubicBezTo>
                  <a:cubicBezTo>
                    <a:pt x="194" y="123"/>
                    <a:pt x="195" y="123"/>
                    <a:pt x="196" y="123"/>
                  </a:cubicBezTo>
                  <a:cubicBezTo>
                    <a:pt x="196" y="122"/>
                    <a:pt x="195" y="121"/>
                    <a:pt x="194" y="122"/>
                  </a:cubicBezTo>
                  <a:cubicBezTo>
                    <a:pt x="193" y="122"/>
                    <a:pt x="192" y="120"/>
                    <a:pt x="191" y="121"/>
                  </a:cubicBezTo>
                  <a:cubicBezTo>
                    <a:pt x="191" y="121"/>
                    <a:pt x="191" y="120"/>
                    <a:pt x="190" y="120"/>
                  </a:cubicBezTo>
                  <a:cubicBezTo>
                    <a:pt x="189" y="121"/>
                    <a:pt x="189" y="120"/>
                    <a:pt x="188" y="119"/>
                  </a:cubicBezTo>
                  <a:cubicBezTo>
                    <a:pt x="188" y="118"/>
                    <a:pt x="186" y="117"/>
                    <a:pt x="184" y="116"/>
                  </a:cubicBezTo>
                  <a:cubicBezTo>
                    <a:pt x="183" y="116"/>
                    <a:pt x="184" y="115"/>
                    <a:pt x="185" y="116"/>
                  </a:cubicBezTo>
                  <a:cubicBezTo>
                    <a:pt x="185" y="116"/>
                    <a:pt x="186" y="115"/>
                    <a:pt x="187" y="115"/>
                  </a:cubicBezTo>
                  <a:cubicBezTo>
                    <a:pt x="187" y="114"/>
                    <a:pt x="186" y="114"/>
                    <a:pt x="186" y="114"/>
                  </a:cubicBezTo>
                  <a:cubicBezTo>
                    <a:pt x="185" y="114"/>
                    <a:pt x="185" y="113"/>
                    <a:pt x="185" y="112"/>
                  </a:cubicBezTo>
                  <a:cubicBezTo>
                    <a:pt x="185" y="112"/>
                    <a:pt x="184" y="111"/>
                    <a:pt x="184" y="111"/>
                  </a:cubicBezTo>
                  <a:cubicBezTo>
                    <a:pt x="184" y="110"/>
                    <a:pt x="183" y="110"/>
                    <a:pt x="183" y="109"/>
                  </a:cubicBezTo>
                  <a:cubicBezTo>
                    <a:pt x="183" y="109"/>
                    <a:pt x="182" y="108"/>
                    <a:pt x="182" y="108"/>
                  </a:cubicBezTo>
                  <a:cubicBezTo>
                    <a:pt x="182" y="107"/>
                    <a:pt x="180" y="106"/>
                    <a:pt x="180" y="105"/>
                  </a:cubicBezTo>
                  <a:cubicBezTo>
                    <a:pt x="180" y="104"/>
                    <a:pt x="180" y="104"/>
                    <a:pt x="179" y="103"/>
                  </a:cubicBezTo>
                  <a:cubicBezTo>
                    <a:pt x="179" y="102"/>
                    <a:pt x="179" y="102"/>
                    <a:pt x="178" y="104"/>
                  </a:cubicBezTo>
                  <a:cubicBezTo>
                    <a:pt x="178" y="105"/>
                    <a:pt x="177" y="105"/>
                    <a:pt x="177" y="105"/>
                  </a:cubicBezTo>
                  <a:cubicBezTo>
                    <a:pt x="178" y="106"/>
                    <a:pt x="177" y="106"/>
                    <a:pt x="177" y="107"/>
                  </a:cubicBezTo>
                  <a:cubicBezTo>
                    <a:pt x="176" y="107"/>
                    <a:pt x="177" y="108"/>
                    <a:pt x="176" y="108"/>
                  </a:cubicBezTo>
                  <a:cubicBezTo>
                    <a:pt x="176" y="108"/>
                    <a:pt x="176" y="110"/>
                    <a:pt x="176" y="109"/>
                  </a:cubicBezTo>
                  <a:cubicBezTo>
                    <a:pt x="175" y="108"/>
                    <a:pt x="174" y="108"/>
                    <a:pt x="174" y="109"/>
                  </a:cubicBezTo>
                  <a:cubicBezTo>
                    <a:pt x="174" y="110"/>
                    <a:pt x="173" y="110"/>
                    <a:pt x="172" y="110"/>
                  </a:cubicBezTo>
                  <a:cubicBezTo>
                    <a:pt x="171" y="110"/>
                    <a:pt x="171" y="109"/>
                    <a:pt x="171" y="109"/>
                  </a:cubicBezTo>
                  <a:cubicBezTo>
                    <a:pt x="170" y="110"/>
                    <a:pt x="170" y="108"/>
                    <a:pt x="169" y="108"/>
                  </a:cubicBezTo>
                  <a:cubicBezTo>
                    <a:pt x="168" y="108"/>
                    <a:pt x="168" y="108"/>
                    <a:pt x="168" y="107"/>
                  </a:cubicBezTo>
                  <a:cubicBezTo>
                    <a:pt x="168" y="107"/>
                    <a:pt x="167" y="106"/>
                    <a:pt x="167" y="106"/>
                  </a:cubicBezTo>
                  <a:cubicBezTo>
                    <a:pt x="168" y="105"/>
                    <a:pt x="167" y="104"/>
                    <a:pt x="167" y="103"/>
                  </a:cubicBezTo>
                  <a:cubicBezTo>
                    <a:pt x="167" y="102"/>
                    <a:pt x="168" y="102"/>
                    <a:pt x="168" y="101"/>
                  </a:cubicBezTo>
                  <a:cubicBezTo>
                    <a:pt x="168" y="101"/>
                    <a:pt x="167" y="101"/>
                    <a:pt x="166" y="101"/>
                  </a:cubicBezTo>
                  <a:cubicBezTo>
                    <a:pt x="166" y="101"/>
                    <a:pt x="166" y="101"/>
                    <a:pt x="165" y="101"/>
                  </a:cubicBezTo>
                  <a:cubicBezTo>
                    <a:pt x="164" y="101"/>
                    <a:pt x="162" y="101"/>
                    <a:pt x="162" y="100"/>
                  </a:cubicBezTo>
                  <a:cubicBezTo>
                    <a:pt x="162" y="99"/>
                    <a:pt x="162" y="99"/>
                    <a:pt x="161" y="98"/>
                  </a:cubicBezTo>
                  <a:cubicBezTo>
                    <a:pt x="161" y="97"/>
                    <a:pt x="160" y="98"/>
                    <a:pt x="160" y="97"/>
                  </a:cubicBezTo>
                  <a:cubicBezTo>
                    <a:pt x="160" y="97"/>
                    <a:pt x="160" y="97"/>
                    <a:pt x="159" y="96"/>
                  </a:cubicBezTo>
                  <a:cubicBezTo>
                    <a:pt x="158" y="96"/>
                    <a:pt x="158" y="96"/>
                    <a:pt x="157" y="96"/>
                  </a:cubicBezTo>
                  <a:cubicBezTo>
                    <a:pt x="157" y="96"/>
                    <a:pt x="156" y="96"/>
                    <a:pt x="155" y="96"/>
                  </a:cubicBezTo>
                  <a:cubicBezTo>
                    <a:pt x="155" y="97"/>
                    <a:pt x="153" y="96"/>
                    <a:pt x="153" y="96"/>
                  </a:cubicBezTo>
                  <a:cubicBezTo>
                    <a:pt x="153" y="96"/>
                    <a:pt x="152" y="96"/>
                    <a:pt x="151" y="95"/>
                  </a:cubicBezTo>
                  <a:cubicBezTo>
                    <a:pt x="150" y="95"/>
                    <a:pt x="148" y="95"/>
                    <a:pt x="148" y="95"/>
                  </a:cubicBezTo>
                  <a:cubicBezTo>
                    <a:pt x="148" y="96"/>
                    <a:pt x="147" y="96"/>
                    <a:pt x="147" y="97"/>
                  </a:cubicBezTo>
                  <a:cubicBezTo>
                    <a:pt x="147" y="98"/>
                    <a:pt x="148" y="98"/>
                    <a:pt x="149" y="99"/>
                  </a:cubicBezTo>
                  <a:cubicBezTo>
                    <a:pt x="149" y="99"/>
                    <a:pt x="148" y="99"/>
                    <a:pt x="148" y="100"/>
                  </a:cubicBezTo>
                  <a:cubicBezTo>
                    <a:pt x="148" y="101"/>
                    <a:pt x="147" y="101"/>
                    <a:pt x="147" y="101"/>
                  </a:cubicBezTo>
                  <a:cubicBezTo>
                    <a:pt x="147" y="101"/>
                    <a:pt x="148" y="101"/>
                    <a:pt x="148" y="102"/>
                  </a:cubicBezTo>
                  <a:cubicBezTo>
                    <a:pt x="148" y="103"/>
                    <a:pt x="149" y="103"/>
                    <a:pt x="149" y="104"/>
                  </a:cubicBezTo>
                  <a:cubicBezTo>
                    <a:pt x="149" y="106"/>
                    <a:pt x="149" y="105"/>
                    <a:pt x="148" y="106"/>
                  </a:cubicBezTo>
                  <a:cubicBezTo>
                    <a:pt x="148" y="106"/>
                    <a:pt x="148" y="106"/>
                    <a:pt x="147" y="107"/>
                  </a:cubicBezTo>
                  <a:cubicBezTo>
                    <a:pt x="147" y="108"/>
                    <a:pt x="146" y="109"/>
                    <a:pt x="147" y="109"/>
                  </a:cubicBezTo>
                  <a:cubicBezTo>
                    <a:pt x="147" y="110"/>
                    <a:pt x="149" y="111"/>
                    <a:pt x="150" y="112"/>
                  </a:cubicBezTo>
                  <a:cubicBezTo>
                    <a:pt x="151" y="114"/>
                    <a:pt x="151" y="116"/>
                    <a:pt x="151" y="117"/>
                  </a:cubicBezTo>
                  <a:cubicBezTo>
                    <a:pt x="150" y="119"/>
                    <a:pt x="149" y="119"/>
                    <a:pt x="147" y="120"/>
                  </a:cubicBezTo>
                  <a:cubicBezTo>
                    <a:pt x="146" y="122"/>
                    <a:pt x="145" y="122"/>
                    <a:pt x="144" y="122"/>
                  </a:cubicBezTo>
                  <a:cubicBezTo>
                    <a:pt x="143" y="122"/>
                    <a:pt x="144" y="123"/>
                    <a:pt x="145" y="124"/>
                  </a:cubicBezTo>
                  <a:cubicBezTo>
                    <a:pt x="146" y="125"/>
                    <a:pt x="145" y="125"/>
                    <a:pt x="145" y="126"/>
                  </a:cubicBezTo>
                  <a:cubicBezTo>
                    <a:pt x="146" y="127"/>
                    <a:pt x="145" y="128"/>
                    <a:pt x="146" y="129"/>
                  </a:cubicBezTo>
                  <a:cubicBezTo>
                    <a:pt x="147" y="130"/>
                    <a:pt x="146" y="130"/>
                    <a:pt x="145" y="131"/>
                  </a:cubicBezTo>
                  <a:cubicBezTo>
                    <a:pt x="145" y="132"/>
                    <a:pt x="146" y="131"/>
                    <a:pt x="146" y="132"/>
                  </a:cubicBezTo>
                  <a:cubicBezTo>
                    <a:pt x="146" y="133"/>
                    <a:pt x="145" y="133"/>
                    <a:pt x="145" y="132"/>
                  </a:cubicBezTo>
                  <a:cubicBezTo>
                    <a:pt x="144" y="132"/>
                    <a:pt x="143" y="133"/>
                    <a:pt x="143" y="134"/>
                  </a:cubicBezTo>
                  <a:cubicBezTo>
                    <a:pt x="143" y="134"/>
                    <a:pt x="142" y="133"/>
                    <a:pt x="142" y="133"/>
                  </a:cubicBezTo>
                  <a:cubicBezTo>
                    <a:pt x="141" y="133"/>
                    <a:pt x="142" y="132"/>
                    <a:pt x="141" y="131"/>
                  </a:cubicBezTo>
                  <a:cubicBezTo>
                    <a:pt x="140" y="130"/>
                    <a:pt x="139" y="130"/>
                    <a:pt x="139" y="130"/>
                  </a:cubicBezTo>
                  <a:cubicBezTo>
                    <a:pt x="139" y="129"/>
                    <a:pt x="137" y="128"/>
                    <a:pt x="137" y="128"/>
                  </a:cubicBezTo>
                  <a:cubicBezTo>
                    <a:pt x="137" y="127"/>
                    <a:pt x="138" y="125"/>
                    <a:pt x="137" y="124"/>
                  </a:cubicBezTo>
                  <a:cubicBezTo>
                    <a:pt x="137" y="123"/>
                    <a:pt x="137" y="123"/>
                    <a:pt x="138" y="122"/>
                  </a:cubicBezTo>
                  <a:cubicBezTo>
                    <a:pt x="138" y="122"/>
                    <a:pt x="137" y="121"/>
                    <a:pt x="136" y="121"/>
                  </a:cubicBezTo>
                  <a:cubicBezTo>
                    <a:pt x="135" y="121"/>
                    <a:pt x="134" y="120"/>
                    <a:pt x="133" y="120"/>
                  </a:cubicBezTo>
                  <a:cubicBezTo>
                    <a:pt x="131" y="121"/>
                    <a:pt x="131" y="120"/>
                    <a:pt x="130" y="120"/>
                  </a:cubicBezTo>
                  <a:cubicBezTo>
                    <a:pt x="130" y="120"/>
                    <a:pt x="129" y="119"/>
                    <a:pt x="127" y="118"/>
                  </a:cubicBezTo>
                  <a:cubicBezTo>
                    <a:pt x="126" y="118"/>
                    <a:pt x="125" y="117"/>
                    <a:pt x="125" y="117"/>
                  </a:cubicBezTo>
                  <a:cubicBezTo>
                    <a:pt x="125" y="116"/>
                    <a:pt x="123" y="116"/>
                    <a:pt x="123" y="115"/>
                  </a:cubicBezTo>
                  <a:cubicBezTo>
                    <a:pt x="122" y="115"/>
                    <a:pt x="121" y="115"/>
                    <a:pt x="120" y="115"/>
                  </a:cubicBezTo>
                  <a:cubicBezTo>
                    <a:pt x="119" y="115"/>
                    <a:pt x="118" y="114"/>
                    <a:pt x="117" y="114"/>
                  </a:cubicBezTo>
                  <a:cubicBezTo>
                    <a:pt x="116" y="114"/>
                    <a:pt x="114" y="115"/>
                    <a:pt x="113" y="115"/>
                  </a:cubicBezTo>
                  <a:cubicBezTo>
                    <a:pt x="113" y="115"/>
                    <a:pt x="114" y="114"/>
                    <a:pt x="114" y="114"/>
                  </a:cubicBezTo>
                  <a:cubicBezTo>
                    <a:pt x="114" y="113"/>
                    <a:pt x="113" y="112"/>
                    <a:pt x="113" y="111"/>
                  </a:cubicBezTo>
                  <a:cubicBezTo>
                    <a:pt x="113" y="110"/>
                    <a:pt x="112" y="108"/>
                    <a:pt x="111" y="109"/>
                  </a:cubicBezTo>
                  <a:cubicBezTo>
                    <a:pt x="110" y="109"/>
                    <a:pt x="109" y="108"/>
                    <a:pt x="108" y="108"/>
                  </a:cubicBezTo>
                  <a:cubicBezTo>
                    <a:pt x="108" y="108"/>
                    <a:pt x="108" y="105"/>
                    <a:pt x="108" y="104"/>
                  </a:cubicBezTo>
                  <a:cubicBezTo>
                    <a:pt x="109" y="102"/>
                    <a:pt x="110" y="100"/>
                    <a:pt x="110" y="100"/>
                  </a:cubicBezTo>
                  <a:cubicBezTo>
                    <a:pt x="110" y="99"/>
                    <a:pt x="111" y="99"/>
                    <a:pt x="112" y="98"/>
                  </a:cubicBezTo>
                  <a:cubicBezTo>
                    <a:pt x="112" y="98"/>
                    <a:pt x="112" y="97"/>
                    <a:pt x="113" y="97"/>
                  </a:cubicBezTo>
                  <a:cubicBezTo>
                    <a:pt x="113" y="96"/>
                    <a:pt x="113" y="96"/>
                    <a:pt x="114" y="96"/>
                  </a:cubicBezTo>
                  <a:cubicBezTo>
                    <a:pt x="114" y="95"/>
                    <a:pt x="115" y="95"/>
                    <a:pt x="114" y="95"/>
                  </a:cubicBezTo>
                  <a:cubicBezTo>
                    <a:pt x="114" y="94"/>
                    <a:pt x="114" y="94"/>
                    <a:pt x="115" y="94"/>
                  </a:cubicBezTo>
                  <a:cubicBezTo>
                    <a:pt x="116" y="94"/>
                    <a:pt x="118" y="94"/>
                    <a:pt x="118" y="93"/>
                  </a:cubicBezTo>
                  <a:cubicBezTo>
                    <a:pt x="118" y="91"/>
                    <a:pt x="115" y="92"/>
                    <a:pt x="115" y="91"/>
                  </a:cubicBezTo>
                  <a:cubicBezTo>
                    <a:pt x="115" y="90"/>
                    <a:pt x="111" y="90"/>
                    <a:pt x="111" y="90"/>
                  </a:cubicBezTo>
                  <a:cubicBezTo>
                    <a:pt x="111" y="89"/>
                    <a:pt x="115" y="90"/>
                    <a:pt x="116" y="91"/>
                  </a:cubicBezTo>
                  <a:cubicBezTo>
                    <a:pt x="117" y="91"/>
                    <a:pt x="118" y="91"/>
                    <a:pt x="119" y="91"/>
                  </a:cubicBezTo>
                  <a:cubicBezTo>
                    <a:pt x="120" y="91"/>
                    <a:pt x="119" y="90"/>
                    <a:pt x="119" y="89"/>
                  </a:cubicBezTo>
                  <a:cubicBezTo>
                    <a:pt x="120" y="88"/>
                    <a:pt x="122" y="90"/>
                    <a:pt x="123" y="90"/>
                  </a:cubicBezTo>
                  <a:cubicBezTo>
                    <a:pt x="124" y="89"/>
                    <a:pt x="125" y="87"/>
                    <a:pt x="126" y="86"/>
                  </a:cubicBezTo>
                  <a:cubicBezTo>
                    <a:pt x="127" y="85"/>
                    <a:pt x="126" y="85"/>
                    <a:pt x="124" y="85"/>
                  </a:cubicBezTo>
                  <a:cubicBezTo>
                    <a:pt x="123" y="85"/>
                    <a:pt x="121" y="84"/>
                    <a:pt x="120" y="84"/>
                  </a:cubicBezTo>
                  <a:cubicBezTo>
                    <a:pt x="119" y="83"/>
                    <a:pt x="119" y="82"/>
                    <a:pt x="121" y="82"/>
                  </a:cubicBezTo>
                  <a:cubicBezTo>
                    <a:pt x="122" y="82"/>
                    <a:pt x="124" y="85"/>
                    <a:pt x="125" y="85"/>
                  </a:cubicBezTo>
                  <a:cubicBezTo>
                    <a:pt x="126" y="85"/>
                    <a:pt x="128" y="83"/>
                    <a:pt x="129" y="82"/>
                  </a:cubicBezTo>
                  <a:cubicBezTo>
                    <a:pt x="130" y="82"/>
                    <a:pt x="128" y="81"/>
                    <a:pt x="127" y="81"/>
                  </a:cubicBezTo>
                  <a:cubicBezTo>
                    <a:pt x="127" y="80"/>
                    <a:pt x="128" y="80"/>
                    <a:pt x="129" y="80"/>
                  </a:cubicBezTo>
                  <a:cubicBezTo>
                    <a:pt x="130" y="80"/>
                    <a:pt x="130" y="81"/>
                    <a:pt x="131" y="81"/>
                  </a:cubicBezTo>
                  <a:cubicBezTo>
                    <a:pt x="131" y="81"/>
                    <a:pt x="132" y="81"/>
                    <a:pt x="133" y="81"/>
                  </a:cubicBezTo>
                  <a:cubicBezTo>
                    <a:pt x="134" y="81"/>
                    <a:pt x="133" y="80"/>
                    <a:pt x="132" y="79"/>
                  </a:cubicBezTo>
                  <a:cubicBezTo>
                    <a:pt x="131" y="79"/>
                    <a:pt x="132" y="78"/>
                    <a:pt x="132" y="79"/>
                  </a:cubicBezTo>
                  <a:cubicBezTo>
                    <a:pt x="133" y="79"/>
                    <a:pt x="133" y="79"/>
                    <a:pt x="134" y="80"/>
                  </a:cubicBezTo>
                  <a:cubicBezTo>
                    <a:pt x="134" y="81"/>
                    <a:pt x="135" y="80"/>
                    <a:pt x="136" y="80"/>
                  </a:cubicBezTo>
                  <a:cubicBezTo>
                    <a:pt x="137" y="80"/>
                    <a:pt x="137" y="79"/>
                    <a:pt x="138" y="78"/>
                  </a:cubicBezTo>
                  <a:cubicBezTo>
                    <a:pt x="139" y="78"/>
                    <a:pt x="139" y="79"/>
                    <a:pt x="139" y="78"/>
                  </a:cubicBezTo>
                  <a:cubicBezTo>
                    <a:pt x="140" y="77"/>
                    <a:pt x="139" y="76"/>
                    <a:pt x="138" y="75"/>
                  </a:cubicBezTo>
                  <a:cubicBezTo>
                    <a:pt x="137" y="74"/>
                    <a:pt x="138" y="74"/>
                    <a:pt x="137" y="73"/>
                  </a:cubicBezTo>
                  <a:cubicBezTo>
                    <a:pt x="137" y="73"/>
                    <a:pt x="136" y="72"/>
                    <a:pt x="137" y="72"/>
                  </a:cubicBezTo>
                  <a:cubicBezTo>
                    <a:pt x="138" y="73"/>
                    <a:pt x="139" y="72"/>
                    <a:pt x="140" y="72"/>
                  </a:cubicBezTo>
                  <a:cubicBezTo>
                    <a:pt x="140" y="71"/>
                    <a:pt x="138" y="71"/>
                    <a:pt x="139" y="70"/>
                  </a:cubicBezTo>
                  <a:cubicBezTo>
                    <a:pt x="140" y="70"/>
                    <a:pt x="139" y="69"/>
                    <a:pt x="138" y="69"/>
                  </a:cubicBezTo>
                  <a:cubicBezTo>
                    <a:pt x="137" y="69"/>
                    <a:pt x="137" y="69"/>
                    <a:pt x="137" y="68"/>
                  </a:cubicBezTo>
                  <a:cubicBezTo>
                    <a:pt x="137" y="67"/>
                    <a:pt x="135" y="68"/>
                    <a:pt x="134" y="67"/>
                  </a:cubicBezTo>
                  <a:cubicBezTo>
                    <a:pt x="133" y="67"/>
                    <a:pt x="131" y="67"/>
                    <a:pt x="130" y="67"/>
                  </a:cubicBezTo>
                  <a:cubicBezTo>
                    <a:pt x="130" y="67"/>
                    <a:pt x="130" y="69"/>
                    <a:pt x="131" y="69"/>
                  </a:cubicBezTo>
                  <a:cubicBezTo>
                    <a:pt x="131" y="69"/>
                    <a:pt x="132" y="70"/>
                    <a:pt x="131" y="70"/>
                  </a:cubicBezTo>
                  <a:cubicBezTo>
                    <a:pt x="131" y="70"/>
                    <a:pt x="131" y="71"/>
                    <a:pt x="131" y="71"/>
                  </a:cubicBezTo>
                  <a:cubicBezTo>
                    <a:pt x="130" y="71"/>
                    <a:pt x="130" y="71"/>
                    <a:pt x="129" y="72"/>
                  </a:cubicBezTo>
                  <a:cubicBezTo>
                    <a:pt x="129" y="74"/>
                    <a:pt x="129" y="74"/>
                    <a:pt x="128" y="75"/>
                  </a:cubicBezTo>
                  <a:cubicBezTo>
                    <a:pt x="127" y="75"/>
                    <a:pt x="128" y="73"/>
                    <a:pt x="127" y="73"/>
                  </a:cubicBezTo>
                  <a:cubicBezTo>
                    <a:pt x="126" y="73"/>
                    <a:pt x="126" y="75"/>
                    <a:pt x="127" y="75"/>
                  </a:cubicBezTo>
                  <a:cubicBezTo>
                    <a:pt x="128" y="75"/>
                    <a:pt x="128" y="76"/>
                    <a:pt x="128" y="76"/>
                  </a:cubicBezTo>
                  <a:cubicBezTo>
                    <a:pt x="128" y="77"/>
                    <a:pt x="127" y="77"/>
                    <a:pt x="126" y="78"/>
                  </a:cubicBezTo>
                  <a:cubicBezTo>
                    <a:pt x="126" y="78"/>
                    <a:pt x="126" y="77"/>
                    <a:pt x="125" y="77"/>
                  </a:cubicBezTo>
                  <a:cubicBezTo>
                    <a:pt x="124" y="76"/>
                    <a:pt x="123" y="75"/>
                    <a:pt x="123" y="74"/>
                  </a:cubicBezTo>
                  <a:cubicBezTo>
                    <a:pt x="123" y="73"/>
                    <a:pt x="124" y="73"/>
                    <a:pt x="124" y="73"/>
                  </a:cubicBezTo>
                  <a:cubicBezTo>
                    <a:pt x="125" y="73"/>
                    <a:pt x="124" y="72"/>
                    <a:pt x="124" y="72"/>
                  </a:cubicBezTo>
                  <a:cubicBezTo>
                    <a:pt x="124" y="71"/>
                    <a:pt x="123" y="71"/>
                    <a:pt x="123" y="70"/>
                  </a:cubicBezTo>
                  <a:cubicBezTo>
                    <a:pt x="122" y="69"/>
                    <a:pt x="121" y="69"/>
                    <a:pt x="121" y="69"/>
                  </a:cubicBezTo>
                  <a:cubicBezTo>
                    <a:pt x="120" y="70"/>
                    <a:pt x="120" y="71"/>
                    <a:pt x="120" y="71"/>
                  </a:cubicBezTo>
                  <a:cubicBezTo>
                    <a:pt x="119" y="71"/>
                    <a:pt x="119" y="73"/>
                    <a:pt x="119" y="73"/>
                  </a:cubicBezTo>
                  <a:cubicBezTo>
                    <a:pt x="118" y="73"/>
                    <a:pt x="118" y="70"/>
                    <a:pt x="118" y="70"/>
                  </a:cubicBezTo>
                  <a:cubicBezTo>
                    <a:pt x="117" y="70"/>
                    <a:pt x="117" y="69"/>
                    <a:pt x="118" y="69"/>
                  </a:cubicBezTo>
                  <a:cubicBezTo>
                    <a:pt x="119" y="69"/>
                    <a:pt x="119" y="68"/>
                    <a:pt x="119" y="68"/>
                  </a:cubicBezTo>
                  <a:cubicBezTo>
                    <a:pt x="118" y="68"/>
                    <a:pt x="117" y="67"/>
                    <a:pt x="116" y="67"/>
                  </a:cubicBezTo>
                  <a:cubicBezTo>
                    <a:pt x="116" y="67"/>
                    <a:pt x="115" y="68"/>
                    <a:pt x="115" y="68"/>
                  </a:cubicBezTo>
                  <a:cubicBezTo>
                    <a:pt x="114" y="67"/>
                    <a:pt x="115" y="66"/>
                    <a:pt x="115" y="66"/>
                  </a:cubicBezTo>
                  <a:cubicBezTo>
                    <a:pt x="115" y="65"/>
                    <a:pt x="116" y="66"/>
                    <a:pt x="116" y="65"/>
                  </a:cubicBezTo>
                  <a:cubicBezTo>
                    <a:pt x="117" y="65"/>
                    <a:pt x="115" y="65"/>
                    <a:pt x="115" y="64"/>
                  </a:cubicBezTo>
                  <a:cubicBezTo>
                    <a:pt x="115" y="63"/>
                    <a:pt x="113" y="63"/>
                    <a:pt x="113" y="63"/>
                  </a:cubicBezTo>
                  <a:cubicBezTo>
                    <a:pt x="112" y="62"/>
                    <a:pt x="113" y="61"/>
                    <a:pt x="113" y="60"/>
                  </a:cubicBezTo>
                  <a:cubicBezTo>
                    <a:pt x="112" y="60"/>
                    <a:pt x="111" y="58"/>
                    <a:pt x="110" y="58"/>
                  </a:cubicBezTo>
                  <a:cubicBezTo>
                    <a:pt x="109" y="59"/>
                    <a:pt x="109" y="57"/>
                    <a:pt x="109" y="57"/>
                  </a:cubicBezTo>
                  <a:cubicBezTo>
                    <a:pt x="110" y="57"/>
                    <a:pt x="110" y="57"/>
                    <a:pt x="111" y="56"/>
                  </a:cubicBezTo>
                  <a:cubicBezTo>
                    <a:pt x="112" y="55"/>
                    <a:pt x="112" y="55"/>
                    <a:pt x="111" y="55"/>
                  </a:cubicBezTo>
                  <a:cubicBezTo>
                    <a:pt x="111" y="54"/>
                    <a:pt x="110" y="54"/>
                    <a:pt x="111" y="54"/>
                  </a:cubicBezTo>
                  <a:cubicBezTo>
                    <a:pt x="112" y="54"/>
                    <a:pt x="114" y="55"/>
                    <a:pt x="115" y="54"/>
                  </a:cubicBezTo>
                  <a:cubicBezTo>
                    <a:pt x="116" y="54"/>
                    <a:pt x="118" y="51"/>
                    <a:pt x="118" y="50"/>
                  </a:cubicBezTo>
                  <a:cubicBezTo>
                    <a:pt x="119" y="49"/>
                    <a:pt x="118" y="48"/>
                    <a:pt x="116" y="49"/>
                  </a:cubicBezTo>
                  <a:cubicBezTo>
                    <a:pt x="114" y="49"/>
                    <a:pt x="114" y="48"/>
                    <a:pt x="112" y="48"/>
                  </a:cubicBezTo>
                  <a:cubicBezTo>
                    <a:pt x="111" y="48"/>
                    <a:pt x="108" y="48"/>
                    <a:pt x="107" y="49"/>
                  </a:cubicBezTo>
                  <a:cubicBezTo>
                    <a:pt x="107" y="49"/>
                    <a:pt x="108" y="49"/>
                    <a:pt x="108" y="50"/>
                  </a:cubicBezTo>
                  <a:cubicBezTo>
                    <a:pt x="108" y="50"/>
                    <a:pt x="107" y="50"/>
                    <a:pt x="106" y="50"/>
                  </a:cubicBezTo>
                  <a:cubicBezTo>
                    <a:pt x="106" y="50"/>
                    <a:pt x="106" y="51"/>
                    <a:pt x="106" y="52"/>
                  </a:cubicBezTo>
                  <a:cubicBezTo>
                    <a:pt x="106" y="54"/>
                    <a:pt x="107" y="54"/>
                    <a:pt x="107" y="55"/>
                  </a:cubicBezTo>
                  <a:cubicBezTo>
                    <a:pt x="108" y="56"/>
                    <a:pt x="108" y="57"/>
                    <a:pt x="108" y="58"/>
                  </a:cubicBezTo>
                  <a:cubicBezTo>
                    <a:pt x="108" y="59"/>
                    <a:pt x="107" y="59"/>
                    <a:pt x="106" y="59"/>
                  </a:cubicBezTo>
                  <a:cubicBezTo>
                    <a:pt x="106" y="59"/>
                    <a:pt x="107" y="60"/>
                    <a:pt x="107" y="60"/>
                  </a:cubicBezTo>
                  <a:cubicBezTo>
                    <a:pt x="107" y="61"/>
                    <a:pt x="106" y="60"/>
                    <a:pt x="105" y="60"/>
                  </a:cubicBezTo>
                  <a:cubicBezTo>
                    <a:pt x="104" y="60"/>
                    <a:pt x="104" y="62"/>
                    <a:pt x="105" y="63"/>
                  </a:cubicBezTo>
                  <a:cubicBezTo>
                    <a:pt x="105" y="63"/>
                    <a:pt x="105" y="63"/>
                    <a:pt x="105" y="64"/>
                  </a:cubicBezTo>
                  <a:cubicBezTo>
                    <a:pt x="104" y="65"/>
                    <a:pt x="104" y="66"/>
                    <a:pt x="105" y="67"/>
                  </a:cubicBezTo>
                  <a:cubicBezTo>
                    <a:pt x="106" y="67"/>
                    <a:pt x="109" y="67"/>
                    <a:pt x="110" y="68"/>
                  </a:cubicBezTo>
                  <a:cubicBezTo>
                    <a:pt x="111" y="69"/>
                    <a:pt x="109" y="68"/>
                    <a:pt x="110" y="69"/>
                  </a:cubicBezTo>
                  <a:cubicBezTo>
                    <a:pt x="110" y="70"/>
                    <a:pt x="109" y="71"/>
                    <a:pt x="109" y="71"/>
                  </a:cubicBezTo>
                  <a:cubicBezTo>
                    <a:pt x="109" y="72"/>
                    <a:pt x="110" y="72"/>
                    <a:pt x="110" y="70"/>
                  </a:cubicBezTo>
                  <a:cubicBezTo>
                    <a:pt x="111" y="69"/>
                    <a:pt x="111" y="71"/>
                    <a:pt x="111" y="72"/>
                  </a:cubicBezTo>
                  <a:cubicBezTo>
                    <a:pt x="111" y="73"/>
                    <a:pt x="110" y="72"/>
                    <a:pt x="110" y="73"/>
                  </a:cubicBezTo>
                  <a:cubicBezTo>
                    <a:pt x="109" y="74"/>
                    <a:pt x="108" y="74"/>
                    <a:pt x="107" y="74"/>
                  </a:cubicBezTo>
                  <a:cubicBezTo>
                    <a:pt x="106" y="74"/>
                    <a:pt x="107" y="75"/>
                    <a:pt x="107" y="76"/>
                  </a:cubicBezTo>
                  <a:cubicBezTo>
                    <a:pt x="108" y="77"/>
                    <a:pt x="107" y="77"/>
                    <a:pt x="106" y="77"/>
                  </a:cubicBezTo>
                  <a:cubicBezTo>
                    <a:pt x="105" y="77"/>
                    <a:pt x="104" y="76"/>
                    <a:pt x="105" y="75"/>
                  </a:cubicBezTo>
                  <a:cubicBezTo>
                    <a:pt x="105" y="74"/>
                    <a:pt x="106" y="73"/>
                    <a:pt x="105" y="73"/>
                  </a:cubicBezTo>
                  <a:cubicBezTo>
                    <a:pt x="104" y="74"/>
                    <a:pt x="103" y="73"/>
                    <a:pt x="102" y="73"/>
                  </a:cubicBezTo>
                  <a:cubicBezTo>
                    <a:pt x="102" y="72"/>
                    <a:pt x="103" y="72"/>
                    <a:pt x="104" y="72"/>
                  </a:cubicBezTo>
                  <a:cubicBezTo>
                    <a:pt x="106" y="73"/>
                    <a:pt x="104" y="71"/>
                    <a:pt x="105" y="71"/>
                  </a:cubicBezTo>
                  <a:cubicBezTo>
                    <a:pt x="106" y="71"/>
                    <a:pt x="107" y="72"/>
                    <a:pt x="108" y="71"/>
                  </a:cubicBezTo>
                  <a:cubicBezTo>
                    <a:pt x="109" y="70"/>
                    <a:pt x="108" y="69"/>
                    <a:pt x="107" y="69"/>
                  </a:cubicBezTo>
                  <a:cubicBezTo>
                    <a:pt x="106" y="69"/>
                    <a:pt x="105" y="70"/>
                    <a:pt x="105" y="69"/>
                  </a:cubicBezTo>
                  <a:cubicBezTo>
                    <a:pt x="105" y="68"/>
                    <a:pt x="106" y="69"/>
                    <a:pt x="107" y="69"/>
                  </a:cubicBezTo>
                  <a:cubicBezTo>
                    <a:pt x="108" y="69"/>
                    <a:pt x="106" y="68"/>
                    <a:pt x="105" y="68"/>
                  </a:cubicBezTo>
                  <a:cubicBezTo>
                    <a:pt x="104" y="68"/>
                    <a:pt x="104" y="68"/>
                    <a:pt x="103" y="67"/>
                  </a:cubicBezTo>
                  <a:cubicBezTo>
                    <a:pt x="102" y="66"/>
                    <a:pt x="101" y="66"/>
                    <a:pt x="100" y="68"/>
                  </a:cubicBezTo>
                  <a:cubicBezTo>
                    <a:pt x="100" y="70"/>
                    <a:pt x="98" y="69"/>
                    <a:pt x="98" y="70"/>
                  </a:cubicBezTo>
                  <a:cubicBezTo>
                    <a:pt x="97" y="70"/>
                    <a:pt x="98" y="71"/>
                    <a:pt x="100" y="71"/>
                  </a:cubicBezTo>
                  <a:cubicBezTo>
                    <a:pt x="101" y="71"/>
                    <a:pt x="102" y="72"/>
                    <a:pt x="102" y="72"/>
                  </a:cubicBezTo>
                  <a:cubicBezTo>
                    <a:pt x="101" y="72"/>
                    <a:pt x="101" y="73"/>
                    <a:pt x="101" y="73"/>
                  </a:cubicBezTo>
                  <a:cubicBezTo>
                    <a:pt x="100" y="72"/>
                    <a:pt x="99" y="73"/>
                    <a:pt x="100" y="73"/>
                  </a:cubicBezTo>
                  <a:cubicBezTo>
                    <a:pt x="100" y="74"/>
                    <a:pt x="99" y="74"/>
                    <a:pt x="99" y="75"/>
                  </a:cubicBezTo>
                  <a:cubicBezTo>
                    <a:pt x="100" y="75"/>
                    <a:pt x="98" y="75"/>
                    <a:pt x="97" y="75"/>
                  </a:cubicBezTo>
                  <a:cubicBezTo>
                    <a:pt x="96" y="75"/>
                    <a:pt x="94" y="75"/>
                    <a:pt x="93" y="75"/>
                  </a:cubicBezTo>
                  <a:cubicBezTo>
                    <a:pt x="91" y="76"/>
                    <a:pt x="90" y="75"/>
                    <a:pt x="89" y="74"/>
                  </a:cubicBezTo>
                  <a:cubicBezTo>
                    <a:pt x="88" y="74"/>
                    <a:pt x="88" y="74"/>
                    <a:pt x="87" y="74"/>
                  </a:cubicBezTo>
                  <a:cubicBezTo>
                    <a:pt x="86" y="74"/>
                    <a:pt x="86" y="73"/>
                    <a:pt x="85" y="73"/>
                  </a:cubicBezTo>
                  <a:cubicBezTo>
                    <a:pt x="83" y="73"/>
                    <a:pt x="84" y="72"/>
                    <a:pt x="83" y="71"/>
                  </a:cubicBezTo>
                  <a:cubicBezTo>
                    <a:pt x="83" y="70"/>
                    <a:pt x="81" y="71"/>
                    <a:pt x="80" y="71"/>
                  </a:cubicBezTo>
                  <a:cubicBezTo>
                    <a:pt x="79" y="72"/>
                    <a:pt x="77" y="72"/>
                    <a:pt x="76" y="73"/>
                  </a:cubicBezTo>
                  <a:cubicBezTo>
                    <a:pt x="76" y="74"/>
                    <a:pt x="77" y="74"/>
                    <a:pt x="77" y="74"/>
                  </a:cubicBezTo>
                  <a:cubicBezTo>
                    <a:pt x="78" y="74"/>
                    <a:pt x="78" y="73"/>
                    <a:pt x="79" y="73"/>
                  </a:cubicBezTo>
                  <a:cubicBezTo>
                    <a:pt x="81" y="73"/>
                    <a:pt x="82" y="71"/>
                    <a:pt x="82" y="72"/>
                  </a:cubicBezTo>
                  <a:cubicBezTo>
                    <a:pt x="83" y="73"/>
                    <a:pt x="80" y="74"/>
                    <a:pt x="79" y="74"/>
                  </a:cubicBezTo>
                  <a:cubicBezTo>
                    <a:pt x="77" y="74"/>
                    <a:pt x="78" y="75"/>
                    <a:pt x="79" y="77"/>
                  </a:cubicBezTo>
                  <a:cubicBezTo>
                    <a:pt x="80" y="79"/>
                    <a:pt x="78" y="78"/>
                    <a:pt x="78" y="79"/>
                  </a:cubicBezTo>
                  <a:cubicBezTo>
                    <a:pt x="78" y="80"/>
                    <a:pt x="76" y="79"/>
                    <a:pt x="77" y="78"/>
                  </a:cubicBezTo>
                  <a:cubicBezTo>
                    <a:pt x="78" y="78"/>
                    <a:pt x="77" y="77"/>
                    <a:pt x="77" y="76"/>
                  </a:cubicBezTo>
                  <a:cubicBezTo>
                    <a:pt x="76" y="76"/>
                    <a:pt x="75" y="76"/>
                    <a:pt x="75" y="76"/>
                  </a:cubicBezTo>
                  <a:cubicBezTo>
                    <a:pt x="76" y="75"/>
                    <a:pt x="75" y="76"/>
                    <a:pt x="74" y="75"/>
                  </a:cubicBezTo>
                  <a:cubicBezTo>
                    <a:pt x="73" y="75"/>
                    <a:pt x="73" y="74"/>
                    <a:pt x="72" y="75"/>
                  </a:cubicBezTo>
                  <a:cubicBezTo>
                    <a:pt x="71" y="75"/>
                    <a:pt x="70" y="75"/>
                    <a:pt x="68" y="75"/>
                  </a:cubicBezTo>
                  <a:cubicBezTo>
                    <a:pt x="65" y="76"/>
                    <a:pt x="61" y="76"/>
                    <a:pt x="61" y="75"/>
                  </a:cubicBezTo>
                  <a:cubicBezTo>
                    <a:pt x="60" y="74"/>
                    <a:pt x="63" y="73"/>
                    <a:pt x="63" y="73"/>
                  </a:cubicBezTo>
                  <a:cubicBezTo>
                    <a:pt x="64" y="73"/>
                    <a:pt x="64" y="72"/>
                    <a:pt x="62" y="71"/>
                  </a:cubicBezTo>
                  <a:cubicBezTo>
                    <a:pt x="61" y="71"/>
                    <a:pt x="59" y="70"/>
                    <a:pt x="59" y="71"/>
                  </a:cubicBezTo>
                  <a:cubicBezTo>
                    <a:pt x="59" y="71"/>
                    <a:pt x="57" y="71"/>
                    <a:pt x="55" y="70"/>
                  </a:cubicBezTo>
                  <a:cubicBezTo>
                    <a:pt x="53" y="70"/>
                    <a:pt x="53" y="69"/>
                    <a:pt x="52" y="69"/>
                  </a:cubicBezTo>
                  <a:cubicBezTo>
                    <a:pt x="51" y="69"/>
                    <a:pt x="49" y="69"/>
                    <a:pt x="47" y="68"/>
                  </a:cubicBezTo>
                  <a:cubicBezTo>
                    <a:pt x="46" y="66"/>
                    <a:pt x="43" y="67"/>
                    <a:pt x="42" y="68"/>
                  </a:cubicBezTo>
                  <a:cubicBezTo>
                    <a:pt x="42" y="69"/>
                    <a:pt x="41" y="69"/>
                    <a:pt x="39" y="69"/>
                  </a:cubicBezTo>
                  <a:cubicBezTo>
                    <a:pt x="38" y="69"/>
                    <a:pt x="40" y="67"/>
                    <a:pt x="40" y="67"/>
                  </a:cubicBezTo>
                  <a:cubicBezTo>
                    <a:pt x="39" y="67"/>
                    <a:pt x="40" y="66"/>
                    <a:pt x="39" y="65"/>
                  </a:cubicBezTo>
                  <a:cubicBezTo>
                    <a:pt x="38" y="65"/>
                    <a:pt x="37" y="69"/>
                    <a:pt x="36" y="69"/>
                  </a:cubicBezTo>
                  <a:cubicBezTo>
                    <a:pt x="34" y="69"/>
                    <a:pt x="33" y="65"/>
                    <a:pt x="32" y="64"/>
                  </a:cubicBezTo>
                  <a:cubicBezTo>
                    <a:pt x="31" y="63"/>
                    <a:pt x="30" y="63"/>
                    <a:pt x="31" y="65"/>
                  </a:cubicBezTo>
                  <a:cubicBezTo>
                    <a:pt x="32" y="66"/>
                    <a:pt x="30" y="65"/>
                    <a:pt x="30" y="66"/>
                  </a:cubicBezTo>
                  <a:cubicBezTo>
                    <a:pt x="30" y="67"/>
                    <a:pt x="28" y="68"/>
                    <a:pt x="28" y="67"/>
                  </a:cubicBezTo>
                  <a:cubicBezTo>
                    <a:pt x="28" y="67"/>
                    <a:pt x="27" y="66"/>
                    <a:pt x="26" y="68"/>
                  </a:cubicBezTo>
                  <a:cubicBezTo>
                    <a:pt x="25" y="69"/>
                    <a:pt x="24" y="69"/>
                    <a:pt x="24" y="68"/>
                  </a:cubicBezTo>
                  <a:cubicBezTo>
                    <a:pt x="24" y="68"/>
                    <a:pt x="20" y="70"/>
                    <a:pt x="20" y="70"/>
                  </a:cubicBezTo>
                  <a:cubicBezTo>
                    <a:pt x="20" y="71"/>
                    <a:pt x="20" y="72"/>
                    <a:pt x="19" y="71"/>
                  </a:cubicBezTo>
                  <a:cubicBezTo>
                    <a:pt x="18" y="71"/>
                    <a:pt x="18" y="71"/>
                    <a:pt x="19" y="70"/>
                  </a:cubicBezTo>
                  <a:cubicBezTo>
                    <a:pt x="20" y="70"/>
                    <a:pt x="22" y="68"/>
                    <a:pt x="24" y="68"/>
                  </a:cubicBezTo>
                  <a:cubicBezTo>
                    <a:pt x="25" y="67"/>
                    <a:pt x="27" y="66"/>
                    <a:pt x="27" y="66"/>
                  </a:cubicBezTo>
                  <a:cubicBezTo>
                    <a:pt x="27" y="65"/>
                    <a:pt x="26" y="66"/>
                    <a:pt x="25" y="66"/>
                  </a:cubicBezTo>
                  <a:cubicBezTo>
                    <a:pt x="24" y="65"/>
                    <a:pt x="23" y="66"/>
                    <a:pt x="22" y="67"/>
                  </a:cubicBezTo>
                  <a:cubicBezTo>
                    <a:pt x="20" y="68"/>
                    <a:pt x="19" y="67"/>
                    <a:pt x="19" y="68"/>
                  </a:cubicBezTo>
                  <a:cubicBezTo>
                    <a:pt x="19" y="69"/>
                    <a:pt x="18" y="68"/>
                    <a:pt x="17" y="69"/>
                  </a:cubicBezTo>
                  <a:cubicBezTo>
                    <a:pt x="17" y="69"/>
                    <a:pt x="16" y="69"/>
                    <a:pt x="17" y="68"/>
                  </a:cubicBezTo>
                  <a:cubicBezTo>
                    <a:pt x="17" y="68"/>
                    <a:pt x="16" y="67"/>
                    <a:pt x="16" y="68"/>
                  </a:cubicBezTo>
                  <a:cubicBezTo>
                    <a:pt x="16" y="68"/>
                    <a:pt x="15" y="69"/>
                    <a:pt x="14" y="69"/>
                  </a:cubicBezTo>
                  <a:cubicBezTo>
                    <a:pt x="13" y="69"/>
                    <a:pt x="12" y="69"/>
                    <a:pt x="12" y="70"/>
                  </a:cubicBezTo>
                  <a:cubicBezTo>
                    <a:pt x="13" y="71"/>
                    <a:pt x="14" y="71"/>
                    <a:pt x="13" y="71"/>
                  </a:cubicBezTo>
                  <a:cubicBezTo>
                    <a:pt x="13" y="72"/>
                    <a:pt x="12" y="70"/>
                    <a:pt x="10" y="71"/>
                  </a:cubicBezTo>
                  <a:cubicBezTo>
                    <a:pt x="8" y="71"/>
                    <a:pt x="4" y="69"/>
                    <a:pt x="4" y="68"/>
                  </a:cubicBezTo>
                  <a:cubicBezTo>
                    <a:pt x="4" y="68"/>
                    <a:pt x="2" y="68"/>
                    <a:pt x="0" y="68"/>
                  </a:cubicBezTo>
                  <a:cubicBezTo>
                    <a:pt x="0" y="103"/>
                    <a:pt x="0" y="103"/>
                    <a:pt x="0" y="103"/>
                  </a:cubicBezTo>
                  <a:cubicBezTo>
                    <a:pt x="0" y="103"/>
                    <a:pt x="1" y="104"/>
                    <a:pt x="1" y="104"/>
                  </a:cubicBezTo>
                  <a:cubicBezTo>
                    <a:pt x="2" y="103"/>
                    <a:pt x="2" y="104"/>
                    <a:pt x="4" y="103"/>
                  </a:cubicBezTo>
                  <a:cubicBezTo>
                    <a:pt x="5" y="103"/>
                    <a:pt x="5" y="104"/>
                    <a:pt x="5" y="104"/>
                  </a:cubicBezTo>
                  <a:cubicBezTo>
                    <a:pt x="5" y="105"/>
                    <a:pt x="7" y="106"/>
                    <a:pt x="7" y="107"/>
                  </a:cubicBezTo>
                  <a:cubicBezTo>
                    <a:pt x="8" y="108"/>
                    <a:pt x="8" y="108"/>
                    <a:pt x="9" y="108"/>
                  </a:cubicBezTo>
                  <a:cubicBezTo>
                    <a:pt x="10" y="107"/>
                    <a:pt x="11" y="107"/>
                    <a:pt x="11" y="106"/>
                  </a:cubicBezTo>
                  <a:cubicBezTo>
                    <a:pt x="11" y="105"/>
                    <a:pt x="15" y="105"/>
                    <a:pt x="15" y="106"/>
                  </a:cubicBezTo>
                  <a:cubicBezTo>
                    <a:pt x="15" y="107"/>
                    <a:pt x="18" y="109"/>
                    <a:pt x="20" y="112"/>
                  </a:cubicBezTo>
                  <a:cubicBezTo>
                    <a:pt x="21" y="115"/>
                    <a:pt x="21" y="116"/>
                    <a:pt x="24" y="117"/>
                  </a:cubicBezTo>
                  <a:cubicBezTo>
                    <a:pt x="26" y="118"/>
                    <a:pt x="26" y="118"/>
                    <a:pt x="26" y="119"/>
                  </a:cubicBezTo>
                  <a:cubicBezTo>
                    <a:pt x="26" y="120"/>
                    <a:pt x="27" y="121"/>
                    <a:pt x="26" y="121"/>
                  </a:cubicBezTo>
                  <a:cubicBezTo>
                    <a:pt x="26" y="122"/>
                    <a:pt x="25" y="122"/>
                    <a:pt x="25" y="123"/>
                  </a:cubicBezTo>
                  <a:cubicBezTo>
                    <a:pt x="25" y="123"/>
                    <a:pt x="25" y="123"/>
                    <a:pt x="26" y="124"/>
                  </a:cubicBezTo>
                  <a:cubicBezTo>
                    <a:pt x="26" y="124"/>
                    <a:pt x="25" y="124"/>
                    <a:pt x="25" y="125"/>
                  </a:cubicBezTo>
                  <a:cubicBezTo>
                    <a:pt x="26" y="125"/>
                    <a:pt x="25" y="126"/>
                    <a:pt x="26" y="126"/>
                  </a:cubicBezTo>
                  <a:cubicBezTo>
                    <a:pt x="26" y="127"/>
                    <a:pt x="27" y="127"/>
                    <a:pt x="28" y="126"/>
                  </a:cubicBezTo>
                  <a:cubicBezTo>
                    <a:pt x="28" y="126"/>
                    <a:pt x="29" y="127"/>
                    <a:pt x="28" y="128"/>
                  </a:cubicBezTo>
                  <a:cubicBezTo>
                    <a:pt x="28" y="129"/>
                    <a:pt x="29" y="129"/>
                    <a:pt x="29" y="129"/>
                  </a:cubicBezTo>
                  <a:cubicBezTo>
                    <a:pt x="29" y="128"/>
                    <a:pt x="30" y="129"/>
                    <a:pt x="31" y="130"/>
                  </a:cubicBezTo>
                  <a:cubicBezTo>
                    <a:pt x="31" y="130"/>
                    <a:pt x="32" y="131"/>
                    <a:pt x="31" y="131"/>
                  </a:cubicBezTo>
                  <a:cubicBezTo>
                    <a:pt x="30" y="131"/>
                    <a:pt x="30" y="132"/>
                    <a:pt x="31" y="132"/>
                  </a:cubicBezTo>
                  <a:cubicBezTo>
                    <a:pt x="32" y="132"/>
                    <a:pt x="31" y="133"/>
                    <a:pt x="31" y="133"/>
                  </a:cubicBezTo>
                  <a:cubicBezTo>
                    <a:pt x="31" y="134"/>
                    <a:pt x="33" y="134"/>
                    <a:pt x="34" y="134"/>
                  </a:cubicBezTo>
                  <a:cubicBezTo>
                    <a:pt x="35" y="134"/>
                    <a:pt x="35" y="135"/>
                    <a:pt x="36" y="135"/>
                  </a:cubicBezTo>
                  <a:cubicBezTo>
                    <a:pt x="36" y="136"/>
                    <a:pt x="37" y="136"/>
                    <a:pt x="38" y="136"/>
                  </a:cubicBezTo>
                  <a:cubicBezTo>
                    <a:pt x="38" y="136"/>
                    <a:pt x="38" y="137"/>
                    <a:pt x="38" y="137"/>
                  </a:cubicBezTo>
                  <a:cubicBezTo>
                    <a:pt x="39" y="138"/>
                    <a:pt x="40" y="138"/>
                    <a:pt x="40" y="138"/>
                  </a:cubicBezTo>
                  <a:cubicBezTo>
                    <a:pt x="41" y="137"/>
                    <a:pt x="41" y="138"/>
                    <a:pt x="42" y="138"/>
                  </a:cubicBezTo>
                  <a:cubicBezTo>
                    <a:pt x="43" y="138"/>
                    <a:pt x="43" y="139"/>
                    <a:pt x="43" y="140"/>
                  </a:cubicBezTo>
                  <a:cubicBezTo>
                    <a:pt x="107" y="140"/>
                    <a:pt x="107" y="140"/>
                    <a:pt x="107" y="140"/>
                  </a:cubicBezTo>
                  <a:cubicBezTo>
                    <a:pt x="107" y="140"/>
                    <a:pt x="107" y="138"/>
                    <a:pt x="108" y="139"/>
                  </a:cubicBezTo>
                  <a:cubicBezTo>
                    <a:pt x="109" y="140"/>
                    <a:pt x="108" y="140"/>
                    <a:pt x="109" y="141"/>
                  </a:cubicBezTo>
                  <a:cubicBezTo>
                    <a:pt x="110" y="141"/>
                    <a:pt x="111" y="142"/>
                    <a:pt x="111" y="141"/>
                  </a:cubicBezTo>
                  <a:cubicBezTo>
                    <a:pt x="112" y="141"/>
                    <a:pt x="112" y="141"/>
                    <a:pt x="113" y="142"/>
                  </a:cubicBezTo>
                  <a:cubicBezTo>
                    <a:pt x="114" y="142"/>
                    <a:pt x="115" y="142"/>
                    <a:pt x="115" y="142"/>
                  </a:cubicBezTo>
                  <a:cubicBezTo>
                    <a:pt x="116" y="143"/>
                    <a:pt x="117" y="143"/>
                    <a:pt x="117" y="143"/>
                  </a:cubicBezTo>
                  <a:cubicBezTo>
                    <a:pt x="118" y="142"/>
                    <a:pt x="120" y="143"/>
                    <a:pt x="121" y="143"/>
                  </a:cubicBezTo>
                  <a:cubicBezTo>
                    <a:pt x="122" y="142"/>
                    <a:pt x="123" y="140"/>
                    <a:pt x="124" y="140"/>
                  </a:cubicBezTo>
                  <a:cubicBezTo>
                    <a:pt x="125" y="140"/>
                    <a:pt x="128" y="141"/>
                    <a:pt x="129" y="142"/>
                  </a:cubicBezTo>
                  <a:cubicBezTo>
                    <a:pt x="129" y="144"/>
                    <a:pt x="131" y="142"/>
                    <a:pt x="131" y="144"/>
                  </a:cubicBezTo>
                  <a:cubicBezTo>
                    <a:pt x="131" y="145"/>
                    <a:pt x="133" y="147"/>
                    <a:pt x="132" y="147"/>
                  </a:cubicBezTo>
                  <a:cubicBezTo>
                    <a:pt x="133" y="148"/>
                    <a:pt x="133" y="148"/>
                    <a:pt x="134" y="148"/>
                  </a:cubicBezTo>
                  <a:cubicBezTo>
                    <a:pt x="134" y="148"/>
                    <a:pt x="136" y="148"/>
                    <a:pt x="137" y="149"/>
                  </a:cubicBezTo>
                  <a:cubicBezTo>
                    <a:pt x="139" y="149"/>
                    <a:pt x="141" y="148"/>
                    <a:pt x="142" y="150"/>
                  </a:cubicBezTo>
                  <a:cubicBezTo>
                    <a:pt x="142" y="152"/>
                    <a:pt x="144" y="153"/>
                    <a:pt x="142" y="153"/>
                  </a:cubicBezTo>
                  <a:cubicBezTo>
                    <a:pt x="141" y="153"/>
                    <a:pt x="139" y="151"/>
                    <a:pt x="139" y="152"/>
                  </a:cubicBezTo>
                  <a:cubicBezTo>
                    <a:pt x="139" y="153"/>
                    <a:pt x="139" y="153"/>
                    <a:pt x="139" y="154"/>
                  </a:cubicBezTo>
                  <a:cubicBezTo>
                    <a:pt x="139" y="156"/>
                    <a:pt x="138" y="158"/>
                    <a:pt x="137" y="158"/>
                  </a:cubicBezTo>
                  <a:cubicBezTo>
                    <a:pt x="137" y="158"/>
                    <a:pt x="137" y="158"/>
                    <a:pt x="137" y="158"/>
                  </a:cubicBezTo>
                  <a:cubicBezTo>
                    <a:pt x="137" y="159"/>
                    <a:pt x="137" y="159"/>
                    <a:pt x="137" y="160"/>
                  </a:cubicBezTo>
                  <a:cubicBezTo>
                    <a:pt x="138" y="159"/>
                    <a:pt x="139" y="158"/>
                    <a:pt x="140" y="158"/>
                  </a:cubicBezTo>
                  <a:cubicBezTo>
                    <a:pt x="142" y="158"/>
                    <a:pt x="142" y="159"/>
                    <a:pt x="143" y="159"/>
                  </a:cubicBezTo>
                  <a:cubicBezTo>
                    <a:pt x="144" y="158"/>
                    <a:pt x="144" y="158"/>
                    <a:pt x="145" y="158"/>
                  </a:cubicBezTo>
                  <a:cubicBezTo>
                    <a:pt x="145" y="158"/>
                    <a:pt x="145" y="158"/>
                    <a:pt x="145" y="158"/>
                  </a:cubicBezTo>
                  <a:cubicBezTo>
                    <a:pt x="145" y="158"/>
                    <a:pt x="145" y="158"/>
                    <a:pt x="145" y="158"/>
                  </a:cubicBezTo>
                  <a:cubicBezTo>
                    <a:pt x="145" y="157"/>
                    <a:pt x="145" y="157"/>
                    <a:pt x="145" y="157"/>
                  </a:cubicBezTo>
                  <a:cubicBezTo>
                    <a:pt x="144" y="157"/>
                    <a:pt x="144" y="157"/>
                    <a:pt x="143" y="156"/>
                  </a:cubicBezTo>
                  <a:cubicBezTo>
                    <a:pt x="143" y="155"/>
                    <a:pt x="147" y="154"/>
                    <a:pt x="148" y="154"/>
                  </a:cubicBezTo>
                  <a:cubicBezTo>
                    <a:pt x="150" y="155"/>
                    <a:pt x="151" y="154"/>
                    <a:pt x="151" y="154"/>
                  </a:cubicBezTo>
                  <a:cubicBezTo>
                    <a:pt x="152" y="153"/>
                    <a:pt x="154" y="152"/>
                    <a:pt x="155" y="152"/>
                  </a:cubicBezTo>
                  <a:cubicBezTo>
                    <a:pt x="155" y="152"/>
                    <a:pt x="163" y="152"/>
                    <a:pt x="163" y="152"/>
                  </a:cubicBezTo>
                  <a:cubicBezTo>
                    <a:pt x="163" y="152"/>
                    <a:pt x="165" y="150"/>
                    <a:pt x="165" y="149"/>
                  </a:cubicBezTo>
                  <a:cubicBezTo>
                    <a:pt x="166" y="147"/>
                    <a:pt x="167" y="144"/>
                    <a:pt x="168" y="145"/>
                  </a:cubicBezTo>
                  <a:cubicBezTo>
                    <a:pt x="169" y="145"/>
                    <a:pt x="171" y="145"/>
                    <a:pt x="171" y="146"/>
                  </a:cubicBezTo>
                  <a:cubicBezTo>
                    <a:pt x="172" y="146"/>
                    <a:pt x="171" y="149"/>
                    <a:pt x="173" y="152"/>
                  </a:cubicBezTo>
                  <a:cubicBezTo>
                    <a:pt x="174" y="151"/>
                    <a:pt x="175" y="151"/>
                    <a:pt x="176" y="151"/>
                  </a:cubicBezTo>
                  <a:cubicBezTo>
                    <a:pt x="177" y="151"/>
                    <a:pt x="178" y="150"/>
                    <a:pt x="179" y="149"/>
                  </a:cubicBezTo>
                  <a:cubicBezTo>
                    <a:pt x="179" y="148"/>
                    <a:pt x="180" y="150"/>
                    <a:pt x="179" y="150"/>
                  </a:cubicBezTo>
                  <a:cubicBezTo>
                    <a:pt x="178" y="150"/>
                    <a:pt x="179" y="151"/>
                    <a:pt x="181" y="151"/>
                  </a:cubicBezTo>
                  <a:cubicBezTo>
                    <a:pt x="182" y="151"/>
                    <a:pt x="180" y="151"/>
                    <a:pt x="179" y="151"/>
                  </a:cubicBezTo>
                  <a:cubicBezTo>
                    <a:pt x="178" y="151"/>
                    <a:pt x="178" y="151"/>
                    <a:pt x="176" y="153"/>
                  </a:cubicBezTo>
                  <a:cubicBezTo>
                    <a:pt x="175" y="154"/>
                    <a:pt x="175" y="155"/>
                    <a:pt x="176" y="155"/>
                  </a:cubicBezTo>
                  <a:cubicBezTo>
                    <a:pt x="177" y="156"/>
                    <a:pt x="178" y="156"/>
                    <a:pt x="179" y="155"/>
                  </a:cubicBezTo>
                  <a:cubicBezTo>
                    <a:pt x="180" y="154"/>
                    <a:pt x="180" y="153"/>
                    <a:pt x="181" y="153"/>
                  </a:cubicBezTo>
                  <a:cubicBezTo>
                    <a:pt x="182" y="153"/>
                    <a:pt x="185" y="152"/>
                    <a:pt x="186" y="152"/>
                  </a:cubicBezTo>
                  <a:cubicBezTo>
                    <a:pt x="188" y="151"/>
                    <a:pt x="187" y="151"/>
                    <a:pt x="187" y="150"/>
                  </a:cubicBezTo>
                  <a:cubicBezTo>
                    <a:pt x="187" y="150"/>
                    <a:pt x="189" y="150"/>
                    <a:pt x="190" y="149"/>
                  </a:cubicBezTo>
                  <a:cubicBezTo>
                    <a:pt x="191" y="149"/>
                    <a:pt x="190" y="148"/>
                    <a:pt x="189" y="148"/>
                  </a:cubicBezTo>
                  <a:close/>
                  <a:moveTo>
                    <a:pt x="55" y="81"/>
                  </a:moveTo>
                  <a:cubicBezTo>
                    <a:pt x="54" y="83"/>
                    <a:pt x="53" y="83"/>
                    <a:pt x="52" y="83"/>
                  </a:cubicBezTo>
                  <a:cubicBezTo>
                    <a:pt x="50" y="83"/>
                    <a:pt x="50" y="84"/>
                    <a:pt x="50" y="84"/>
                  </a:cubicBezTo>
                  <a:cubicBezTo>
                    <a:pt x="51" y="85"/>
                    <a:pt x="51" y="85"/>
                    <a:pt x="50" y="85"/>
                  </a:cubicBezTo>
                  <a:cubicBezTo>
                    <a:pt x="48" y="86"/>
                    <a:pt x="47" y="87"/>
                    <a:pt x="47" y="87"/>
                  </a:cubicBezTo>
                  <a:cubicBezTo>
                    <a:pt x="46" y="87"/>
                    <a:pt x="49" y="84"/>
                    <a:pt x="48" y="84"/>
                  </a:cubicBezTo>
                  <a:cubicBezTo>
                    <a:pt x="48" y="83"/>
                    <a:pt x="46" y="85"/>
                    <a:pt x="46" y="85"/>
                  </a:cubicBezTo>
                  <a:cubicBezTo>
                    <a:pt x="46" y="86"/>
                    <a:pt x="44" y="86"/>
                    <a:pt x="43" y="86"/>
                  </a:cubicBezTo>
                  <a:cubicBezTo>
                    <a:pt x="43" y="86"/>
                    <a:pt x="42" y="85"/>
                    <a:pt x="42" y="85"/>
                  </a:cubicBezTo>
                  <a:cubicBezTo>
                    <a:pt x="43" y="85"/>
                    <a:pt x="43" y="84"/>
                    <a:pt x="44" y="84"/>
                  </a:cubicBezTo>
                  <a:cubicBezTo>
                    <a:pt x="45" y="84"/>
                    <a:pt x="44" y="83"/>
                    <a:pt x="44" y="82"/>
                  </a:cubicBezTo>
                  <a:cubicBezTo>
                    <a:pt x="44" y="82"/>
                    <a:pt x="46" y="83"/>
                    <a:pt x="46" y="82"/>
                  </a:cubicBezTo>
                  <a:cubicBezTo>
                    <a:pt x="46" y="81"/>
                    <a:pt x="44" y="81"/>
                    <a:pt x="43" y="81"/>
                  </a:cubicBezTo>
                  <a:cubicBezTo>
                    <a:pt x="43" y="82"/>
                    <a:pt x="41" y="83"/>
                    <a:pt x="39" y="82"/>
                  </a:cubicBezTo>
                  <a:cubicBezTo>
                    <a:pt x="38" y="82"/>
                    <a:pt x="44" y="81"/>
                    <a:pt x="45" y="80"/>
                  </a:cubicBezTo>
                  <a:cubicBezTo>
                    <a:pt x="46" y="79"/>
                    <a:pt x="51" y="78"/>
                    <a:pt x="51" y="79"/>
                  </a:cubicBezTo>
                  <a:cubicBezTo>
                    <a:pt x="51" y="80"/>
                    <a:pt x="48" y="80"/>
                    <a:pt x="50" y="81"/>
                  </a:cubicBezTo>
                  <a:cubicBezTo>
                    <a:pt x="51" y="82"/>
                    <a:pt x="53" y="81"/>
                    <a:pt x="54" y="80"/>
                  </a:cubicBezTo>
                  <a:cubicBezTo>
                    <a:pt x="54" y="80"/>
                    <a:pt x="56" y="80"/>
                    <a:pt x="55" y="81"/>
                  </a:cubicBezTo>
                  <a:close/>
                  <a:moveTo>
                    <a:pt x="68" y="98"/>
                  </a:moveTo>
                  <a:cubicBezTo>
                    <a:pt x="66" y="99"/>
                    <a:pt x="67" y="99"/>
                    <a:pt x="65" y="99"/>
                  </a:cubicBezTo>
                  <a:cubicBezTo>
                    <a:pt x="64" y="100"/>
                    <a:pt x="65" y="101"/>
                    <a:pt x="63" y="101"/>
                  </a:cubicBezTo>
                  <a:cubicBezTo>
                    <a:pt x="62" y="101"/>
                    <a:pt x="57" y="101"/>
                    <a:pt x="57" y="100"/>
                  </a:cubicBezTo>
                  <a:cubicBezTo>
                    <a:pt x="57" y="100"/>
                    <a:pt x="59" y="100"/>
                    <a:pt x="59" y="100"/>
                  </a:cubicBezTo>
                  <a:cubicBezTo>
                    <a:pt x="59" y="99"/>
                    <a:pt x="60" y="98"/>
                    <a:pt x="61" y="98"/>
                  </a:cubicBezTo>
                  <a:cubicBezTo>
                    <a:pt x="62" y="98"/>
                    <a:pt x="62" y="96"/>
                    <a:pt x="60" y="96"/>
                  </a:cubicBezTo>
                  <a:cubicBezTo>
                    <a:pt x="59" y="95"/>
                    <a:pt x="63" y="94"/>
                    <a:pt x="64" y="96"/>
                  </a:cubicBezTo>
                  <a:cubicBezTo>
                    <a:pt x="65" y="97"/>
                    <a:pt x="66" y="98"/>
                    <a:pt x="67" y="97"/>
                  </a:cubicBezTo>
                  <a:cubicBezTo>
                    <a:pt x="68" y="96"/>
                    <a:pt x="74" y="93"/>
                    <a:pt x="74" y="95"/>
                  </a:cubicBezTo>
                  <a:cubicBezTo>
                    <a:pt x="74" y="96"/>
                    <a:pt x="70" y="97"/>
                    <a:pt x="68" y="98"/>
                  </a:cubicBezTo>
                  <a:close/>
                  <a:moveTo>
                    <a:pt x="104" y="136"/>
                  </a:moveTo>
                  <a:cubicBezTo>
                    <a:pt x="103" y="136"/>
                    <a:pt x="104" y="133"/>
                    <a:pt x="102" y="131"/>
                  </a:cubicBezTo>
                  <a:cubicBezTo>
                    <a:pt x="100" y="130"/>
                    <a:pt x="98" y="128"/>
                    <a:pt x="98" y="126"/>
                  </a:cubicBezTo>
                  <a:cubicBezTo>
                    <a:pt x="98" y="125"/>
                    <a:pt x="101" y="124"/>
                    <a:pt x="101" y="125"/>
                  </a:cubicBezTo>
                  <a:cubicBezTo>
                    <a:pt x="102" y="126"/>
                    <a:pt x="103" y="131"/>
                    <a:pt x="104" y="132"/>
                  </a:cubicBezTo>
                  <a:cubicBezTo>
                    <a:pt x="105" y="133"/>
                    <a:pt x="105" y="135"/>
                    <a:pt x="104" y="13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5" name="Freeform 307">
              <a:extLst>
                <a:ext uri="{FF2B5EF4-FFF2-40B4-BE49-F238E27FC236}">
                  <a16:creationId xmlns:a16="http://schemas.microsoft.com/office/drawing/2014/main" id="{28DC752F-4CE8-40AF-ADB7-74CF954B3744}"/>
                </a:ext>
              </a:extLst>
            </p:cNvPr>
            <p:cNvSpPr>
              <a:spLocks noEditPoints="1"/>
            </p:cNvSpPr>
            <p:nvPr/>
          </p:nvSpPr>
          <p:spPr bwMode="auto">
            <a:xfrm>
              <a:off x="-4945063" y="1497013"/>
              <a:ext cx="852487" cy="576263"/>
            </a:xfrm>
            <a:custGeom>
              <a:avLst/>
              <a:gdLst>
                <a:gd name="T0" fmla="*/ 72 w 236"/>
                <a:gd name="T1" fmla="*/ 47 h 160"/>
                <a:gd name="T2" fmla="*/ 63 w 236"/>
                <a:gd name="T3" fmla="*/ 7 h 160"/>
                <a:gd name="T4" fmla="*/ 38 w 236"/>
                <a:gd name="T5" fmla="*/ 4 h 160"/>
                <a:gd name="T6" fmla="*/ 28 w 236"/>
                <a:gd name="T7" fmla="*/ 2 h 160"/>
                <a:gd name="T8" fmla="*/ 19 w 236"/>
                <a:gd name="T9" fmla="*/ 4 h 160"/>
                <a:gd name="T10" fmla="*/ 4 w 236"/>
                <a:gd name="T11" fmla="*/ 12 h 160"/>
                <a:gd name="T12" fmla="*/ 15 w 236"/>
                <a:gd name="T13" fmla="*/ 21 h 160"/>
                <a:gd name="T14" fmla="*/ 4 w 236"/>
                <a:gd name="T15" fmla="*/ 21 h 160"/>
                <a:gd name="T16" fmla="*/ 12 w 236"/>
                <a:gd name="T17" fmla="*/ 28 h 160"/>
                <a:gd name="T18" fmla="*/ 9 w 236"/>
                <a:gd name="T19" fmla="*/ 32 h 160"/>
                <a:gd name="T20" fmla="*/ 9 w 236"/>
                <a:gd name="T21" fmla="*/ 45 h 160"/>
                <a:gd name="T22" fmla="*/ 20 w 236"/>
                <a:gd name="T23" fmla="*/ 48 h 160"/>
                <a:gd name="T24" fmla="*/ 21 w 236"/>
                <a:gd name="T25" fmla="*/ 55 h 160"/>
                <a:gd name="T26" fmla="*/ 17 w 236"/>
                <a:gd name="T27" fmla="*/ 59 h 160"/>
                <a:gd name="T28" fmla="*/ 30 w 236"/>
                <a:gd name="T29" fmla="*/ 51 h 160"/>
                <a:gd name="T30" fmla="*/ 36 w 236"/>
                <a:gd name="T31" fmla="*/ 43 h 160"/>
                <a:gd name="T32" fmla="*/ 39 w 236"/>
                <a:gd name="T33" fmla="*/ 41 h 160"/>
                <a:gd name="T34" fmla="*/ 47 w 236"/>
                <a:gd name="T35" fmla="*/ 44 h 160"/>
                <a:gd name="T36" fmla="*/ 51 w 236"/>
                <a:gd name="T37" fmla="*/ 41 h 160"/>
                <a:gd name="T38" fmla="*/ 57 w 236"/>
                <a:gd name="T39" fmla="*/ 43 h 160"/>
                <a:gd name="T40" fmla="*/ 70 w 236"/>
                <a:gd name="T41" fmla="*/ 47 h 160"/>
                <a:gd name="T42" fmla="*/ 77 w 236"/>
                <a:gd name="T43" fmla="*/ 51 h 160"/>
                <a:gd name="T44" fmla="*/ 78 w 236"/>
                <a:gd name="T45" fmla="*/ 53 h 160"/>
                <a:gd name="T46" fmla="*/ 80 w 236"/>
                <a:gd name="T47" fmla="*/ 54 h 160"/>
                <a:gd name="T48" fmla="*/ 83 w 236"/>
                <a:gd name="T49" fmla="*/ 56 h 160"/>
                <a:gd name="T50" fmla="*/ 82 w 236"/>
                <a:gd name="T51" fmla="*/ 61 h 160"/>
                <a:gd name="T52" fmla="*/ 87 w 236"/>
                <a:gd name="T53" fmla="*/ 61 h 160"/>
                <a:gd name="T54" fmla="*/ 3 w 236"/>
                <a:gd name="T55" fmla="*/ 64 h 160"/>
                <a:gd name="T56" fmla="*/ 37 w 236"/>
                <a:gd name="T57" fmla="*/ 49 h 160"/>
                <a:gd name="T58" fmla="*/ 36 w 236"/>
                <a:gd name="T59" fmla="*/ 52 h 160"/>
                <a:gd name="T60" fmla="*/ 5 w 236"/>
                <a:gd name="T61" fmla="*/ 45 h 160"/>
                <a:gd name="T62" fmla="*/ 29 w 236"/>
                <a:gd name="T63" fmla="*/ 157 h 160"/>
                <a:gd name="T64" fmla="*/ 19 w 236"/>
                <a:gd name="T65" fmla="*/ 152 h 160"/>
                <a:gd name="T66" fmla="*/ 228 w 236"/>
                <a:gd name="T67" fmla="*/ 88 h 160"/>
                <a:gd name="T68" fmla="*/ 208 w 236"/>
                <a:gd name="T69" fmla="*/ 96 h 160"/>
                <a:gd name="T70" fmla="*/ 200 w 236"/>
                <a:gd name="T71" fmla="*/ 99 h 160"/>
                <a:gd name="T72" fmla="*/ 192 w 236"/>
                <a:gd name="T73" fmla="*/ 92 h 160"/>
                <a:gd name="T74" fmla="*/ 196 w 236"/>
                <a:gd name="T75" fmla="*/ 87 h 160"/>
                <a:gd name="T76" fmla="*/ 187 w 236"/>
                <a:gd name="T77" fmla="*/ 85 h 160"/>
                <a:gd name="T78" fmla="*/ 180 w 236"/>
                <a:gd name="T79" fmla="*/ 82 h 160"/>
                <a:gd name="T80" fmla="*/ 170 w 236"/>
                <a:gd name="T81" fmla="*/ 79 h 160"/>
                <a:gd name="T82" fmla="*/ 106 w 236"/>
                <a:gd name="T83" fmla="*/ 82 h 160"/>
                <a:gd name="T84" fmla="*/ 104 w 236"/>
                <a:gd name="T85" fmla="*/ 87 h 160"/>
                <a:gd name="T86" fmla="*/ 104 w 236"/>
                <a:gd name="T87" fmla="*/ 108 h 160"/>
                <a:gd name="T88" fmla="*/ 112 w 236"/>
                <a:gd name="T89" fmla="*/ 120 h 160"/>
                <a:gd name="T90" fmla="*/ 127 w 236"/>
                <a:gd name="T91" fmla="*/ 126 h 160"/>
                <a:gd name="T92" fmla="*/ 149 w 236"/>
                <a:gd name="T93" fmla="*/ 131 h 160"/>
                <a:gd name="T94" fmla="*/ 161 w 236"/>
                <a:gd name="T95" fmla="*/ 139 h 160"/>
                <a:gd name="T96" fmla="*/ 167 w 236"/>
                <a:gd name="T97" fmla="*/ 136 h 160"/>
                <a:gd name="T98" fmla="*/ 176 w 236"/>
                <a:gd name="T99" fmla="*/ 132 h 160"/>
                <a:gd name="T100" fmla="*/ 184 w 236"/>
                <a:gd name="T101" fmla="*/ 133 h 160"/>
                <a:gd name="T102" fmla="*/ 193 w 236"/>
                <a:gd name="T103" fmla="*/ 132 h 160"/>
                <a:gd name="T104" fmla="*/ 201 w 236"/>
                <a:gd name="T105" fmla="*/ 142 h 160"/>
                <a:gd name="T106" fmla="*/ 202 w 236"/>
                <a:gd name="T107" fmla="*/ 130 h 160"/>
                <a:gd name="T108" fmla="*/ 213 w 236"/>
                <a:gd name="T109" fmla="*/ 118 h 160"/>
                <a:gd name="T110" fmla="*/ 214 w 236"/>
                <a:gd name="T111" fmla="*/ 112 h 160"/>
                <a:gd name="T112" fmla="*/ 215 w 236"/>
                <a:gd name="T113" fmla="*/ 112 h 160"/>
                <a:gd name="T114" fmla="*/ 221 w 236"/>
                <a:gd name="T115" fmla="*/ 103 h 160"/>
                <a:gd name="T116" fmla="*/ 227 w 236"/>
                <a:gd name="T117" fmla="*/ 98 h 160"/>
                <a:gd name="T118" fmla="*/ 236 w 236"/>
                <a:gd name="T119"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 h="160">
                  <a:moveTo>
                    <a:pt x="89" y="58"/>
                  </a:moveTo>
                  <a:cubicBezTo>
                    <a:pt x="89" y="57"/>
                    <a:pt x="89" y="57"/>
                    <a:pt x="87" y="56"/>
                  </a:cubicBezTo>
                  <a:cubicBezTo>
                    <a:pt x="84" y="55"/>
                    <a:pt x="84" y="54"/>
                    <a:pt x="83" y="51"/>
                  </a:cubicBezTo>
                  <a:cubicBezTo>
                    <a:pt x="81" y="48"/>
                    <a:pt x="78" y="46"/>
                    <a:pt x="78" y="45"/>
                  </a:cubicBezTo>
                  <a:cubicBezTo>
                    <a:pt x="78" y="44"/>
                    <a:pt x="74" y="44"/>
                    <a:pt x="74" y="45"/>
                  </a:cubicBezTo>
                  <a:cubicBezTo>
                    <a:pt x="74" y="46"/>
                    <a:pt x="73" y="46"/>
                    <a:pt x="72" y="47"/>
                  </a:cubicBezTo>
                  <a:cubicBezTo>
                    <a:pt x="71" y="47"/>
                    <a:pt x="71" y="47"/>
                    <a:pt x="70" y="46"/>
                  </a:cubicBezTo>
                  <a:cubicBezTo>
                    <a:pt x="70" y="45"/>
                    <a:pt x="68" y="44"/>
                    <a:pt x="68" y="43"/>
                  </a:cubicBezTo>
                  <a:cubicBezTo>
                    <a:pt x="68" y="43"/>
                    <a:pt x="68" y="42"/>
                    <a:pt x="67" y="42"/>
                  </a:cubicBezTo>
                  <a:cubicBezTo>
                    <a:pt x="65" y="43"/>
                    <a:pt x="65" y="42"/>
                    <a:pt x="64" y="43"/>
                  </a:cubicBezTo>
                  <a:cubicBezTo>
                    <a:pt x="64" y="43"/>
                    <a:pt x="63" y="42"/>
                    <a:pt x="63" y="42"/>
                  </a:cubicBezTo>
                  <a:cubicBezTo>
                    <a:pt x="63" y="7"/>
                    <a:pt x="63" y="7"/>
                    <a:pt x="63" y="7"/>
                  </a:cubicBezTo>
                  <a:cubicBezTo>
                    <a:pt x="63" y="7"/>
                    <a:pt x="62" y="7"/>
                    <a:pt x="62" y="6"/>
                  </a:cubicBezTo>
                  <a:cubicBezTo>
                    <a:pt x="61" y="6"/>
                    <a:pt x="58" y="5"/>
                    <a:pt x="57" y="5"/>
                  </a:cubicBezTo>
                  <a:cubicBezTo>
                    <a:pt x="56" y="5"/>
                    <a:pt x="54" y="6"/>
                    <a:pt x="53" y="5"/>
                  </a:cubicBezTo>
                  <a:cubicBezTo>
                    <a:pt x="52" y="5"/>
                    <a:pt x="51" y="4"/>
                    <a:pt x="49" y="5"/>
                  </a:cubicBezTo>
                  <a:cubicBezTo>
                    <a:pt x="47" y="5"/>
                    <a:pt x="46" y="4"/>
                    <a:pt x="44" y="3"/>
                  </a:cubicBezTo>
                  <a:cubicBezTo>
                    <a:pt x="42" y="3"/>
                    <a:pt x="39" y="3"/>
                    <a:pt x="38" y="4"/>
                  </a:cubicBezTo>
                  <a:cubicBezTo>
                    <a:pt x="38" y="4"/>
                    <a:pt x="38" y="3"/>
                    <a:pt x="37" y="3"/>
                  </a:cubicBezTo>
                  <a:cubicBezTo>
                    <a:pt x="36" y="3"/>
                    <a:pt x="37" y="3"/>
                    <a:pt x="36" y="2"/>
                  </a:cubicBezTo>
                  <a:cubicBezTo>
                    <a:pt x="36" y="1"/>
                    <a:pt x="33" y="2"/>
                    <a:pt x="32" y="2"/>
                  </a:cubicBezTo>
                  <a:cubicBezTo>
                    <a:pt x="31" y="2"/>
                    <a:pt x="31" y="1"/>
                    <a:pt x="31" y="1"/>
                  </a:cubicBezTo>
                  <a:cubicBezTo>
                    <a:pt x="31" y="1"/>
                    <a:pt x="30" y="1"/>
                    <a:pt x="30" y="1"/>
                  </a:cubicBezTo>
                  <a:cubicBezTo>
                    <a:pt x="29" y="2"/>
                    <a:pt x="28" y="2"/>
                    <a:pt x="28" y="2"/>
                  </a:cubicBezTo>
                  <a:cubicBezTo>
                    <a:pt x="28" y="1"/>
                    <a:pt x="29" y="1"/>
                    <a:pt x="29" y="1"/>
                  </a:cubicBezTo>
                  <a:cubicBezTo>
                    <a:pt x="29" y="0"/>
                    <a:pt x="28" y="0"/>
                    <a:pt x="27" y="0"/>
                  </a:cubicBezTo>
                  <a:cubicBezTo>
                    <a:pt x="26" y="0"/>
                    <a:pt x="26" y="0"/>
                    <a:pt x="25" y="1"/>
                  </a:cubicBezTo>
                  <a:cubicBezTo>
                    <a:pt x="23" y="2"/>
                    <a:pt x="22" y="2"/>
                    <a:pt x="21" y="2"/>
                  </a:cubicBezTo>
                  <a:cubicBezTo>
                    <a:pt x="20" y="2"/>
                    <a:pt x="19" y="2"/>
                    <a:pt x="19" y="3"/>
                  </a:cubicBezTo>
                  <a:cubicBezTo>
                    <a:pt x="19" y="3"/>
                    <a:pt x="20" y="3"/>
                    <a:pt x="19" y="4"/>
                  </a:cubicBezTo>
                  <a:cubicBezTo>
                    <a:pt x="19" y="5"/>
                    <a:pt x="18" y="3"/>
                    <a:pt x="18" y="4"/>
                  </a:cubicBezTo>
                  <a:cubicBezTo>
                    <a:pt x="17" y="4"/>
                    <a:pt x="15" y="4"/>
                    <a:pt x="14" y="4"/>
                  </a:cubicBezTo>
                  <a:cubicBezTo>
                    <a:pt x="14" y="4"/>
                    <a:pt x="12" y="6"/>
                    <a:pt x="11" y="7"/>
                  </a:cubicBezTo>
                  <a:cubicBezTo>
                    <a:pt x="11" y="7"/>
                    <a:pt x="12" y="8"/>
                    <a:pt x="10" y="9"/>
                  </a:cubicBezTo>
                  <a:cubicBezTo>
                    <a:pt x="9" y="11"/>
                    <a:pt x="5" y="10"/>
                    <a:pt x="5" y="10"/>
                  </a:cubicBezTo>
                  <a:cubicBezTo>
                    <a:pt x="4" y="10"/>
                    <a:pt x="4" y="11"/>
                    <a:pt x="4" y="12"/>
                  </a:cubicBezTo>
                  <a:cubicBezTo>
                    <a:pt x="4" y="12"/>
                    <a:pt x="4" y="13"/>
                    <a:pt x="7" y="13"/>
                  </a:cubicBezTo>
                  <a:cubicBezTo>
                    <a:pt x="9" y="14"/>
                    <a:pt x="10" y="17"/>
                    <a:pt x="10" y="17"/>
                  </a:cubicBezTo>
                  <a:cubicBezTo>
                    <a:pt x="11" y="18"/>
                    <a:pt x="13" y="17"/>
                    <a:pt x="14" y="17"/>
                  </a:cubicBezTo>
                  <a:cubicBezTo>
                    <a:pt x="15" y="18"/>
                    <a:pt x="14" y="19"/>
                    <a:pt x="15" y="19"/>
                  </a:cubicBezTo>
                  <a:cubicBezTo>
                    <a:pt x="16" y="20"/>
                    <a:pt x="17" y="19"/>
                    <a:pt x="18" y="20"/>
                  </a:cubicBezTo>
                  <a:cubicBezTo>
                    <a:pt x="18" y="21"/>
                    <a:pt x="16" y="20"/>
                    <a:pt x="15" y="21"/>
                  </a:cubicBezTo>
                  <a:cubicBezTo>
                    <a:pt x="14" y="21"/>
                    <a:pt x="13" y="22"/>
                    <a:pt x="13" y="21"/>
                  </a:cubicBezTo>
                  <a:cubicBezTo>
                    <a:pt x="12" y="21"/>
                    <a:pt x="11" y="21"/>
                    <a:pt x="10" y="21"/>
                  </a:cubicBezTo>
                  <a:cubicBezTo>
                    <a:pt x="9" y="21"/>
                    <a:pt x="10" y="20"/>
                    <a:pt x="10" y="20"/>
                  </a:cubicBezTo>
                  <a:cubicBezTo>
                    <a:pt x="10" y="19"/>
                    <a:pt x="9" y="19"/>
                    <a:pt x="7" y="20"/>
                  </a:cubicBezTo>
                  <a:cubicBezTo>
                    <a:pt x="5" y="21"/>
                    <a:pt x="6" y="20"/>
                    <a:pt x="6" y="21"/>
                  </a:cubicBezTo>
                  <a:cubicBezTo>
                    <a:pt x="5" y="22"/>
                    <a:pt x="5" y="21"/>
                    <a:pt x="4" y="21"/>
                  </a:cubicBezTo>
                  <a:cubicBezTo>
                    <a:pt x="3" y="22"/>
                    <a:pt x="1" y="22"/>
                    <a:pt x="0" y="23"/>
                  </a:cubicBezTo>
                  <a:cubicBezTo>
                    <a:pt x="0" y="24"/>
                    <a:pt x="3" y="24"/>
                    <a:pt x="4" y="24"/>
                  </a:cubicBezTo>
                  <a:cubicBezTo>
                    <a:pt x="5" y="25"/>
                    <a:pt x="3" y="25"/>
                    <a:pt x="3" y="26"/>
                  </a:cubicBezTo>
                  <a:cubicBezTo>
                    <a:pt x="4" y="26"/>
                    <a:pt x="4" y="27"/>
                    <a:pt x="5" y="27"/>
                  </a:cubicBezTo>
                  <a:cubicBezTo>
                    <a:pt x="6" y="28"/>
                    <a:pt x="9" y="27"/>
                    <a:pt x="10" y="27"/>
                  </a:cubicBezTo>
                  <a:cubicBezTo>
                    <a:pt x="11" y="27"/>
                    <a:pt x="12" y="28"/>
                    <a:pt x="12" y="28"/>
                  </a:cubicBezTo>
                  <a:cubicBezTo>
                    <a:pt x="13" y="27"/>
                    <a:pt x="15" y="25"/>
                    <a:pt x="16" y="26"/>
                  </a:cubicBezTo>
                  <a:cubicBezTo>
                    <a:pt x="18" y="27"/>
                    <a:pt x="15" y="27"/>
                    <a:pt x="16" y="28"/>
                  </a:cubicBezTo>
                  <a:cubicBezTo>
                    <a:pt x="16" y="28"/>
                    <a:pt x="17" y="30"/>
                    <a:pt x="16" y="31"/>
                  </a:cubicBezTo>
                  <a:cubicBezTo>
                    <a:pt x="15" y="32"/>
                    <a:pt x="14" y="31"/>
                    <a:pt x="13" y="31"/>
                  </a:cubicBezTo>
                  <a:cubicBezTo>
                    <a:pt x="12" y="31"/>
                    <a:pt x="13" y="32"/>
                    <a:pt x="12" y="33"/>
                  </a:cubicBezTo>
                  <a:cubicBezTo>
                    <a:pt x="11" y="34"/>
                    <a:pt x="10" y="32"/>
                    <a:pt x="9" y="32"/>
                  </a:cubicBezTo>
                  <a:cubicBezTo>
                    <a:pt x="8" y="32"/>
                    <a:pt x="8" y="34"/>
                    <a:pt x="8" y="34"/>
                  </a:cubicBezTo>
                  <a:cubicBezTo>
                    <a:pt x="8" y="35"/>
                    <a:pt x="6" y="34"/>
                    <a:pt x="6" y="36"/>
                  </a:cubicBezTo>
                  <a:cubicBezTo>
                    <a:pt x="5" y="38"/>
                    <a:pt x="3" y="36"/>
                    <a:pt x="5" y="38"/>
                  </a:cubicBezTo>
                  <a:cubicBezTo>
                    <a:pt x="6" y="40"/>
                    <a:pt x="6" y="39"/>
                    <a:pt x="7" y="40"/>
                  </a:cubicBezTo>
                  <a:cubicBezTo>
                    <a:pt x="8" y="40"/>
                    <a:pt x="5" y="42"/>
                    <a:pt x="7" y="42"/>
                  </a:cubicBezTo>
                  <a:cubicBezTo>
                    <a:pt x="8" y="42"/>
                    <a:pt x="9" y="44"/>
                    <a:pt x="9" y="45"/>
                  </a:cubicBezTo>
                  <a:cubicBezTo>
                    <a:pt x="10" y="45"/>
                    <a:pt x="11" y="44"/>
                    <a:pt x="12" y="44"/>
                  </a:cubicBezTo>
                  <a:cubicBezTo>
                    <a:pt x="13" y="44"/>
                    <a:pt x="13" y="43"/>
                    <a:pt x="13" y="43"/>
                  </a:cubicBezTo>
                  <a:cubicBezTo>
                    <a:pt x="14" y="44"/>
                    <a:pt x="15" y="45"/>
                    <a:pt x="14" y="46"/>
                  </a:cubicBezTo>
                  <a:cubicBezTo>
                    <a:pt x="14" y="46"/>
                    <a:pt x="14" y="47"/>
                    <a:pt x="14" y="48"/>
                  </a:cubicBezTo>
                  <a:cubicBezTo>
                    <a:pt x="14" y="49"/>
                    <a:pt x="16" y="48"/>
                    <a:pt x="17" y="48"/>
                  </a:cubicBezTo>
                  <a:cubicBezTo>
                    <a:pt x="17" y="47"/>
                    <a:pt x="19" y="47"/>
                    <a:pt x="20" y="48"/>
                  </a:cubicBezTo>
                  <a:cubicBezTo>
                    <a:pt x="21" y="49"/>
                    <a:pt x="21" y="49"/>
                    <a:pt x="21" y="48"/>
                  </a:cubicBezTo>
                  <a:cubicBezTo>
                    <a:pt x="21" y="48"/>
                    <a:pt x="22" y="47"/>
                    <a:pt x="22" y="47"/>
                  </a:cubicBezTo>
                  <a:cubicBezTo>
                    <a:pt x="22" y="48"/>
                    <a:pt x="23" y="48"/>
                    <a:pt x="25" y="48"/>
                  </a:cubicBezTo>
                  <a:cubicBezTo>
                    <a:pt x="26" y="47"/>
                    <a:pt x="26" y="48"/>
                    <a:pt x="25" y="49"/>
                  </a:cubicBezTo>
                  <a:cubicBezTo>
                    <a:pt x="24" y="50"/>
                    <a:pt x="25" y="52"/>
                    <a:pt x="24" y="52"/>
                  </a:cubicBezTo>
                  <a:cubicBezTo>
                    <a:pt x="23" y="53"/>
                    <a:pt x="22" y="55"/>
                    <a:pt x="21" y="55"/>
                  </a:cubicBezTo>
                  <a:cubicBezTo>
                    <a:pt x="20" y="55"/>
                    <a:pt x="18" y="58"/>
                    <a:pt x="17" y="58"/>
                  </a:cubicBezTo>
                  <a:cubicBezTo>
                    <a:pt x="17" y="58"/>
                    <a:pt x="14" y="57"/>
                    <a:pt x="14" y="58"/>
                  </a:cubicBezTo>
                  <a:cubicBezTo>
                    <a:pt x="13" y="59"/>
                    <a:pt x="11" y="60"/>
                    <a:pt x="12" y="61"/>
                  </a:cubicBezTo>
                  <a:cubicBezTo>
                    <a:pt x="12" y="61"/>
                    <a:pt x="15" y="60"/>
                    <a:pt x="15" y="59"/>
                  </a:cubicBezTo>
                  <a:cubicBezTo>
                    <a:pt x="15" y="59"/>
                    <a:pt x="15" y="59"/>
                    <a:pt x="15" y="59"/>
                  </a:cubicBezTo>
                  <a:cubicBezTo>
                    <a:pt x="16" y="60"/>
                    <a:pt x="17" y="59"/>
                    <a:pt x="17" y="59"/>
                  </a:cubicBezTo>
                  <a:cubicBezTo>
                    <a:pt x="18" y="58"/>
                    <a:pt x="19" y="58"/>
                    <a:pt x="19" y="58"/>
                  </a:cubicBezTo>
                  <a:cubicBezTo>
                    <a:pt x="20" y="58"/>
                    <a:pt x="20" y="58"/>
                    <a:pt x="21" y="58"/>
                  </a:cubicBezTo>
                  <a:cubicBezTo>
                    <a:pt x="23" y="57"/>
                    <a:pt x="22" y="57"/>
                    <a:pt x="23" y="56"/>
                  </a:cubicBezTo>
                  <a:cubicBezTo>
                    <a:pt x="23" y="55"/>
                    <a:pt x="26" y="54"/>
                    <a:pt x="27" y="54"/>
                  </a:cubicBezTo>
                  <a:cubicBezTo>
                    <a:pt x="27" y="54"/>
                    <a:pt x="27" y="53"/>
                    <a:pt x="28" y="53"/>
                  </a:cubicBezTo>
                  <a:cubicBezTo>
                    <a:pt x="28" y="53"/>
                    <a:pt x="29" y="52"/>
                    <a:pt x="30" y="51"/>
                  </a:cubicBezTo>
                  <a:cubicBezTo>
                    <a:pt x="31" y="50"/>
                    <a:pt x="31" y="51"/>
                    <a:pt x="32" y="50"/>
                  </a:cubicBezTo>
                  <a:cubicBezTo>
                    <a:pt x="33" y="50"/>
                    <a:pt x="32" y="49"/>
                    <a:pt x="33" y="49"/>
                  </a:cubicBezTo>
                  <a:cubicBezTo>
                    <a:pt x="34" y="48"/>
                    <a:pt x="34" y="48"/>
                    <a:pt x="34" y="47"/>
                  </a:cubicBezTo>
                  <a:cubicBezTo>
                    <a:pt x="34" y="47"/>
                    <a:pt x="32" y="47"/>
                    <a:pt x="32" y="46"/>
                  </a:cubicBezTo>
                  <a:cubicBezTo>
                    <a:pt x="32" y="46"/>
                    <a:pt x="34" y="45"/>
                    <a:pt x="34" y="45"/>
                  </a:cubicBezTo>
                  <a:cubicBezTo>
                    <a:pt x="35" y="45"/>
                    <a:pt x="36" y="44"/>
                    <a:pt x="36" y="43"/>
                  </a:cubicBezTo>
                  <a:cubicBezTo>
                    <a:pt x="36" y="43"/>
                    <a:pt x="37" y="42"/>
                    <a:pt x="37" y="42"/>
                  </a:cubicBezTo>
                  <a:cubicBezTo>
                    <a:pt x="38" y="41"/>
                    <a:pt x="38" y="40"/>
                    <a:pt x="38" y="40"/>
                  </a:cubicBezTo>
                  <a:cubicBezTo>
                    <a:pt x="39" y="40"/>
                    <a:pt x="40" y="39"/>
                    <a:pt x="40" y="39"/>
                  </a:cubicBezTo>
                  <a:cubicBezTo>
                    <a:pt x="41" y="39"/>
                    <a:pt x="40" y="39"/>
                    <a:pt x="42" y="40"/>
                  </a:cubicBezTo>
                  <a:cubicBezTo>
                    <a:pt x="43" y="40"/>
                    <a:pt x="43" y="41"/>
                    <a:pt x="42" y="40"/>
                  </a:cubicBezTo>
                  <a:cubicBezTo>
                    <a:pt x="41" y="40"/>
                    <a:pt x="40" y="40"/>
                    <a:pt x="39" y="41"/>
                  </a:cubicBezTo>
                  <a:cubicBezTo>
                    <a:pt x="38" y="42"/>
                    <a:pt x="39" y="42"/>
                    <a:pt x="38" y="43"/>
                  </a:cubicBezTo>
                  <a:cubicBezTo>
                    <a:pt x="38" y="44"/>
                    <a:pt x="38" y="45"/>
                    <a:pt x="39" y="45"/>
                  </a:cubicBezTo>
                  <a:cubicBezTo>
                    <a:pt x="40" y="45"/>
                    <a:pt x="39" y="45"/>
                    <a:pt x="38" y="46"/>
                  </a:cubicBezTo>
                  <a:cubicBezTo>
                    <a:pt x="37" y="46"/>
                    <a:pt x="38" y="46"/>
                    <a:pt x="39" y="46"/>
                  </a:cubicBezTo>
                  <a:cubicBezTo>
                    <a:pt x="40" y="46"/>
                    <a:pt x="42" y="45"/>
                    <a:pt x="43" y="44"/>
                  </a:cubicBezTo>
                  <a:cubicBezTo>
                    <a:pt x="45" y="43"/>
                    <a:pt x="46" y="44"/>
                    <a:pt x="47" y="44"/>
                  </a:cubicBezTo>
                  <a:cubicBezTo>
                    <a:pt x="47" y="44"/>
                    <a:pt x="46" y="43"/>
                    <a:pt x="47" y="43"/>
                  </a:cubicBezTo>
                  <a:cubicBezTo>
                    <a:pt x="47" y="42"/>
                    <a:pt x="46" y="42"/>
                    <a:pt x="46" y="41"/>
                  </a:cubicBezTo>
                  <a:cubicBezTo>
                    <a:pt x="45" y="40"/>
                    <a:pt x="46" y="41"/>
                    <a:pt x="46" y="40"/>
                  </a:cubicBezTo>
                  <a:cubicBezTo>
                    <a:pt x="47" y="39"/>
                    <a:pt x="47" y="40"/>
                    <a:pt x="48" y="40"/>
                  </a:cubicBezTo>
                  <a:cubicBezTo>
                    <a:pt x="48" y="40"/>
                    <a:pt x="49" y="40"/>
                    <a:pt x="49" y="41"/>
                  </a:cubicBezTo>
                  <a:cubicBezTo>
                    <a:pt x="50" y="42"/>
                    <a:pt x="50" y="40"/>
                    <a:pt x="51" y="41"/>
                  </a:cubicBezTo>
                  <a:cubicBezTo>
                    <a:pt x="52" y="42"/>
                    <a:pt x="51" y="42"/>
                    <a:pt x="50" y="42"/>
                  </a:cubicBezTo>
                  <a:cubicBezTo>
                    <a:pt x="49" y="42"/>
                    <a:pt x="50" y="43"/>
                    <a:pt x="50" y="43"/>
                  </a:cubicBezTo>
                  <a:cubicBezTo>
                    <a:pt x="51" y="42"/>
                    <a:pt x="52" y="42"/>
                    <a:pt x="52" y="42"/>
                  </a:cubicBezTo>
                  <a:cubicBezTo>
                    <a:pt x="53" y="43"/>
                    <a:pt x="53" y="43"/>
                    <a:pt x="54" y="42"/>
                  </a:cubicBezTo>
                  <a:cubicBezTo>
                    <a:pt x="54" y="42"/>
                    <a:pt x="54" y="42"/>
                    <a:pt x="54" y="43"/>
                  </a:cubicBezTo>
                  <a:cubicBezTo>
                    <a:pt x="54" y="43"/>
                    <a:pt x="55" y="43"/>
                    <a:pt x="57" y="43"/>
                  </a:cubicBezTo>
                  <a:cubicBezTo>
                    <a:pt x="58" y="44"/>
                    <a:pt x="61" y="43"/>
                    <a:pt x="62" y="43"/>
                  </a:cubicBezTo>
                  <a:cubicBezTo>
                    <a:pt x="63" y="43"/>
                    <a:pt x="62" y="44"/>
                    <a:pt x="64" y="45"/>
                  </a:cubicBezTo>
                  <a:cubicBezTo>
                    <a:pt x="66" y="45"/>
                    <a:pt x="66" y="43"/>
                    <a:pt x="67" y="44"/>
                  </a:cubicBezTo>
                  <a:cubicBezTo>
                    <a:pt x="68" y="44"/>
                    <a:pt x="67" y="45"/>
                    <a:pt x="66" y="45"/>
                  </a:cubicBezTo>
                  <a:cubicBezTo>
                    <a:pt x="66" y="46"/>
                    <a:pt x="67" y="46"/>
                    <a:pt x="67" y="46"/>
                  </a:cubicBezTo>
                  <a:cubicBezTo>
                    <a:pt x="68" y="46"/>
                    <a:pt x="70" y="47"/>
                    <a:pt x="70" y="47"/>
                  </a:cubicBezTo>
                  <a:cubicBezTo>
                    <a:pt x="71" y="48"/>
                    <a:pt x="71" y="49"/>
                    <a:pt x="73" y="49"/>
                  </a:cubicBezTo>
                  <a:cubicBezTo>
                    <a:pt x="75" y="50"/>
                    <a:pt x="73" y="47"/>
                    <a:pt x="74" y="48"/>
                  </a:cubicBezTo>
                  <a:cubicBezTo>
                    <a:pt x="76" y="49"/>
                    <a:pt x="75" y="48"/>
                    <a:pt x="76" y="49"/>
                  </a:cubicBezTo>
                  <a:cubicBezTo>
                    <a:pt x="77" y="50"/>
                    <a:pt x="77" y="49"/>
                    <a:pt x="76" y="47"/>
                  </a:cubicBezTo>
                  <a:cubicBezTo>
                    <a:pt x="76" y="46"/>
                    <a:pt x="77" y="47"/>
                    <a:pt x="77" y="48"/>
                  </a:cubicBezTo>
                  <a:cubicBezTo>
                    <a:pt x="78" y="48"/>
                    <a:pt x="78" y="50"/>
                    <a:pt x="77" y="51"/>
                  </a:cubicBezTo>
                  <a:cubicBezTo>
                    <a:pt x="77" y="52"/>
                    <a:pt x="76" y="51"/>
                    <a:pt x="76" y="50"/>
                  </a:cubicBezTo>
                  <a:cubicBezTo>
                    <a:pt x="76" y="50"/>
                    <a:pt x="74" y="50"/>
                    <a:pt x="74" y="51"/>
                  </a:cubicBezTo>
                  <a:cubicBezTo>
                    <a:pt x="74" y="51"/>
                    <a:pt x="75" y="53"/>
                    <a:pt x="76" y="53"/>
                  </a:cubicBezTo>
                  <a:cubicBezTo>
                    <a:pt x="77" y="53"/>
                    <a:pt x="76" y="54"/>
                    <a:pt x="77" y="55"/>
                  </a:cubicBezTo>
                  <a:cubicBezTo>
                    <a:pt x="77" y="55"/>
                    <a:pt x="77" y="56"/>
                    <a:pt x="78" y="56"/>
                  </a:cubicBezTo>
                  <a:cubicBezTo>
                    <a:pt x="78" y="56"/>
                    <a:pt x="78" y="54"/>
                    <a:pt x="78" y="53"/>
                  </a:cubicBezTo>
                  <a:cubicBezTo>
                    <a:pt x="77" y="53"/>
                    <a:pt x="77" y="52"/>
                    <a:pt x="78" y="52"/>
                  </a:cubicBezTo>
                  <a:cubicBezTo>
                    <a:pt x="79" y="52"/>
                    <a:pt x="78" y="53"/>
                    <a:pt x="78" y="53"/>
                  </a:cubicBezTo>
                  <a:cubicBezTo>
                    <a:pt x="79" y="54"/>
                    <a:pt x="79" y="53"/>
                    <a:pt x="80" y="53"/>
                  </a:cubicBezTo>
                  <a:cubicBezTo>
                    <a:pt x="80" y="52"/>
                    <a:pt x="79" y="51"/>
                    <a:pt x="80" y="50"/>
                  </a:cubicBezTo>
                  <a:cubicBezTo>
                    <a:pt x="80" y="50"/>
                    <a:pt x="81" y="51"/>
                    <a:pt x="81" y="52"/>
                  </a:cubicBezTo>
                  <a:cubicBezTo>
                    <a:pt x="81" y="53"/>
                    <a:pt x="80" y="53"/>
                    <a:pt x="80" y="54"/>
                  </a:cubicBezTo>
                  <a:cubicBezTo>
                    <a:pt x="80" y="54"/>
                    <a:pt x="79" y="54"/>
                    <a:pt x="79" y="54"/>
                  </a:cubicBezTo>
                  <a:cubicBezTo>
                    <a:pt x="79" y="55"/>
                    <a:pt x="79" y="57"/>
                    <a:pt x="79" y="57"/>
                  </a:cubicBezTo>
                  <a:cubicBezTo>
                    <a:pt x="80" y="57"/>
                    <a:pt x="80" y="55"/>
                    <a:pt x="80" y="56"/>
                  </a:cubicBezTo>
                  <a:cubicBezTo>
                    <a:pt x="80" y="57"/>
                    <a:pt x="81" y="55"/>
                    <a:pt x="82" y="56"/>
                  </a:cubicBezTo>
                  <a:cubicBezTo>
                    <a:pt x="82" y="56"/>
                    <a:pt x="83" y="57"/>
                    <a:pt x="84" y="57"/>
                  </a:cubicBezTo>
                  <a:cubicBezTo>
                    <a:pt x="84" y="57"/>
                    <a:pt x="83" y="56"/>
                    <a:pt x="83" y="56"/>
                  </a:cubicBezTo>
                  <a:cubicBezTo>
                    <a:pt x="82" y="56"/>
                    <a:pt x="82" y="55"/>
                    <a:pt x="83" y="55"/>
                  </a:cubicBezTo>
                  <a:cubicBezTo>
                    <a:pt x="83" y="55"/>
                    <a:pt x="85" y="56"/>
                    <a:pt x="85" y="57"/>
                  </a:cubicBezTo>
                  <a:cubicBezTo>
                    <a:pt x="85" y="58"/>
                    <a:pt x="84" y="58"/>
                    <a:pt x="83" y="58"/>
                  </a:cubicBezTo>
                  <a:cubicBezTo>
                    <a:pt x="83" y="59"/>
                    <a:pt x="82" y="57"/>
                    <a:pt x="81" y="57"/>
                  </a:cubicBezTo>
                  <a:cubicBezTo>
                    <a:pt x="81" y="57"/>
                    <a:pt x="81" y="58"/>
                    <a:pt x="82" y="59"/>
                  </a:cubicBezTo>
                  <a:cubicBezTo>
                    <a:pt x="82" y="60"/>
                    <a:pt x="81" y="61"/>
                    <a:pt x="82" y="61"/>
                  </a:cubicBezTo>
                  <a:cubicBezTo>
                    <a:pt x="83" y="62"/>
                    <a:pt x="82" y="61"/>
                    <a:pt x="82" y="60"/>
                  </a:cubicBezTo>
                  <a:cubicBezTo>
                    <a:pt x="83" y="60"/>
                    <a:pt x="83" y="61"/>
                    <a:pt x="84" y="61"/>
                  </a:cubicBezTo>
                  <a:cubicBezTo>
                    <a:pt x="84" y="61"/>
                    <a:pt x="84" y="60"/>
                    <a:pt x="84" y="60"/>
                  </a:cubicBezTo>
                  <a:cubicBezTo>
                    <a:pt x="84" y="59"/>
                    <a:pt x="85" y="59"/>
                    <a:pt x="85" y="60"/>
                  </a:cubicBezTo>
                  <a:cubicBezTo>
                    <a:pt x="86" y="61"/>
                    <a:pt x="86" y="59"/>
                    <a:pt x="87" y="60"/>
                  </a:cubicBezTo>
                  <a:cubicBezTo>
                    <a:pt x="87" y="60"/>
                    <a:pt x="87" y="61"/>
                    <a:pt x="87" y="61"/>
                  </a:cubicBezTo>
                  <a:cubicBezTo>
                    <a:pt x="87" y="62"/>
                    <a:pt x="88" y="61"/>
                    <a:pt x="88" y="61"/>
                  </a:cubicBezTo>
                  <a:cubicBezTo>
                    <a:pt x="88" y="61"/>
                    <a:pt x="88" y="61"/>
                    <a:pt x="88" y="62"/>
                  </a:cubicBezTo>
                  <a:cubicBezTo>
                    <a:pt x="88" y="61"/>
                    <a:pt x="89" y="61"/>
                    <a:pt x="89" y="60"/>
                  </a:cubicBezTo>
                  <a:cubicBezTo>
                    <a:pt x="90" y="60"/>
                    <a:pt x="89" y="59"/>
                    <a:pt x="89" y="58"/>
                  </a:cubicBezTo>
                  <a:close/>
                  <a:moveTo>
                    <a:pt x="2" y="66"/>
                  </a:moveTo>
                  <a:cubicBezTo>
                    <a:pt x="3" y="65"/>
                    <a:pt x="4" y="65"/>
                    <a:pt x="3" y="64"/>
                  </a:cubicBezTo>
                  <a:cubicBezTo>
                    <a:pt x="3" y="63"/>
                    <a:pt x="1" y="66"/>
                    <a:pt x="2" y="66"/>
                  </a:cubicBezTo>
                  <a:close/>
                  <a:moveTo>
                    <a:pt x="11" y="61"/>
                  </a:moveTo>
                  <a:cubicBezTo>
                    <a:pt x="10" y="61"/>
                    <a:pt x="7" y="62"/>
                    <a:pt x="8" y="63"/>
                  </a:cubicBezTo>
                  <a:cubicBezTo>
                    <a:pt x="8" y="63"/>
                    <a:pt x="9" y="62"/>
                    <a:pt x="9" y="62"/>
                  </a:cubicBezTo>
                  <a:cubicBezTo>
                    <a:pt x="10" y="62"/>
                    <a:pt x="12" y="61"/>
                    <a:pt x="11" y="61"/>
                  </a:cubicBezTo>
                  <a:close/>
                  <a:moveTo>
                    <a:pt x="37" y="49"/>
                  </a:moveTo>
                  <a:cubicBezTo>
                    <a:pt x="37" y="48"/>
                    <a:pt x="36" y="48"/>
                    <a:pt x="35" y="50"/>
                  </a:cubicBezTo>
                  <a:cubicBezTo>
                    <a:pt x="34" y="51"/>
                    <a:pt x="33" y="51"/>
                    <a:pt x="33" y="52"/>
                  </a:cubicBezTo>
                  <a:cubicBezTo>
                    <a:pt x="33" y="53"/>
                    <a:pt x="32" y="52"/>
                    <a:pt x="31" y="53"/>
                  </a:cubicBezTo>
                  <a:cubicBezTo>
                    <a:pt x="31" y="53"/>
                    <a:pt x="31" y="55"/>
                    <a:pt x="32" y="54"/>
                  </a:cubicBezTo>
                  <a:cubicBezTo>
                    <a:pt x="33" y="54"/>
                    <a:pt x="33" y="54"/>
                    <a:pt x="33" y="54"/>
                  </a:cubicBezTo>
                  <a:cubicBezTo>
                    <a:pt x="34" y="54"/>
                    <a:pt x="36" y="53"/>
                    <a:pt x="36" y="52"/>
                  </a:cubicBezTo>
                  <a:cubicBezTo>
                    <a:pt x="37" y="51"/>
                    <a:pt x="36" y="51"/>
                    <a:pt x="36" y="51"/>
                  </a:cubicBezTo>
                  <a:cubicBezTo>
                    <a:pt x="36" y="50"/>
                    <a:pt x="37" y="50"/>
                    <a:pt x="37" y="50"/>
                  </a:cubicBezTo>
                  <a:cubicBezTo>
                    <a:pt x="38" y="50"/>
                    <a:pt x="37" y="49"/>
                    <a:pt x="37" y="49"/>
                  </a:cubicBezTo>
                  <a:close/>
                  <a:moveTo>
                    <a:pt x="4" y="43"/>
                  </a:moveTo>
                  <a:cubicBezTo>
                    <a:pt x="4" y="42"/>
                    <a:pt x="2" y="43"/>
                    <a:pt x="2" y="44"/>
                  </a:cubicBezTo>
                  <a:cubicBezTo>
                    <a:pt x="2" y="44"/>
                    <a:pt x="4" y="45"/>
                    <a:pt x="5" y="45"/>
                  </a:cubicBezTo>
                  <a:cubicBezTo>
                    <a:pt x="6" y="44"/>
                    <a:pt x="6" y="43"/>
                    <a:pt x="6" y="43"/>
                  </a:cubicBezTo>
                  <a:cubicBezTo>
                    <a:pt x="5" y="42"/>
                    <a:pt x="4" y="44"/>
                    <a:pt x="4" y="43"/>
                  </a:cubicBezTo>
                  <a:close/>
                  <a:moveTo>
                    <a:pt x="29" y="157"/>
                  </a:moveTo>
                  <a:cubicBezTo>
                    <a:pt x="28" y="157"/>
                    <a:pt x="28" y="160"/>
                    <a:pt x="29" y="159"/>
                  </a:cubicBezTo>
                  <a:cubicBezTo>
                    <a:pt x="30" y="159"/>
                    <a:pt x="31" y="159"/>
                    <a:pt x="31" y="159"/>
                  </a:cubicBezTo>
                  <a:cubicBezTo>
                    <a:pt x="31" y="158"/>
                    <a:pt x="30" y="156"/>
                    <a:pt x="29" y="157"/>
                  </a:cubicBezTo>
                  <a:close/>
                  <a:moveTo>
                    <a:pt x="27" y="155"/>
                  </a:moveTo>
                  <a:cubicBezTo>
                    <a:pt x="27" y="155"/>
                    <a:pt x="27" y="156"/>
                    <a:pt x="28" y="156"/>
                  </a:cubicBezTo>
                  <a:cubicBezTo>
                    <a:pt x="28" y="155"/>
                    <a:pt x="28" y="155"/>
                    <a:pt x="27" y="155"/>
                  </a:cubicBezTo>
                  <a:close/>
                  <a:moveTo>
                    <a:pt x="19" y="152"/>
                  </a:moveTo>
                  <a:cubicBezTo>
                    <a:pt x="20" y="153"/>
                    <a:pt x="20" y="153"/>
                    <a:pt x="21" y="152"/>
                  </a:cubicBezTo>
                  <a:cubicBezTo>
                    <a:pt x="21" y="151"/>
                    <a:pt x="19" y="151"/>
                    <a:pt x="19" y="152"/>
                  </a:cubicBezTo>
                  <a:close/>
                  <a:moveTo>
                    <a:pt x="23" y="154"/>
                  </a:moveTo>
                  <a:cubicBezTo>
                    <a:pt x="23" y="154"/>
                    <a:pt x="24" y="154"/>
                    <a:pt x="24" y="154"/>
                  </a:cubicBezTo>
                  <a:cubicBezTo>
                    <a:pt x="25" y="153"/>
                    <a:pt x="22" y="153"/>
                    <a:pt x="23" y="154"/>
                  </a:cubicBezTo>
                  <a:close/>
                  <a:moveTo>
                    <a:pt x="234" y="85"/>
                  </a:moveTo>
                  <a:cubicBezTo>
                    <a:pt x="234" y="84"/>
                    <a:pt x="232" y="84"/>
                    <a:pt x="231" y="84"/>
                  </a:cubicBezTo>
                  <a:cubicBezTo>
                    <a:pt x="230" y="83"/>
                    <a:pt x="229" y="86"/>
                    <a:pt x="228" y="88"/>
                  </a:cubicBezTo>
                  <a:cubicBezTo>
                    <a:pt x="228" y="89"/>
                    <a:pt x="226" y="91"/>
                    <a:pt x="226" y="91"/>
                  </a:cubicBezTo>
                  <a:cubicBezTo>
                    <a:pt x="226" y="91"/>
                    <a:pt x="218" y="91"/>
                    <a:pt x="218" y="91"/>
                  </a:cubicBezTo>
                  <a:cubicBezTo>
                    <a:pt x="217" y="91"/>
                    <a:pt x="215" y="92"/>
                    <a:pt x="214" y="93"/>
                  </a:cubicBezTo>
                  <a:cubicBezTo>
                    <a:pt x="214" y="93"/>
                    <a:pt x="214" y="93"/>
                    <a:pt x="215" y="93"/>
                  </a:cubicBezTo>
                  <a:cubicBezTo>
                    <a:pt x="215" y="95"/>
                    <a:pt x="213" y="96"/>
                    <a:pt x="210" y="96"/>
                  </a:cubicBezTo>
                  <a:cubicBezTo>
                    <a:pt x="209" y="96"/>
                    <a:pt x="209" y="96"/>
                    <a:pt x="208" y="96"/>
                  </a:cubicBezTo>
                  <a:cubicBezTo>
                    <a:pt x="208" y="96"/>
                    <a:pt x="208" y="96"/>
                    <a:pt x="208" y="97"/>
                  </a:cubicBezTo>
                  <a:cubicBezTo>
                    <a:pt x="208" y="97"/>
                    <a:pt x="208" y="97"/>
                    <a:pt x="208" y="97"/>
                  </a:cubicBezTo>
                  <a:cubicBezTo>
                    <a:pt x="207" y="98"/>
                    <a:pt x="204" y="100"/>
                    <a:pt x="202" y="101"/>
                  </a:cubicBezTo>
                  <a:cubicBezTo>
                    <a:pt x="200" y="102"/>
                    <a:pt x="198" y="101"/>
                    <a:pt x="198" y="100"/>
                  </a:cubicBezTo>
                  <a:cubicBezTo>
                    <a:pt x="198" y="98"/>
                    <a:pt x="199" y="98"/>
                    <a:pt x="199" y="99"/>
                  </a:cubicBezTo>
                  <a:cubicBezTo>
                    <a:pt x="199" y="99"/>
                    <a:pt x="200" y="99"/>
                    <a:pt x="200" y="99"/>
                  </a:cubicBezTo>
                  <a:cubicBezTo>
                    <a:pt x="200" y="98"/>
                    <a:pt x="200" y="98"/>
                    <a:pt x="200" y="97"/>
                  </a:cubicBezTo>
                  <a:cubicBezTo>
                    <a:pt x="199" y="97"/>
                    <a:pt x="200" y="94"/>
                    <a:pt x="199" y="94"/>
                  </a:cubicBezTo>
                  <a:cubicBezTo>
                    <a:pt x="198" y="94"/>
                    <a:pt x="196" y="96"/>
                    <a:pt x="197" y="94"/>
                  </a:cubicBezTo>
                  <a:cubicBezTo>
                    <a:pt x="197" y="93"/>
                    <a:pt x="199" y="92"/>
                    <a:pt x="198" y="90"/>
                  </a:cubicBezTo>
                  <a:cubicBezTo>
                    <a:pt x="196" y="88"/>
                    <a:pt x="194" y="88"/>
                    <a:pt x="194" y="90"/>
                  </a:cubicBezTo>
                  <a:cubicBezTo>
                    <a:pt x="193" y="91"/>
                    <a:pt x="192" y="90"/>
                    <a:pt x="192" y="92"/>
                  </a:cubicBezTo>
                  <a:cubicBezTo>
                    <a:pt x="191" y="93"/>
                    <a:pt x="191" y="95"/>
                    <a:pt x="191" y="96"/>
                  </a:cubicBezTo>
                  <a:cubicBezTo>
                    <a:pt x="191" y="98"/>
                    <a:pt x="191" y="99"/>
                    <a:pt x="189" y="100"/>
                  </a:cubicBezTo>
                  <a:cubicBezTo>
                    <a:pt x="188" y="101"/>
                    <a:pt x="187" y="98"/>
                    <a:pt x="188" y="95"/>
                  </a:cubicBezTo>
                  <a:cubicBezTo>
                    <a:pt x="188" y="93"/>
                    <a:pt x="189" y="91"/>
                    <a:pt x="188" y="91"/>
                  </a:cubicBezTo>
                  <a:cubicBezTo>
                    <a:pt x="187" y="91"/>
                    <a:pt x="189" y="89"/>
                    <a:pt x="192" y="88"/>
                  </a:cubicBezTo>
                  <a:cubicBezTo>
                    <a:pt x="194" y="88"/>
                    <a:pt x="196" y="88"/>
                    <a:pt x="196" y="87"/>
                  </a:cubicBezTo>
                  <a:cubicBezTo>
                    <a:pt x="196" y="87"/>
                    <a:pt x="196" y="87"/>
                    <a:pt x="197" y="87"/>
                  </a:cubicBezTo>
                  <a:cubicBezTo>
                    <a:pt x="196" y="87"/>
                    <a:pt x="196" y="87"/>
                    <a:pt x="195" y="86"/>
                  </a:cubicBezTo>
                  <a:cubicBezTo>
                    <a:pt x="195" y="86"/>
                    <a:pt x="195" y="87"/>
                    <a:pt x="195" y="87"/>
                  </a:cubicBezTo>
                  <a:cubicBezTo>
                    <a:pt x="194" y="87"/>
                    <a:pt x="194" y="86"/>
                    <a:pt x="193" y="86"/>
                  </a:cubicBezTo>
                  <a:cubicBezTo>
                    <a:pt x="191" y="86"/>
                    <a:pt x="190" y="87"/>
                    <a:pt x="189" y="87"/>
                  </a:cubicBezTo>
                  <a:cubicBezTo>
                    <a:pt x="187" y="86"/>
                    <a:pt x="188" y="85"/>
                    <a:pt x="187" y="85"/>
                  </a:cubicBezTo>
                  <a:cubicBezTo>
                    <a:pt x="186" y="85"/>
                    <a:pt x="188" y="83"/>
                    <a:pt x="186" y="84"/>
                  </a:cubicBezTo>
                  <a:cubicBezTo>
                    <a:pt x="184" y="85"/>
                    <a:pt x="182" y="87"/>
                    <a:pt x="181" y="86"/>
                  </a:cubicBezTo>
                  <a:cubicBezTo>
                    <a:pt x="180" y="85"/>
                    <a:pt x="179" y="86"/>
                    <a:pt x="178" y="86"/>
                  </a:cubicBezTo>
                  <a:cubicBezTo>
                    <a:pt x="177" y="85"/>
                    <a:pt x="181" y="82"/>
                    <a:pt x="182" y="83"/>
                  </a:cubicBezTo>
                  <a:cubicBezTo>
                    <a:pt x="183" y="83"/>
                    <a:pt x="183" y="82"/>
                    <a:pt x="184" y="82"/>
                  </a:cubicBezTo>
                  <a:cubicBezTo>
                    <a:pt x="183" y="82"/>
                    <a:pt x="181" y="81"/>
                    <a:pt x="180" y="82"/>
                  </a:cubicBezTo>
                  <a:cubicBezTo>
                    <a:pt x="180" y="82"/>
                    <a:pt x="179" y="82"/>
                    <a:pt x="178" y="81"/>
                  </a:cubicBezTo>
                  <a:cubicBezTo>
                    <a:pt x="178" y="81"/>
                    <a:pt x="177" y="81"/>
                    <a:pt x="176" y="81"/>
                  </a:cubicBezTo>
                  <a:cubicBezTo>
                    <a:pt x="175" y="80"/>
                    <a:pt x="175" y="80"/>
                    <a:pt x="174" y="80"/>
                  </a:cubicBezTo>
                  <a:cubicBezTo>
                    <a:pt x="174" y="81"/>
                    <a:pt x="173" y="80"/>
                    <a:pt x="172" y="80"/>
                  </a:cubicBezTo>
                  <a:cubicBezTo>
                    <a:pt x="171" y="79"/>
                    <a:pt x="172" y="79"/>
                    <a:pt x="171" y="78"/>
                  </a:cubicBezTo>
                  <a:cubicBezTo>
                    <a:pt x="170" y="77"/>
                    <a:pt x="170" y="79"/>
                    <a:pt x="170" y="79"/>
                  </a:cubicBezTo>
                  <a:cubicBezTo>
                    <a:pt x="106" y="79"/>
                    <a:pt x="106" y="79"/>
                    <a:pt x="106" y="79"/>
                  </a:cubicBezTo>
                  <a:cubicBezTo>
                    <a:pt x="106" y="79"/>
                    <a:pt x="107" y="80"/>
                    <a:pt x="107" y="80"/>
                  </a:cubicBezTo>
                  <a:cubicBezTo>
                    <a:pt x="107" y="80"/>
                    <a:pt x="107" y="81"/>
                    <a:pt x="107" y="82"/>
                  </a:cubicBezTo>
                  <a:cubicBezTo>
                    <a:pt x="107" y="83"/>
                    <a:pt x="107" y="84"/>
                    <a:pt x="106" y="84"/>
                  </a:cubicBezTo>
                  <a:cubicBezTo>
                    <a:pt x="106" y="84"/>
                    <a:pt x="105" y="84"/>
                    <a:pt x="106" y="83"/>
                  </a:cubicBezTo>
                  <a:cubicBezTo>
                    <a:pt x="107" y="83"/>
                    <a:pt x="106" y="82"/>
                    <a:pt x="106" y="82"/>
                  </a:cubicBezTo>
                  <a:cubicBezTo>
                    <a:pt x="105" y="82"/>
                    <a:pt x="105" y="81"/>
                    <a:pt x="105" y="81"/>
                  </a:cubicBezTo>
                  <a:cubicBezTo>
                    <a:pt x="104" y="81"/>
                    <a:pt x="103" y="81"/>
                    <a:pt x="102" y="81"/>
                  </a:cubicBezTo>
                  <a:cubicBezTo>
                    <a:pt x="102" y="81"/>
                    <a:pt x="102" y="81"/>
                    <a:pt x="102" y="81"/>
                  </a:cubicBezTo>
                  <a:cubicBezTo>
                    <a:pt x="102" y="82"/>
                    <a:pt x="102" y="83"/>
                    <a:pt x="103" y="84"/>
                  </a:cubicBezTo>
                  <a:cubicBezTo>
                    <a:pt x="104" y="85"/>
                    <a:pt x="103" y="86"/>
                    <a:pt x="104" y="86"/>
                  </a:cubicBezTo>
                  <a:cubicBezTo>
                    <a:pt x="105" y="87"/>
                    <a:pt x="105" y="87"/>
                    <a:pt x="104" y="87"/>
                  </a:cubicBezTo>
                  <a:cubicBezTo>
                    <a:pt x="103" y="87"/>
                    <a:pt x="104" y="88"/>
                    <a:pt x="103" y="89"/>
                  </a:cubicBezTo>
                  <a:cubicBezTo>
                    <a:pt x="103" y="91"/>
                    <a:pt x="103" y="94"/>
                    <a:pt x="103" y="95"/>
                  </a:cubicBezTo>
                  <a:cubicBezTo>
                    <a:pt x="103" y="96"/>
                    <a:pt x="102" y="98"/>
                    <a:pt x="102" y="99"/>
                  </a:cubicBezTo>
                  <a:cubicBezTo>
                    <a:pt x="103" y="100"/>
                    <a:pt x="104" y="101"/>
                    <a:pt x="103" y="102"/>
                  </a:cubicBezTo>
                  <a:cubicBezTo>
                    <a:pt x="103" y="104"/>
                    <a:pt x="103" y="104"/>
                    <a:pt x="103" y="105"/>
                  </a:cubicBezTo>
                  <a:cubicBezTo>
                    <a:pt x="104" y="106"/>
                    <a:pt x="104" y="108"/>
                    <a:pt x="104" y="108"/>
                  </a:cubicBezTo>
                  <a:cubicBezTo>
                    <a:pt x="105" y="109"/>
                    <a:pt x="105" y="110"/>
                    <a:pt x="106" y="110"/>
                  </a:cubicBezTo>
                  <a:cubicBezTo>
                    <a:pt x="106" y="111"/>
                    <a:pt x="107" y="111"/>
                    <a:pt x="107" y="112"/>
                  </a:cubicBezTo>
                  <a:cubicBezTo>
                    <a:pt x="107" y="113"/>
                    <a:pt x="107" y="113"/>
                    <a:pt x="108" y="113"/>
                  </a:cubicBezTo>
                  <a:cubicBezTo>
                    <a:pt x="109" y="114"/>
                    <a:pt x="108" y="115"/>
                    <a:pt x="108" y="115"/>
                  </a:cubicBezTo>
                  <a:cubicBezTo>
                    <a:pt x="108" y="116"/>
                    <a:pt x="109" y="116"/>
                    <a:pt x="111" y="118"/>
                  </a:cubicBezTo>
                  <a:cubicBezTo>
                    <a:pt x="112" y="119"/>
                    <a:pt x="111" y="120"/>
                    <a:pt x="112" y="120"/>
                  </a:cubicBezTo>
                  <a:cubicBezTo>
                    <a:pt x="113" y="120"/>
                    <a:pt x="114" y="120"/>
                    <a:pt x="115" y="121"/>
                  </a:cubicBezTo>
                  <a:cubicBezTo>
                    <a:pt x="116" y="122"/>
                    <a:pt x="116" y="121"/>
                    <a:pt x="117" y="121"/>
                  </a:cubicBezTo>
                  <a:cubicBezTo>
                    <a:pt x="117" y="122"/>
                    <a:pt x="119" y="123"/>
                    <a:pt x="119" y="124"/>
                  </a:cubicBezTo>
                  <a:cubicBezTo>
                    <a:pt x="119" y="124"/>
                    <a:pt x="119" y="125"/>
                    <a:pt x="119" y="125"/>
                  </a:cubicBezTo>
                  <a:cubicBezTo>
                    <a:pt x="125" y="125"/>
                    <a:pt x="125" y="125"/>
                    <a:pt x="125" y="125"/>
                  </a:cubicBezTo>
                  <a:cubicBezTo>
                    <a:pt x="125" y="125"/>
                    <a:pt x="126" y="126"/>
                    <a:pt x="127" y="126"/>
                  </a:cubicBezTo>
                  <a:cubicBezTo>
                    <a:pt x="128" y="126"/>
                    <a:pt x="133" y="128"/>
                    <a:pt x="133" y="128"/>
                  </a:cubicBezTo>
                  <a:cubicBezTo>
                    <a:pt x="140" y="128"/>
                    <a:pt x="140" y="128"/>
                    <a:pt x="140" y="128"/>
                  </a:cubicBezTo>
                  <a:cubicBezTo>
                    <a:pt x="141" y="127"/>
                    <a:pt x="141" y="127"/>
                    <a:pt x="141" y="127"/>
                  </a:cubicBezTo>
                  <a:cubicBezTo>
                    <a:pt x="144" y="127"/>
                    <a:pt x="144" y="127"/>
                    <a:pt x="144" y="127"/>
                  </a:cubicBezTo>
                  <a:cubicBezTo>
                    <a:pt x="144" y="127"/>
                    <a:pt x="147" y="129"/>
                    <a:pt x="147" y="130"/>
                  </a:cubicBezTo>
                  <a:cubicBezTo>
                    <a:pt x="147" y="130"/>
                    <a:pt x="149" y="131"/>
                    <a:pt x="149" y="131"/>
                  </a:cubicBezTo>
                  <a:cubicBezTo>
                    <a:pt x="149" y="132"/>
                    <a:pt x="149" y="133"/>
                    <a:pt x="149" y="133"/>
                  </a:cubicBezTo>
                  <a:cubicBezTo>
                    <a:pt x="150" y="133"/>
                    <a:pt x="152" y="134"/>
                    <a:pt x="152" y="134"/>
                  </a:cubicBezTo>
                  <a:cubicBezTo>
                    <a:pt x="152" y="134"/>
                    <a:pt x="153" y="132"/>
                    <a:pt x="154" y="132"/>
                  </a:cubicBezTo>
                  <a:cubicBezTo>
                    <a:pt x="155" y="132"/>
                    <a:pt x="158" y="133"/>
                    <a:pt x="158" y="134"/>
                  </a:cubicBezTo>
                  <a:cubicBezTo>
                    <a:pt x="158" y="136"/>
                    <a:pt x="160" y="137"/>
                    <a:pt x="160" y="138"/>
                  </a:cubicBezTo>
                  <a:cubicBezTo>
                    <a:pt x="161" y="138"/>
                    <a:pt x="160" y="139"/>
                    <a:pt x="161" y="139"/>
                  </a:cubicBezTo>
                  <a:cubicBezTo>
                    <a:pt x="161" y="140"/>
                    <a:pt x="161" y="141"/>
                    <a:pt x="161" y="141"/>
                  </a:cubicBezTo>
                  <a:cubicBezTo>
                    <a:pt x="162" y="141"/>
                    <a:pt x="164" y="142"/>
                    <a:pt x="165" y="142"/>
                  </a:cubicBezTo>
                  <a:cubicBezTo>
                    <a:pt x="165" y="142"/>
                    <a:pt x="165" y="142"/>
                    <a:pt x="166" y="142"/>
                  </a:cubicBezTo>
                  <a:cubicBezTo>
                    <a:pt x="166" y="140"/>
                    <a:pt x="164" y="140"/>
                    <a:pt x="165" y="139"/>
                  </a:cubicBezTo>
                  <a:cubicBezTo>
                    <a:pt x="166" y="138"/>
                    <a:pt x="165" y="137"/>
                    <a:pt x="166" y="137"/>
                  </a:cubicBezTo>
                  <a:cubicBezTo>
                    <a:pt x="166" y="137"/>
                    <a:pt x="167" y="136"/>
                    <a:pt x="167" y="136"/>
                  </a:cubicBezTo>
                  <a:cubicBezTo>
                    <a:pt x="167" y="135"/>
                    <a:pt x="168" y="135"/>
                    <a:pt x="169" y="135"/>
                  </a:cubicBezTo>
                  <a:cubicBezTo>
                    <a:pt x="169" y="135"/>
                    <a:pt x="171" y="134"/>
                    <a:pt x="171" y="133"/>
                  </a:cubicBezTo>
                  <a:cubicBezTo>
                    <a:pt x="171" y="133"/>
                    <a:pt x="171" y="133"/>
                    <a:pt x="172" y="133"/>
                  </a:cubicBezTo>
                  <a:cubicBezTo>
                    <a:pt x="173" y="133"/>
                    <a:pt x="173" y="132"/>
                    <a:pt x="173" y="132"/>
                  </a:cubicBezTo>
                  <a:cubicBezTo>
                    <a:pt x="174" y="132"/>
                    <a:pt x="175" y="132"/>
                    <a:pt x="175" y="132"/>
                  </a:cubicBezTo>
                  <a:cubicBezTo>
                    <a:pt x="175" y="131"/>
                    <a:pt x="175" y="132"/>
                    <a:pt x="176" y="132"/>
                  </a:cubicBezTo>
                  <a:cubicBezTo>
                    <a:pt x="176" y="133"/>
                    <a:pt x="178" y="133"/>
                    <a:pt x="178" y="132"/>
                  </a:cubicBezTo>
                  <a:cubicBezTo>
                    <a:pt x="178" y="132"/>
                    <a:pt x="179" y="132"/>
                    <a:pt x="179" y="133"/>
                  </a:cubicBezTo>
                  <a:cubicBezTo>
                    <a:pt x="180" y="134"/>
                    <a:pt x="180" y="133"/>
                    <a:pt x="181" y="134"/>
                  </a:cubicBezTo>
                  <a:cubicBezTo>
                    <a:pt x="182" y="134"/>
                    <a:pt x="182" y="133"/>
                    <a:pt x="182" y="133"/>
                  </a:cubicBezTo>
                  <a:cubicBezTo>
                    <a:pt x="182" y="132"/>
                    <a:pt x="183" y="134"/>
                    <a:pt x="184" y="134"/>
                  </a:cubicBezTo>
                  <a:cubicBezTo>
                    <a:pt x="185" y="134"/>
                    <a:pt x="184" y="134"/>
                    <a:pt x="184" y="133"/>
                  </a:cubicBezTo>
                  <a:cubicBezTo>
                    <a:pt x="183" y="132"/>
                    <a:pt x="184" y="132"/>
                    <a:pt x="183" y="132"/>
                  </a:cubicBezTo>
                  <a:cubicBezTo>
                    <a:pt x="183" y="131"/>
                    <a:pt x="184" y="131"/>
                    <a:pt x="185" y="131"/>
                  </a:cubicBezTo>
                  <a:cubicBezTo>
                    <a:pt x="187" y="131"/>
                    <a:pt x="186" y="131"/>
                    <a:pt x="187" y="130"/>
                  </a:cubicBezTo>
                  <a:cubicBezTo>
                    <a:pt x="187" y="130"/>
                    <a:pt x="188" y="130"/>
                    <a:pt x="188" y="131"/>
                  </a:cubicBezTo>
                  <a:cubicBezTo>
                    <a:pt x="188" y="132"/>
                    <a:pt x="190" y="131"/>
                    <a:pt x="191" y="131"/>
                  </a:cubicBezTo>
                  <a:cubicBezTo>
                    <a:pt x="192" y="131"/>
                    <a:pt x="193" y="131"/>
                    <a:pt x="193" y="132"/>
                  </a:cubicBezTo>
                  <a:cubicBezTo>
                    <a:pt x="193" y="133"/>
                    <a:pt x="194" y="133"/>
                    <a:pt x="195" y="132"/>
                  </a:cubicBezTo>
                  <a:cubicBezTo>
                    <a:pt x="196" y="132"/>
                    <a:pt x="196" y="131"/>
                    <a:pt x="197" y="132"/>
                  </a:cubicBezTo>
                  <a:cubicBezTo>
                    <a:pt x="198" y="132"/>
                    <a:pt x="198" y="133"/>
                    <a:pt x="199" y="134"/>
                  </a:cubicBezTo>
                  <a:cubicBezTo>
                    <a:pt x="200" y="135"/>
                    <a:pt x="199" y="136"/>
                    <a:pt x="199" y="137"/>
                  </a:cubicBezTo>
                  <a:cubicBezTo>
                    <a:pt x="200" y="137"/>
                    <a:pt x="199" y="138"/>
                    <a:pt x="200" y="139"/>
                  </a:cubicBezTo>
                  <a:cubicBezTo>
                    <a:pt x="201" y="140"/>
                    <a:pt x="200" y="141"/>
                    <a:pt x="201" y="142"/>
                  </a:cubicBezTo>
                  <a:cubicBezTo>
                    <a:pt x="202" y="142"/>
                    <a:pt x="203" y="143"/>
                    <a:pt x="203" y="144"/>
                  </a:cubicBezTo>
                  <a:cubicBezTo>
                    <a:pt x="203" y="144"/>
                    <a:pt x="204" y="145"/>
                    <a:pt x="205" y="144"/>
                  </a:cubicBezTo>
                  <a:cubicBezTo>
                    <a:pt x="205" y="143"/>
                    <a:pt x="205" y="142"/>
                    <a:pt x="206" y="141"/>
                  </a:cubicBezTo>
                  <a:cubicBezTo>
                    <a:pt x="206" y="140"/>
                    <a:pt x="205" y="137"/>
                    <a:pt x="204" y="136"/>
                  </a:cubicBezTo>
                  <a:cubicBezTo>
                    <a:pt x="204" y="136"/>
                    <a:pt x="204" y="135"/>
                    <a:pt x="204" y="134"/>
                  </a:cubicBezTo>
                  <a:cubicBezTo>
                    <a:pt x="203" y="133"/>
                    <a:pt x="202" y="131"/>
                    <a:pt x="202" y="130"/>
                  </a:cubicBezTo>
                  <a:cubicBezTo>
                    <a:pt x="202" y="128"/>
                    <a:pt x="204" y="126"/>
                    <a:pt x="205" y="125"/>
                  </a:cubicBezTo>
                  <a:cubicBezTo>
                    <a:pt x="206" y="124"/>
                    <a:pt x="207" y="125"/>
                    <a:pt x="207" y="124"/>
                  </a:cubicBezTo>
                  <a:cubicBezTo>
                    <a:pt x="207" y="123"/>
                    <a:pt x="208" y="122"/>
                    <a:pt x="209" y="122"/>
                  </a:cubicBezTo>
                  <a:cubicBezTo>
                    <a:pt x="210" y="122"/>
                    <a:pt x="210" y="122"/>
                    <a:pt x="210" y="121"/>
                  </a:cubicBezTo>
                  <a:cubicBezTo>
                    <a:pt x="211" y="121"/>
                    <a:pt x="212" y="120"/>
                    <a:pt x="213" y="120"/>
                  </a:cubicBezTo>
                  <a:cubicBezTo>
                    <a:pt x="214" y="119"/>
                    <a:pt x="213" y="119"/>
                    <a:pt x="213" y="118"/>
                  </a:cubicBezTo>
                  <a:cubicBezTo>
                    <a:pt x="213" y="117"/>
                    <a:pt x="213" y="117"/>
                    <a:pt x="214" y="117"/>
                  </a:cubicBezTo>
                  <a:cubicBezTo>
                    <a:pt x="214" y="118"/>
                    <a:pt x="215" y="118"/>
                    <a:pt x="215" y="117"/>
                  </a:cubicBezTo>
                  <a:cubicBezTo>
                    <a:pt x="216" y="117"/>
                    <a:pt x="217" y="116"/>
                    <a:pt x="216" y="116"/>
                  </a:cubicBezTo>
                  <a:cubicBezTo>
                    <a:pt x="215" y="116"/>
                    <a:pt x="214" y="115"/>
                    <a:pt x="215" y="115"/>
                  </a:cubicBezTo>
                  <a:cubicBezTo>
                    <a:pt x="216" y="115"/>
                    <a:pt x="215" y="114"/>
                    <a:pt x="214" y="114"/>
                  </a:cubicBezTo>
                  <a:cubicBezTo>
                    <a:pt x="213" y="113"/>
                    <a:pt x="214" y="113"/>
                    <a:pt x="214" y="112"/>
                  </a:cubicBezTo>
                  <a:cubicBezTo>
                    <a:pt x="215" y="112"/>
                    <a:pt x="213" y="111"/>
                    <a:pt x="213" y="110"/>
                  </a:cubicBezTo>
                  <a:cubicBezTo>
                    <a:pt x="212" y="110"/>
                    <a:pt x="213" y="110"/>
                    <a:pt x="214" y="110"/>
                  </a:cubicBezTo>
                  <a:cubicBezTo>
                    <a:pt x="214" y="110"/>
                    <a:pt x="214" y="107"/>
                    <a:pt x="214" y="107"/>
                  </a:cubicBezTo>
                  <a:cubicBezTo>
                    <a:pt x="214" y="106"/>
                    <a:pt x="215" y="106"/>
                    <a:pt x="215" y="107"/>
                  </a:cubicBezTo>
                  <a:cubicBezTo>
                    <a:pt x="214" y="107"/>
                    <a:pt x="214" y="108"/>
                    <a:pt x="215" y="109"/>
                  </a:cubicBezTo>
                  <a:cubicBezTo>
                    <a:pt x="215" y="110"/>
                    <a:pt x="215" y="110"/>
                    <a:pt x="215" y="112"/>
                  </a:cubicBezTo>
                  <a:cubicBezTo>
                    <a:pt x="215" y="113"/>
                    <a:pt x="215" y="113"/>
                    <a:pt x="216" y="111"/>
                  </a:cubicBezTo>
                  <a:cubicBezTo>
                    <a:pt x="217" y="109"/>
                    <a:pt x="217" y="108"/>
                    <a:pt x="217" y="108"/>
                  </a:cubicBezTo>
                  <a:cubicBezTo>
                    <a:pt x="216" y="108"/>
                    <a:pt x="216" y="106"/>
                    <a:pt x="217" y="107"/>
                  </a:cubicBezTo>
                  <a:cubicBezTo>
                    <a:pt x="217" y="108"/>
                    <a:pt x="217" y="108"/>
                    <a:pt x="218" y="107"/>
                  </a:cubicBezTo>
                  <a:cubicBezTo>
                    <a:pt x="219" y="106"/>
                    <a:pt x="220" y="104"/>
                    <a:pt x="220" y="104"/>
                  </a:cubicBezTo>
                  <a:cubicBezTo>
                    <a:pt x="219" y="104"/>
                    <a:pt x="220" y="103"/>
                    <a:pt x="221" y="103"/>
                  </a:cubicBezTo>
                  <a:cubicBezTo>
                    <a:pt x="222" y="103"/>
                    <a:pt x="224" y="103"/>
                    <a:pt x="224" y="102"/>
                  </a:cubicBezTo>
                  <a:cubicBezTo>
                    <a:pt x="225" y="101"/>
                    <a:pt x="221" y="103"/>
                    <a:pt x="221" y="102"/>
                  </a:cubicBezTo>
                  <a:cubicBezTo>
                    <a:pt x="221" y="102"/>
                    <a:pt x="223" y="101"/>
                    <a:pt x="224" y="101"/>
                  </a:cubicBezTo>
                  <a:cubicBezTo>
                    <a:pt x="226" y="101"/>
                    <a:pt x="225" y="99"/>
                    <a:pt x="226" y="100"/>
                  </a:cubicBezTo>
                  <a:cubicBezTo>
                    <a:pt x="226" y="101"/>
                    <a:pt x="227" y="101"/>
                    <a:pt x="228" y="100"/>
                  </a:cubicBezTo>
                  <a:cubicBezTo>
                    <a:pt x="228" y="100"/>
                    <a:pt x="228" y="99"/>
                    <a:pt x="227" y="98"/>
                  </a:cubicBezTo>
                  <a:cubicBezTo>
                    <a:pt x="226" y="98"/>
                    <a:pt x="228" y="98"/>
                    <a:pt x="227" y="97"/>
                  </a:cubicBezTo>
                  <a:cubicBezTo>
                    <a:pt x="227" y="97"/>
                    <a:pt x="228" y="95"/>
                    <a:pt x="229" y="95"/>
                  </a:cubicBezTo>
                  <a:cubicBezTo>
                    <a:pt x="230" y="95"/>
                    <a:pt x="229" y="94"/>
                    <a:pt x="230" y="94"/>
                  </a:cubicBezTo>
                  <a:cubicBezTo>
                    <a:pt x="231" y="94"/>
                    <a:pt x="231" y="93"/>
                    <a:pt x="232" y="92"/>
                  </a:cubicBezTo>
                  <a:cubicBezTo>
                    <a:pt x="233" y="92"/>
                    <a:pt x="234" y="93"/>
                    <a:pt x="235" y="92"/>
                  </a:cubicBezTo>
                  <a:cubicBezTo>
                    <a:pt x="235" y="92"/>
                    <a:pt x="236" y="91"/>
                    <a:pt x="236" y="91"/>
                  </a:cubicBezTo>
                  <a:cubicBezTo>
                    <a:pt x="234" y="88"/>
                    <a:pt x="235" y="85"/>
                    <a:pt x="234" y="8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6" name="Freeform 308">
              <a:extLst>
                <a:ext uri="{FF2B5EF4-FFF2-40B4-BE49-F238E27FC236}">
                  <a16:creationId xmlns:a16="http://schemas.microsoft.com/office/drawing/2014/main" id="{E80561C6-2B53-4DE7-8326-3AE6260DE7AD}"/>
                </a:ext>
              </a:extLst>
            </p:cNvPr>
            <p:cNvSpPr>
              <a:spLocks noEditPoints="1"/>
            </p:cNvSpPr>
            <p:nvPr/>
          </p:nvSpPr>
          <p:spPr bwMode="auto">
            <a:xfrm>
              <a:off x="-3603625" y="1835150"/>
              <a:ext cx="107950" cy="79375"/>
            </a:xfrm>
            <a:custGeom>
              <a:avLst/>
              <a:gdLst>
                <a:gd name="T0" fmla="*/ 30 w 30"/>
                <a:gd name="T1" fmla="*/ 4 h 22"/>
                <a:gd name="T2" fmla="*/ 28 w 30"/>
                <a:gd name="T3" fmla="*/ 4 h 22"/>
                <a:gd name="T4" fmla="*/ 25 w 30"/>
                <a:gd name="T5" fmla="*/ 3 h 22"/>
                <a:gd name="T6" fmla="*/ 24 w 30"/>
                <a:gd name="T7" fmla="*/ 3 h 22"/>
                <a:gd name="T8" fmla="*/ 22 w 30"/>
                <a:gd name="T9" fmla="*/ 3 h 22"/>
                <a:gd name="T10" fmla="*/ 20 w 30"/>
                <a:gd name="T11" fmla="*/ 2 h 22"/>
                <a:gd name="T12" fmla="*/ 18 w 30"/>
                <a:gd name="T13" fmla="*/ 2 h 22"/>
                <a:gd name="T14" fmla="*/ 14 w 30"/>
                <a:gd name="T15" fmla="*/ 1 h 22"/>
                <a:gd name="T16" fmla="*/ 7 w 30"/>
                <a:gd name="T17" fmla="*/ 1 h 22"/>
                <a:gd name="T18" fmla="*/ 4 w 30"/>
                <a:gd name="T19" fmla="*/ 0 h 22"/>
                <a:gd name="T20" fmla="*/ 2 w 30"/>
                <a:gd name="T21" fmla="*/ 2 h 22"/>
                <a:gd name="T22" fmla="*/ 1 w 30"/>
                <a:gd name="T23" fmla="*/ 3 h 22"/>
                <a:gd name="T24" fmla="*/ 2 w 30"/>
                <a:gd name="T25" fmla="*/ 6 h 22"/>
                <a:gd name="T26" fmla="*/ 3 w 30"/>
                <a:gd name="T27" fmla="*/ 5 h 22"/>
                <a:gd name="T28" fmla="*/ 3 w 30"/>
                <a:gd name="T29" fmla="*/ 5 h 22"/>
                <a:gd name="T30" fmla="*/ 5 w 30"/>
                <a:gd name="T31" fmla="*/ 6 h 22"/>
                <a:gd name="T32" fmla="*/ 6 w 30"/>
                <a:gd name="T33" fmla="*/ 6 h 22"/>
                <a:gd name="T34" fmla="*/ 7 w 30"/>
                <a:gd name="T35" fmla="*/ 6 h 22"/>
                <a:gd name="T36" fmla="*/ 8 w 30"/>
                <a:gd name="T37" fmla="*/ 7 h 22"/>
                <a:gd name="T38" fmla="*/ 6 w 30"/>
                <a:gd name="T39" fmla="*/ 8 h 22"/>
                <a:gd name="T40" fmla="*/ 6 w 30"/>
                <a:gd name="T41" fmla="*/ 10 h 22"/>
                <a:gd name="T42" fmla="*/ 6 w 30"/>
                <a:gd name="T43" fmla="*/ 12 h 22"/>
                <a:gd name="T44" fmla="*/ 5 w 30"/>
                <a:gd name="T45" fmla="*/ 13 h 22"/>
                <a:gd name="T46" fmla="*/ 6 w 30"/>
                <a:gd name="T47" fmla="*/ 14 h 22"/>
                <a:gd name="T48" fmla="*/ 5 w 30"/>
                <a:gd name="T49" fmla="*/ 15 h 22"/>
                <a:gd name="T50" fmla="*/ 6 w 30"/>
                <a:gd name="T51" fmla="*/ 17 h 22"/>
                <a:gd name="T52" fmla="*/ 5 w 30"/>
                <a:gd name="T53" fmla="*/ 18 h 22"/>
                <a:gd name="T54" fmla="*/ 5 w 30"/>
                <a:gd name="T55" fmla="*/ 19 h 22"/>
                <a:gd name="T56" fmla="*/ 7 w 30"/>
                <a:gd name="T57" fmla="*/ 19 h 22"/>
                <a:gd name="T58" fmla="*/ 9 w 30"/>
                <a:gd name="T59" fmla="*/ 22 h 22"/>
                <a:gd name="T60" fmla="*/ 10 w 30"/>
                <a:gd name="T61" fmla="*/ 21 h 22"/>
                <a:gd name="T62" fmla="*/ 11 w 30"/>
                <a:gd name="T63" fmla="*/ 21 h 22"/>
                <a:gd name="T64" fmla="*/ 13 w 30"/>
                <a:gd name="T65" fmla="*/ 20 h 22"/>
                <a:gd name="T66" fmla="*/ 16 w 30"/>
                <a:gd name="T67" fmla="*/ 20 h 22"/>
                <a:gd name="T68" fmla="*/ 18 w 30"/>
                <a:gd name="T69" fmla="*/ 19 h 22"/>
                <a:gd name="T70" fmla="*/ 20 w 30"/>
                <a:gd name="T71" fmla="*/ 18 h 22"/>
                <a:gd name="T72" fmla="*/ 21 w 30"/>
                <a:gd name="T73" fmla="*/ 16 h 22"/>
                <a:gd name="T74" fmla="*/ 22 w 30"/>
                <a:gd name="T75" fmla="*/ 14 h 22"/>
                <a:gd name="T76" fmla="*/ 22 w 30"/>
                <a:gd name="T77" fmla="*/ 11 h 22"/>
                <a:gd name="T78" fmla="*/ 24 w 30"/>
                <a:gd name="T79" fmla="*/ 9 h 22"/>
                <a:gd name="T80" fmla="*/ 27 w 30"/>
                <a:gd name="T81" fmla="*/ 8 h 22"/>
                <a:gd name="T82" fmla="*/ 29 w 30"/>
                <a:gd name="T83" fmla="*/ 6 h 22"/>
                <a:gd name="T84" fmla="*/ 30 w 30"/>
                <a:gd name="T85" fmla="*/ 4 h 22"/>
                <a:gd name="T86" fmla="*/ 30 w 30"/>
                <a:gd name="T87" fmla="*/ 12 h 22"/>
                <a:gd name="T88" fmla="*/ 28 w 30"/>
                <a:gd name="T89" fmla="*/ 12 h 22"/>
                <a:gd name="T90" fmla="*/ 30 w 30"/>
                <a:gd name="T91"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22">
                  <a:moveTo>
                    <a:pt x="30" y="4"/>
                  </a:moveTo>
                  <a:cubicBezTo>
                    <a:pt x="29" y="4"/>
                    <a:pt x="28" y="4"/>
                    <a:pt x="28" y="4"/>
                  </a:cubicBezTo>
                  <a:cubicBezTo>
                    <a:pt x="27" y="4"/>
                    <a:pt x="25" y="4"/>
                    <a:pt x="25" y="3"/>
                  </a:cubicBezTo>
                  <a:cubicBezTo>
                    <a:pt x="24" y="3"/>
                    <a:pt x="24" y="3"/>
                    <a:pt x="24" y="3"/>
                  </a:cubicBezTo>
                  <a:cubicBezTo>
                    <a:pt x="24" y="4"/>
                    <a:pt x="23" y="4"/>
                    <a:pt x="22" y="3"/>
                  </a:cubicBezTo>
                  <a:cubicBezTo>
                    <a:pt x="21" y="3"/>
                    <a:pt x="20" y="3"/>
                    <a:pt x="20" y="2"/>
                  </a:cubicBezTo>
                  <a:cubicBezTo>
                    <a:pt x="19" y="2"/>
                    <a:pt x="19" y="2"/>
                    <a:pt x="18" y="2"/>
                  </a:cubicBezTo>
                  <a:cubicBezTo>
                    <a:pt x="18" y="2"/>
                    <a:pt x="16" y="1"/>
                    <a:pt x="14" y="1"/>
                  </a:cubicBezTo>
                  <a:cubicBezTo>
                    <a:pt x="13" y="1"/>
                    <a:pt x="8" y="1"/>
                    <a:pt x="7" y="1"/>
                  </a:cubicBezTo>
                  <a:cubicBezTo>
                    <a:pt x="5" y="1"/>
                    <a:pt x="5" y="0"/>
                    <a:pt x="4" y="0"/>
                  </a:cubicBezTo>
                  <a:cubicBezTo>
                    <a:pt x="3" y="0"/>
                    <a:pt x="3" y="2"/>
                    <a:pt x="2" y="2"/>
                  </a:cubicBezTo>
                  <a:cubicBezTo>
                    <a:pt x="1" y="2"/>
                    <a:pt x="0" y="3"/>
                    <a:pt x="1" y="3"/>
                  </a:cubicBezTo>
                  <a:cubicBezTo>
                    <a:pt x="2" y="4"/>
                    <a:pt x="2" y="5"/>
                    <a:pt x="2" y="6"/>
                  </a:cubicBezTo>
                  <a:cubicBezTo>
                    <a:pt x="2" y="6"/>
                    <a:pt x="2" y="5"/>
                    <a:pt x="3" y="5"/>
                  </a:cubicBezTo>
                  <a:cubicBezTo>
                    <a:pt x="3" y="5"/>
                    <a:pt x="3" y="5"/>
                    <a:pt x="3" y="5"/>
                  </a:cubicBezTo>
                  <a:cubicBezTo>
                    <a:pt x="3" y="6"/>
                    <a:pt x="4" y="6"/>
                    <a:pt x="5" y="6"/>
                  </a:cubicBezTo>
                  <a:cubicBezTo>
                    <a:pt x="5" y="6"/>
                    <a:pt x="5" y="6"/>
                    <a:pt x="6" y="6"/>
                  </a:cubicBezTo>
                  <a:cubicBezTo>
                    <a:pt x="6" y="5"/>
                    <a:pt x="7" y="6"/>
                    <a:pt x="7" y="6"/>
                  </a:cubicBezTo>
                  <a:cubicBezTo>
                    <a:pt x="7" y="7"/>
                    <a:pt x="8" y="6"/>
                    <a:pt x="8" y="7"/>
                  </a:cubicBezTo>
                  <a:cubicBezTo>
                    <a:pt x="7" y="8"/>
                    <a:pt x="6" y="8"/>
                    <a:pt x="6" y="8"/>
                  </a:cubicBezTo>
                  <a:cubicBezTo>
                    <a:pt x="6" y="9"/>
                    <a:pt x="7" y="10"/>
                    <a:pt x="6" y="10"/>
                  </a:cubicBezTo>
                  <a:cubicBezTo>
                    <a:pt x="6" y="11"/>
                    <a:pt x="7" y="12"/>
                    <a:pt x="6" y="12"/>
                  </a:cubicBezTo>
                  <a:cubicBezTo>
                    <a:pt x="5" y="12"/>
                    <a:pt x="5" y="12"/>
                    <a:pt x="5" y="13"/>
                  </a:cubicBezTo>
                  <a:cubicBezTo>
                    <a:pt x="6" y="14"/>
                    <a:pt x="7" y="14"/>
                    <a:pt x="6" y="14"/>
                  </a:cubicBezTo>
                  <a:cubicBezTo>
                    <a:pt x="6" y="14"/>
                    <a:pt x="5" y="15"/>
                    <a:pt x="5" y="15"/>
                  </a:cubicBezTo>
                  <a:cubicBezTo>
                    <a:pt x="6" y="16"/>
                    <a:pt x="7" y="16"/>
                    <a:pt x="6" y="17"/>
                  </a:cubicBezTo>
                  <a:cubicBezTo>
                    <a:pt x="5" y="17"/>
                    <a:pt x="5" y="18"/>
                    <a:pt x="5" y="18"/>
                  </a:cubicBezTo>
                  <a:cubicBezTo>
                    <a:pt x="5" y="18"/>
                    <a:pt x="5" y="19"/>
                    <a:pt x="5" y="19"/>
                  </a:cubicBezTo>
                  <a:cubicBezTo>
                    <a:pt x="6" y="19"/>
                    <a:pt x="6" y="19"/>
                    <a:pt x="7" y="19"/>
                  </a:cubicBezTo>
                  <a:cubicBezTo>
                    <a:pt x="8" y="19"/>
                    <a:pt x="8" y="22"/>
                    <a:pt x="9" y="22"/>
                  </a:cubicBezTo>
                  <a:cubicBezTo>
                    <a:pt x="10" y="21"/>
                    <a:pt x="10" y="21"/>
                    <a:pt x="10" y="21"/>
                  </a:cubicBezTo>
                  <a:cubicBezTo>
                    <a:pt x="10" y="21"/>
                    <a:pt x="11" y="21"/>
                    <a:pt x="11" y="21"/>
                  </a:cubicBezTo>
                  <a:cubicBezTo>
                    <a:pt x="12" y="21"/>
                    <a:pt x="12" y="20"/>
                    <a:pt x="13" y="20"/>
                  </a:cubicBezTo>
                  <a:cubicBezTo>
                    <a:pt x="15" y="20"/>
                    <a:pt x="16" y="20"/>
                    <a:pt x="16" y="20"/>
                  </a:cubicBezTo>
                  <a:cubicBezTo>
                    <a:pt x="17" y="20"/>
                    <a:pt x="18" y="20"/>
                    <a:pt x="18" y="19"/>
                  </a:cubicBezTo>
                  <a:cubicBezTo>
                    <a:pt x="18" y="18"/>
                    <a:pt x="19" y="18"/>
                    <a:pt x="20" y="18"/>
                  </a:cubicBezTo>
                  <a:cubicBezTo>
                    <a:pt x="21" y="18"/>
                    <a:pt x="21" y="17"/>
                    <a:pt x="21" y="16"/>
                  </a:cubicBezTo>
                  <a:cubicBezTo>
                    <a:pt x="21" y="16"/>
                    <a:pt x="22" y="15"/>
                    <a:pt x="22" y="14"/>
                  </a:cubicBezTo>
                  <a:cubicBezTo>
                    <a:pt x="23" y="14"/>
                    <a:pt x="22" y="12"/>
                    <a:pt x="22" y="11"/>
                  </a:cubicBezTo>
                  <a:cubicBezTo>
                    <a:pt x="23" y="10"/>
                    <a:pt x="24" y="9"/>
                    <a:pt x="24" y="9"/>
                  </a:cubicBezTo>
                  <a:cubicBezTo>
                    <a:pt x="24" y="8"/>
                    <a:pt x="25" y="8"/>
                    <a:pt x="27" y="8"/>
                  </a:cubicBezTo>
                  <a:cubicBezTo>
                    <a:pt x="28" y="7"/>
                    <a:pt x="28" y="7"/>
                    <a:pt x="29" y="6"/>
                  </a:cubicBezTo>
                  <a:cubicBezTo>
                    <a:pt x="30" y="6"/>
                    <a:pt x="30" y="5"/>
                    <a:pt x="30" y="4"/>
                  </a:cubicBezTo>
                  <a:close/>
                  <a:moveTo>
                    <a:pt x="30" y="12"/>
                  </a:moveTo>
                  <a:cubicBezTo>
                    <a:pt x="30" y="11"/>
                    <a:pt x="28" y="12"/>
                    <a:pt x="28" y="12"/>
                  </a:cubicBezTo>
                  <a:cubicBezTo>
                    <a:pt x="29" y="13"/>
                    <a:pt x="30" y="13"/>
                    <a:pt x="30"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7" name="Freeform 309">
              <a:extLst>
                <a:ext uri="{FF2B5EF4-FFF2-40B4-BE49-F238E27FC236}">
                  <a16:creationId xmlns:a16="http://schemas.microsoft.com/office/drawing/2014/main" id="{E5C57BE9-A2FD-4887-9B2F-DB11589F9293}"/>
                </a:ext>
              </a:extLst>
            </p:cNvPr>
            <p:cNvSpPr>
              <a:spLocks/>
            </p:cNvSpPr>
            <p:nvPr/>
          </p:nvSpPr>
          <p:spPr bwMode="auto">
            <a:xfrm>
              <a:off x="-3416300" y="1803400"/>
              <a:ext cx="28575" cy="17463"/>
            </a:xfrm>
            <a:custGeom>
              <a:avLst/>
              <a:gdLst>
                <a:gd name="T0" fmla="*/ 0 w 8"/>
                <a:gd name="T1" fmla="*/ 4 h 5"/>
                <a:gd name="T2" fmla="*/ 2 w 8"/>
                <a:gd name="T3" fmla="*/ 4 h 5"/>
                <a:gd name="T4" fmla="*/ 2 w 8"/>
                <a:gd name="T5" fmla="*/ 5 h 5"/>
                <a:gd name="T6" fmla="*/ 4 w 8"/>
                <a:gd name="T7" fmla="*/ 4 h 5"/>
                <a:gd name="T8" fmla="*/ 5 w 8"/>
                <a:gd name="T9" fmla="*/ 4 h 5"/>
                <a:gd name="T10" fmla="*/ 6 w 8"/>
                <a:gd name="T11" fmla="*/ 3 h 5"/>
                <a:gd name="T12" fmla="*/ 7 w 8"/>
                <a:gd name="T13" fmla="*/ 2 h 5"/>
                <a:gd name="T14" fmla="*/ 8 w 8"/>
                <a:gd name="T15" fmla="*/ 1 h 5"/>
                <a:gd name="T16" fmla="*/ 8 w 8"/>
                <a:gd name="T17" fmla="*/ 0 h 5"/>
                <a:gd name="T18" fmla="*/ 6 w 8"/>
                <a:gd name="T19" fmla="*/ 1 h 5"/>
                <a:gd name="T20" fmla="*/ 4 w 8"/>
                <a:gd name="T21" fmla="*/ 2 h 5"/>
                <a:gd name="T22" fmla="*/ 2 w 8"/>
                <a:gd name="T23" fmla="*/ 1 h 5"/>
                <a:gd name="T24" fmla="*/ 1 w 8"/>
                <a:gd name="T25" fmla="*/ 1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4"/>
                    <a:pt x="2" y="4"/>
                    <a:pt x="2" y="4"/>
                  </a:cubicBezTo>
                  <a:cubicBezTo>
                    <a:pt x="2" y="4"/>
                    <a:pt x="2" y="4"/>
                    <a:pt x="2" y="5"/>
                  </a:cubicBezTo>
                  <a:cubicBezTo>
                    <a:pt x="3" y="4"/>
                    <a:pt x="4" y="4"/>
                    <a:pt x="4" y="4"/>
                  </a:cubicBezTo>
                  <a:cubicBezTo>
                    <a:pt x="4" y="4"/>
                    <a:pt x="5" y="5"/>
                    <a:pt x="5" y="4"/>
                  </a:cubicBezTo>
                  <a:cubicBezTo>
                    <a:pt x="6" y="4"/>
                    <a:pt x="6" y="3"/>
                    <a:pt x="6" y="3"/>
                  </a:cubicBezTo>
                  <a:cubicBezTo>
                    <a:pt x="7" y="3"/>
                    <a:pt x="6" y="2"/>
                    <a:pt x="7" y="2"/>
                  </a:cubicBezTo>
                  <a:cubicBezTo>
                    <a:pt x="7" y="2"/>
                    <a:pt x="8" y="1"/>
                    <a:pt x="8" y="1"/>
                  </a:cubicBezTo>
                  <a:cubicBezTo>
                    <a:pt x="8" y="1"/>
                    <a:pt x="8" y="0"/>
                    <a:pt x="8" y="0"/>
                  </a:cubicBezTo>
                  <a:cubicBezTo>
                    <a:pt x="8" y="0"/>
                    <a:pt x="7" y="1"/>
                    <a:pt x="6" y="1"/>
                  </a:cubicBezTo>
                  <a:cubicBezTo>
                    <a:pt x="5" y="1"/>
                    <a:pt x="5" y="2"/>
                    <a:pt x="4" y="2"/>
                  </a:cubicBezTo>
                  <a:cubicBezTo>
                    <a:pt x="4" y="2"/>
                    <a:pt x="2" y="1"/>
                    <a:pt x="2" y="1"/>
                  </a:cubicBezTo>
                  <a:cubicBezTo>
                    <a:pt x="1" y="1"/>
                    <a:pt x="1" y="1"/>
                    <a:pt x="1" y="1"/>
                  </a:cubicBezTo>
                  <a:cubicBezTo>
                    <a:pt x="1" y="2"/>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8" name="Freeform 310">
              <a:extLst>
                <a:ext uri="{FF2B5EF4-FFF2-40B4-BE49-F238E27FC236}">
                  <a16:creationId xmlns:a16="http://schemas.microsoft.com/office/drawing/2014/main" id="{394F8272-7DC0-4CBB-95BF-0165F62251A9}"/>
                </a:ext>
              </a:extLst>
            </p:cNvPr>
            <p:cNvSpPr>
              <a:spLocks noEditPoints="1"/>
            </p:cNvSpPr>
            <p:nvPr/>
          </p:nvSpPr>
          <p:spPr bwMode="auto">
            <a:xfrm>
              <a:off x="-3354388" y="1857375"/>
              <a:ext cx="50800" cy="63500"/>
            </a:xfrm>
            <a:custGeom>
              <a:avLst/>
              <a:gdLst>
                <a:gd name="T0" fmla="*/ 14 w 14"/>
                <a:gd name="T1" fmla="*/ 0 h 18"/>
                <a:gd name="T2" fmla="*/ 13 w 14"/>
                <a:gd name="T3" fmla="*/ 1 h 18"/>
                <a:gd name="T4" fmla="*/ 12 w 14"/>
                <a:gd name="T5" fmla="*/ 1 h 18"/>
                <a:gd name="T6" fmla="*/ 10 w 14"/>
                <a:gd name="T7" fmla="*/ 1 h 18"/>
                <a:gd name="T8" fmla="*/ 6 w 14"/>
                <a:gd name="T9" fmla="*/ 1 h 18"/>
                <a:gd name="T10" fmla="*/ 6 w 14"/>
                <a:gd name="T11" fmla="*/ 1 h 18"/>
                <a:gd name="T12" fmla="*/ 4 w 14"/>
                <a:gd name="T13" fmla="*/ 2 h 18"/>
                <a:gd name="T14" fmla="*/ 3 w 14"/>
                <a:gd name="T15" fmla="*/ 2 h 18"/>
                <a:gd name="T16" fmla="*/ 2 w 14"/>
                <a:gd name="T17" fmla="*/ 3 h 18"/>
                <a:gd name="T18" fmla="*/ 1 w 14"/>
                <a:gd name="T19" fmla="*/ 4 h 18"/>
                <a:gd name="T20" fmla="*/ 0 w 14"/>
                <a:gd name="T21" fmla="*/ 5 h 18"/>
                <a:gd name="T22" fmla="*/ 0 w 14"/>
                <a:gd name="T23" fmla="*/ 6 h 18"/>
                <a:gd name="T24" fmla="*/ 0 w 14"/>
                <a:gd name="T25" fmla="*/ 6 h 18"/>
                <a:gd name="T26" fmla="*/ 1 w 14"/>
                <a:gd name="T27" fmla="*/ 8 h 18"/>
                <a:gd name="T28" fmla="*/ 3 w 14"/>
                <a:gd name="T29" fmla="*/ 9 h 18"/>
                <a:gd name="T30" fmla="*/ 5 w 14"/>
                <a:gd name="T31" fmla="*/ 9 h 18"/>
                <a:gd name="T32" fmla="*/ 2 w 14"/>
                <a:gd name="T33" fmla="*/ 10 h 18"/>
                <a:gd name="T34" fmla="*/ 3 w 14"/>
                <a:gd name="T35" fmla="*/ 12 h 18"/>
                <a:gd name="T36" fmla="*/ 4 w 14"/>
                <a:gd name="T37" fmla="*/ 13 h 18"/>
                <a:gd name="T38" fmla="*/ 6 w 14"/>
                <a:gd name="T39" fmla="*/ 14 h 18"/>
                <a:gd name="T40" fmla="*/ 6 w 14"/>
                <a:gd name="T41" fmla="*/ 12 h 18"/>
                <a:gd name="T42" fmla="*/ 7 w 14"/>
                <a:gd name="T43" fmla="*/ 12 h 18"/>
                <a:gd name="T44" fmla="*/ 6 w 14"/>
                <a:gd name="T45" fmla="*/ 11 h 18"/>
                <a:gd name="T46" fmla="*/ 7 w 14"/>
                <a:gd name="T47" fmla="*/ 10 h 18"/>
                <a:gd name="T48" fmla="*/ 9 w 14"/>
                <a:gd name="T49" fmla="*/ 10 h 18"/>
                <a:gd name="T50" fmla="*/ 8 w 14"/>
                <a:gd name="T51" fmla="*/ 8 h 18"/>
                <a:gd name="T52" fmla="*/ 6 w 14"/>
                <a:gd name="T53" fmla="*/ 8 h 18"/>
                <a:gd name="T54" fmla="*/ 7 w 14"/>
                <a:gd name="T55" fmla="*/ 7 h 18"/>
                <a:gd name="T56" fmla="*/ 5 w 14"/>
                <a:gd name="T57" fmla="*/ 5 h 18"/>
                <a:gd name="T58" fmla="*/ 6 w 14"/>
                <a:gd name="T59" fmla="*/ 4 h 18"/>
                <a:gd name="T60" fmla="*/ 8 w 14"/>
                <a:gd name="T61" fmla="*/ 4 h 18"/>
                <a:gd name="T62" fmla="*/ 8 w 14"/>
                <a:gd name="T63" fmla="*/ 2 h 18"/>
                <a:gd name="T64" fmla="*/ 10 w 14"/>
                <a:gd name="T65" fmla="*/ 3 h 18"/>
                <a:gd name="T66" fmla="*/ 11 w 14"/>
                <a:gd name="T67" fmla="*/ 2 h 18"/>
                <a:gd name="T68" fmla="*/ 13 w 14"/>
                <a:gd name="T69" fmla="*/ 3 h 18"/>
                <a:gd name="T70" fmla="*/ 14 w 14"/>
                <a:gd name="T71" fmla="*/ 2 h 18"/>
                <a:gd name="T72" fmla="*/ 14 w 14"/>
                <a:gd name="T73" fmla="*/ 1 h 18"/>
                <a:gd name="T74" fmla="*/ 14 w 14"/>
                <a:gd name="T75" fmla="*/ 0 h 18"/>
                <a:gd name="T76" fmla="*/ 12 w 14"/>
                <a:gd name="T77" fmla="*/ 17 h 18"/>
                <a:gd name="T78" fmla="*/ 8 w 14"/>
                <a:gd name="T79" fmla="*/ 17 h 18"/>
                <a:gd name="T80" fmla="*/ 7 w 14"/>
                <a:gd name="T81" fmla="*/ 17 h 18"/>
                <a:gd name="T82" fmla="*/ 10 w 14"/>
                <a:gd name="T83" fmla="*/ 18 h 18"/>
                <a:gd name="T84" fmla="*/ 14 w 14"/>
                <a:gd name="T85" fmla="*/ 17 h 18"/>
                <a:gd name="T86" fmla="*/ 12 w 14"/>
                <a:gd name="T8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 h="18">
                  <a:moveTo>
                    <a:pt x="14" y="0"/>
                  </a:moveTo>
                  <a:cubicBezTo>
                    <a:pt x="14" y="0"/>
                    <a:pt x="13" y="0"/>
                    <a:pt x="13" y="1"/>
                  </a:cubicBezTo>
                  <a:cubicBezTo>
                    <a:pt x="13" y="1"/>
                    <a:pt x="13" y="1"/>
                    <a:pt x="12" y="1"/>
                  </a:cubicBezTo>
                  <a:cubicBezTo>
                    <a:pt x="12" y="1"/>
                    <a:pt x="10" y="1"/>
                    <a:pt x="10" y="1"/>
                  </a:cubicBezTo>
                  <a:cubicBezTo>
                    <a:pt x="9" y="0"/>
                    <a:pt x="7" y="1"/>
                    <a:pt x="6" y="1"/>
                  </a:cubicBezTo>
                  <a:cubicBezTo>
                    <a:pt x="6" y="1"/>
                    <a:pt x="6" y="1"/>
                    <a:pt x="6" y="1"/>
                  </a:cubicBezTo>
                  <a:cubicBezTo>
                    <a:pt x="6" y="1"/>
                    <a:pt x="5" y="2"/>
                    <a:pt x="4" y="2"/>
                  </a:cubicBezTo>
                  <a:cubicBezTo>
                    <a:pt x="4" y="2"/>
                    <a:pt x="4" y="2"/>
                    <a:pt x="3" y="2"/>
                  </a:cubicBezTo>
                  <a:cubicBezTo>
                    <a:pt x="3" y="3"/>
                    <a:pt x="2" y="2"/>
                    <a:pt x="2" y="3"/>
                  </a:cubicBezTo>
                  <a:cubicBezTo>
                    <a:pt x="2" y="3"/>
                    <a:pt x="1" y="4"/>
                    <a:pt x="1" y="4"/>
                  </a:cubicBezTo>
                  <a:cubicBezTo>
                    <a:pt x="0" y="4"/>
                    <a:pt x="1" y="5"/>
                    <a:pt x="0" y="5"/>
                  </a:cubicBezTo>
                  <a:cubicBezTo>
                    <a:pt x="0" y="5"/>
                    <a:pt x="0" y="6"/>
                    <a:pt x="0" y="6"/>
                  </a:cubicBezTo>
                  <a:cubicBezTo>
                    <a:pt x="0" y="6"/>
                    <a:pt x="0" y="6"/>
                    <a:pt x="0" y="6"/>
                  </a:cubicBezTo>
                  <a:cubicBezTo>
                    <a:pt x="0" y="6"/>
                    <a:pt x="1" y="7"/>
                    <a:pt x="1" y="8"/>
                  </a:cubicBezTo>
                  <a:cubicBezTo>
                    <a:pt x="1" y="9"/>
                    <a:pt x="2" y="9"/>
                    <a:pt x="3" y="9"/>
                  </a:cubicBezTo>
                  <a:cubicBezTo>
                    <a:pt x="3" y="8"/>
                    <a:pt x="5" y="9"/>
                    <a:pt x="5" y="9"/>
                  </a:cubicBezTo>
                  <a:cubicBezTo>
                    <a:pt x="5" y="10"/>
                    <a:pt x="3" y="9"/>
                    <a:pt x="2" y="10"/>
                  </a:cubicBezTo>
                  <a:cubicBezTo>
                    <a:pt x="1" y="10"/>
                    <a:pt x="3" y="11"/>
                    <a:pt x="3" y="12"/>
                  </a:cubicBezTo>
                  <a:cubicBezTo>
                    <a:pt x="2" y="12"/>
                    <a:pt x="3" y="13"/>
                    <a:pt x="4" y="13"/>
                  </a:cubicBezTo>
                  <a:cubicBezTo>
                    <a:pt x="5" y="13"/>
                    <a:pt x="6" y="14"/>
                    <a:pt x="6" y="14"/>
                  </a:cubicBezTo>
                  <a:cubicBezTo>
                    <a:pt x="6" y="14"/>
                    <a:pt x="5" y="12"/>
                    <a:pt x="6" y="12"/>
                  </a:cubicBezTo>
                  <a:cubicBezTo>
                    <a:pt x="6" y="12"/>
                    <a:pt x="7" y="12"/>
                    <a:pt x="7" y="12"/>
                  </a:cubicBezTo>
                  <a:cubicBezTo>
                    <a:pt x="8" y="11"/>
                    <a:pt x="7" y="11"/>
                    <a:pt x="6" y="11"/>
                  </a:cubicBezTo>
                  <a:cubicBezTo>
                    <a:pt x="5" y="11"/>
                    <a:pt x="6" y="10"/>
                    <a:pt x="7" y="10"/>
                  </a:cubicBezTo>
                  <a:cubicBezTo>
                    <a:pt x="8" y="11"/>
                    <a:pt x="8" y="10"/>
                    <a:pt x="9" y="10"/>
                  </a:cubicBezTo>
                  <a:cubicBezTo>
                    <a:pt x="9" y="10"/>
                    <a:pt x="9" y="9"/>
                    <a:pt x="8" y="8"/>
                  </a:cubicBezTo>
                  <a:cubicBezTo>
                    <a:pt x="7" y="8"/>
                    <a:pt x="7" y="9"/>
                    <a:pt x="6" y="8"/>
                  </a:cubicBezTo>
                  <a:cubicBezTo>
                    <a:pt x="5" y="8"/>
                    <a:pt x="7" y="8"/>
                    <a:pt x="7" y="7"/>
                  </a:cubicBezTo>
                  <a:cubicBezTo>
                    <a:pt x="7" y="6"/>
                    <a:pt x="5" y="5"/>
                    <a:pt x="5" y="5"/>
                  </a:cubicBezTo>
                  <a:cubicBezTo>
                    <a:pt x="4" y="4"/>
                    <a:pt x="6" y="3"/>
                    <a:pt x="6" y="4"/>
                  </a:cubicBezTo>
                  <a:cubicBezTo>
                    <a:pt x="6" y="5"/>
                    <a:pt x="7" y="4"/>
                    <a:pt x="8" y="4"/>
                  </a:cubicBezTo>
                  <a:cubicBezTo>
                    <a:pt x="8" y="4"/>
                    <a:pt x="7" y="3"/>
                    <a:pt x="8" y="2"/>
                  </a:cubicBezTo>
                  <a:cubicBezTo>
                    <a:pt x="9" y="2"/>
                    <a:pt x="9" y="3"/>
                    <a:pt x="10" y="3"/>
                  </a:cubicBezTo>
                  <a:cubicBezTo>
                    <a:pt x="10" y="3"/>
                    <a:pt x="10" y="2"/>
                    <a:pt x="11" y="2"/>
                  </a:cubicBezTo>
                  <a:cubicBezTo>
                    <a:pt x="12" y="2"/>
                    <a:pt x="13" y="2"/>
                    <a:pt x="13" y="3"/>
                  </a:cubicBezTo>
                  <a:cubicBezTo>
                    <a:pt x="13" y="2"/>
                    <a:pt x="14" y="2"/>
                    <a:pt x="14" y="2"/>
                  </a:cubicBezTo>
                  <a:cubicBezTo>
                    <a:pt x="14" y="2"/>
                    <a:pt x="14" y="1"/>
                    <a:pt x="14" y="1"/>
                  </a:cubicBezTo>
                  <a:cubicBezTo>
                    <a:pt x="14" y="1"/>
                    <a:pt x="14" y="0"/>
                    <a:pt x="14" y="0"/>
                  </a:cubicBezTo>
                  <a:close/>
                  <a:moveTo>
                    <a:pt x="12" y="17"/>
                  </a:moveTo>
                  <a:cubicBezTo>
                    <a:pt x="12" y="17"/>
                    <a:pt x="9" y="18"/>
                    <a:pt x="8" y="17"/>
                  </a:cubicBezTo>
                  <a:cubicBezTo>
                    <a:pt x="8" y="16"/>
                    <a:pt x="6" y="17"/>
                    <a:pt x="7" y="17"/>
                  </a:cubicBezTo>
                  <a:cubicBezTo>
                    <a:pt x="8" y="18"/>
                    <a:pt x="9" y="18"/>
                    <a:pt x="10" y="18"/>
                  </a:cubicBezTo>
                  <a:cubicBezTo>
                    <a:pt x="12" y="18"/>
                    <a:pt x="14" y="18"/>
                    <a:pt x="14" y="17"/>
                  </a:cubicBezTo>
                  <a:cubicBezTo>
                    <a:pt x="14" y="17"/>
                    <a:pt x="13" y="18"/>
                    <a:pt x="12"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9" name="Freeform 311">
              <a:extLst>
                <a:ext uri="{FF2B5EF4-FFF2-40B4-BE49-F238E27FC236}">
                  <a16:creationId xmlns:a16="http://schemas.microsoft.com/office/drawing/2014/main" id="{D04A98EA-9B7E-44F5-B14A-57B567F8B366}"/>
                </a:ext>
              </a:extLst>
            </p:cNvPr>
            <p:cNvSpPr>
              <a:spLocks/>
            </p:cNvSpPr>
            <p:nvPr/>
          </p:nvSpPr>
          <p:spPr bwMode="auto">
            <a:xfrm>
              <a:off x="-3257550" y="1914525"/>
              <a:ext cx="22225" cy="14288"/>
            </a:xfrm>
            <a:custGeom>
              <a:avLst/>
              <a:gdLst>
                <a:gd name="T0" fmla="*/ 4 w 6"/>
                <a:gd name="T1" fmla="*/ 2 h 4"/>
                <a:gd name="T2" fmla="*/ 5 w 6"/>
                <a:gd name="T3" fmla="*/ 1 h 4"/>
                <a:gd name="T4" fmla="*/ 5 w 6"/>
                <a:gd name="T5" fmla="*/ 0 h 4"/>
                <a:gd name="T6" fmla="*/ 2 w 6"/>
                <a:gd name="T7" fmla="*/ 1 h 4"/>
                <a:gd name="T8" fmla="*/ 1 w 6"/>
                <a:gd name="T9" fmla="*/ 3 h 4"/>
                <a:gd name="T10" fmla="*/ 4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4" y="2"/>
                  </a:moveTo>
                  <a:cubicBezTo>
                    <a:pt x="4" y="2"/>
                    <a:pt x="4" y="1"/>
                    <a:pt x="5" y="1"/>
                  </a:cubicBezTo>
                  <a:cubicBezTo>
                    <a:pt x="6" y="0"/>
                    <a:pt x="6" y="0"/>
                    <a:pt x="5" y="0"/>
                  </a:cubicBezTo>
                  <a:cubicBezTo>
                    <a:pt x="5" y="1"/>
                    <a:pt x="3" y="1"/>
                    <a:pt x="2" y="1"/>
                  </a:cubicBezTo>
                  <a:cubicBezTo>
                    <a:pt x="0" y="1"/>
                    <a:pt x="0" y="2"/>
                    <a:pt x="1" y="3"/>
                  </a:cubicBezTo>
                  <a:cubicBezTo>
                    <a:pt x="2" y="4"/>
                    <a:pt x="4" y="3"/>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0" name="Freeform 312">
              <a:extLst>
                <a:ext uri="{FF2B5EF4-FFF2-40B4-BE49-F238E27FC236}">
                  <a16:creationId xmlns:a16="http://schemas.microsoft.com/office/drawing/2014/main" id="{AA850BC3-2525-4D5F-BA52-D85DAC688AA3}"/>
                </a:ext>
              </a:extLst>
            </p:cNvPr>
            <p:cNvSpPr>
              <a:spLocks/>
            </p:cNvSpPr>
            <p:nvPr/>
          </p:nvSpPr>
          <p:spPr bwMode="auto">
            <a:xfrm>
              <a:off x="-3727450" y="1565275"/>
              <a:ext cx="90487" cy="42863"/>
            </a:xfrm>
            <a:custGeom>
              <a:avLst/>
              <a:gdLst>
                <a:gd name="T0" fmla="*/ 21 w 25"/>
                <a:gd name="T1" fmla="*/ 9 h 12"/>
                <a:gd name="T2" fmla="*/ 23 w 25"/>
                <a:gd name="T3" fmla="*/ 7 h 12"/>
                <a:gd name="T4" fmla="*/ 25 w 25"/>
                <a:gd name="T5" fmla="*/ 6 h 12"/>
                <a:gd name="T6" fmla="*/ 23 w 25"/>
                <a:gd name="T7" fmla="*/ 4 h 12"/>
                <a:gd name="T8" fmla="*/ 22 w 25"/>
                <a:gd name="T9" fmla="*/ 3 h 12"/>
                <a:gd name="T10" fmla="*/ 22 w 25"/>
                <a:gd name="T11" fmla="*/ 1 h 12"/>
                <a:gd name="T12" fmla="*/ 20 w 25"/>
                <a:gd name="T13" fmla="*/ 1 h 12"/>
                <a:gd name="T14" fmla="*/ 18 w 25"/>
                <a:gd name="T15" fmla="*/ 0 h 12"/>
                <a:gd name="T16" fmla="*/ 18 w 25"/>
                <a:gd name="T17" fmla="*/ 2 h 12"/>
                <a:gd name="T18" fmla="*/ 16 w 25"/>
                <a:gd name="T19" fmla="*/ 2 h 12"/>
                <a:gd name="T20" fmla="*/ 15 w 25"/>
                <a:gd name="T21" fmla="*/ 2 h 12"/>
                <a:gd name="T22" fmla="*/ 14 w 25"/>
                <a:gd name="T23" fmla="*/ 2 h 12"/>
                <a:gd name="T24" fmla="*/ 13 w 25"/>
                <a:gd name="T25" fmla="*/ 2 h 12"/>
                <a:gd name="T26" fmla="*/ 11 w 25"/>
                <a:gd name="T27" fmla="*/ 3 h 12"/>
                <a:gd name="T28" fmla="*/ 10 w 25"/>
                <a:gd name="T29" fmla="*/ 2 h 12"/>
                <a:gd name="T30" fmla="*/ 9 w 25"/>
                <a:gd name="T31" fmla="*/ 3 h 12"/>
                <a:gd name="T32" fmla="*/ 9 w 25"/>
                <a:gd name="T33" fmla="*/ 4 h 12"/>
                <a:gd name="T34" fmla="*/ 7 w 25"/>
                <a:gd name="T35" fmla="*/ 5 h 12"/>
                <a:gd name="T36" fmla="*/ 7 w 25"/>
                <a:gd name="T37" fmla="*/ 3 h 12"/>
                <a:gd name="T38" fmla="*/ 3 w 25"/>
                <a:gd name="T39" fmla="*/ 0 h 12"/>
                <a:gd name="T40" fmla="*/ 4 w 25"/>
                <a:gd name="T41" fmla="*/ 2 h 12"/>
                <a:gd name="T42" fmla="*/ 3 w 25"/>
                <a:gd name="T43" fmla="*/ 2 h 12"/>
                <a:gd name="T44" fmla="*/ 1 w 25"/>
                <a:gd name="T45" fmla="*/ 2 h 12"/>
                <a:gd name="T46" fmla="*/ 0 w 25"/>
                <a:gd name="T47" fmla="*/ 4 h 12"/>
                <a:gd name="T48" fmla="*/ 2 w 25"/>
                <a:gd name="T49" fmla="*/ 4 h 12"/>
                <a:gd name="T50" fmla="*/ 5 w 25"/>
                <a:gd name="T51" fmla="*/ 4 h 12"/>
                <a:gd name="T52" fmla="*/ 5 w 25"/>
                <a:gd name="T53" fmla="*/ 5 h 12"/>
                <a:gd name="T54" fmla="*/ 3 w 25"/>
                <a:gd name="T55" fmla="*/ 6 h 12"/>
                <a:gd name="T56" fmla="*/ 1 w 25"/>
                <a:gd name="T57" fmla="*/ 7 h 12"/>
                <a:gd name="T58" fmla="*/ 4 w 25"/>
                <a:gd name="T59" fmla="*/ 7 h 12"/>
                <a:gd name="T60" fmla="*/ 5 w 25"/>
                <a:gd name="T61" fmla="*/ 8 h 12"/>
                <a:gd name="T62" fmla="*/ 6 w 25"/>
                <a:gd name="T63" fmla="*/ 9 h 12"/>
                <a:gd name="T64" fmla="*/ 5 w 25"/>
                <a:gd name="T65" fmla="*/ 10 h 12"/>
                <a:gd name="T66" fmla="*/ 4 w 25"/>
                <a:gd name="T67" fmla="*/ 10 h 12"/>
                <a:gd name="T68" fmla="*/ 7 w 25"/>
                <a:gd name="T69" fmla="*/ 10 h 12"/>
                <a:gd name="T70" fmla="*/ 11 w 25"/>
                <a:gd name="T71" fmla="*/ 12 h 12"/>
                <a:gd name="T72" fmla="*/ 15 w 25"/>
                <a:gd name="T73" fmla="*/ 11 h 12"/>
                <a:gd name="T74" fmla="*/ 18 w 25"/>
                <a:gd name="T75" fmla="*/ 10 h 12"/>
                <a:gd name="T76" fmla="*/ 21 w 25"/>
                <a:gd name="T7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12">
                  <a:moveTo>
                    <a:pt x="21" y="9"/>
                  </a:moveTo>
                  <a:cubicBezTo>
                    <a:pt x="22" y="9"/>
                    <a:pt x="22" y="7"/>
                    <a:pt x="23" y="7"/>
                  </a:cubicBezTo>
                  <a:cubicBezTo>
                    <a:pt x="23" y="7"/>
                    <a:pt x="24" y="6"/>
                    <a:pt x="25" y="6"/>
                  </a:cubicBezTo>
                  <a:cubicBezTo>
                    <a:pt x="25" y="5"/>
                    <a:pt x="24" y="4"/>
                    <a:pt x="23" y="4"/>
                  </a:cubicBezTo>
                  <a:cubicBezTo>
                    <a:pt x="23" y="4"/>
                    <a:pt x="22" y="3"/>
                    <a:pt x="22" y="3"/>
                  </a:cubicBezTo>
                  <a:cubicBezTo>
                    <a:pt x="22" y="2"/>
                    <a:pt x="22" y="1"/>
                    <a:pt x="22" y="1"/>
                  </a:cubicBezTo>
                  <a:cubicBezTo>
                    <a:pt x="22" y="1"/>
                    <a:pt x="21" y="1"/>
                    <a:pt x="20" y="1"/>
                  </a:cubicBezTo>
                  <a:cubicBezTo>
                    <a:pt x="20" y="1"/>
                    <a:pt x="18" y="0"/>
                    <a:pt x="18" y="0"/>
                  </a:cubicBezTo>
                  <a:cubicBezTo>
                    <a:pt x="17" y="0"/>
                    <a:pt x="18" y="1"/>
                    <a:pt x="18" y="2"/>
                  </a:cubicBezTo>
                  <a:cubicBezTo>
                    <a:pt x="17" y="2"/>
                    <a:pt x="16" y="1"/>
                    <a:pt x="16" y="2"/>
                  </a:cubicBezTo>
                  <a:cubicBezTo>
                    <a:pt x="16" y="2"/>
                    <a:pt x="16" y="2"/>
                    <a:pt x="15" y="2"/>
                  </a:cubicBezTo>
                  <a:cubicBezTo>
                    <a:pt x="15" y="1"/>
                    <a:pt x="14" y="2"/>
                    <a:pt x="14" y="2"/>
                  </a:cubicBezTo>
                  <a:cubicBezTo>
                    <a:pt x="14" y="2"/>
                    <a:pt x="14" y="2"/>
                    <a:pt x="13" y="2"/>
                  </a:cubicBezTo>
                  <a:cubicBezTo>
                    <a:pt x="12" y="1"/>
                    <a:pt x="11" y="2"/>
                    <a:pt x="11" y="3"/>
                  </a:cubicBezTo>
                  <a:cubicBezTo>
                    <a:pt x="11" y="3"/>
                    <a:pt x="11" y="3"/>
                    <a:pt x="10" y="2"/>
                  </a:cubicBezTo>
                  <a:cubicBezTo>
                    <a:pt x="10" y="1"/>
                    <a:pt x="9" y="2"/>
                    <a:pt x="9" y="3"/>
                  </a:cubicBezTo>
                  <a:cubicBezTo>
                    <a:pt x="10" y="3"/>
                    <a:pt x="9" y="4"/>
                    <a:pt x="9" y="4"/>
                  </a:cubicBezTo>
                  <a:cubicBezTo>
                    <a:pt x="8" y="4"/>
                    <a:pt x="8" y="4"/>
                    <a:pt x="7" y="5"/>
                  </a:cubicBezTo>
                  <a:cubicBezTo>
                    <a:pt x="7" y="5"/>
                    <a:pt x="6" y="3"/>
                    <a:pt x="7" y="3"/>
                  </a:cubicBezTo>
                  <a:cubicBezTo>
                    <a:pt x="8" y="2"/>
                    <a:pt x="4" y="0"/>
                    <a:pt x="3" y="0"/>
                  </a:cubicBezTo>
                  <a:cubicBezTo>
                    <a:pt x="2" y="0"/>
                    <a:pt x="3" y="1"/>
                    <a:pt x="4" y="2"/>
                  </a:cubicBezTo>
                  <a:cubicBezTo>
                    <a:pt x="4" y="2"/>
                    <a:pt x="3" y="2"/>
                    <a:pt x="3" y="2"/>
                  </a:cubicBezTo>
                  <a:cubicBezTo>
                    <a:pt x="2" y="1"/>
                    <a:pt x="2" y="2"/>
                    <a:pt x="1" y="2"/>
                  </a:cubicBezTo>
                  <a:cubicBezTo>
                    <a:pt x="1" y="3"/>
                    <a:pt x="0" y="3"/>
                    <a:pt x="0" y="4"/>
                  </a:cubicBezTo>
                  <a:cubicBezTo>
                    <a:pt x="0" y="4"/>
                    <a:pt x="1" y="5"/>
                    <a:pt x="2" y="4"/>
                  </a:cubicBezTo>
                  <a:cubicBezTo>
                    <a:pt x="3" y="4"/>
                    <a:pt x="5" y="4"/>
                    <a:pt x="5" y="4"/>
                  </a:cubicBezTo>
                  <a:cubicBezTo>
                    <a:pt x="6" y="5"/>
                    <a:pt x="4" y="5"/>
                    <a:pt x="5" y="5"/>
                  </a:cubicBezTo>
                  <a:cubicBezTo>
                    <a:pt x="5" y="6"/>
                    <a:pt x="5" y="6"/>
                    <a:pt x="3" y="6"/>
                  </a:cubicBezTo>
                  <a:cubicBezTo>
                    <a:pt x="2" y="6"/>
                    <a:pt x="1" y="6"/>
                    <a:pt x="1" y="7"/>
                  </a:cubicBezTo>
                  <a:cubicBezTo>
                    <a:pt x="1" y="7"/>
                    <a:pt x="4" y="6"/>
                    <a:pt x="4" y="7"/>
                  </a:cubicBezTo>
                  <a:cubicBezTo>
                    <a:pt x="4" y="7"/>
                    <a:pt x="4" y="8"/>
                    <a:pt x="5" y="8"/>
                  </a:cubicBezTo>
                  <a:cubicBezTo>
                    <a:pt x="6" y="7"/>
                    <a:pt x="5" y="8"/>
                    <a:pt x="6" y="9"/>
                  </a:cubicBezTo>
                  <a:cubicBezTo>
                    <a:pt x="6" y="9"/>
                    <a:pt x="6" y="10"/>
                    <a:pt x="5" y="10"/>
                  </a:cubicBezTo>
                  <a:cubicBezTo>
                    <a:pt x="4" y="10"/>
                    <a:pt x="3" y="10"/>
                    <a:pt x="4" y="10"/>
                  </a:cubicBezTo>
                  <a:cubicBezTo>
                    <a:pt x="4" y="11"/>
                    <a:pt x="6" y="11"/>
                    <a:pt x="7" y="10"/>
                  </a:cubicBezTo>
                  <a:cubicBezTo>
                    <a:pt x="8" y="10"/>
                    <a:pt x="10" y="11"/>
                    <a:pt x="11" y="12"/>
                  </a:cubicBezTo>
                  <a:cubicBezTo>
                    <a:pt x="12" y="12"/>
                    <a:pt x="15" y="12"/>
                    <a:pt x="15" y="11"/>
                  </a:cubicBezTo>
                  <a:cubicBezTo>
                    <a:pt x="15" y="10"/>
                    <a:pt x="17" y="11"/>
                    <a:pt x="18" y="10"/>
                  </a:cubicBezTo>
                  <a:cubicBezTo>
                    <a:pt x="19" y="10"/>
                    <a:pt x="20" y="9"/>
                    <a:pt x="2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1" name="Freeform 313">
              <a:extLst>
                <a:ext uri="{FF2B5EF4-FFF2-40B4-BE49-F238E27FC236}">
                  <a16:creationId xmlns:a16="http://schemas.microsoft.com/office/drawing/2014/main" id="{FEAC8CFB-C5F3-4D1E-8FD3-6410F5DCB809}"/>
                </a:ext>
              </a:extLst>
            </p:cNvPr>
            <p:cNvSpPr>
              <a:spLocks/>
            </p:cNvSpPr>
            <p:nvPr/>
          </p:nvSpPr>
          <p:spPr bwMode="auto">
            <a:xfrm>
              <a:off x="-3611563" y="1712913"/>
              <a:ext cx="39687" cy="39688"/>
            </a:xfrm>
            <a:custGeom>
              <a:avLst/>
              <a:gdLst>
                <a:gd name="T0" fmla="*/ 9 w 11"/>
                <a:gd name="T1" fmla="*/ 3 h 11"/>
                <a:gd name="T2" fmla="*/ 9 w 11"/>
                <a:gd name="T3" fmla="*/ 3 h 11"/>
                <a:gd name="T4" fmla="*/ 7 w 11"/>
                <a:gd name="T5" fmla="*/ 3 h 11"/>
                <a:gd name="T6" fmla="*/ 6 w 11"/>
                <a:gd name="T7" fmla="*/ 3 h 11"/>
                <a:gd name="T8" fmla="*/ 6 w 11"/>
                <a:gd name="T9" fmla="*/ 1 h 11"/>
                <a:gd name="T10" fmla="*/ 7 w 11"/>
                <a:gd name="T11" fmla="*/ 0 h 11"/>
                <a:gd name="T12" fmla="*/ 7 w 11"/>
                <a:gd name="T13" fmla="*/ 0 h 11"/>
                <a:gd name="T14" fmla="*/ 4 w 11"/>
                <a:gd name="T15" fmla="*/ 0 h 11"/>
                <a:gd name="T16" fmla="*/ 5 w 11"/>
                <a:gd name="T17" fmla="*/ 2 h 11"/>
                <a:gd name="T18" fmla="*/ 4 w 11"/>
                <a:gd name="T19" fmla="*/ 2 h 11"/>
                <a:gd name="T20" fmla="*/ 1 w 11"/>
                <a:gd name="T21" fmla="*/ 3 h 11"/>
                <a:gd name="T22" fmla="*/ 1 w 11"/>
                <a:gd name="T23" fmla="*/ 4 h 11"/>
                <a:gd name="T24" fmla="*/ 2 w 11"/>
                <a:gd name="T25" fmla="*/ 6 h 11"/>
                <a:gd name="T26" fmla="*/ 2 w 11"/>
                <a:gd name="T27" fmla="*/ 8 h 11"/>
                <a:gd name="T28" fmla="*/ 0 w 11"/>
                <a:gd name="T29" fmla="*/ 9 h 11"/>
                <a:gd name="T30" fmla="*/ 3 w 11"/>
                <a:gd name="T31" fmla="*/ 11 h 11"/>
                <a:gd name="T32" fmla="*/ 7 w 11"/>
                <a:gd name="T33" fmla="*/ 10 h 11"/>
                <a:gd name="T34" fmla="*/ 9 w 11"/>
                <a:gd name="T35" fmla="*/ 9 h 11"/>
                <a:gd name="T36" fmla="*/ 9 w 11"/>
                <a:gd name="T37" fmla="*/ 4 h 11"/>
                <a:gd name="T38" fmla="*/ 9 w 11"/>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9" y="3"/>
                  </a:moveTo>
                  <a:cubicBezTo>
                    <a:pt x="9" y="3"/>
                    <a:pt x="9" y="3"/>
                    <a:pt x="9" y="3"/>
                  </a:cubicBezTo>
                  <a:cubicBezTo>
                    <a:pt x="8" y="2"/>
                    <a:pt x="7" y="2"/>
                    <a:pt x="7" y="3"/>
                  </a:cubicBezTo>
                  <a:cubicBezTo>
                    <a:pt x="7" y="4"/>
                    <a:pt x="6" y="3"/>
                    <a:pt x="6" y="3"/>
                  </a:cubicBezTo>
                  <a:cubicBezTo>
                    <a:pt x="5" y="3"/>
                    <a:pt x="6" y="2"/>
                    <a:pt x="6" y="1"/>
                  </a:cubicBezTo>
                  <a:cubicBezTo>
                    <a:pt x="7" y="1"/>
                    <a:pt x="7" y="1"/>
                    <a:pt x="7" y="0"/>
                  </a:cubicBezTo>
                  <a:cubicBezTo>
                    <a:pt x="7" y="0"/>
                    <a:pt x="7" y="0"/>
                    <a:pt x="7" y="0"/>
                  </a:cubicBezTo>
                  <a:cubicBezTo>
                    <a:pt x="6" y="0"/>
                    <a:pt x="4" y="0"/>
                    <a:pt x="4" y="0"/>
                  </a:cubicBezTo>
                  <a:cubicBezTo>
                    <a:pt x="4" y="1"/>
                    <a:pt x="5" y="1"/>
                    <a:pt x="5" y="2"/>
                  </a:cubicBezTo>
                  <a:cubicBezTo>
                    <a:pt x="5" y="2"/>
                    <a:pt x="4" y="2"/>
                    <a:pt x="4" y="2"/>
                  </a:cubicBezTo>
                  <a:cubicBezTo>
                    <a:pt x="3" y="3"/>
                    <a:pt x="2" y="2"/>
                    <a:pt x="1" y="3"/>
                  </a:cubicBezTo>
                  <a:cubicBezTo>
                    <a:pt x="0" y="3"/>
                    <a:pt x="2" y="3"/>
                    <a:pt x="1" y="4"/>
                  </a:cubicBezTo>
                  <a:cubicBezTo>
                    <a:pt x="1" y="5"/>
                    <a:pt x="1" y="5"/>
                    <a:pt x="2" y="6"/>
                  </a:cubicBezTo>
                  <a:cubicBezTo>
                    <a:pt x="3" y="7"/>
                    <a:pt x="2" y="7"/>
                    <a:pt x="2" y="8"/>
                  </a:cubicBezTo>
                  <a:cubicBezTo>
                    <a:pt x="2" y="9"/>
                    <a:pt x="1" y="9"/>
                    <a:pt x="0" y="9"/>
                  </a:cubicBezTo>
                  <a:cubicBezTo>
                    <a:pt x="0" y="10"/>
                    <a:pt x="1" y="11"/>
                    <a:pt x="3" y="11"/>
                  </a:cubicBezTo>
                  <a:cubicBezTo>
                    <a:pt x="3" y="11"/>
                    <a:pt x="5" y="11"/>
                    <a:pt x="7" y="10"/>
                  </a:cubicBezTo>
                  <a:cubicBezTo>
                    <a:pt x="8" y="8"/>
                    <a:pt x="8" y="10"/>
                    <a:pt x="9" y="9"/>
                  </a:cubicBezTo>
                  <a:cubicBezTo>
                    <a:pt x="11" y="8"/>
                    <a:pt x="10" y="4"/>
                    <a:pt x="9" y="4"/>
                  </a:cubicBezTo>
                  <a:cubicBezTo>
                    <a:pt x="9" y="3"/>
                    <a:pt x="9" y="3"/>
                    <a:pt x="9"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2" name="Freeform 314">
              <a:extLst>
                <a:ext uri="{FF2B5EF4-FFF2-40B4-BE49-F238E27FC236}">
                  <a16:creationId xmlns:a16="http://schemas.microsoft.com/office/drawing/2014/main" id="{7F216E95-145E-410F-9E83-DD719111B1DE}"/>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3" name="Freeform 315">
              <a:extLst>
                <a:ext uri="{FF2B5EF4-FFF2-40B4-BE49-F238E27FC236}">
                  <a16:creationId xmlns:a16="http://schemas.microsoft.com/office/drawing/2014/main" id="{66A20C84-B943-4501-A859-99425C2AB123}"/>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4" name="Freeform 316">
              <a:extLst>
                <a:ext uri="{FF2B5EF4-FFF2-40B4-BE49-F238E27FC236}">
                  <a16:creationId xmlns:a16="http://schemas.microsoft.com/office/drawing/2014/main" id="{A09E393E-621D-43A8-8245-6B0AA1885F39}"/>
                </a:ext>
              </a:extLst>
            </p:cNvPr>
            <p:cNvSpPr>
              <a:spLocks noEditPoints="1"/>
            </p:cNvSpPr>
            <p:nvPr/>
          </p:nvSpPr>
          <p:spPr bwMode="auto">
            <a:xfrm>
              <a:off x="-3455988" y="1679575"/>
              <a:ext cx="39687" cy="36513"/>
            </a:xfrm>
            <a:custGeom>
              <a:avLst/>
              <a:gdLst>
                <a:gd name="T0" fmla="*/ 6 w 11"/>
                <a:gd name="T1" fmla="*/ 4 h 10"/>
                <a:gd name="T2" fmla="*/ 6 w 11"/>
                <a:gd name="T3" fmla="*/ 2 h 10"/>
                <a:gd name="T4" fmla="*/ 6 w 11"/>
                <a:gd name="T5" fmla="*/ 0 h 10"/>
                <a:gd name="T6" fmla="*/ 4 w 11"/>
                <a:gd name="T7" fmla="*/ 1 h 10"/>
                <a:gd name="T8" fmla="*/ 3 w 11"/>
                <a:gd name="T9" fmla="*/ 2 h 10"/>
                <a:gd name="T10" fmla="*/ 3 w 11"/>
                <a:gd name="T11" fmla="*/ 3 h 10"/>
                <a:gd name="T12" fmla="*/ 2 w 11"/>
                <a:gd name="T13" fmla="*/ 2 h 10"/>
                <a:gd name="T14" fmla="*/ 0 w 11"/>
                <a:gd name="T15" fmla="*/ 4 h 10"/>
                <a:gd name="T16" fmla="*/ 0 w 11"/>
                <a:gd name="T17" fmla="*/ 7 h 10"/>
                <a:gd name="T18" fmla="*/ 1 w 11"/>
                <a:gd name="T19" fmla="*/ 9 h 10"/>
                <a:gd name="T20" fmla="*/ 2 w 11"/>
                <a:gd name="T21" fmla="*/ 10 h 10"/>
                <a:gd name="T22" fmla="*/ 4 w 11"/>
                <a:gd name="T23" fmla="*/ 10 h 10"/>
                <a:gd name="T24" fmla="*/ 5 w 11"/>
                <a:gd name="T25" fmla="*/ 10 h 10"/>
                <a:gd name="T26" fmla="*/ 4 w 11"/>
                <a:gd name="T27" fmla="*/ 9 h 10"/>
                <a:gd name="T28" fmla="*/ 5 w 11"/>
                <a:gd name="T29" fmla="*/ 9 h 10"/>
                <a:gd name="T30" fmla="*/ 7 w 11"/>
                <a:gd name="T31" fmla="*/ 9 h 10"/>
                <a:gd name="T32" fmla="*/ 6 w 11"/>
                <a:gd name="T33" fmla="*/ 7 h 10"/>
                <a:gd name="T34" fmla="*/ 5 w 11"/>
                <a:gd name="T35" fmla="*/ 7 h 10"/>
                <a:gd name="T36" fmla="*/ 5 w 11"/>
                <a:gd name="T37" fmla="*/ 6 h 10"/>
                <a:gd name="T38" fmla="*/ 7 w 11"/>
                <a:gd name="T39" fmla="*/ 5 h 10"/>
                <a:gd name="T40" fmla="*/ 6 w 11"/>
                <a:gd name="T41" fmla="*/ 4 h 10"/>
                <a:gd name="T42" fmla="*/ 11 w 11"/>
                <a:gd name="T43" fmla="*/ 6 h 10"/>
                <a:gd name="T44" fmla="*/ 10 w 11"/>
                <a:gd name="T45" fmla="*/ 6 h 10"/>
                <a:gd name="T46" fmla="*/ 9 w 11"/>
                <a:gd name="T47" fmla="*/ 6 h 10"/>
                <a:gd name="T48" fmla="*/ 8 w 11"/>
                <a:gd name="T49" fmla="*/ 7 h 10"/>
                <a:gd name="T50" fmla="*/ 9 w 11"/>
                <a:gd name="T51" fmla="*/ 9 h 10"/>
                <a:gd name="T52" fmla="*/ 8 w 11"/>
                <a:gd name="T53" fmla="*/ 9 h 10"/>
                <a:gd name="T54" fmla="*/ 9 w 11"/>
                <a:gd name="T55" fmla="*/ 10 h 10"/>
                <a:gd name="T56" fmla="*/ 10 w 11"/>
                <a:gd name="T57" fmla="*/ 8 h 10"/>
                <a:gd name="T58" fmla="*/ 11 w 11"/>
                <a:gd name="T5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0">
                  <a:moveTo>
                    <a:pt x="6" y="4"/>
                  </a:moveTo>
                  <a:cubicBezTo>
                    <a:pt x="5" y="4"/>
                    <a:pt x="5" y="3"/>
                    <a:pt x="6" y="2"/>
                  </a:cubicBezTo>
                  <a:cubicBezTo>
                    <a:pt x="6" y="2"/>
                    <a:pt x="6" y="1"/>
                    <a:pt x="6" y="0"/>
                  </a:cubicBezTo>
                  <a:cubicBezTo>
                    <a:pt x="6" y="0"/>
                    <a:pt x="4" y="0"/>
                    <a:pt x="4" y="1"/>
                  </a:cubicBezTo>
                  <a:cubicBezTo>
                    <a:pt x="4" y="2"/>
                    <a:pt x="3" y="2"/>
                    <a:pt x="3" y="2"/>
                  </a:cubicBezTo>
                  <a:cubicBezTo>
                    <a:pt x="3" y="2"/>
                    <a:pt x="3" y="2"/>
                    <a:pt x="3" y="3"/>
                  </a:cubicBezTo>
                  <a:cubicBezTo>
                    <a:pt x="3" y="3"/>
                    <a:pt x="2" y="2"/>
                    <a:pt x="2" y="2"/>
                  </a:cubicBezTo>
                  <a:cubicBezTo>
                    <a:pt x="1" y="2"/>
                    <a:pt x="1" y="3"/>
                    <a:pt x="0" y="4"/>
                  </a:cubicBezTo>
                  <a:cubicBezTo>
                    <a:pt x="0" y="4"/>
                    <a:pt x="0" y="6"/>
                    <a:pt x="0" y="7"/>
                  </a:cubicBezTo>
                  <a:cubicBezTo>
                    <a:pt x="1" y="7"/>
                    <a:pt x="2" y="8"/>
                    <a:pt x="1" y="9"/>
                  </a:cubicBezTo>
                  <a:cubicBezTo>
                    <a:pt x="1" y="9"/>
                    <a:pt x="2" y="9"/>
                    <a:pt x="2" y="10"/>
                  </a:cubicBezTo>
                  <a:cubicBezTo>
                    <a:pt x="3" y="10"/>
                    <a:pt x="3" y="10"/>
                    <a:pt x="4" y="10"/>
                  </a:cubicBezTo>
                  <a:cubicBezTo>
                    <a:pt x="4" y="10"/>
                    <a:pt x="4" y="10"/>
                    <a:pt x="5" y="10"/>
                  </a:cubicBezTo>
                  <a:cubicBezTo>
                    <a:pt x="4" y="9"/>
                    <a:pt x="4" y="9"/>
                    <a:pt x="4" y="9"/>
                  </a:cubicBezTo>
                  <a:cubicBezTo>
                    <a:pt x="4" y="8"/>
                    <a:pt x="5" y="8"/>
                    <a:pt x="5" y="9"/>
                  </a:cubicBezTo>
                  <a:cubicBezTo>
                    <a:pt x="5" y="9"/>
                    <a:pt x="7" y="9"/>
                    <a:pt x="7" y="9"/>
                  </a:cubicBezTo>
                  <a:cubicBezTo>
                    <a:pt x="7" y="8"/>
                    <a:pt x="6" y="7"/>
                    <a:pt x="6" y="7"/>
                  </a:cubicBezTo>
                  <a:cubicBezTo>
                    <a:pt x="5" y="8"/>
                    <a:pt x="5" y="7"/>
                    <a:pt x="5" y="7"/>
                  </a:cubicBezTo>
                  <a:cubicBezTo>
                    <a:pt x="5" y="7"/>
                    <a:pt x="5" y="6"/>
                    <a:pt x="5" y="6"/>
                  </a:cubicBezTo>
                  <a:cubicBezTo>
                    <a:pt x="6" y="5"/>
                    <a:pt x="7" y="5"/>
                    <a:pt x="7" y="5"/>
                  </a:cubicBezTo>
                  <a:cubicBezTo>
                    <a:pt x="7" y="4"/>
                    <a:pt x="6" y="4"/>
                    <a:pt x="6" y="4"/>
                  </a:cubicBezTo>
                  <a:close/>
                  <a:moveTo>
                    <a:pt x="11" y="6"/>
                  </a:moveTo>
                  <a:cubicBezTo>
                    <a:pt x="11" y="6"/>
                    <a:pt x="10" y="6"/>
                    <a:pt x="10" y="6"/>
                  </a:cubicBezTo>
                  <a:cubicBezTo>
                    <a:pt x="10" y="7"/>
                    <a:pt x="10" y="5"/>
                    <a:pt x="9" y="6"/>
                  </a:cubicBezTo>
                  <a:cubicBezTo>
                    <a:pt x="9" y="7"/>
                    <a:pt x="9" y="6"/>
                    <a:pt x="8" y="7"/>
                  </a:cubicBezTo>
                  <a:cubicBezTo>
                    <a:pt x="7" y="8"/>
                    <a:pt x="8" y="8"/>
                    <a:pt x="9" y="9"/>
                  </a:cubicBezTo>
                  <a:cubicBezTo>
                    <a:pt x="9" y="9"/>
                    <a:pt x="9" y="9"/>
                    <a:pt x="8" y="9"/>
                  </a:cubicBezTo>
                  <a:cubicBezTo>
                    <a:pt x="8" y="9"/>
                    <a:pt x="8" y="10"/>
                    <a:pt x="9" y="10"/>
                  </a:cubicBezTo>
                  <a:cubicBezTo>
                    <a:pt x="10" y="10"/>
                    <a:pt x="11" y="9"/>
                    <a:pt x="10" y="8"/>
                  </a:cubicBezTo>
                  <a:cubicBezTo>
                    <a:pt x="10" y="8"/>
                    <a:pt x="11" y="6"/>
                    <a:pt x="1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5" name="Freeform 317">
              <a:extLst>
                <a:ext uri="{FF2B5EF4-FFF2-40B4-BE49-F238E27FC236}">
                  <a16:creationId xmlns:a16="http://schemas.microsoft.com/office/drawing/2014/main" id="{A3832E99-B71F-4F5A-B6BB-7DEE695B169F}"/>
                </a:ext>
              </a:extLst>
            </p:cNvPr>
            <p:cNvSpPr>
              <a:spLocks noEditPoints="1"/>
            </p:cNvSpPr>
            <p:nvPr/>
          </p:nvSpPr>
          <p:spPr bwMode="auto">
            <a:xfrm>
              <a:off x="-3427413" y="1525588"/>
              <a:ext cx="104775" cy="184150"/>
            </a:xfrm>
            <a:custGeom>
              <a:avLst/>
              <a:gdLst>
                <a:gd name="T0" fmla="*/ 28 w 29"/>
                <a:gd name="T1" fmla="*/ 11 h 51"/>
                <a:gd name="T2" fmla="*/ 28 w 29"/>
                <a:gd name="T3" fmla="*/ 7 h 51"/>
                <a:gd name="T4" fmla="*/ 24 w 29"/>
                <a:gd name="T5" fmla="*/ 3 h 51"/>
                <a:gd name="T6" fmla="*/ 20 w 29"/>
                <a:gd name="T7" fmla="*/ 3 h 51"/>
                <a:gd name="T8" fmla="*/ 16 w 29"/>
                <a:gd name="T9" fmla="*/ 3 h 51"/>
                <a:gd name="T10" fmla="*/ 14 w 29"/>
                <a:gd name="T11" fmla="*/ 5 h 51"/>
                <a:gd name="T12" fmla="*/ 11 w 29"/>
                <a:gd name="T13" fmla="*/ 8 h 51"/>
                <a:gd name="T14" fmla="*/ 10 w 29"/>
                <a:gd name="T15" fmla="*/ 11 h 51"/>
                <a:gd name="T16" fmla="*/ 7 w 29"/>
                <a:gd name="T17" fmla="*/ 13 h 51"/>
                <a:gd name="T18" fmla="*/ 6 w 29"/>
                <a:gd name="T19" fmla="*/ 18 h 51"/>
                <a:gd name="T20" fmla="*/ 6 w 29"/>
                <a:gd name="T21" fmla="*/ 20 h 51"/>
                <a:gd name="T22" fmla="*/ 2 w 29"/>
                <a:gd name="T23" fmla="*/ 22 h 51"/>
                <a:gd name="T24" fmla="*/ 2 w 29"/>
                <a:gd name="T25" fmla="*/ 27 h 51"/>
                <a:gd name="T26" fmla="*/ 4 w 29"/>
                <a:gd name="T27" fmla="*/ 30 h 51"/>
                <a:gd name="T28" fmla="*/ 3 w 29"/>
                <a:gd name="T29" fmla="*/ 33 h 51"/>
                <a:gd name="T30" fmla="*/ 1 w 29"/>
                <a:gd name="T31" fmla="*/ 36 h 51"/>
                <a:gd name="T32" fmla="*/ 0 w 29"/>
                <a:gd name="T33" fmla="*/ 39 h 51"/>
                <a:gd name="T34" fmla="*/ 0 w 29"/>
                <a:gd name="T35" fmla="*/ 39 h 51"/>
                <a:gd name="T36" fmla="*/ 2 w 29"/>
                <a:gd name="T37" fmla="*/ 44 h 51"/>
                <a:gd name="T38" fmla="*/ 3 w 29"/>
                <a:gd name="T39" fmla="*/ 48 h 51"/>
                <a:gd name="T40" fmla="*/ 4 w 29"/>
                <a:gd name="T41" fmla="*/ 51 h 51"/>
                <a:gd name="T42" fmla="*/ 7 w 29"/>
                <a:gd name="T43" fmla="*/ 49 h 51"/>
                <a:gd name="T44" fmla="*/ 9 w 29"/>
                <a:gd name="T45" fmla="*/ 48 h 51"/>
                <a:gd name="T46" fmla="*/ 11 w 29"/>
                <a:gd name="T47" fmla="*/ 48 h 51"/>
                <a:gd name="T48" fmla="*/ 12 w 29"/>
                <a:gd name="T49" fmla="*/ 46 h 51"/>
                <a:gd name="T50" fmla="*/ 12 w 29"/>
                <a:gd name="T51" fmla="*/ 41 h 51"/>
                <a:gd name="T52" fmla="*/ 16 w 29"/>
                <a:gd name="T53" fmla="*/ 37 h 51"/>
                <a:gd name="T54" fmla="*/ 15 w 29"/>
                <a:gd name="T55" fmla="*/ 33 h 51"/>
                <a:gd name="T56" fmla="*/ 13 w 29"/>
                <a:gd name="T57" fmla="*/ 30 h 51"/>
                <a:gd name="T58" fmla="*/ 14 w 29"/>
                <a:gd name="T59" fmla="*/ 26 h 51"/>
                <a:gd name="T60" fmla="*/ 17 w 29"/>
                <a:gd name="T61" fmla="*/ 23 h 51"/>
                <a:gd name="T62" fmla="*/ 23 w 29"/>
                <a:gd name="T63" fmla="*/ 19 h 51"/>
                <a:gd name="T64" fmla="*/ 24 w 29"/>
                <a:gd name="T65" fmla="*/ 15 h 51"/>
                <a:gd name="T66" fmla="*/ 27 w 29"/>
                <a:gd name="T67" fmla="*/ 13 h 51"/>
                <a:gd name="T68" fmla="*/ 28 w 29"/>
                <a:gd name="T69" fmla="*/ 12 h 51"/>
                <a:gd name="T70" fmla="*/ 15 w 29"/>
                <a:gd name="T71"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51">
                  <a:moveTo>
                    <a:pt x="28" y="12"/>
                  </a:moveTo>
                  <a:cubicBezTo>
                    <a:pt x="28" y="12"/>
                    <a:pt x="27" y="11"/>
                    <a:pt x="28" y="11"/>
                  </a:cubicBezTo>
                  <a:cubicBezTo>
                    <a:pt x="29" y="11"/>
                    <a:pt x="29" y="10"/>
                    <a:pt x="28" y="9"/>
                  </a:cubicBezTo>
                  <a:cubicBezTo>
                    <a:pt x="27" y="9"/>
                    <a:pt x="28" y="7"/>
                    <a:pt x="28" y="7"/>
                  </a:cubicBezTo>
                  <a:cubicBezTo>
                    <a:pt x="27" y="7"/>
                    <a:pt x="27" y="6"/>
                    <a:pt x="27" y="5"/>
                  </a:cubicBezTo>
                  <a:cubicBezTo>
                    <a:pt x="28" y="4"/>
                    <a:pt x="25" y="3"/>
                    <a:pt x="24" y="3"/>
                  </a:cubicBezTo>
                  <a:cubicBezTo>
                    <a:pt x="23" y="2"/>
                    <a:pt x="22" y="1"/>
                    <a:pt x="21" y="1"/>
                  </a:cubicBezTo>
                  <a:cubicBezTo>
                    <a:pt x="20" y="0"/>
                    <a:pt x="20" y="2"/>
                    <a:pt x="20" y="3"/>
                  </a:cubicBezTo>
                  <a:cubicBezTo>
                    <a:pt x="20" y="4"/>
                    <a:pt x="19" y="4"/>
                    <a:pt x="18" y="3"/>
                  </a:cubicBezTo>
                  <a:cubicBezTo>
                    <a:pt x="18" y="3"/>
                    <a:pt x="17" y="3"/>
                    <a:pt x="16" y="3"/>
                  </a:cubicBezTo>
                  <a:cubicBezTo>
                    <a:pt x="15" y="2"/>
                    <a:pt x="15" y="4"/>
                    <a:pt x="15" y="4"/>
                  </a:cubicBezTo>
                  <a:cubicBezTo>
                    <a:pt x="15" y="5"/>
                    <a:pt x="14" y="5"/>
                    <a:pt x="14" y="5"/>
                  </a:cubicBezTo>
                  <a:cubicBezTo>
                    <a:pt x="13" y="5"/>
                    <a:pt x="12" y="6"/>
                    <a:pt x="12" y="6"/>
                  </a:cubicBezTo>
                  <a:cubicBezTo>
                    <a:pt x="12" y="7"/>
                    <a:pt x="11" y="8"/>
                    <a:pt x="11" y="8"/>
                  </a:cubicBezTo>
                  <a:cubicBezTo>
                    <a:pt x="12" y="8"/>
                    <a:pt x="11" y="9"/>
                    <a:pt x="11" y="9"/>
                  </a:cubicBezTo>
                  <a:cubicBezTo>
                    <a:pt x="10" y="10"/>
                    <a:pt x="10" y="11"/>
                    <a:pt x="10" y="11"/>
                  </a:cubicBezTo>
                  <a:cubicBezTo>
                    <a:pt x="9" y="11"/>
                    <a:pt x="10" y="12"/>
                    <a:pt x="9" y="12"/>
                  </a:cubicBezTo>
                  <a:cubicBezTo>
                    <a:pt x="8" y="13"/>
                    <a:pt x="8" y="12"/>
                    <a:pt x="7" y="13"/>
                  </a:cubicBezTo>
                  <a:cubicBezTo>
                    <a:pt x="7" y="13"/>
                    <a:pt x="7" y="14"/>
                    <a:pt x="7" y="15"/>
                  </a:cubicBezTo>
                  <a:cubicBezTo>
                    <a:pt x="7" y="16"/>
                    <a:pt x="6" y="17"/>
                    <a:pt x="6" y="18"/>
                  </a:cubicBezTo>
                  <a:cubicBezTo>
                    <a:pt x="5" y="19"/>
                    <a:pt x="6" y="19"/>
                    <a:pt x="6" y="19"/>
                  </a:cubicBezTo>
                  <a:cubicBezTo>
                    <a:pt x="7" y="19"/>
                    <a:pt x="7" y="20"/>
                    <a:pt x="6" y="20"/>
                  </a:cubicBezTo>
                  <a:cubicBezTo>
                    <a:pt x="6" y="21"/>
                    <a:pt x="5" y="21"/>
                    <a:pt x="5" y="20"/>
                  </a:cubicBezTo>
                  <a:cubicBezTo>
                    <a:pt x="4" y="20"/>
                    <a:pt x="3" y="21"/>
                    <a:pt x="2" y="22"/>
                  </a:cubicBezTo>
                  <a:cubicBezTo>
                    <a:pt x="2" y="23"/>
                    <a:pt x="2" y="24"/>
                    <a:pt x="2" y="24"/>
                  </a:cubicBezTo>
                  <a:cubicBezTo>
                    <a:pt x="2" y="25"/>
                    <a:pt x="2" y="26"/>
                    <a:pt x="2" y="27"/>
                  </a:cubicBezTo>
                  <a:cubicBezTo>
                    <a:pt x="3" y="28"/>
                    <a:pt x="2" y="28"/>
                    <a:pt x="2" y="29"/>
                  </a:cubicBezTo>
                  <a:cubicBezTo>
                    <a:pt x="2" y="30"/>
                    <a:pt x="3" y="30"/>
                    <a:pt x="4" y="30"/>
                  </a:cubicBezTo>
                  <a:cubicBezTo>
                    <a:pt x="4" y="31"/>
                    <a:pt x="3" y="32"/>
                    <a:pt x="3" y="32"/>
                  </a:cubicBezTo>
                  <a:cubicBezTo>
                    <a:pt x="2" y="32"/>
                    <a:pt x="2" y="33"/>
                    <a:pt x="3" y="33"/>
                  </a:cubicBezTo>
                  <a:cubicBezTo>
                    <a:pt x="3" y="33"/>
                    <a:pt x="3" y="35"/>
                    <a:pt x="3" y="35"/>
                  </a:cubicBezTo>
                  <a:cubicBezTo>
                    <a:pt x="3" y="35"/>
                    <a:pt x="1" y="35"/>
                    <a:pt x="1" y="36"/>
                  </a:cubicBezTo>
                  <a:cubicBezTo>
                    <a:pt x="1" y="36"/>
                    <a:pt x="1" y="37"/>
                    <a:pt x="1" y="37"/>
                  </a:cubicBezTo>
                  <a:cubicBezTo>
                    <a:pt x="1" y="38"/>
                    <a:pt x="1" y="39"/>
                    <a:pt x="0" y="39"/>
                  </a:cubicBezTo>
                  <a:cubicBezTo>
                    <a:pt x="0" y="39"/>
                    <a:pt x="0" y="39"/>
                    <a:pt x="0" y="39"/>
                  </a:cubicBezTo>
                  <a:cubicBezTo>
                    <a:pt x="0" y="39"/>
                    <a:pt x="0" y="39"/>
                    <a:pt x="0" y="39"/>
                  </a:cubicBezTo>
                  <a:cubicBezTo>
                    <a:pt x="0" y="40"/>
                    <a:pt x="0" y="41"/>
                    <a:pt x="1" y="41"/>
                  </a:cubicBezTo>
                  <a:cubicBezTo>
                    <a:pt x="2" y="42"/>
                    <a:pt x="1" y="43"/>
                    <a:pt x="2" y="44"/>
                  </a:cubicBezTo>
                  <a:cubicBezTo>
                    <a:pt x="2" y="45"/>
                    <a:pt x="2" y="45"/>
                    <a:pt x="3" y="46"/>
                  </a:cubicBezTo>
                  <a:cubicBezTo>
                    <a:pt x="3" y="47"/>
                    <a:pt x="4" y="47"/>
                    <a:pt x="3" y="48"/>
                  </a:cubicBezTo>
                  <a:cubicBezTo>
                    <a:pt x="3" y="48"/>
                    <a:pt x="4" y="48"/>
                    <a:pt x="4" y="49"/>
                  </a:cubicBezTo>
                  <a:cubicBezTo>
                    <a:pt x="4" y="49"/>
                    <a:pt x="4" y="50"/>
                    <a:pt x="4" y="51"/>
                  </a:cubicBezTo>
                  <a:cubicBezTo>
                    <a:pt x="4" y="51"/>
                    <a:pt x="5" y="51"/>
                    <a:pt x="6" y="51"/>
                  </a:cubicBezTo>
                  <a:cubicBezTo>
                    <a:pt x="7" y="51"/>
                    <a:pt x="7" y="50"/>
                    <a:pt x="7" y="49"/>
                  </a:cubicBezTo>
                  <a:cubicBezTo>
                    <a:pt x="7" y="49"/>
                    <a:pt x="7" y="49"/>
                    <a:pt x="7" y="49"/>
                  </a:cubicBezTo>
                  <a:cubicBezTo>
                    <a:pt x="7" y="48"/>
                    <a:pt x="8" y="48"/>
                    <a:pt x="9" y="48"/>
                  </a:cubicBezTo>
                  <a:cubicBezTo>
                    <a:pt x="10" y="49"/>
                    <a:pt x="10" y="48"/>
                    <a:pt x="11" y="47"/>
                  </a:cubicBezTo>
                  <a:cubicBezTo>
                    <a:pt x="11" y="46"/>
                    <a:pt x="11" y="47"/>
                    <a:pt x="11" y="48"/>
                  </a:cubicBezTo>
                  <a:cubicBezTo>
                    <a:pt x="12" y="48"/>
                    <a:pt x="12" y="46"/>
                    <a:pt x="13" y="45"/>
                  </a:cubicBezTo>
                  <a:cubicBezTo>
                    <a:pt x="13" y="45"/>
                    <a:pt x="13" y="45"/>
                    <a:pt x="12" y="46"/>
                  </a:cubicBezTo>
                  <a:cubicBezTo>
                    <a:pt x="11" y="46"/>
                    <a:pt x="12" y="45"/>
                    <a:pt x="12" y="44"/>
                  </a:cubicBezTo>
                  <a:cubicBezTo>
                    <a:pt x="12" y="43"/>
                    <a:pt x="12" y="41"/>
                    <a:pt x="12" y="41"/>
                  </a:cubicBezTo>
                  <a:cubicBezTo>
                    <a:pt x="12" y="40"/>
                    <a:pt x="13" y="39"/>
                    <a:pt x="14" y="39"/>
                  </a:cubicBezTo>
                  <a:cubicBezTo>
                    <a:pt x="15" y="39"/>
                    <a:pt x="16" y="38"/>
                    <a:pt x="16" y="37"/>
                  </a:cubicBezTo>
                  <a:cubicBezTo>
                    <a:pt x="15" y="37"/>
                    <a:pt x="17" y="36"/>
                    <a:pt x="17" y="35"/>
                  </a:cubicBezTo>
                  <a:cubicBezTo>
                    <a:pt x="17" y="35"/>
                    <a:pt x="15" y="33"/>
                    <a:pt x="15" y="33"/>
                  </a:cubicBezTo>
                  <a:cubicBezTo>
                    <a:pt x="14" y="33"/>
                    <a:pt x="13" y="33"/>
                    <a:pt x="13" y="33"/>
                  </a:cubicBezTo>
                  <a:cubicBezTo>
                    <a:pt x="13" y="32"/>
                    <a:pt x="13" y="31"/>
                    <a:pt x="13" y="30"/>
                  </a:cubicBezTo>
                  <a:cubicBezTo>
                    <a:pt x="13" y="29"/>
                    <a:pt x="14" y="28"/>
                    <a:pt x="14" y="28"/>
                  </a:cubicBezTo>
                  <a:cubicBezTo>
                    <a:pt x="14" y="27"/>
                    <a:pt x="14" y="26"/>
                    <a:pt x="14" y="26"/>
                  </a:cubicBezTo>
                  <a:cubicBezTo>
                    <a:pt x="15" y="26"/>
                    <a:pt x="15" y="25"/>
                    <a:pt x="15" y="25"/>
                  </a:cubicBezTo>
                  <a:cubicBezTo>
                    <a:pt x="16" y="25"/>
                    <a:pt x="16" y="23"/>
                    <a:pt x="17" y="23"/>
                  </a:cubicBezTo>
                  <a:cubicBezTo>
                    <a:pt x="18" y="23"/>
                    <a:pt x="18" y="22"/>
                    <a:pt x="19" y="22"/>
                  </a:cubicBezTo>
                  <a:cubicBezTo>
                    <a:pt x="20" y="21"/>
                    <a:pt x="23" y="20"/>
                    <a:pt x="23" y="19"/>
                  </a:cubicBezTo>
                  <a:cubicBezTo>
                    <a:pt x="23" y="18"/>
                    <a:pt x="22" y="18"/>
                    <a:pt x="23" y="17"/>
                  </a:cubicBezTo>
                  <a:cubicBezTo>
                    <a:pt x="24" y="16"/>
                    <a:pt x="23" y="15"/>
                    <a:pt x="24" y="15"/>
                  </a:cubicBezTo>
                  <a:cubicBezTo>
                    <a:pt x="24" y="15"/>
                    <a:pt x="25" y="14"/>
                    <a:pt x="25" y="14"/>
                  </a:cubicBezTo>
                  <a:cubicBezTo>
                    <a:pt x="26" y="13"/>
                    <a:pt x="26" y="14"/>
                    <a:pt x="27" y="13"/>
                  </a:cubicBezTo>
                  <a:cubicBezTo>
                    <a:pt x="28" y="13"/>
                    <a:pt x="28" y="13"/>
                    <a:pt x="29" y="14"/>
                  </a:cubicBezTo>
                  <a:cubicBezTo>
                    <a:pt x="29" y="13"/>
                    <a:pt x="29" y="13"/>
                    <a:pt x="28" y="12"/>
                  </a:cubicBezTo>
                  <a:close/>
                  <a:moveTo>
                    <a:pt x="17" y="43"/>
                  </a:moveTo>
                  <a:cubicBezTo>
                    <a:pt x="15" y="43"/>
                    <a:pt x="15" y="45"/>
                    <a:pt x="15" y="46"/>
                  </a:cubicBezTo>
                  <a:cubicBezTo>
                    <a:pt x="15" y="46"/>
                    <a:pt x="18" y="43"/>
                    <a:pt x="17" y="4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6" name="Freeform 318">
              <a:extLst>
                <a:ext uri="{FF2B5EF4-FFF2-40B4-BE49-F238E27FC236}">
                  <a16:creationId xmlns:a16="http://schemas.microsoft.com/office/drawing/2014/main" id="{C848AAD3-9D28-4993-8F59-9AEE3D00388E}"/>
                </a:ext>
              </a:extLst>
            </p:cNvPr>
            <p:cNvSpPr>
              <a:spLocks noEditPoints="1"/>
            </p:cNvSpPr>
            <p:nvPr/>
          </p:nvSpPr>
          <p:spPr bwMode="auto">
            <a:xfrm>
              <a:off x="-3340100" y="1654175"/>
              <a:ext cx="50800" cy="25400"/>
            </a:xfrm>
            <a:custGeom>
              <a:avLst/>
              <a:gdLst>
                <a:gd name="T0" fmla="*/ 13 w 14"/>
                <a:gd name="T1" fmla="*/ 2 h 7"/>
                <a:gd name="T2" fmla="*/ 14 w 14"/>
                <a:gd name="T3" fmla="*/ 1 h 7"/>
                <a:gd name="T4" fmla="*/ 13 w 14"/>
                <a:gd name="T5" fmla="*/ 1 h 7"/>
                <a:gd name="T6" fmla="*/ 9 w 14"/>
                <a:gd name="T7" fmla="*/ 0 h 7"/>
                <a:gd name="T8" fmla="*/ 4 w 14"/>
                <a:gd name="T9" fmla="*/ 1 h 7"/>
                <a:gd name="T10" fmla="*/ 3 w 14"/>
                <a:gd name="T11" fmla="*/ 3 h 7"/>
                <a:gd name="T12" fmla="*/ 3 w 14"/>
                <a:gd name="T13" fmla="*/ 4 h 7"/>
                <a:gd name="T14" fmla="*/ 5 w 14"/>
                <a:gd name="T15" fmla="*/ 5 h 7"/>
                <a:gd name="T16" fmla="*/ 5 w 14"/>
                <a:gd name="T17" fmla="*/ 6 h 7"/>
                <a:gd name="T18" fmla="*/ 5 w 14"/>
                <a:gd name="T19" fmla="*/ 6 h 7"/>
                <a:gd name="T20" fmla="*/ 8 w 14"/>
                <a:gd name="T21" fmla="*/ 6 h 7"/>
                <a:gd name="T22" fmla="*/ 10 w 14"/>
                <a:gd name="T23" fmla="*/ 7 h 7"/>
                <a:gd name="T24" fmla="*/ 12 w 14"/>
                <a:gd name="T25" fmla="*/ 7 h 7"/>
                <a:gd name="T26" fmla="*/ 12 w 14"/>
                <a:gd name="T27" fmla="*/ 7 h 7"/>
                <a:gd name="T28" fmla="*/ 13 w 14"/>
                <a:gd name="T29" fmla="*/ 6 h 7"/>
                <a:gd name="T30" fmla="*/ 13 w 14"/>
                <a:gd name="T31" fmla="*/ 5 h 7"/>
                <a:gd name="T32" fmla="*/ 12 w 14"/>
                <a:gd name="T33" fmla="*/ 3 h 7"/>
                <a:gd name="T34" fmla="*/ 13 w 14"/>
                <a:gd name="T35" fmla="*/ 2 h 7"/>
                <a:gd name="T36" fmla="*/ 1 w 14"/>
                <a:gd name="T37" fmla="*/ 4 h 7"/>
                <a:gd name="T38" fmla="*/ 0 w 14"/>
                <a:gd name="T39" fmla="*/ 6 h 7"/>
                <a:gd name="T40" fmla="*/ 2 w 14"/>
                <a:gd name="T41" fmla="*/ 4 h 7"/>
                <a:gd name="T42" fmla="*/ 1 w 14"/>
                <a:gd name="T43" fmla="*/ 4 h 7"/>
                <a:gd name="T44" fmla="*/ 2 w 14"/>
                <a:gd name="T45" fmla="*/ 3 h 7"/>
                <a:gd name="T46" fmla="*/ 1 w 14"/>
                <a:gd name="T47" fmla="*/ 3 h 7"/>
                <a:gd name="T48" fmla="*/ 2 w 14"/>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13" y="2"/>
                  </a:moveTo>
                  <a:cubicBezTo>
                    <a:pt x="13" y="2"/>
                    <a:pt x="14" y="1"/>
                    <a:pt x="14" y="1"/>
                  </a:cubicBezTo>
                  <a:cubicBezTo>
                    <a:pt x="14" y="1"/>
                    <a:pt x="13" y="1"/>
                    <a:pt x="13" y="1"/>
                  </a:cubicBezTo>
                  <a:cubicBezTo>
                    <a:pt x="12" y="1"/>
                    <a:pt x="10" y="0"/>
                    <a:pt x="9" y="0"/>
                  </a:cubicBezTo>
                  <a:cubicBezTo>
                    <a:pt x="7" y="1"/>
                    <a:pt x="5" y="1"/>
                    <a:pt x="4" y="1"/>
                  </a:cubicBezTo>
                  <a:cubicBezTo>
                    <a:pt x="4" y="2"/>
                    <a:pt x="2" y="2"/>
                    <a:pt x="3" y="3"/>
                  </a:cubicBezTo>
                  <a:cubicBezTo>
                    <a:pt x="4" y="3"/>
                    <a:pt x="3" y="4"/>
                    <a:pt x="3" y="4"/>
                  </a:cubicBezTo>
                  <a:cubicBezTo>
                    <a:pt x="4" y="5"/>
                    <a:pt x="4" y="5"/>
                    <a:pt x="5" y="5"/>
                  </a:cubicBezTo>
                  <a:cubicBezTo>
                    <a:pt x="5" y="5"/>
                    <a:pt x="6" y="5"/>
                    <a:pt x="5" y="6"/>
                  </a:cubicBezTo>
                  <a:cubicBezTo>
                    <a:pt x="5" y="6"/>
                    <a:pt x="5" y="6"/>
                    <a:pt x="5" y="6"/>
                  </a:cubicBezTo>
                  <a:cubicBezTo>
                    <a:pt x="6" y="6"/>
                    <a:pt x="8" y="6"/>
                    <a:pt x="8" y="6"/>
                  </a:cubicBezTo>
                  <a:cubicBezTo>
                    <a:pt x="8" y="6"/>
                    <a:pt x="10" y="7"/>
                    <a:pt x="10" y="7"/>
                  </a:cubicBezTo>
                  <a:cubicBezTo>
                    <a:pt x="10" y="7"/>
                    <a:pt x="12" y="7"/>
                    <a:pt x="12" y="7"/>
                  </a:cubicBezTo>
                  <a:cubicBezTo>
                    <a:pt x="12" y="7"/>
                    <a:pt x="12" y="7"/>
                    <a:pt x="12" y="7"/>
                  </a:cubicBezTo>
                  <a:cubicBezTo>
                    <a:pt x="13" y="6"/>
                    <a:pt x="13" y="6"/>
                    <a:pt x="13" y="6"/>
                  </a:cubicBezTo>
                  <a:cubicBezTo>
                    <a:pt x="13" y="5"/>
                    <a:pt x="13" y="5"/>
                    <a:pt x="13" y="5"/>
                  </a:cubicBezTo>
                  <a:cubicBezTo>
                    <a:pt x="12" y="4"/>
                    <a:pt x="12" y="4"/>
                    <a:pt x="12" y="3"/>
                  </a:cubicBezTo>
                  <a:cubicBezTo>
                    <a:pt x="12" y="3"/>
                    <a:pt x="13" y="3"/>
                    <a:pt x="13" y="2"/>
                  </a:cubicBezTo>
                  <a:close/>
                  <a:moveTo>
                    <a:pt x="1" y="4"/>
                  </a:moveTo>
                  <a:cubicBezTo>
                    <a:pt x="0" y="4"/>
                    <a:pt x="0" y="6"/>
                    <a:pt x="0" y="6"/>
                  </a:cubicBezTo>
                  <a:cubicBezTo>
                    <a:pt x="1" y="6"/>
                    <a:pt x="2" y="5"/>
                    <a:pt x="2" y="4"/>
                  </a:cubicBezTo>
                  <a:cubicBezTo>
                    <a:pt x="3" y="4"/>
                    <a:pt x="2" y="4"/>
                    <a:pt x="1" y="4"/>
                  </a:cubicBezTo>
                  <a:close/>
                  <a:moveTo>
                    <a:pt x="2" y="3"/>
                  </a:moveTo>
                  <a:cubicBezTo>
                    <a:pt x="2" y="2"/>
                    <a:pt x="0" y="3"/>
                    <a:pt x="1" y="3"/>
                  </a:cubicBezTo>
                  <a:cubicBezTo>
                    <a:pt x="1" y="3"/>
                    <a:pt x="2" y="3"/>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7" name="Freeform 319">
              <a:extLst>
                <a:ext uri="{FF2B5EF4-FFF2-40B4-BE49-F238E27FC236}">
                  <a16:creationId xmlns:a16="http://schemas.microsoft.com/office/drawing/2014/main" id="{3A1EA44F-02BB-48B2-943A-7372BE7196A7}"/>
                </a:ext>
              </a:extLst>
            </p:cNvPr>
            <p:cNvSpPr>
              <a:spLocks/>
            </p:cNvSpPr>
            <p:nvPr/>
          </p:nvSpPr>
          <p:spPr bwMode="auto">
            <a:xfrm>
              <a:off x="-3246438" y="2187575"/>
              <a:ext cx="68262" cy="84138"/>
            </a:xfrm>
            <a:custGeom>
              <a:avLst/>
              <a:gdLst>
                <a:gd name="T0" fmla="*/ 17 w 19"/>
                <a:gd name="T1" fmla="*/ 6 h 23"/>
                <a:gd name="T2" fmla="*/ 18 w 19"/>
                <a:gd name="T3" fmla="*/ 4 h 23"/>
                <a:gd name="T4" fmla="*/ 19 w 19"/>
                <a:gd name="T5" fmla="*/ 2 h 23"/>
                <a:gd name="T6" fmla="*/ 18 w 19"/>
                <a:gd name="T7" fmla="*/ 3 h 23"/>
                <a:gd name="T8" fmla="*/ 17 w 19"/>
                <a:gd name="T9" fmla="*/ 2 h 23"/>
                <a:gd name="T10" fmla="*/ 15 w 19"/>
                <a:gd name="T11" fmla="*/ 3 h 23"/>
                <a:gd name="T12" fmla="*/ 13 w 19"/>
                <a:gd name="T13" fmla="*/ 4 h 23"/>
                <a:gd name="T14" fmla="*/ 11 w 19"/>
                <a:gd name="T15" fmla="*/ 3 h 23"/>
                <a:gd name="T16" fmla="*/ 8 w 19"/>
                <a:gd name="T17" fmla="*/ 2 h 23"/>
                <a:gd name="T18" fmla="*/ 6 w 19"/>
                <a:gd name="T19" fmla="*/ 1 h 23"/>
                <a:gd name="T20" fmla="*/ 4 w 19"/>
                <a:gd name="T21" fmla="*/ 1 h 23"/>
                <a:gd name="T22" fmla="*/ 3 w 19"/>
                <a:gd name="T23" fmla="*/ 0 h 23"/>
                <a:gd name="T24" fmla="*/ 1 w 19"/>
                <a:gd name="T25" fmla="*/ 2 h 23"/>
                <a:gd name="T26" fmla="*/ 1 w 19"/>
                <a:gd name="T27" fmla="*/ 2 h 23"/>
                <a:gd name="T28" fmla="*/ 2 w 19"/>
                <a:gd name="T29" fmla="*/ 3 h 23"/>
                <a:gd name="T30" fmla="*/ 2 w 19"/>
                <a:gd name="T31" fmla="*/ 5 h 23"/>
                <a:gd name="T32" fmla="*/ 3 w 19"/>
                <a:gd name="T33" fmla="*/ 6 h 23"/>
                <a:gd name="T34" fmla="*/ 3 w 19"/>
                <a:gd name="T35" fmla="*/ 7 h 23"/>
                <a:gd name="T36" fmla="*/ 1 w 19"/>
                <a:gd name="T37" fmla="*/ 10 h 23"/>
                <a:gd name="T38" fmla="*/ 1 w 19"/>
                <a:gd name="T39" fmla="*/ 12 h 23"/>
                <a:gd name="T40" fmla="*/ 2 w 19"/>
                <a:gd name="T41" fmla="*/ 12 h 23"/>
                <a:gd name="T42" fmla="*/ 1 w 19"/>
                <a:gd name="T43" fmla="*/ 14 h 23"/>
                <a:gd name="T44" fmla="*/ 0 w 19"/>
                <a:gd name="T45" fmla="*/ 14 h 23"/>
                <a:gd name="T46" fmla="*/ 9 w 19"/>
                <a:gd name="T47" fmla="*/ 19 h 23"/>
                <a:gd name="T48" fmla="*/ 9 w 19"/>
                <a:gd name="T49" fmla="*/ 20 h 23"/>
                <a:gd name="T50" fmla="*/ 13 w 19"/>
                <a:gd name="T51" fmla="*/ 23 h 23"/>
                <a:gd name="T52" fmla="*/ 15 w 19"/>
                <a:gd name="T53" fmla="*/ 18 h 23"/>
                <a:gd name="T54" fmla="*/ 17 w 19"/>
                <a:gd name="T55" fmla="*/ 17 h 23"/>
                <a:gd name="T56" fmla="*/ 18 w 19"/>
                <a:gd name="T57" fmla="*/ 16 h 23"/>
                <a:gd name="T58" fmla="*/ 18 w 19"/>
                <a:gd name="T59" fmla="*/ 16 h 23"/>
                <a:gd name="T60" fmla="*/ 17 w 19"/>
                <a:gd name="T61" fmla="*/ 14 h 23"/>
                <a:gd name="T62" fmla="*/ 17 w 19"/>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23">
                  <a:moveTo>
                    <a:pt x="17" y="6"/>
                  </a:moveTo>
                  <a:cubicBezTo>
                    <a:pt x="18" y="4"/>
                    <a:pt x="18" y="4"/>
                    <a:pt x="18" y="4"/>
                  </a:cubicBezTo>
                  <a:cubicBezTo>
                    <a:pt x="19" y="2"/>
                    <a:pt x="19" y="2"/>
                    <a:pt x="19" y="2"/>
                  </a:cubicBezTo>
                  <a:cubicBezTo>
                    <a:pt x="19" y="2"/>
                    <a:pt x="18" y="3"/>
                    <a:pt x="18" y="3"/>
                  </a:cubicBezTo>
                  <a:cubicBezTo>
                    <a:pt x="18" y="3"/>
                    <a:pt x="17" y="2"/>
                    <a:pt x="17" y="2"/>
                  </a:cubicBezTo>
                  <a:cubicBezTo>
                    <a:pt x="17" y="2"/>
                    <a:pt x="16" y="2"/>
                    <a:pt x="15" y="3"/>
                  </a:cubicBezTo>
                  <a:cubicBezTo>
                    <a:pt x="14" y="3"/>
                    <a:pt x="14" y="4"/>
                    <a:pt x="13" y="4"/>
                  </a:cubicBezTo>
                  <a:cubicBezTo>
                    <a:pt x="13" y="4"/>
                    <a:pt x="11" y="3"/>
                    <a:pt x="11" y="3"/>
                  </a:cubicBezTo>
                  <a:cubicBezTo>
                    <a:pt x="10" y="3"/>
                    <a:pt x="8" y="2"/>
                    <a:pt x="8" y="2"/>
                  </a:cubicBezTo>
                  <a:cubicBezTo>
                    <a:pt x="7" y="1"/>
                    <a:pt x="6" y="2"/>
                    <a:pt x="6" y="1"/>
                  </a:cubicBezTo>
                  <a:cubicBezTo>
                    <a:pt x="5" y="1"/>
                    <a:pt x="5" y="1"/>
                    <a:pt x="4" y="1"/>
                  </a:cubicBezTo>
                  <a:cubicBezTo>
                    <a:pt x="4" y="0"/>
                    <a:pt x="3" y="0"/>
                    <a:pt x="3" y="0"/>
                  </a:cubicBezTo>
                  <a:cubicBezTo>
                    <a:pt x="2" y="1"/>
                    <a:pt x="1" y="1"/>
                    <a:pt x="1" y="2"/>
                  </a:cubicBezTo>
                  <a:cubicBezTo>
                    <a:pt x="1" y="2"/>
                    <a:pt x="1" y="2"/>
                    <a:pt x="1" y="2"/>
                  </a:cubicBezTo>
                  <a:cubicBezTo>
                    <a:pt x="2" y="3"/>
                    <a:pt x="2" y="3"/>
                    <a:pt x="2" y="3"/>
                  </a:cubicBezTo>
                  <a:cubicBezTo>
                    <a:pt x="2" y="5"/>
                    <a:pt x="2" y="5"/>
                    <a:pt x="2" y="5"/>
                  </a:cubicBezTo>
                  <a:cubicBezTo>
                    <a:pt x="3" y="6"/>
                    <a:pt x="3" y="6"/>
                    <a:pt x="3" y="6"/>
                  </a:cubicBezTo>
                  <a:cubicBezTo>
                    <a:pt x="3" y="6"/>
                    <a:pt x="3" y="7"/>
                    <a:pt x="3" y="7"/>
                  </a:cubicBezTo>
                  <a:cubicBezTo>
                    <a:pt x="3" y="8"/>
                    <a:pt x="2" y="10"/>
                    <a:pt x="1" y="10"/>
                  </a:cubicBezTo>
                  <a:cubicBezTo>
                    <a:pt x="1" y="10"/>
                    <a:pt x="1" y="11"/>
                    <a:pt x="1" y="12"/>
                  </a:cubicBezTo>
                  <a:cubicBezTo>
                    <a:pt x="2" y="12"/>
                    <a:pt x="2" y="12"/>
                    <a:pt x="2" y="12"/>
                  </a:cubicBezTo>
                  <a:cubicBezTo>
                    <a:pt x="2" y="13"/>
                    <a:pt x="1" y="13"/>
                    <a:pt x="1" y="14"/>
                  </a:cubicBezTo>
                  <a:cubicBezTo>
                    <a:pt x="1" y="14"/>
                    <a:pt x="1" y="14"/>
                    <a:pt x="0" y="14"/>
                  </a:cubicBezTo>
                  <a:cubicBezTo>
                    <a:pt x="9" y="19"/>
                    <a:pt x="9" y="19"/>
                    <a:pt x="9" y="19"/>
                  </a:cubicBezTo>
                  <a:cubicBezTo>
                    <a:pt x="9" y="20"/>
                    <a:pt x="9" y="20"/>
                    <a:pt x="9" y="20"/>
                  </a:cubicBezTo>
                  <a:cubicBezTo>
                    <a:pt x="9" y="20"/>
                    <a:pt x="11" y="22"/>
                    <a:pt x="13" y="23"/>
                  </a:cubicBezTo>
                  <a:cubicBezTo>
                    <a:pt x="14" y="21"/>
                    <a:pt x="15" y="18"/>
                    <a:pt x="15" y="18"/>
                  </a:cubicBezTo>
                  <a:cubicBezTo>
                    <a:pt x="16" y="17"/>
                    <a:pt x="16" y="17"/>
                    <a:pt x="17" y="17"/>
                  </a:cubicBezTo>
                  <a:cubicBezTo>
                    <a:pt x="17" y="16"/>
                    <a:pt x="17" y="17"/>
                    <a:pt x="18" y="16"/>
                  </a:cubicBezTo>
                  <a:cubicBezTo>
                    <a:pt x="18" y="16"/>
                    <a:pt x="18" y="16"/>
                    <a:pt x="18" y="16"/>
                  </a:cubicBezTo>
                  <a:cubicBezTo>
                    <a:pt x="17" y="14"/>
                    <a:pt x="17" y="14"/>
                    <a:pt x="17" y="14"/>
                  </a:cubicBezTo>
                  <a:lnTo>
                    <a:pt x="17" y="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8" name="Freeform 320">
              <a:extLst>
                <a:ext uri="{FF2B5EF4-FFF2-40B4-BE49-F238E27FC236}">
                  <a16:creationId xmlns:a16="http://schemas.microsoft.com/office/drawing/2014/main" id="{7A36985F-2A17-47F6-9BD5-6D956890165B}"/>
                </a:ext>
              </a:extLst>
            </p:cNvPr>
            <p:cNvSpPr>
              <a:spLocks/>
            </p:cNvSpPr>
            <p:nvPr/>
          </p:nvSpPr>
          <p:spPr bwMode="auto">
            <a:xfrm>
              <a:off x="-3282950" y="2195513"/>
              <a:ext cx="47625" cy="46038"/>
            </a:xfrm>
            <a:custGeom>
              <a:avLst/>
              <a:gdLst>
                <a:gd name="T0" fmla="*/ 12 w 13"/>
                <a:gd name="T1" fmla="*/ 3 h 13"/>
                <a:gd name="T2" fmla="*/ 12 w 13"/>
                <a:gd name="T3" fmla="*/ 1 h 13"/>
                <a:gd name="T4" fmla="*/ 11 w 13"/>
                <a:gd name="T5" fmla="*/ 0 h 13"/>
                <a:gd name="T6" fmla="*/ 10 w 13"/>
                <a:gd name="T7" fmla="*/ 1 h 13"/>
                <a:gd name="T8" fmla="*/ 8 w 13"/>
                <a:gd name="T9" fmla="*/ 1 h 13"/>
                <a:gd name="T10" fmla="*/ 7 w 13"/>
                <a:gd name="T11" fmla="*/ 2 h 13"/>
                <a:gd name="T12" fmla="*/ 5 w 13"/>
                <a:gd name="T13" fmla="*/ 1 h 13"/>
                <a:gd name="T14" fmla="*/ 4 w 13"/>
                <a:gd name="T15" fmla="*/ 2 h 13"/>
                <a:gd name="T16" fmla="*/ 3 w 13"/>
                <a:gd name="T17" fmla="*/ 4 h 13"/>
                <a:gd name="T18" fmla="*/ 4 w 13"/>
                <a:gd name="T19" fmla="*/ 5 h 13"/>
                <a:gd name="T20" fmla="*/ 3 w 13"/>
                <a:gd name="T21" fmla="*/ 6 h 13"/>
                <a:gd name="T22" fmla="*/ 3 w 13"/>
                <a:gd name="T23" fmla="*/ 7 h 13"/>
                <a:gd name="T24" fmla="*/ 2 w 13"/>
                <a:gd name="T25" fmla="*/ 8 h 13"/>
                <a:gd name="T26" fmla="*/ 1 w 13"/>
                <a:gd name="T27" fmla="*/ 9 h 13"/>
                <a:gd name="T28" fmla="*/ 1 w 13"/>
                <a:gd name="T29" fmla="*/ 11 h 13"/>
                <a:gd name="T30" fmla="*/ 0 w 13"/>
                <a:gd name="T31" fmla="*/ 13 h 13"/>
                <a:gd name="T32" fmla="*/ 1 w 13"/>
                <a:gd name="T33" fmla="*/ 13 h 13"/>
                <a:gd name="T34" fmla="*/ 4 w 13"/>
                <a:gd name="T35" fmla="*/ 12 h 13"/>
                <a:gd name="T36" fmla="*/ 6 w 13"/>
                <a:gd name="T37" fmla="*/ 12 h 13"/>
                <a:gd name="T38" fmla="*/ 8 w 13"/>
                <a:gd name="T39" fmla="*/ 10 h 13"/>
                <a:gd name="T40" fmla="*/ 11 w 13"/>
                <a:gd name="T41" fmla="*/ 10 h 13"/>
                <a:gd name="T42" fmla="*/ 11 w 13"/>
                <a:gd name="T43" fmla="*/ 8 h 13"/>
                <a:gd name="T44" fmla="*/ 13 w 13"/>
                <a:gd name="T45" fmla="*/ 5 h 13"/>
                <a:gd name="T46" fmla="*/ 13 w 13"/>
                <a:gd name="T47" fmla="*/ 4 h 13"/>
                <a:gd name="T48" fmla="*/ 12 w 13"/>
                <a:gd name="T4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3">
                  <a:moveTo>
                    <a:pt x="12" y="3"/>
                  </a:moveTo>
                  <a:cubicBezTo>
                    <a:pt x="12" y="1"/>
                    <a:pt x="12" y="1"/>
                    <a:pt x="12" y="1"/>
                  </a:cubicBezTo>
                  <a:cubicBezTo>
                    <a:pt x="11" y="0"/>
                    <a:pt x="11" y="0"/>
                    <a:pt x="11" y="0"/>
                  </a:cubicBezTo>
                  <a:cubicBezTo>
                    <a:pt x="10" y="0"/>
                    <a:pt x="10" y="1"/>
                    <a:pt x="10" y="1"/>
                  </a:cubicBezTo>
                  <a:cubicBezTo>
                    <a:pt x="10" y="1"/>
                    <a:pt x="9" y="1"/>
                    <a:pt x="8" y="1"/>
                  </a:cubicBezTo>
                  <a:cubicBezTo>
                    <a:pt x="8" y="1"/>
                    <a:pt x="7" y="1"/>
                    <a:pt x="7" y="2"/>
                  </a:cubicBezTo>
                  <a:cubicBezTo>
                    <a:pt x="7" y="2"/>
                    <a:pt x="6" y="1"/>
                    <a:pt x="5" y="1"/>
                  </a:cubicBezTo>
                  <a:cubicBezTo>
                    <a:pt x="5" y="1"/>
                    <a:pt x="4" y="2"/>
                    <a:pt x="4" y="2"/>
                  </a:cubicBezTo>
                  <a:cubicBezTo>
                    <a:pt x="4" y="2"/>
                    <a:pt x="3" y="3"/>
                    <a:pt x="3" y="4"/>
                  </a:cubicBezTo>
                  <a:cubicBezTo>
                    <a:pt x="3" y="4"/>
                    <a:pt x="4" y="4"/>
                    <a:pt x="4" y="5"/>
                  </a:cubicBezTo>
                  <a:cubicBezTo>
                    <a:pt x="4" y="5"/>
                    <a:pt x="4" y="6"/>
                    <a:pt x="3" y="6"/>
                  </a:cubicBezTo>
                  <a:cubicBezTo>
                    <a:pt x="3" y="6"/>
                    <a:pt x="3" y="6"/>
                    <a:pt x="3" y="7"/>
                  </a:cubicBezTo>
                  <a:cubicBezTo>
                    <a:pt x="2" y="7"/>
                    <a:pt x="2" y="7"/>
                    <a:pt x="2" y="8"/>
                  </a:cubicBezTo>
                  <a:cubicBezTo>
                    <a:pt x="1" y="8"/>
                    <a:pt x="1" y="9"/>
                    <a:pt x="1" y="9"/>
                  </a:cubicBezTo>
                  <a:cubicBezTo>
                    <a:pt x="1" y="10"/>
                    <a:pt x="1" y="11"/>
                    <a:pt x="1" y="11"/>
                  </a:cubicBezTo>
                  <a:cubicBezTo>
                    <a:pt x="1" y="12"/>
                    <a:pt x="1" y="13"/>
                    <a:pt x="0" y="13"/>
                  </a:cubicBezTo>
                  <a:cubicBezTo>
                    <a:pt x="1" y="13"/>
                    <a:pt x="1" y="13"/>
                    <a:pt x="1" y="13"/>
                  </a:cubicBezTo>
                  <a:cubicBezTo>
                    <a:pt x="2" y="13"/>
                    <a:pt x="4" y="12"/>
                    <a:pt x="4" y="12"/>
                  </a:cubicBezTo>
                  <a:cubicBezTo>
                    <a:pt x="6" y="12"/>
                    <a:pt x="6" y="12"/>
                    <a:pt x="6" y="12"/>
                  </a:cubicBezTo>
                  <a:cubicBezTo>
                    <a:pt x="6" y="11"/>
                    <a:pt x="7" y="10"/>
                    <a:pt x="8" y="10"/>
                  </a:cubicBezTo>
                  <a:cubicBezTo>
                    <a:pt x="8" y="9"/>
                    <a:pt x="10" y="9"/>
                    <a:pt x="11" y="10"/>
                  </a:cubicBezTo>
                  <a:cubicBezTo>
                    <a:pt x="11" y="9"/>
                    <a:pt x="11" y="8"/>
                    <a:pt x="11" y="8"/>
                  </a:cubicBezTo>
                  <a:cubicBezTo>
                    <a:pt x="12" y="8"/>
                    <a:pt x="13" y="6"/>
                    <a:pt x="13" y="5"/>
                  </a:cubicBezTo>
                  <a:cubicBezTo>
                    <a:pt x="13" y="5"/>
                    <a:pt x="13" y="4"/>
                    <a:pt x="13" y="4"/>
                  </a:cubicBezTo>
                  <a:lnTo>
                    <a:pt x="12" y="3"/>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9" name="Freeform 321">
              <a:extLst>
                <a:ext uri="{FF2B5EF4-FFF2-40B4-BE49-F238E27FC236}">
                  <a16:creationId xmlns:a16="http://schemas.microsoft.com/office/drawing/2014/main" id="{124D5110-017E-4C79-A08D-F51E722A21BD}"/>
                </a:ext>
              </a:extLst>
            </p:cNvPr>
            <p:cNvSpPr>
              <a:spLocks/>
            </p:cNvSpPr>
            <p:nvPr/>
          </p:nvSpPr>
          <p:spPr bwMode="auto">
            <a:xfrm>
              <a:off x="-3054350" y="1817688"/>
              <a:ext cx="147637" cy="85725"/>
            </a:xfrm>
            <a:custGeom>
              <a:avLst/>
              <a:gdLst>
                <a:gd name="T0" fmla="*/ 40 w 41"/>
                <a:gd name="T1" fmla="*/ 14 h 24"/>
                <a:gd name="T2" fmla="*/ 37 w 41"/>
                <a:gd name="T3" fmla="*/ 12 h 24"/>
                <a:gd name="T4" fmla="*/ 35 w 41"/>
                <a:gd name="T5" fmla="*/ 12 h 24"/>
                <a:gd name="T6" fmla="*/ 33 w 41"/>
                <a:gd name="T7" fmla="*/ 12 h 24"/>
                <a:gd name="T8" fmla="*/ 30 w 41"/>
                <a:gd name="T9" fmla="*/ 14 h 24"/>
                <a:gd name="T10" fmla="*/ 29 w 41"/>
                <a:gd name="T11" fmla="*/ 14 h 24"/>
                <a:gd name="T12" fmla="*/ 27 w 41"/>
                <a:gd name="T13" fmla="*/ 13 h 24"/>
                <a:gd name="T14" fmla="*/ 25 w 41"/>
                <a:gd name="T15" fmla="*/ 12 h 24"/>
                <a:gd name="T16" fmla="*/ 24 w 41"/>
                <a:gd name="T17" fmla="*/ 10 h 24"/>
                <a:gd name="T18" fmla="*/ 23 w 41"/>
                <a:gd name="T19" fmla="*/ 8 h 24"/>
                <a:gd name="T20" fmla="*/ 22 w 41"/>
                <a:gd name="T21" fmla="*/ 6 h 24"/>
                <a:gd name="T22" fmla="*/ 17 w 41"/>
                <a:gd name="T23" fmla="*/ 6 h 24"/>
                <a:gd name="T24" fmla="*/ 14 w 41"/>
                <a:gd name="T25" fmla="*/ 6 h 24"/>
                <a:gd name="T26" fmla="*/ 11 w 41"/>
                <a:gd name="T27" fmla="*/ 3 h 24"/>
                <a:gd name="T28" fmla="*/ 10 w 41"/>
                <a:gd name="T29" fmla="*/ 4 h 24"/>
                <a:gd name="T30" fmla="*/ 8 w 41"/>
                <a:gd name="T31" fmla="*/ 4 h 24"/>
                <a:gd name="T32" fmla="*/ 7 w 41"/>
                <a:gd name="T33" fmla="*/ 1 h 24"/>
                <a:gd name="T34" fmla="*/ 6 w 41"/>
                <a:gd name="T35" fmla="*/ 4 h 24"/>
                <a:gd name="T36" fmla="*/ 6 w 41"/>
                <a:gd name="T37" fmla="*/ 0 h 24"/>
                <a:gd name="T38" fmla="*/ 0 w 41"/>
                <a:gd name="T39" fmla="*/ 2 h 24"/>
                <a:gd name="T40" fmla="*/ 0 w 41"/>
                <a:gd name="T41" fmla="*/ 12 h 24"/>
                <a:gd name="T42" fmla="*/ 0 w 41"/>
                <a:gd name="T43" fmla="*/ 12 h 24"/>
                <a:gd name="T44" fmla="*/ 2 w 41"/>
                <a:gd name="T45" fmla="*/ 13 h 24"/>
                <a:gd name="T46" fmla="*/ 2 w 41"/>
                <a:gd name="T47" fmla="*/ 11 h 24"/>
                <a:gd name="T48" fmla="*/ 4 w 41"/>
                <a:gd name="T49" fmla="*/ 10 h 24"/>
                <a:gd name="T50" fmla="*/ 5 w 41"/>
                <a:gd name="T51" fmla="*/ 9 h 24"/>
                <a:gd name="T52" fmla="*/ 6 w 41"/>
                <a:gd name="T53" fmla="*/ 9 h 24"/>
                <a:gd name="T54" fmla="*/ 7 w 41"/>
                <a:gd name="T55" fmla="*/ 9 h 24"/>
                <a:gd name="T56" fmla="*/ 9 w 41"/>
                <a:gd name="T57" fmla="*/ 10 h 24"/>
                <a:gd name="T58" fmla="*/ 10 w 41"/>
                <a:gd name="T59" fmla="*/ 12 h 24"/>
                <a:gd name="T60" fmla="*/ 13 w 41"/>
                <a:gd name="T61" fmla="*/ 13 h 24"/>
                <a:gd name="T62" fmla="*/ 14 w 41"/>
                <a:gd name="T63" fmla="*/ 14 h 24"/>
                <a:gd name="T64" fmla="*/ 15 w 41"/>
                <a:gd name="T65" fmla="*/ 16 h 24"/>
                <a:gd name="T66" fmla="*/ 18 w 41"/>
                <a:gd name="T67" fmla="*/ 18 h 24"/>
                <a:gd name="T68" fmla="*/ 20 w 41"/>
                <a:gd name="T69" fmla="*/ 19 h 24"/>
                <a:gd name="T70" fmla="*/ 23 w 41"/>
                <a:gd name="T71" fmla="*/ 21 h 24"/>
                <a:gd name="T72" fmla="*/ 25 w 41"/>
                <a:gd name="T73" fmla="*/ 22 h 24"/>
                <a:gd name="T74" fmla="*/ 25 w 41"/>
                <a:gd name="T75" fmla="*/ 23 h 24"/>
                <a:gd name="T76" fmla="*/ 25 w 41"/>
                <a:gd name="T77" fmla="*/ 23 h 24"/>
                <a:gd name="T78" fmla="*/ 27 w 41"/>
                <a:gd name="T79" fmla="*/ 24 h 24"/>
                <a:gd name="T80" fmla="*/ 28 w 41"/>
                <a:gd name="T81" fmla="*/ 24 h 24"/>
                <a:gd name="T82" fmla="*/ 29 w 41"/>
                <a:gd name="T83" fmla="*/ 22 h 24"/>
                <a:gd name="T84" fmla="*/ 29 w 41"/>
                <a:gd name="T85" fmla="*/ 20 h 24"/>
                <a:gd name="T86" fmla="*/ 27 w 41"/>
                <a:gd name="T87" fmla="*/ 18 h 24"/>
                <a:gd name="T88" fmla="*/ 30 w 41"/>
                <a:gd name="T89" fmla="*/ 17 h 24"/>
                <a:gd name="T90" fmla="*/ 30 w 41"/>
                <a:gd name="T91" fmla="*/ 16 h 24"/>
                <a:gd name="T92" fmla="*/ 31 w 41"/>
                <a:gd name="T93" fmla="*/ 15 h 24"/>
                <a:gd name="T94" fmla="*/ 33 w 41"/>
                <a:gd name="T95" fmla="*/ 14 h 24"/>
                <a:gd name="T96" fmla="*/ 35 w 41"/>
                <a:gd name="T97" fmla="*/ 14 h 24"/>
                <a:gd name="T98" fmla="*/ 34 w 41"/>
                <a:gd name="T99" fmla="*/ 16 h 24"/>
                <a:gd name="T100" fmla="*/ 37 w 41"/>
                <a:gd name="T101" fmla="*/ 15 h 24"/>
                <a:gd name="T102" fmla="*/ 39 w 41"/>
                <a:gd name="T103" fmla="*/ 15 h 24"/>
                <a:gd name="T104" fmla="*/ 40 w 41"/>
                <a:gd name="T10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 h="24">
                  <a:moveTo>
                    <a:pt x="40" y="14"/>
                  </a:moveTo>
                  <a:cubicBezTo>
                    <a:pt x="39" y="13"/>
                    <a:pt x="37" y="12"/>
                    <a:pt x="37" y="12"/>
                  </a:cubicBezTo>
                  <a:cubicBezTo>
                    <a:pt x="37" y="13"/>
                    <a:pt x="35" y="13"/>
                    <a:pt x="35" y="12"/>
                  </a:cubicBezTo>
                  <a:cubicBezTo>
                    <a:pt x="34" y="12"/>
                    <a:pt x="34" y="11"/>
                    <a:pt x="33" y="12"/>
                  </a:cubicBezTo>
                  <a:cubicBezTo>
                    <a:pt x="31" y="12"/>
                    <a:pt x="30" y="13"/>
                    <a:pt x="30" y="14"/>
                  </a:cubicBezTo>
                  <a:cubicBezTo>
                    <a:pt x="30" y="14"/>
                    <a:pt x="29" y="15"/>
                    <a:pt x="29" y="14"/>
                  </a:cubicBezTo>
                  <a:cubicBezTo>
                    <a:pt x="29" y="13"/>
                    <a:pt x="28" y="13"/>
                    <a:pt x="27" y="13"/>
                  </a:cubicBezTo>
                  <a:cubicBezTo>
                    <a:pt x="27" y="13"/>
                    <a:pt x="25" y="13"/>
                    <a:pt x="25" y="12"/>
                  </a:cubicBezTo>
                  <a:cubicBezTo>
                    <a:pt x="25" y="11"/>
                    <a:pt x="24" y="11"/>
                    <a:pt x="24" y="10"/>
                  </a:cubicBezTo>
                  <a:cubicBezTo>
                    <a:pt x="24" y="9"/>
                    <a:pt x="24" y="8"/>
                    <a:pt x="23" y="8"/>
                  </a:cubicBezTo>
                  <a:cubicBezTo>
                    <a:pt x="23" y="7"/>
                    <a:pt x="22" y="6"/>
                    <a:pt x="22" y="6"/>
                  </a:cubicBezTo>
                  <a:cubicBezTo>
                    <a:pt x="21" y="6"/>
                    <a:pt x="17" y="6"/>
                    <a:pt x="17" y="6"/>
                  </a:cubicBezTo>
                  <a:cubicBezTo>
                    <a:pt x="16" y="6"/>
                    <a:pt x="14" y="7"/>
                    <a:pt x="14" y="6"/>
                  </a:cubicBezTo>
                  <a:cubicBezTo>
                    <a:pt x="14" y="6"/>
                    <a:pt x="12" y="4"/>
                    <a:pt x="11" y="3"/>
                  </a:cubicBezTo>
                  <a:cubicBezTo>
                    <a:pt x="11" y="4"/>
                    <a:pt x="11" y="4"/>
                    <a:pt x="10" y="4"/>
                  </a:cubicBezTo>
                  <a:cubicBezTo>
                    <a:pt x="9" y="6"/>
                    <a:pt x="7" y="5"/>
                    <a:pt x="8" y="4"/>
                  </a:cubicBezTo>
                  <a:cubicBezTo>
                    <a:pt x="8" y="2"/>
                    <a:pt x="8" y="1"/>
                    <a:pt x="7" y="1"/>
                  </a:cubicBezTo>
                  <a:cubicBezTo>
                    <a:pt x="6" y="1"/>
                    <a:pt x="7" y="4"/>
                    <a:pt x="6" y="4"/>
                  </a:cubicBezTo>
                  <a:cubicBezTo>
                    <a:pt x="6" y="4"/>
                    <a:pt x="6" y="2"/>
                    <a:pt x="6" y="0"/>
                  </a:cubicBezTo>
                  <a:cubicBezTo>
                    <a:pt x="0" y="2"/>
                    <a:pt x="0" y="2"/>
                    <a:pt x="0" y="2"/>
                  </a:cubicBezTo>
                  <a:cubicBezTo>
                    <a:pt x="0" y="12"/>
                    <a:pt x="0" y="12"/>
                    <a:pt x="0" y="12"/>
                  </a:cubicBezTo>
                  <a:cubicBezTo>
                    <a:pt x="0" y="12"/>
                    <a:pt x="0" y="12"/>
                    <a:pt x="0" y="12"/>
                  </a:cubicBezTo>
                  <a:cubicBezTo>
                    <a:pt x="0" y="12"/>
                    <a:pt x="1" y="13"/>
                    <a:pt x="2" y="13"/>
                  </a:cubicBezTo>
                  <a:cubicBezTo>
                    <a:pt x="2" y="13"/>
                    <a:pt x="2" y="12"/>
                    <a:pt x="2" y="11"/>
                  </a:cubicBezTo>
                  <a:cubicBezTo>
                    <a:pt x="2" y="11"/>
                    <a:pt x="3" y="10"/>
                    <a:pt x="4" y="10"/>
                  </a:cubicBezTo>
                  <a:cubicBezTo>
                    <a:pt x="5" y="10"/>
                    <a:pt x="5" y="9"/>
                    <a:pt x="5" y="9"/>
                  </a:cubicBezTo>
                  <a:cubicBezTo>
                    <a:pt x="5" y="9"/>
                    <a:pt x="6" y="9"/>
                    <a:pt x="6" y="9"/>
                  </a:cubicBezTo>
                  <a:cubicBezTo>
                    <a:pt x="6" y="8"/>
                    <a:pt x="7" y="9"/>
                    <a:pt x="7" y="9"/>
                  </a:cubicBezTo>
                  <a:cubicBezTo>
                    <a:pt x="8" y="10"/>
                    <a:pt x="9" y="10"/>
                    <a:pt x="9" y="10"/>
                  </a:cubicBezTo>
                  <a:cubicBezTo>
                    <a:pt x="10" y="10"/>
                    <a:pt x="10" y="12"/>
                    <a:pt x="10" y="12"/>
                  </a:cubicBezTo>
                  <a:cubicBezTo>
                    <a:pt x="10" y="13"/>
                    <a:pt x="13" y="13"/>
                    <a:pt x="13" y="13"/>
                  </a:cubicBezTo>
                  <a:cubicBezTo>
                    <a:pt x="14" y="13"/>
                    <a:pt x="14" y="14"/>
                    <a:pt x="14" y="14"/>
                  </a:cubicBezTo>
                  <a:cubicBezTo>
                    <a:pt x="15" y="15"/>
                    <a:pt x="15" y="16"/>
                    <a:pt x="15" y="16"/>
                  </a:cubicBezTo>
                  <a:cubicBezTo>
                    <a:pt x="16" y="17"/>
                    <a:pt x="17" y="17"/>
                    <a:pt x="18" y="18"/>
                  </a:cubicBezTo>
                  <a:cubicBezTo>
                    <a:pt x="18" y="19"/>
                    <a:pt x="20" y="19"/>
                    <a:pt x="20" y="19"/>
                  </a:cubicBezTo>
                  <a:cubicBezTo>
                    <a:pt x="21" y="20"/>
                    <a:pt x="22" y="21"/>
                    <a:pt x="23" y="21"/>
                  </a:cubicBezTo>
                  <a:cubicBezTo>
                    <a:pt x="23" y="21"/>
                    <a:pt x="25" y="22"/>
                    <a:pt x="25" y="22"/>
                  </a:cubicBezTo>
                  <a:cubicBezTo>
                    <a:pt x="25" y="23"/>
                    <a:pt x="25" y="23"/>
                    <a:pt x="25" y="23"/>
                  </a:cubicBezTo>
                  <a:cubicBezTo>
                    <a:pt x="25" y="23"/>
                    <a:pt x="25" y="23"/>
                    <a:pt x="25" y="23"/>
                  </a:cubicBezTo>
                  <a:cubicBezTo>
                    <a:pt x="26" y="23"/>
                    <a:pt x="27" y="24"/>
                    <a:pt x="27" y="24"/>
                  </a:cubicBezTo>
                  <a:cubicBezTo>
                    <a:pt x="28" y="24"/>
                    <a:pt x="28" y="24"/>
                    <a:pt x="28" y="24"/>
                  </a:cubicBezTo>
                  <a:cubicBezTo>
                    <a:pt x="28" y="23"/>
                    <a:pt x="29" y="22"/>
                    <a:pt x="29" y="22"/>
                  </a:cubicBezTo>
                  <a:cubicBezTo>
                    <a:pt x="30" y="21"/>
                    <a:pt x="29" y="21"/>
                    <a:pt x="29" y="20"/>
                  </a:cubicBezTo>
                  <a:cubicBezTo>
                    <a:pt x="29" y="19"/>
                    <a:pt x="27" y="19"/>
                    <a:pt x="27" y="18"/>
                  </a:cubicBezTo>
                  <a:cubicBezTo>
                    <a:pt x="28" y="17"/>
                    <a:pt x="29" y="17"/>
                    <a:pt x="30" y="17"/>
                  </a:cubicBezTo>
                  <a:cubicBezTo>
                    <a:pt x="30" y="17"/>
                    <a:pt x="30" y="16"/>
                    <a:pt x="30" y="16"/>
                  </a:cubicBezTo>
                  <a:cubicBezTo>
                    <a:pt x="31" y="16"/>
                    <a:pt x="31" y="15"/>
                    <a:pt x="31" y="15"/>
                  </a:cubicBezTo>
                  <a:cubicBezTo>
                    <a:pt x="32" y="14"/>
                    <a:pt x="33" y="15"/>
                    <a:pt x="33" y="14"/>
                  </a:cubicBezTo>
                  <a:cubicBezTo>
                    <a:pt x="34" y="14"/>
                    <a:pt x="35" y="14"/>
                    <a:pt x="35" y="14"/>
                  </a:cubicBezTo>
                  <a:cubicBezTo>
                    <a:pt x="35" y="14"/>
                    <a:pt x="34" y="15"/>
                    <a:pt x="34" y="16"/>
                  </a:cubicBezTo>
                  <a:cubicBezTo>
                    <a:pt x="35" y="16"/>
                    <a:pt x="36" y="16"/>
                    <a:pt x="37" y="15"/>
                  </a:cubicBezTo>
                  <a:cubicBezTo>
                    <a:pt x="37" y="15"/>
                    <a:pt x="38" y="16"/>
                    <a:pt x="39" y="15"/>
                  </a:cubicBezTo>
                  <a:cubicBezTo>
                    <a:pt x="39" y="14"/>
                    <a:pt x="41" y="15"/>
                    <a:pt x="40" y="1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0" name="Freeform 322">
              <a:extLst>
                <a:ext uri="{FF2B5EF4-FFF2-40B4-BE49-F238E27FC236}">
                  <a16:creationId xmlns:a16="http://schemas.microsoft.com/office/drawing/2014/main" id="{EE8C0F66-33DA-4E6E-B31A-35934D266723}"/>
                </a:ext>
              </a:extLst>
            </p:cNvPr>
            <p:cNvSpPr>
              <a:spLocks noEditPoints="1"/>
            </p:cNvSpPr>
            <p:nvPr/>
          </p:nvSpPr>
          <p:spPr bwMode="auto">
            <a:xfrm>
              <a:off x="-3481388" y="1333500"/>
              <a:ext cx="217487" cy="342900"/>
            </a:xfrm>
            <a:custGeom>
              <a:avLst/>
              <a:gdLst>
                <a:gd name="T0" fmla="*/ 57 w 60"/>
                <a:gd name="T1" fmla="*/ 50 h 95"/>
                <a:gd name="T2" fmla="*/ 57 w 60"/>
                <a:gd name="T3" fmla="*/ 47 h 95"/>
                <a:gd name="T4" fmla="*/ 54 w 60"/>
                <a:gd name="T5" fmla="*/ 46 h 95"/>
                <a:gd name="T6" fmla="*/ 50 w 60"/>
                <a:gd name="T7" fmla="*/ 46 h 95"/>
                <a:gd name="T8" fmla="*/ 48 w 60"/>
                <a:gd name="T9" fmla="*/ 46 h 95"/>
                <a:gd name="T10" fmla="*/ 45 w 60"/>
                <a:gd name="T11" fmla="*/ 47 h 95"/>
                <a:gd name="T12" fmla="*/ 42 w 60"/>
                <a:gd name="T13" fmla="*/ 50 h 95"/>
                <a:gd name="T14" fmla="*/ 42 w 60"/>
                <a:gd name="T15" fmla="*/ 46 h 95"/>
                <a:gd name="T16" fmla="*/ 37 w 60"/>
                <a:gd name="T17" fmla="*/ 49 h 95"/>
                <a:gd name="T18" fmla="*/ 36 w 60"/>
                <a:gd name="T19" fmla="*/ 50 h 95"/>
                <a:gd name="T20" fmla="*/ 34 w 60"/>
                <a:gd name="T21" fmla="*/ 49 h 95"/>
                <a:gd name="T22" fmla="*/ 31 w 60"/>
                <a:gd name="T23" fmla="*/ 52 h 95"/>
                <a:gd name="T24" fmla="*/ 29 w 60"/>
                <a:gd name="T25" fmla="*/ 53 h 95"/>
                <a:gd name="T26" fmla="*/ 26 w 60"/>
                <a:gd name="T27" fmla="*/ 54 h 95"/>
                <a:gd name="T28" fmla="*/ 23 w 60"/>
                <a:gd name="T29" fmla="*/ 55 h 95"/>
                <a:gd name="T30" fmla="*/ 22 w 60"/>
                <a:gd name="T31" fmla="*/ 57 h 95"/>
                <a:gd name="T32" fmla="*/ 26 w 60"/>
                <a:gd name="T33" fmla="*/ 57 h 95"/>
                <a:gd name="T34" fmla="*/ 23 w 60"/>
                <a:gd name="T35" fmla="*/ 60 h 95"/>
                <a:gd name="T36" fmla="*/ 18 w 60"/>
                <a:gd name="T37" fmla="*/ 66 h 95"/>
                <a:gd name="T38" fmla="*/ 14 w 60"/>
                <a:gd name="T39" fmla="*/ 70 h 95"/>
                <a:gd name="T40" fmla="*/ 11 w 60"/>
                <a:gd name="T41" fmla="*/ 74 h 95"/>
                <a:gd name="T42" fmla="*/ 7 w 60"/>
                <a:gd name="T43" fmla="*/ 77 h 95"/>
                <a:gd name="T44" fmla="*/ 3 w 60"/>
                <a:gd name="T45" fmla="*/ 80 h 95"/>
                <a:gd name="T46" fmla="*/ 1 w 60"/>
                <a:gd name="T47" fmla="*/ 83 h 95"/>
                <a:gd name="T48" fmla="*/ 0 w 60"/>
                <a:gd name="T49" fmla="*/ 87 h 95"/>
                <a:gd name="T50" fmla="*/ 2 w 60"/>
                <a:gd name="T51" fmla="*/ 89 h 95"/>
                <a:gd name="T52" fmla="*/ 2 w 60"/>
                <a:gd name="T53" fmla="*/ 90 h 95"/>
                <a:gd name="T54" fmla="*/ 4 w 60"/>
                <a:gd name="T55" fmla="*/ 94 h 95"/>
                <a:gd name="T56" fmla="*/ 13 w 60"/>
                <a:gd name="T57" fmla="*/ 90 h 95"/>
                <a:gd name="T58" fmla="*/ 16 w 60"/>
                <a:gd name="T59" fmla="*/ 90 h 95"/>
                <a:gd name="T60" fmla="*/ 18 w 60"/>
                <a:gd name="T61" fmla="*/ 85 h 95"/>
                <a:gd name="T62" fmla="*/ 17 w 60"/>
                <a:gd name="T63" fmla="*/ 77 h 95"/>
                <a:gd name="T64" fmla="*/ 21 w 60"/>
                <a:gd name="T65" fmla="*/ 72 h 95"/>
                <a:gd name="T66" fmla="*/ 24 w 60"/>
                <a:gd name="T67" fmla="*/ 65 h 95"/>
                <a:gd name="T68" fmla="*/ 27 w 60"/>
                <a:gd name="T69" fmla="*/ 59 h 95"/>
                <a:gd name="T70" fmla="*/ 33 w 60"/>
                <a:gd name="T71" fmla="*/ 56 h 95"/>
                <a:gd name="T72" fmla="*/ 38 w 60"/>
                <a:gd name="T73" fmla="*/ 53 h 95"/>
                <a:gd name="T74" fmla="*/ 46 w 60"/>
                <a:gd name="T75" fmla="*/ 55 h 95"/>
                <a:gd name="T76" fmla="*/ 51 w 60"/>
                <a:gd name="T77" fmla="*/ 50 h 95"/>
                <a:gd name="T78" fmla="*/ 57 w 60"/>
                <a:gd name="T79" fmla="*/ 52 h 95"/>
                <a:gd name="T80" fmla="*/ 17 w 60"/>
                <a:gd name="T81" fmla="*/ 7 h 95"/>
                <a:gd name="T82" fmla="*/ 22 w 60"/>
                <a:gd name="T83" fmla="*/ 10 h 95"/>
                <a:gd name="T84" fmla="*/ 27 w 60"/>
                <a:gd name="T85" fmla="*/ 11 h 95"/>
                <a:gd name="T86" fmla="*/ 27 w 60"/>
                <a:gd name="T87" fmla="*/ 14 h 95"/>
                <a:gd name="T88" fmla="*/ 23 w 60"/>
                <a:gd name="T89" fmla="*/ 18 h 95"/>
                <a:gd name="T90" fmla="*/ 27 w 60"/>
                <a:gd name="T91" fmla="*/ 19 h 95"/>
                <a:gd name="T92" fmla="*/ 33 w 60"/>
                <a:gd name="T93" fmla="*/ 11 h 95"/>
                <a:gd name="T94" fmla="*/ 37 w 60"/>
                <a:gd name="T95" fmla="*/ 13 h 95"/>
                <a:gd name="T96" fmla="*/ 43 w 60"/>
                <a:gd name="T97" fmla="*/ 15 h 95"/>
                <a:gd name="T98" fmla="*/ 41 w 60"/>
                <a:gd name="T99" fmla="*/ 12 h 95"/>
                <a:gd name="T100" fmla="*/ 36 w 60"/>
                <a:gd name="T101" fmla="*/ 8 h 95"/>
                <a:gd name="T102" fmla="*/ 31 w 60"/>
                <a:gd name="T103" fmla="*/ 5 h 95"/>
                <a:gd name="T104" fmla="*/ 26 w 60"/>
                <a:gd name="T105" fmla="*/ 2 h 95"/>
                <a:gd name="T106" fmla="*/ 24 w 60"/>
                <a:gd name="T107" fmla="*/ 5 h 95"/>
                <a:gd name="T108" fmla="*/ 19 w 60"/>
                <a:gd name="T109" fmla="*/ 5 h 95"/>
                <a:gd name="T110" fmla="*/ 16 w 60"/>
                <a:gd name="T111" fmla="*/ 4 h 95"/>
                <a:gd name="T112" fmla="*/ 15 w 60"/>
                <a:gd name="T113" fmla="*/ 11 h 95"/>
                <a:gd name="T114" fmla="*/ 15 w 60"/>
                <a:gd name="T115" fmla="*/ 11 h 95"/>
                <a:gd name="T116" fmla="*/ 34 w 60"/>
                <a:gd name="T117" fmla="*/ 5 h 95"/>
                <a:gd name="T118" fmla="*/ 48 w 60"/>
                <a:gd name="T119" fmla="*/ 5 h 95"/>
                <a:gd name="T120" fmla="*/ 42 w 60"/>
                <a:gd name="T121" fmla="*/ 2 h 95"/>
                <a:gd name="T122" fmla="*/ 36 w 60"/>
                <a:gd name="T123" fmla="*/ 1 h 95"/>
                <a:gd name="T124" fmla="*/ 32 w 60"/>
                <a:gd name="T125"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 h="95">
                  <a:moveTo>
                    <a:pt x="58" y="51"/>
                  </a:moveTo>
                  <a:cubicBezTo>
                    <a:pt x="58" y="51"/>
                    <a:pt x="57" y="51"/>
                    <a:pt x="57" y="51"/>
                  </a:cubicBezTo>
                  <a:cubicBezTo>
                    <a:pt x="57" y="50"/>
                    <a:pt x="56" y="50"/>
                    <a:pt x="56" y="49"/>
                  </a:cubicBezTo>
                  <a:cubicBezTo>
                    <a:pt x="56" y="49"/>
                    <a:pt x="56" y="49"/>
                    <a:pt x="57" y="50"/>
                  </a:cubicBezTo>
                  <a:cubicBezTo>
                    <a:pt x="57" y="50"/>
                    <a:pt x="58" y="50"/>
                    <a:pt x="58" y="49"/>
                  </a:cubicBezTo>
                  <a:cubicBezTo>
                    <a:pt x="59" y="48"/>
                    <a:pt x="60" y="49"/>
                    <a:pt x="60" y="48"/>
                  </a:cubicBezTo>
                  <a:cubicBezTo>
                    <a:pt x="60" y="48"/>
                    <a:pt x="59" y="48"/>
                    <a:pt x="59" y="47"/>
                  </a:cubicBezTo>
                  <a:cubicBezTo>
                    <a:pt x="59" y="47"/>
                    <a:pt x="58" y="47"/>
                    <a:pt x="57" y="47"/>
                  </a:cubicBezTo>
                  <a:cubicBezTo>
                    <a:pt x="56" y="47"/>
                    <a:pt x="56" y="47"/>
                    <a:pt x="56" y="46"/>
                  </a:cubicBezTo>
                  <a:cubicBezTo>
                    <a:pt x="55" y="46"/>
                    <a:pt x="54" y="46"/>
                    <a:pt x="54" y="47"/>
                  </a:cubicBezTo>
                  <a:cubicBezTo>
                    <a:pt x="54" y="48"/>
                    <a:pt x="53" y="48"/>
                    <a:pt x="53" y="48"/>
                  </a:cubicBezTo>
                  <a:cubicBezTo>
                    <a:pt x="54" y="47"/>
                    <a:pt x="53" y="46"/>
                    <a:pt x="54" y="46"/>
                  </a:cubicBezTo>
                  <a:cubicBezTo>
                    <a:pt x="54" y="46"/>
                    <a:pt x="54" y="45"/>
                    <a:pt x="53" y="45"/>
                  </a:cubicBezTo>
                  <a:cubicBezTo>
                    <a:pt x="51" y="45"/>
                    <a:pt x="51" y="46"/>
                    <a:pt x="51" y="46"/>
                  </a:cubicBezTo>
                  <a:cubicBezTo>
                    <a:pt x="52" y="47"/>
                    <a:pt x="50" y="48"/>
                    <a:pt x="50" y="48"/>
                  </a:cubicBezTo>
                  <a:cubicBezTo>
                    <a:pt x="49" y="48"/>
                    <a:pt x="50" y="47"/>
                    <a:pt x="50" y="46"/>
                  </a:cubicBezTo>
                  <a:cubicBezTo>
                    <a:pt x="50" y="45"/>
                    <a:pt x="49" y="46"/>
                    <a:pt x="48" y="47"/>
                  </a:cubicBezTo>
                  <a:cubicBezTo>
                    <a:pt x="47" y="48"/>
                    <a:pt x="47" y="49"/>
                    <a:pt x="46" y="49"/>
                  </a:cubicBezTo>
                  <a:cubicBezTo>
                    <a:pt x="46" y="49"/>
                    <a:pt x="46" y="48"/>
                    <a:pt x="47" y="48"/>
                  </a:cubicBezTo>
                  <a:cubicBezTo>
                    <a:pt x="48" y="47"/>
                    <a:pt x="48" y="46"/>
                    <a:pt x="48" y="46"/>
                  </a:cubicBezTo>
                  <a:cubicBezTo>
                    <a:pt x="49" y="46"/>
                    <a:pt x="49" y="45"/>
                    <a:pt x="48" y="45"/>
                  </a:cubicBezTo>
                  <a:cubicBezTo>
                    <a:pt x="47" y="45"/>
                    <a:pt x="47" y="46"/>
                    <a:pt x="47" y="46"/>
                  </a:cubicBezTo>
                  <a:cubicBezTo>
                    <a:pt x="46" y="46"/>
                    <a:pt x="45" y="45"/>
                    <a:pt x="45" y="46"/>
                  </a:cubicBezTo>
                  <a:cubicBezTo>
                    <a:pt x="45" y="46"/>
                    <a:pt x="44" y="46"/>
                    <a:pt x="45" y="47"/>
                  </a:cubicBezTo>
                  <a:cubicBezTo>
                    <a:pt x="45" y="47"/>
                    <a:pt x="44" y="48"/>
                    <a:pt x="44" y="47"/>
                  </a:cubicBezTo>
                  <a:cubicBezTo>
                    <a:pt x="44" y="46"/>
                    <a:pt x="43" y="47"/>
                    <a:pt x="42" y="48"/>
                  </a:cubicBezTo>
                  <a:cubicBezTo>
                    <a:pt x="42" y="48"/>
                    <a:pt x="41" y="48"/>
                    <a:pt x="42" y="48"/>
                  </a:cubicBezTo>
                  <a:cubicBezTo>
                    <a:pt x="42" y="49"/>
                    <a:pt x="42" y="50"/>
                    <a:pt x="42" y="50"/>
                  </a:cubicBezTo>
                  <a:cubicBezTo>
                    <a:pt x="41" y="50"/>
                    <a:pt x="41" y="48"/>
                    <a:pt x="41" y="48"/>
                  </a:cubicBezTo>
                  <a:cubicBezTo>
                    <a:pt x="40" y="48"/>
                    <a:pt x="41" y="47"/>
                    <a:pt x="41" y="47"/>
                  </a:cubicBezTo>
                  <a:cubicBezTo>
                    <a:pt x="42" y="47"/>
                    <a:pt x="43" y="46"/>
                    <a:pt x="42" y="46"/>
                  </a:cubicBezTo>
                  <a:cubicBezTo>
                    <a:pt x="42" y="46"/>
                    <a:pt x="42" y="46"/>
                    <a:pt x="42" y="46"/>
                  </a:cubicBezTo>
                  <a:cubicBezTo>
                    <a:pt x="42" y="47"/>
                    <a:pt x="41" y="47"/>
                    <a:pt x="40" y="47"/>
                  </a:cubicBezTo>
                  <a:cubicBezTo>
                    <a:pt x="39" y="47"/>
                    <a:pt x="39" y="48"/>
                    <a:pt x="40" y="48"/>
                  </a:cubicBezTo>
                  <a:cubicBezTo>
                    <a:pt x="41" y="49"/>
                    <a:pt x="40" y="49"/>
                    <a:pt x="39" y="49"/>
                  </a:cubicBezTo>
                  <a:cubicBezTo>
                    <a:pt x="39" y="48"/>
                    <a:pt x="38" y="49"/>
                    <a:pt x="37" y="49"/>
                  </a:cubicBezTo>
                  <a:cubicBezTo>
                    <a:pt x="37" y="49"/>
                    <a:pt x="39" y="50"/>
                    <a:pt x="39" y="50"/>
                  </a:cubicBezTo>
                  <a:cubicBezTo>
                    <a:pt x="39" y="50"/>
                    <a:pt x="38" y="50"/>
                    <a:pt x="38" y="50"/>
                  </a:cubicBezTo>
                  <a:cubicBezTo>
                    <a:pt x="37" y="50"/>
                    <a:pt x="37" y="50"/>
                    <a:pt x="36" y="49"/>
                  </a:cubicBezTo>
                  <a:cubicBezTo>
                    <a:pt x="36" y="48"/>
                    <a:pt x="35" y="49"/>
                    <a:pt x="36" y="50"/>
                  </a:cubicBezTo>
                  <a:cubicBezTo>
                    <a:pt x="37" y="50"/>
                    <a:pt x="36" y="50"/>
                    <a:pt x="36" y="51"/>
                  </a:cubicBezTo>
                  <a:cubicBezTo>
                    <a:pt x="36" y="52"/>
                    <a:pt x="35" y="51"/>
                    <a:pt x="35" y="51"/>
                  </a:cubicBezTo>
                  <a:cubicBezTo>
                    <a:pt x="36" y="50"/>
                    <a:pt x="35" y="50"/>
                    <a:pt x="34" y="50"/>
                  </a:cubicBezTo>
                  <a:cubicBezTo>
                    <a:pt x="33" y="51"/>
                    <a:pt x="34" y="50"/>
                    <a:pt x="34" y="49"/>
                  </a:cubicBezTo>
                  <a:cubicBezTo>
                    <a:pt x="34" y="49"/>
                    <a:pt x="33" y="49"/>
                    <a:pt x="32" y="49"/>
                  </a:cubicBezTo>
                  <a:cubicBezTo>
                    <a:pt x="32" y="49"/>
                    <a:pt x="31" y="49"/>
                    <a:pt x="32" y="50"/>
                  </a:cubicBezTo>
                  <a:cubicBezTo>
                    <a:pt x="32" y="50"/>
                    <a:pt x="32" y="51"/>
                    <a:pt x="32" y="51"/>
                  </a:cubicBezTo>
                  <a:cubicBezTo>
                    <a:pt x="31" y="51"/>
                    <a:pt x="31" y="51"/>
                    <a:pt x="31" y="52"/>
                  </a:cubicBezTo>
                  <a:cubicBezTo>
                    <a:pt x="31" y="52"/>
                    <a:pt x="30" y="52"/>
                    <a:pt x="30" y="52"/>
                  </a:cubicBezTo>
                  <a:cubicBezTo>
                    <a:pt x="30" y="51"/>
                    <a:pt x="29" y="51"/>
                    <a:pt x="28" y="52"/>
                  </a:cubicBezTo>
                  <a:cubicBezTo>
                    <a:pt x="28" y="52"/>
                    <a:pt x="27" y="53"/>
                    <a:pt x="27" y="53"/>
                  </a:cubicBezTo>
                  <a:cubicBezTo>
                    <a:pt x="27" y="54"/>
                    <a:pt x="28" y="53"/>
                    <a:pt x="29" y="53"/>
                  </a:cubicBezTo>
                  <a:cubicBezTo>
                    <a:pt x="29" y="54"/>
                    <a:pt x="29" y="54"/>
                    <a:pt x="29" y="54"/>
                  </a:cubicBezTo>
                  <a:cubicBezTo>
                    <a:pt x="29" y="54"/>
                    <a:pt x="29" y="55"/>
                    <a:pt x="29" y="55"/>
                  </a:cubicBezTo>
                  <a:cubicBezTo>
                    <a:pt x="28" y="54"/>
                    <a:pt x="28" y="54"/>
                    <a:pt x="28" y="55"/>
                  </a:cubicBezTo>
                  <a:cubicBezTo>
                    <a:pt x="27" y="56"/>
                    <a:pt x="27" y="55"/>
                    <a:pt x="26" y="54"/>
                  </a:cubicBezTo>
                  <a:cubicBezTo>
                    <a:pt x="26" y="54"/>
                    <a:pt x="26" y="55"/>
                    <a:pt x="25" y="55"/>
                  </a:cubicBezTo>
                  <a:cubicBezTo>
                    <a:pt x="25" y="55"/>
                    <a:pt x="26" y="53"/>
                    <a:pt x="26" y="53"/>
                  </a:cubicBezTo>
                  <a:cubicBezTo>
                    <a:pt x="25" y="52"/>
                    <a:pt x="25" y="53"/>
                    <a:pt x="24" y="54"/>
                  </a:cubicBezTo>
                  <a:cubicBezTo>
                    <a:pt x="24" y="55"/>
                    <a:pt x="23" y="55"/>
                    <a:pt x="23" y="55"/>
                  </a:cubicBezTo>
                  <a:cubicBezTo>
                    <a:pt x="23" y="56"/>
                    <a:pt x="22" y="56"/>
                    <a:pt x="22" y="56"/>
                  </a:cubicBezTo>
                  <a:cubicBezTo>
                    <a:pt x="22" y="57"/>
                    <a:pt x="20" y="57"/>
                    <a:pt x="19" y="58"/>
                  </a:cubicBezTo>
                  <a:cubicBezTo>
                    <a:pt x="18" y="59"/>
                    <a:pt x="19" y="59"/>
                    <a:pt x="20" y="58"/>
                  </a:cubicBezTo>
                  <a:cubicBezTo>
                    <a:pt x="20" y="57"/>
                    <a:pt x="21" y="58"/>
                    <a:pt x="22" y="57"/>
                  </a:cubicBezTo>
                  <a:cubicBezTo>
                    <a:pt x="23" y="57"/>
                    <a:pt x="24" y="56"/>
                    <a:pt x="24" y="56"/>
                  </a:cubicBezTo>
                  <a:cubicBezTo>
                    <a:pt x="24" y="57"/>
                    <a:pt x="25" y="57"/>
                    <a:pt x="25" y="56"/>
                  </a:cubicBezTo>
                  <a:cubicBezTo>
                    <a:pt x="26" y="56"/>
                    <a:pt x="26" y="56"/>
                    <a:pt x="27" y="56"/>
                  </a:cubicBezTo>
                  <a:cubicBezTo>
                    <a:pt x="27" y="56"/>
                    <a:pt x="26" y="57"/>
                    <a:pt x="26" y="57"/>
                  </a:cubicBezTo>
                  <a:cubicBezTo>
                    <a:pt x="27" y="58"/>
                    <a:pt x="26" y="58"/>
                    <a:pt x="26" y="58"/>
                  </a:cubicBezTo>
                  <a:cubicBezTo>
                    <a:pt x="26" y="57"/>
                    <a:pt x="25" y="57"/>
                    <a:pt x="25" y="57"/>
                  </a:cubicBezTo>
                  <a:cubicBezTo>
                    <a:pt x="25" y="58"/>
                    <a:pt x="24" y="58"/>
                    <a:pt x="24" y="58"/>
                  </a:cubicBezTo>
                  <a:cubicBezTo>
                    <a:pt x="23" y="58"/>
                    <a:pt x="23" y="59"/>
                    <a:pt x="23" y="60"/>
                  </a:cubicBezTo>
                  <a:cubicBezTo>
                    <a:pt x="23" y="61"/>
                    <a:pt x="22" y="60"/>
                    <a:pt x="22" y="61"/>
                  </a:cubicBezTo>
                  <a:cubicBezTo>
                    <a:pt x="22" y="61"/>
                    <a:pt x="21" y="63"/>
                    <a:pt x="20" y="64"/>
                  </a:cubicBezTo>
                  <a:cubicBezTo>
                    <a:pt x="19" y="64"/>
                    <a:pt x="20" y="65"/>
                    <a:pt x="19" y="65"/>
                  </a:cubicBezTo>
                  <a:cubicBezTo>
                    <a:pt x="19" y="66"/>
                    <a:pt x="18" y="65"/>
                    <a:pt x="18" y="66"/>
                  </a:cubicBezTo>
                  <a:cubicBezTo>
                    <a:pt x="17" y="66"/>
                    <a:pt x="18" y="67"/>
                    <a:pt x="17" y="68"/>
                  </a:cubicBezTo>
                  <a:cubicBezTo>
                    <a:pt x="17" y="68"/>
                    <a:pt x="17" y="69"/>
                    <a:pt x="17" y="69"/>
                  </a:cubicBezTo>
                  <a:cubicBezTo>
                    <a:pt x="17" y="70"/>
                    <a:pt x="16" y="69"/>
                    <a:pt x="16" y="69"/>
                  </a:cubicBezTo>
                  <a:cubicBezTo>
                    <a:pt x="16" y="70"/>
                    <a:pt x="15" y="70"/>
                    <a:pt x="14" y="70"/>
                  </a:cubicBezTo>
                  <a:cubicBezTo>
                    <a:pt x="14" y="70"/>
                    <a:pt x="15" y="71"/>
                    <a:pt x="16" y="71"/>
                  </a:cubicBezTo>
                  <a:cubicBezTo>
                    <a:pt x="16" y="72"/>
                    <a:pt x="15" y="72"/>
                    <a:pt x="15" y="72"/>
                  </a:cubicBezTo>
                  <a:cubicBezTo>
                    <a:pt x="15" y="71"/>
                    <a:pt x="14" y="72"/>
                    <a:pt x="13" y="73"/>
                  </a:cubicBezTo>
                  <a:cubicBezTo>
                    <a:pt x="12" y="73"/>
                    <a:pt x="12" y="74"/>
                    <a:pt x="11" y="74"/>
                  </a:cubicBezTo>
                  <a:cubicBezTo>
                    <a:pt x="11" y="74"/>
                    <a:pt x="11" y="75"/>
                    <a:pt x="10" y="76"/>
                  </a:cubicBezTo>
                  <a:cubicBezTo>
                    <a:pt x="10" y="76"/>
                    <a:pt x="10" y="75"/>
                    <a:pt x="9" y="75"/>
                  </a:cubicBezTo>
                  <a:cubicBezTo>
                    <a:pt x="8" y="75"/>
                    <a:pt x="8" y="75"/>
                    <a:pt x="9" y="76"/>
                  </a:cubicBezTo>
                  <a:cubicBezTo>
                    <a:pt x="9" y="77"/>
                    <a:pt x="8" y="76"/>
                    <a:pt x="7" y="77"/>
                  </a:cubicBezTo>
                  <a:cubicBezTo>
                    <a:pt x="7" y="78"/>
                    <a:pt x="6" y="77"/>
                    <a:pt x="5" y="78"/>
                  </a:cubicBezTo>
                  <a:cubicBezTo>
                    <a:pt x="5" y="78"/>
                    <a:pt x="6" y="78"/>
                    <a:pt x="6" y="79"/>
                  </a:cubicBezTo>
                  <a:cubicBezTo>
                    <a:pt x="7" y="79"/>
                    <a:pt x="5" y="79"/>
                    <a:pt x="4" y="79"/>
                  </a:cubicBezTo>
                  <a:cubicBezTo>
                    <a:pt x="4" y="79"/>
                    <a:pt x="4" y="80"/>
                    <a:pt x="3" y="80"/>
                  </a:cubicBezTo>
                  <a:cubicBezTo>
                    <a:pt x="3" y="79"/>
                    <a:pt x="2" y="80"/>
                    <a:pt x="2" y="81"/>
                  </a:cubicBezTo>
                  <a:cubicBezTo>
                    <a:pt x="3" y="81"/>
                    <a:pt x="2" y="81"/>
                    <a:pt x="1" y="81"/>
                  </a:cubicBezTo>
                  <a:cubicBezTo>
                    <a:pt x="1" y="81"/>
                    <a:pt x="0" y="81"/>
                    <a:pt x="0" y="82"/>
                  </a:cubicBezTo>
                  <a:cubicBezTo>
                    <a:pt x="0" y="82"/>
                    <a:pt x="1" y="83"/>
                    <a:pt x="1" y="83"/>
                  </a:cubicBezTo>
                  <a:cubicBezTo>
                    <a:pt x="1" y="83"/>
                    <a:pt x="0" y="84"/>
                    <a:pt x="1" y="84"/>
                  </a:cubicBezTo>
                  <a:cubicBezTo>
                    <a:pt x="1" y="84"/>
                    <a:pt x="1" y="85"/>
                    <a:pt x="1" y="85"/>
                  </a:cubicBezTo>
                  <a:cubicBezTo>
                    <a:pt x="0" y="85"/>
                    <a:pt x="0" y="85"/>
                    <a:pt x="1" y="86"/>
                  </a:cubicBezTo>
                  <a:cubicBezTo>
                    <a:pt x="1" y="86"/>
                    <a:pt x="0" y="86"/>
                    <a:pt x="0" y="87"/>
                  </a:cubicBezTo>
                  <a:cubicBezTo>
                    <a:pt x="1" y="88"/>
                    <a:pt x="1" y="87"/>
                    <a:pt x="2" y="88"/>
                  </a:cubicBezTo>
                  <a:cubicBezTo>
                    <a:pt x="2" y="88"/>
                    <a:pt x="3" y="88"/>
                    <a:pt x="3" y="87"/>
                  </a:cubicBezTo>
                  <a:cubicBezTo>
                    <a:pt x="4" y="86"/>
                    <a:pt x="4" y="88"/>
                    <a:pt x="4" y="88"/>
                  </a:cubicBezTo>
                  <a:cubicBezTo>
                    <a:pt x="3" y="88"/>
                    <a:pt x="2" y="88"/>
                    <a:pt x="2" y="89"/>
                  </a:cubicBezTo>
                  <a:cubicBezTo>
                    <a:pt x="3" y="89"/>
                    <a:pt x="2" y="89"/>
                    <a:pt x="2" y="88"/>
                  </a:cubicBezTo>
                  <a:cubicBezTo>
                    <a:pt x="2" y="88"/>
                    <a:pt x="0" y="89"/>
                    <a:pt x="1" y="89"/>
                  </a:cubicBezTo>
                  <a:cubicBezTo>
                    <a:pt x="1" y="90"/>
                    <a:pt x="1" y="90"/>
                    <a:pt x="1" y="91"/>
                  </a:cubicBezTo>
                  <a:cubicBezTo>
                    <a:pt x="1" y="91"/>
                    <a:pt x="2" y="91"/>
                    <a:pt x="2" y="90"/>
                  </a:cubicBezTo>
                  <a:cubicBezTo>
                    <a:pt x="2" y="90"/>
                    <a:pt x="3" y="90"/>
                    <a:pt x="3" y="90"/>
                  </a:cubicBezTo>
                  <a:cubicBezTo>
                    <a:pt x="3" y="91"/>
                    <a:pt x="3" y="91"/>
                    <a:pt x="3" y="91"/>
                  </a:cubicBezTo>
                  <a:cubicBezTo>
                    <a:pt x="3" y="92"/>
                    <a:pt x="2" y="92"/>
                    <a:pt x="2" y="92"/>
                  </a:cubicBezTo>
                  <a:cubicBezTo>
                    <a:pt x="1" y="93"/>
                    <a:pt x="3" y="94"/>
                    <a:pt x="4" y="94"/>
                  </a:cubicBezTo>
                  <a:cubicBezTo>
                    <a:pt x="5" y="94"/>
                    <a:pt x="5" y="95"/>
                    <a:pt x="7" y="95"/>
                  </a:cubicBezTo>
                  <a:cubicBezTo>
                    <a:pt x="8" y="95"/>
                    <a:pt x="11" y="92"/>
                    <a:pt x="11" y="92"/>
                  </a:cubicBezTo>
                  <a:cubicBezTo>
                    <a:pt x="11" y="91"/>
                    <a:pt x="12" y="92"/>
                    <a:pt x="13" y="91"/>
                  </a:cubicBezTo>
                  <a:cubicBezTo>
                    <a:pt x="13" y="91"/>
                    <a:pt x="13" y="90"/>
                    <a:pt x="13" y="90"/>
                  </a:cubicBezTo>
                  <a:cubicBezTo>
                    <a:pt x="14" y="89"/>
                    <a:pt x="14" y="91"/>
                    <a:pt x="14" y="91"/>
                  </a:cubicBezTo>
                  <a:cubicBezTo>
                    <a:pt x="15" y="91"/>
                    <a:pt x="15" y="91"/>
                    <a:pt x="15" y="92"/>
                  </a:cubicBezTo>
                  <a:cubicBezTo>
                    <a:pt x="15" y="92"/>
                    <a:pt x="15" y="92"/>
                    <a:pt x="15" y="92"/>
                  </a:cubicBezTo>
                  <a:cubicBezTo>
                    <a:pt x="16" y="92"/>
                    <a:pt x="16" y="91"/>
                    <a:pt x="16" y="90"/>
                  </a:cubicBezTo>
                  <a:cubicBezTo>
                    <a:pt x="16" y="90"/>
                    <a:pt x="16" y="89"/>
                    <a:pt x="16" y="89"/>
                  </a:cubicBezTo>
                  <a:cubicBezTo>
                    <a:pt x="16" y="88"/>
                    <a:pt x="18" y="88"/>
                    <a:pt x="18" y="88"/>
                  </a:cubicBezTo>
                  <a:cubicBezTo>
                    <a:pt x="18" y="88"/>
                    <a:pt x="18" y="86"/>
                    <a:pt x="18" y="86"/>
                  </a:cubicBezTo>
                  <a:cubicBezTo>
                    <a:pt x="17" y="86"/>
                    <a:pt x="17" y="85"/>
                    <a:pt x="18" y="85"/>
                  </a:cubicBezTo>
                  <a:cubicBezTo>
                    <a:pt x="18" y="85"/>
                    <a:pt x="19" y="84"/>
                    <a:pt x="19" y="83"/>
                  </a:cubicBezTo>
                  <a:cubicBezTo>
                    <a:pt x="18" y="83"/>
                    <a:pt x="17" y="83"/>
                    <a:pt x="17" y="82"/>
                  </a:cubicBezTo>
                  <a:cubicBezTo>
                    <a:pt x="17" y="81"/>
                    <a:pt x="18" y="81"/>
                    <a:pt x="17" y="80"/>
                  </a:cubicBezTo>
                  <a:cubicBezTo>
                    <a:pt x="17" y="79"/>
                    <a:pt x="17" y="78"/>
                    <a:pt x="17" y="77"/>
                  </a:cubicBezTo>
                  <a:cubicBezTo>
                    <a:pt x="17" y="77"/>
                    <a:pt x="17" y="76"/>
                    <a:pt x="17" y="75"/>
                  </a:cubicBezTo>
                  <a:cubicBezTo>
                    <a:pt x="18" y="74"/>
                    <a:pt x="19" y="73"/>
                    <a:pt x="20" y="73"/>
                  </a:cubicBezTo>
                  <a:cubicBezTo>
                    <a:pt x="20" y="74"/>
                    <a:pt x="21" y="74"/>
                    <a:pt x="21" y="73"/>
                  </a:cubicBezTo>
                  <a:cubicBezTo>
                    <a:pt x="22" y="73"/>
                    <a:pt x="22" y="72"/>
                    <a:pt x="21" y="72"/>
                  </a:cubicBezTo>
                  <a:cubicBezTo>
                    <a:pt x="21" y="72"/>
                    <a:pt x="20" y="72"/>
                    <a:pt x="21" y="71"/>
                  </a:cubicBezTo>
                  <a:cubicBezTo>
                    <a:pt x="21" y="70"/>
                    <a:pt x="22" y="69"/>
                    <a:pt x="22" y="68"/>
                  </a:cubicBezTo>
                  <a:cubicBezTo>
                    <a:pt x="22" y="67"/>
                    <a:pt x="22" y="66"/>
                    <a:pt x="22" y="66"/>
                  </a:cubicBezTo>
                  <a:cubicBezTo>
                    <a:pt x="23" y="65"/>
                    <a:pt x="23" y="66"/>
                    <a:pt x="24" y="65"/>
                  </a:cubicBezTo>
                  <a:cubicBezTo>
                    <a:pt x="25" y="65"/>
                    <a:pt x="24" y="64"/>
                    <a:pt x="25" y="64"/>
                  </a:cubicBezTo>
                  <a:cubicBezTo>
                    <a:pt x="25" y="64"/>
                    <a:pt x="25" y="63"/>
                    <a:pt x="26" y="62"/>
                  </a:cubicBezTo>
                  <a:cubicBezTo>
                    <a:pt x="26" y="62"/>
                    <a:pt x="27" y="61"/>
                    <a:pt x="26" y="61"/>
                  </a:cubicBezTo>
                  <a:cubicBezTo>
                    <a:pt x="26" y="61"/>
                    <a:pt x="27" y="60"/>
                    <a:pt x="27" y="59"/>
                  </a:cubicBezTo>
                  <a:cubicBezTo>
                    <a:pt x="27" y="59"/>
                    <a:pt x="28" y="58"/>
                    <a:pt x="29" y="58"/>
                  </a:cubicBezTo>
                  <a:cubicBezTo>
                    <a:pt x="29" y="58"/>
                    <a:pt x="30" y="58"/>
                    <a:pt x="30" y="57"/>
                  </a:cubicBezTo>
                  <a:cubicBezTo>
                    <a:pt x="30" y="57"/>
                    <a:pt x="30" y="55"/>
                    <a:pt x="31" y="56"/>
                  </a:cubicBezTo>
                  <a:cubicBezTo>
                    <a:pt x="32" y="56"/>
                    <a:pt x="33" y="56"/>
                    <a:pt x="33" y="56"/>
                  </a:cubicBezTo>
                  <a:cubicBezTo>
                    <a:pt x="34" y="57"/>
                    <a:pt x="35" y="57"/>
                    <a:pt x="35" y="56"/>
                  </a:cubicBezTo>
                  <a:cubicBezTo>
                    <a:pt x="35" y="55"/>
                    <a:pt x="35" y="53"/>
                    <a:pt x="36" y="54"/>
                  </a:cubicBezTo>
                  <a:cubicBezTo>
                    <a:pt x="36" y="54"/>
                    <a:pt x="36" y="54"/>
                    <a:pt x="37" y="54"/>
                  </a:cubicBezTo>
                  <a:cubicBezTo>
                    <a:pt x="37" y="53"/>
                    <a:pt x="38" y="53"/>
                    <a:pt x="38" y="53"/>
                  </a:cubicBezTo>
                  <a:cubicBezTo>
                    <a:pt x="39" y="53"/>
                    <a:pt x="40" y="55"/>
                    <a:pt x="41" y="55"/>
                  </a:cubicBezTo>
                  <a:cubicBezTo>
                    <a:pt x="42" y="55"/>
                    <a:pt x="43" y="55"/>
                    <a:pt x="43" y="55"/>
                  </a:cubicBezTo>
                  <a:cubicBezTo>
                    <a:pt x="44" y="54"/>
                    <a:pt x="44" y="55"/>
                    <a:pt x="45" y="55"/>
                  </a:cubicBezTo>
                  <a:cubicBezTo>
                    <a:pt x="46" y="55"/>
                    <a:pt x="46" y="56"/>
                    <a:pt x="46" y="55"/>
                  </a:cubicBezTo>
                  <a:cubicBezTo>
                    <a:pt x="47" y="54"/>
                    <a:pt x="46" y="54"/>
                    <a:pt x="47" y="54"/>
                  </a:cubicBezTo>
                  <a:cubicBezTo>
                    <a:pt x="48" y="54"/>
                    <a:pt x="48" y="53"/>
                    <a:pt x="48" y="52"/>
                  </a:cubicBezTo>
                  <a:cubicBezTo>
                    <a:pt x="48" y="51"/>
                    <a:pt x="49" y="51"/>
                    <a:pt x="49" y="50"/>
                  </a:cubicBezTo>
                  <a:cubicBezTo>
                    <a:pt x="49" y="50"/>
                    <a:pt x="51" y="50"/>
                    <a:pt x="51" y="50"/>
                  </a:cubicBezTo>
                  <a:cubicBezTo>
                    <a:pt x="52" y="49"/>
                    <a:pt x="53" y="49"/>
                    <a:pt x="53" y="50"/>
                  </a:cubicBezTo>
                  <a:cubicBezTo>
                    <a:pt x="54" y="51"/>
                    <a:pt x="56" y="51"/>
                    <a:pt x="56" y="52"/>
                  </a:cubicBezTo>
                  <a:cubicBezTo>
                    <a:pt x="56" y="52"/>
                    <a:pt x="56" y="52"/>
                    <a:pt x="56" y="53"/>
                  </a:cubicBezTo>
                  <a:cubicBezTo>
                    <a:pt x="56" y="53"/>
                    <a:pt x="56" y="52"/>
                    <a:pt x="57" y="52"/>
                  </a:cubicBezTo>
                  <a:cubicBezTo>
                    <a:pt x="58" y="52"/>
                    <a:pt x="58" y="51"/>
                    <a:pt x="59" y="51"/>
                  </a:cubicBezTo>
                  <a:cubicBezTo>
                    <a:pt x="59" y="52"/>
                    <a:pt x="60" y="51"/>
                    <a:pt x="60" y="51"/>
                  </a:cubicBezTo>
                  <a:cubicBezTo>
                    <a:pt x="59" y="50"/>
                    <a:pt x="58" y="50"/>
                    <a:pt x="58" y="51"/>
                  </a:cubicBezTo>
                  <a:close/>
                  <a:moveTo>
                    <a:pt x="17" y="7"/>
                  </a:moveTo>
                  <a:cubicBezTo>
                    <a:pt x="18" y="7"/>
                    <a:pt x="16" y="8"/>
                    <a:pt x="15" y="9"/>
                  </a:cubicBezTo>
                  <a:cubicBezTo>
                    <a:pt x="15" y="10"/>
                    <a:pt x="17" y="11"/>
                    <a:pt x="18" y="11"/>
                  </a:cubicBezTo>
                  <a:cubicBezTo>
                    <a:pt x="18" y="12"/>
                    <a:pt x="20" y="12"/>
                    <a:pt x="21" y="12"/>
                  </a:cubicBezTo>
                  <a:cubicBezTo>
                    <a:pt x="22" y="11"/>
                    <a:pt x="21" y="10"/>
                    <a:pt x="22" y="10"/>
                  </a:cubicBezTo>
                  <a:cubicBezTo>
                    <a:pt x="23" y="10"/>
                    <a:pt x="23" y="9"/>
                    <a:pt x="23" y="9"/>
                  </a:cubicBezTo>
                  <a:cubicBezTo>
                    <a:pt x="24" y="9"/>
                    <a:pt x="24" y="10"/>
                    <a:pt x="24" y="10"/>
                  </a:cubicBezTo>
                  <a:cubicBezTo>
                    <a:pt x="23" y="11"/>
                    <a:pt x="25" y="11"/>
                    <a:pt x="26" y="10"/>
                  </a:cubicBezTo>
                  <a:cubicBezTo>
                    <a:pt x="27" y="9"/>
                    <a:pt x="27" y="10"/>
                    <a:pt x="27" y="11"/>
                  </a:cubicBezTo>
                  <a:cubicBezTo>
                    <a:pt x="26" y="12"/>
                    <a:pt x="24" y="11"/>
                    <a:pt x="24" y="12"/>
                  </a:cubicBezTo>
                  <a:cubicBezTo>
                    <a:pt x="23" y="13"/>
                    <a:pt x="21" y="12"/>
                    <a:pt x="20" y="13"/>
                  </a:cubicBezTo>
                  <a:cubicBezTo>
                    <a:pt x="19" y="14"/>
                    <a:pt x="21" y="14"/>
                    <a:pt x="22" y="14"/>
                  </a:cubicBezTo>
                  <a:cubicBezTo>
                    <a:pt x="24" y="14"/>
                    <a:pt x="26" y="14"/>
                    <a:pt x="27" y="14"/>
                  </a:cubicBezTo>
                  <a:cubicBezTo>
                    <a:pt x="28" y="14"/>
                    <a:pt x="26" y="14"/>
                    <a:pt x="25" y="14"/>
                  </a:cubicBezTo>
                  <a:cubicBezTo>
                    <a:pt x="23" y="14"/>
                    <a:pt x="23" y="15"/>
                    <a:pt x="23" y="15"/>
                  </a:cubicBezTo>
                  <a:cubicBezTo>
                    <a:pt x="23" y="16"/>
                    <a:pt x="21" y="15"/>
                    <a:pt x="20" y="16"/>
                  </a:cubicBezTo>
                  <a:cubicBezTo>
                    <a:pt x="20" y="17"/>
                    <a:pt x="23" y="17"/>
                    <a:pt x="23" y="18"/>
                  </a:cubicBezTo>
                  <a:cubicBezTo>
                    <a:pt x="23" y="18"/>
                    <a:pt x="24" y="18"/>
                    <a:pt x="25" y="18"/>
                  </a:cubicBezTo>
                  <a:cubicBezTo>
                    <a:pt x="26" y="18"/>
                    <a:pt x="24" y="19"/>
                    <a:pt x="24" y="19"/>
                  </a:cubicBezTo>
                  <a:cubicBezTo>
                    <a:pt x="24" y="19"/>
                    <a:pt x="26" y="19"/>
                    <a:pt x="26" y="20"/>
                  </a:cubicBezTo>
                  <a:cubicBezTo>
                    <a:pt x="26" y="20"/>
                    <a:pt x="27" y="20"/>
                    <a:pt x="27" y="19"/>
                  </a:cubicBezTo>
                  <a:cubicBezTo>
                    <a:pt x="27" y="19"/>
                    <a:pt x="29" y="16"/>
                    <a:pt x="30" y="15"/>
                  </a:cubicBezTo>
                  <a:cubicBezTo>
                    <a:pt x="32" y="15"/>
                    <a:pt x="31" y="14"/>
                    <a:pt x="31" y="13"/>
                  </a:cubicBezTo>
                  <a:cubicBezTo>
                    <a:pt x="31" y="12"/>
                    <a:pt x="32" y="13"/>
                    <a:pt x="32" y="12"/>
                  </a:cubicBezTo>
                  <a:cubicBezTo>
                    <a:pt x="32" y="12"/>
                    <a:pt x="32" y="11"/>
                    <a:pt x="33" y="11"/>
                  </a:cubicBezTo>
                  <a:cubicBezTo>
                    <a:pt x="34" y="10"/>
                    <a:pt x="34" y="10"/>
                    <a:pt x="36" y="10"/>
                  </a:cubicBezTo>
                  <a:cubicBezTo>
                    <a:pt x="37" y="9"/>
                    <a:pt x="37" y="10"/>
                    <a:pt x="36" y="10"/>
                  </a:cubicBezTo>
                  <a:cubicBezTo>
                    <a:pt x="35" y="10"/>
                    <a:pt x="36" y="12"/>
                    <a:pt x="36" y="12"/>
                  </a:cubicBezTo>
                  <a:cubicBezTo>
                    <a:pt x="37" y="12"/>
                    <a:pt x="37" y="13"/>
                    <a:pt x="37" y="13"/>
                  </a:cubicBezTo>
                  <a:cubicBezTo>
                    <a:pt x="38" y="13"/>
                    <a:pt x="38" y="14"/>
                    <a:pt x="37" y="15"/>
                  </a:cubicBezTo>
                  <a:cubicBezTo>
                    <a:pt x="36" y="16"/>
                    <a:pt x="37" y="16"/>
                    <a:pt x="39" y="15"/>
                  </a:cubicBezTo>
                  <a:cubicBezTo>
                    <a:pt x="41" y="15"/>
                    <a:pt x="40" y="16"/>
                    <a:pt x="40" y="17"/>
                  </a:cubicBezTo>
                  <a:cubicBezTo>
                    <a:pt x="41" y="17"/>
                    <a:pt x="42" y="16"/>
                    <a:pt x="43" y="15"/>
                  </a:cubicBezTo>
                  <a:cubicBezTo>
                    <a:pt x="44" y="14"/>
                    <a:pt x="45" y="14"/>
                    <a:pt x="45" y="14"/>
                  </a:cubicBezTo>
                  <a:cubicBezTo>
                    <a:pt x="45" y="13"/>
                    <a:pt x="44" y="13"/>
                    <a:pt x="44" y="13"/>
                  </a:cubicBezTo>
                  <a:cubicBezTo>
                    <a:pt x="43" y="14"/>
                    <a:pt x="41" y="14"/>
                    <a:pt x="42" y="13"/>
                  </a:cubicBezTo>
                  <a:cubicBezTo>
                    <a:pt x="42" y="12"/>
                    <a:pt x="42" y="12"/>
                    <a:pt x="41" y="12"/>
                  </a:cubicBezTo>
                  <a:cubicBezTo>
                    <a:pt x="40" y="12"/>
                    <a:pt x="39" y="12"/>
                    <a:pt x="40" y="11"/>
                  </a:cubicBezTo>
                  <a:cubicBezTo>
                    <a:pt x="40" y="11"/>
                    <a:pt x="39" y="10"/>
                    <a:pt x="38" y="10"/>
                  </a:cubicBezTo>
                  <a:cubicBezTo>
                    <a:pt x="38" y="10"/>
                    <a:pt x="38" y="9"/>
                    <a:pt x="38" y="9"/>
                  </a:cubicBezTo>
                  <a:cubicBezTo>
                    <a:pt x="38" y="8"/>
                    <a:pt x="36" y="8"/>
                    <a:pt x="36" y="8"/>
                  </a:cubicBezTo>
                  <a:cubicBezTo>
                    <a:pt x="37" y="8"/>
                    <a:pt x="35" y="7"/>
                    <a:pt x="35" y="8"/>
                  </a:cubicBezTo>
                  <a:cubicBezTo>
                    <a:pt x="35" y="8"/>
                    <a:pt x="34" y="8"/>
                    <a:pt x="34" y="7"/>
                  </a:cubicBezTo>
                  <a:cubicBezTo>
                    <a:pt x="34" y="7"/>
                    <a:pt x="32" y="7"/>
                    <a:pt x="32" y="7"/>
                  </a:cubicBezTo>
                  <a:cubicBezTo>
                    <a:pt x="31" y="7"/>
                    <a:pt x="32" y="5"/>
                    <a:pt x="31" y="5"/>
                  </a:cubicBezTo>
                  <a:cubicBezTo>
                    <a:pt x="30" y="5"/>
                    <a:pt x="29" y="6"/>
                    <a:pt x="29" y="6"/>
                  </a:cubicBezTo>
                  <a:cubicBezTo>
                    <a:pt x="29" y="6"/>
                    <a:pt x="29" y="5"/>
                    <a:pt x="30" y="4"/>
                  </a:cubicBezTo>
                  <a:cubicBezTo>
                    <a:pt x="30" y="4"/>
                    <a:pt x="27" y="3"/>
                    <a:pt x="27" y="3"/>
                  </a:cubicBezTo>
                  <a:cubicBezTo>
                    <a:pt x="27" y="4"/>
                    <a:pt x="26" y="2"/>
                    <a:pt x="26" y="2"/>
                  </a:cubicBezTo>
                  <a:cubicBezTo>
                    <a:pt x="25" y="2"/>
                    <a:pt x="26" y="3"/>
                    <a:pt x="25" y="3"/>
                  </a:cubicBezTo>
                  <a:cubicBezTo>
                    <a:pt x="25" y="4"/>
                    <a:pt x="24" y="4"/>
                    <a:pt x="25" y="4"/>
                  </a:cubicBezTo>
                  <a:cubicBezTo>
                    <a:pt x="26" y="5"/>
                    <a:pt x="27" y="8"/>
                    <a:pt x="27" y="8"/>
                  </a:cubicBezTo>
                  <a:cubicBezTo>
                    <a:pt x="26" y="8"/>
                    <a:pt x="24" y="6"/>
                    <a:pt x="24" y="5"/>
                  </a:cubicBezTo>
                  <a:cubicBezTo>
                    <a:pt x="24" y="4"/>
                    <a:pt x="23" y="3"/>
                    <a:pt x="22" y="4"/>
                  </a:cubicBezTo>
                  <a:cubicBezTo>
                    <a:pt x="22" y="5"/>
                    <a:pt x="21" y="5"/>
                    <a:pt x="21" y="6"/>
                  </a:cubicBezTo>
                  <a:cubicBezTo>
                    <a:pt x="22" y="6"/>
                    <a:pt x="21" y="7"/>
                    <a:pt x="21" y="6"/>
                  </a:cubicBezTo>
                  <a:cubicBezTo>
                    <a:pt x="21" y="6"/>
                    <a:pt x="20" y="5"/>
                    <a:pt x="19" y="5"/>
                  </a:cubicBezTo>
                  <a:cubicBezTo>
                    <a:pt x="19" y="5"/>
                    <a:pt x="20" y="4"/>
                    <a:pt x="21" y="4"/>
                  </a:cubicBezTo>
                  <a:cubicBezTo>
                    <a:pt x="22" y="4"/>
                    <a:pt x="20" y="3"/>
                    <a:pt x="20" y="4"/>
                  </a:cubicBezTo>
                  <a:cubicBezTo>
                    <a:pt x="19" y="4"/>
                    <a:pt x="18" y="3"/>
                    <a:pt x="18" y="4"/>
                  </a:cubicBezTo>
                  <a:cubicBezTo>
                    <a:pt x="17" y="4"/>
                    <a:pt x="17" y="4"/>
                    <a:pt x="16" y="4"/>
                  </a:cubicBezTo>
                  <a:cubicBezTo>
                    <a:pt x="15" y="4"/>
                    <a:pt x="15" y="5"/>
                    <a:pt x="14" y="5"/>
                  </a:cubicBezTo>
                  <a:cubicBezTo>
                    <a:pt x="14" y="4"/>
                    <a:pt x="13" y="6"/>
                    <a:pt x="14" y="7"/>
                  </a:cubicBezTo>
                  <a:cubicBezTo>
                    <a:pt x="15" y="8"/>
                    <a:pt x="16" y="6"/>
                    <a:pt x="17" y="7"/>
                  </a:cubicBezTo>
                  <a:close/>
                  <a:moveTo>
                    <a:pt x="15" y="11"/>
                  </a:moveTo>
                  <a:cubicBezTo>
                    <a:pt x="15" y="11"/>
                    <a:pt x="16" y="12"/>
                    <a:pt x="16" y="12"/>
                  </a:cubicBezTo>
                  <a:cubicBezTo>
                    <a:pt x="16" y="12"/>
                    <a:pt x="15" y="11"/>
                    <a:pt x="15" y="10"/>
                  </a:cubicBezTo>
                  <a:cubicBezTo>
                    <a:pt x="14" y="9"/>
                    <a:pt x="14" y="9"/>
                    <a:pt x="13" y="9"/>
                  </a:cubicBezTo>
                  <a:cubicBezTo>
                    <a:pt x="12" y="9"/>
                    <a:pt x="14" y="11"/>
                    <a:pt x="15" y="11"/>
                  </a:cubicBezTo>
                  <a:close/>
                  <a:moveTo>
                    <a:pt x="31" y="2"/>
                  </a:moveTo>
                  <a:cubicBezTo>
                    <a:pt x="31" y="3"/>
                    <a:pt x="30" y="3"/>
                    <a:pt x="31" y="3"/>
                  </a:cubicBezTo>
                  <a:cubicBezTo>
                    <a:pt x="32" y="5"/>
                    <a:pt x="38" y="3"/>
                    <a:pt x="39" y="4"/>
                  </a:cubicBezTo>
                  <a:cubicBezTo>
                    <a:pt x="40" y="4"/>
                    <a:pt x="34" y="5"/>
                    <a:pt x="34" y="5"/>
                  </a:cubicBezTo>
                  <a:cubicBezTo>
                    <a:pt x="35" y="6"/>
                    <a:pt x="39" y="6"/>
                    <a:pt x="40" y="6"/>
                  </a:cubicBezTo>
                  <a:cubicBezTo>
                    <a:pt x="40" y="6"/>
                    <a:pt x="41" y="7"/>
                    <a:pt x="43" y="7"/>
                  </a:cubicBezTo>
                  <a:cubicBezTo>
                    <a:pt x="44" y="7"/>
                    <a:pt x="44" y="6"/>
                    <a:pt x="45" y="6"/>
                  </a:cubicBezTo>
                  <a:cubicBezTo>
                    <a:pt x="46" y="6"/>
                    <a:pt x="48" y="6"/>
                    <a:pt x="48" y="5"/>
                  </a:cubicBezTo>
                  <a:cubicBezTo>
                    <a:pt x="48" y="4"/>
                    <a:pt x="52" y="3"/>
                    <a:pt x="51" y="2"/>
                  </a:cubicBezTo>
                  <a:cubicBezTo>
                    <a:pt x="51" y="1"/>
                    <a:pt x="48" y="2"/>
                    <a:pt x="47" y="1"/>
                  </a:cubicBezTo>
                  <a:cubicBezTo>
                    <a:pt x="46" y="1"/>
                    <a:pt x="44" y="0"/>
                    <a:pt x="43" y="1"/>
                  </a:cubicBezTo>
                  <a:cubicBezTo>
                    <a:pt x="43" y="2"/>
                    <a:pt x="42" y="2"/>
                    <a:pt x="42" y="2"/>
                  </a:cubicBezTo>
                  <a:cubicBezTo>
                    <a:pt x="42" y="1"/>
                    <a:pt x="42" y="0"/>
                    <a:pt x="41" y="0"/>
                  </a:cubicBezTo>
                  <a:cubicBezTo>
                    <a:pt x="39" y="1"/>
                    <a:pt x="41" y="2"/>
                    <a:pt x="40" y="3"/>
                  </a:cubicBezTo>
                  <a:cubicBezTo>
                    <a:pt x="40" y="3"/>
                    <a:pt x="39" y="2"/>
                    <a:pt x="38" y="1"/>
                  </a:cubicBezTo>
                  <a:cubicBezTo>
                    <a:pt x="38" y="1"/>
                    <a:pt x="37" y="2"/>
                    <a:pt x="36" y="1"/>
                  </a:cubicBezTo>
                  <a:cubicBezTo>
                    <a:pt x="36" y="1"/>
                    <a:pt x="34" y="0"/>
                    <a:pt x="34" y="0"/>
                  </a:cubicBezTo>
                  <a:cubicBezTo>
                    <a:pt x="34" y="0"/>
                    <a:pt x="34" y="1"/>
                    <a:pt x="34" y="1"/>
                  </a:cubicBezTo>
                  <a:cubicBezTo>
                    <a:pt x="34" y="1"/>
                    <a:pt x="33" y="1"/>
                    <a:pt x="32" y="1"/>
                  </a:cubicBezTo>
                  <a:cubicBezTo>
                    <a:pt x="32" y="0"/>
                    <a:pt x="33" y="1"/>
                    <a:pt x="32" y="2"/>
                  </a:cubicBezTo>
                  <a:cubicBezTo>
                    <a:pt x="32" y="2"/>
                    <a:pt x="31" y="1"/>
                    <a:pt x="31" y="1"/>
                  </a:cubicBezTo>
                  <a:cubicBezTo>
                    <a:pt x="30" y="1"/>
                    <a:pt x="30" y="1"/>
                    <a:pt x="30" y="1"/>
                  </a:cubicBezTo>
                  <a:cubicBezTo>
                    <a:pt x="29" y="1"/>
                    <a:pt x="30" y="2"/>
                    <a:pt x="3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1" name="Freeform 323">
              <a:extLst>
                <a:ext uri="{FF2B5EF4-FFF2-40B4-BE49-F238E27FC236}">
                  <a16:creationId xmlns:a16="http://schemas.microsoft.com/office/drawing/2014/main" id="{34E4A130-E433-4A25-A52B-F39CD60ABB2D}"/>
                </a:ext>
              </a:extLst>
            </p:cNvPr>
            <p:cNvSpPr>
              <a:spLocks/>
            </p:cNvSpPr>
            <p:nvPr/>
          </p:nvSpPr>
          <p:spPr bwMode="auto">
            <a:xfrm>
              <a:off x="-1944688" y="1608138"/>
              <a:ext cx="28575" cy="11113"/>
            </a:xfrm>
            <a:custGeom>
              <a:avLst/>
              <a:gdLst>
                <a:gd name="T0" fmla="*/ 3 w 8"/>
                <a:gd name="T1" fmla="*/ 0 h 3"/>
                <a:gd name="T2" fmla="*/ 0 w 8"/>
                <a:gd name="T3" fmla="*/ 1 h 3"/>
                <a:gd name="T4" fmla="*/ 5 w 8"/>
                <a:gd name="T5" fmla="*/ 2 h 3"/>
                <a:gd name="T6" fmla="*/ 8 w 8"/>
                <a:gd name="T7" fmla="*/ 2 h 3"/>
                <a:gd name="T8" fmla="*/ 3 w 8"/>
                <a:gd name="T9" fmla="*/ 0 h 3"/>
              </a:gdLst>
              <a:ahLst/>
              <a:cxnLst>
                <a:cxn ang="0">
                  <a:pos x="T0" y="T1"/>
                </a:cxn>
                <a:cxn ang="0">
                  <a:pos x="T2" y="T3"/>
                </a:cxn>
                <a:cxn ang="0">
                  <a:pos x="T4" y="T5"/>
                </a:cxn>
                <a:cxn ang="0">
                  <a:pos x="T6" y="T7"/>
                </a:cxn>
                <a:cxn ang="0">
                  <a:pos x="T8" y="T9"/>
                </a:cxn>
              </a:cxnLst>
              <a:rect l="0" t="0" r="r" b="b"/>
              <a:pathLst>
                <a:path w="8" h="3">
                  <a:moveTo>
                    <a:pt x="3" y="0"/>
                  </a:moveTo>
                  <a:cubicBezTo>
                    <a:pt x="3" y="0"/>
                    <a:pt x="0" y="0"/>
                    <a:pt x="0" y="1"/>
                  </a:cubicBezTo>
                  <a:cubicBezTo>
                    <a:pt x="1" y="2"/>
                    <a:pt x="4" y="1"/>
                    <a:pt x="5" y="2"/>
                  </a:cubicBezTo>
                  <a:cubicBezTo>
                    <a:pt x="6" y="3"/>
                    <a:pt x="8" y="2"/>
                    <a:pt x="8" y="2"/>
                  </a:cubicBezTo>
                  <a:cubicBezTo>
                    <a:pt x="8" y="1"/>
                    <a:pt x="4"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2" name="Freeform 324">
              <a:extLst>
                <a:ext uri="{FF2B5EF4-FFF2-40B4-BE49-F238E27FC236}">
                  <a16:creationId xmlns:a16="http://schemas.microsoft.com/office/drawing/2014/main" id="{8D41C129-1561-472F-BEBD-B499FBDC5B07}"/>
                </a:ext>
              </a:extLst>
            </p:cNvPr>
            <p:cNvSpPr>
              <a:spLocks noEditPoints="1"/>
            </p:cNvSpPr>
            <p:nvPr/>
          </p:nvSpPr>
          <p:spPr bwMode="auto">
            <a:xfrm>
              <a:off x="-2444750" y="1817688"/>
              <a:ext cx="146050" cy="142875"/>
            </a:xfrm>
            <a:custGeom>
              <a:avLst/>
              <a:gdLst>
                <a:gd name="T0" fmla="*/ 35 w 40"/>
                <a:gd name="T1" fmla="*/ 5 h 40"/>
                <a:gd name="T2" fmla="*/ 29 w 40"/>
                <a:gd name="T3" fmla="*/ 2 h 40"/>
                <a:gd name="T4" fmla="*/ 28 w 40"/>
                <a:gd name="T5" fmla="*/ 7 h 40"/>
                <a:gd name="T6" fmla="*/ 25 w 40"/>
                <a:gd name="T7" fmla="*/ 9 h 40"/>
                <a:gd name="T8" fmla="*/ 25 w 40"/>
                <a:gd name="T9" fmla="*/ 12 h 40"/>
                <a:gd name="T10" fmla="*/ 27 w 40"/>
                <a:gd name="T11" fmla="*/ 11 h 40"/>
                <a:gd name="T12" fmla="*/ 28 w 40"/>
                <a:gd name="T13" fmla="*/ 10 h 40"/>
                <a:gd name="T14" fmla="*/ 33 w 40"/>
                <a:gd name="T15" fmla="*/ 10 h 40"/>
                <a:gd name="T16" fmla="*/ 37 w 40"/>
                <a:gd name="T17" fmla="*/ 7 h 40"/>
                <a:gd name="T18" fmla="*/ 38 w 40"/>
                <a:gd name="T19" fmla="*/ 5 h 40"/>
                <a:gd name="T20" fmla="*/ 25 w 40"/>
                <a:gd name="T21" fmla="*/ 17 h 40"/>
                <a:gd name="T22" fmla="*/ 22 w 40"/>
                <a:gd name="T23" fmla="*/ 23 h 40"/>
                <a:gd name="T24" fmla="*/ 18 w 40"/>
                <a:gd name="T25" fmla="*/ 24 h 40"/>
                <a:gd name="T26" fmla="*/ 15 w 40"/>
                <a:gd name="T27" fmla="*/ 28 h 40"/>
                <a:gd name="T28" fmla="*/ 11 w 40"/>
                <a:gd name="T29" fmla="*/ 29 h 40"/>
                <a:gd name="T30" fmla="*/ 4 w 40"/>
                <a:gd name="T31" fmla="*/ 32 h 40"/>
                <a:gd name="T32" fmla="*/ 6 w 40"/>
                <a:gd name="T33" fmla="*/ 32 h 40"/>
                <a:gd name="T34" fmla="*/ 13 w 40"/>
                <a:gd name="T35" fmla="*/ 33 h 40"/>
                <a:gd name="T36" fmla="*/ 17 w 40"/>
                <a:gd name="T37" fmla="*/ 31 h 40"/>
                <a:gd name="T38" fmla="*/ 21 w 40"/>
                <a:gd name="T39" fmla="*/ 31 h 40"/>
                <a:gd name="T40" fmla="*/ 24 w 40"/>
                <a:gd name="T41" fmla="*/ 29 h 40"/>
                <a:gd name="T42" fmla="*/ 26 w 40"/>
                <a:gd name="T43" fmla="*/ 26 h 40"/>
                <a:gd name="T44" fmla="*/ 29 w 40"/>
                <a:gd name="T45" fmla="*/ 20 h 40"/>
                <a:gd name="T46" fmla="*/ 25 w 40"/>
                <a:gd name="T47" fmla="*/ 14 h 40"/>
                <a:gd name="T48" fmla="*/ 8 w 40"/>
                <a:gd name="T49" fmla="*/ 33 h 40"/>
                <a:gd name="T50" fmla="*/ 9 w 40"/>
                <a:gd name="T51" fmla="*/ 35 h 40"/>
                <a:gd name="T52" fmla="*/ 12 w 40"/>
                <a:gd name="T53" fmla="*/ 32 h 40"/>
                <a:gd name="T54" fmla="*/ 5 w 40"/>
                <a:gd name="T55" fmla="*/ 35 h 40"/>
                <a:gd name="T56" fmla="*/ 1 w 40"/>
                <a:gd name="T57" fmla="*/ 34 h 40"/>
                <a:gd name="T58" fmla="*/ 2 w 40"/>
                <a:gd name="T59" fmla="*/ 35 h 40"/>
                <a:gd name="T60" fmla="*/ 3 w 40"/>
                <a:gd name="T61" fmla="*/ 40 h 40"/>
                <a:gd name="T62" fmla="*/ 5 w 40"/>
                <a:gd name="T63"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0">
                  <a:moveTo>
                    <a:pt x="38" y="5"/>
                  </a:moveTo>
                  <a:cubicBezTo>
                    <a:pt x="37" y="4"/>
                    <a:pt x="36" y="5"/>
                    <a:pt x="35" y="5"/>
                  </a:cubicBezTo>
                  <a:cubicBezTo>
                    <a:pt x="34" y="6"/>
                    <a:pt x="31" y="3"/>
                    <a:pt x="30" y="2"/>
                  </a:cubicBezTo>
                  <a:cubicBezTo>
                    <a:pt x="29" y="0"/>
                    <a:pt x="28" y="1"/>
                    <a:pt x="29" y="2"/>
                  </a:cubicBezTo>
                  <a:cubicBezTo>
                    <a:pt x="29" y="3"/>
                    <a:pt x="29" y="4"/>
                    <a:pt x="29" y="5"/>
                  </a:cubicBezTo>
                  <a:cubicBezTo>
                    <a:pt x="29" y="6"/>
                    <a:pt x="28" y="6"/>
                    <a:pt x="28" y="7"/>
                  </a:cubicBezTo>
                  <a:cubicBezTo>
                    <a:pt x="28" y="8"/>
                    <a:pt x="27" y="8"/>
                    <a:pt x="26" y="8"/>
                  </a:cubicBezTo>
                  <a:cubicBezTo>
                    <a:pt x="25" y="8"/>
                    <a:pt x="26" y="9"/>
                    <a:pt x="25" y="9"/>
                  </a:cubicBezTo>
                  <a:cubicBezTo>
                    <a:pt x="24" y="9"/>
                    <a:pt x="24" y="10"/>
                    <a:pt x="25" y="10"/>
                  </a:cubicBezTo>
                  <a:cubicBezTo>
                    <a:pt x="25" y="11"/>
                    <a:pt x="25" y="12"/>
                    <a:pt x="25" y="12"/>
                  </a:cubicBezTo>
                  <a:cubicBezTo>
                    <a:pt x="25" y="13"/>
                    <a:pt x="25" y="12"/>
                    <a:pt x="26" y="12"/>
                  </a:cubicBezTo>
                  <a:cubicBezTo>
                    <a:pt x="26" y="11"/>
                    <a:pt x="27" y="12"/>
                    <a:pt x="27" y="11"/>
                  </a:cubicBezTo>
                  <a:cubicBezTo>
                    <a:pt x="27" y="11"/>
                    <a:pt x="26" y="10"/>
                    <a:pt x="26" y="10"/>
                  </a:cubicBezTo>
                  <a:cubicBezTo>
                    <a:pt x="26" y="9"/>
                    <a:pt x="27" y="10"/>
                    <a:pt x="28" y="10"/>
                  </a:cubicBezTo>
                  <a:cubicBezTo>
                    <a:pt x="28" y="9"/>
                    <a:pt x="30" y="9"/>
                    <a:pt x="31" y="10"/>
                  </a:cubicBezTo>
                  <a:cubicBezTo>
                    <a:pt x="32" y="11"/>
                    <a:pt x="32" y="11"/>
                    <a:pt x="33" y="10"/>
                  </a:cubicBezTo>
                  <a:cubicBezTo>
                    <a:pt x="33" y="9"/>
                    <a:pt x="34" y="8"/>
                    <a:pt x="36" y="8"/>
                  </a:cubicBezTo>
                  <a:cubicBezTo>
                    <a:pt x="38" y="8"/>
                    <a:pt x="38" y="7"/>
                    <a:pt x="37" y="7"/>
                  </a:cubicBezTo>
                  <a:cubicBezTo>
                    <a:pt x="37" y="7"/>
                    <a:pt x="40" y="5"/>
                    <a:pt x="40" y="4"/>
                  </a:cubicBezTo>
                  <a:cubicBezTo>
                    <a:pt x="40" y="4"/>
                    <a:pt x="38" y="5"/>
                    <a:pt x="38" y="5"/>
                  </a:cubicBezTo>
                  <a:close/>
                  <a:moveTo>
                    <a:pt x="25" y="14"/>
                  </a:moveTo>
                  <a:cubicBezTo>
                    <a:pt x="24" y="15"/>
                    <a:pt x="24" y="17"/>
                    <a:pt x="25" y="17"/>
                  </a:cubicBezTo>
                  <a:cubicBezTo>
                    <a:pt x="25" y="18"/>
                    <a:pt x="23" y="19"/>
                    <a:pt x="23" y="20"/>
                  </a:cubicBezTo>
                  <a:cubicBezTo>
                    <a:pt x="24" y="22"/>
                    <a:pt x="22" y="22"/>
                    <a:pt x="22" y="23"/>
                  </a:cubicBezTo>
                  <a:cubicBezTo>
                    <a:pt x="22" y="24"/>
                    <a:pt x="21" y="23"/>
                    <a:pt x="20" y="24"/>
                  </a:cubicBezTo>
                  <a:cubicBezTo>
                    <a:pt x="19" y="25"/>
                    <a:pt x="18" y="24"/>
                    <a:pt x="18" y="24"/>
                  </a:cubicBezTo>
                  <a:cubicBezTo>
                    <a:pt x="19" y="23"/>
                    <a:pt x="17" y="24"/>
                    <a:pt x="17" y="25"/>
                  </a:cubicBezTo>
                  <a:cubicBezTo>
                    <a:pt x="17" y="27"/>
                    <a:pt x="15" y="27"/>
                    <a:pt x="15" y="28"/>
                  </a:cubicBezTo>
                  <a:cubicBezTo>
                    <a:pt x="16" y="28"/>
                    <a:pt x="14" y="29"/>
                    <a:pt x="14" y="28"/>
                  </a:cubicBezTo>
                  <a:cubicBezTo>
                    <a:pt x="14" y="28"/>
                    <a:pt x="13" y="28"/>
                    <a:pt x="11" y="29"/>
                  </a:cubicBezTo>
                  <a:cubicBezTo>
                    <a:pt x="9" y="29"/>
                    <a:pt x="8" y="28"/>
                    <a:pt x="8" y="29"/>
                  </a:cubicBezTo>
                  <a:cubicBezTo>
                    <a:pt x="7" y="30"/>
                    <a:pt x="5" y="31"/>
                    <a:pt x="4" y="32"/>
                  </a:cubicBezTo>
                  <a:cubicBezTo>
                    <a:pt x="3" y="32"/>
                    <a:pt x="3" y="33"/>
                    <a:pt x="4" y="33"/>
                  </a:cubicBezTo>
                  <a:cubicBezTo>
                    <a:pt x="5" y="32"/>
                    <a:pt x="6" y="33"/>
                    <a:pt x="6" y="32"/>
                  </a:cubicBezTo>
                  <a:cubicBezTo>
                    <a:pt x="7" y="32"/>
                    <a:pt x="10" y="31"/>
                    <a:pt x="12" y="31"/>
                  </a:cubicBezTo>
                  <a:cubicBezTo>
                    <a:pt x="14" y="31"/>
                    <a:pt x="13" y="32"/>
                    <a:pt x="13" y="33"/>
                  </a:cubicBezTo>
                  <a:cubicBezTo>
                    <a:pt x="13" y="34"/>
                    <a:pt x="15" y="34"/>
                    <a:pt x="16" y="33"/>
                  </a:cubicBezTo>
                  <a:cubicBezTo>
                    <a:pt x="17" y="32"/>
                    <a:pt x="18" y="32"/>
                    <a:pt x="17" y="31"/>
                  </a:cubicBezTo>
                  <a:cubicBezTo>
                    <a:pt x="16" y="31"/>
                    <a:pt x="17" y="30"/>
                    <a:pt x="18" y="31"/>
                  </a:cubicBezTo>
                  <a:cubicBezTo>
                    <a:pt x="18" y="32"/>
                    <a:pt x="20" y="32"/>
                    <a:pt x="21" y="31"/>
                  </a:cubicBezTo>
                  <a:cubicBezTo>
                    <a:pt x="21" y="30"/>
                    <a:pt x="21" y="31"/>
                    <a:pt x="22" y="31"/>
                  </a:cubicBezTo>
                  <a:cubicBezTo>
                    <a:pt x="23" y="31"/>
                    <a:pt x="24" y="29"/>
                    <a:pt x="24" y="29"/>
                  </a:cubicBezTo>
                  <a:cubicBezTo>
                    <a:pt x="24" y="30"/>
                    <a:pt x="25" y="30"/>
                    <a:pt x="26" y="29"/>
                  </a:cubicBezTo>
                  <a:cubicBezTo>
                    <a:pt x="27" y="28"/>
                    <a:pt x="26" y="27"/>
                    <a:pt x="26" y="26"/>
                  </a:cubicBezTo>
                  <a:cubicBezTo>
                    <a:pt x="27" y="25"/>
                    <a:pt x="28" y="23"/>
                    <a:pt x="27" y="22"/>
                  </a:cubicBezTo>
                  <a:cubicBezTo>
                    <a:pt x="26" y="21"/>
                    <a:pt x="28" y="20"/>
                    <a:pt x="29" y="20"/>
                  </a:cubicBezTo>
                  <a:cubicBezTo>
                    <a:pt x="30" y="19"/>
                    <a:pt x="28" y="15"/>
                    <a:pt x="28" y="13"/>
                  </a:cubicBezTo>
                  <a:cubicBezTo>
                    <a:pt x="28" y="12"/>
                    <a:pt x="26" y="14"/>
                    <a:pt x="25" y="14"/>
                  </a:cubicBezTo>
                  <a:close/>
                  <a:moveTo>
                    <a:pt x="10" y="32"/>
                  </a:moveTo>
                  <a:cubicBezTo>
                    <a:pt x="10" y="33"/>
                    <a:pt x="9" y="33"/>
                    <a:pt x="8" y="33"/>
                  </a:cubicBezTo>
                  <a:cubicBezTo>
                    <a:pt x="7" y="33"/>
                    <a:pt x="7" y="36"/>
                    <a:pt x="7" y="36"/>
                  </a:cubicBezTo>
                  <a:cubicBezTo>
                    <a:pt x="8" y="36"/>
                    <a:pt x="8" y="36"/>
                    <a:pt x="9" y="35"/>
                  </a:cubicBezTo>
                  <a:cubicBezTo>
                    <a:pt x="9" y="34"/>
                    <a:pt x="10" y="34"/>
                    <a:pt x="11" y="34"/>
                  </a:cubicBezTo>
                  <a:cubicBezTo>
                    <a:pt x="11" y="35"/>
                    <a:pt x="12" y="33"/>
                    <a:pt x="12" y="32"/>
                  </a:cubicBezTo>
                  <a:cubicBezTo>
                    <a:pt x="12" y="31"/>
                    <a:pt x="10" y="31"/>
                    <a:pt x="10" y="32"/>
                  </a:cubicBezTo>
                  <a:close/>
                  <a:moveTo>
                    <a:pt x="5" y="35"/>
                  </a:moveTo>
                  <a:cubicBezTo>
                    <a:pt x="5" y="34"/>
                    <a:pt x="4" y="34"/>
                    <a:pt x="4" y="34"/>
                  </a:cubicBezTo>
                  <a:cubicBezTo>
                    <a:pt x="4" y="33"/>
                    <a:pt x="3" y="33"/>
                    <a:pt x="1" y="34"/>
                  </a:cubicBezTo>
                  <a:cubicBezTo>
                    <a:pt x="0" y="35"/>
                    <a:pt x="0" y="35"/>
                    <a:pt x="1" y="36"/>
                  </a:cubicBezTo>
                  <a:cubicBezTo>
                    <a:pt x="1" y="37"/>
                    <a:pt x="2" y="36"/>
                    <a:pt x="2" y="35"/>
                  </a:cubicBezTo>
                  <a:cubicBezTo>
                    <a:pt x="2" y="34"/>
                    <a:pt x="3" y="36"/>
                    <a:pt x="2" y="37"/>
                  </a:cubicBezTo>
                  <a:cubicBezTo>
                    <a:pt x="2" y="39"/>
                    <a:pt x="2" y="40"/>
                    <a:pt x="3" y="40"/>
                  </a:cubicBezTo>
                  <a:cubicBezTo>
                    <a:pt x="4" y="40"/>
                    <a:pt x="5" y="38"/>
                    <a:pt x="6" y="36"/>
                  </a:cubicBezTo>
                  <a:cubicBezTo>
                    <a:pt x="7" y="35"/>
                    <a:pt x="5" y="36"/>
                    <a:pt x="5" y="3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3" name="Freeform 325">
              <a:extLst>
                <a:ext uri="{FF2B5EF4-FFF2-40B4-BE49-F238E27FC236}">
                  <a16:creationId xmlns:a16="http://schemas.microsoft.com/office/drawing/2014/main" id="{3078B97D-DB46-46D3-94F2-102D241780BA}"/>
                </a:ext>
              </a:extLst>
            </p:cNvPr>
            <p:cNvSpPr>
              <a:spLocks noEditPoints="1"/>
            </p:cNvSpPr>
            <p:nvPr/>
          </p:nvSpPr>
          <p:spPr bwMode="auto">
            <a:xfrm>
              <a:off x="-2903538" y="1730375"/>
              <a:ext cx="506412" cy="349250"/>
            </a:xfrm>
            <a:custGeom>
              <a:avLst/>
              <a:gdLst>
                <a:gd name="T0" fmla="*/ 133 w 140"/>
                <a:gd name="T1" fmla="*/ 18 h 97"/>
                <a:gd name="T2" fmla="*/ 126 w 140"/>
                <a:gd name="T3" fmla="*/ 13 h 97"/>
                <a:gd name="T4" fmla="*/ 120 w 140"/>
                <a:gd name="T5" fmla="*/ 6 h 97"/>
                <a:gd name="T6" fmla="*/ 112 w 140"/>
                <a:gd name="T7" fmla="*/ 1 h 97"/>
                <a:gd name="T8" fmla="*/ 107 w 140"/>
                <a:gd name="T9" fmla="*/ 5 h 97"/>
                <a:gd name="T10" fmla="*/ 102 w 140"/>
                <a:gd name="T11" fmla="*/ 12 h 97"/>
                <a:gd name="T12" fmla="*/ 95 w 140"/>
                <a:gd name="T13" fmla="*/ 15 h 97"/>
                <a:gd name="T14" fmla="*/ 99 w 140"/>
                <a:gd name="T15" fmla="*/ 18 h 97"/>
                <a:gd name="T16" fmla="*/ 99 w 140"/>
                <a:gd name="T17" fmla="*/ 22 h 97"/>
                <a:gd name="T18" fmla="*/ 87 w 140"/>
                <a:gd name="T19" fmla="*/ 26 h 97"/>
                <a:gd name="T20" fmla="*/ 78 w 140"/>
                <a:gd name="T21" fmla="*/ 34 h 97"/>
                <a:gd name="T22" fmla="*/ 65 w 140"/>
                <a:gd name="T23" fmla="*/ 35 h 97"/>
                <a:gd name="T24" fmla="*/ 50 w 140"/>
                <a:gd name="T25" fmla="*/ 33 h 97"/>
                <a:gd name="T26" fmla="*/ 43 w 140"/>
                <a:gd name="T27" fmla="*/ 26 h 97"/>
                <a:gd name="T28" fmla="*/ 38 w 140"/>
                <a:gd name="T29" fmla="*/ 19 h 97"/>
                <a:gd name="T30" fmla="*/ 32 w 140"/>
                <a:gd name="T31" fmla="*/ 14 h 97"/>
                <a:gd name="T32" fmla="*/ 28 w 140"/>
                <a:gd name="T33" fmla="*/ 16 h 97"/>
                <a:gd name="T34" fmla="*/ 23 w 140"/>
                <a:gd name="T35" fmla="*/ 20 h 97"/>
                <a:gd name="T36" fmla="*/ 18 w 140"/>
                <a:gd name="T37" fmla="*/ 25 h 97"/>
                <a:gd name="T38" fmla="*/ 16 w 140"/>
                <a:gd name="T39" fmla="*/ 31 h 97"/>
                <a:gd name="T40" fmla="*/ 11 w 140"/>
                <a:gd name="T41" fmla="*/ 37 h 97"/>
                <a:gd name="T42" fmla="*/ 4 w 140"/>
                <a:gd name="T43" fmla="*/ 39 h 97"/>
                <a:gd name="T44" fmla="*/ 0 w 140"/>
                <a:gd name="T45" fmla="*/ 42 h 97"/>
                <a:gd name="T46" fmla="*/ 3 w 140"/>
                <a:gd name="T47" fmla="*/ 48 h 97"/>
                <a:gd name="T48" fmla="*/ 8 w 140"/>
                <a:gd name="T49" fmla="*/ 53 h 97"/>
                <a:gd name="T50" fmla="*/ 12 w 140"/>
                <a:gd name="T51" fmla="*/ 51 h 97"/>
                <a:gd name="T52" fmla="*/ 12 w 140"/>
                <a:gd name="T53" fmla="*/ 57 h 97"/>
                <a:gd name="T54" fmla="*/ 12 w 140"/>
                <a:gd name="T55" fmla="*/ 63 h 97"/>
                <a:gd name="T56" fmla="*/ 16 w 140"/>
                <a:gd name="T57" fmla="*/ 67 h 97"/>
                <a:gd name="T58" fmla="*/ 29 w 140"/>
                <a:gd name="T59" fmla="*/ 72 h 97"/>
                <a:gd name="T60" fmla="*/ 34 w 140"/>
                <a:gd name="T61" fmla="*/ 73 h 97"/>
                <a:gd name="T62" fmla="*/ 38 w 140"/>
                <a:gd name="T63" fmla="*/ 72 h 97"/>
                <a:gd name="T64" fmla="*/ 43 w 140"/>
                <a:gd name="T65" fmla="*/ 71 h 97"/>
                <a:gd name="T66" fmla="*/ 50 w 140"/>
                <a:gd name="T67" fmla="*/ 71 h 97"/>
                <a:gd name="T68" fmla="*/ 54 w 140"/>
                <a:gd name="T69" fmla="*/ 73 h 97"/>
                <a:gd name="T70" fmla="*/ 53 w 140"/>
                <a:gd name="T71" fmla="*/ 82 h 97"/>
                <a:gd name="T72" fmla="*/ 57 w 140"/>
                <a:gd name="T73" fmla="*/ 87 h 97"/>
                <a:gd name="T74" fmla="*/ 61 w 140"/>
                <a:gd name="T75" fmla="*/ 89 h 97"/>
                <a:gd name="T76" fmla="*/ 65 w 140"/>
                <a:gd name="T77" fmla="*/ 85 h 97"/>
                <a:gd name="T78" fmla="*/ 73 w 140"/>
                <a:gd name="T79" fmla="*/ 85 h 97"/>
                <a:gd name="T80" fmla="*/ 77 w 140"/>
                <a:gd name="T81" fmla="*/ 88 h 97"/>
                <a:gd name="T82" fmla="*/ 81 w 140"/>
                <a:gd name="T83" fmla="*/ 91 h 97"/>
                <a:gd name="T84" fmla="*/ 92 w 140"/>
                <a:gd name="T85" fmla="*/ 86 h 97"/>
                <a:gd name="T86" fmla="*/ 100 w 140"/>
                <a:gd name="T87" fmla="*/ 81 h 97"/>
                <a:gd name="T88" fmla="*/ 104 w 140"/>
                <a:gd name="T89" fmla="*/ 76 h 97"/>
                <a:gd name="T90" fmla="*/ 108 w 140"/>
                <a:gd name="T91" fmla="*/ 71 h 97"/>
                <a:gd name="T92" fmla="*/ 109 w 140"/>
                <a:gd name="T93" fmla="*/ 67 h 97"/>
                <a:gd name="T94" fmla="*/ 108 w 140"/>
                <a:gd name="T95" fmla="*/ 64 h 97"/>
                <a:gd name="T96" fmla="*/ 107 w 140"/>
                <a:gd name="T97" fmla="*/ 60 h 97"/>
                <a:gd name="T98" fmla="*/ 104 w 140"/>
                <a:gd name="T99" fmla="*/ 52 h 97"/>
                <a:gd name="T100" fmla="*/ 111 w 140"/>
                <a:gd name="T101" fmla="*/ 49 h 97"/>
                <a:gd name="T102" fmla="*/ 102 w 140"/>
                <a:gd name="T103" fmla="*/ 46 h 97"/>
                <a:gd name="T104" fmla="*/ 106 w 140"/>
                <a:gd name="T105" fmla="*/ 40 h 97"/>
                <a:gd name="T106" fmla="*/ 109 w 140"/>
                <a:gd name="T107" fmla="*/ 43 h 97"/>
                <a:gd name="T108" fmla="*/ 120 w 140"/>
                <a:gd name="T109" fmla="*/ 37 h 97"/>
                <a:gd name="T110" fmla="*/ 125 w 140"/>
                <a:gd name="T111" fmla="*/ 35 h 97"/>
                <a:gd name="T112" fmla="*/ 131 w 140"/>
                <a:gd name="T113" fmla="*/ 33 h 97"/>
                <a:gd name="T114" fmla="*/ 131 w 140"/>
                <a:gd name="T115" fmla="*/ 27 h 97"/>
                <a:gd name="T116" fmla="*/ 138 w 140"/>
                <a:gd name="T117" fmla="*/ 22 h 97"/>
                <a:gd name="T118" fmla="*/ 106 w 140"/>
                <a:gd name="T119" fmla="*/ 87 h 97"/>
                <a:gd name="T120" fmla="*/ 78 w 140"/>
                <a:gd name="T121" fmla="*/ 9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 h="97">
                  <a:moveTo>
                    <a:pt x="139" y="18"/>
                  </a:moveTo>
                  <a:cubicBezTo>
                    <a:pt x="139" y="16"/>
                    <a:pt x="137" y="17"/>
                    <a:pt x="137" y="17"/>
                  </a:cubicBezTo>
                  <a:cubicBezTo>
                    <a:pt x="137" y="17"/>
                    <a:pt x="135" y="17"/>
                    <a:pt x="135" y="18"/>
                  </a:cubicBezTo>
                  <a:cubicBezTo>
                    <a:pt x="134" y="19"/>
                    <a:pt x="134" y="18"/>
                    <a:pt x="133" y="18"/>
                  </a:cubicBezTo>
                  <a:cubicBezTo>
                    <a:pt x="132" y="19"/>
                    <a:pt x="130" y="18"/>
                    <a:pt x="130" y="18"/>
                  </a:cubicBezTo>
                  <a:cubicBezTo>
                    <a:pt x="130" y="17"/>
                    <a:pt x="130" y="16"/>
                    <a:pt x="130" y="16"/>
                  </a:cubicBezTo>
                  <a:cubicBezTo>
                    <a:pt x="130" y="15"/>
                    <a:pt x="129" y="15"/>
                    <a:pt x="128" y="14"/>
                  </a:cubicBezTo>
                  <a:cubicBezTo>
                    <a:pt x="128" y="14"/>
                    <a:pt x="126" y="13"/>
                    <a:pt x="126" y="13"/>
                  </a:cubicBezTo>
                  <a:cubicBezTo>
                    <a:pt x="126" y="14"/>
                    <a:pt x="125" y="13"/>
                    <a:pt x="124" y="13"/>
                  </a:cubicBezTo>
                  <a:cubicBezTo>
                    <a:pt x="122" y="12"/>
                    <a:pt x="123" y="12"/>
                    <a:pt x="123" y="11"/>
                  </a:cubicBezTo>
                  <a:cubicBezTo>
                    <a:pt x="123" y="11"/>
                    <a:pt x="122" y="9"/>
                    <a:pt x="122" y="8"/>
                  </a:cubicBezTo>
                  <a:cubicBezTo>
                    <a:pt x="121" y="8"/>
                    <a:pt x="121" y="7"/>
                    <a:pt x="120" y="6"/>
                  </a:cubicBezTo>
                  <a:cubicBezTo>
                    <a:pt x="120" y="4"/>
                    <a:pt x="119" y="4"/>
                    <a:pt x="119" y="4"/>
                  </a:cubicBezTo>
                  <a:cubicBezTo>
                    <a:pt x="119" y="3"/>
                    <a:pt x="118" y="2"/>
                    <a:pt x="118" y="2"/>
                  </a:cubicBezTo>
                  <a:cubicBezTo>
                    <a:pt x="117" y="1"/>
                    <a:pt x="116" y="2"/>
                    <a:pt x="115" y="1"/>
                  </a:cubicBezTo>
                  <a:cubicBezTo>
                    <a:pt x="114" y="0"/>
                    <a:pt x="113" y="1"/>
                    <a:pt x="112" y="1"/>
                  </a:cubicBezTo>
                  <a:cubicBezTo>
                    <a:pt x="111" y="0"/>
                    <a:pt x="109" y="1"/>
                    <a:pt x="109" y="1"/>
                  </a:cubicBezTo>
                  <a:cubicBezTo>
                    <a:pt x="108" y="1"/>
                    <a:pt x="107" y="1"/>
                    <a:pt x="106" y="2"/>
                  </a:cubicBezTo>
                  <a:cubicBezTo>
                    <a:pt x="105" y="3"/>
                    <a:pt x="106" y="3"/>
                    <a:pt x="106" y="3"/>
                  </a:cubicBezTo>
                  <a:cubicBezTo>
                    <a:pt x="106" y="3"/>
                    <a:pt x="107" y="4"/>
                    <a:pt x="107" y="5"/>
                  </a:cubicBezTo>
                  <a:cubicBezTo>
                    <a:pt x="107" y="5"/>
                    <a:pt x="106" y="6"/>
                    <a:pt x="106" y="6"/>
                  </a:cubicBezTo>
                  <a:cubicBezTo>
                    <a:pt x="105" y="6"/>
                    <a:pt x="104" y="8"/>
                    <a:pt x="104" y="8"/>
                  </a:cubicBezTo>
                  <a:cubicBezTo>
                    <a:pt x="104" y="9"/>
                    <a:pt x="103" y="10"/>
                    <a:pt x="103" y="11"/>
                  </a:cubicBezTo>
                  <a:cubicBezTo>
                    <a:pt x="103" y="11"/>
                    <a:pt x="103" y="11"/>
                    <a:pt x="102" y="12"/>
                  </a:cubicBezTo>
                  <a:cubicBezTo>
                    <a:pt x="102" y="12"/>
                    <a:pt x="100" y="13"/>
                    <a:pt x="100" y="13"/>
                  </a:cubicBezTo>
                  <a:cubicBezTo>
                    <a:pt x="99" y="13"/>
                    <a:pt x="98" y="13"/>
                    <a:pt x="98" y="12"/>
                  </a:cubicBezTo>
                  <a:cubicBezTo>
                    <a:pt x="98" y="12"/>
                    <a:pt x="97" y="12"/>
                    <a:pt x="97" y="12"/>
                  </a:cubicBezTo>
                  <a:cubicBezTo>
                    <a:pt x="95" y="15"/>
                    <a:pt x="95" y="15"/>
                    <a:pt x="95" y="15"/>
                  </a:cubicBezTo>
                  <a:cubicBezTo>
                    <a:pt x="95" y="17"/>
                    <a:pt x="95" y="17"/>
                    <a:pt x="95" y="17"/>
                  </a:cubicBezTo>
                  <a:cubicBezTo>
                    <a:pt x="95" y="17"/>
                    <a:pt x="94" y="17"/>
                    <a:pt x="95" y="18"/>
                  </a:cubicBezTo>
                  <a:cubicBezTo>
                    <a:pt x="96" y="19"/>
                    <a:pt x="96" y="18"/>
                    <a:pt x="97" y="18"/>
                  </a:cubicBezTo>
                  <a:cubicBezTo>
                    <a:pt x="99" y="18"/>
                    <a:pt x="99" y="19"/>
                    <a:pt x="99" y="18"/>
                  </a:cubicBezTo>
                  <a:cubicBezTo>
                    <a:pt x="100" y="18"/>
                    <a:pt x="101" y="17"/>
                    <a:pt x="102" y="18"/>
                  </a:cubicBezTo>
                  <a:cubicBezTo>
                    <a:pt x="102" y="19"/>
                    <a:pt x="105" y="20"/>
                    <a:pt x="105" y="21"/>
                  </a:cubicBezTo>
                  <a:cubicBezTo>
                    <a:pt x="105" y="22"/>
                    <a:pt x="103" y="22"/>
                    <a:pt x="102" y="21"/>
                  </a:cubicBezTo>
                  <a:cubicBezTo>
                    <a:pt x="101" y="21"/>
                    <a:pt x="100" y="22"/>
                    <a:pt x="99" y="22"/>
                  </a:cubicBezTo>
                  <a:cubicBezTo>
                    <a:pt x="98" y="22"/>
                    <a:pt x="97" y="22"/>
                    <a:pt x="96" y="23"/>
                  </a:cubicBezTo>
                  <a:cubicBezTo>
                    <a:pt x="96" y="24"/>
                    <a:pt x="96" y="25"/>
                    <a:pt x="94" y="25"/>
                  </a:cubicBezTo>
                  <a:cubicBezTo>
                    <a:pt x="93" y="25"/>
                    <a:pt x="92" y="25"/>
                    <a:pt x="91" y="26"/>
                  </a:cubicBezTo>
                  <a:cubicBezTo>
                    <a:pt x="89" y="27"/>
                    <a:pt x="88" y="27"/>
                    <a:pt x="87" y="26"/>
                  </a:cubicBezTo>
                  <a:cubicBezTo>
                    <a:pt x="87" y="26"/>
                    <a:pt x="86" y="26"/>
                    <a:pt x="85" y="27"/>
                  </a:cubicBezTo>
                  <a:cubicBezTo>
                    <a:pt x="84" y="28"/>
                    <a:pt x="86" y="29"/>
                    <a:pt x="86" y="30"/>
                  </a:cubicBezTo>
                  <a:cubicBezTo>
                    <a:pt x="85" y="31"/>
                    <a:pt x="84" y="31"/>
                    <a:pt x="83" y="32"/>
                  </a:cubicBezTo>
                  <a:cubicBezTo>
                    <a:pt x="81" y="33"/>
                    <a:pt x="80" y="34"/>
                    <a:pt x="78" y="34"/>
                  </a:cubicBezTo>
                  <a:cubicBezTo>
                    <a:pt x="77" y="34"/>
                    <a:pt x="75" y="33"/>
                    <a:pt x="73" y="34"/>
                  </a:cubicBezTo>
                  <a:cubicBezTo>
                    <a:pt x="71" y="35"/>
                    <a:pt x="70" y="36"/>
                    <a:pt x="69" y="36"/>
                  </a:cubicBezTo>
                  <a:cubicBezTo>
                    <a:pt x="68" y="36"/>
                    <a:pt x="68" y="35"/>
                    <a:pt x="67" y="35"/>
                  </a:cubicBezTo>
                  <a:cubicBezTo>
                    <a:pt x="66" y="35"/>
                    <a:pt x="66" y="35"/>
                    <a:pt x="65" y="35"/>
                  </a:cubicBezTo>
                  <a:cubicBezTo>
                    <a:pt x="64" y="34"/>
                    <a:pt x="64" y="35"/>
                    <a:pt x="62" y="34"/>
                  </a:cubicBezTo>
                  <a:cubicBezTo>
                    <a:pt x="61" y="33"/>
                    <a:pt x="59" y="33"/>
                    <a:pt x="58" y="33"/>
                  </a:cubicBezTo>
                  <a:cubicBezTo>
                    <a:pt x="57" y="33"/>
                    <a:pt x="54" y="33"/>
                    <a:pt x="53" y="33"/>
                  </a:cubicBezTo>
                  <a:cubicBezTo>
                    <a:pt x="52" y="33"/>
                    <a:pt x="50" y="33"/>
                    <a:pt x="50" y="33"/>
                  </a:cubicBezTo>
                  <a:cubicBezTo>
                    <a:pt x="50" y="32"/>
                    <a:pt x="49" y="32"/>
                    <a:pt x="48" y="30"/>
                  </a:cubicBezTo>
                  <a:cubicBezTo>
                    <a:pt x="48" y="29"/>
                    <a:pt x="47" y="28"/>
                    <a:pt x="47" y="28"/>
                  </a:cubicBezTo>
                  <a:cubicBezTo>
                    <a:pt x="46" y="28"/>
                    <a:pt x="46" y="27"/>
                    <a:pt x="45" y="27"/>
                  </a:cubicBezTo>
                  <a:cubicBezTo>
                    <a:pt x="45" y="27"/>
                    <a:pt x="44" y="26"/>
                    <a:pt x="43" y="26"/>
                  </a:cubicBezTo>
                  <a:cubicBezTo>
                    <a:pt x="42" y="26"/>
                    <a:pt x="39" y="26"/>
                    <a:pt x="38" y="25"/>
                  </a:cubicBezTo>
                  <a:cubicBezTo>
                    <a:pt x="38" y="24"/>
                    <a:pt x="39" y="24"/>
                    <a:pt x="39" y="23"/>
                  </a:cubicBezTo>
                  <a:cubicBezTo>
                    <a:pt x="39" y="22"/>
                    <a:pt x="39" y="21"/>
                    <a:pt x="39" y="21"/>
                  </a:cubicBezTo>
                  <a:cubicBezTo>
                    <a:pt x="38" y="20"/>
                    <a:pt x="38" y="20"/>
                    <a:pt x="38" y="19"/>
                  </a:cubicBezTo>
                  <a:cubicBezTo>
                    <a:pt x="37" y="18"/>
                    <a:pt x="36" y="17"/>
                    <a:pt x="36" y="17"/>
                  </a:cubicBezTo>
                  <a:cubicBezTo>
                    <a:pt x="35" y="17"/>
                    <a:pt x="34" y="17"/>
                    <a:pt x="33" y="16"/>
                  </a:cubicBezTo>
                  <a:cubicBezTo>
                    <a:pt x="33" y="16"/>
                    <a:pt x="32" y="16"/>
                    <a:pt x="32" y="14"/>
                  </a:cubicBezTo>
                  <a:cubicBezTo>
                    <a:pt x="32" y="14"/>
                    <a:pt x="32" y="14"/>
                    <a:pt x="32" y="14"/>
                  </a:cubicBezTo>
                  <a:cubicBezTo>
                    <a:pt x="31" y="14"/>
                    <a:pt x="31" y="14"/>
                    <a:pt x="31" y="14"/>
                  </a:cubicBezTo>
                  <a:cubicBezTo>
                    <a:pt x="31" y="14"/>
                    <a:pt x="30" y="13"/>
                    <a:pt x="30" y="13"/>
                  </a:cubicBezTo>
                  <a:cubicBezTo>
                    <a:pt x="30" y="14"/>
                    <a:pt x="29" y="14"/>
                    <a:pt x="29" y="15"/>
                  </a:cubicBezTo>
                  <a:cubicBezTo>
                    <a:pt x="29" y="15"/>
                    <a:pt x="29" y="16"/>
                    <a:pt x="28" y="16"/>
                  </a:cubicBezTo>
                  <a:cubicBezTo>
                    <a:pt x="28" y="16"/>
                    <a:pt x="27" y="17"/>
                    <a:pt x="27" y="18"/>
                  </a:cubicBezTo>
                  <a:cubicBezTo>
                    <a:pt x="27" y="19"/>
                    <a:pt x="28" y="19"/>
                    <a:pt x="27" y="20"/>
                  </a:cubicBezTo>
                  <a:cubicBezTo>
                    <a:pt x="27" y="20"/>
                    <a:pt x="26" y="21"/>
                    <a:pt x="25" y="20"/>
                  </a:cubicBezTo>
                  <a:cubicBezTo>
                    <a:pt x="25" y="20"/>
                    <a:pt x="24" y="20"/>
                    <a:pt x="23" y="20"/>
                  </a:cubicBezTo>
                  <a:cubicBezTo>
                    <a:pt x="22" y="20"/>
                    <a:pt x="22" y="19"/>
                    <a:pt x="21" y="20"/>
                  </a:cubicBezTo>
                  <a:cubicBezTo>
                    <a:pt x="21" y="21"/>
                    <a:pt x="20" y="24"/>
                    <a:pt x="20" y="25"/>
                  </a:cubicBezTo>
                  <a:cubicBezTo>
                    <a:pt x="20" y="25"/>
                    <a:pt x="21" y="26"/>
                    <a:pt x="20" y="26"/>
                  </a:cubicBezTo>
                  <a:cubicBezTo>
                    <a:pt x="19" y="26"/>
                    <a:pt x="19" y="26"/>
                    <a:pt x="18" y="25"/>
                  </a:cubicBezTo>
                  <a:cubicBezTo>
                    <a:pt x="18" y="25"/>
                    <a:pt x="17" y="26"/>
                    <a:pt x="16" y="26"/>
                  </a:cubicBezTo>
                  <a:cubicBezTo>
                    <a:pt x="16" y="26"/>
                    <a:pt x="14" y="26"/>
                    <a:pt x="15" y="27"/>
                  </a:cubicBezTo>
                  <a:cubicBezTo>
                    <a:pt x="15" y="27"/>
                    <a:pt x="15" y="28"/>
                    <a:pt x="15" y="29"/>
                  </a:cubicBezTo>
                  <a:cubicBezTo>
                    <a:pt x="15" y="29"/>
                    <a:pt x="16" y="31"/>
                    <a:pt x="16" y="31"/>
                  </a:cubicBezTo>
                  <a:cubicBezTo>
                    <a:pt x="16" y="32"/>
                    <a:pt x="15" y="32"/>
                    <a:pt x="15" y="33"/>
                  </a:cubicBezTo>
                  <a:cubicBezTo>
                    <a:pt x="15" y="34"/>
                    <a:pt x="15" y="34"/>
                    <a:pt x="15" y="35"/>
                  </a:cubicBezTo>
                  <a:cubicBezTo>
                    <a:pt x="14" y="35"/>
                    <a:pt x="13" y="35"/>
                    <a:pt x="13" y="36"/>
                  </a:cubicBezTo>
                  <a:cubicBezTo>
                    <a:pt x="12" y="36"/>
                    <a:pt x="11" y="36"/>
                    <a:pt x="11" y="37"/>
                  </a:cubicBezTo>
                  <a:cubicBezTo>
                    <a:pt x="11" y="37"/>
                    <a:pt x="10" y="38"/>
                    <a:pt x="9" y="38"/>
                  </a:cubicBezTo>
                  <a:cubicBezTo>
                    <a:pt x="8" y="37"/>
                    <a:pt x="8" y="37"/>
                    <a:pt x="7" y="38"/>
                  </a:cubicBezTo>
                  <a:cubicBezTo>
                    <a:pt x="6" y="39"/>
                    <a:pt x="6" y="39"/>
                    <a:pt x="6" y="39"/>
                  </a:cubicBezTo>
                  <a:cubicBezTo>
                    <a:pt x="5" y="40"/>
                    <a:pt x="5" y="39"/>
                    <a:pt x="4" y="39"/>
                  </a:cubicBezTo>
                  <a:cubicBezTo>
                    <a:pt x="4" y="39"/>
                    <a:pt x="3" y="39"/>
                    <a:pt x="3" y="39"/>
                  </a:cubicBezTo>
                  <a:cubicBezTo>
                    <a:pt x="2" y="39"/>
                    <a:pt x="2" y="40"/>
                    <a:pt x="1" y="40"/>
                  </a:cubicBezTo>
                  <a:cubicBezTo>
                    <a:pt x="1" y="40"/>
                    <a:pt x="0" y="40"/>
                    <a:pt x="0" y="41"/>
                  </a:cubicBezTo>
                  <a:cubicBezTo>
                    <a:pt x="0" y="41"/>
                    <a:pt x="0" y="41"/>
                    <a:pt x="0" y="42"/>
                  </a:cubicBezTo>
                  <a:cubicBezTo>
                    <a:pt x="0" y="42"/>
                    <a:pt x="0" y="42"/>
                    <a:pt x="0" y="42"/>
                  </a:cubicBezTo>
                  <a:cubicBezTo>
                    <a:pt x="0" y="44"/>
                    <a:pt x="0" y="44"/>
                    <a:pt x="0" y="44"/>
                  </a:cubicBezTo>
                  <a:cubicBezTo>
                    <a:pt x="0" y="44"/>
                    <a:pt x="3" y="44"/>
                    <a:pt x="3" y="45"/>
                  </a:cubicBezTo>
                  <a:cubicBezTo>
                    <a:pt x="3" y="46"/>
                    <a:pt x="3" y="48"/>
                    <a:pt x="3" y="48"/>
                  </a:cubicBezTo>
                  <a:cubicBezTo>
                    <a:pt x="3" y="48"/>
                    <a:pt x="3" y="48"/>
                    <a:pt x="3" y="48"/>
                  </a:cubicBezTo>
                  <a:cubicBezTo>
                    <a:pt x="4" y="49"/>
                    <a:pt x="5" y="50"/>
                    <a:pt x="5" y="50"/>
                  </a:cubicBezTo>
                  <a:cubicBezTo>
                    <a:pt x="5" y="50"/>
                    <a:pt x="5" y="51"/>
                    <a:pt x="6" y="52"/>
                  </a:cubicBezTo>
                  <a:cubicBezTo>
                    <a:pt x="7" y="52"/>
                    <a:pt x="8" y="52"/>
                    <a:pt x="8" y="53"/>
                  </a:cubicBezTo>
                  <a:cubicBezTo>
                    <a:pt x="8" y="53"/>
                    <a:pt x="8" y="53"/>
                    <a:pt x="8" y="53"/>
                  </a:cubicBezTo>
                  <a:cubicBezTo>
                    <a:pt x="9" y="52"/>
                    <a:pt x="9" y="52"/>
                    <a:pt x="9" y="52"/>
                  </a:cubicBezTo>
                  <a:cubicBezTo>
                    <a:pt x="9" y="52"/>
                    <a:pt x="9" y="53"/>
                    <a:pt x="10" y="53"/>
                  </a:cubicBezTo>
                  <a:cubicBezTo>
                    <a:pt x="10" y="52"/>
                    <a:pt x="12" y="51"/>
                    <a:pt x="12" y="51"/>
                  </a:cubicBezTo>
                  <a:cubicBezTo>
                    <a:pt x="13" y="51"/>
                    <a:pt x="15" y="53"/>
                    <a:pt x="15" y="54"/>
                  </a:cubicBezTo>
                  <a:cubicBezTo>
                    <a:pt x="15" y="54"/>
                    <a:pt x="13" y="56"/>
                    <a:pt x="13" y="56"/>
                  </a:cubicBezTo>
                  <a:cubicBezTo>
                    <a:pt x="12" y="56"/>
                    <a:pt x="12" y="56"/>
                    <a:pt x="12" y="57"/>
                  </a:cubicBezTo>
                  <a:cubicBezTo>
                    <a:pt x="12" y="57"/>
                    <a:pt x="12" y="57"/>
                    <a:pt x="12" y="57"/>
                  </a:cubicBezTo>
                  <a:cubicBezTo>
                    <a:pt x="12" y="58"/>
                    <a:pt x="12" y="59"/>
                    <a:pt x="13" y="59"/>
                  </a:cubicBezTo>
                  <a:cubicBezTo>
                    <a:pt x="13" y="60"/>
                    <a:pt x="12" y="61"/>
                    <a:pt x="11" y="60"/>
                  </a:cubicBezTo>
                  <a:cubicBezTo>
                    <a:pt x="11" y="60"/>
                    <a:pt x="11" y="61"/>
                    <a:pt x="11" y="61"/>
                  </a:cubicBezTo>
                  <a:cubicBezTo>
                    <a:pt x="11" y="62"/>
                    <a:pt x="11" y="63"/>
                    <a:pt x="12" y="63"/>
                  </a:cubicBezTo>
                  <a:cubicBezTo>
                    <a:pt x="12" y="63"/>
                    <a:pt x="13" y="64"/>
                    <a:pt x="14" y="64"/>
                  </a:cubicBezTo>
                  <a:cubicBezTo>
                    <a:pt x="14" y="64"/>
                    <a:pt x="15" y="66"/>
                    <a:pt x="15" y="66"/>
                  </a:cubicBezTo>
                  <a:cubicBezTo>
                    <a:pt x="15" y="66"/>
                    <a:pt x="16" y="66"/>
                    <a:pt x="16" y="67"/>
                  </a:cubicBezTo>
                  <a:cubicBezTo>
                    <a:pt x="16" y="67"/>
                    <a:pt x="16" y="67"/>
                    <a:pt x="16" y="67"/>
                  </a:cubicBezTo>
                  <a:cubicBezTo>
                    <a:pt x="17" y="67"/>
                    <a:pt x="17" y="67"/>
                    <a:pt x="17" y="66"/>
                  </a:cubicBezTo>
                  <a:cubicBezTo>
                    <a:pt x="18" y="66"/>
                    <a:pt x="19" y="66"/>
                    <a:pt x="19" y="67"/>
                  </a:cubicBezTo>
                  <a:cubicBezTo>
                    <a:pt x="20" y="67"/>
                    <a:pt x="23" y="69"/>
                    <a:pt x="24" y="70"/>
                  </a:cubicBezTo>
                  <a:cubicBezTo>
                    <a:pt x="25" y="71"/>
                    <a:pt x="28" y="72"/>
                    <a:pt x="29" y="72"/>
                  </a:cubicBezTo>
                  <a:cubicBezTo>
                    <a:pt x="29" y="72"/>
                    <a:pt x="30" y="73"/>
                    <a:pt x="32" y="72"/>
                  </a:cubicBezTo>
                  <a:cubicBezTo>
                    <a:pt x="32" y="72"/>
                    <a:pt x="32" y="72"/>
                    <a:pt x="32" y="73"/>
                  </a:cubicBezTo>
                  <a:cubicBezTo>
                    <a:pt x="32" y="72"/>
                    <a:pt x="33" y="72"/>
                    <a:pt x="33" y="72"/>
                  </a:cubicBezTo>
                  <a:cubicBezTo>
                    <a:pt x="33" y="71"/>
                    <a:pt x="34" y="72"/>
                    <a:pt x="34" y="73"/>
                  </a:cubicBezTo>
                  <a:cubicBezTo>
                    <a:pt x="34" y="73"/>
                    <a:pt x="34" y="74"/>
                    <a:pt x="34" y="74"/>
                  </a:cubicBezTo>
                  <a:cubicBezTo>
                    <a:pt x="34" y="74"/>
                    <a:pt x="34" y="74"/>
                    <a:pt x="34" y="73"/>
                  </a:cubicBezTo>
                  <a:cubicBezTo>
                    <a:pt x="35" y="72"/>
                    <a:pt x="35" y="72"/>
                    <a:pt x="36" y="72"/>
                  </a:cubicBezTo>
                  <a:cubicBezTo>
                    <a:pt x="36" y="71"/>
                    <a:pt x="37" y="72"/>
                    <a:pt x="38" y="72"/>
                  </a:cubicBezTo>
                  <a:cubicBezTo>
                    <a:pt x="39" y="73"/>
                    <a:pt x="39" y="71"/>
                    <a:pt x="40" y="73"/>
                  </a:cubicBezTo>
                  <a:cubicBezTo>
                    <a:pt x="41" y="73"/>
                    <a:pt x="41" y="72"/>
                    <a:pt x="41" y="72"/>
                  </a:cubicBezTo>
                  <a:cubicBezTo>
                    <a:pt x="42" y="72"/>
                    <a:pt x="42" y="72"/>
                    <a:pt x="42" y="71"/>
                  </a:cubicBezTo>
                  <a:cubicBezTo>
                    <a:pt x="43" y="71"/>
                    <a:pt x="43" y="70"/>
                    <a:pt x="43" y="71"/>
                  </a:cubicBezTo>
                  <a:cubicBezTo>
                    <a:pt x="44" y="71"/>
                    <a:pt x="44" y="70"/>
                    <a:pt x="45" y="69"/>
                  </a:cubicBezTo>
                  <a:cubicBezTo>
                    <a:pt x="47" y="69"/>
                    <a:pt x="48" y="70"/>
                    <a:pt x="48" y="69"/>
                  </a:cubicBezTo>
                  <a:cubicBezTo>
                    <a:pt x="49" y="69"/>
                    <a:pt x="49" y="69"/>
                    <a:pt x="49" y="69"/>
                  </a:cubicBezTo>
                  <a:cubicBezTo>
                    <a:pt x="49" y="69"/>
                    <a:pt x="50" y="70"/>
                    <a:pt x="50" y="71"/>
                  </a:cubicBezTo>
                  <a:cubicBezTo>
                    <a:pt x="50" y="71"/>
                    <a:pt x="51" y="71"/>
                    <a:pt x="52" y="71"/>
                  </a:cubicBezTo>
                  <a:cubicBezTo>
                    <a:pt x="52" y="71"/>
                    <a:pt x="52" y="71"/>
                    <a:pt x="52" y="71"/>
                  </a:cubicBezTo>
                  <a:cubicBezTo>
                    <a:pt x="52" y="71"/>
                    <a:pt x="53" y="71"/>
                    <a:pt x="53" y="72"/>
                  </a:cubicBezTo>
                  <a:cubicBezTo>
                    <a:pt x="53" y="72"/>
                    <a:pt x="54" y="73"/>
                    <a:pt x="54" y="73"/>
                  </a:cubicBezTo>
                  <a:cubicBezTo>
                    <a:pt x="54" y="73"/>
                    <a:pt x="55" y="73"/>
                    <a:pt x="55" y="74"/>
                  </a:cubicBezTo>
                  <a:cubicBezTo>
                    <a:pt x="55" y="75"/>
                    <a:pt x="55" y="77"/>
                    <a:pt x="54" y="78"/>
                  </a:cubicBezTo>
                  <a:cubicBezTo>
                    <a:pt x="53" y="79"/>
                    <a:pt x="52" y="80"/>
                    <a:pt x="52" y="81"/>
                  </a:cubicBezTo>
                  <a:cubicBezTo>
                    <a:pt x="53" y="81"/>
                    <a:pt x="52" y="82"/>
                    <a:pt x="53" y="82"/>
                  </a:cubicBezTo>
                  <a:cubicBezTo>
                    <a:pt x="54" y="82"/>
                    <a:pt x="55" y="82"/>
                    <a:pt x="55" y="82"/>
                  </a:cubicBezTo>
                  <a:cubicBezTo>
                    <a:pt x="55" y="83"/>
                    <a:pt x="55" y="84"/>
                    <a:pt x="56" y="84"/>
                  </a:cubicBezTo>
                  <a:cubicBezTo>
                    <a:pt x="56" y="84"/>
                    <a:pt x="57" y="85"/>
                    <a:pt x="57" y="85"/>
                  </a:cubicBezTo>
                  <a:cubicBezTo>
                    <a:pt x="56" y="86"/>
                    <a:pt x="56" y="87"/>
                    <a:pt x="57" y="87"/>
                  </a:cubicBezTo>
                  <a:cubicBezTo>
                    <a:pt x="57" y="87"/>
                    <a:pt x="58" y="87"/>
                    <a:pt x="58" y="87"/>
                  </a:cubicBezTo>
                  <a:cubicBezTo>
                    <a:pt x="58" y="88"/>
                    <a:pt x="58" y="89"/>
                    <a:pt x="59" y="88"/>
                  </a:cubicBezTo>
                  <a:cubicBezTo>
                    <a:pt x="60" y="88"/>
                    <a:pt x="60" y="88"/>
                    <a:pt x="60" y="88"/>
                  </a:cubicBezTo>
                  <a:cubicBezTo>
                    <a:pt x="61" y="88"/>
                    <a:pt x="61" y="89"/>
                    <a:pt x="61" y="89"/>
                  </a:cubicBezTo>
                  <a:cubicBezTo>
                    <a:pt x="62" y="89"/>
                    <a:pt x="62" y="88"/>
                    <a:pt x="62" y="87"/>
                  </a:cubicBezTo>
                  <a:cubicBezTo>
                    <a:pt x="61" y="87"/>
                    <a:pt x="62" y="86"/>
                    <a:pt x="62" y="86"/>
                  </a:cubicBezTo>
                  <a:cubicBezTo>
                    <a:pt x="62" y="86"/>
                    <a:pt x="63" y="86"/>
                    <a:pt x="64" y="86"/>
                  </a:cubicBezTo>
                  <a:cubicBezTo>
                    <a:pt x="64" y="85"/>
                    <a:pt x="65" y="86"/>
                    <a:pt x="65" y="85"/>
                  </a:cubicBezTo>
                  <a:cubicBezTo>
                    <a:pt x="66" y="85"/>
                    <a:pt x="66" y="86"/>
                    <a:pt x="67" y="85"/>
                  </a:cubicBezTo>
                  <a:cubicBezTo>
                    <a:pt x="68" y="85"/>
                    <a:pt x="68" y="86"/>
                    <a:pt x="69" y="85"/>
                  </a:cubicBezTo>
                  <a:cubicBezTo>
                    <a:pt x="69" y="84"/>
                    <a:pt x="70" y="84"/>
                    <a:pt x="71" y="84"/>
                  </a:cubicBezTo>
                  <a:cubicBezTo>
                    <a:pt x="71" y="84"/>
                    <a:pt x="71" y="85"/>
                    <a:pt x="73" y="85"/>
                  </a:cubicBezTo>
                  <a:cubicBezTo>
                    <a:pt x="74" y="85"/>
                    <a:pt x="73" y="86"/>
                    <a:pt x="73" y="86"/>
                  </a:cubicBezTo>
                  <a:cubicBezTo>
                    <a:pt x="73" y="87"/>
                    <a:pt x="75" y="88"/>
                    <a:pt x="76" y="88"/>
                  </a:cubicBezTo>
                  <a:cubicBezTo>
                    <a:pt x="76" y="88"/>
                    <a:pt x="76" y="88"/>
                    <a:pt x="76" y="88"/>
                  </a:cubicBezTo>
                  <a:cubicBezTo>
                    <a:pt x="76" y="88"/>
                    <a:pt x="77" y="89"/>
                    <a:pt x="77" y="88"/>
                  </a:cubicBezTo>
                  <a:cubicBezTo>
                    <a:pt x="78" y="87"/>
                    <a:pt x="78" y="88"/>
                    <a:pt x="79" y="88"/>
                  </a:cubicBezTo>
                  <a:cubicBezTo>
                    <a:pt x="79" y="89"/>
                    <a:pt x="79" y="89"/>
                    <a:pt x="80" y="88"/>
                  </a:cubicBezTo>
                  <a:cubicBezTo>
                    <a:pt x="81" y="87"/>
                    <a:pt x="81" y="89"/>
                    <a:pt x="81" y="89"/>
                  </a:cubicBezTo>
                  <a:cubicBezTo>
                    <a:pt x="80" y="89"/>
                    <a:pt x="81" y="90"/>
                    <a:pt x="81" y="91"/>
                  </a:cubicBezTo>
                  <a:cubicBezTo>
                    <a:pt x="82" y="92"/>
                    <a:pt x="82" y="91"/>
                    <a:pt x="82" y="90"/>
                  </a:cubicBezTo>
                  <a:cubicBezTo>
                    <a:pt x="82" y="89"/>
                    <a:pt x="83" y="89"/>
                    <a:pt x="85" y="88"/>
                  </a:cubicBezTo>
                  <a:cubicBezTo>
                    <a:pt x="87" y="87"/>
                    <a:pt x="90" y="86"/>
                    <a:pt x="90" y="85"/>
                  </a:cubicBezTo>
                  <a:cubicBezTo>
                    <a:pt x="90" y="85"/>
                    <a:pt x="91" y="86"/>
                    <a:pt x="92" y="86"/>
                  </a:cubicBezTo>
                  <a:cubicBezTo>
                    <a:pt x="93" y="85"/>
                    <a:pt x="95" y="85"/>
                    <a:pt x="96" y="85"/>
                  </a:cubicBezTo>
                  <a:cubicBezTo>
                    <a:pt x="97" y="85"/>
                    <a:pt x="97" y="84"/>
                    <a:pt x="97" y="84"/>
                  </a:cubicBezTo>
                  <a:cubicBezTo>
                    <a:pt x="98" y="83"/>
                    <a:pt x="98" y="83"/>
                    <a:pt x="99" y="83"/>
                  </a:cubicBezTo>
                  <a:cubicBezTo>
                    <a:pt x="99" y="82"/>
                    <a:pt x="100" y="82"/>
                    <a:pt x="100" y="81"/>
                  </a:cubicBezTo>
                  <a:cubicBezTo>
                    <a:pt x="100" y="81"/>
                    <a:pt x="102" y="81"/>
                    <a:pt x="102" y="80"/>
                  </a:cubicBezTo>
                  <a:cubicBezTo>
                    <a:pt x="102" y="80"/>
                    <a:pt x="103" y="80"/>
                    <a:pt x="103" y="79"/>
                  </a:cubicBezTo>
                  <a:cubicBezTo>
                    <a:pt x="103" y="78"/>
                    <a:pt x="103" y="79"/>
                    <a:pt x="104" y="78"/>
                  </a:cubicBezTo>
                  <a:cubicBezTo>
                    <a:pt x="104" y="78"/>
                    <a:pt x="103" y="77"/>
                    <a:pt x="104" y="76"/>
                  </a:cubicBezTo>
                  <a:cubicBezTo>
                    <a:pt x="105" y="76"/>
                    <a:pt x="104" y="76"/>
                    <a:pt x="104" y="75"/>
                  </a:cubicBezTo>
                  <a:cubicBezTo>
                    <a:pt x="104" y="75"/>
                    <a:pt x="105" y="75"/>
                    <a:pt x="105" y="74"/>
                  </a:cubicBezTo>
                  <a:cubicBezTo>
                    <a:pt x="106" y="74"/>
                    <a:pt x="106" y="74"/>
                    <a:pt x="106" y="73"/>
                  </a:cubicBezTo>
                  <a:cubicBezTo>
                    <a:pt x="106" y="72"/>
                    <a:pt x="107" y="72"/>
                    <a:pt x="108" y="71"/>
                  </a:cubicBezTo>
                  <a:cubicBezTo>
                    <a:pt x="108" y="71"/>
                    <a:pt x="109" y="70"/>
                    <a:pt x="108" y="70"/>
                  </a:cubicBezTo>
                  <a:cubicBezTo>
                    <a:pt x="108" y="69"/>
                    <a:pt x="109" y="69"/>
                    <a:pt x="109" y="69"/>
                  </a:cubicBezTo>
                  <a:cubicBezTo>
                    <a:pt x="108" y="68"/>
                    <a:pt x="109" y="68"/>
                    <a:pt x="110" y="67"/>
                  </a:cubicBezTo>
                  <a:cubicBezTo>
                    <a:pt x="111" y="67"/>
                    <a:pt x="109" y="67"/>
                    <a:pt x="109" y="67"/>
                  </a:cubicBezTo>
                  <a:cubicBezTo>
                    <a:pt x="108" y="67"/>
                    <a:pt x="108" y="66"/>
                    <a:pt x="107" y="67"/>
                  </a:cubicBezTo>
                  <a:cubicBezTo>
                    <a:pt x="107" y="67"/>
                    <a:pt x="106" y="66"/>
                    <a:pt x="107" y="66"/>
                  </a:cubicBezTo>
                  <a:cubicBezTo>
                    <a:pt x="107" y="66"/>
                    <a:pt x="109" y="65"/>
                    <a:pt x="109" y="65"/>
                  </a:cubicBezTo>
                  <a:cubicBezTo>
                    <a:pt x="110" y="65"/>
                    <a:pt x="108" y="64"/>
                    <a:pt x="108" y="64"/>
                  </a:cubicBezTo>
                  <a:cubicBezTo>
                    <a:pt x="107" y="64"/>
                    <a:pt x="106" y="62"/>
                    <a:pt x="106" y="62"/>
                  </a:cubicBezTo>
                  <a:cubicBezTo>
                    <a:pt x="105" y="62"/>
                    <a:pt x="106" y="62"/>
                    <a:pt x="107" y="62"/>
                  </a:cubicBezTo>
                  <a:cubicBezTo>
                    <a:pt x="108" y="62"/>
                    <a:pt x="109" y="63"/>
                    <a:pt x="109" y="62"/>
                  </a:cubicBezTo>
                  <a:cubicBezTo>
                    <a:pt x="109" y="62"/>
                    <a:pt x="108" y="61"/>
                    <a:pt x="107" y="60"/>
                  </a:cubicBezTo>
                  <a:cubicBezTo>
                    <a:pt x="106" y="60"/>
                    <a:pt x="107" y="59"/>
                    <a:pt x="107" y="59"/>
                  </a:cubicBezTo>
                  <a:cubicBezTo>
                    <a:pt x="106" y="59"/>
                    <a:pt x="105" y="57"/>
                    <a:pt x="105" y="56"/>
                  </a:cubicBezTo>
                  <a:cubicBezTo>
                    <a:pt x="105" y="55"/>
                    <a:pt x="103" y="55"/>
                    <a:pt x="103" y="55"/>
                  </a:cubicBezTo>
                  <a:cubicBezTo>
                    <a:pt x="103" y="54"/>
                    <a:pt x="103" y="53"/>
                    <a:pt x="104" y="52"/>
                  </a:cubicBezTo>
                  <a:cubicBezTo>
                    <a:pt x="105" y="52"/>
                    <a:pt x="105" y="51"/>
                    <a:pt x="105" y="51"/>
                  </a:cubicBezTo>
                  <a:cubicBezTo>
                    <a:pt x="106" y="51"/>
                    <a:pt x="106" y="51"/>
                    <a:pt x="107" y="50"/>
                  </a:cubicBezTo>
                  <a:cubicBezTo>
                    <a:pt x="107" y="49"/>
                    <a:pt x="108" y="50"/>
                    <a:pt x="108" y="50"/>
                  </a:cubicBezTo>
                  <a:cubicBezTo>
                    <a:pt x="108" y="49"/>
                    <a:pt x="110" y="49"/>
                    <a:pt x="111" y="49"/>
                  </a:cubicBezTo>
                  <a:cubicBezTo>
                    <a:pt x="111" y="48"/>
                    <a:pt x="110" y="47"/>
                    <a:pt x="109" y="47"/>
                  </a:cubicBezTo>
                  <a:cubicBezTo>
                    <a:pt x="108" y="47"/>
                    <a:pt x="108" y="47"/>
                    <a:pt x="107" y="46"/>
                  </a:cubicBezTo>
                  <a:cubicBezTo>
                    <a:pt x="106" y="45"/>
                    <a:pt x="105" y="48"/>
                    <a:pt x="104" y="48"/>
                  </a:cubicBezTo>
                  <a:cubicBezTo>
                    <a:pt x="103" y="49"/>
                    <a:pt x="102" y="47"/>
                    <a:pt x="102" y="46"/>
                  </a:cubicBezTo>
                  <a:cubicBezTo>
                    <a:pt x="103" y="46"/>
                    <a:pt x="102" y="46"/>
                    <a:pt x="100" y="46"/>
                  </a:cubicBezTo>
                  <a:cubicBezTo>
                    <a:pt x="98" y="46"/>
                    <a:pt x="99" y="43"/>
                    <a:pt x="100" y="43"/>
                  </a:cubicBezTo>
                  <a:cubicBezTo>
                    <a:pt x="101" y="43"/>
                    <a:pt x="102" y="44"/>
                    <a:pt x="103" y="42"/>
                  </a:cubicBezTo>
                  <a:cubicBezTo>
                    <a:pt x="103" y="40"/>
                    <a:pt x="104" y="42"/>
                    <a:pt x="106" y="40"/>
                  </a:cubicBezTo>
                  <a:cubicBezTo>
                    <a:pt x="107" y="39"/>
                    <a:pt x="108" y="38"/>
                    <a:pt x="110" y="38"/>
                  </a:cubicBezTo>
                  <a:cubicBezTo>
                    <a:pt x="111" y="39"/>
                    <a:pt x="108" y="41"/>
                    <a:pt x="108" y="42"/>
                  </a:cubicBezTo>
                  <a:cubicBezTo>
                    <a:pt x="108" y="42"/>
                    <a:pt x="108" y="43"/>
                    <a:pt x="108" y="43"/>
                  </a:cubicBezTo>
                  <a:cubicBezTo>
                    <a:pt x="107" y="44"/>
                    <a:pt x="108" y="44"/>
                    <a:pt x="109" y="43"/>
                  </a:cubicBezTo>
                  <a:cubicBezTo>
                    <a:pt x="111" y="43"/>
                    <a:pt x="112" y="41"/>
                    <a:pt x="114" y="41"/>
                  </a:cubicBezTo>
                  <a:cubicBezTo>
                    <a:pt x="114" y="41"/>
                    <a:pt x="114" y="41"/>
                    <a:pt x="115" y="41"/>
                  </a:cubicBezTo>
                  <a:cubicBezTo>
                    <a:pt x="115" y="40"/>
                    <a:pt x="115" y="40"/>
                    <a:pt x="115" y="40"/>
                  </a:cubicBezTo>
                  <a:cubicBezTo>
                    <a:pt x="116" y="39"/>
                    <a:pt x="119" y="38"/>
                    <a:pt x="120" y="37"/>
                  </a:cubicBezTo>
                  <a:cubicBezTo>
                    <a:pt x="120" y="37"/>
                    <a:pt x="121" y="36"/>
                    <a:pt x="121" y="36"/>
                  </a:cubicBezTo>
                  <a:cubicBezTo>
                    <a:pt x="122" y="36"/>
                    <a:pt x="122" y="36"/>
                    <a:pt x="123" y="36"/>
                  </a:cubicBezTo>
                  <a:cubicBezTo>
                    <a:pt x="124" y="36"/>
                    <a:pt x="125" y="37"/>
                    <a:pt x="124" y="36"/>
                  </a:cubicBezTo>
                  <a:cubicBezTo>
                    <a:pt x="124" y="35"/>
                    <a:pt x="124" y="35"/>
                    <a:pt x="125" y="35"/>
                  </a:cubicBezTo>
                  <a:cubicBezTo>
                    <a:pt x="126" y="35"/>
                    <a:pt x="126" y="34"/>
                    <a:pt x="127" y="34"/>
                  </a:cubicBezTo>
                  <a:cubicBezTo>
                    <a:pt x="127" y="34"/>
                    <a:pt x="127" y="32"/>
                    <a:pt x="128" y="32"/>
                  </a:cubicBezTo>
                  <a:cubicBezTo>
                    <a:pt x="129" y="32"/>
                    <a:pt x="129" y="33"/>
                    <a:pt x="130" y="33"/>
                  </a:cubicBezTo>
                  <a:cubicBezTo>
                    <a:pt x="130" y="33"/>
                    <a:pt x="130" y="33"/>
                    <a:pt x="131" y="33"/>
                  </a:cubicBezTo>
                  <a:cubicBezTo>
                    <a:pt x="131" y="33"/>
                    <a:pt x="131" y="33"/>
                    <a:pt x="131" y="32"/>
                  </a:cubicBezTo>
                  <a:cubicBezTo>
                    <a:pt x="131" y="32"/>
                    <a:pt x="131" y="31"/>
                    <a:pt x="131" y="30"/>
                  </a:cubicBezTo>
                  <a:cubicBezTo>
                    <a:pt x="131" y="29"/>
                    <a:pt x="131" y="29"/>
                    <a:pt x="131" y="28"/>
                  </a:cubicBezTo>
                  <a:cubicBezTo>
                    <a:pt x="131" y="28"/>
                    <a:pt x="131" y="27"/>
                    <a:pt x="131" y="27"/>
                  </a:cubicBezTo>
                  <a:cubicBezTo>
                    <a:pt x="132" y="27"/>
                    <a:pt x="132" y="25"/>
                    <a:pt x="133" y="26"/>
                  </a:cubicBezTo>
                  <a:cubicBezTo>
                    <a:pt x="134" y="26"/>
                    <a:pt x="135" y="26"/>
                    <a:pt x="135" y="26"/>
                  </a:cubicBezTo>
                  <a:cubicBezTo>
                    <a:pt x="135" y="25"/>
                    <a:pt x="136" y="25"/>
                    <a:pt x="136" y="24"/>
                  </a:cubicBezTo>
                  <a:cubicBezTo>
                    <a:pt x="136" y="23"/>
                    <a:pt x="137" y="23"/>
                    <a:pt x="138" y="22"/>
                  </a:cubicBezTo>
                  <a:cubicBezTo>
                    <a:pt x="138" y="22"/>
                    <a:pt x="138" y="20"/>
                    <a:pt x="139" y="20"/>
                  </a:cubicBezTo>
                  <a:cubicBezTo>
                    <a:pt x="140" y="19"/>
                    <a:pt x="139" y="19"/>
                    <a:pt x="139" y="18"/>
                  </a:cubicBezTo>
                  <a:close/>
                  <a:moveTo>
                    <a:pt x="105" y="83"/>
                  </a:moveTo>
                  <a:cubicBezTo>
                    <a:pt x="104" y="85"/>
                    <a:pt x="106" y="87"/>
                    <a:pt x="106" y="87"/>
                  </a:cubicBezTo>
                  <a:cubicBezTo>
                    <a:pt x="107" y="86"/>
                    <a:pt x="110" y="80"/>
                    <a:pt x="109" y="79"/>
                  </a:cubicBezTo>
                  <a:cubicBezTo>
                    <a:pt x="109" y="79"/>
                    <a:pt x="106" y="80"/>
                    <a:pt x="105" y="83"/>
                  </a:cubicBezTo>
                  <a:close/>
                  <a:moveTo>
                    <a:pt x="81" y="92"/>
                  </a:moveTo>
                  <a:cubicBezTo>
                    <a:pt x="80" y="92"/>
                    <a:pt x="77" y="93"/>
                    <a:pt x="78" y="95"/>
                  </a:cubicBezTo>
                  <a:cubicBezTo>
                    <a:pt x="79" y="97"/>
                    <a:pt x="82" y="96"/>
                    <a:pt x="82" y="95"/>
                  </a:cubicBezTo>
                  <a:cubicBezTo>
                    <a:pt x="82" y="94"/>
                    <a:pt x="84" y="93"/>
                    <a:pt x="84" y="92"/>
                  </a:cubicBezTo>
                  <a:cubicBezTo>
                    <a:pt x="83" y="92"/>
                    <a:pt x="82" y="92"/>
                    <a:pt x="81" y="9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4" name="Freeform 326">
              <a:extLst>
                <a:ext uri="{FF2B5EF4-FFF2-40B4-BE49-F238E27FC236}">
                  <a16:creationId xmlns:a16="http://schemas.microsoft.com/office/drawing/2014/main" id="{8A0680BB-2232-4A8B-8B63-E3760AF2A95C}"/>
                </a:ext>
              </a:extLst>
            </p:cNvPr>
            <p:cNvSpPr>
              <a:spLocks noEditPoints="1"/>
            </p:cNvSpPr>
            <p:nvPr/>
          </p:nvSpPr>
          <p:spPr bwMode="auto">
            <a:xfrm>
              <a:off x="-2549525" y="2073275"/>
              <a:ext cx="84137" cy="114300"/>
            </a:xfrm>
            <a:custGeom>
              <a:avLst/>
              <a:gdLst>
                <a:gd name="T0" fmla="*/ 12 w 23"/>
                <a:gd name="T1" fmla="*/ 12 h 32"/>
                <a:gd name="T2" fmla="*/ 15 w 23"/>
                <a:gd name="T3" fmla="*/ 14 h 32"/>
                <a:gd name="T4" fmla="*/ 15 w 23"/>
                <a:gd name="T5" fmla="*/ 17 h 32"/>
                <a:gd name="T6" fmla="*/ 16 w 23"/>
                <a:gd name="T7" fmla="*/ 18 h 32"/>
                <a:gd name="T8" fmla="*/ 18 w 23"/>
                <a:gd name="T9" fmla="*/ 20 h 32"/>
                <a:gd name="T10" fmla="*/ 18 w 23"/>
                <a:gd name="T11" fmla="*/ 20 h 32"/>
                <a:gd name="T12" fmla="*/ 19 w 23"/>
                <a:gd name="T13" fmla="*/ 18 h 32"/>
                <a:gd name="T14" fmla="*/ 19 w 23"/>
                <a:gd name="T15" fmla="*/ 16 h 32"/>
                <a:gd name="T16" fmla="*/ 16 w 23"/>
                <a:gd name="T17" fmla="*/ 14 h 32"/>
                <a:gd name="T18" fmla="*/ 15 w 23"/>
                <a:gd name="T19" fmla="*/ 12 h 32"/>
                <a:gd name="T20" fmla="*/ 11 w 23"/>
                <a:gd name="T21" fmla="*/ 11 h 32"/>
                <a:gd name="T22" fmla="*/ 10 w 23"/>
                <a:gd name="T23" fmla="*/ 9 h 32"/>
                <a:gd name="T24" fmla="*/ 12 w 23"/>
                <a:gd name="T25" fmla="*/ 6 h 32"/>
                <a:gd name="T26" fmla="*/ 12 w 23"/>
                <a:gd name="T27" fmla="*/ 2 h 32"/>
                <a:gd name="T28" fmla="*/ 11 w 23"/>
                <a:gd name="T29" fmla="*/ 1 h 32"/>
                <a:gd name="T30" fmla="*/ 8 w 23"/>
                <a:gd name="T31" fmla="*/ 1 h 32"/>
                <a:gd name="T32" fmla="*/ 7 w 23"/>
                <a:gd name="T33" fmla="*/ 6 h 32"/>
                <a:gd name="T34" fmla="*/ 6 w 23"/>
                <a:gd name="T35" fmla="*/ 6 h 32"/>
                <a:gd name="T36" fmla="*/ 7 w 23"/>
                <a:gd name="T37" fmla="*/ 9 h 32"/>
                <a:gd name="T38" fmla="*/ 8 w 23"/>
                <a:gd name="T39" fmla="*/ 11 h 32"/>
                <a:gd name="T40" fmla="*/ 10 w 23"/>
                <a:gd name="T41" fmla="*/ 12 h 32"/>
                <a:gd name="T42" fmla="*/ 12 w 23"/>
                <a:gd name="T43" fmla="*/ 12 h 32"/>
                <a:gd name="T44" fmla="*/ 8 w 23"/>
                <a:gd name="T45" fmla="*/ 13 h 32"/>
                <a:gd name="T46" fmla="*/ 10 w 23"/>
                <a:gd name="T47" fmla="*/ 15 h 32"/>
                <a:gd name="T48" fmla="*/ 8 w 23"/>
                <a:gd name="T49" fmla="*/ 13 h 32"/>
                <a:gd name="T50" fmla="*/ 11 w 23"/>
                <a:gd name="T51" fmla="*/ 20 h 32"/>
                <a:gd name="T52" fmla="*/ 13 w 23"/>
                <a:gd name="T53" fmla="*/ 19 h 32"/>
                <a:gd name="T54" fmla="*/ 13 w 23"/>
                <a:gd name="T55" fmla="*/ 21 h 32"/>
                <a:gd name="T56" fmla="*/ 13 w 23"/>
                <a:gd name="T57" fmla="*/ 23 h 32"/>
                <a:gd name="T58" fmla="*/ 16 w 23"/>
                <a:gd name="T59" fmla="*/ 20 h 32"/>
                <a:gd name="T60" fmla="*/ 15 w 23"/>
                <a:gd name="T61" fmla="*/ 19 h 32"/>
                <a:gd name="T62" fmla="*/ 11 w 23"/>
                <a:gd name="T63" fmla="*/ 17 h 32"/>
                <a:gd name="T64" fmla="*/ 11 w 23"/>
                <a:gd name="T65" fmla="*/ 20 h 32"/>
                <a:gd name="T66" fmla="*/ 3 w 23"/>
                <a:gd name="T67" fmla="*/ 21 h 32"/>
                <a:gd name="T68" fmla="*/ 0 w 23"/>
                <a:gd name="T69" fmla="*/ 25 h 32"/>
                <a:gd name="T70" fmla="*/ 5 w 23"/>
                <a:gd name="T71" fmla="*/ 21 h 32"/>
                <a:gd name="T72" fmla="*/ 5 w 23"/>
                <a:gd name="T73" fmla="*/ 18 h 32"/>
                <a:gd name="T74" fmla="*/ 3 w 23"/>
                <a:gd name="T75" fmla="*/ 21 h 32"/>
                <a:gd name="T76" fmla="*/ 16 w 23"/>
                <a:gd name="T77" fmla="*/ 22 h 32"/>
                <a:gd name="T78" fmla="*/ 17 w 23"/>
                <a:gd name="T79" fmla="*/ 21 h 32"/>
                <a:gd name="T80" fmla="*/ 16 w 23"/>
                <a:gd name="T81" fmla="*/ 22 h 32"/>
                <a:gd name="T82" fmla="*/ 22 w 23"/>
                <a:gd name="T83" fmla="*/ 28 h 32"/>
                <a:gd name="T84" fmla="*/ 21 w 23"/>
                <a:gd name="T85" fmla="*/ 23 h 32"/>
                <a:gd name="T86" fmla="*/ 20 w 23"/>
                <a:gd name="T87" fmla="*/ 22 h 32"/>
                <a:gd name="T88" fmla="*/ 18 w 23"/>
                <a:gd name="T89" fmla="*/ 24 h 32"/>
                <a:gd name="T90" fmla="*/ 17 w 23"/>
                <a:gd name="T91" fmla="*/ 25 h 32"/>
                <a:gd name="T92" fmla="*/ 15 w 23"/>
                <a:gd name="T93" fmla="*/ 24 h 32"/>
                <a:gd name="T94" fmla="*/ 12 w 23"/>
                <a:gd name="T95" fmla="*/ 26 h 32"/>
                <a:gd name="T96" fmla="*/ 11 w 23"/>
                <a:gd name="T97" fmla="*/ 28 h 32"/>
                <a:gd name="T98" fmla="*/ 13 w 23"/>
                <a:gd name="T99" fmla="*/ 27 h 32"/>
                <a:gd name="T100" fmla="*/ 15 w 23"/>
                <a:gd name="T101" fmla="*/ 26 h 32"/>
                <a:gd name="T102" fmla="*/ 17 w 23"/>
                <a:gd name="T103" fmla="*/ 30 h 32"/>
                <a:gd name="T104" fmla="*/ 19 w 23"/>
                <a:gd name="T105" fmla="*/ 32 h 32"/>
                <a:gd name="T106" fmla="*/ 19 w 23"/>
                <a:gd name="T107" fmla="*/ 29 h 32"/>
                <a:gd name="T108" fmla="*/ 22 w 23"/>
                <a:gd name="T10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32">
                  <a:moveTo>
                    <a:pt x="12" y="12"/>
                  </a:moveTo>
                  <a:cubicBezTo>
                    <a:pt x="13" y="12"/>
                    <a:pt x="15" y="14"/>
                    <a:pt x="15" y="14"/>
                  </a:cubicBezTo>
                  <a:cubicBezTo>
                    <a:pt x="15" y="15"/>
                    <a:pt x="15" y="17"/>
                    <a:pt x="15" y="17"/>
                  </a:cubicBezTo>
                  <a:cubicBezTo>
                    <a:pt x="16" y="16"/>
                    <a:pt x="17" y="17"/>
                    <a:pt x="16" y="18"/>
                  </a:cubicBezTo>
                  <a:cubicBezTo>
                    <a:pt x="16" y="18"/>
                    <a:pt x="17" y="19"/>
                    <a:pt x="18" y="20"/>
                  </a:cubicBezTo>
                  <a:cubicBezTo>
                    <a:pt x="18" y="22"/>
                    <a:pt x="19" y="21"/>
                    <a:pt x="18" y="20"/>
                  </a:cubicBezTo>
                  <a:cubicBezTo>
                    <a:pt x="18" y="19"/>
                    <a:pt x="19" y="19"/>
                    <a:pt x="19" y="18"/>
                  </a:cubicBezTo>
                  <a:cubicBezTo>
                    <a:pt x="20" y="18"/>
                    <a:pt x="19" y="17"/>
                    <a:pt x="19" y="16"/>
                  </a:cubicBezTo>
                  <a:cubicBezTo>
                    <a:pt x="18" y="14"/>
                    <a:pt x="16" y="15"/>
                    <a:pt x="16" y="14"/>
                  </a:cubicBezTo>
                  <a:cubicBezTo>
                    <a:pt x="16" y="13"/>
                    <a:pt x="15" y="12"/>
                    <a:pt x="15" y="12"/>
                  </a:cubicBezTo>
                  <a:cubicBezTo>
                    <a:pt x="15" y="11"/>
                    <a:pt x="13" y="10"/>
                    <a:pt x="11" y="11"/>
                  </a:cubicBezTo>
                  <a:cubicBezTo>
                    <a:pt x="10" y="12"/>
                    <a:pt x="11" y="10"/>
                    <a:pt x="10" y="9"/>
                  </a:cubicBezTo>
                  <a:cubicBezTo>
                    <a:pt x="9" y="8"/>
                    <a:pt x="11" y="7"/>
                    <a:pt x="12" y="6"/>
                  </a:cubicBezTo>
                  <a:cubicBezTo>
                    <a:pt x="13" y="5"/>
                    <a:pt x="12" y="3"/>
                    <a:pt x="12" y="2"/>
                  </a:cubicBezTo>
                  <a:cubicBezTo>
                    <a:pt x="12" y="1"/>
                    <a:pt x="12" y="1"/>
                    <a:pt x="11" y="1"/>
                  </a:cubicBezTo>
                  <a:cubicBezTo>
                    <a:pt x="11" y="1"/>
                    <a:pt x="9" y="0"/>
                    <a:pt x="8" y="1"/>
                  </a:cubicBezTo>
                  <a:cubicBezTo>
                    <a:pt x="7" y="1"/>
                    <a:pt x="8" y="6"/>
                    <a:pt x="7" y="6"/>
                  </a:cubicBezTo>
                  <a:cubicBezTo>
                    <a:pt x="7" y="7"/>
                    <a:pt x="6" y="6"/>
                    <a:pt x="6" y="6"/>
                  </a:cubicBezTo>
                  <a:cubicBezTo>
                    <a:pt x="6" y="7"/>
                    <a:pt x="6" y="9"/>
                    <a:pt x="7" y="9"/>
                  </a:cubicBezTo>
                  <a:cubicBezTo>
                    <a:pt x="7" y="9"/>
                    <a:pt x="8" y="10"/>
                    <a:pt x="8" y="11"/>
                  </a:cubicBezTo>
                  <a:cubicBezTo>
                    <a:pt x="7" y="12"/>
                    <a:pt x="9" y="12"/>
                    <a:pt x="10" y="12"/>
                  </a:cubicBezTo>
                  <a:cubicBezTo>
                    <a:pt x="11" y="11"/>
                    <a:pt x="11" y="13"/>
                    <a:pt x="12" y="12"/>
                  </a:cubicBezTo>
                  <a:close/>
                  <a:moveTo>
                    <a:pt x="8" y="13"/>
                  </a:moveTo>
                  <a:cubicBezTo>
                    <a:pt x="8" y="14"/>
                    <a:pt x="8" y="16"/>
                    <a:pt x="10" y="15"/>
                  </a:cubicBezTo>
                  <a:cubicBezTo>
                    <a:pt x="11" y="15"/>
                    <a:pt x="7" y="12"/>
                    <a:pt x="8" y="13"/>
                  </a:cubicBezTo>
                  <a:close/>
                  <a:moveTo>
                    <a:pt x="11" y="20"/>
                  </a:moveTo>
                  <a:cubicBezTo>
                    <a:pt x="12" y="20"/>
                    <a:pt x="13" y="20"/>
                    <a:pt x="13" y="19"/>
                  </a:cubicBezTo>
                  <a:cubicBezTo>
                    <a:pt x="13" y="18"/>
                    <a:pt x="13" y="20"/>
                    <a:pt x="13" y="21"/>
                  </a:cubicBezTo>
                  <a:cubicBezTo>
                    <a:pt x="12" y="21"/>
                    <a:pt x="12" y="23"/>
                    <a:pt x="13" y="23"/>
                  </a:cubicBezTo>
                  <a:cubicBezTo>
                    <a:pt x="14" y="24"/>
                    <a:pt x="16" y="20"/>
                    <a:pt x="16" y="20"/>
                  </a:cubicBezTo>
                  <a:cubicBezTo>
                    <a:pt x="15" y="19"/>
                    <a:pt x="15" y="20"/>
                    <a:pt x="15" y="19"/>
                  </a:cubicBezTo>
                  <a:cubicBezTo>
                    <a:pt x="15" y="18"/>
                    <a:pt x="12" y="16"/>
                    <a:pt x="11" y="17"/>
                  </a:cubicBezTo>
                  <a:cubicBezTo>
                    <a:pt x="10" y="17"/>
                    <a:pt x="11" y="20"/>
                    <a:pt x="11" y="20"/>
                  </a:cubicBezTo>
                  <a:close/>
                  <a:moveTo>
                    <a:pt x="3" y="21"/>
                  </a:moveTo>
                  <a:cubicBezTo>
                    <a:pt x="2" y="22"/>
                    <a:pt x="0" y="24"/>
                    <a:pt x="0" y="25"/>
                  </a:cubicBezTo>
                  <a:cubicBezTo>
                    <a:pt x="1" y="26"/>
                    <a:pt x="3" y="22"/>
                    <a:pt x="5" y="21"/>
                  </a:cubicBezTo>
                  <a:cubicBezTo>
                    <a:pt x="6" y="20"/>
                    <a:pt x="6" y="19"/>
                    <a:pt x="5" y="18"/>
                  </a:cubicBezTo>
                  <a:cubicBezTo>
                    <a:pt x="5" y="18"/>
                    <a:pt x="4" y="20"/>
                    <a:pt x="3" y="21"/>
                  </a:cubicBezTo>
                  <a:close/>
                  <a:moveTo>
                    <a:pt x="16" y="22"/>
                  </a:moveTo>
                  <a:cubicBezTo>
                    <a:pt x="16" y="23"/>
                    <a:pt x="18" y="22"/>
                    <a:pt x="17" y="21"/>
                  </a:cubicBezTo>
                  <a:cubicBezTo>
                    <a:pt x="17" y="21"/>
                    <a:pt x="15" y="22"/>
                    <a:pt x="16" y="22"/>
                  </a:cubicBezTo>
                  <a:close/>
                  <a:moveTo>
                    <a:pt x="22" y="28"/>
                  </a:moveTo>
                  <a:cubicBezTo>
                    <a:pt x="23" y="27"/>
                    <a:pt x="21" y="24"/>
                    <a:pt x="21" y="23"/>
                  </a:cubicBezTo>
                  <a:cubicBezTo>
                    <a:pt x="21" y="21"/>
                    <a:pt x="19" y="21"/>
                    <a:pt x="20" y="22"/>
                  </a:cubicBezTo>
                  <a:cubicBezTo>
                    <a:pt x="20" y="23"/>
                    <a:pt x="18" y="23"/>
                    <a:pt x="18" y="24"/>
                  </a:cubicBezTo>
                  <a:cubicBezTo>
                    <a:pt x="18" y="25"/>
                    <a:pt x="17" y="24"/>
                    <a:pt x="17" y="25"/>
                  </a:cubicBezTo>
                  <a:cubicBezTo>
                    <a:pt x="17" y="26"/>
                    <a:pt x="15" y="25"/>
                    <a:pt x="15" y="24"/>
                  </a:cubicBezTo>
                  <a:cubicBezTo>
                    <a:pt x="14" y="24"/>
                    <a:pt x="13" y="26"/>
                    <a:pt x="12" y="26"/>
                  </a:cubicBezTo>
                  <a:cubicBezTo>
                    <a:pt x="11" y="26"/>
                    <a:pt x="11" y="28"/>
                    <a:pt x="11" y="28"/>
                  </a:cubicBezTo>
                  <a:cubicBezTo>
                    <a:pt x="12" y="28"/>
                    <a:pt x="12" y="27"/>
                    <a:pt x="13" y="27"/>
                  </a:cubicBezTo>
                  <a:cubicBezTo>
                    <a:pt x="14" y="27"/>
                    <a:pt x="14" y="26"/>
                    <a:pt x="15" y="26"/>
                  </a:cubicBezTo>
                  <a:cubicBezTo>
                    <a:pt x="16" y="27"/>
                    <a:pt x="15" y="30"/>
                    <a:pt x="17" y="30"/>
                  </a:cubicBezTo>
                  <a:cubicBezTo>
                    <a:pt x="19" y="31"/>
                    <a:pt x="19" y="32"/>
                    <a:pt x="19" y="32"/>
                  </a:cubicBezTo>
                  <a:cubicBezTo>
                    <a:pt x="20" y="32"/>
                    <a:pt x="19" y="30"/>
                    <a:pt x="19" y="29"/>
                  </a:cubicBezTo>
                  <a:cubicBezTo>
                    <a:pt x="19" y="28"/>
                    <a:pt x="21" y="29"/>
                    <a:pt x="22"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5" name="Freeform 327">
              <a:extLst>
                <a:ext uri="{FF2B5EF4-FFF2-40B4-BE49-F238E27FC236}">
                  <a16:creationId xmlns:a16="http://schemas.microsoft.com/office/drawing/2014/main" id="{54F1B150-FF6D-4A1C-B4E8-AD421099E69E}"/>
                </a:ext>
              </a:extLst>
            </p:cNvPr>
            <p:cNvSpPr>
              <a:spLocks noEditPoints="1"/>
            </p:cNvSpPr>
            <p:nvPr/>
          </p:nvSpPr>
          <p:spPr bwMode="auto">
            <a:xfrm>
              <a:off x="-2346325" y="2257425"/>
              <a:ext cx="104775" cy="68263"/>
            </a:xfrm>
            <a:custGeom>
              <a:avLst/>
              <a:gdLst>
                <a:gd name="T0" fmla="*/ 21 w 29"/>
                <a:gd name="T1" fmla="*/ 17 h 19"/>
                <a:gd name="T2" fmla="*/ 19 w 29"/>
                <a:gd name="T3" fmla="*/ 16 h 19"/>
                <a:gd name="T4" fmla="*/ 17 w 29"/>
                <a:gd name="T5" fmla="*/ 15 h 19"/>
                <a:gd name="T6" fmla="*/ 15 w 29"/>
                <a:gd name="T7" fmla="*/ 11 h 19"/>
                <a:gd name="T8" fmla="*/ 15 w 29"/>
                <a:gd name="T9" fmla="*/ 10 h 19"/>
                <a:gd name="T10" fmla="*/ 15 w 29"/>
                <a:gd name="T11" fmla="*/ 8 h 19"/>
                <a:gd name="T12" fmla="*/ 10 w 29"/>
                <a:gd name="T13" fmla="*/ 6 h 19"/>
                <a:gd name="T14" fmla="*/ 1 w 29"/>
                <a:gd name="T15" fmla="*/ 0 h 19"/>
                <a:gd name="T16" fmla="*/ 0 w 29"/>
                <a:gd name="T17" fmla="*/ 0 h 19"/>
                <a:gd name="T18" fmla="*/ 0 w 29"/>
                <a:gd name="T19" fmla="*/ 15 h 19"/>
                <a:gd name="T20" fmla="*/ 2 w 29"/>
                <a:gd name="T21" fmla="*/ 15 h 19"/>
                <a:gd name="T22" fmla="*/ 5 w 29"/>
                <a:gd name="T23" fmla="*/ 14 h 19"/>
                <a:gd name="T24" fmla="*/ 6 w 29"/>
                <a:gd name="T25" fmla="*/ 12 h 19"/>
                <a:gd name="T26" fmla="*/ 11 w 29"/>
                <a:gd name="T27" fmla="*/ 13 h 19"/>
                <a:gd name="T28" fmla="*/ 16 w 29"/>
                <a:gd name="T29" fmla="*/ 18 h 19"/>
                <a:gd name="T30" fmla="*/ 21 w 29"/>
                <a:gd name="T31" fmla="*/ 19 h 19"/>
                <a:gd name="T32" fmla="*/ 21 w 29"/>
                <a:gd name="T33" fmla="*/ 17 h 19"/>
                <a:gd name="T34" fmla="*/ 25 w 29"/>
                <a:gd name="T35" fmla="*/ 5 h 19"/>
                <a:gd name="T36" fmla="*/ 22 w 29"/>
                <a:gd name="T37" fmla="*/ 7 h 19"/>
                <a:gd name="T38" fmla="*/ 17 w 29"/>
                <a:gd name="T39" fmla="*/ 7 h 19"/>
                <a:gd name="T40" fmla="*/ 21 w 29"/>
                <a:gd name="T41" fmla="*/ 9 h 19"/>
                <a:gd name="T42" fmla="*/ 26 w 29"/>
                <a:gd name="T43" fmla="*/ 6 h 19"/>
                <a:gd name="T44" fmla="*/ 26 w 29"/>
                <a:gd name="T45" fmla="*/ 4 h 19"/>
                <a:gd name="T46" fmla="*/ 25 w 29"/>
                <a:gd name="T47" fmla="*/ 5 h 19"/>
                <a:gd name="T48" fmla="*/ 27 w 29"/>
                <a:gd name="T49" fmla="*/ 2 h 19"/>
                <a:gd name="T50" fmla="*/ 26 w 29"/>
                <a:gd name="T51" fmla="*/ 3 h 19"/>
                <a:gd name="T52" fmla="*/ 28 w 29"/>
                <a:gd name="T53" fmla="*/ 5 h 19"/>
                <a:gd name="T54" fmla="*/ 27 w 29"/>
                <a:gd name="T5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9">
                  <a:moveTo>
                    <a:pt x="21" y="17"/>
                  </a:moveTo>
                  <a:cubicBezTo>
                    <a:pt x="20" y="17"/>
                    <a:pt x="19" y="16"/>
                    <a:pt x="19" y="16"/>
                  </a:cubicBezTo>
                  <a:cubicBezTo>
                    <a:pt x="19" y="15"/>
                    <a:pt x="18" y="15"/>
                    <a:pt x="17" y="15"/>
                  </a:cubicBezTo>
                  <a:cubicBezTo>
                    <a:pt x="16" y="14"/>
                    <a:pt x="16" y="12"/>
                    <a:pt x="15" y="11"/>
                  </a:cubicBezTo>
                  <a:cubicBezTo>
                    <a:pt x="14" y="11"/>
                    <a:pt x="13" y="9"/>
                    <a:pt x="15" y="10"/>
                  </a:cubicBezTo>
                  <a:cubicBezTo>
                    <a:pt x="16" y="10"/>
                    <a:pt x="16" y="9"/>
                    <a:pt x="15" y="8"/>
                  </a:cubicBezTo>
                  <a:cubicBezTo>
                    <a:pt x="14" y="7"/>
                    <a:pt x="11" y="7"/>
                    <a:pt x="10" y="6"/>
                  </a:cubicBezTo>
                  <a:cubicBezTo>
                    <a:pt x="10" y="4"/>
                    <a:pt x="4" y="1"/>
                    <a:pt x="1" y="0"/>
                  </a:cubicBezTo>
                  <a:cubicBezTo>
                    <a:pt x="1" y="0"/>
                    <a:pt x="0" y="0"/>
                    <a:pt x="0" y="0"/>
                  </a:cubicBezTo>
                  <a:cubicBezTo>
                    <a:pt x="0" y="15"/>
                    <a:pt x="0" y="15"/>
                    <a:pt x="0" y="15"/>
                  </a:cubicBezTo>
                  <a:cubicBezTo>
                    <a:pt x="0" y="15"/>
                    <a:pt x="1" y="15"/>
                    <a:pt x="2" y="15"/>
                  </a:cubicBezTo>
                  <a:cubicBezTo>
                    <a:pt x="5" y="16"/>
                    <a:pt x="4" y="14"/>
                    <a:pt x="5" y="14"/>
                  </a:cubicBezTo>
                  <a:cubicBezTo>
                    <a:pt x="5" y="14"/>
                    <a:pt x="6" y="13"/>
                    <a:pt x="6" y="12"/>
                  </a:cubicBezTo>
                  <a:cubicBezTo>
                    <a:pt x="7" y="11"/>
                    <a:pt x="10" y="12"/>
                    <a:pt x="11" y="13"/>
                  </a:cubicBezTo>
                  <a:cubicBezTo>
                    <a:pt x="13" y="15"/>
                    <a:pt x="15" y="18"/>
                    <a:pt x="16" y="18"/>
                  </a:cubicBezTo>
                  <a:cubicBezTo>
                    <a:pt x="18" y="17"/>
                    <a:pt x="20" y="19"/>
                    <a:pt x="21" y="19"/>
                  </a:cubicBezTo>
                  <a:cubicBezTo>
                    <a:pt x="23" y="19"/>
                    <a:pt x="21" y="17"/>
                    <a:pt x="21" y="17"/>
                  </a:cubicBezTo>
                  <a:close/>
                  <a:moveTo>
                    <a:pt x="25" y="5"/>
                  </a:moveTo>
                  <a:cubicBezTo>
                    <a:pt x="25" y="6"/>
                    <a:pt x="24" y="6"/>
                    <a:pt x="22" y="7"/>
                  </a:cubicBezTo>
                  <a:cubicBezTo>
                    <a:pt x="20" y="7"/>
                    <a:pt x="17" y="6"/>
                    <a:pt x="17" y="7"/>
                  </a:cubicBezTo>
                  <a:cubicBezTo>
                    <a:pt x="17" y="8"/>
                    <a:pt x="19" y="9"/>
                    <a:pt x="21" y="9"/>
                  </a:cubicBezTo>
                  <a:cubicBezTo>
                    <a:pt x="23" y="9"/>
                    <a:pt x="26" y="7"/>
                    <a:pt x="26" y="6"/>
                  </a:cubicBezTo>
                  <a:cubicBezTo>
                    <a:pt x="26" y="6"/>
                    <a:pt x="27" y="5"/>
                    <a:pt x="26" y="4"/>
                  </a:cubicBezTo>
                  <a:cubicBezTo>
                    <a:pt x="26" y="4"/>
                    <a:pt x="25" y="4"/>
                    <a:pt x="25" y="5"/>
                  </a:cubicBezTo>
                  <a:close/>
                  <a:moveTo>
                    <a:pt x="27" y="2"/>
                  </a:moveTo>
                  <a:cubicBezTo>
                    <a:pt x="26" y="2"/>
                    <a:pt x="25" y="1"/>
                    <a:pt x="26" y="3"/>
                  </a:cubicBezTo>
                  <a:cubicBezTo>
                    <a:pt x="28" y="4"/>
                    <a:pt x="27" y="5"/>
                    <a:pt x="28" y="5"/>
                  </a:cubicBezTo>
                  <a:cubicBezTo>
                    <a:pt x="29" y="4"/>
                    <a:pt x="28" y="3"/>
                    <a:pt x="27"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6" name="Freeform 328">
              <a:extLst>
                <a:ext uri="{FF2B5EF4-FFF2-40B4-BE49-F238E27FC236}">
                  <a16:creationId xmlns:a16="http://schemas.microsoft.com/office/drawing/2014/main" id="{C5C37775-0093-4020-A228-CD834E4BB210}"/>
                </a:ext>
              </a:extLst>
            </p:cNvPr>
            <p:cNvSpPr>
              <a:spLocks/>
            </p:cNvSpPr>
            <p:nvPr/>
          </p:nvSpPr>
          <p:spPr bwMode="auto">
            <a:xfrm>
              <a:off x="-2855913" y="2152650"/>
              <a:ext cx="17462" cy="31750"/>
            </a:xfrm>
            <a:custGeom>
              <a:avLst/>
              <a:gdLst>
                <a:gd name="T0" fmla="*/ 1 w 5"/>
                <a:gd name="T1" fmla="*/ 0 h 9"/>
                <a:gd name="T2" fmla="*/ 1 w 5"/>
                <a:gd name="T3" fmla="*/ 2 h 9"/>
                <a:gd name="T4" fmla="*/ 0 w 5"/>
                <a:gd name="T5" fmla="*/ 5 h 9"/>
                <a:gd name="T6" fmla="*/ 2 w 5"/>
                <a:gd name="T7" fmla="*/ 8 h 9"/>
                <a:gd name="T8" fmla="*/ 5 w 5"/>
                <a:gd name="T9" fmla="*/ 5 h 9"/>
                <a:gd name="T10" fmla="*/ 1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1" y="0"/>
                  </a:moveTo>
                  <a:cubicBezTo>
                    <a:pt x="1" y="0"/>
                    <a:pt x="1" y="1"/>
                    <a:pt x="1" y="2"/>
                  </a:cubicBezTo>
                  <a:cubicBezTo>
                    <a:pt x="0" y="3"/>
                    <a:pt x="0" y="4"/>
                    <a:pt x="0" y="5"/>
                  </a:cubicBezTo>
                  <a:cubicBezTo>
                    <a:pt x="1" y="6"/>
                    <a:pt x="0" y="8"/>
                    <a:pt x="2" y="8"/>
                  </a:cubicBezTo>
                  <a:cubicBezTo>
                    <a:pt x="3" y="9"/>
                    <a:pt x="5" y="7"/>
                    <a:pt x="5" y="5"/>
                  </a:cubicBezTo>
                  <a:cubicBezTo>
                    <a:pt x="5" y="3"/>
                    <a:pt x="2" y="0"/>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7" name="Freeform 329">
              <a:extLst>
                <a:ext uri="{FF2B5EF4-FFF2-40B4-BE49-F238E27FC236}">
                  <a16:creationId xmlns:a16="http://schemas.microsoft.com/office/drawing/2014/main" id="{4D905BED-58D3-45A5-AF66-56112040F493}"/>
                </a:ext>
              </a:extLst>
            </p:cNvPr>
            <p:cNvSpPr>
              <a:spLocks/>
            </p:cNvSpPr>
            <p:nvPr/>
          </p:nvSpPr>
          <p:spPr bwMode="auto">
            <a:xfrm>
              <a:off x="-3167063" y="2328863"/>
              <a:ext cx="61912" cy="125413"/>
            </a:xfrm>
            <a:custGeom>
              <a:avLst/>
              <a:gdLst>
                <a:gd name="T0" fmla="*/ 14 w 17"/>
                <a:gd name="T1" fmla="*/ 1 h 35"/>
                <a:gd name="T2" fmla="*/ 14 w 17"/>
                <a:gd name="T3" fmla="*/ 2 h 35"/>
                <a:gd name="T4" fmla="*/ 13 w 17"/>
                <a:gd name="T5" fmla="*/ 4 h 35"/>
                <a:gd name="T6" fmla="*/ 12 w 17"/>
                <a:gd name="T7" fmla="*/ 5 h 35"/>
                <a:gd name="T8" fmla="*/ 11 w 17"/>
                <a:gd name="T9" fmla="*/ 6 h 35"/>
                <a:gd name="T10" fmla="*/ 11 w 17"/>
                <a:gd name="T11" fmla="*/ 7 h 35"/>
                <a:gd name="T12" fmla="*/ 9 w 17"/>
                <a:gd name="T13" fmla="*/ 9 h 35"/>
                <a:gd name="T14" fmla="*/ 6 w 17"/>
                <a:gd name="T15" fmla="*/ 10 h 35"/>
                <a:gd name="T16" fmla="*/ 3 w 17"/>
                <a:gd name="T17" fmla="*/ 11 h 35"/>
                <a:gd name="T18" fmla="*/ 2 w 17"/>
                <a:gd name="T19" fmla="*/ 14 h 35"/>
                <a:gd name="T20" fmla="*/ 2 w 17"/>
                <a:gd name="T21" fmla="*/ 18 h 35"/>
                <a:gd name="T22" fmla="*/ 1 w 17"/>
                <a:gd name="T23" fmla="*/ 23 h 35"/>
                <a:gd name="T24" fmla="*/ 1 w 17"/>
                <a:gd name="T25" fmla="*/ 28 h 35"/>
                <a:gd name="T26" fmla="*/ 2 w 17"/>
                <a:gd name="T27" fmla="*/ 33 h 35"/>
                <a:gd name="T28" fmla="*/ 6 w 17"/>
                <a:gd name="T29" fmla="*/ 34 h 35"/>
                <a:gd name="T30" fmla="*/ 9 w 17"/>
                <a:gd name="T31" fmla="*/ 33 h 35"/>
                <a:gd name="T32" fmla="*/ 12 w 17"/>
                <a:gd name="T33" fmla="*/ 23 h 35"/>
                <a:gd name="T34" fmla="*/ 14 w 17"/>
                <a:gd name="T35" fmla="*/ 14 h 35"/>
                <a:gd name="T36" fmla="*/ 15 w 17"/>
                <a:gd name="T37" fmla="*/ 11 h 35"/>
                <a:gd name="T38" fmla="*/ 16 w 17"/>
                <a:gd name="T39" fmla="*/ 10 h 35"/>
                <a:gd name="T40" fmla="*/ 17 w 17"/>
                <a:gd name="T41" fmla="*/ 10 h 35"/>
                <a:gd name="T42" fmla="*/ 16 w 17"/>
                <a:gd name="T43" fmla="*/ 5 h 35"/>
                <a:gd name="T44" fmla="*/ 14 w 17"/>
                <a:gd name="T45"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35">
                  <a:moveTo>
                    <a:pt x="14" y="1"/>
                  </a:moveTo>
                  <a:cubicBezTo>
                    <a:pt x="14" y="0"/>
                    <a:pt x="14" y="2"/>
                    <a:pt x="14" y="2"/>
                  </a:cubicBezTo>
                  <a:cubicBezTo>
                    <a:pt x="13" y="2"/>
                    <a:pt x="13" y="3"/>
                    <a:pt x="13" y="4"/>
                  </a:cubicBezTo>
                  <a:cubicBezTo>
                    <a:pt x="13" y="4"/>
                    <a:pt x="12" y="5"/>
                    <a:pt x="12" y="5"/>
                  </a:cubicBezTo>
                  <a:cubicBezTo>
                    <a:pt x="11" y="5"/>
                    <a:pt x="10" y="5"/>
                    <a:pt x="11" y="6"/>
                  </a:cubicBezTo>
                  <a:cubicBezTo>
                    <a:pt x="11" y="7"/>
                    <a:pt x="10" y="6"/>
                    <a:pt x="11" y="7"/>
                  </a:cubicBezTo>
                  <a:cubicBezTo>
                    <a:pt x="11" y="8"/>
                    <a:pt x="10" y="8"/>
                    <a:pt x="9" y="9"/>
                  </a:cubicBezTo>
                  <a:cubicBezTo>
                    <a:pt x="8" y="9"/>
                    <a:pt x="7" y="10"/>
                    <a:pt x="6" y="10"/>
                  </a:cubicBezTo>
                  <a:cubicBezTo>
                    <a:pt x="5" y="10"/>
                    <a:pt x="4" y="11"/>
                    <a:pt x="3" y="11"/>
                  </a:cubicBezTo>
                  <a:cubicBezTo>
                    <a:pt x="2" y="11"/>
                    <a:pt x="2" y="13"/>
                    <a:pt x="2" y="14"/>
                  </a:cubicBezTo>
                  <a:cubicBezTo>
                    <a:pt x="1" y="15"/>
                    <a:pt x="1" y="17"/>
                    <a:pt x="2" y="18"/>
                  </a:cubicBezTo>
                  <a:cubicBezTo>
                    <a:pt x="3" y="20"/>
                    <a:pt x="3" y="21"/>
                    <a:pt x="1" y="23"/>
                  </a:cubicBezTo>
                  <a:cubicBezTo>
                    <a:pt x="0" y="25"/>
                    <a:pt x="0" y="27"/>
                    <a:pt x="1" y="28"/>
                  </a:cubicBezTo>
                  <a:cubicBezTo>
                    <a:pt x="1" y="30"/>
                    <a:pt x="1" y="32"/>
                    <a:pt x="2" y="33"/>
                  </a:cubicBezTo>
                  <a:cubicBezTo>
                    <a:pt x="3" y="34"/>
                    <a:pt x="5" y="35"/>
                    <a:pt x="6" y="34"/>
                  </a:cubicBezTo>
                  <a:cubicBezTo>
                    <a:pt x="7" y="33"/>
                    <a:pt x="8" y="34"/>
                    <a:pt x="9" y="33"/>
                  </a:cubicBezTo>
                  <a:cubicBezTo>
                    <a:pt x="9" y="32"/>
                    <a:pt x="11" y="27"/>
                    <a:pt x="12" y="23"/>
                  </a:cubicBezTo>
                  <a:cubicBezTo>
                    <a:pt x="13" y="20"/>
                    <a:pt x="15" y="15"/>
                    <a:pt x="14" y="14"/>
                  </a:cubicBezTo>
                  <a:cubicBezTo>
                    <a:pt x="14" y="13"/>
                    <a:pt x="15" y="12"/>
                    <a:pt x="15" y="11"/>
                  </a:cubicBezTo>
                  <a:cubicBezTo>
                    <a:pt x="14" y="10"/>
                    <a:pt x="15" y="9"/>
                    <a:pt x="16" y="10"/>
                  </a:cubicBezTo>
                  <a:cubicBezTo>
                    <a:pt x="16" y="11"/>
                    <a:pt x="17" y="11"/>
                    <a:pt x="17" y="10"/>
                  </a:cubicBezTo>
                  <a:cubicBezTo>
                    <a:pt x="17" y="9"/>
                    <a:pt x="16" y="7"/>
                    <a:pt x="16" y="5"/>
                  </a:cubicBezTo>
                  <a:cubicBezTo>
                    <a:pt x="16" y="4"/>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8" name="Freeform 330">
              <a:extLst>
                <a:ext uri="{FF2B5EF4-FFF2-40B4-BE49-F238E27FC236}">
                  <a16:creationId xmlns:a16="http://schemas.microsoft.com/office/drawing/2014/main" id="{11514E29-47B4-456B-9C77-24011C91772E}"/>
                </a:ext>
              </a:extLst>
            </p:cNvPr>
            <p:cNvSpPr>
              <a:spLocks noEditPoints="1"/>
            </p:cNvSpPr>
            <p:nvPr/>
          </p:nvSpPr>
          <p:spPr bwMode="auto">
            <a:xfrm>
              <a:off x="-3170238" y="2068513"/>
              <a:ext cx="101600" cy="61913"/>
            </a:xfrm>
            <a:custGeom>
              <a:avLst/>
              <a:gdLst>
                <a:gd name="T0" fmla="*/ 20 w 28"/>
                <a:gd name="T1" fmla="*/ 1 h 17"/>
                <a:gd name="T2" fmla="*/ 15 w 28"/>
                <a:gd name="T3" fmla="*/ 1 h 17"/>
                <a:gd name="T4" fmla="*/ 12 w 28"/>
                <a:gd name="T5" fmla="*/ 4 h 17"/>
                <a:gd name="T6" fmla="*/ 10 w 28"/>
                <a:gd name="T7" fmla="*/ 5 h 17"/>
                <a:gd name="T8" fmla="*/ 7 w 28"/>
                <a:gd name="T9" fmla="*/ 4 h 17"/>
                <a:gd name="T10" fmla="*/ 4 w 28"/>
                <a:gd name="T11" fmla="*/ 4 h 17"/>
                <a:gd name="T12" fmla="*/ 2 w 28"/>
                <a:gd name="T13" fmla="*/ 4 h 17"/>
                <a:gd name="T14" fmla="*/ 1 w 28"/>
                <a:gd name="T15" fmla="*/ 4 h 17"/>
                <a:gd name="T16" fmla="*/ 1 w 28"/>
                <a:gd name="T17" fmla="*/ 6 h 17"/>
                <a:gd name="T18" fmla="*/ 0 w 28"/>
                <a:gd name="T19" fmla="*/ 6 h 17"/>
                <a:gd name="T20" fmla="*/ 0 w 28"/>
                <a:gd name="T21" fmla="*/ 8 h 17"/>
                <a:gd name="T22" fmla="*/ 1 w 28"/>
                <a:gd name="T23" fmla="*/ 11 h 17"/>
                <a:gd name="T24" fmla="*/ 2 w 28"/>
                <a:gd name="T25" fmla="*/ 15 h 17"/>
                <a:gd name="T26" fmla="*/ 6 w 28"/>
                <a:gd name="T27" fmla="*/ 14 h 17"/>
                <a:gd name="T28" fmla="*/ 9 w 28"/>
                <a:gd name="T29" fmla="*/ 13 h 17"/>
                <a:gd name="T30" fmla="*/ 12 w 28"/>
                <a:gd name="T31" fmla="*/ 12 h 17"/>
                <a:gd name="T32" fmla="*/ 14 w 28"/>
                <a:gd name="T33" fmla="*/ 12 h 17"/>
                <a:gd name="T34" fmla="*/ 16 w 28"/>
                <a:gd name="T35" fmla="*/ 11 h 17"/>
                <a:gd name="T36" fmla="*/ 21 w 28"/>
                <a:gd name="T37" fmla="*/ 9 h 17"/>
                <a:gd name="T38" fmla="*/ 23 w 28"/>
                <a:gd name="T39" fmla="*/ 7 h 17"/>
                <a:gd name="T40" fmla="*/ 25 w 28"/>
                <a:gd name="T41" fmla="*/ 6 h 17"/>
                <a:gd name="T42" fmla="*/ 22 w 28"/>
                <a:gd name="T43" fmla="*/ 0 h 17"/>
                <a:gd name="T44" fmla="*/ 20 w 28"/>
                <a:gd name="T45" fmla="*/ 1 h 17"/>
                <a:gd name="T46" fmla="*/ 25 w 28"/>
                <a:gd name="T47" fmla="*/ 16 h 17"/>
                <a:gd name="T48" fmla="*/ 28 w 28"/>
                <a:gd name="T49" fmla="*/ 16 h 17"/>
                <a:gd name="T50" fmla="*/ 25 w 28"/>
                <a:gd name="T5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17">
                  <a:moveTo>
                    <a:pt x="20" y="1"/>
                  </a:moveTo>
                  <a:cubicBezTo>
                    <a:pt x="19" y="1"/>
                    <a:pt x="16" y="1"/>
                    <a:pt x="15" y="1"/>
                  </a:cubicBezTo>
                  <a:cubicBezTo>
                    <a:pt x="15" y="1"/>
                    <a:pt x="12" y="3"/>
                    <a:pt x="12" y="4"/>
                  </a:cubicBezTo>
                  <a:cubicBezTo>
                    <a:pt x="11" y="5"/>
                    <a:pt x="11" y="5"/>
                    <a:pt x="10" y="5"/>
                  </a:cubicBezTo>
                  <a:cubicBezTo>
                    <a:pt x="9" y="4"/>
                    <a:pt x="7" y="4"/>
                    <a:pt x="7" y="4"/>
                  </a:cubicBezTo>
                  <a:cubicBezTo>
                    <a:pt x="7" y="4"/>
                    <a:pt x="5" y="4"/>
                    <a:pt x="4" y="4"/>
                  </a:cubicBezTo>
                  <a:cubicBezTo>
                    <a:pt x="3" y="4"/>
                    <a:pt x="3" y="3"/>
                    <a:pt x="2" y="4"/>
                  </a:cubicBezTo>
                  <a:cubicBezTo>
                    <a:pt x="2" y="4"/>
                    <a:pt x="1" y="4"/>
                    <a:pt x="1" y="4"/>
                  </a:cubicBezTo>
                  <a:cubicBezTo>
                    <a:pt x="1" y="5"/>
                    <a:pt x="1" y="5"/>
                    <a:pt x="1" y="6"/>
                  </a:cubicBezTo>
                  <a:cubicBezTo>
                    <a:pt x="1" y="6"/>
                    <a:pt x="1" y="6"/>
                    <a:pt x="0" y="6"/>
                  </a:cubicBezTo>
                  <a:cubicBezTo>
                    <a:pt x="0" y="7"/>
                    <a:pt x="1" y="7"/>
                    <a:pt x="0" y="8"/>
                  </a:cubicBezTo>
                  <a:cubicBezTo>
                    <a:pt x="0" y="9"/>
                    <a:pt x="0" y="10"/>
                    <a:pt x="1" y="11"/>
                  </a:cubicBezTo>
                  <a:cubicBezTo>
                    <a:pt x="2" y="13"/>
                    <a:pt x="2" y="14"/>
                    <a:pt x="2" y="15"/>
                  </a:cubicBezTo>
                  <a:cubicBezTo>
                    <a:pt x="2" y="15"/>
                    <a:pt x="5" y="15"/>
                    <a:pt x="6" y="14"/>
                  </a:cubicBezTo>
                  <a:cubicBezTo>
                    <a:pt x="7" y="14"/>
                    <a:pt x="8" y="13"/>
                    <a:pt x="9" y="13"/>
                  </a:cubicBezTo>
                  <a:cubicBezTo>
                    <a:pt x="10" y="13"/>
                    <a:pt x="11" y="13"/>
                    <a:pt x="12" y="12"/>
                  </a:cubicBezTo>
                  <a:cubicBezTo>
                    <a:pt x="12" y="12"/>
                    <a:pt x="13" y="12"/>
                    <a:pt x="14" y="12"/>
                  </a:cubicBezTo>
                  <a:cubicBezTo>
                    <a:pt x="15" y="12"/>
                    <a:pt x="15" y="11"/>
                    <a:pt x="16" y="11"/>
                  </a:cubicBezTo>
                  <a:cubicBezTo>
                    <a:pt x="16" y="10"/>
                    <a:pt x="18" y="10"/>
                    <a:pt x="21" y="9"/>
                  </a:cubicBezTo>
                  <a:cubicBezTo>
                    <a:pt x="23" y="8"/>
                    <a:pt x="22" y="7"/>
                    <a:pt x="23" y="7"/>
                  </a:cubicBezTo>
                  <a:cubicBezTo>
                    <a:pt x="23" y="6"/>
                    <a:pt x="24" y="6"/>
                    <a:pt x="25" y="6"/>
                  </a:cubicBezTo>
                  <a:cubicBezTo>
                    <a:pt x="24" y="4"/>
                    <a:pt x="23" y="1"/>
                    <a:pt x="22" y="0"/>
                  </a:cubicBezTo>
                  <a:cubicBezTo>
                    <a:pt x="21" y="0"/>
                    <a:pt x="20" y="1"/>
                    <a:pt x="20" y="1"/>
                  </a:cubicBezTo>
                  <a:close/>
                  <a:moveTo>
                    <a:pt x="25" y="16"/>
                  </a:moveTo>
                  <a:cubicBezTo>
                    <a:pt x="26" y="17"/>
                    <a:pt x="28" y="16"/>
                    <a:pt x="28" y="16"/>
                  </a:cubicBezTo>
                  <a:cubicBezTo>
                    <a:pt x="28" y="15"/>
                    <a:pt x="25" y="15"/>
                    <a:pt x="25"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9" name="Freeform 331">
              <a:extLst>
                <a:ext uri="{FF2B5EF4-FFF2-40B4-BE49-F238E27FC236}">
                  <a16:creationId xmlns:a16="http://schemas.microsoft.com/office/drawing/2014/main" id="{2C478A49-DCBE-45DE-B51A-38EBB7B8AA0B}"/>
                </a:ext>
              </a:extLst>
            </p:cNvPr>
            <p:cNvSpPr>
              <a:spLocks/>
            </p:cNvSpPr>
            <p:nvPr/>
          </p:nvSpPr>
          <p:spPr bwMode="auto">
            <a:xfrm>
              <a:off x="-2957513" y="2678113"/>
              <a:ext cx="22225" cy="14288"/>
            </a:xfrm>
            <a:custGeom>
              <a:avLst/>
              <a:gdLst>
                <a:gd name="T0" fmla="*/ 3 w 6"/>
                <a:gd name="T1" fmla="*/ 1 h 4"/>
                <a:gd name="T2" fmla="*/ 2 w 6"/>
                <a:gd name="T3" fmla="*/ 4 h 4"/>
                <a:gd name="T4" fmla="*/ 4 w 6"/>
                <a:gd name="T5" fmla="*/ 4 h 4"/>
                <a:gd name="T6" fmla="*/ 6 w 6"/>
                <a:gd name="T7" fmla="*/ 3 h 4"/>
                <a:gd name="T8" fmla="*/ 3 w 6"/>
                <a:gd name="T9" fmla="*/ 1 h 4"/>
              </a:gdLst>
              <a:ahLst/>
              <a:cxnLst>
                <a:cxn ang="0">
                  <a:pos x="T0" y="T1"/>
                </a:cxn>
                <a:cxn ang="0">
                  <a:pos x="T2" y="T3"/>
                </a:cxn>
                <a:cxn ang="0">
                  <a:pos x="T4" y="T5"/>
                </a:cxn>
                <a:cxn ang="0">
                  <a:pos x="T6" y="T7"/>
                </a:cxn>
                <a:cxn ang="0">
                  <a:pos x="T8" y="T9"/>
                </a:cxn>
              </a:cxnLst>
              <a:rect l="0" t="0" r="r" b="b"/>
              <a:pathLst>
                <a:path w="6" h="4">
                  <a:moveTo>
                    <a:pt x="3" y="1"/>
                  </a:moveTo>
                  <a:cubicBezTo>
                    <a:pt x="3" y="0"/>
                    <a:pt x="0" y="3"/>
                    <a:pt x="2" y="4"/>
                  </a:cubicBezTo>
                  <a:cubicBezTo>
                    <a:pt x="3" y="4"/>
                    <a:pt x="3" y="3"/>
                    <a:pt x="4" y="4"/>
                  </a:cubicBezTo>
                  <a:cubicBezTo>
                    <a:pt x="5" y="4"/>
                    <a:pt x="6" y="4"/>
                    <a:pt x="6" y="3"/>
                  </a:cubicBezTo>
                  <a:cubicBezTo>
                    <a:pt x="6" y="2"/>
                    <a:pt x="3"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0" name="Freeform 332">
              <a:extLst>
                <a:ext uri="{FF2B5EF4-FFF2-40B4-BE49-F238E27FC236}">
                  <a16:creationId xmlns:a16="http://schemas.microsoft.com/office/drawing/2014/main" id="{5BFA76C0-CBCC-4615-90AA-A4D0F7F686EF}"/>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1" name="Freeform 333">
              <a:extLst>
                <a:ext uri="{FF2B5EF4-FFF2-40B4-BE49-F238E27FC236}">
                  <a16:creationId xmlns:a16="http://schemas.microsoft.com/office/drawing/2014/main" id="{3BA47172-5A3F-4829-9367-093A4ACFE045}"/>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2" name="Freeform 334">
              <a:extLst>
                <a:ext uri="{FF2B5EF4-FFF2-40B4-BE49-F238E27FC236}">
                  <a16:creationId xmlns:a16="http://schemas.microsoft.com/office/drawing/2014/main" id="{F4BCC1C0-E90C-4EA6-A5F1-951169CDD72E}"/>
                </a:ext>
              </a:extLst>
            </p:cNvPr>
            <p:cNvSpPr>
              <a:spLocks noEditPoints="1"/>
            </p:cNvSpPr>
            <p:nvPr/>
          </p:nvSpPr>
          <p:spPr bwMode="auto">
            <a:xfrm>
              <a:off x="-2584450" y="2325688"/>
              <a:ext cx="342900" cy="301625"/>
            </a:xfrm>
            <a:custGeom>
              <a:avLst/>
              <a:gdLst>
                <a:gd name="T0" fmla="*/ 94 w 95"/>
                <a:gd name="T1" fmla="*/ 37 h 84"/>
                <a:gd name="T2" fmla="*/ 90 w 95"/>
                <a:gd name="T3" fmla="*/ 33 h 84"/>
                <a:gd name="T4" fmla="*/ 87 w 95"/>
                <a:gd name="T5" fmla="*/ 28 h 84"/>
                <a:gd name="T6" fmla="*/ 85 w 95"/>
                <a:gd name="T7" fmla="*/ 25 h 84"/>
                <a:gd name="T8" fmla="*/ 78 w 95"/>
                <a:gd name="T9" fmla="*/ 19 h 84"/>
                <a:gd name="T10" fmla="*/ 76 w 95"/>
                <a:gd name="T11" fmla="*/ 11 h 84"/>
                <a:gd name="T12" fmla="*/ 71 w 95"/>
                <a:gd name="T13" fmla="*/ 6 h 84"/>
                <a:gd name="T14" fmla="*/ 68 w 95"/>
                <a:gd name="T15" fmla="*/ 2 h 84"/>
                <a:gd name="T16" fmla="*/ 67 w 95"/>
                <a:gd name="T17" fmla="*/ 10 h 84"/>
                <a:gd name="T18" fmla="*/ 61 w 95"/>
                <a:gd name="T19" fmla="*/ 15 h 84"/>
                <a:gd name="T20" fmla="*/ 54 w 95"/>
                <a:gd name="T21" fmla="*/ 12 h 84"/>
                <a:gd name="T22" fmla="*/ 53 w 95"/>
                <a:gd name="T23" fmla="*/ 7 h 84"/>
                <a:gd name="T24" fmla="*/ 55 w 95"/>
                <a:gd name="T25" fmla="*/ 3 h 84"/>
                <a:gd name="T26" fmla="*/ 52 w 95"/>
                <a:gd name="T27" fmla="*/ 3 h 84"/>
                <a:gd name="T28" fmla="*/ 46 w 95"/>
                <a:gd name="T29" fmla="*/ 2 h 84"/>
                <a:gd name="T30" fmla="*/ 40 w 95"/>
                <a:gd name="T31" fmla="*/ 6 h 84"/>
                <a:gd name="T32" fmla="*/ 38 w 95"/>
                <a:gd name="T33" fmla="*/ 10 h 84"/>
                <a:gd name="T34" fmla="*/ 34 w 95"/>
                <a:gd name="T35" fmla="*/ 8 h 84"/>
                <a:gd name="T36" fmla="*/ 30 w 95"/>
                <a:gd name="T37" fmla="*/ 9 h 84"/>
                <a:gd name="T38" fmla="*/ 27 w 95"/>
                <a:gd name="T39" fmla="*/ 11 h 84"/>
                <a:gd name="T40" fmla="*/ 25 w 95"/>
                <a:gd name="T41" fmla="*/ 15 h 84"/>
                <a:gd name="T42" fmla="*/ 22 w 95"/>
                <a:gd name="T43" fmla="*/ 15 h 84"/>
                <a:gd name="T44" fmla="*/ 14 w 95"/>
                <a:gd name="T45" fmla="*/ 22 h 84"/>
                <a:gd name="T46" fmla="*/ 7 w 95"/>
                <a:gd name="T47" fmla="*/ 25 h 84"/>
                <a:gd name="T48" fmla="*/ 3 w 95"/>
                <a:gd name="T49" fmla="*/ 26 h 84"/>
                <a:gd name="T50" fmla="*/ 1 w 95"/>
                <a:gd name="T51" fmla="*/ 34 h 84"/>
                <a:gd name="T52" fmla="*/ 2 w 95"/>
                <a:gd name="T53" fmla="*/ 38 h 84"/>
                <a:gd name="T54" fmla="*/ 4 w 95"/>
                <a:gd name="T55" fmla="*/ 46 h 84"/>
                <a:gd name="T56" fmla="*/ 5 w 95"/>
                <a:gd name="T57" fmla="*/ 57 h 84"/>
                <a:gd name="T58" fmla="*/ 11 w 95"/>
                <a:gd name="T59" fmla="*/ 60 h 84"/>
                <a:gd name="T60" fmla="*/ 21 w 95"/>
                <a:gd name="T61" fmla="*/ 57 h 84"/>
                <a:gd name="T62" fmla="*/ 32 w 95"/>
                <a:gd name="T63" fmla="*/ 53 h 84"/>
                <a:gd name="T64" fmla="*/ 45 w 95"/>
                <a:gd name="T65" fmla="*/ 52 h 84"/>
                <a:gd name="T66" fmla="*/ 49 w 95"/>
                <a:gd name="T67" fmla="*/ 55 h 84"/>
                <a:gd name="T68" fmla="*/ 54 w 95"/>
                <a:gd name="T69" fmla="*/ 59 h 84"/>
                <a:gd name="T70" fmla="*/ 57 w 95"/>
                <a:gd name="T71" fmla="*/ 58 h 84"/>
                <a:gd name="T72" fmla="*/ 59 w 95"/>
                <a:gd name="T73" fmla="*/ 59 h 84"/>
                <a:gd name="T74" fmla="*/ 63 w 95"/>
                <a:gd name="T75" fmla="*/ 65 h 84"/>
                <a:gd name="T76" fmla="*/ 71 w 95"/>
                <a:gd name="T77" fmla="*/ 70 h 84"/>
                <a:gd name="T78" fmla="*/ 75 w 95"/>
                <a:gd name="T79" fmla="*/ 70 h 84"/>
                <a:gd name="T80" fmla="*/ 78 w 95"/>
                <a:gd name="T81" fmla="*/ 71 h 84"/>
                <a:gd name="T82" fmla="*/ 86 w 95"/>
                <a:gd name="T83" fmla="*/ 68 h 84"/>
                <a:gd name="T84" fmla="*/ 91 w 95"/>
                <a:gd name="T85" fmla="*/ 54 h 84"/>
                <a:gd name="T86" fmla="*/ 94 w 95"/>
                <a:gd name="T87" fmla="*/ 47 h 84"/>
                <a:gd name="T88" fmla="*/ 43 w 95"/>
                <a:gd name="T89" fmla="*/ 2 h 84"/>
                <a:gd name="T90" fmla="*/ 55 w 95"/>
                <a:gd name="T91" fmla="*/ 63 h 84"/>
                <a:gd name="T92" fmla="*/ 78 w 95"/>
                <a:gd name="T93" fmla="*/ 77 h 84"/>
                <a:gd name="T94" fmla="*/ 78 w 95"/>
                <a:gd name="T95" fmla="*/ 84 h 84"/>
                <a:gd name="T96" fmla="*/ 81 w 95"/>
                <a:gd name="T97" fmla="*/ 82 h 84"/>
                <a:gd name="T98" fmla="*/ 78 w 95"/>
                <a:gd name="T9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84">
                  <a:moveTo>
                    <a:pt x="95" y="42"/>
                  </a:moveTo>
                  <a:cubicBezTo>
                    <a:pt x="95" y="42"/>
                    <a:pt x="95" y="40"/>
                    <a:pt x="94" y="40"/>
                  </a:cubicBezTo>
                  <a:cubicBezTo>
                    <a:pt x="94" y="41"/>
                    <a:pt x="94" y="38"/>
                    <a:pt x="94" y="37"/>
                  </a:cubicBezTo>
                  <a:cubicBezTo>
                    <a:pt x="94" y="35"/>
                    <a:pt x="94" y="35"/>
                    <a:pt x="94" y="36"/>
                  </a:cubicBezTo>
                  <a:cubicBezTo>
                    <a:pt x="93" y="37"/>
                    <a:pt x="92" y="35"/>
                    <a:pt x="92" y="34"/>
                  </a:cubicBezTo>
                  <a:cubicBezTo>
                    <a:pt x="92" y="34"/>
                    <a:pt x="91" y="32"/>
                    <a:pt x="90" y="33"/>
                  </a:cubicBezTo>
                  <a:cubicBezTo>
                    <a:pt x="89" y="33"/>
                    <a:pt x="90" y="31"/>
                    <a:pt x="89" y="31"/>
                  </a:cubicBezTo>
                  <a:cubicBezTo>
                    <a:pt x="88" y="32"/>
                    <a:pt x="88" y="30"/>
                    <a:pt x="88" y="29"/>
                  </a:cubicBezTo>
                  <a:cubicBezTo>
                    <a:pt x="88" y="28"/>
                    <a:pt x="88" y="29"/>
                    <a:pt x="87" y="28"/>
                  </a:cubicBezTo>
                  <a:cubicBezTo>
                    <a:pt x="87" y="28"/>
                    <a:pt x="87" y="28"/>
                    <a:pt x="86" y="28"/>
                  </a:cubicBezTo>
                  <a:cubicBezTo>
                    <a:pt x="85" y="29"/>
                    <a:pt x="85" y="27"/>
                    <a:pt x="85" y="27"/>
                  </a:cubicBezTo>
                  <a:cubicBezTo>
                    <a:pt x="86" y="26"/>
                    <a:pt x="85" y="26"/>
                    <a:pt x="85" y="25"/>
                  </a:cubicBezTo>
                  <a:cubicBezTo>
                    <a:pt x="84" y="24"/>
                    <a:pt x="84" y="24"/>
                    <a:pt x="84" y="23"/>
                  </a:cubicBezTo>
                  <a:cubicBezTo>
                    <a:pt x="84" y="23"/>
                    <a:pt x="79" y="20"/>
                    <a:pt x="78" y="20"/>
                  </a:cubicBezTo>
                  <a:cubicBezTo>
                    <a:pt x="77" y="20"/>
                    <a:pt x="78" y="19"/>
                    <a:pt x="78" y="19"/>
                  </a:cubicBezTo>
                  <a:cubicBezTo>
                    <a:pt x="77" y="18"/>
                    <a:pt x="77" y="17"/>
                    <a:pt x="77" y="16"/>
                  </a:cubicBezTo>
                  <a:cubicBezTo>
                    <a:pt x="77" y="15"/>
                    <a:pt x="76" y="14"/>
                    <a:pt x="76" y="13"/>
                  </a:cubicBezTo>
                  <a:cubicBezTo>
                    <a:pt x="76" y="12"/>
                    <a:pt x="75" y="12"/>
                    <a:pt x="76" y="11"/>
                  </a:cubicBezTo>
                  <a:cubicBezTo>
                    <a:pt x="76" y="9"/>
                    <a:pt x="74" y="9"/>
                    <a:pt x="74" y="9"/>
                  </a:cubicBezTo>
                  <a:cubicBezTo>
                    <a:pt x="74" y="8"/>
                    <a:pt x="73" y="9"/>
                    <a:pt x="72" y="9"/>
                  </a:cubicBezTo>
                  <a:cubicBezTo>
                    <a:pt x="71" y="9"/>
                    <a:pt x="71" y="8"/>
                    <a:pt x="71" y="6"/>
                  </a:cubicBezTo>
                  <a:cubicBezTo>
                    <a:pt x="72" y="5"/>
                    <a:pt x="71" y="3"/>
                    <a:pt x="70" y="3"/>
                  </a:cubicBezTo>
                  <a:cubicBezTo>
                    <a:pt x="70" y="2"/>
                    <a:pt x="70" y="0"/>
                    <a:pt x="69" y="0"/>
                  </a:cubicBezTo>
                  <a:cubicBezTo>
                    <a:pt x="69" y="0"/>
                    <a:pt x="68" y="1"/>
                    <a:pt x="68" y="2"/>
                  </a:cubicBezTo>
                  <a:cubicBezTo>
                    <a:pt x="68" y="2"/>
                    <a:pt x="68" y="3"/>
                    <a:pt x="67" y="3"/>
                  </a:cubicBezTo>
                  <a:cubicBezTo>
                    <a:pt x="67" y="4"/>
                    <a:pt x="68" y="5"/>
                    <a:pt x="67" y="6"/>
                  </a:cubicBezTo>
                  <a:cubicBezTo>
                    <a:pt x="66" y="7"/>
                    <a:pt x="67" y="9"/>
                    <a:pt x="67" y="10"/>
                  </a:cubicBezTo>
                  <a:cubicBezTo>
                    <a:pt x="67" y="11"/>
                    <a:pt x="67" y="13"/>
                    <a:pt x="66" y="14"/>
                  </a:cubicBezTo>
                  <a:cubicBezTo>
                    <a:pt x="65" y="15"/>
                    <a:pt x="65" y="16"/>
                    <a:pt x="64" y="16"/>
                  </a:cubicBezTo>
                  <a:cubicBezTo>
                    <a:pt x="63" y="17"/>
                    <a:pt x="61" y="16"/>
                    <a:pt x="61" y="15"/>
                  </a:cubicBezTo>
                  <a:cubicBezTo>
                    <a:pt x="61" y="15"/>
                    <a:pt x="60" y="14"/>
                    <a:pt x="59" y="14"/>
                  </a:cubicBezTo>
                  <a:cubicBezTo>
                    <a:pt x="58" y="14"/>
                    <a:pt x="58" y="13"/>
                    <a:pt x="57" y="12"/>
                  </a:cubicBezTo>
                  <a:cubicBezTo>
                    <a:pt x="56" y="12"/>
                    <a:pt x="55" y="13"/>
                    <a:pt x="54" y="12"/>
                  </a:cubicBezTo>
                  <a:cubicBezTo>
                    <a:pt x="54" y="11"/>
                    <a:pt x="54" y="10"/>
                    <a:pt x="53" y="10"/>
                  </a:cubicBezTo>
                  <a:cubicBezTo>
                    <a:pt x="52" y="9"/>
                    <a:pt x="52" y="9"/>
                    <a:pt x="53" y="9"/>
                  </a:cubicBezTo>
                  <a:cubicBezTo>
                    <a:pt x="54" y="8"/>
                    <a:pt x="54" y="7"/>
                    <a:pt x="53" y="7"/>
                  </a:cubicBezTo>
                  <a:cubicBezTo>
                    <a:pt x="53" y="6"/>
                    <a:pt x="54" y="6"/>
                    <a:pt x="55" y="6"/>
                  </a:cubicBezTo>
                  <a:cubicBezTo>
                    <a:pt x="56" y="5"/>
                    <a:pt x="55" y="4"/>
                    <a:pt x="56" y="4"/>
                  </a:cubicBezTo>
                  <a:cubicBezTo>
                    <a:pt x="56" y="4"/>
                    <a:pt x="56" y="3"/>
                    <a:pt x="55" y="3"/>
                  </a:cubicBezTo>
                  <a:cubicBezTo>
                    <a:pt x="54" y="3"/>
                    <a:pt x="55" y="4"/>
                    <a:pt x="54" y="4"/>
                  </a:cubicBezTo>
                  <a:cubicBezTo>
                    <a:pt x="54" y="4"/>
                    <a:pt x="54" y="3"/>
                    <a:pt x="53" y="3"/>
                  </a:cubicBezTo>
                  <a:cubicBezTo>
                    <a:pt x="53" y="3"/>
                    <a:pt x="52" y="4"/>
                    <a:pt x="52" y="3"/>
                  </a:cubicBezTo>
                  <a:cubicBezTo>
                    <a:pt x="51" y="3"/>
                    <a:pt x="48" y="2"/>
                    <a:pt x="47" y="2"/>
                  </a:cubicBezTo>
                  <a:cubicBezTo>
                    <a:pt x="46" y="2"/>
                    <a:pt x="46" y="0"/>
                    <a:pt x="45" y="1"/>
                  </a:cubicBezTo>
                  <a:cubicBezTo>
                    <a:pt x="44" y="1"/>
                    <a:pt x="45" y="1"/>
                    <a:pt x="46" y="2"/>
                  </a:cubicBezTo>
                  <a:cubicBezTo>
                    <a:pt x="47" y="3"/>
                    <a:pt x="43" y="4"/>
                    <a:pt x="42" y="3"/>
                  </a:cubicBezTo>
                  <a:cubicBezTo>
                    <a:pt x="41" y="3"/>
                    <a:pt x="42" y="4"/>
                    <a:pt x="42" y="4"/>
                  </a:cubicBezTo>
                  <a:cubicBezTo>
                    <a:pt x="41" y="4"/>
                    <a:pt x="41" y="5"/>
                    <a:pt x="40" y="6"/>
                  </a:cubicBezTo>
                  <a:cubicBezTo>
                    <a:pt x="39" y="7"/>
                    <a:pt x="40" y="7"/>
                    <a:pt x="39" y="8"/>
                  </a:cubicBezTo>
                  <a:cubicBezTo>
                    <a:pt x="38" y="8"/>
                    <a:pt x="38" y="9"/>
                    <a:pt x="39" y="10"/>
                  </a:cubicBezTo>
                  <a:cubicBezTo>
                    <a:pt x="40" y="11"/>
                    <a:pt x="39" y="11"/>
                    <a:pt x="38" y="10"/>
                  </a:cubicBezTo>
                  <a:cubicBezTo>
                    <a:pt x="37" y="9"/>
                    <a:pt x="36" y="9"/>
                    <a:pt x="36" y="10"/>
                  </a:cubicBezTo>
                  <a:cubicBezTo>
                    <a:pt x="36" y="11"/>
                    <a:pt x="35" y="11"/>
                    <a:pt x="36" y="10"/>
                  </a:cubicBezTo>
                  <a:cubicBezTo>
                    <a:pt x="36" y="9"/>
                    <a:pt x="35" y="9"/>
                    <a:pt x="34" y="8"/>
                  </a:cubicBezTo>
                  <a:cubicBezTo>
                    <a:pt x="34" y="8"/>
                    <a:pt x="33" y="7"/>
                    <a:pt x="32" y="7"/>
                  </a:cubicBezTo>
                  <a:cubicBezTo>
                    <a:pt x="32" y="7"/>
                    <a:pt x="32" y="8"/>
                    <a:pt x="31" y="8"/>
                  </a:cubicBezTo>
                  <a:cubicBezTo>
                    <a:pt x="30" y="8"/>
                    <a:pt x="30" y="8"/>
                    <a:pt x="30" y="9"/>
                  </a:cubicBezTo>
                  <a:cubicBezTo>
                    <a:pt x="30" y="10"/>
                    <a:pt x="29" y="9"/>
                    <a:pt x="28" y="9"/>
                  </a:cubicBezTo>
                  <a:cubicBezTo>
                    <a:pt x="28" y="9"/>
                    <a:pt x="28" y="10"/>
                    <a:pt x="28" y="10"/>
                  </a:cubicBezTo>
                  <a:cubicBezTo>
                    <a:pt x="28" y="10"/>
                    <a:pt x="28" y="11"/>
                    <a:pt x="27" y="11"/>
                  </a:cubicBezTo>
                  <a:cubicBezTo>
                    <a:pt x="26" y="11"/>
                    <a:pt x="26" y="12"/>
                    <a:pt x="27" y="13"/>
                  </a:cubicBezTo>
                  <a:cubicBezTo>
                    <a:pt x="27" y="14"/>
                    <a:pt x="26" y="13"/>
                    <a:pt x="25" y="13"/>
                  </a:cubicBezTo>
                  <a:cubicBezTo>
                    <a:pt x="24" y="13"/>
                    <a:pt x="25" y="14"/>
                    <a:pt x="25" y="15"/>
                  </a:cubicBezTo>
                  <a:cubicBezTo>
                    <a:pt x="25" y="16"/>
                    <a:pt x="25" y="15"/>
                    <a:pt x="24" y="16"/>
                  </a:cubicBezTo>
                  <a:cubicBezTo>
                    <a:pt x="24" y="16"/>
                    <a:pt x="24" y="15"/>
                    <a:pt x="24" y="14"/>
                  </a:cubicBezTo>
                  <a:cubicBezTo>
                    <a:pt x="24" y="13"/>
                    <a:pt x="23" y="14"/>
                    <a:pt x="22" y="15"/>
                  </a:cubicBezTo>
                  <a:cubicBezTo>
                    <a:pt x="21" y="16"/>
                    <a:pt x="22" y="17"/>
                    <a:pt x="22" y="18"/>
                  </a:cubicBezTo>
                  <a:cubicBezTo>
                    <a:pt x="21" y="18"/>
                    <a:pt x="19" y="20"/>
                    <a:pt x="18" y="21"/>
                  </a:cubicBezTo>
                  <a:cubicBezTo>
                    <a:pt x="17" y="22"/>
                    <a:pt x="15" y="22"/>
                    <a:pt x="14" y="22"/>
                  </a:cubicBezTo>
                  <a:cubicBezTo>
                    <a:pt x="13" y="23"/>
                    <a:pt x="13" y="22"/>
                    <a:pt x="12" y="23"/>
                  </a:cubicBezTo>
                  <a:cubicBezTo>
                    <a:pt x="11" y="23"/>
                    <a:pt x="10" y="25"/>
                    <a:pt x="10" y="24"/>
                  </a:cubicBezTo>
                  <a:cubicBezTo>
                    <a:pt x="10" y="23"/>
                    <a:pt x="8" y="24"/>
                    <a:pt x="7" y="25"/>
                  </a:cubicBezTo>
                  <a:cubicBezTo>
                    <a:pt x="6" y="25"/>
                    <a:pt x="5" y="26"/>
                    <a:pt x="4" y="26"/>
                  </a:cubicBezTo>
                  <a:cubicBezTo>
                    <a:pt x="3" y="26"/>
                    <a:pt x="3" y="28"/>
                    <a:pt x="3" y="28"/>
                  </a:cubicBezTo>
                  <a:cubicBezTo>
                    <a:pt x="2" y="28"/>
                    <a:pt x="3" y="27"/>
                    <a:pt x="3" y="26"/>
                  </a:cubicBezTo>
                  <a:cubicBezTo>
                    <a:pt x="3" y="26"/>
                    <a:pt x="2" y="27"/>
                    <a:pt x="1" y="28"/>
                  </a:cubicBezTo>
                  <a:cubicBezTo>
                    <a:pt x="1" y="29"/>
                    <a:pt x="2" y="30"/>
                    <a:pt x="1" y="31"/>
                  </a:cubicBezTo>
                  <a:cubicBezTo>
                    <a:pt x="1" y="32"/>
                    <a:pt x="0" y="33"/>
                    <a:pt x="1" y="34"/>
                  </a:cubicBezTo>
                  <a:cubicBezTo>
                    <a:pt x="2" y="36"/>
                    <a:pt x="3" y="37"/>
                    <a:pt x="2" y="38"/>
                  </a:cubicBezTo>
                  <a:cubicBezTo>
                    <a:pt x="2" y="38"/>
                    <a:pt x="1" y="36"/>
                    <a:pt x="1" y="36"/>
                  </a:cubicBezTo>
                  <a:cubicBezTo>
                    <a:pt x="1" y="37"/>
                    <a:pt x="2" y="38"/>
                    <a:pt x="2" y="38"/>
                  </a:cubicBezTo>
                  <a:cubicBezTo>
                    <a:pt x="1" y="38"/>
                    <a:pt x="0" y="36"/>
                    <a:pt x="0" y="37"/>
                  </a:cubicBezTo>
                  <a:cubicBezTo>
                    <a:pt x="0" y="37"/>
                    <a:pt x="2" y="41"/>
                    <a:pt x="2" y="42"/>
                  </a:cubicBezTo>
                  <a:cubicBezTo>
                    <a:pt x="2" y="43"/>
                    <a:pt x="4" y="45"/>
                    <a:pt x="4" y="46"/>
                  </a:cubicBezTo>
                  <a:cubicBezTo>
                    <a:pt x="4" y="48"/>
                    <a:pt x="6" y="51"/>
                    <a:pt x="6" y="52"/>
                  </a:cubicBezTo>
                  <a:cubicBezTo>
                    <a:pt x="7" y="52"/>
                    <a:pt x="6" y="53"/>
                    <a:pt x="6" y="55"/>
                  </a:cubicBezTo>
                  <a:cubicBezTo>
                    <a:pt x="6" y="56"/>
                    <a:pt x="5" y="57"/>
                    <a:pt x="5" y="57"/>
                  </a:cubicBezTo>
                  <a:cubicBezTo>
                    <a:pt x="4" y="57"/>
                    <a:pt x="4" y="58"/>
                    <a:pt x="5" y="58"/>
                  </a:cubicBezTo>
                  <a:cubicBezTo>
                    <a:pt x="6" y="58"/>
                    <a:pt x="6" y="59"/>
                    <a:pt x="7" y="60"/>
                  </a:cubicBezTo>
                  <a:cubicBezTo>
                    <a:pt x="8" y="60"/>
                    <a:pt x="11" y="60"/>
                    <a:pt x="11" y="60"/>
                  </a:cubicBezTo>
                  <a:cubicBezTo>
                    <a:pt x="12" y="60"/>
                    <a:pt x="13" y="59"/>
                    <a:pt x="14" y="59"/>
                  </a:cubicBezTo>
                  <a:cubicBezTo>
                    <a:pt x="15" y="59"/>
                    <a:pt x="15" y="58"/>
                    <a:pt x="15" y="58"/>
                  </a:cubicBezTo>
                  <a:cubicBezTo>
                    <a:pt x="16" y="57"/>
                    <a:pt x="19" y="57"/>
                    <a:pt x="21" y="57"/>
                  </a:cubicBezTo>
                  <a:cubicBezTo>
                    <a:pt x="24" y="57"/>
                    <a:pt x="25" y="57"/>
                    <a:pt x="26" y="56"/>
                  </a:cubicBezTo>
                  <a:cubicBezTo>
                    <a:pt x="26" y="55"/>
                    <a:pt x="28" y="54"/>
                    <a:pt x="29" y="54"/>
                  </a:cubicBezTo>
                  <a:cubicBezTo>
                    <a:pt x="30" y="53"/>
                    <a:pt x="30" y="53"/>
                    <a:pt x="32" y="53"/>
                  </a:cubicBezTo>
                  <a:cubicBezTo>
                    <a:pt x="34" y="53"/>
                    <a:pt x="36" y="52"/>
                    <a:pt x="37" y="52"/>
                  </a:cubicBezTo>
                  <a:cubicBezTo>
                    <a:pt x="39" y="51"/>
                    <a:pt x="41" y="51"/>
                    <a:pt x="42" y="51"/>
                  </a:cubicBezTo>
                  <a:cubicBezTo>
                    <a:pt x="44" y="51"/>
                    <a:pt x="44" y="53"/>
                    <a:pt x="45" y="52"/>
                  </a:cubicBezTo>
                  <a:cubicBezTo>
                    <a:pt x="47" y="52"/>
                    <a:pt x="47" y="53"/>
                    <a:pt x="48" y="53"/>
                  </a:cubicBezTo>
                  <a:cubicBezTo>
                    <a:pt x="49" y="53"/>
                    <a:pt x="48" y="53"/>
                    <a:pt x="49" y="53"/>
                  </a:cubicBezTo>
                  <a:cubicBezTo>
                    <a:pt x="50" y="54"/>
                    <a:pt x="50" y="54"/>
                    <a:pt x="49" y="55"/>
                  </a:cubicBezTo>
                  <a:cubicBezTo>
                    <a:pt x="49" y="56"/>
                    <a:pt x="50" y="55"/>
                    <a:pt x="51" y="57"/>
                  </a:cubicBezTo>
                  <a:cubicBezTo>
                    <a:pt x="52" y="58"/>
                    <a:pt x="51" y="58"/>
                    <a:pt x="52" y="59"/>
                  </a:cubicBezTo>
                  <a:cubicBezTo>
                    <a:pt x="53" y="60"/>
                    <a:pt x="53" y="60"/>
                    <a:pt x="54" y="59"/>
                  </a:cubicBezTo>
                  <a:cubicBezTo>
                    <a:pt x="55" y="57"/>
                    <a:pt x="56" y="58"/>
                    <a:pt x="56" y="57"/>
                  </a:cubicBezTo>
                  <a:cubicBezTo>
                    <a:pt x="56" y="56"/>
                    <a:pt x="57" y="54"/>
                    <a:pt x="58" y="55"/>
                  </a:cubicBezTo>
                  <a:cubicBezTo>
                    <a:pt x="59" y="56"/>
                    <a:pt x="58" y="56"/>
                    <a:pt x="57" y="58"/>
                  </a:cubicBezTo>
                  <a:cubicBezTo>
                    <a:pt x="57" y="61"/>
                    <a:pt x="56" y="59"/>
                    <a:pt x="56" y="60"/>
                  </a:cubicBezTo>
                  <a:cubicBezTo>
                    <a:pt x="56" y="61"/>
                    <a:pt x="58" y="61"/>
                    <a:pt x="58" y="60"/>
                  </a:cubicBezTo>
                  <a:cubicBezTo>
                    <a:pt x="58" y="59"/>
                    <a:pt x="58" y="58"/>
                    <a:pt x="59" y="59"/>
                  </a:cubicBezTo>
                  <a:cubicBezTo>
                    <a:pt x="60" y="60"/>
                    <a:pt x="59" y="61"/>
                    <a:pt x="59" y="62"/>
                  </a:cubicBezTo>
                  <a:cubicBezTo>
                    <a:pt x="59" y="62"/>
                    <a:pt x="60" y="62"/>
                    <a:pt x="61" y="62"/>
                  </a:cubicBezTo>
                  <a:cubicBezTo>
                    <a:pt x="62" y="62"/>
                    <a:pt x="63" y="64"/>
                    <a:pt x="63" y="65"/>
                  </a:cubicBezTo>
                  <a:cubicBezTo>
                    <a:pt x="62" y="66"/>
                    <a:pt x="62" y="67"/>
                    <a:pt x="64" y="68"/>
                  </a:cubicBezTo>
                  <a:cubicBezTo>
                    <a:pt x="66" y="69"/>
                    <a:pt x="65" y="69"/>
                    <a:pt x="66" y="69"/>
                  </a:cubicBezTo>
                  <a:cubicBezTo>
                    <a:pt x="67" y="69"/>
                    <a:pt x="70" y="70"/>
                    <a:pt x="71" y="70"/>
                  </a:cubicBezTo>
                  <a:cubicBezTo>
                    <a:pt x="72" y="71"/>
                    <a:pt x="73" y="70"/>
                    <a:pt x="74" y="69"/>
                  </a:cubicBezTo>
                  <a:cubicBezTo>
                    <a:pt x="74" y="68"/>
                    <a:pt x="75" y="69"/>
                    <a:pt x="75" y="69"/>
                  </a:cubicBezTo>
                  <a:cubicBezTo>
                    <a:pt x="74" y="70"/>
                    <a:pt x="75" y="70"/>
                    <a:pt x="75" y="70"/>
                  </a:cubicBezTo>
                  <a:cubicBezTo>
                    <a:pt x="75" y="69"/>
                    <a:pt x="76" y="69"/>
                    <a:pt x="76" y="69"/>
                  </a:cubicBezTo>
                  <a:cubicBezTo>
                    <a:pt x="76" y="70"/>
                    <a:pt x="77" y="70"/>
                    <a:pt x="77" y="71"/>
                  </a:cubicBezTo>
                  <a:cubicBezTo>
                    <a:pt x="78" y="71"/>
                    <a:pt x="78" y="72"/>
                    <a:pt x="78" y="71"/>
                  </a:cubicBezTo>
                  <a:cubicBezTo>
                    <a:pt x="78" y="71"/>
                    <a:pt x="78" y="70"/>
                    <a:pt x="79" y="70"/>
                  </a:cubicBezTo>
                  <a:cubicBezTo>
                    <a:pt x="80" y="70"/>
                    <a:pt x="80" y="69"/>
                    <a:pt x="81" y="68"/>
                  </a:cubicBezTo>
                  <a:cubicBezTo>
                    <a:pt x="82" y="68"/>
                    <a:pt x="86" y="68"/>
                    <a:pt x="86" y="68"/>
                  </a:cubicBezTo>
                  <a:cubicBezTo>
                    <a:pt x="87" y="68"/>
                    <a:pt x="87" y="64"/>
                    <a:pt x="87" y="63"/>
                  </a:cubicBezTo>
                  <a:cubicBezTo>
                    <a:pt x="87" y="61"/>
                    <a:pt x="89" y="61"/>
                    <a:pt x="89" y="59"/>
                  </a:cubicBezTo>
                  <a:cubicBezTo>
                    <a:pt x="89" y="58"/>
                    <a:pt x="91" y="54"/>
                    <a:pt x="91" y="54"/>
                  </a:cubicBezTo>
                  <a:cubicBezTo>
                    <a:pt x="92" y="54"/>
                    <a:pt x="93" y="54"/>
                    <a:pt x="93" y="53"/>
                  </a:cubicBezTo>
                  <a:cubicBezTo>
                    <a:pt x="93" y="52"/>
                    <a:pt x="94" y="51"/>
                    <a:pt x="94" y="49"/>
                  </a:cubicBezTo>
                  <a:cubicBezTo>
                    <a:pt x="94" y="48"/>
                    <a:pt x="95" y="47"/>
                    <a:pt x="94" y="47"/>
                  </a:cubicBezTo>
                  <a:cubicBezTo>
                    <a:pt x="94" y="46"/>
                    <a:pt x="94" y="45"/>
                    <a:pt x="95" y="44"/>
                  </a:cubicBezTo>
                  <a:cubicBezTo>
                    <a:pt x="95" y="43"/>
                    <a:pt x="94" y="42"/>
                    <a:pt x="95" y="42"/>
                  </a:cubicBezTo>
                  <a:close/>
                  <a:moveTo>
                    <a:pt x="43" y="2"/>
                  </a:moveTo>
                  <a:cubicBezTo>
                    <a:pt x="43" y="1"/>
                    <a:pt x="39" y="2"/>
                    <a:pt x="40" y="2"/>
                  </a:cubicBezTo>
                  <a:cubicBezTo>
                    <a:pt x="41" y="3"/>
                    <a:pt x="43" y="2"/>
                    <a:pt x="43" y="2"/>
                  </a:cubicBezTo>
                  <a:close/>
                  <a:moveTo>
                    <a:pt x="55" y="63"/>
                  </a:moveTo>
                  <a:cubicBezTo>
                    <a:pt x="55" y="63"/>
                    <a:pt x="57" y="63"/>
                    <a:pt x="58" y="62"/>
                  </a:cubicBezTo>
                  <a:cubicBezTo>
                    <a:pt x="58" y="62"/>
                    <a:pt x="54" y="62"/>
                    <a:pt x="55" y="63"/>
                  </a:cubicBezTo>
                  <a:close/>
                  <a:moveTo>
                    <a:pt x="78" y="77"/>
                  </a:moveTo>
                  <a:cubicBezTo>
                    <a:pt x="77" y="77"/>
                    <a:pt x="75" y="76"/>
                    <a:pt x="74" y="76"/>
                  </a:cubicBezTo>
                  <a:cubicBezTo>
                    <a:pt x="73" y="76"/>
                    <a:pt x="76" y="80"/>
                    <a:pt x="75" y="81"/>
                  </a:cubicBezTo>
                  <a:cubicBezTo>
                    <a:pt x="74" y="82"/>
                    <a:pt x="77" y="84"/>
                    <a:pt x="78" y="84"/>
                  </a:cubicBezTo>
                  <a:cubicBezTo>
                    <a:pt x="79" y="84"/>
                    <a:pt x="79" y="83"/>
                    <a:pt x="80" y="83"/>
                  </a:cubicBezTo>
                  <a:cubicBezTo>
                    <a:pt x="80" y="83"/>
                    <a:pt x="80" y="83"/>
                    <a:pt x="80" y="82"/>
                  </a:cubicBezTo>
                  <a:cubicBezTo>
                    <a:pt x="80" y="82"/>
                    <a:pt x="81" y="83"/>
                    <a:pt x="81" y="82"/>
                  </a:cubicBezTo>
                  <a:cubicBezTo>
                    <a:pt x="82" y="82"/>
                    <a:pt x="81" y="80"/>
                    <a:pt x="82" y="80"/>
                  </a:cubicBezTo>
                  <a:cubicBezTo>
                    <a:pt x="83" y="80"/>
                    <a:pt x="82" y="77"/>
                    <a:pt x="82" y="76"/>
                  </a:cubicBezTo>
                  <a:cubicBezTo>
                    <a:pt x="82" y="75"/>
                    <a:pt x="79" y="77"/>
                    <a:pt x="78" y="7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3" name="Freeform 335">
              <a:extLst>
                <a:ext uri="{FF2B5EF4-FFF2-40B4-BE49-F238E27FC236}">
                  <a16:creationId xmlns:a16="http://schemas.microsoft.com/office/drawing/2014/main" id="{0D099B0E-CC34-4429-8DF9-BE0F3C00FB57}"/>
                </a:ext>
              </a:extLst>
            </p:cNvPr>
            <p:cNvSpPr>
              <a:spLocks noEditPoints="1"/>
            </p:cNvSpPr>
            <p:nvPr/>
          </p:nvSpPr>
          <p:spPr bwMode="auto">
            <a:xfrm>
              <a:off x="-2133600" y="2541588"/>
              <a:ext cx="104775" cy="125413"/>
            </a:xfrm>
            <a:custGeom>
              <a:avLst/>
              <a:gdLst>
                <a:gd name="T0" fmla="*/ 18 w 29"/>
                <a:gd name="T1" fmla="*/ 17 h 35"/>
                <a:gd name="T2" fmla="*/ 16 w 29"/>
                <a:gd name="T3" fmla="*/ 17 h 35"/>
                <a:gd name="T4" fmla="*/ 14 w 29"/>
                <a:gd name="T5" fmla="*/ 16 h 35"/>
                <a:gd name="T6" fmla="*/ 12 w 29"/>
                <a:gd name="T7" fmla="*/ 18 h 35"/>
                <a:gd name="T8" fmla="*/ 11 w 29"/>
                <a:gd name="T9" fmla="*/ 22 h 35"/>
                <a:gd name="T10" fmla="*/ 4 w 29"/>
                <a:gd name="T11" fmla="*/ 26 h 35"/>
                <a:gd name="T12" fmla="*/ 1 w 29"/>
                <a:gd name="T13" fmla="*/ 29 h 35"/>
                <a:gd name="T14" fmla="*/ 1 w 29"/>
                <a:gd name="T15" fmla="*/ 31 h 35"/>
                <a:gd name="T16" fmla="*/ 3 w 29"/>
                <a:gd name="T17" fmla="*/ 32 h 35"/>
                <a:gd name="T18" fmla="*/ 4 w 29"/>
                <a:gd name="T19" fmla="*/ 33 h 35"/>
                <a:gd name="T20" fmla="*/ 9 w 29"/>
                <a:gd name="T21" fmla="*/ 32 h 35"/>
                <a:gd name="T22" fmla="*/ 10 w 29"/>
                <a:gd name="T23" fmla="*/ 29 h 35"/>
                <a:gd name="T24" fmla="*/ 11 w 29"/>
                <a:gd name="T25" fmla="*/ 27 h 35"/>
                <a:gd name="T26" fmla="*/ 14 w 29"/>
                <a:gd name="T27" fmla="*/ 25 h 35"/>
                <a:gd name="T28" fmla="*/ 15 w 29"/>
                <a:gd name="T29" fmla="*/ 24 h 35"/>
                <a:gd name="T30" fmla="*/ 16 w 29"/>
                <a:gd name="T31" fmla="*/ 22 h 35"/>
                <a:gd name="T32" fmla="*/ 18 w 29"/>
                <a:gd name="T33" fmla="*/ 19 h 35"/>
                <a:gd name="T34" fmla="*/ 18 w 29"/>
                <a:gd name="T35" fmla="*/ 17 h 35"/>
                <a:gd name="T36" fmla="*/ 3 w 29"/>
                <a:gd name="T37" fmla="*/ 34 h 35"/>
                <a:gd name="T38" fmla="*/ 4 w 29"/>
                <a:gd name="T39" fmla="*/ 33 h 35"/>
                <a:gd name="T40" fmla="*/ 3 w 29"/>
                <a:gd name="T41" fmla="*/ 34 h 35"/>
                <a:gd name="T42" fmla="*/ 26 w 29"/>
                <a:gd name="T43" fmla="*/ 8 h 35"/>
                <a:gd name="T44" fmla="*/ 24 w 29"/>
                <a:gd name="T45" fmla="*/ 8 h 35"/>
                <a:gd name="T46" fmla="*/ 23 w 29"/>
                <a:gd name="T47" fmla="*/ 7 h 35"/>
                <a:gd name="T48" fmla="*/ 22 w 29"/>
                <a:gd name="T49" fmla="*/ 5 h 35"/>
                <a:gd name="T50" fmla="*/ 21 w 29"/>
                <a:gd name="T51" fmla="*/ 6 h 35"/>
                <a:gd name="T52" fmla="*/ 21 w 29"/>
                <a:gd name="T53" fmla="*/ 6 h 35"/>
                <a:gd name="T54" fmla="*/ 20 w 29"/>
                <a:gd name="T55" fmla="*/ 4 h 35"/>
                <a:gd name="T56" fmla="*/ 19 w 29"/>
                <a:gd name="T57" fmla="*/ 2 h 35"/>
                <a:gd name="T58" fmla="*/ 16 w 29"/>
                <a:gd name="T59" fmla="*/ 0 h 35"/>
                <a:gd name="T60" fmla="*/ 17 w 29"/>
                <a:gd name="T61" fmla="*/ 2 h 35"/>
                <a:gd name="T62" fmla="*/ 18 w 29"/>
                <a:gd name="T63" fmla="*/ 4 h 35"/>
                <a:gd name="T64" fmla="*/ 20 w 29"/>
                <a:gd name="T65" fmla="*/ 6 h 35"/>
                <a:gd name="T66" fmla="*/ 19 w 29"/>
                <a:gd name="T67" fmla="*/ 9 h 35"/>
                <a:gd name="T68" fmla="*/ 17 w 29"/>
                <a:gd name="T69" fmla="*/ 11 h 35"/>
                <a:gd name="T70" fmla="*/ 20 w 29"/>
                <a:gd name="T71" fmla="*/ 14 h 35"/>
                <a:gd name="T72" fmla="*/ 20 w 29"/>
                <a:gd name="T73" fmla="*/ 18 h 35"/>
                <a:gd name="T74" fmla="*/ 22 w 29"/>
                <a:gd name="T75" fmla="*/ 18 h 35"/>
                <a:gd name="T76" fmla="*/ 24 w 29"/>
                <a:gd name="T77" fmla="*/ 15 h 35"/>
                <a:gd name="T78" fmla="*/ 25 w 29"/>
                <a:gd name="T79" fmla="*/ 12 h 35"/>
                <a:gd name="T80" fmla="*/ 27 w 29"/>
                <a:gd name="T81" fmla="*/ 12 h 35"/>
                <a:gd name="T82" fmla="*/ 28 w 29"/>
                <a:gd name="T83" fmla="*/ 10 h 35"/>
                <a:gd name="T84" fmla="*/ 28 w 29"/>
                <a:gd name="T85" fmla="*/ 8 h 35"/>
                <a:gd name="T86" fmla="*/ 26 w 29"/>
                <a:gd name="T8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 h="35">
                  <a:moveTo>
                    <a:pt x="18" y="17"/>
                  </a:moveTo>
                  <a:cubicBezTo>
                    <a:pt x="17" y="16"/>
                    <a:pt x="17" y="17"/>
                    <a:pt x="16" y="17"/>
                  </a:cubicBezTo>
                  <a:cubicBezTo>
                    <a:pt x="15" y="18"/>
                    <a:pt x="15" y="15"/>
                    <a:pt x="14" y="16"/>
                  </a:cubicBezTo>
                  <a:cubicBezTo>
                    <a:pt x="13" y="17"/>
                    <a:pt x="14" y="17"/>
                    <a:pt x="12" y="18"/>
                  </a:cubicBezTo>
                  <a:cubicBezTo>
                    <a:pt x="11" y="19"/>
                    <a:pt x="12" y="20"/>
                    <a:pt x="11" y="22"/>
                  </a:cubicBezTo>
                  <a:cubicBezTo>
                    <a:pt x="9" y="24"/>
                    <a:pt x="5" y="25"/>
                    <a:pt x="4" y="26"/>
                  </a:cubicBezTo>
                  <a:cubicBezTo>
                    <a:pt x="4" y="27"/>
                    <a:pt x="1" y="28"/>
                    <a:pt x="1" y="29"/>
                  </a:cubicBezTo>
                  <a:cubicBezTo>
                    <a:pt x="1" y="29"/>
                    <a:pt x="0" y="30"/>
                    <a:pt x="1" y="31"/>
                  </a:cubicBezTo>
                  <a:cubicBezTo>
                    <a:pt x="1" y="32"/>
                    <a:pt x="2" y="31"/>
                    <a:pt x="3" y="32"/>
                  </a:cubicBezTo>
                  <a:cubicBezTo>
                    <a:pt x="3" y="33"/>
                    <a:pt x="4" y="32"/>
                    <a:pt x="4" y="33"/>
                  </a:cubicBezTo>
                  <a:cubicBezTo>
                    <a:pt x="5" y="33"/>
                    <a:pt x="7" y="33"/>
                    <a:pt x="9" y="32"/>
                  </a:cubicBezTo>
                  <a:cubicBezTo>
                    <a:pt x="10" y="30"/>
                    <a:pt x="10" y="29"/>
                    <a:pt x="10" y="29"/>
                  </a:cubicBezTo>
                  <a:cubicBezTo>
                    <a:pt x="11" y="29"/>
                    <a:pt x="11" y="27"/>
                    <a:pt x="11" y="27"/>
                  </a:cubicBezTo>
                  <a:cubicBezTo>
                    <a:pt x="12" y="26"/>
                    <a:pt x="12" y="25"/>
                    <a:pt x="14" y="25"/>
                  </a:cubicBezTo>
                  <a:cubicBezTo>
                    <a:pt x="16" y="25"/>
                    <a:pt x="15" y="25"/>
                    <a:pt x="15" y="24"/>
                  </a:cubicBezTo>
                  <a:cubicBezTo>
                    <a:pt x="15" y="23"/>
                    <a:pt x="16" y="23"/>
                    <a:pt x="16" y="22"/>
                  </a:cubicBezTo>
                  <a:cubicBezTo>
                    <a:pt x="16" y="20"/>
                    <a:pt x="19" y="19"/>
                    <a:pt x="18" y="19"/>
                  </a:cubicBezTo>
                  <a:cubicBezTo>
                    <a:pt x="18" y="18"/>
                    <a:pt x="19" y="17"/>
                    <a:pt x="18" y="17"/>
                  </a:cubicBezTo>
                  <a:close/>
                  <a:moveTo>
                    <a:pt x="3" y="34"/>
                  </a:moveTo>
                  <a:cubicBezTo>
                    <a:pt x="3" y="35"/>
                    <a:pt x="4" y="34"/>
                    <a:pt x="4" y="33"/>
                  </a:cubicBezTo>
                  <a:cubicBezTo>
                    <a:pt x="3" y="33"/>
                    <a:pt x="2" y="34"/>
                    <a:pt x="3" y="34"/>
                  </a:cubicBezTo>
                  <a:close/>
                  <a:moveTo>
                    <a:pt x="26" y="8"/>
                  </a:moveTo>
                  <a:cubicBezTo>
                    <a:pt x="26" y="9"/>
                    <a:pt x="25" y="8"/>
                    <a:pt x="24" y="8"/>
                  </a:cubicBezTo>
                  <a:cubicBezTo>
                    <a:pt x="23" y="8"/>
                    <a:pt x="23" y="8"/>
                    <a:pt x="23" y="7"/>
                  </a:cubicBezTo>
                  <a:cubicBezTo>
                    <a:pt x="23" y="6"/>
                    <a:pt x="22" y="5"/>
                    <a:pt x="22" y="5"/>
                  </a:cubicBezTo>
                  <a:cubicBezTo>
                    <a:pt x="21" y="5"/>
                    <a:pt x="22" y="6"/>
                    <a:pt x="21" y="6"/>
                  </a:cubicBezTo>
                  <a:cubicBezTo>
                    <a:pt x="21" y="7"/>
                    <a:pt x="21" y="6"/>
                    <a:pt x="21" y="6"/>
                  </a:cubicBezTo>
                  <a:cubicBezTo>
                    <a:pt x="20" y="6"/>
                    <a:pt x="20" y="5"/>
                    <a:pt x="20" y="4"/>
                  </a:cubicBezTo>
                  <a:cubicBezTo>
                    <a:pt x="20" y="3"/>
                    <a:pt x="19" y="3"/>
                    <a:pt x="19" y="2"/>
                  </a:cubicBezTo>
                  <a:cubicBezTo>
                    <a:pt x="19" y="1"/>
                    <a:pt x="17" y="0"/>
                    <a:pt x="16" y="0"/>
                  </a:cubicBezTo>
                  <a:cubicBezTo>
                    <a:pt x="15" y="0"/>
                    <a:pt x="16" y="2"/>
                    <a:pt x="17" y="2"/>
                  </a:cubicBezTo>
                  <a:cubicBezTo>
                    <a:pt x="17" y="3"/>
                    <a:pt x="18" y="4"/>
                    <a:pt x="18" y="4"/>
                  </a:cubicBezTo>
                  <a:cubicBezTo>
                    <a:pt x="18" y="4"/>
                    <a:pt x="19" y="6"/>
                    <a:pt x="20" y="6"/>
                  </a:cubicBezTo>
                  <a:cubicBezTo>
                    <a:pt x="20" y="6"/>
                    <a:pt x="19" y="8"/>
                    <a:pt x="19" y="9"/>
                  </a:cubicBezTo>
                  <a:cubicBezTo>
                    <a:pt x="19" y="11"/>
                    <a:pt x="18" y="10"/>
                    <a:pt x="17" y="11"/>
                  </a:cubicBezTo>
                  <a:cubicBezTo>
                    <a:pt x="17" y="12"/>
                    <a:pt x="19" y="13"/>
                    <a:pt x="20" y="14"/>
                  </a:cubicBezTo>
                  <a:cubicBezTo>
                    <a:pt x="22" y="15"/>
                    <a:pt x="19" y="17"/>
                    <a:pt x="20" y="18"/>
                  </a:cubicBezTo>
                  <a:cubicBezTo>
                    <a:pt x="20" y="18"/>
                    <a:pt x="21" y="19"/>
                    <a:pt x="22" y="18"/>
                  </a:cubicBezTo>
                  <a:cubicBezTo>
                    <a:pt x="23" y="18"/>
                    <a:pt x="24" y="15"/>
                    <a:pt x="24" y="15"/>
                  </a:cubicBezTo>
                  <a:cubicBezTo>
                    <a:pt x="25" y="14"/>
                    <a:pt x="25" y="13"/>
                    <a:pt x="25" y="12"/>
                  </a:cubicBezTo>
                  <a:cubicBezTo>
                    <a:pt x="26" y="12"/>
                    <a:pt x="26" y="12"/>
                    <a:pt x="27" y="12"/>
                  </a:cubicBezTo>
                  <a:cubicBezTo>
                    <a:pt x="27" y="12"/>
                    <a:pt x="27" y="10"/>
                    <a:pt x="28" y="10"/>
                  </a:cubicBezTo>
                  <a:cubicBezTo>
                    <a:pt x="28" y="10"/>
                    <a:pt x="28" y="9"/>
                    <a:pt x="28" y="8"/>
                  </a:cubicBezTo>
                  <a:cubicBezTo>
                    <a:pt x="29" y="7"/>
                    <a:pt x="27" y="8"/>
                    <a:pt x="26"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4" name="Freeform 336">
              <a:extLst>
                <a:ext uri="{FF2B5EF4-FFF2-40B4-BE49-F238E27FC236}">
                  <a16:creationId xmlns:a16="http://schemas.microsoft.com/office/drawing/2014/main" id="{F291E5BA-8299-458F-A1AA-BE1972B7A7EE}"/>
                </a:ext>
              </a:extLst>
            </p:cNvPr>
            <p:cNvSpPr>
              <a:spLocks noEditPoints="1"/>
            </p:cNvSpPr>
            <p:nvPr/>
          </p:nvSpPr>
          <p:spPr bwMode="auto">
            <a:xfrm>
              <a:off x="-2043113" y="2371725"/>
              <a:ext cx="25400" cy="22225"/>
            </a:xfrm>
            <a:custGeom>
              <a:avLst/>
              <a:gdLst>
                <a:gd name="T0" fmla="*/ 1 w 7"/>
                <a:gd name="T1" fmla="*/ 5 h 6"/>
                <a:gd name="T2" fmla="*/ 4 w 7"/>
                <a:gd name="T3" fmla="*/ 4 h 6"/>
                <a:gd name="T4" fmla="*/ 1 w 7"/>
                <a:gd name="T5" fmla="*/ 5 h 6"/>
                <a:gd name="T6" fmla="*/ 4 w 7"/>
                <a:gd name="T7" fmla="*/ 2 h 6"/>
                <a:gd name="T8" fmla="*/ 7 w 7"/>
                <a:gd name="T9" fmla="*/ 1 h 6"/>
                <a:gd name="T10" fmla="*/ 4 w 7"/>
                <a:gd name="T11" fmla="*/ 2 h 6"/>
              </a:gdLst>
              <a:ahLst/>
              <a:cxnLst>
                <a:cxn ang="0">
                  <a:pos x="T0" y="T1"/>
                </a:cxn>
                <a:cxn ang="0">
                  <a:pos x="T2" y="T3"/>
                </a:cxn>
                <a:cxn ang="0">
                  <a:pos x="T4" y="T5"/>
                </a:cxn>
                <a:cxn ang="0">
                  <a:pos x="T6" y="T7"/>
                </a:cxn>
                <a:cxn ang="0">
                  <a:pos x="T8" y="T9"/>
                </a:cxn>
                <a:cxn ang="0">
                  <a:pos x="T10" y="T11"/>
                </a:cxn>
              </a:cxnLst>
              <a:rect l="0" t="0" r="r" b="b"/>
              <a:pathLst>
                <a:path w="7" h="6">
                  <a:moveTo>
                    <a:pt x="1" y="5"/>
                  </a:moveTo>
                  <a:cubicBezTo>
                    <a:pt x="2" y="6"/>
                    <a:pt x="4" y="6"/>
                    <a:pt x="4" y="4"/>
                  </a:cubicBezTo>
                  <a:cubicBezTo>
                    <a:pt x="4" y="3"/>
                    <a:pt x="0" y="4"/>
                    <a:pt x="1" y="5"/>
                  </a:cubicBezTo>
                  <a:close/>
                  <a:moveTo>
                    <a:pt x="4" y="2"/>
                  </a:moveTo>
                  <a:cubicBezTo>
                    <a:pt x="5" y="2"/>
                    <a:pt x="7" y="2"/>
                    <a:pt x="7" y="1"/>
                  </a:cubicBezTo>
                  <a:cubicBezTo>
                    <a:pt x="7" y="0"/>
                    <a:pt x="3" y="2"/>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5" name="Freeform 337">
              <a:extLst>
                <a:ext uri="{FF2B5EF4-FFF2-40B4-BE49-F238E27FC236}">
                  <a16:creationId xmlns:a16="http://schemas.microsoft.com/office/drawing/2014/main" id="{9B53E7CE-47A4-4494-9AAE-42C12DD8AF01}"/>
                </a:ext>
              </a:extLst>
            </p:cNvPr>
            <p:cNvSpPr>
              <a:spLocks/>
            </p:cNvSpPr>
            <p:nvPr/>
          </p:nvSpPr>
          <p:spPr bwMode="auto">
            <a:xfrm>
              <a:off x="-3082925" y="1846263"/>
              <a:ext cx="119062" cy="79375"/>
            </a:xfrm>
            <a:custGeom>
              <a:avLst/>
              <a:gdLst>
                <a:gd name="T0" fmla="*/ 33 w 33"/>
                <a:gd name="T1" fmla="*/ 14 h 22"/>
                <a:gd name="T2" fmla="*/ 31 w 33"/>
                <a:gd name="T3" fmla="*/ 13 h 22"/>
                <a:gd name="T4" fmla="*/ 28 w 33"/>
                <a:gd name="T5" fmla="*/ 11 h 22"/>
                <a:gd name="T6" fmla="*/ 26 w 33"/>
                <a:gd name="T7" fmla="*/ 10 h 22"/>
                <a:gd name="T8" fmla="*/ 23 w 33"/>
                <a:gd name="T9" fmla="*/ 8 h 22"/>
                <a:gd name="T10" fmla="*/ 22 w 33"/>
                <a:gd name="T11" fmla="*/ 6 h 22"/>
                <a:gd name="T12" fmla="*/ 21 w 33"/>
                <a:gd name="T13" fmla="*/ 5 h 22"/>
                <a:gd name="T14" fmla="*/ 18 w 33"/>
                <a:gd name="T15" fmla="*/ 4 h 22"/>
                <a:gd name="T16" fmla="*/ 17 w 33"/>
                <a:gd name="T17" fmla="*/ 2 h 22"/>
                <a:gd name="T18" fmla="*/ 15 w 33"/>
                <a:gd name="T19" fmla="*/ 1 h 22"/>
                <a:gd name="T20" fmla="*/ 14 w 33"/>
                <a:gd name="T21" fmla="*/ 1 h 22"/>
                <a:gd name="T22" fmla="*/ 13 w 33"/>
                <a:gd name="T23" fmla="*/ 1 h 22"/>
                <a:gd name="T24" fmla="*/ 12 w 33"/>
                <a:gd name="T25" fmla="*/ 2 h 22"/>
                <a:gd name="T26" fmla="*/ 10 w 33"/>
                <a:gd name="T27" fmla="*/ 3 h 22"/>
                <a:gd name="T28" fmla="*/ 10 w 33"/>
                <a:gd name="T29" fmla="*/ 5 h 22"/>
                <a:gd name="T30" fmla="*/ 8 w 33"/>
                <a:gd name="T31" fmla="*/ 4 h 22"/>
                <a:gd name="T32" fmla="*/ 6 w 33"/>
                <a:gd name="T33" fmla="*/ 4 h 22"/>
                <a:gd name="T34" fmla="*/ 3 w 33"/>
                <a:gd name="T35" fmla="*/ 2 h 22"/>
                <a:gd name="T36" fmla="*/ 1 w 33"/>
                <a:gd name="T37" fmla="*/ 3 h 22"/>
                <a:gd name="T38" fmla="*/ 2 w 33"/>
                <a:gd name="T39" fmla="*/ 2 h 22"/>
                <a:gd name="T40" fmla="*/ 4 w 33"/>
                <a:gd name="T41" fmla="*/ 5 h 22"/>
                <a:gd name="T42" fmla="*/ 5 w 33"/>
                <a:gd name="T43" fmla="*/ 6 h 22"/>
                <a:gd name="T44" fmla="*/ 3 w 33"/>
                <a:gd name="T45" fmla="*/ 6 h 22"/>
                <a:gd name="T46" fmla="*/ 0 w 33"/>
                <a:gd name="T47" fmla="*/ 6 h 22"/>
                <a:gd name="T48" fmla="*/ 1 w 33"/>
                <a:gd name="T49" fmla="*/ 8 h 22"/>
                <a:gd name="T50" fmla="*/ 1 w 33"/>
                <a:gd name="T51" fmla="*/ 10 h 22"/>
                <a:gd name="T52" fmla="*/ 2 w 33"/>
                <a:gd name="T53" fmla="*/ 10 h 22"/>
                <a:gd name="T54" fmla="*/ 3 w 33"/>
                <a:gd name="T55" fmla="*/ 12 h 22"/>
                <a:gd name="T56" fmla="*/ 3 w 33"/>
                <a:gd name="T57" fmla="*/ 15 h 22"/>
                <a:gd name="T58" fmla="*/ 5 w 33"/>
                <a:gd name="T59" fmla="*/ 15 h 22"/>
                <a:gd name="T60" fmla="*/ 7 w 33"/>
                <a:gd name="T61" fmla="*/ 13 h 22"/>
                <a:gd name="T62" fmla="*/ 9 w 33"/>
                <a:gd name="T63" fmla="*/ 13 h 22"/>
                <a:gd name="T64" fmla="*/ 11 w 33"/>
                <a:gd name="T65" fmla="*/ 13 h 22"/>
                <a:gd name="T66" fmla="*/ 13 w 33"/>
                <a:gd name="T67" fmla="*/ 14 h 22"/>
                <a:gd name="T68" fmla="*/ 14 w 33"/>
                <a:gd name="T69" fmla="*/ 15 h 22"/>
                <a:gd name="T70" fmla="*/ 16 w 33"/>
                <a:gd name="T71" fmla="*/ 15 h 22"/>
                <a:gd name="T72" fmla="*/ 17 w 33"/>
                <a:gd name="T73" fmla="*/ 16 h 22"/>
                <a:gd name="T74" fmla="*/ 19 w 33"/>
                <a:gd name="T75" fmla="*/ 17 h 22"/>
                <a:gd name="T76" fmla="*/ 20 w 33"/>
                <a:gd name="T77" fmla="*/ 18 h 22"/>
                <a:gd name="T78" fmla="*/ 21 w 33"/>
                <a:gd name="T79" fmla="*/ 21 h 22"/>
                <a:gd name="T80" fmla="*/ 21 w 33"/>
                <a:gd name="T81" fmla="*/ 20 h 22"/>
                <a:gd name="T82" fmla="*/ 23 w 33"/>
                <a:gd name="T83" fmla="*/ 21 h 22"/>
                <a:gd name="T84" fmla="*/ 25 w 33"/>
                <a:gd name="T85" fmla="*/ 20 h 22"/>
                <a:gd name="T86" fmla="*/ 28 w 33"/>
                <a:gd name="T87" fmla="*/ 18 h 22"/>
                <a:gd name="T88" fmla="*/ 30 w 33"/>
                <a:gd name="T89" fmla="*/ 16 h 22"/>
                <a:gd name="T90" fmla="*/ 31 w 33"/>
                <a:gd name="T91" fmla="*/ 15 h 22"/>
                <a:gd name="T92" fmla="*/ 33 w 33"/>
                <a:gd name="T93" fmla="*/ 15 h 22"/>
                <a:gd name="T94" fmla="*/ 33 w 33"/>
                <a:gd name="T9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22">
                  <a:moveTo>
                    <a:pt x="33" y="14"/>
                  </a:moveTo>
                  <a:cubicBezTo>
                    <a:pt x="33" y="14"/>
                    <a:pt x="31" y="13"/>
                    <a:pt x="31" y="13"/>
                  </a:cubicBezTo>
                  <a:cubicBezTo>
                    <a:pt x="30" y="13"/>
                    <a:pt x="29" y="12"/>
                    <a:pt x="28" y="11"/>
                  </a:cubicBezTo>
                  <a:cubicBezTo>
                    <a:pt x="28" y="11"/>
                    <a:pt x="26" y="11"/>
                    <a:pt x="26" y="10"/>
                  </a:cubicBezTo>
                  <a:cubicBezTo>
                    <a:pt x="25" y="9"/>
                    <a:pt x="24" y="9"/>
                    <a:pt x="23" y="8"/>
                  </a:cubicBezTo>
                  <a:cubicBezTo>
                    <a:pt x="23" y="8"/>
                    <a:pt x="23" y="7"/>
                    <a:pt x="22" y="6"/>
                  </a:cubicBezTo>
                  <a:cubicBezTo>
                    <a:pt x="22" y="6"/>
                    <a:pt x="22" y="5"/>
                    <a:pt x="21" y="5"/>
                  </a:cubicBezTo>
                  <a:cubicBezTo>
                    <a:pt x="21" y="5"/>
                    <a:pt x="18" y="5"/>
                    <a:pt x="18" y="4"/>
                  </a:cubicBezTo>
                  <a:cubicBezTo>
                    <a:pt x="18" y="4"/>
                    <a:pt x="18" y="2"/>
                    <a:pt x="17" y="2"/>
                  </a:cubicBezTo>
                  <a:cubicBezTo>
                    <a:pt x="17" y="2"/>
                    <a:pt x="16" y="2"/>
                    <a:pt x="15" y="1"/>
                  </a:cubicBezTo>
                  <a:cubicBezTo>
                    <a:pt x="15" y="1"/>
                    <a:pt x="14" y="0"/>
                    <a:pt x="14" y="1"/>
                  </a:cubicBezTo>
                  <a:cubicBezTo>
                    <a:pt x="14" y="1"/>
                    <a:pt x="13" y="1"/>
                    <a:pt x="13" y="1"/>
                  </a:cubicBezTo>
                  <a:cubicBezTo>
                    <a:pt x="13" y="1"/>
                    <a:pt x="13" y="2"/>
                    <a:pt x="12" y="2"/>
                  </a:cubicBezTo>
                  <a:cubicBezTo>
                    <a:pt x="11" y="2"/>
                    <a:pt x="10" y="3"/>
                    <a:pt x="10" y="3"/>
                  </a:cubicBezTo>
                  <a:cubicBezTo>
                    <a:pt x="10" y="4"/>
                    <a:pt x="10" y="5"/>
                    <a:pt x="10" y="5"/>
                  </a:cubicBezTo>
                  <a:cubicBezTo>
                    <a:pt x="9" y="5"/>
                    <a:pt x="8" y="4"/>
                    <a:pt x="8" y="4"/>
                  </a:cubicBezTo>
                  <a:cubicBezTo>
                    <a:pt x="8" y="4"/>
                    <a:pt x="7" y="5"/>
                    <a:pt x="6" y="4"/>
                  </a:cubicBezTo>
                  <a:cubicBezTo>
                    <a:pt x="5" y="3"/>
                    <a:pt x="4" y="2"/>
                    <a:pt x="3" y="2"/>
                  </a:cubicBezTo>
                  <a:cubicBezTo>
                    <a:pt x="3" y="2"/>
                    <a:pt x="0" y="2"/>
                    <a:pt x="1" y="3"/>
                  </a:cubicBezTo>
                  <a:cubicBezTo>
                    <a:pt x="1" y="3"/>
                    <a:pt x="1" y="2"/>
                    <a:pt x="2" y="2"/>
                  </a:cubicBezTo>
                  <a:cubicBezTo>
                    <a:pt x="4" y="3"/>
                    <a:pt x="3" y="4"/>
                    <a:pt x="4" y="5"/>
                  </a:cubicBezTo>
                  <a:cubicBezTo>
                    <a:pt x="5" y="5"/>
                    <a:pt x="6" y="6"/>
                    <a:pt x="5" y="6"/>
                  </a:cubicBezTo>
                  <a:cubicBezTo>
                    <a:pt x="4" y="6"/>
                    <a:pt x="3" y="7"/>
                    <a:pt x="3" y="6"/>
                  </a:cubicBezTo>
                  <a:cubicBezTo>
                    <a:pt x="2" y="6"/>
                    <a:pt x="1" y="5"/>
                    <a:pt x="0" y="6"/>
                  </a:cubicBezTo>
                  <a:cubicBezTo>
                    <a:pt x="0" y="7"/>
                    <a:pt x="0" y="8"/>
                    <a:pt x="1" y="8"/>
                  </a:cubicBezTo>
                  <a:cubicBezTo>
                    <a:pt x="2" y="8"/>
                    <a:pt x="2" y="9"/>
                    <a:pt x="1" y="10"/>
                  </a:cubicBezTo>
                  <a:cubicBezTo>
                    <a:pt x="0" y="11"/>
                    <a:pt x="2" y="10"/>
                    <a:pt x="2" y="10"/>
                  </a:cubicBezTo>
                  <a:cubicBezTo>
                    <a:pt x="3" y="11"/>
                    <a:pt x="3" y="11"/>
                    <a:pt x="3" y="12"/>
                  </a:cubicBezTo>
                  <a:cubicBezTo>
                    <a:pt x="3" y="13"/>
                    <a:pt x="3" y="14"/>
                    <a:pt x="3" y="15"/>
                  </a:cubicBezTo>
                  <a:cubicBezTo>
                    <a:pt x="4" y="15"/>
                    <a:pt x="5" y="15"/>
                    <a:pt x="5" y="15"/>
                  </a:cubicBezTo>
                  <a:cubicBezTo>
                    <a:pt x="5" y="14"/>
                    <a:pt x="6" y="13"/>
                    <a:pt x="7" y="13"/>
                  </a:cubicBezTo>
                  <a:cubicBezTo>
                    <a:pt x="8" y="13"/>
                    <a:pt x="8" y="14"/>
                    <a:pt x="9" y="13"/>
                  </a:cubicBezTo>
                  <a:cubicBezTo>
                    <a:pt x="9" y="13"/>
                    <a:pt x="11" y="13"/>
                    <a:pt x="11" y="13"/>
                  </a:cubicBezTo>
                  <a:cubicBezTo>
                    <a:pt x="12" y="14"/>
                    <a:pt x="13" y="14"/>
                    <a:pt x="13" y="14"/>
                  </a:cubicBezTo>
                  <a:cubicBezTo>
                    <a:pt x="13" y="14"/>
                    <a:pt x="13" y="15"/>
                    <a:pt x="14" y="15"/>
                  </a:cubicBezTo>
                  <a:cubicBezTo>
                    <a:pt x="15" y="15"/>
                    <a:pt x="16" y="15"/>
                    <a:pt x="16" y="15"/>
                  </a:cubicBezTo>
                  <a:cubicBezTo>
                    <a:pt x="16" y="16"/>
                    <a:pt x="17" y="16"/>
                    <a:pt x="17" y="16"/>
                  </a:cubicBezTo>
                  <a:cubicBezTo>
                    <a:pt x="18" y="16"/>
                    <a:pt x="18" y="17"/>
                    <a:pt x="19" y="17"/>
                  </a:cubicBezTo>
                  <a:cubicBezTo>
                    <a:pt x="19" y="17"/>
                    <a:pt x="20" y="17"/>
                    <a:pt x="20" y="18"/>
                  </a:cubicBezTo>
                  <a:cubicBezTo>
                    <a:pt x="20" y="18"/>
                    <a:pt x="20" y="20"/>
                    <a:pt x="21" y="21"/>
                  </a:cubicBezTo>
                  <a:cubicBezTo>
                    <a:pt x="21" y="20"/>
                    <a:pt x="21" y="20"/>
                    <a:pt x="21" y="20"/>
                  </a:cubicBezTo>
                  <a:cubicBezTo>
                    <a:pt x="21" y="21"/>
                    <a:pt x="23" y="20"/>
                    <a:pt x="23" y="21"/>
                  </a:cubicBezTo>
                  <a:cubicBezTo>
                    <a:pt x="23" y="22"/>
                    <a:pt x="25" y="21"/>
                    <a:pt x="25" y="20"/>
                  </a:cubicBezTo>
                  <a:cubicBezTo>
                    <a:pt x="25" y="19"/>
                    <a:pt x="28" y="19"/>
                    <a:pt x="28" y="18"/>
                  </a:cubicBezTo>
                  <a:cubicBezTo>
                    <a:pt x="28" y="17"/>
                    <a:pt x="29" y="16"/>
                    <a:pt x="30" y="16"/>
                  </a:cubicBezTo>
                  <a:cubicBezTo>
                    <a:pt x="30" y="16"/>
                    <a:pt x="31" y="15"/>
                    <a:pt x="31" y="15"/>
                  </a:cubicBezTo>
                  <a:cubicBezTo>
                    <a:pt x="32" y="15"/>
                    <a:pt x="32" y="15"/>
                    <a:pt x="33" y="15"/>
                  </a:cubicBezTo>
                  <a:lnTo>
                    <a:pt x="33" y="14"/>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6" name="Freeform 338">
              <a:extLst>
                <a:ext uri="{FF2B5EF4-FFF2-40B4-BE49-F238E27FC236}">
                  <a16:creationId xmlns:a16="http://schemas.microsoft.com/office/drawing/2014/main" id="{4633D956-2351-4497-A4A0-3E7D45D85DB5}"/>
                </a:ext>
              </a:extLst>
            </p:cNvPr>
            <p:cNvSpPr>
              <a:spLocks/>
            </p:cNvSpPr>
            <p:nvPr/>
          </p:nvSpPr>
          <p:spPr bwMode="auto">
            <a:xfrm>
              <a:off x="-3155950" y="1874838"/>
              <a:ext cx="166687" cy="139700"/>
            </a:xfrm>
            <a:custGeom>
              <a:avLst/>
              <a:gdLst>
                <a:gd name="T0" fmla="*/ 44 w 46"/>
                <a:gd name="T1" fmla="*/ 34 h 39"/>
                <a:gd name="T2" fmla="*/ 43 w 46"/>
                <a:gd name="T3" fmla="*/ 31 h 39"/>
                <a:gd name="T4" fmla="*/ 41 w 46"/>
                <a:gd name="T5" fmla="*/ 29 h 39"/>
                <a:gd name="T6" fmla="*/ 39 w 46"/>
                <a:gd name="T7" fmla="*/ 27 h 39"/>
                <a:gd name="T8" fmla="*/ 42 w 46"/>
                <a:gd name="T9" fmla="*/ 24 h 39"/>
                <a:gd name="T10" fmla="*/ 39 w 46"/>
                <a:gd name="T11" fmla="*/ 23 h 39"/>
                <a:gd name="T12" fmla="*/ 39 w 46"/>
                <a:gd name="T13" fmla="*/ 20 h 39"/>
                <a:gd name="T14" fmla="*/ 39 w 46"/>
                <a:gd name="T15" fmla="*/ 17 h 39"/>
                <a:gd name="T16" fmla="*/ 39 w 46"/>
                <a:gd name="T17" fmla="*/ 15 h 39"/>
                <a:gd name="T18" fmla="*/ 40 w 46"/>
                <a:gd name="T19" fmla="*/ 14 h 39"/>
                <a:gd name="T20" fmla="*/ 41 w 46"/>
                <a:gd name="T21" fmla="*/ 13 h 39"/>
                <a:gd name="T22" fmla="*/ 40 w 46"/>
                <a:gd name="T23" fmla="*/ 10 h 39"/>
                <a:gd name="T24" fmla="*/ 39 w 46"/>
                <a:gd name="T25" fmla="*/ 9 h 39"/>
                <a:gd name="T26" fmla="*/ 37 w 46"/>
                <a:gd name="T27" fmla="*/ 8 h 39"/>
                <a:gd name="T28" fmla="*/ 36 w 46"/>
                <a:gd name="T29" fmla="*/ 7 h 39"/>
                <a:gd name="T30" fmla="*/ 34 w 46"/>
                <a:gd name="T31" fmla="*/ 7 h 39"/>
                <a:gd name="T32" fmla="*/ 33 w 46"/>
                <a:gd name="T33" fmla="*/ 6 h 39"/>
                <a:gd name="T34" fmla="*/ 31 w 46"/>
                <a:gd name="T35" fmla="*/ 5 h 39"/>
                <a:gd name="T36" fmla="*/ 29 w 46"/>
                <a:gd name="T37" fmla="*/ 5 h 39"/>
                <a:gd name="T38" fmla="*/ 27 w 46"/>
                <a:gd name="T39" fmla="*/ 5 h 39"/>
                <a:gd name="T40" fmla="*/ 25 w 46"/>
                <a:gd name="T41" fmla="*/ 7 h 39"/>
                <a:gd name="T42" fmla="*/ 23 w 46"/>
                <a:gd name="T43" fmla="*/ 7 h 39"/>
                <a:gd name="T44" fmla="*/ 23 w 46"/>
                <a:gd name="T45" fmla="*/ 9 h 39"/>
                <a:gd name="T46" fmla="*/ 18 w 46"/>
                <a:gd name="T47" fmla="*/ 10 h 39"/>
                <a:gd name="T48" fmla="*/ 14 w 46"/>
                <a:gd name="T49" fmla="*/ 7 h 39"/>
                <a:gd name="T50" fmla="*/ 11 w 46"/>
                <a:gd name="T51" fmla="*/ 4 h 39"/>
                <a:gd name="T52" fmla="*/ 9 w 46"/>
                <a:gd name="T53" fmla="*/ 3 h 39"/>
                <a:gd name="T54" fmla="*/ 9 w 46"/>
                <a:gd name="T55" fmla="*/ 1 h 39"/>
                <a:gd name="T56" fmla="*/ 4 w 46"/>
                <a:gd name="T57" fmla="*/ 3 h 39"/>
                <a:gd name="T58" fmla="*/ 2 w 46"/>
                <a:gd name="T59" fmla="*/ 2 h 39"/>
                <a:gd name="T60" fmla="*/ 1 w 46"/>
                <a:gd name="T61" fmla="*/ 0 h 39"/>
                <a:gd name="T62" fmla="*/ 0 w 46"/>
                <a:gd name="T63" fmla="*/ 2 h 39"/>
                <a:gd name="T64" fmla="*/ 0 w 46"/>
                <a:gd name="T65" fmla="*/ 3 h 39"/>
                <a:gd name="T66" fmla="*/ 0 w 46"/>
                <a:gd name="T67" fmla="*/ 6 h 39"/>
                <a:gd name="T68" fmla="*/ 1 w 46"/>
                <a:gd name="T69" fmla="*/ 8 h 39"/>
                <a:gd name="T70" fmla="*/ 2 w 46"/>
                <a:gd name="T71" fmla="*/ 10 h 39"/>
                <a:gd name="T72" fmla="*/ 3 w 46"/>
                <a:gd name="T73" fmla="*/ 11 h 39"/>
                <a:gd name="T74" fmla="*/ 4 w 46"/>
                <a:gd name="T75" fmla="*/ 12 h 39"/>
                <a:gd name="T76" fmla="*/ 4 w 46"/>
                <a:gd name="T77" fmla="*/ 13 h 39"/>
                <a:gd name="T78" fmla="*/ 3 w 46"/>
                <a:gd name="T79" fmla="*/ 15 h 39"/>
                <a:gd name="T80" fmla="*/ 3 w 46"/>
                <a:gd name="T81" fmla="*/ 17 h 39"/>
                <a:gd name="T82" fmla="*/ 5 w 46"/>
                <a:gd name="T83" fmla="*/ 18 h 39"/>
                <a:gd name="T84" fmla="*/ 7 w 46"/>
                <a:gd name="T85" fmla="*/ 20 h 39"/>
                <a:gd name="T86" fmla="*/ 8 w 46"/>
                <a:gd name="T87" fmla="*/ 22 h 39"/>
                <a:gd name="T88" fmla="*/ 8 w 46"/>
                <a:gd name="T89" fmla="*/ 23 h 39"/>
                <a:gd name="T90" fmla="*/ 9 w 46"/>
                <a:gd name="T91" fmla="*/ 25 h 39"/>
                <a:gd name="T92" fmla="*/ 10 w 46"/>
                <a:gd name="T93" fmla="*/ 27 h 39"/>
                <a:gd name="T94" fmla="*/ 11 w 46"/>
                <a:gd name="T95" fmla="*/ 26 h 39"/>
                <a:gd name="T96" fmla="*/ 12 w 46"/>
                <a:gd name="T97" fmla="*/ 26 h 39"/>
                <a:gd name="T98" fmla="*/ 13 w 46"/>
                <a:gd name="T99" fmla="*/ 26 h 39"/>
                <a:gd name="T100" fmla="*/ 16 w 46"/>
                <a:gd name="T101" fmla="*/ 30 h 39"/>
                <a:gd name="T102" fmla="*/ 17 w 46"/>
                <a:gd name="T103" fmla="*/ 32 h 39"/>
                <a:gd name="T104" fmla="*/ 20 w 46"/>
                <a:gd name="T105" fmla="*/ 33 h 39"/>
                <a:gd name="T106" fmla="*/ 25 w 46"/>
                <a:gd name="T107" fmla="*/ 35 h 39"/>
                <a:gd name="T108" fmla="*/ 29 w 46"/>
                <a:gd name="T109" fmla="*/ 34 h 39"/>
                <a:gd name="T110" fmla="*/ 31 w 46"/>
                <a:gd name="T111" fmla="*/ 37 h 39"/>
                <a:gd name="T112" fmla="*/ 39 w 46"/>
                <a:gd name="T113" fmla="*/ 39 h 39"/>
                <a:gd name="T114" fmla="*/ 41 w 46"/>
                <a:gd name="T115" fmla="*/ 39 h 39"/>
                <a:gd name="T116" fmla="*/ 41 w 46"/>
                <a:gd name="T117" fmla="*/ 38 h 39"/>
                <a:gd name="T118" fmla="*/ 43 w 46"/>
                <a:gd name="T119" fmla="*/ 36 h 39"/>
                <a:gd name="T120" fmla="*/ 45 w 46"/>
                <a:gd name="T121" fmla="*/ 35 h 39"/>
                <a:gd name="T122" fmla="*/ 44 w 46"/>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39">
                  <a:moveTo>
                    <a:pt x="44" y="34"/>
                  </a:moveTo>
                  <a:cubicBezTo>
                    <a:pt x="44" y="33"/>
                    <a:pt x="44" y="32"/>
                    <a:pt x="43" y="31"/>
                  </a:cubicBezTo>
                  <a:cubicBezTo>
                    <a:pt x="42" y="31"/>
                    <a:pt x="41" y="30"/>
                    <a:pt x="41" y="29"/>
                  </a:cubicBezTo>
                  <a:cubicBezTo>
                    <a:pt x="41" y="28"/>
                    <a:pt x="39" y="28"/>
                    <a:pt x="39" y="27"/>
                  </a:cubicBezTo>
                  <a:cubicBezTo>
                    <a:pt x="39" y="27"/>
                    <a:pt x="42" y="25"/>
                    <a:pt x="42" y="24"/>
                  </a:cubicBezTo>
                  <a:cubicBezTo>
                    <a:pt x="41" y="23"/>
                    <a:pt x="40" y="23"/>
                    <a:pt x="39" y="23"/>
                  </a:cubicBezTo>
                  <a:cubicBezTo>
                    <a:pt x="39" y="22"/>
                    <a:pt x="39" y="21"/>
                    <a:pt x="39" y="20"/>
                  </a:cubicBezTo>
                  <a:cubicBezTo>
                    <a:pt x="39" y="19"/>
                    <a:pt x="39" y="18"/>
                    <a:pt x="39" y="17"/>
                  </a:cubicBezTo>
                  <a:cubicBezTo>
                    <a:pt x="39" y="17"/>
                    <a:pt x="39" y="16"/>
                    <a:pt x="39" y="15"/>
                  </a:cubicBezTo>
                  <a:cubicBezTo>
                    <a:pt x="39" y="15"/>
                    <a:pt x="40" y="14"/>
                    <a:pt x="40" y="14"/>
                  </a:cubicBezTo>
                  <a:cubicBezTo>
                    <a:pt x="40" y="13"/>
                    <a:pt x="40" y="13"/>
                    <a:pt x="41" y="13"/>
                  </a:cubicBezTo>
                  <a:cubicBezTo>
                    <a:pt x="40" y="12"/>
                    <a:pt x="40" y="10"/>
                    <a:pt x="40" y="10"/>
                  </a:cubicBezTo>
                  <a:cubicBezTo>
                    <a:pt x="40" y="9"/>
                    <a:pt x="39" y="9"/>
                    <a:pt x="39" y="9"/>
                  </a:cubicBezTo>
                  <a:cubicBezTo>
                    <a:pt x="38" y="9"/>
                    <a:pt x="38" y="8"/>
                    <a:pt x="37" y="8"/>
                  </a:cubicBezTo>
                  <a:cubicBezTo>
                    <a:pt x="37" y="8"/>
                    <a:pt x="36" y="8"/>
                    <a:pt x="36" y="7"/>
                  </a:cubicBezTo>
                  <a:cubicBezTo>
                    <a:pt x="36" y="7"/>
                    <a:pt x="35" y="7"/>
                    <a:pt x="34" y="7"/>
                  </a:cubicBezTo>
                  <a:cubicBezTo>
                    <a:pt x="33" y="7"/>
                    <a:pt x="33" y="6"/>
                    <a:pt x="33" y="6"/>
                  </a:cubicBezTo>
                  <a:cubicBezTo>
                    <a:pt x="33" y="6"/>
                    <a:pt x="32" y="6"/>
                    <a:pt x="31" y="5"/>
                  </a:cubicBezTo>
                  <a:cubicBezTo>
                    <a:pt x="31" y="5"/>
                    <a:pt x="29" y="5"/>
                    <a:pt x="29" y="5"/>
                  </a:cubicBezTo>
                  <a:cubicBezTo>
                    <a:pt x="28" y="6"/>
                    <a:pt x="28" y="5"/>
                    <a:pt x="27" y="5"/>
                  </a:cubicBezTo>
                  <a:cubicBezTo>
                    <a:pt x="26" y="5"/>
                    <a:pt x="25" y="6"/>
                    <a:pt x="25" y="7"/>
                  </a:cubicBezTo>
                  <a:cubicBezTo>
                    <a:pt x="25" y="7"/>
                    <a:pt x="24" y="7"/>
                    <a:pt x="23" y="7"/>
                  </a:cubicBezTo>
                  <a:cubicBezTo>
                    <a:pt x="23" y="8"/>
                    <a:pt x="23" y="8"/>
                    <a:pt x="23" y="9"/>
                  </a:cubicBezTo>
                  <a:cubicBezTo>
                    <a:pt x="22" y="9"/>
                    <a:pt x="20" y="10"/>
                    <a:pt x="18" y="10"/>
                  </a:cubicBezTo>
                  <a:cubicBezTo>
                    <a:pt x="16" y="10"/>
                    <a:pt x="16" y="7"/>
                    <a:pt x="14" y="7"/>
                  </a:cubicBezTo>
                  <a:cubicBezTo>
                    <a:pt x="12" y="7"/>
                    <a:pt x="11" y="6"/>
                    <a:pt x="11" y="4"/>
                  </a:cubicBezTo>
                  <a:cubicBezTo>
                    <a:pt x="10" y="4"/>
                    <a:pt x="9" y="3"/>
                    <a:pt x="9" y="3"/>
                  </a:cubicBezTo>
                  <a:cubicBezTo>
                    <a:pt x="9" y="3"/>
                    <a:pt x="10" y="0"/>
                    <a:pt x="9" y="1"/>
                  </a:cubicBezTo>
                  <a:cubicBezTo>
                    <a:pt x="8" y="2"/>
                    <a:pt x="6" y="3"/>
                    <a:pt x="4" y="3"/>
                  </a:cubicBezTo>
                  <a:cubicBezTo>
                    <a:pt x="2" y="3"/>
                    <a:pt x="3" y="3"/>
                    <a:pt x="2" y="2"/>
                  </a:cubicBezTo>
                  <a:cubicBezTo>
                    <a:pt x="1" y="2"/>
                    <a:pt x="2" y="1"/>
                    <a:pt x="1" y="0"/>
                  </a:cubicBezTo>
                  <a:cubicBezTo>
                    <a:pt x="0" y="0"/>
                    <a:pt x="1" y="2"/>
                    <a:pt x="0" y="2"/>
                  </a:cubicBezTo>
                  <a:cubicBezTo>
                    <a:pt x="0" y="2"/>
                    <a:pt x="0" y="3"/>
                    <a:pt x="0" y="3"/>
                  </a:cubicBezTo>
                  <a:cubicBezTo>
                    <a:pt x="0" y="4"/>
                    <a:pt x="0" y="6"/>
                    <a:pt x="0" y="6"/>
                  </a:cubicBezTo>
                  <a:cubicBezTo>
                    <a:pt x="1" y="6"/>
                    <a:pt x="1" y="8"/>
                    <a:pt x="1" y="8"/>
                  </a:cubicBezTo>
                  <a:cubicBezTo>
                    <a:pt x="1" y="8"/>
                    <a:pt x="2" y="9"/>
                    <a:pt x="2" y="10"/>
                  </a:cubicBezTo>
                  <a:cubicBezTo>
                    <a:pt x="2" y="10"/>
                    <a:pt x="3" y="11"/>
                    <a:pt x="3" y="11"/>
                  </a:cubicBezTo>
                  <a:cubicBezTo>
                    <a:pt x="4" y="11"/>
                    <a:pt x="5" y="11"/>
                    <a:pt x="4" y="12"/>
                  </a:cubicBezTo>
                  <a:cubicBezTo>
                    <a:pt x="4" y="12"/>
                    <a:pt x="5" y="13"/>
                    <a:pt x="4" y="13"/>
                  </a:cubicBezTo>
                  <a:cubicBezTo>
                    <a:pt x="4" y="13"/>
                    <a:pt x="4" y="15"/>
                    <a:pt x="3" y="15"/>
                  </a:cubicBezTo>
                  <a:cubicBezTo>
                    <a:pt x="3" y="15"/>
                    <a:pt x="3" y="17"/>
                    <a:pt x="3" y="17"/>
                  </a:cubicBezTo>
                  <a:cubicBezTo>
                    <a:pt x="4" y="17"/>
                    <a:pt x="5" y="18"/>
                    <a:pt x="5" y="18"/>
                  </a:cubicBezTo>
                  <a:cubicBezTo>
                    <a:pt x="4" y="19"/>
                    <a:pt x="7" y="20"/>
                    <a:pt x="7" y="20"/>
                  </a:cubicBezTo>
                  <a:cubicBezTo>
                    <a:pt x="8" y="20"/>
                    <a:pt x="8" y="21"/>
                    <a:pt x="8" y="22"/>
                  </a:cubicBezTo>
                  <a:cubicBezTo>
                    <a:pt x="9" y="22"/>
                    <a:pt x="8" y="23"/>
                    <a:pt x="8" y="23"/>
                  </a:cubicBezTo>
                  <a:cubicBezTo>
                    <a:pt x="8" y="24"/>
                    <a:pt x="9" y="24"/>
                    <a:pt x="9" y="25"/>
                  </a:cubicBezTo>
                  <a:cubicBezTo>
                    <a:pt x="9" y="25"/>
                    <a:pt x="10" y="26"/>
                    <a:pt x="10" y="27"/>
                  </a:cubicBezTo>
                  <a:cubicBezTo>
                    <a:pt x="10" y="26"/>
                    <a:pt x="11" y="26"/>
                    <a:pt x="11" y="26"/>
                  </a:cubicBezTo>
                  <a:cubicBezTo>
                    <a:pt x="11" y="26"/>
                    <a:pt x="11" y="26"/>
                    <a:pt x="12" y="26"/>
                  </a:cubicBezTo>
                  <a:cubicBezTo>
                    <a:pt x="12" y="27"/>
                    <a:pt x="13" y="26"/>
                    <a:pt x="13" y="26"/>
                  </a:cubicBezTo>
                  <a:cubicBezTo>
                    <a:pt x="14" y="26"/>
                    <a:pt x="15" y="29"/>
                    <a:pt x="16" y="30"/>
                  </a:cubicBezTo>
                  <a:cubicBezTo>
                    <a:pt x="16" y="31"/>
                    <a:pt x="16" y="31"/>
                    <a:pt x="17" y="32"/>
                  </a:cubicBezTo>
                  <a:cubicBezTo>
                    <a:pt x="18" y="32"/>
                    <a:pt x="19" y="32"/>
                    <a:pt x="20" y="33"/>
                  </a:cubicBezTo>
                  <a:cubicBezTo>
                    <a:pt x="21" y="34"/>
                    <a:pt x="24" y="35"/>
                    <a:pt x="25" y="35"/>
                  </a:cubicBezTo>
                  <a:cubicBezTo>
                    <a:pt x="27" y="35"/>
                    <a:pt x="27" y="34"/>
                    <a:pt x="29" y="34"/>
                  </a:cubicBezTo>
                  <a:cubicBezTo>
                    <a:pt x="31" y="35"/>
                    <a:pt x="30" y="37"/>
                    <a:pt x="31" y="37"/>
                  </a:cubicBezTo>
                  <a:cubicBezTo>
                    <a:pt x="31" y="38"/>
                    <a:pt x="38" y="39"/>
                    <a:pt x="39" y="39"/>
                  </a:cubicBezTo>
                  <a:cubicBezTo>
                    <a:pt x="39" y="39"/>
                    <a:pt x="40" y="39"/>
                    <a:pt x="41" y="39"/>
                  </a:cubicBezTo>
                  <a:cubicBezTo>
                    <a:pt x="41" y="39"/>
                    <a:pt x="41" y="39"/>
                    <a:pt x="41" y="38"/>
                  </a:cubicBezTo>
                  <a:cubicBezTo>
                    <a:pt x="41" y="37"/>
                    <a:pt x="42" y="36"/>
                    <a:pt x="43" y="36"/>
                  </a:cubicBezTo>
                  <a:cubicBezTo>
                    <a:pt x="43" y="36"/>
                    <a:pt x="44" y="36"/>
                    <a:pt x="45" y="35"/>
                  </a:cubicBezTo>
                  <a:cubicBezTo>
                    <a:pt x="46" y="35"/>
                    <a:pt x="45" y="34"/>
                    <a:pt x="44" y="3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7" name="Freeform 339">
              <a:extLst>
                <a:ext uri="{FF2B5EF4-FFF2-40B4-BE49-F238E27FC236}">
                  <a16:creationId xmlns:a16="http://schemas.microsoft.com/office/drawing/2014/main" id="{32A45A8A-8659-4304-9494-6A78846ED15A}"/>
                </a:ext>
              </a:extLst>
            </p:cNvPr>
            <p:cNvSpPr>
              <a:spLocks noEditPoints="1"/>
            </p:cNvSpPr>
            <p:nvPr/>
          </p:nvSpPr>
          <p:spPr bwMode="auto">
            <a:xfrm>
              <a:off x="-3133725" y="1709738"/>
              <a:ext cx="339725" cy="161925"/>
            </a:xfrm>
            <a:custGeom>
              <a:avLst/>
              <a:gdLst>
                <a:gd name="T0" fmla="*/ 91 w 94"/>
                <a:gd name="T1" fmla="*/ 19 h 45"/>
                <a:gd name="T2" fmla="*/ 88 w 94"/>
                <a:gd name="T3" fmla="*/ 16 h 45"/>
                <a:gd name="T4" fmla="*/ 82 w 94"/>
                <a:gd name="T5" fmla="*/ 15 h 45"/>
                <a:gd name="T6" fmla="*/ 76 w 94"/>
                <a:gd name="T7" fmla="*/ 11 h 45"/>
                <a:gd name="T8" fmla="*/ 70 w 94"/>
                <a:gd name="T9" fmla="*/ 4 h 45"/>
                <a:gd name="T10" fmla="*/ 63 w 94"/>
                <a:gd name="T11" fmla="*/ 6 h 45"/>
                <a:gd name="T12" fmla="*/ 62 w 94"/>
                <a:gd name="T13" fmla="*/ 5 h 45"/>
                <a:gd name="T14" fmla="*/ 58 w 94"/>
                <a:gd name="T15" fmla="*/ 4 h 45"/>
                <a:gd name="T16" fmla="*/ 57 w 94"/>
                <a:gd name="T17" fmla="*/ 1 h 45"/>
                <a:gd name="T18" fmla="*/ 49 w 94"/>
                <a:gd name="T19" fmla="*/ 2 h 45"/>
                <a:gd name="T20" fmla="*/ 39 w 94"/>
                <a:gd name="T21" fmla="*/ 4 h 45"/>
                <a:gd name="T22" fmla="*/ 35 w 94"/>
                <a:gd name="T23" fmla="*/ 7 h 45"/>
                <a:gd name="T24" fmla="*/ 34 w 94"/>
                <a:gd name="T25" fmla="*/ 10 h 45"/>
                <a:gd name="T26" fmla="*/ 35 w 94"/>
                <a:gd name="T27" fmla="*/ 13 h 45"/>
                <a:gd name="T28" fmla="*/ 32 w 94"/>
                <a:gd name="T29" fmla="*/ 14 h 45"/>
                <a:gd name="T30" fmla="*/ 29 w 94"/>
                <a:gd name="T31" fmla="*/ 14 h 45"/>
                <a:gd name="T32" fmla="*/ 23 w 94"/>
                <a:gd name="T33" fmla="*/ 15 h 45"/>
                <a:gd name="T34" fmla="*/ 19 w 94"/>
                <a:gd name="T35" fmla="*/ 15 h 45"/>
                <a:gd name="T36" fmla="*/ 12 w 94"/>
                <a:gd name="T37" fmla="*/ 12 h 45"/>
                <a:gd name="T38" fmla="*/ 7 w 94"/>
                <a:gd name="T39" fmla="*/ 14 h 45"/>
                <a:gd name="T40" fmla="*/ 5 w 94"/>
                <a:gd name="T41" fmla="*/ 18 h 45"/>
                <a:gd name="T42" fmla="*/ 0 w 94"/>
                <a:gd name="T43" fmla="*/ 18 h 45"/>
                <a:gd name="T44" fmla="*/ 0 w 94"/>
                <a:gd name="T45" fmla="*/ 22 h 45"/>
                <a:gd name="T46" fmla="*/ 3 w 94"/>
                <a:gd name="T47" fmla="*/ 24 h 45"/>
                <a:gd name="T48" fmla="*/ 5 w 94"/>
                <a:gd name="T49" fmla="*/ 28 h 45"/>
                <a:gd name="T50" fmla="*/ 11 w 94"/>
                <a:gd name="T51" fmla="*/ 26 h 45"/>
                <a:gd name="T52" fmla="*/ 13 w 94"/>
                <a:gd name="T53" fmla="*/ 31 h 45"/>
                <a:gd name="T54" fmla="*/ 9 w 94"/>
                <a:gd name="T55" fmla="*/ 34 h 45"/>
                <a:gd name="T56" fmla="*/ 13 w 94"/>
                <a:gd name="T57" fmla="*/ 38 h 45"/>
                <a:gd name="T58" fmla="*/ 15 w 94"/>
                <a:gd name="T59" fmla="*/ 41 h 45"/>
                <a:gd name="T60" fmla="*/ 22 w 94"/>
                <a:gd name="T61" fmla="*/ 42 h 45"/>
                <a:gd name="T62" fmla="*/ 28 w 94"/>
                <a:gd name="T63" fmla="*/ 30 h 45"/>
                <a:gd name="T64" fmla="*/ 32 w 94"/>
                <a:gd name="T65" fmla="*/ 30 h 45"/>
                <a:gd name="T66" fmla="*/ 39 w 94"/>
                <a:gd name="T67" fmla="*/ 36 h 45"/>
                <a:gd name="T68" fmla="*/ 46 w 94"/>
                <a:gd name="T69" fmla="*/ 40 h 45"/>
                <a:gd name="T70" fmla="*/ 51 w 94"/>
                <a:gd name="T71" fmla="*/ 44 h 45"/>
                <a:gd name="T72" fmla="*/ 56 w 94"/>
                <a:gd name="T73" fmla="*/ 42 h 45"/>
                <a:gd name="T74" fmla="*/ 61 w 94"/>
                <a:gd name="T75" fmla="*/ 39 h 45"/>
                <a:gd name="T76" fmla="*/ 69 w 94"/>
                <a:gd name="T77" fmla="*/ 38 h 45"/>
                <a:gd name="T78" fmla="*/ 79 w 94"/>
                <a:gd name="T79" fmla="*/ 40 h 45"/>
                <a:gd name="T80" fmla="*/ 79 w 94"/>
                <a:gd name="T81" fmla="*/ 35 h 45"/>
                <a:gd name="T82" fmla="*/ 82 w 94"/>
                <a:gd name="T83" fmla="*/ 31 h 45"/>
                <a:gd name="T84" fmla="*/ 85 w 94"/>
                <a:gd name="T85" fmla="*/ 26 h 45"/>
                <a:gd name="T86" fmla="*/ 91 w 94"/>
                <a:gd name="T87" fmla="*/ 26 h 45"/>
                <a:gd name="T88" fmla="*/ 93 w 94"/>
                <a:gd name="T89" fmla="*/ 21 h 45"/>
                <a:gd name="T90" fmla="*/ 35 w 94"/>
                <a:gd name="T91" fmla="*/ 28 h 45"/>
                <a:gd name="T92" fmla="*/ 74 w 94"/>
                <a:gd name="T93" fmla="*/ 28 h 45"/>
                <a:gd name="T94" fmla="*/ 65 w 94"/>
                <a:gd name="T95" fmla="*/ 28 h 45"/>
                <a:gd name="T96" fmla="*/ 74 w 94"/>
                <a:gd name="T97"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45">
                  <a:moveTo>
                    <a:pt x="94" y="18"/>
                  </a:moveTo>
                  <a:cubicBezTo>
                    <a:pt x="94" y="18"/>
                    <a:pt x="93" y="18"/>
                    <a:pt x="93" y="18"/>
                  </a:cubicBezTo>
                  <a:cubicBezTo>
                    <a:pt x="93" y="18"/>
                    <a:pt x="91" y="19"/>
                    <a:pt x="91" y="19"/>
                  </a:cubicBezTo>
                  <a:cubicBezTo>
                    <a:pt x="91" y="19"/>
                    <a:pt x="90" y="18"/>
                    <a:pt x="90" y="18"/>
                  </a:cubicBezTo>
                  <a:cubicBezTo>
                    <a:pt x="90" y="17"/>
                    <a:pt x="90" y="17"/>
                    <a:pt x="89" y="17"/>
                  </a:cubicBezTo>
                  <a:cubicBezTo>
                    <a:pt x="89" y="17"/>
                    <a:pt x="88" y="17"/>
                    <a:pt x="88" y="16"/>
                  </a:cubicBezTo>
                  <a:cubicBezTo>
                    <a:pt x="88" y="15"/>
                    <a:pt x="87" y="15"/>
                    <a:pt x="86" y="14"/>
                  </a:cubicBezTo>
                  <a:cubicBezTo>
                    <a:pt x="86" y="14"/>
                    <a:pt x="85" y="15"/>
                    <a:pt x="84" y="15"/>
                  </a:cubicBezTo>
                  <a:cubicBezTo>
                    <a:pt x="84" y="15"/>
                    <a:pt x="83" y="15"/>
                    <a:pt x="82" y="15"/>
                  </a:cubicBezTo>
                  <a:cubicBezTo>
                    <a:pt x="81" y="15"/>
                    <a:pt x="81" y="13"/>
                    <a:pt x="80" y="13"/>
                  </a:cubicBezTo>
                  <a:cubicBezTo>
                    <a:pt x="79" y="14"/>
                    <a:pt x="79" y="15"/>
                    <a:pt x="79" y="15"/>
                  </a:cubicBezTo>
                  <a:cubicBezTo>
                    <a:pt x="78" y="15"/>
                    <a:pt x="77" y="12"/>
                    <a:pt x="76" y="11"/>
                  </a:cubicBezTo>
                  <a:cubicBezTo>
                    <a:pt x="75" y="9"/>
                    <a:pt x="74" y="6"/>
                    <a:pt x="72" y="6"/>
                  </a:cubicBezTo>
                  <a:cubicBezTo>
                    <a:pt x="70" y="5"/>
                    <a:pt x="71" y="4"/>
                    <a:pt x="71" y="4"/>
                  </a:cubicBezTo>
                  <a:cubicBezTo>
                    <a:pt x="72" y="4"/>
                    <a:pt x="70" y="3"/>
                    <a:pt x="70" y="4"/>
                  </a:cubicBezTo>
                  <a:cubicBezTo>
                    <a:pt x="69" y="4"/>
                    <a:pt x="68" y="5"/>
                    <a:pt x="68" y="5"/>
                  </a:cubicBezTo>
                  <a:cubicBezTo>
                    <a:pt x="67" y="5"/>
                    <a:pt x="66" y="6"/>
                    <a:pt x="65" y="6"/>
                  </a:cubicBezTo>
                  <a:cubicBezTo>
                    <a:pt x="64" y="6"/>
                    <a:pt x="64" y="7"/>
                    <a:pt x="63" y="6"/>
                  </a:cubicBezTo>
                  <a:cubicBezTo>
                    <a:pt x="63" y="6"/>
                    <a:pt x="64" y="5"/>
                    <a:pt x="64" y="5"/>
                  </a:cubicBezTo>
                  <a:cubicBezTo>
                    <a:pt x="64" y="4"/>
                    <a:pt x="63" y="5"/>
                    <a:pt x="63" y="5"/>
                  </a:cubicBezTo>
                  <a:cubicBezTo>
                    <a:pt x="63" y="4"/>
                    <a:pt x="62" y="4"/>
                    <a:pt x="62" y="5"/>
                  </a:cubicBezTo>
                  <a:cubicBezTo>
                    <a:pt x="62" y="5"/>
                    <a:pt x="61" y="5"/>
                    <a:pt x="61" y="4"/>
                  </a:cubicBezTo>
                  <a:cubicBezTo>
                    <a:pt x="61" y="4"/>
                    <a:pt x="61" y="3"/>
                    <a:pt x="60" y="4"/>
                  </a:cubicBezTo>
                  <a:cubicBezTo>
                    <a:pt x="60" y="4"/>
                    <a:pt x="59" y="5"/>
                    <a:pt x="58" y="4"/>
                  </a:cubicBezTo>
                  <a:cubicBezTo>
                    <a:pt x="58" y="4"/>
                    <a:pt x="58" y="4"/>
                    <a:pt x="59" y="3"/>
                  </a:cubicBezTo>
                  <a:cubicBezTo>
                    <a:pt x="59" y="3"/>
                    <a:pt x="58" y="2"/>
                    <a:pt x="58" y="2"/>
                  </a:cubicBezTo>
                  <a:cubicBezTo>
                    <a:pt x="58" y="1"/>
                    <a:pt x="57" y="0"/>
                    <a:pt x="57" y="1"/>
                  </a:cubicBezTo>
                  <a:cubicBezTo>
                    <a:pt x="56" y="1"/>
                    <a:pt x="55" y="1"/>
                    <a:pt x="55" y="0"/>
                  </a:cubicBezTo>
                  <a:cubicBezTo>
                    <a:pt x="54" y="0"/>
                    <a:pt x="52" y="1"/>
                    <a:pt x="52" y="1"/>
                  </a:cubicBezTo>
                  <a:cubicBezTo>
                    <a:pt x="52" y="2"/>
                    <a:pt x="49" y="2"/>
                    <a:pt x="49" y="2"/>
                  </a:cubicBezTo>
                  <a:cubicBezTo>
                    <a:pt x="48" y="2"/>
                    <a:pt x="46" y="3"/>
                    <a:pt x="45" y="3"/>
                  </a:cubicBezTo>
                  <a:cubicBezTo>
                    <a:pt x="44" y="3"/>
                    <a:pt x="44" y="4"/>
                    <a:pt x="43" y="4"/>
                  </a:cubicBezTo>
                  <a:cubicBezTo>
                    <a:pt x="42" y="4"/>
                    <a:pt x="40" y="4"/>
                    <a:pt x="39" y="4"/>
                  </a:cubicBezTo>
                  <a:cubicBezTo>
                    <a:pt x="39" y="5"/>
                    <a:pt x="37" y="4"/>
                    <a:pt x="37" y="5"/>
                  </a:cubicBezTo>
                  <a:cubicBezTo>
                    <a:pt x="36" y="5"/>
                    <a:pt x="35" y="4"/>
                    <a:pt x="35" y="5"/>
                  </a:cubicBezTo>
                  <a:cubicBezTo>
                    <a:pt x="34" y="5"/>
                    <a:pt x="34" y="6"/>
                    <a:pt x="35" y="7"/>
                  </a:cubicBezTo>
                  <a:cubicBezTo>
                    <a:pt x="35" y="7"/>
                    <a:pt x="37" y="7"/>
                    <a:pt x="37" y="8"/>
                  </a:cubicBezTo>
                  <a:cubicBezTo>
                    <a:pt x="37" y="8"/>
                    <a:pt x="35" y="8"/>
                    <a:pt x="34" y="8"/>
                  </a:cubicBezTo>
                  <a:cubicBezTo>
                    <a:pt x="33" y="8"/>
                    <a:pt x="34" y="9"/>
                    <a:pt x="34" y="10"/>
                  </a:cubicBezTo>
                  <a:cubicBezTo>
                    <a:pt x="34" y="10"/>
                    <a:pt x="33" y="11"/>
                    <a:pt x="32" y="11"/>
                  </a:cubicBezTo>
                  <a:cubicBezTo>
                    <a:pt x="32" y="11"/>
                    <a:pt x="32" y="12"/>
                    <a:pt x="33" y="12"/>
                  </a:cubicBezTo>
                  <a:cubicBezTo>
                    <a:pt x="34" y="12"/>
                    <a:pt x="34" y="13"/>
                    <a:pt x="35" y="13"/>
                  </a:cubicBezTo>
                  <a:cubicBezTo>
                    <a:pt x="35" y="13"/>
                    <a:pt x="35" y="14"/>
                    <a:pt x="35" y="14"/>
                  </a:cubicBezTo>
                  <a:cubicBezTo>
                    <a:pt x="35" y="15"/>
                    <a:pt x="35" y="15"/>
                    <a:pt x="34" y="15"/>
                  </a:cubicBezTo>
                  <a:cubicBezTo>
                    <a:pt x="33" y="15"/>
                    <a:pt x="33" y="15"/>
                    <a:pt x="32" y="14"/>
                  </a:cubicBezTo>
                  <a:cubicBezTo>
                    <a:pt x="32" y="14"/>
                    <a:pt x="32" y="15"/>
                    <a:pt x="31" y="16"/>
                  </a:cubicBezTo>
                  <a:cubicBezTo>
                    <a:pt x="31" y="16"/>
                    <a:pt x="31" y="15"/>
                    <a:pt x="30" y="15"/>
                  </a:cubicBezTo>
                  <a:cubicBezTo>
                    <a:pt x="30" y="15"/>
                    <a:pt x="29" y="15"/>
                    <a:pt x="29" y="14"/>
                  </a:cubicBezTo>
                  <a:cubicBezTo>
                    <a:pt x="28" y="14"/>
                    <a:pt x="27" y="13"/>
                    <a:pt x="26" y="14"/>
                  </a:cubicBezTo>
                  <a:cubicBezTo>
                    <a:pt x="26" y="15"/>
                    <a:pt x="26" y="14"/>
                    <a:pt x="25" y="14"/>
                  </a:cubicBezTo>
                  <a:cubicBezTo>
                    <a:pt x="24" y="14"/>
                    <a:pt x="23" y="14"/>
                    <a:pt x="23" y="15"/>
                  </a:cubicBezTo>
                  <a:cubicBezTo>
                    <a:pt x="23" y="15"/>
                    <a:pt x="21" y="15"/>
                    <a:pt x="21" y="15"/>
                  </a:cubicBezTo>
                  <a:cubicBezTo>
                    <a:pt x="20" y="14"/>
                    <a:pt x="19" y="14"/>
                    <a:pt x="19" y="15"/>
                  </a:cubicBezTo>
                  <a:cubicBezTo>
                    <a:pt x="19" y="16"/>
                    <a:pt x="19" y="15"/>
                    <a:pt x="19" y="15"/>
                  </a:cubicBezTo>
                  <a:cubicBezTo>
                    <a:pt x="19" y="14"/>
                    <a:pt x="17" y="13"/>
                    <a:pt x="17" y="13"/>
                  </a:cubicBezTo>
                  <a:cubicBezTo>
                    <a:pt x="16" y="13"/>
                    <a:pt x="14" y="13"/>
                    <a:pt x="14" y="12"/>
                  </a:cubicBezTo>
                  <a:cubicBezTo>
                    <a:pt x="14" y="12"/>
                    <a:pt x="13" y="11"/>
                    <a:pt x="12" y="12"/>
                  </a:cubicBezTo>
                  <a:cubicBezTo>
                    <a:pt x="12" y="13"/>
                    <a:pt x="12" y="12"/>
                    <a:pt x="11" y="12"/>
                  </a:cubicBezTo>
                  <a:cubicBezTo>
                    <a:pt x="11" y="12"/>
                    <a:pt x="10" y="12"/>
                    <a:pt x="9" y="13"/>
                  </a:cubicBezTo>
                  <a:cubicBezTo>
                    <a:pt x="9" y="13"/>
                    <a:pt x="8" y="14"/>
                    <a:pt x="7" y="14"/>
                  </a:cubicBezTo>
                  <a:cubicBezTo>
                    <a:pt x="6" y="14"/>
                    <a:pt x="7" y="15"/>
                    <a:pt x="6" y="15"/>
                  </a:cubicBezTo>
                  <a:cubicBezTo>
                    <a:pt x="5" y="15"/>
                    <a:pt x="5" y="16"/>
                    <a:pt x="5" y="16"/>
                  </a:cubicBezTo>
                  <a:cubicBezTo>
                    <a:pt x="5" y="17"/>
                    <a:pt x="6" y="17"/>
                    <a:pt x="5" y="18"/>
                  </a:cubicBezTo>
                  <a:cubicBezTo>
                    <a:pt x="4" y="18"/>
                    <a:pt x="4" y="17"/>
                    <a:pt x="3" y="16"/>
                  </a:cubicBezTo>
                  <a:cubicBezTo>
                    <a:pt x="2" y="16"/>
                    <a:pt x="2" y="16"/>
                    <a:pt x="2" y="17"/>
                  </a:cubicBezTo>
                  <a:cubicBezTo>
                    <a:pt x="2" y="18"/>
                    <a:pt x="1" y="18"/>
                    <a:pt x="0" y="18"/>
                  </a:cubicBezTo>
                  <a:cubicBezTo>
                    <a:pt x="0" y="19"/>
                    <a:pt x="1" y="19"/>
                    <a:pt x="1" y="19"/>
                  </a:cubicBezTo>
                  <a:cubicBezTo>
                    <a:pt x="1" y="20"/>
                    <a:pt x="0" y="20"/>
                    <a:pt x="0" y="20"/>
                  </a:cubicBezTo>
                  <a:cubicBezTo>
                    <a:pt x="0" y="20"/>
                    <a:pt x="0" y="21"/>
                    <a:pt x="0" y="22"/>
                  </a:cubicBezTo>
                  <a:cubicBezTo>
                    <a:pt x="0" y="22"/>
                    <a:pt x="1" y="22"/>
                    <a:pt x="1" y="23"/>
                  </a:cubicBezTo>
                  <a:cubicBezTo>
                    <a:pt x="1" y="23"/>
                    <a:pt x="1" y="24"/>
                    <a:pt x="2" y="24"/>
                  </a:cubicBezTo>
                  <a:cubicBezTo>
                    <a:pt x="2" y="24"/>
                    <a:pt x="3" y="24"/>
                    <a:pt x="3" y="24"/>
                  </a:cubicBezTo>
                  <a:cubicBezTo>
                    <a:pt x="4" y="24"/>
                    <a:pt x="4" y="24"/>
                    <a:pt x="5" y="25"/>
                  </a:cubicBezTo>
                  <a:cubicBezTo>
                    <a:pt x="5" y="26"/>
                    <a:pt x="6" y="27"/>
                    <a:pt x="5" y="27"/>
                  </a:cubicBezTo>
                  <a:cubicBezTo>
                    <a:pt x="4" y="27"/>
                    <a:pt x="5" y="27"/>
                    <a:pt x="5" y="28"/>
                  </a:cubicBezTo>
                  <a:cubicBezTo>
                    <a:pt x="6" y="28"/>
                    <a:pt x="6" y="28"/>
                    <a:pt x="6" y="28"/>
                  </a:cubicBezTo>
                  <a:cubicBezTo>
                    <a:pt x="6" y="28"/>
                    <a:pt x="6" y="28"/>
                    <a:pt x="7" y="28"/>
                  </a:cubicBezTo>
                  <a:cubicBezTo>
                    <a:pt x="8" y="27"/>
                    <a:pt x="10" y="26"/>
                    <a:pt x="11" y="26"/>
                  </a:cubicBezTo>
                  <a:cubicBezTo>
                    <a:pt x="13" y="27"/>
                    <a:pt x="14" y="26"/>
                    <a:pt x="15" y="27"/>
                  </a:cubicBezTo>
                  <a:cubicBezTo>
                    <a:pt x="16" y="28"/>
                    <a:pt x="15" y="30"/>
                    <a:pt x="15" y="30"/>
                  </a:cubicBezTo>
                  <a:cubicBezTo>
                    <a:pt x="16" y="31"/>
                    <a:pt x="14" y="31"/>
                    <a:pt x="13" y="31"/>
                  </a:cubicBezTo>
                  <a:cubicBezTo>
                    <a:pt x="12" y="31"/>
                    <a:pt x="10" y="31"/>
                    <a:pt x="10" y="32"/>
                  </a:cubicBezTo>
                  <a:cubicBezTo>
                    <a:pt x="10" y="33"/>
                    <a:pt x="11" y="34"/>
                    <a:pt x="10" y="33"/>
                  </a:cubicBezTo>
                  <a:cubicBezTo>
                    <a:pt x="8" y="33"/>
                    <a:pt x="8" y="34"/>
                    <a:pt x="9" y="34"/>
                  </a:cubicBezTo>
                  <a:cubicBezTo>
                    <a:pt x="9" y="34"/>
                    <a:pt x="10" y="35"/>
                    <a:pt x="10" y="36"/>
                  </a:cubicBezTo>
                  <a:cubicBezTo>
                    <a:pt x="10" y="36"/>
                    <a:pt x="11" y="38"/>
                    <a:pt x="11" y="37"/>
                  </a:cubicBezTo>
                  <a:cubicBezTo>
                    <a:pt x="12" y="37"/>
                    <a:pt x="12" y="38"/>
                    <a:pt x="13" y="38"/>
                  </a:cubicBezTo>
                  <a:cubicBezTo>
                    <a:pt x="14" y="38"/>
                    <a:pt x="15" y="39"/>
                    <a:pt x="14" y="40"/>
                  </a:cubicBezTo>
                  <a:cubicBezTo>
                    <a:pt x="13" y="40"/>
                    <a:pt x="14" y="43"/>
                    <a:pt x="15" y="42"/>
                  </a:cubicBezTo>
                  <a:cubicBezTo>
                    <a:pt x="15" y="42"/>
                    <a:pt x="15" y="41"/>
                    <a:pt x="15" y="41"/>
                  </a:cubicBezTo>
                  <a:cubicBezTo>
                    <a:pt x="14" y="40"/>
                    <a:pt x="17" y="40"/>
                    <a:pt x="17" y="40"/>
                  </a:cubicBezTo>
                  <a:cubicBezTo>
                    <a:pt x="18" y="40"/>
                    <a:pt x="19" y="41"/>
                    <a:pt x="20" y="42"/>
                  </a:cubicBezTo>
                  <a:cubicBezTo>
                    <a:pt x="21" y="43"/>
                    <a:pt x="22" y="42"/>
                    <a:pt x="22" y="42"/>
                  </a:cubicBezTo>
                  <a:cubicBezTo>
                    <a:pt x="22" y="32"/>
                    <a:pt x="22" y="32"/>
                    <a:pt x="22" y="32"/>
                  </a:cubicBezTo>
                  <a:cubicBezTo>
                    <a:pt x="28" y="30"/>
                    <a:pt x="28" y="30"/>
                    <a:pt x="28" y="30"/>
                  </a:cubicBezTo>
                  <a:cubicBezTo>
                    <a:pt x="28" y="30"/>
                    <a:pt x="28" y="30"/>
                    <a:pt x="28" y="30"/>
                  </a:cubicBezTo>
                  <a:cubicBezTo>
                    <a:pt x="29" y="29"/>
                    <a:pt x="30" y="30"/>
                    <a:pt x="30" y="30"/>
                  </a:cubicBezTo>
                  <a:cubicBezTo>
                    <a:pt x="31" y="30"/>
                    <a:pt x="31" y="29"/>
                    <a:pt x="31" y="29"/>
                  </a:cubicBezTo>
                  <a:cubicBezTo>
                    <a:pt x="32" y="29"/>
                    <a:pt x="31" y="30"/>
                    <a:pt x="32" y="30"/>
                  </a:cubicBezTo>
                  <a:cubicBezTo>
                    <a:pt x="32" y="30"/>
                    <a:pt x="33" y="32"/>
                    <a:pt x="33" y="33"/>
                  </a:cubicBezTo>
                  <a:cubicBezTo>
                    <a:pt x="34" y="34"/>
                    <a:pt x="36" y="36"/>
                    <a:pt x="36" y="36"/>
                  </a:cubicBezTo>
                  <a:cubicBezTo>
                    <a:pt x="36" y="37"/>
                    <a:pt x="38" y="36"/>
                    <a:pt x="39" y="36"/>
                  </a:cubicBezTo>
                  <a:cubicBezTo>
                    <a:pt x="39" y="36"/>
                    <a:pt x="43" y="36"/>
                    <a:pt x="44" y="36"/>
                  </a:cubicBezTo>
                  <a:cubicBezTo>
                    <a:pt x="44" y="36"/>
                    <a:pt x="45" y="37"/>
                    <a:pt x="45" y="38"/>
                  </a:cubicBezTo>
                  <a:cubicBezTo>
                    <a:pt x="46" y="38"/>
                    <a:pt x="46" y="39"/>
                    <a:pt x="46" y="40"/>
                  </a:cubicBezTo>
                  <a:cubicBezTo>
                    <a:pt x="46" y="41"/>
                    <a:pt x="47" y="41"/>
                    <a:pt x="47" y="42"/>
                  </a:cubicBezTo>
                  <a:cubicBezTo>
                    <a:pt x="47" y="43"/>
                    <a:pt x="49" y="43"/>
                    <a:pt x="49" y="43"/>
                  </a:cubicBezTo>
                  <a:cubicBezTo>
                    <a:pt x="50" y="43"/>
                    <a:pt x="51" y="43"/>
                    <a:pt x="51" y="44"/>
                  </a:cubicBezTo>
                  <a:cubicBezTo>
                    <a:pt x="51" y="45"/>
                    <a:pt x="52" y="44"/>
                    <a:pt x="52" y="44"/>
                  </a:cubicBezTo>
                  <a:cubicBezTo>
                    <a:pt x="52" y="43"/>
                    <a:pt x="53" y="42"/>
                    <a:pt x="55" y="42"/>
                  </a:cubicBezTo>
                  <a:cubicBezTo>
                    <a:pt x="55" y="42"/>
                    <a:pt x="56" y="42"/>
                    <a:pt x="56" y="42"/>
                  </a:cubicBezTo>
                  <a:cubicBezTo>
                    <a:pt x="56" y="41"/>
                    <a:pt x="57" y="40"/>
                    <a:pt x="57" y="40"/>
                  </a:cubicBezTo>
                  <a:cubicBezTo>
                    <a:pt x="57" y="40"/>
                    <a:pt x="58" y="39"/>
                    <a:pt x="58" y="39"/>
                  </a:cubicBezTo>
                  <a:cubicBezTo>
                    <a:pt x="58" y="38"/>
                    <a:pt x="60" y="38"/>
                    <a:pt x="61" y="39"/>
                  </a:cubicBezTo>
                  <a:cubicBezTo>
                    <a:pt x="63" y="39"/>
                    <a:pt x="63" y="39"/>
                    <a:pt x="63" y="38"/>
                  </a:cubicBezTo>
                  <a:cubicBezTo>
                    <a:pt x="63" y="37"/>
                    <a:pt x="65" y="37"/>
                    <a:pt x="66" y="37"/>
                  </a:cubicBezTo>
                  <a:cubicBezTo>
                    <a:pt x="66" y="38"/>
                    <a:pt x="68" y="39"/>
                    <a:pt x="69" y="38"/>
                  </a:cubicBezTo>
                  <a:cubicBezTo>
                    <a:pt x="70" y="38"/>
                    <a:pt x="74" y="38"/>
                    <a:pt x="75" y="39"/>
                  </a:cubicBezTo>
                  <a:cubicBezTo>
                    <a:pt x="76" y="39"/>
                    <a:pt x="76" y="38"/>
                    <a:pt x="77" y="39"/>
                  </a:cubicBezTo>
                  <a:cubicBezTo>
                    <a:pt x="78" y="40"/>
                    <a:pt x="78" y="39"/>
                    <a:pt x="79" y="40"/>
                  </a:cubicBezTo>
                  <a:cubicBezTo>
                    <a:pt x="79" y="40"/>
                    <a:pt x="79" y="39"/>
                    <a:pt x="79" y="39"/>
                  </a:cubicBezTo>
                  <a:cubicBezTo>
                    <a:pt x="79" y="38"/>
                    <a:pt x="80" y="38"/>
                    <a:pt x="80" y="37"/>
                  </a:cubicBezTo>
                  <a:cubicBezTo>
                    <a:pt x="80" y="37"/>
                    <a:pt x="79" y="35"/>
                    <a:pt x="79" y="35"/>
                  </a:cubicBezTo>
                  <a:cubicBezTo>
                    <a:pt x="79" y="34"/>
                    <a:pt x="79" y="33"/>
                    <a:pt x="79" y="33"/>
                  </a:cubicBezTo>
                  <a:cubicBezTo>
                    <a:pt x="78" y="32"/>
                    <a:pt x="80" y="32"/>
                    <a:pt x="80" y="32"/>
                  </a:cubicBezTo>
                  <a:cubicBezTo>
                    <a:pt x="81" y="32"/>
                    <a:pt x="82" y="31"/>
                    <a:pt x="82" y="31"/>
                  </a:cubicBezTo>
                  <a:cubicBezTo>
                    <a:pt x="83" y="32"/>
                    <a:pt x="83" y="32"/>
                    <a:pt x="84" y="32"/>
                  </a:cubicBezTo>
                  <a:cubicBezTo>
                    <a:pt x="85" y="32"/>
                    <a:pt x="84" y="31"/>
                    <a:pt x="84" y="31"/>
                  </a:cubicBezTo>
                  <a:cubicBezTo>
                    <a:pt x="84" y="30"/>
                    <a:pt x="85" y="27"/>
                    <a:pt x="85" y="26"/>
                  </a:cubicBezTo>
                  <a:cubicBezTo>
                    <a:pt x="86" y="25"/>
                    <a:pt x="86" y="26"/>
                    <a:pt x="87" y="26"/>
                  </a:cubicBezTo>
                  <a:cubicBezTo>
                    <a:pt x="88" y="26"/>
                    <a:pt x="89" y="26"/>
                    <a:pt x="89" y="26"/>
                  </a:cubicBezTo>
                  <a:cubicBezTo>
                    <a:pt x="90" y="27"/>
                    <a:pt x="91" y="26"/>
                    <a:pt x="91" y="26"/>
                  </a:cubicBezTo>
                  <a:cubicBezTo>
                    <a:pt x="92" y="25"/>
                    <a:pt x="91" y="25"/>
                    <a:pt x="91" y="24"/>
                  </a:cubicBezTo>
                  <a:cubicBezTo>
                    <a:pt x="91" y="23"/>
                    <a:pt x="92" y="22"/>
                    <a:pt x="92" y="22"/>
                  </a:cubicBezTo>
                  <a:cubicBezTo>
                    <a:pt x="93" y="22"/>
                    <a:pt x="93" y="21"/>
                    <a:pt x="93" y="21"/>
                  </a:cubicBezTo>
                  <a:cubicBezTo>
                    <a:pt x="93" y="20"/>
                    <a:pt x="94" y="20"/>
                    <a:pt x="94" y="19"/>
                  </a:cubicBezTo>
                  <a:cubicBezTo>
                    <a:pt x="94" y="19"/>
                    <a:pt x="94" y="19"/>
                    <a:pt x="94" y="18"/>
                  </a:cubicBezTo>
                  <a:close/>
                  <a:moveTo>
                    <a:pt x="35" y="28"/>
                  </a:moveTo>
                  <a:cubicBezTo>
                    <a:pt x="35" y="29"/>
                    <a:pt x="32" y="28"/>
                    <a:pt x="32" y="28"/>
                  </a:cubicBezTo>
                  <a:cubicBezTo>
                    <a:pt x="31" y="27"/>
                    <a:pt x="36" y="28"/>
                    <a:pt x="35" y="28"/>
                  </a:cubicBezTo>
                  <a:close/>
                  <a:moveTo>
                    <a:pt x="74" y="28"/>
                  </a:moveTo>
                  <a:cubicBezTo>
                    <a:pt x="72" y="28"/>
                    <a:pt x="68" y="27"/>
                    <a:pt x="66" y="29"/>
                  </a:cubicBezTo>
                  <a:cubicBezTo>
                    <a:pt x="64" y="31"/>
                    <a:pt x="66" y="32"/>
                    <a:pt x="65" y="32"/>
                  </a:cubicBezTo>
                  <a:cubicBezTo>
                    <a:pt x="64" y="32"/>
                    <a:pt x="64" y="29"/>
                    <a:pt x="65" y="28"/>
                  </a:cubicBezTo>
                  <a:cubicBezTo>
                    <a:pt x="65" y="27"/>
                    <a:pt x="69" y="27"/>
                    <a:pt x="71" y="27"/>
                  </a:cubicBezTo>
                  <a:cubicBezTo>
                    <a:pt x="72" y="28"/>
                    <a:pt x="76" y="27"/>
                    <a:pt x="76" y="27"/>
                  </a:cubicBezTo>
                  <a:cubicBezTo>
                    <a:pt x="77" y="27"/>
                    <a:pt x="76" y="28"/>
                    <a:pt x="74"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8" name="Freeform 340">
              <a:extLst>
                <a:ext uri="{FF2B5EF4-FFF2-40B4-BE49-F238E27FC236}">
                  <a16:creationId xmlns:a16="http://schemas.microsoft.com/office/drawing/2014/main" id="{F8F2D64E-BE23-47E9-9ED5-FC665E6578DD}"/>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9" name="Freeform 341">
              <a:extLst>
                <a:ext uri="{FF2B5EF4-FFF2-40B4-BE49-F238E27FC236}">
                  <a16:creationId xmlns:a16="http://schemas.microsoft.com/office/drawing/2014/main" id="{7308DDAB-7EB6-4594-8FF7-6FB162218A8C}"/>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0" name="Freeform 342">
              <a:extLst>
                <a:ext uri="{FF2B5EF4-FFF2-40B4-BE49-F238E27FC236}">
                  <a16:creationId xmlns:a16="http://schemas.microsoft.com/office/drawing/2014/main" id="{4CEB4302-CF04-44F3-A199-505338C58CAA}"/>
                </a:ext>
              </a:extLst>
            </p:cNvPr>
            <p:cNvSpPr>
              <a:spLocks/>
            </p:cNvSpPr>
            <p:nvPr/>
          </p:nvSpPr>
          <p:spPr bwMode="auto">
            <a:xfrm>
              <a:off x="-3419475" y="2184400"/>
              <a:ext cx="150812" cy="161925"/>
            </a:xfrm>
            <a:custGeom>
              <a:avLst/>
              <a:gdLst>
                <a:gd name="T0" fmla="*/ 38 w 42"/>
                <a:gd name="T1" fmla="*/ 21 h 45"/>
                <a:gd name="T2" fmla="*/ 38 w 42"/>
                <a:gd name="T3" fmla="*/ 19 h 45"/>
                <a:gd name="T4" fmla="*/ 37 w 42"/>
                <a:gd name="T5" fmla="*/ 19 h 45"/>
                <a:gd name="T6" fmla="*/ 38 w 42"/>
                <a:gd name="T7" fmla="*/ 16 h 45"/>
                <a:gd name="T8" fmla="*/ 39 w 42"/>
                <a:gd name="T9" fmla="*/ 14 h 45"/>
                <a:gd name="T10" fmla="*/ 40 w 42"/>
                <a:gd name="T11" fmla="*/ 11 h 45"/>
                <a:gd name="T12" fmla="*/ 41 w 42"/>
                <a:gd name="T13" fmla="*/ 9 h 45"/>
                <a:gd name="T14" fmla="*/ 41 w 42"/>
                <a:gd name="T15" fmla="*/ 7 h 45"/>
                <a:gd name="T16" fmla="*/ 42 w 42"/>
                <a:gd name="T17" fmla="*/ 5 h 45"/>
                <a:gd name="T18" fmla="*/ 38 w 42"/>
                <a:gd name="T19" fmla="*/ 3 h 45"/>
                <a:gd name="T20" fmla="*/ 35 w 42"/>
                <a:gd name="T21" fmla="*/ 2 h 45"/>
                <a:gd name="T22" fmla="*/ 33 w 42"/>
                <a:gd name="T23" fmla="*/ 1 h 45"/>
                <a:gd name="T24" fmla="*/ 32 w 42"/>
                <a:gd name="T25" fmla="*/ 1 h 45"/>
                <a:gd name="T26" fmla="*/ 27 w 42"/>
                <a:gd name="T27" fmla="*/ 1 h 45"/>
                <a:gd name="T28" fmla="*/ 23 w 42"/>
                <a:gd name="T29" fmla="*/ 2 h 45"/>
                <a:gd name="T30" fmla="*/ 18 w 42"/>
                <a:gd name="T31" fmla="*/ 2 h 45"/>
                <a:gd name="T32" fmla="*/ 14 w 42"/>
                <a:gd name="T33" fmla="*/ 3 h 45"/>
                <a:gd name="T34" fmla="*/ 13 w 42"/>
                <a:gd name="T35" fmla="*/ 7 h 45"/>
                <a:gd name="T36" fmla="*/ 11 w 42"/>
                <a:gd name="T37" fmla="*/ 14 h 45"/>
                <a:gd name="T38" fmla="*/ 8 w 42"/>
                <a:gd name="T39" fmla="*/ 21 h 45"/>
                <a:gd name="T40" fmla="*/ 6 w 42"/>
                <a:gd name="T41" fmla="*/ 24 h 45"/>
                <a:gd name="T42" fmla="*/ 3 w 42"/>
                <a:gd name="T43" fmla="*/ 24 h 45"/>
                <a:gd name="T44" fmla="*/ 0 w 42"/>
                <a:gd name="T45" fmla="*/ 25 h 45"/>
                <a:gd name="T46" fmla="*/ 0 w 42"/>
                <a:gd name="T47" fmla="*/ 28 h 45"/>
                <a:gd name="T48" fmla="*/ 9 w 42"/>
                <a:gd name="T49" fmla="*/ 27 h 45"/>
                <a:gd name="T50" fmla="*/ 11 w 42"/>
                <a:gd name="T51" fmla="*/ 31 h 45"/>
                <a:gd name="T52" fmla="*/ 15 w 42"/>
                <a:gd name="T53" fmla="*/ 32 h 45"/>
                <a:gd name="T54" fmla="*/ 18 w 42"/>
                <a:gd name="T55" fmla="*/ 30 h 45"/>
                <a:gd name="T56" fmla="*/ 21 w 42"/>
                <a:gd name="T57" fmla="*/ 30 h 45"/>
                <a:gd name="T58" fmla="*/ 21 w 42"/>
                <a:gd name="T59" fmla="*/ 36 h 45"/>
                <a:gd name="T60" fmla="*/ 22 w 42"/>
                <a:gd name="T61" fmla="*/ 39 h 45"/>
                <a:gd name="T62" fmla="*/ 25 w 42"/>
                <a:gd name="T63" fmla="*/ 38 h 45"/>
                <a:gd name="T64" fmla="*/ 27 w 42"/>
                <a:gd name="T65" fmla="*/ 39 h 45"/>
                <a:gd name="T66" fmla="*/ 29 w 42"/>
                <a:gd name="T67" fmla="*/ 39 h 45"/>
                <a:gd name="T68" fmla="*/ 31 w 42"/>
                <a:gd name="T69" fmla="*/ 41 h 45"/>
                <a:gd name="T70" fmla="*/ 33 w 42"/>
                <a:gd name="T71" fmla="*/ 40 h 45"/>
                <a:gd name="T72" fmla="*/ 36 w 42"/>
                <a:gd name="T73" fmla="*/ 42 h 45"/>
                <a:gd name="T74" fmla="*/ 39 w 42"/>
                <a:gd name="T75" fmla="*/ 44 h 45"/>
                <a:gd name="T76" fmla="*/ 39 w 42"/>
                <a:gd name="T77" fmla="*/ 42 h 45"/>
                <a:gd name="T78" fmla="*/ 36 w 42"/>
                <a:gd name="T79" fmla="*/ 40 h 45"/>
                <a:gd name="T80" fmla="*/ 36 w 42"/>
                <a:gd name="T81" fmla="*/ 35 h 45"/>
                <a:gd name="T82" fmla="*/ 37 w 42"/>
                <a:gd name="T83" fmla="*/ 33 h 45"/>
                <a:gd name="T84" fmla="*/ 40 w 42"/>
                <a:gd name="T85" fmla="*/ 32 h 45"/>
                <a:gd name="T86" fmla="*/ 39 w 42"/>
                <a:gd name="T87"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5">
                  <a:moveTo>
                    <a:pt x="39" y="29"/>
                  </a:moveTo>
                  <a:cubicBezTo>
                    <a:pt x="37" y="29"/>
                    <a:pt x="37" y="21"/>
                    <a:pt x="38" y="21"/>
                  </a:cubicBezTo>
                  <a:cubicBezTo>
                    <a:pt x="38" y="21"/>
                    <a:pt x="38" y="21"/>
                    <a:pt x="38" y="21"/>
                  </a:cubicBezTo>
                  <a:cubicBezTo>
                    <a:pt x="38" y="19"/>
                    <a:pt x="38" y="19"/>
                    <a:pt x="38" y="19"/>
                  </a:cubicBezTo>
                  <a:cubicBezTo>
                    <a:pt x="38" y="19"/>
                    <a:pt x="38" y="19"/>
                    <a:pt x="37" y="19"/>
                  </a:cubicBezTo>
                  <a:cubicBezTo>
                    <a:pt x="37" y="19"/>
                    <a:pt x="37" y="19"/>
                    <a:pt x="37" y="19"/>
                  </a:cubicBezTo>
                  <a:cubicBezTo>
                    <a:pt x="37" y="18"/>
                    <a:pt x="38" y="18"/>
                    <a:pt x="38" y="18"/>
                  </a:cubicBezTo>
                  <a:cubicBezTo>
                    <a:pt x="38" y="18"/>
                    <a:pt x="37" y="17"/>
                    <a:pt x="38" y="16"/>
                  </a:cubicBezTo>
                  <a:cubicBezTo>
                    <a:pt x="38" y="16"/>
                    <a:pt x="38" y="16"/>
                    <a:pt x="38" y="16"/>
                  </a:cubicBezTo>
                  <a:cubicBezTo>
                    <a:pt x="39" y="16"/>
                    <a:pt x="39" y="15"/>
                    <a:pt x="39" y="14"/>
                  </a:cubicBezTo>
                  <a:cubicBezTo>
                    <a:pt x="39" y="14"/>
                    <a:pt x="39" y="13"/>
                    <a:pt x="39" y="12"/>
                  </a:cubicBezTo>
                  <a:cubicBezTo>
                    <a:pt x="39" y="12"/>
                    <a:pt x="39" y="11"/>
                    <a:pt x="40" y="11"/>
                  </a:cubicBezTo>
                  <a:cubicBezTo>
                    <a:pt x="40" y="10"/>
                    <a:pt x="40" y="10"/>
                    <a:pt x="41" y="10"/>
                  </a:cubicBezTo>
                  <a:cubicBezTo>
                    <a:pt x="41" y="9"/>
                    <a:pt x="41" y="9"/>
                    <a:pt x="41" y="9"/>
                  </a:cubicBezTo>
                  <a:cubicBezTo>
                    <a:pt x="42" y="9"/>
                    <a:pt x="42" y="8"/>
                    <a:pt x="42" y="8"/>
                  </a:cubicBezTo>
                  <a:cubicBezTo>
                    <a:pt x="42" y="7"/>
                    <a:pt x="41" y="7"/>
                    <a:pt x="41" y="7"/>
                  </a:cubicBezTo>
                  <a:cubicBezTo>
                    <a:pt x="41" y="6"/>
                    <a:pt x="42" y="5"/>
                    <a:pt x="42" y="5"/>
                  </a:cubicBezTo>
                  <a:cubicBezTo>
                    <a:pt x="42" y="5"/>
                    <a:pt x="42" y="5"/>
                    <a:pt x="42" y="5"/>
                  </a:cubicBezTo>
                  <a:cubicBezTo>
                    <a:pt x="41" y="3"/>
                    <a:pt x="39" y="2"/>
                    <a:pt x="39" y="2"/>
                  </a:cubicBezTo>
                  <a:cubicBezTo>
                    <a:pt x="39" y="2"/>
                    <a:pt x="38" y="3"/>
                    <a:pt x="38" y="3"/>
                  </a:cubicBezTo>
                  <a:cubicBezTo>
                    <a:pt x="38" y="3"/>
                    <a:pt x="37" y="2"/>
                    <a:pt x="37" y="2"/>
                  </a:cubicBezTo>
                  <a:cubicBezTo>
                    <a:pt x="36" y="3"/>
                    <a:pt x="35" y="2"/>
                    <a:pt x="35" y="2"/>
                  </a:cubicBezTo>
                  <a:cubicBezTo>
                    <a:pt x="35" y="2"/>
                    <a:pt x="34" y="2"/>
                    <a:pt x="34" y="1"/>
                  </a:cubicBezTo>
                  <a:cubicBezTo>
                    <a:pt x="34" y="1"/>
                    <a:pt x="34" y="1"/>
                    <a:pt x="33" y="1"/>
                  </a:cubicBezTo>
                  <a:cubicBezTo>
                    <a:pt x="34" y="1"/>
                    <a:pt x="34" y="1"/>
                    <a:pt x="34" y="1"/>
                  </a:cubicBezTo>
                  <a:cubicBezTo>
                    <a:pt x="32" y="1"/>
                    <a:pt x="32" y="1"/>
                    <a:pt x="32" y="1"/>
                  </a:cubicBezTo>
                  <a:cubicBezTo>
                    <a:pt x="32" y="1"/>
                    <a:pt x="30" y="0"/>
                    <a:pt x="29" y="1"/>
                  </a:cubicBezTo>
                  <a:cubicBezTo>
                    <a:pt x="29" y="2"/>
                    <a:pt x="28" y="1"/>
                    <a:pt x="27" y="1"/>
                  </a:cubicBezTo>
                  <a:cubicBezTo>
                    <a:pt x="26" y="1"/>
                    <a:pt x="25" y="1"/>
                    <a:pt x="25" y="2"/>
                  </a:cubicBezTo>
                  <a:cubicBezTo>
                    <a:pt x="24" y="2"/>
                    <a:pt x="23" y="1"/>
                    <a:pt x="23" y="2"/>
                  </a:cubicBezTo>
                  <a:cubicBezTo>
                    <a:pt x="23" y="2"/>
                    <a:pt x="22" y="3"/>
                    <a:pt x="22" y="3"/>
                  </a:cubicBezTo>
                  <a:cubicBezTo>
                    <a:pt x="18" y="2"/>
                    <a:pt x="18" y="2"/>
                    <a:pt x="18" y="2"/>
                  </a:cubicBezTo>
                  <a:cubicBezTo>
                    <a:pt x="18" y="2"/>
                    <a:pt x="17" y="1"/>
                    <a:pt x="16" y="1"/>
                  </a:cubicBezTo>
                  <a:cubicBezTo>
                    <a:pt x="15" y="1"/>
                    <a:pt x="14" y="3"/>
                    <a:pt x="14" y="3"/>
                  </a:cubicBezTo>
                  <a:cubicBezTo>
                    <a:pt x="14" y="5"/>
                    <a:pt x="14" y="5"/>
                    <a:pt x="14" y="5"/>
                  </a:cubicBezTo>
                  <a:cubicBezTo>
                    <a:pt x="14" y="6"/>
                    <a:pt x="14" y="6"/>
                    <a:pt x="13" y="7"/>
                  </a:cubicBezTo>
                  <a:cubicBezTo>
                    <a:pt x="13" y="8"/>
                    <a:pt x="12" y="8"/>
                    <a:pt x="12" y="9"/>
                  </a:cubicBezTo>
                  <a:cubicBezTo>
                    <a:pt x="12" y="11"/>
                    <a:pt x="11" y="13"/>
                    <a:pt x="11" y="14"/>
                  </a:cubicBezTo>
                  <a:cubicBezTo>
                    <a:pt x="11" y="15"/>
                    <a:pt x="9" y="16"/>
                    <a:pt x="9" y="17"/>
                  </a:cubicBezTo>
                  <a:cubicBezTo>
                    <a:pt x="9" y="18"/>
                    <a:pt x="8" y="19"/>
                    <a:pt x="8" y="21"/>
                  </a:cubicBezTo>
                  <a:cubicBezTo>
                    <a:pt x="8" y="22"/>
                    <a:pt x="8" y="21"/>
                    <a:pt x="8" y="22"/>
                  </a:cubicBezTo>
                  <a:cubicBezTo>
                    <a:pt x="8" y="24"/>
                    <a:pt x="7" y="23"/>
                    <a:pt x="6" y="24"/>
                  </a:cubicBezTo>
                  <a:cubicBezTo>
                    <a:pt x="5" y="25"/>
                    <a:pt x="5" y="25"/>
                    <a:pt x="5" y="24"/>
                  </a:cubicBezTo>
                  <a:cubicBezTo>
                    <a:pt x="5" y="23"/>
                    <a:pt x="4" y="23"/>
                    <a:pt x="3" y="24"/>
                  </a:cubicBezTo>
                  <a:cubicBezTo>
                    <a:pt x="2" y="25"/>
                    <a:pt x="2" y="24"/>
                    <a:pt x="2" y="24"/>
                  </a:cubicBezTo>
                  <a:cubicBezTo>
                    <a:pt x="2" y="24"/>
                    <a:pt x="1" y="24"/>
                    <a:pt x="0" y="25"/>
                  </a:cubicBezTo>
                  <a:cubicBezTo>
                    <a:pt x="0" y="26"/>
                    <a:pt x="0" y="27"/>
                    <a:pt x="0" y="27"/>
                  </a:cubicBezTo>
                  <a:cubicBezTo>
                    <a:pt x="0" y="27"/>
                    <a:pt x="0" y="28"/>
                    <a:pt x="0" y="28"/>
                  </a:cubicBezTo>
                  <a:cubicBezTo>
                    <a:pt x="1" y="27"/>
                    <a:pt x="1" y="27"/>
                    <a:pt x="2" y="27"/>
                  </a:cubicBezTo>
                  <a:cubicBezTo>
                    <a:pt x="2" y="27"/>
                    <a:pt x="9" y="27"/>
                    <a:pt x="9" y="27"/>
                  </a:cubicBezTo>
                  <a:cubicBezTo>
                    <a:pt x="9" y="27"/>
                    <a:pt x="10" y="28"/>
                    <a:pt x="10" y="29"/>
                  </a:cubicBezTo>
                  <a:cubicBezTo>
                    <a:pt x="9" y="30"/>
                    <a:pt x="10" y="29"/>
                    <a:pt x="11" y="31"/>
                  </a:cubicBezTo>
                  <a:cubicBezTo>
                    <a:pt x="11" y="32"/>
                    <a:pt x="12" y="32"/>
                    <a:pt x="13" y="32"/>
                  </a:cubicBezTo>
                  <a:cubicBezTo>
                    <a:pt x="14" y="32"/>
                    <a:pt x="15" y="32"/>
                    <a:pt x="15" y="32"/>
                  </a:cubicBezTo>
                  <a:cubicBezTo>
                    <a:pt x="16" y="32"/>
                    <a:pt x="16" y="30"/>
                    <a:pt x="16" y="30"/>
                  </a:cubicBezTo>
                  <a:cubicBezTo>
                    <a:pt x="17" y="29"/>
                    <a:pt x="18" y="30"/>
                    <a:pt x="18" y="30"/>
                  </a:cubicBezTo>
                  <a:cubicBezTo>
                    <a:pt x="18" y="30"/>
                    <a:pt x="18" y="30"/>
                    <a:pt x="19" y="30"/>
                  </a:cubicBezTo>
                  <a:cubicBezTo>
                    <a:pt x="20" y="30"/>
                    <a:pt x="21" y="30"/>
                    <a:pt x="21" y="30"/>
                  </a:cubicBezTo>
                  <a:cubicBezTo>
                    <a:pt x="21" y="31"/>
                    <a:pt x="21" y="32"/>
                    <a:pt x="21" y="32"/>
                  </a:cubicBezTo>
                  <a:cubicBezTo>
                    <a:pt x="21" y="33"/>
                    <a:pt x="20" y="35"/>
                    <a:pt x="21" y="36"/>
                  </a:cubicBezTo>
                  <a:cubicBezTo>
                    <a:pt x="21" y="36"/>
                    <a:pt x="22" y="37"/>
                    <a:pt x="22" y="37"/>
                  </a:cubicBezTo>
                  <a:cubicBezTo>
                    <a:pt x="22" y="38"/>
                    <a:pt x="22" y="39"/>
                    <a:pt x="22" y="39"/>
                  </a:cubicBezTo>
                  <a:cubicBezTo>
                    <a:pt x="22" y="39"/>
                    <a:pt x="22" y="39"/>
                    <a:pt x="23" y="39"/>
                  </a:cubicBezTo>
                  <a:cubicBezTo>
                    <a:pt x="24" y="39"/>
                    <a:pt x="25" y="39"/>
                    <a:pt x="25" y="38"/>
                  </a:cubicBezTo>
                  <a:cubicBezTo>
                    <a:pt x="26" y="38"/>
                    <a:pt x="26" y="38"/>
                    <a:pt x="26" y="38"/>
                  </a:cubicBezTo>
                  <a:cubicBezTo>
                    <a:pt x="26" y="39"/>
                    <a:pt x="27" y="39"/>
                    <a:pt x="27" y="39"/>
                  </a:cubicBezTo>
                  <a:cubicBezTo>
                    <a:pt x="27" y="39"/>
                    <a:pt x="27" y="40"/>
                    <a:pt x="27" y="40"/>
                  </a:cubicBezTo>
                  <a:cubicBezTo>
                    <a:pt x="28" y="39"/>
                    <a:pt x="29" y="39"/>
                    <a:pt x="29" y="39"/>
                  </a:cubicBezTo>
                  <a:cubicBezTo>
                    <a:pt x="28" y="40"/>
                    <a:pt x="29" y="41"/>
                    <a:pt x="29" y="41"/>
                  </a:cubicBezTo>
                  <a:cubicBezTo>
                    <a:pt x="30" y="40"/>
                    <a:pt x="31" y="41"/>
                    <a:pt x="31" y="41"/>
                  </a:cubicBezTo>
                  <a:cubicBezTo>
                    <a:pt x="32" y="41"/>
                    <a:pt x="32" y="41"/>
                    <a:pt x="32" y="41"/>
                  </a:cubicBezTo>
                  <a:cubicBezTo>
                    <a:pt x="32" y="41"/>
                    <a:pt x="33" y="40"/>
                    <a:pt x="33" y="40"/>
                  </a:cubicBezTo>
                  <a:cubicBezTo>
                    <a:pt x="33" y="41"/>
                    <a:pt x="34" y="42"/>
                    <a:pt x="34" y="42"/>
                  </a:cubicBezTo>
                  <a:cubicBezTo>
                    <a:pt x="35" y="42"/>
                    <a:pt x="36" y="42"/>
                    <a:pt x="36" y="42"/>
                  </a:cubicBezTo>
                  <a:cubicBezTo>
                    <a:pt x="36" y="43"/>
                    <a:pt x="36" y="44"/>
                    <a:pt x="37" y="44"/>
                  </a:cubicBezTo>
                  <a:cubicBezTo>
                    <a:pt x="38" y="45"/>
                    <a:pt x="39" y="44"/>
                    <a:pt x="39" y="44"/>
                  </a:cubicBezTo>
                  <a:cubicBezTo>
                    <a:pt x="39" y="44"/>
                    <a:pt x="39" y="44"/>
                    <a:pt x="39" y="43"/>
                  </a:cubicBezTo>
                  <a:cubicBezTo>
                    <a:pt x="39" y="42"/>
                    <a:pt x="39" y="42"/>
                    <a:pt x="39" y="42"/>
                  </a:cubicBezTo>
                  <a:cubicBezTo>
                    <a:pt x="38" y="42"/>
                    <a:pt x="38" y="42"/>
                    <a:pt x="37" y="42"/>
                  </a:cubicBezTo>
                  <a:cubicBezTo>
                    <a:pt x="36" y="42"/>
                    <a:pt x="36" y="40"/>
                    <a:pt x="36" y="40"/>
                  </a:cubicBezTo>
                  <a:cubicBezTo>
                    <a:pt x="35" y="40"/>
                    <a:pt x="36" y="39"/>
                    <a:pt x="36" y="38"/>
                  </a:cubicBezTo>
                  <a:cubicBezTo>
                    <a:pt x="36" y="37"/>
                    <a:pt x="37" y="36"/>
                    <a:pt x="36" y="35"/>
                  </a:cubicBezTo>
                  <a:cubicBezTo>
                    <a:pt x="36" y="35"/>
                    <a:pt x="36" y="35"/>
                    <a:pt x="37" y="34"/>
                  </a:cubicBezTo>
                  <a:cubicBezTo>
                    <a:pt x="37" y="34"/>
                    <a:pt x="36" y="33"/>
                    <a:pt x="37" y="33"/>
                  </a:cubicBezTo>
                  <a:cubicBezTo>
                    <a:pt x="38" y="33"/>
                    <a:pt x="40" y="33"/>
                    <a:pt x="40" y="32"/>
                  </a:cubicBezTo>
                  <a:cubicBezTo>
                    <a:pt x="40" y="32"/>
                    <a:pt x="40" y="32"/>
                    <a:pt x="40" y="32"/>
                  </a:cubicBezTo>
                  <a:cubicBezTo>
                    <a:pt x="40" y="32"/>
                    <a:pt x="40" y="32"/>
                    <a:pt x="40" y="32"/>
                  </a:cubicBezTo>
                  <a:cubicBezTo>
                    <a:pt x="40" y="31"/>
                    <a:pt x="39" y="30"/>
                    <a:pt x="39"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1" name="Freeform 343">
              <a:extLst>
                <a:ext uri="{FF2B5EF4-FFF2-40B4-BE49-F238E27FC236}">
                  <a16:creationId xmlns:a16="http://schemas.microsoft.com/office/drawing/2014/main" id="{53955C96-7551-4583-8340-D05AC4298710}"/>
                </a:ext>
              </a:extLst>
            </p:cNvPr>
            <p:cNvSpPr>
              <a:spLocks/>
            </p:cNvSpPr>
            <p:nvPr/>
          </p:nvSpPr>
          <p:spPr bwMode="auto">
            <a:xfrm>
              <a:off x="-3286125" y="2252663"/>
              <a:ext cx="14287" cy="14288"/>
            </a:xfrm>
            <a:custGeom>
              <a:avLst/>
              <a:gdLst>
                <a:gd name="T0" fmla="*/ 1 w 4"/>
                <a:gd name="T1" fmla="*/ 2 h 4"/>
                <a:gd name="T2" fmla="*/ 1 w 4"/>
                <a:gd name="T3" fmla="*/ 4 h 4"/>
                <a:gd name="T4" fmla="*/ 2 w 4"/>
                <a:gd name="T5" fmla="*/ 4 h 4"/>
                <a:gd name="T6" fmla="*/ 4 w 4"/>
                <a:gd name="T7" fmla="*/ 1 h 4"/>
                <a:gd name="T8" fmla="*/ 4 w 4"/>
                <a:gd name="T9" fmla="*/ 1 h 4"/>
                <a:gd name="T10" fmla="*/ 4 w 4"/>
                <a:gd name="T11" fmla="*/ 0 h 4"/>
                <a:gd name="T12" fmla="*/ 2 w 4"/>
                <a:gd name="T13" fmla="*/ 0 h 4"/>
                <a:gd name="T14" fmla="*/ 1 w 4"/>
                <a:gd name="T15" fmla="*/ 0 h 4"/>
                <a:gd name="T16" fmla="*/ 0 w 4"/>
                <a:gd name="T17" fmla="*/ 0 h 4"/>
                <a:gd name="T18" fmla="*/ 1 w 4"/>
                <a:gd name="T19" fmla="*/ 0 h 4"/>
                <a:gd name="T20" fmla="*/ 1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1" y="2"/>
                  </a:moveTo>
                  <a:cubicBezTo>
                    <a:pt x="1" y="2"/>
                    <a:pt x="1" y="3"/>
                    <a:pt x="1" y="4"/>
                  </a:cubicBezTo>
                  <a:cubicBezTo>
                    <a:pt x="2" y="4"/>
                    <a:pt x="2" y="4"/>
                    <a:pt x="2" y="4"/>
                  </a:cubicBezTo>
                  <a:cubicBezTo>
                    <a:pt x="3" y="4"/>
                    <a:pt x="4" y="1"/>
                    <a:pt x="4" y="1"/>
                  </a:cubicBezTo>
                  <a:cubicBezTo>
                    <a:pt x="4" y="1"/>
                    <a:pt x="4" y="1"/>
                    <a:pt x="4" y="1"/>
                  </a:cubicBezTo>
                  <a:cubicBezTo>
                    <a:pt x="4" y="1"/>
                    <a:pt x="4" y="0"/>
                    <a:pt x="4" y="0"/>
                  </a:cubicBezTo>
                  <a:cubicBezTo>
                    <a:pt x="3" y="0"/>
                    <a:pt x="2" y="0"/>
                    <a:pt x="2" y="0"/>
                  </a:cubicBezTo>
                  <a:cubicBezTo>
                    <a:pt x="2" y="0"/>
                    <a:pt x="3" y="1"/>
                    <a:pt x="1" y="0"/>
                  </a:cubicBezTo>
                  <a:cubicBezTo>
                    <a:pt x="1" y="0"/>
                    <a:pt x="1" y="0"/>
                    <a:pt x="0" y="0"/>
                  </a:cubicBezTo>
                  <a:cubicBezTo>
                    <a:pt x="1" y="0"/>
                    <a:pt x="1" y="0"/>
                    <a:pt x="1" y="0"/>
                  </a:cubicBezTo>
                  <a:lnTo>
                    <a:pt x="1" y="2"/>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2" name="Freeform 344">
              <a:extLst>
                <a:ext uri="{FF2B5EF4-FFF2-40B4-BE49-F238E27FC236}">
                  <a16:creationId xmlns:a16="http://schemas.microsoft.com/office/drawing/2014/main" id="{D6CD8788-153D-489A-BF9E-69C49592354A}"/>
                </a:ext>
              </a:extLst>
            </p:cNvPr>
            <p:cNvSpPr>
              <a:spLocks/>
            </p:cNvSpPr>
            <p:nvPr/>
          </p:nvSpPr>
          <p:spPr bwMode="auto">
            <a:xfrm>
              <a:off x="-3275013" y="2320925"/>
              <a:ext cx="90487" cy="144463"/>
            </a:xfrm>
            <a:custGeom>
              <a:avLst/>
              <a:gdLst>
                <a:gd name="T0" fmla="*/ 24 w 25"/>
                <a:gd name="T1" fmla="*/ 10 h 40"/>
                <a:gd name="T2" fmla="*/ 24 w 25"/>
                <a:gd name="T3" fmla="*/ 5 h 40"/>
                <a:gd name="T4" fmla="*/ 24 w 25"/>
                <a:gd name="T5" fmla="*/ 0 h 40"/>
                <a:gd name="T6" fmla="*/ 24 w 25"/>
                <a:gd name="T7" fmla="*/ 0 h 40"/>
                <a:gd name="T8" fmla="*/ 21 w 25"/>
                <a:gd name="T9" fmla="*/ 1 h 40"/>
                <a:gd name="T10" fmla="*/ 19 w 25"/>
                <a:gd name="T11" fmla="*/ 1 h 40"/>
                <a:gd name="T12" fmla="*/ 18 w 25"/>
                <a:gd name="T13" fmla="*/ 1 h 40"/>
                <a:gd name="T14" fmla="*/ 17 w 25"/>
                <a:gd name="T15" fmla="*/ 2 h 40"/>
                <a:gd name="T16" fmla="*/ 16 w 25"/>
                <a:gd name="T17" fmla="*/ 2 h 40"/>
                <a:gd name="T18" fmla="*/ 14 w 25"/>
                <a:gd name="T19" fmla="*/ 3 h 40"/>
                <a:gd name="T20" fmla="*/ 13 w 25"/>
                <a:gd name="T21" fmla="*/ 2 h 40"/>
                <a:gd name="T22" fmla="*/ 12 w 25"/>
                <a:gd name="T23" fmla="*/ 2 h 40"/>
                <a:gd name="T24" fmla="*/ 11 w 25"/>
                <a:gd name="T25" fmla="*/ 2 h 40"/>
                <a:gd name="T26" fmla="*/ 10 w 25"/>
                <a:gd name="T27" fmla="*/ 3 h 40"/>
                <a:gd name="T28" fmla="*/ 11 w 25"/>
                <a:gd name="T29" fmla="*/ 8 h 40"/>
                <a:gd name="T30" fmla="*/ 13 w 25"/>
                <a:gd name="T31" fmla="*/ 9 h 40"/>
                <a:gd name="T32" fmla="*/ 13 w 25"/>
                <a:gd name="T33" fmla="*/ 12 h 40"/>
                <a:gd name="T34" fmla="*/ 12 w 25"/>
                <a:gd name="T35" fmla="*/ 13 h 40"/>
                <a:gd name="T36" fmla="*/ 11 w 25"/>
                <a:gd name="T37" fmla="*/ 15 h 40"/>
                <a:gd name="T38" fmla="*/ 9 w 25"/>
                <a:gd name="T39" fmla="*/ 12 h 40"/>
                <a:gd name="T40" fmla="*/ 10 w 25"/>
                <a:gd name="T41" fmla="*/ 9 h 40"/>
                <a:gd name="T42" fmla="*/ 8 w 25"/>
                <a:gd name="T43" fmla="*/ 9 h 40"/>
                <a:gd name="T44" fmla="*/ 6 w 25"/>
                <a:gd name="T45" fmla="*/ 8 h 40"/>
                <a:gd name="T46" fmla="*/ 0 w 25"/>
                <a:gd name="T47" fmla="*/ 10 h 40"/>
                <a:gd name="T48" fmla="*/ 0 w 25"/>
                <a:gd name="T49" fmla="*/ 12 h 40"/>
                <a:gd name="T50" fmla="*/ 0 w 25"/>
                <a:gd name="T51" fmla="*/ 12 h 40"/>
                <a:gd name="T52" fmla="*/ 1 w 25"/>
                <a:gd name="T53" fmla="*/ 13 h 40"/>
                <a:gd name="T54" fmla="*/ 4 w 25"/>
                <a:gd name="T55" fmla="*/ 14 h 40"/>
                <a:gd name="T56" fmla="*/ 6 w 25"/>
                <a:gd name="T57" fmla="*/ 14 h 40"/>
                <a:gd name="T58" fmla="*/ 6 w 25"/>
                <a:gd name="T59" fmla="*/ 18 h 40"/>
                <a:gd name="T60" fmla="*/ 6 w 25"/>
                <a:gd name="T61" fmla="*/ 20 h 40"/>
                <a:gd name="T62" fmla="*/ 6 w 25"/>
                <a:gd name="T63" fmla="*/ 22 h 40"/>
                <a:gd name="T64" fmla="*/ 5 w 25"/>
                <a:gd name="T65" fmla="*/ 24 h 40"/>
                <a:gd name="T66" fmla="*/ 5 w 25"/>
                <a:gd name="T67" fmla="*/ 26 h 40"/>
                <a:gd name="T68" fmla="*/ 2 w 25"/>
                <a:gd name="T69" fmla="*/ 28 h 40"/>
                <a:gd name="T70" fmla="*/ 2 w 25"/>
                <a:gd name="T71" fmla="*/ 28 h 40"/>
                <a:gd name="T72" fmla="*/ 4 w 25"/>
                <a:gd name="T73" fmla="*/ 33 h 40"/>
                <a:gd name="T74" fmla="*/ 4 w 25"/>
                <a:gd name="T75" fmla="*/ 37 h 40"/>
                <a:gd name="T76" fmla="*/ 4 w 25"/>
                <a:gd name="T77" fmla="*/ 40 h 40"/>
                <a:gd name="T78" fmla="*/ 6 w 25"/>
                <a:gd name="T79" fmla="*/ 39 h 40"/>
                <a:gd name="T80" fmla="*/ 6 w 25"/>
                <a:gd name="T81" fmla="*/ 38 h 40"/>
                <a:gd name="T82" fmla="*/ 5 w 25"/>
                <a:gd name="T83" fmla="*/ 37 h 40"/>
                <a:gd name="T84" fmla="*/ 9 w 25"/>
                <a:gd name="T85" fmla="*/ 35 h 40"/>
                <a:gd name="T86" fmla="*/ 12 w 25"/>
                <a:gd name="T87" fmla="*/ 33 h 40"/>
                <a:gd name="T88" fmla="*/ 12 w 25"/>
                <a:gd name="T89" fmla="*/ 29 h 40"/>
                <a:gd name="T90" fmla="*/ 11 w 25"/>
                <a:gd name="T91" fmla="*/ 27 h 40"/>
                <a:gd name="T92" fmla="*/ 10 w 25"/>
                <a:gd name="T93" fmla="*/ 24 h 40"/>
                <a:gd name="T94" fmla="*/ 11 w 25"/>
                <a:gd name="T95" fmla="*/ 22 h 40"/>
                <a:gd name="T96" fmla="*/ 12 w 25"/>
                <a:gd name="T97" fmla="*/ 21 h 40"/>
                <a:gd name="T98" fmla="*/ 14 w 25"/>
                <a:gd name="T99" fmla="*/ 19 h 40"/>
                <a:gd name="T100" fmla="*/ 16 w 25"/>
                <a:gd name="T101" fmla="*/ 17 h 40"/>
                <a:gd name="T102" fmla="*/ 21 w 25"/>
                <a:gd name="T103" fmla="*/ 15 h 40"/>
                <a:gd name="T104" fmla="*/ 24 w 25"/>
                <a:gd name="T105" fmla="*/ 1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40">
                  <a:moveTo>
                    <a:pt x="24" y="10"/>
                  </a:moveTo>
                  <a:cubicBezTo>
                    <a:pt x="24" y="9"/>
                    <a:pt x="24" y="7"/>
                    <a:pt x="24" y="5"/>
                  </a:cubicBezTo>
                  <a:cubicBezTo>
                    <a:pt x="24" y="4"/>
                    <a:pt x="24" y="1"/>
                    <a:pt x="24" y="0"/>
                  </a:cubicBezTo>
                  <a:cubicBezTo>
                    <a:pt x="24" y="0"/>
                    <a:pt x="24" y="0"/>
                    <a:pt x="24" y="0"/>
                  </a:cubicBezTo>
                  <a:cubicBezTo>
                    <a:pt x="22" y="0"/>
                    <a:pt x="21" y="1"/>
                    <a:pt x="21" y="1"/>
                  </a:cubicBezTo>
                  <a:cubicBezTo>
                    <a:pt x="21" y="1"/>
                    <a:pt x="20" y="1"/>
                    <a:pt x="19" y="1"/>
                  </a:cubicBezTo>
                  <a:cubicBezTo>
                    <a:pt x="19" y="2"/>
                    <a:pt x="19" y="2"/>
                    <a:pt x="18" y="1"/>
                  </a:cubicBezTo>
                  <a:cubicBezTo>
                    <a:pt x="18" y="1"/>
                    <a:pt x="17" y="2"/>
                    <a:pt x="17" y="2"/>
                  </a:cubicBezTo>
                  <a:cubicBezTo>
                    <a:pt x="17" y="3"/>
                    <a:pt x="16" y="2"/>
                    <a:pt x="16" y="2"/>
                  </a:cubicBezTo>
                  <a:cubicBezTo>
                    <a:pt x="16" y="2"/>
                    <a:pt x="15" y="3"/>
                    <a:pt x="14" y="3"/>
                  </a:cubicBezTo>
                  <a:cubicBezTo>
                    <a:pt x="13" y="3"/>
                    <a:pt x="14" y="2"/>
                    <a:pt x="13" y="2"/>
                  </a:cubicBezTo>
                  <a:cubicBezTo>
                    <a:pt x="13" y="2"/>
                    <a:pt x="12" y="2"/>
                    <a:pt x="12" y="2"/>
                  </a:cubicBezTo>
                  <a:cubicBezTo>
                    <a:pt x="12" y="2"/>
                    <a:pt x="11" y="2"/>
                    <a:pt x="11" y="2"/>
                  </a:cubicBezTo>
                  <a:cubicBezTo>
                    <a:pt x="11" y="2"/>
                    <a:pt x="10" y="3"/>
                    <a:pt x="10" y="3"/>
                  </a:cubicBezTo>
                  <a:cubicBezTo>
                    <a:pt x="10" y="4"/>
                    <a:pt x="11" y="7"/>
                    <a:pt x="11" y="8"/>
                  </a:cubicBezTo>
                  <a:cubicBezTo>
                    <a:pt x="12" y="8"/>
                    <a:pt x="13" y="9"/>
                    <a:pt x="13" y="9"/>
                  </a:cubicBezTo>
                  <a:cubicBezTo>
                    <a:pt x="13" y="10"/>
                    <a:pt x="13" y="10"/>
                    <a:pt x="13" y="12"/>
                  </a:cubicBezTo>
                  <a:cubicBezTo>
                    <a:pt x="13" y="13"/>
                    <a:pt x="12" y="13"/>
                    <a:pt x="12" y="13"/>
                  </a:cubicBezTo>
                  <a:cubicBezTo>
                    <a:pt x="11" y="14"/>
                    <a:pt x="12" y="15"/>
                    <a:pt x="11" y="15"/>
                  </a:cubicBezTo>
                  <a:cubicBezTo>
                    <a:pt x="11" y="16"/>
                    <a:pt x="9" y="13"/>
                    <a:pt x="9" y="12"/>
                  </a:cubicBezTo>
                  <a:cubicBezTo>
                    <a:pt x="9" y="12"/>
                    <a:pt x="10" y="10"/>
                    <a:pt x="10" y="9"/>
                  </a:cubicBezTo>
                  <a:cubicBezTo>
                    <a:pt x="10" y="8"/>
                    <a:pt x="8" y="9"/>
                    <a:pt x="8" y="9"/>
                  </a:cubicBezTo>
                  <a:cubicBezTo>
                    <a:pt x="7" y="9"/>
                    <a:pt x="6" y="8"/>
                    <a:pt x="6" y="8"/>
                  </a:cubicBezTo>
                  <a:cubicBezTo>
                    <a:pt x="6" y="8"/>
                    <a:pt x="0" y="10"/>
                    <a:pt x="0" y="10"/>
                  </a:cubicBezTo>
                  <a:cubicBezTo>
                    <a:pt x="0" y="12"/>
                    <a:pt x="0" y="12"/>
                    <a:pt x="0" y="12"/>
                  </a:cubicBezTo>
                  <a:cubicBezTo>
                    <a:pt x="0" y="12"/>
                    <a:pt x="0" y="12"/>
                    <a:pt x="0" y="12"/>
                  </a:cubicBezTo>
                  <a:cubicBezTo>
                    <a:pt x="1" y="13"/>
                    <a:pt x="1" y="13"/>
                    <a:pt x="1" y="13"/>
                  </a:cubicBezTo>
                  <a:cubicBezTo>
                    <a:pt x="1" y="13"/>
                    <a:pt x="3" y="13"/>
                    <a:pt x="4" y="14"/>
                  </a:cubicBezTo>
                  <a:cubicBezTo>
                    <a:pt x="4" y="14"/>
                    <a:pt x="6" y="14"/>
                    <a:pt x="6" y="14"/>
                  </a:cubicBezTo>
                  <a:cubicBezTo>
                    <a:pt x="6" y="15"/>
                    <a:pt x="6" y="17"/>
                    <a:pt x="6" y="18"/>
                  </a:cubicBezTo>
                  <a:cubicBezTo>
                    <a:pt x="6" y="19"/>
                    <a:pt x="5" y="19"/>
                    <a:pt x="6" y="20"/>
                  </a:cubicBezTo>
                  <a:cubicBezTo>
                    <a:pt x="6" y="21"/>
                    <a:pt x="6" y="22"/>
                    <a:pt x="6" y="22"/>
                  </a:cubicBezTo>
                  <a:cubicBezTo>
                    <a:pt x="7" y="22"/>
                    <a:pt x="6" y="23"/>
                    <a:pt x="5" y="24"/>
                  </a:cubicBezTo>
                  <a:cubicBezTo>
                    <a:pt x="5" y="24"/>
                    <a:pt x="5" y="25"/>
                    <a:pt x="5" y="26"/>
                  </a:cubicBezTo>
                  <a:cubicBezTo>
                    <a:pt x="4" y="26"/>
                    <a:pt x="3" y="27"/>
                    <a:pt x="2" y="28"/>
                  </a:cubicBezTo>
                  <a:cubicBezTo>
                    <a:pt x="2" y="28"/>
                    <a:pt x="2" y="28"/>
                    <a:pt x="2" y="28"/>
                  </a:cubicBezTo>
                  <a:cubicBezTo>
                    <a:pt x="2" y="29"/>
                    <a:pt x="3" y="32"/>
                    <a:pt x="4" y="33"/>
                  </a:cubicBezTo>
                  <a:cubicBezTo>
                    <a:pt x="4" y="33"/>
                    <a:pt x="4" y="37"/>
                    <a:pt x="4" y="37"/>
                  </a:cubicBezTo>
                  <a:cubicBezTo>
                    <a:pt x="4" y="37"/>
                    <a:pt x="4" y="40"/>
                    <a:pt x="4" y="40"/>
                  </a:cubicBezTo>
                  <a:cubicBezTo>
                    <a:pt x="4" y="40"/>
                    <a:pt x="5" y="39"/>
                    <a:pt x="6" y="39"/>
                  </a:cubicBezTo>
                  <a:cubicBezTo>
                    <a:pt x="6" y="39"/>
                    <a:pt x="6" y="39"/>
                    <a:pt x="6" y="38"/>
                  </a:cubicBezTo>
                  <a:cubicBezTo>
                    <a:pt x="6" y="37"/>
                    <a:pt x="5" y="38"/>
                    <a:pt x="5" y="37"/>
                  </a:cubicBezTo>
                  <a:cubicBezTo>
                    <a:pt x="5" y="37"/>
                    <a:pt x="7" y="35"/>
                    <a:pt x="9" y="35"/>
                  </a:cubicBezTo>
                  <a:cubicBezTo>
                    <a:pt x="11" y="34"/>
                    <a:pt x="11" y="34"/>
                    <a:pt x="12" y="33"/>
                  </a:cubicBezTo>
                  <a:cubicBezTo>
                    <a:pt x="12" y="32"/>
                    <a:pt x="12" y="30"/>
                    <a:pt x="12" y="29"/>
                  </a:cubicBezTo>
                  <a:cubicBezTo>
                    <a:pt x="12" y="29"/>
                    <a:pt x="12" y="28"/>
                    <a:pt x="11" y="27"/>
                  </a:cubicBezTo>
                  <a:cubicBezTo>
                    <a:pt x="11" y="25"/>
                    <a:pt x="11" y="25"/>
                    <a:pt x="10" y="24"/>
                  </a:cubicBezTo>
                  <a:cubicBezTo>
                    <a:pt x="10" y="23"/>
                    <a:pt x="10" y="22"/>
                    <a:pt x="11" y="22"/>
                  </a:cubicBezTo>
                  <a:cubicBezTo>
                    <a:pt x="11" y="22"/>
                    <a:pt x="11" y="22"/>
                    <a:pt x="12" y="21"/>
                  </a:cubicBezTo>
                  <a:cubicBezTo>
                    <a:pt x="12" y="20"/>
                    <a:pt x="13" y="20"/>
                    <a:pt x="14" y="19"/>
                  </a:cubicBezTo>
                  <a:cubicBezTo>
                    <a:pt x="15" y="19"/>
                    <a:pt x="15" y="18"/>
                    <a:pt x="16" y="17"/>
                  </a:cubicBezTo>
                  <a:cubicBezTo>
                    <a:pt x="18" y="16"/>
                    <a:pt x="19" y="16"/>
                    <a:pt x="21" y="15"/>
                  </a:cubicBezTo>
                  <a:cubicBezTo>
                    <a:pt x="22" y="14"/>
                    <a:pt x="25" y="11"/>
                    <a:pt x="24"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3" name="Freeform 345">
              <a:extLst>
                <a:ext uri="{FF2B5EF4-FFF2-40B4-BE49-F238E27FC236}">
                  <a16:creationId xmlns:a16="http://schemas.microsoft.com/office/drawing/2014/main" id="{3FEC3801-E90D-4AC1-AEB0-BDE5259E9374}"/>
                </a:ext>
              </a:extLst>
            </p:cNvPr>
            <p:cNvSpPr>
              <a:spLocks/>
            </p:cNvSpPr>
            <p:nvPr/>
          </p:nvSpPr>
          <p:spPr bwMode="auto">
            <a:xfrm>
              <a:off x="-3282950" y="2238375"/>
              <a:ext cx="95250" cy="93663"/>
            </a:xfrm>
            <a:custGeom>
              <a:avLst/>
              <a:gdLst>
                <a:gd name="T0" fmla="*/ 24 w 26"/>
                <a:gd name="T1" fmla="*/ 21 h 26"/>
                <a:gd name="T2" fmla="*/ 23 w 26"/>
                <a:gd name="T3" fmla="*/ 18 h 26"/>
                <a:gd name="T4" fmla="*/ 23 w 26"/>
                <a:gd name="T5" fmla="*/ 16 h 26"/>
                <a:gd name="T6" fmla="*/ 23 w 26"/>
                <a:gd name="T7" fmla="*/ 15 h 26"/>
                <a:gd name="T8" fmla="*/ 22 w 26"/>
                <a:gd name="T9" fmla="*/ 13 h 26"/>
                <a:gd name="T10" fmla="*/ 23 w 26"/>
                <a:gd name="T11" fmla="*/ 9 h 26"/>
                <a:gd name="T12" fmla="*/ 19 w 26"/>
                <a:gd name="T13" fmla="*/ 6 h 26"/>
                <a:gd name="T14" fmla="*/ 19 w 26"/>
                <a:gd name="T15" fmla="*/ 5 h 26"/>
                <a:gd name="T16" fmla="*/ 10 w 26"/>
                <a:gd name="T17" fmla="*/ 0 h 26"/>
                <a:gd name="T18" fmla="*/ 9 w 26"/>
                <a:gd name="T19" fmla="*/ 2 h 26"/>
                <a:gd name="T20" fmla="*/ 10 w 26"/>
                <a:gd name="T21" fmla="*/ 4 h 26"/>
                <a:gd name="T22" fmla="*/ 6 w 26"/>
                <a:gd name="T23" fmla="*/ 4 h 26"/>
                <a:gd name="T24" fmla="*/ 6 w 26"/>
                <a:gd name="T25" fmla="*/ 0 h 26"/>
                <a:gd name="T26" fmla="*/ 4 w 26"/>
                <a:gd name="T27" fmla="*/ 0 h 26"/>
                <a:gd name="T28" fmla="*/ 3 w 26"/>
                <a:gd name="T29" fmla="*/ 1 h 26"/>
                <a:gd name="T30" fmla="*/ 3 w 26"/>
                <a:gd name="T31" fmla="*/ 2 h 26"/>
                <a:gd name="T32" fmla="*/ 3 w 26"/>
                <a:gd name="T33" fmla="*/ 3 h 26"/>
                <a:gd name="T34" fmla="*/ 3 w 26"/>
                <a:gd name="T35" fmla="*/ 4 h 26"/>
                <a:gd name="T36" fmla="*/ 3 w 26"/>
                <a:gd name="T37" fmla="*/ 5 h 26"/>
                <a:gd name="T38" fmla="*/ 3 w 26"/>
                <a:gd name="T39" fmla="*/ 5 h 26"/>
                <a:gd name="T40" fmla="*/ 1 w 26"/>
                <a:gd name="T41" fmla="*/ 8 h 26"/>
                <a:gd name="T42" fmla="*/ 0 w 26"/>
                <a:gd name="T43" fmla="*/ 8 h 26"/>
                <a:gd name="T44" fmla="*/ 2 w 26"/>
                <a:gd name="T45" fmla="*/ 13 h 26"/>
                <a:gd name="T46" fmla="*/ 3 w 26"/>
                <a:gd name="T47" fmla="*/ 16 h 26"/>
                <a:gd name="T48" fmla="*/ 4 w 26"/>
                <a:gd name="T49" fmla="*/ 18 h 26"/>
                <a:gd name="T50" fmla="*/ 2 w 26"/>
                <a:gd name="T51" fmla="*/ 17 h 26"/>
                <a:gd name="T52" fmla="*/ 2 w 26"/>
                <a:gd name="T53" fmla="*/ 17 h 26"/>
                <a:gd name="T54" fmla="*/ 2 w 26"/>
                <a:gd name="T55" fmla="*/ 17 h 26"/>
                <a:gd name="T56" fmla="*/ 4 w 26"/>
                <a:gd name="T57" fmla="*/ 18 h 26"/>
                <a:gd name="T58" fmla="*/ 6 w 26"/>
                <a:gd name="T59" fmla="*/ 19 h 26"/>
                <a:gd name="T60" fmla="*/ 9 w 26"/>
                <a:gd name="T61" fmla="*/ 20 h 26"/>
                <a:gd name="T62" fmla="*/ 9 w 26"/>
                <a:gd name="T63" fmla="*/ 21 h 26"/>
                <a:gd name="T64" fmla="*/ 11 w 26"/>
                <a:gd name="T65" fmla="*/ 21 h 26"/>
                <a:gd name="T66" fmla="*/ 11 w 26"/>
                <a:gd name="T67" fmla="*/ 20 h 26"/>
                <a:gd name="T68" fmla="*/ 13 w 26"/>
                <a:gd name="T69" fmla="*/ 25 h 26"/>
                <a:gd name="T70" fmla="*/ 14 w 26"/>
                <a:gd name="T71" fmla="*/ 25 h 26"/>
                <a:gd name="T72" fmla="*/ 15 w 26"/>
                <a:gd name="T73" fmla="*/ 25 h 26"/>
                <a:gd name="T74" fmla="*/ 16 w 26"/>
                <a:gd name="T75" fmla="*/ 26 h 26"/>
                <a:gd name="T76" fmla="*/ 18 w 26"/>
                <a:gd name="T77" fmla="*/ 25 h 26"/>
                <a:gd name="T78" fmla="*/ 19 w 26"/>
                <a:gd name="T79" fmla="*/ 25 h 26"/>
                <a:gd name="T80" fmla="*/ 20 w 26"/>
                <a:gd name="T81" fmla="*/ 24 h 26"/>
                <a:gd name="T82" fmla="*/ 21 w 26"/>
                <a:gd name="T83" fmla="*/ 24 h 26"/>
                <a:gd name="T84" fmla="*/ 23 w 26"/>
                <a:gd name="T85" fmla="*/ 24 h 26"/>
                <a:gd name="T86" fmla="*/ 26 w 26"/>
                <a:gd name="T87" fmla="*/ 23 h 26"/>
                <a:gd name="T88" fmla="*/ 24 w 26"/>
                <a:gd name="T8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6">
                  <a:moveTo>
                    <a:pt x="24" y="21"/>
                  </a:moveTo>
                  <a:cubicBezTo>
                    <a:pt x="24" y="19"/>
                    <a:pt x="23" y="19"/>
                    <a:pt x="23" y="18"/>
                  </a:cubicBezTo>
                  <a:cubicBezTo>
                    <a:pt x="23" y="17"/>
                    <a:pt x="23" y="16"/>
                    <a:pt x="23" y="16"/>
                  </a:cubicBezTo>
                  <a:cubicBezTo>
                    <a:pt x="23" y="16"/>
                    <a:pt x="23" y="15"/>
                    <a:pt x="23" y="15"/>
                  </a:cubicBezTo>
                  <a:cubicBezTo>
                    <a:pt x="24" y="14"/>
                    <a:pt x="22" y="14"/>
                    <a:pt x="22" y="13"/>
                  </a:cubicBezTo>
                  <a:cubicBezTo>
                    <a:pt x="22" y="12"/>
                    <a:pt x="22" y="11"/>
                    <a:pt x="23" y="9"/>
                  </a:cubicBezTo>
                  <a:cubicBezTo>
                    <a:pt x="21" y="8"/>
                    <a:pt x="19" y="6"/>
                    <a:pt x="19" y="6"/>
                  </a:cubicBezTo>
                  <a:cubicBezTo>
                    <a:pt x="19" y="5"/>
                    <a:pt x="19" y="5"/>
                    <a:pt x="19" y="5"/>
                  </a:cubicBezTo>
                  <a:cubicBezTo>
                    <a:pt x="10" y="0"/>
                    <a:pt x="10" y="0"/>
                    <a:pt x="10" y="0"/>
                  </a:cubicBezTo>
                  <a:cubicBezTo>
                    <a:pt x="10" y="1"/>
                    <a:pt x="10" y="2"/>
                    <a:pt x="9" y="2"/>
                  </a:cubicBezTo>
                  <a:cubicBezTo>
                    <a:pt x="9" y="3"/>
                    <a:pt x="10" y="4"/>
                    <a:pt x="10" y="4"/>
                  </a:cubicBezTo>
                  <a:cubicBezTo>
                    <a:pt x="9" y="4"/>
                    <a:pt x="7" y="3"/>
                    <a:pt x="6" y="4"/>
                  </a:cubicBezTo>
                  <a:cubicBezTo>
                    <a:pt x="5" y="4"/>
                    <a:pt x="5" y="2"/>
                    <a:pt x="6" y="0"/>
                  </a:cubicBezTo>
                  <a:cubicBezTo>
                    <a:pt x="4" y="0"/>
                    <a:pt x="4" y="0"/>
                    <a:pt x="4" y="0"/>
                  </a:cubicBezTo>
                  <a:cubicBezTo>
                    <a:pt x="4" y="0"/>
                    <a:pt x="3" y="0"/>
                    <a:pt x="3" y="1"/>
                  </a:cubicBezTo>
                  <a:cubicBezTo>
                    <a:pt x="3" y="2"/>
                    <a:pt x="3" y="2"/>
                    <a:pt x="3" y="2"/>
                  </a:cubicBezTo>
                  <a:cubicBezTo>
                    <a:pt x="3" y="2"/>
                    <a:pt x="4" y="2"/>
                    <a:pt x="3" y="3"/>
                  </a:cubicBezTo>
                  <a:cubicBezTo>
                    <a:pt x="3" y="3"/>
                    <a:pt x="3" y="3"/>
                    <a:pt x="3" y="4"/>
                  </a:cubicBezTo>
                  <a:cubicBezTo>
                    <a:pt x="3" y="4"/>
                    <a:pt x="3" y="5"/>
                    <a:pt x="3" y="5"/>
                  </a:cubicBezTo>
                  <a:cubicBezTo>
                    <a:pt x="3" y="5"/>
                    <a:pt x="3" y="5"/>
                    <a:pt x="3" y="5"/>
                  </a:cubicBezTo>
                  <a:cubicBezTo>
                    <a:pt x="3" y="5"/>
                    <a:pt x="2" y="8"/>
                    <a:pt x="1" y="8"/>
                  </a:cubicBezTo>
                  <a:cubicBezTo>
                    <a:pt x="1" y="8"/>
                    <a:pt x="1" y="8"/>
                    <a:pt x="0" y="8"/>
                  </a:cubicBezTo>
                  <a:cubicBezTo>
                    <a:pt x="1" y="10"/>
                    <a:pt x="1" y="12"/>
                    <a:pt x="2" y="13"/>
                  </a:cubicBezTo>
                  <a:cubicBezTo>
                    <a:pt x="3" y="14"/>
                    <a:pt x="3" y="15"/>
                    <a:pt x="3" y="16"/>
                  </a:cubicBezTo>
                  <a:cubicBezTo>
                    <a:pt x="3" y="17"/>
                    <a:pt x="4" y="17"/>
                    <a:pt x="4" y="18"/>
                  </a:cubicBezTo>
                  <a:cubicBezTo>
                    <a:pt x="3" y="18"/>
                    <a:pt x="3" y="17"/>
                    <a:pt x="2" y="17"/>
                  </a:cubicBezTo>
                  <a:cubicBezTo>
                    <a:pt x="2" y="17"/>
                    <a:pt x="2" y="17"/>
                    <a:pt x="2" y="17"/>
                  </a:cubicBezTo>
                  <a:cubicBezTo>
                    <a:pt x="2" y="17"/>
                    <a:pt x="2" y="17"/>
                    <a:pt x="2" y="17"/>
                  </a:cubicBezTo>
                  <a:cubicBezTo>
                    <a:pt x="3" y="18"/>
                    <a:pt x="3" y="18"/>
                    <a:pt x="4" y="18"/>
                  </a:cubicBezTo>
                  <a:cubicBezTo>
                    <a:pt x="4" y="18"/>
                    <a:pt x="5" y="19"/>
                    <a:pt x="6" y="19"/>
                  </a:cubicBezTo>
                  <a:cubicBezTo>
                    <a:pt x="6" y="19"/>
                    <a:pt x="9" y="20"/>
                    <a:pt x="9" y="20"/>
                  </a:cubicBezTo>
                  <a:cubicBezTo>
                    <a:pt x="9" y="20"/>
                    <a:pt x="9" y="20"/>
                    <a:pt x="9" y="21"/>
                  </a:cubicBezTo>
                  <a:cubicBezTo>
                    <a:pt x="9" y="21"/>
                    <a:pt x="10" y="21"/>
                    <a:pt x="11" y="21"/>
                  </a:cubicBezTo>
                  <a:cubicBezTo>
                    <a:pt x="11" y="20"/>
                    <a:pt x="11" y="20"/>
                    <a:pt x="11" y="20"/>
                  </a:cubicBezTo>
                  <a:cubicBezTo>
                    <a:pt x="12" y="20"/>
                    <a:pt x="13" y="23"/>
                    <a:pt x="13" y="25"/>
                  </a:cubicBezTo>
                  <a:cubicBezTo>
                    <a:pt x="13" y="25"/>
                    <a:pt x="14" y="25"/>
                    <a:pt x="14" y="25"/>
                  </a:cubicBezTo>
                  <a:cubicBezTo>
                    <a:pt x="14" y="25"/>
                    <a:pt x="15" y="25"/>
                    <a:pt x="15" y="25"/>
                  </a:cubicBezTo>
                  <a:cubicBezTo>
                    <a:pt x="16" y="25"/>
                    <a:pt x="15" y="26"/>
                    <a:pt x="16" y="26"/>
                  </a:cubicBezTo>
                  <a:cubicBezTo>
                    <a:pt x="17" y="26"/>
                    <a:pt x="18" y="25"/>
                    <a:pt x="18" y="25"/>
                  </a:cubicBezTo>
                  <a:cubicBezTo>
                    <a:pt x="18" y="25"/>
                    <a:pt x="19" y="26"/>
                    <a:pt x="19" y="25"/>
                  </a:cubicBezTo>
                  <a:cubicBezTo>
                    <a:pt x="19" y="25"/>
                    <a:pt x="20" y="24"/>
                    <a:pt x="20" y="24"/>
                  </a:cubicBezTo>
                  <a:cubicBezTo>
                    <a:pt x="21" y="25"/>
                    <a:pt x="21" y="25"/>
                    <a:pt x="21" y="24"/>
                  </a:cubicBezTo>
                  <a:cubicBezTo>
                    <a:pt x="22" y="24"/>
                    <a:pt x="23" y="24"/>
                    <a:pt x="23" y="24"/>
                  </a:cubicBezTo>
                  <a:cubicBezTo>
                    <a:pt x="23" y="24"/>
                    <a:pt x="24" y="23"/>
                    <a:pt x="26" y="23"/>
                  </a:cubicBezTo>
                  <a:cubicBezTo>
                    <a:pt x="26" y="21"/>
                    <a:pt x="24" y="22"/>
                    <a:pt x="24" y="2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4" name="Freeform 346">
              <a:extLst>
                <a:ext uri="{FF2B5EF4-FFF2-40B4-BE49-F238E27FC236}">
                  <a16:creationId xmlns:a16="http://schemas.microsoft.com/office/drawing/2014/main" id="{A1018AD7-C7AD-4505-9E29-2B6CB721961D}"/>
                </a:ext>
              </a:extLst>
            </p:cNvPr>
            <p:cNvSpPr>
              <a:spLocks/>
            </p:cNvSpPr>
            <p:nvPr/>
          </p:nvSpPr>
          <p:spPr bwMode="auto">
            <a:xfrm>
              <a:off x="-3252788" y="2314575"/>
              <a:ext cx="25400" cy="65088"/>
            </a:xfrm>
            <a:custGeom>
              <a:avLst/>
              <a:gdLst>
                <a:gd name="T0" fmla="*/ 7 w 7"/>
                <a:gd name="T1" fmla="*/ 11 h 18"/>
                <a:gd name="T2" fmla="*/ 5 w 7"/>
                <a:gd name="T3" fmla="*/ 10 h 18"/>
                <a:gd name="T4" fmla="*/ 5 w 7"/>
                <a:gd name="T5" fmla="*/ 10 h 18"/>
                <a:gd name="T6" fmla="*/ 3 w 7"/>
                <a:gd name="T7" fmla="*/ 7 h 18"/>
                <a:gd name="T8" fmla="*/ 3 w 7"/>
                <a:gd name="T9" fmla="*/ 3 h 18"/>
                <a:gd name="T10" fmla="*/ 3 w 7"/>
                <a:gd name="T11" fmla="*/ 0 h 18"/>
                <a:gd name="T12" fmla="*/ 1 w 7"/>
                <a:gd name="T13" fmla="*/ 0 h 18"/>
                <a:gd name="T14" fmla="*/ 2 w 7"/>
                <a:gd name="T15" fmla="*/ 2 h 18"/>
                <a:gd name="T16" fmla="*/ 1 w 7"/>
                <a:gd name="T17" fmla="*/ 2 h 18"/>
                <a:gd name="T18" fmla="*/ 1 w 7"/>
                <a:gd name="T19" fmla="*/ 6 h 18"/>
                <a:gd name="T20" fmla="*/ 0 w 7"/>
                <a:gd name="T21" fmla="*/ 7 h 18"/>
                <a:gd name="T22" fmla="*/ 0 w 7"/>
                <a:gd name="T23" fmla="*/ 9 h 18"/>
                <a:gd name="T24" fmla="*/ 0 w 7"/>
                <a:gd name="T25" fmla="*/ 10 h 18"/>
                <a:gd name="T26" fmla="*/ 0 w 7"/>
                <a:gd name="T27" fmla="*/ 10 h 18"/>
                <a:gd name="T28" fmla="*/ 2 w 7"/>
                <a:gd name="T29" fmla="*/ 11 h 18"/>
                <a:gd name="T30" fmla="*/ 4 w 7"/>
                <a:gd name="T31" fmla="*/ 11 h 18"/>
                <a:gd name="T32" fmla="*/ 3 w 7"/>
                <a:gd name="T33" fmla="*/ 14 h 18"/>
                <a:gd name="T34" fmla="*/ 5 w 7"/>
                <a:gd name="T35" fmla="*/ 17 h 18"/>
                <a:gd name="T36" fmla="*/ 6 w 7"/>
                <a:gd name="T37" fmla="*/ 15 h 18"/>
                <a:gd name="T38" fmla="*/ 7 w 7"/>
                <a:gd name="T39" fmla="*/ 14 h 18"/>
                <a:gd name="T40" fmla="*/ 7 w 7"/>
                <a:gd name="T4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8">
                  <a:moveTo>
                    <a:pt x="7" y="11"/>
                  </a:moveTo>
                  <a:cubicBezTo>
                    <a:pt x="7" y="11"/>
                    <a:pt x="6" y="10"/>
                    <a:pt x="5" y="10"/>
                  </a:cubicBezTo>
                  <a:cubicBezTo>
                    <a:pt x="5" y="10"/>
                    <a:pt x="5" y="10"/>
                    <a:pt x="5" y="10"/>
                  </a:cubicBezTo>
                  <a:cubicBezTo>
                    <a:pt x="5" y="11"/>
                    <a:pt x="3" y="8"/>
                    <a:pt x="3" y="7"/>
                  </a:cubicBezTo>
                  <a:cubicBezTo>
                    <a:pt x="3" y="5"/>
                    <a:pt x="4" y="4"/>
                    <a:pt x="3" y="3"/>
                  </a:cubicBezTo>
                  <a:cubicBezTo>
                    <a:pt x="2" y="1"/>
                    <a:pt x="2" y="0"/>
                    <a:pt x="3" y="0"/>
                  </a:cubicBezTo>
                  <a:cubicBezTo>
                    <a:pt x="2" y="0"/>
                    <a:pt x="1" y="0"/>
                    <a:pt x="1" y="0"/>
                  </a:cubicBezTo>
                  <a:cubicBezTo>
                    <a:pt x="1" y="0"/>
                    <a:pt x="2" y="1"/>
                    <a:pt x="2" y="2"/>
                  </a:cubicBezTo>
                  <a:cubicBezTo>
                    <a:pt x="2" y="2"/>
                    <a:pt x="1" y="2"/>
                    <a:pt x="1" y="2"/>
                  </a:cubicBezTo>
                  <a:cubicBezTo>
                    <a:pt x="1" y="3"/>
                    <a:pt x="1" y="6"/>
                    <a:pt x="1" y="6"/>
                  </a:cubicBezTo>
                  <a:cubicBezTo>
                    <a:pt x="2" y="7"/>
                    <a:pt x="0" y="6"/>
                    <a:pt x="0" y="7"/>
                  </a:cubicBezTo>
                  <a:cubicBezTo>
                    <a:pt x="0" y="7"/>
                    <a:pt x="0" y="9"/>
                    <a:pt x="0" y="9"/>
                  </a:cubicBezTo>
                  <a:cubicBezTo>
                    <a:pt x="0" y="9"/>
                    <a:pt x="0" y="9"/>
                    <a:pt x="0" y="10"/>
                  </a:cubicBezTo>
                  <a:cubicBezTo>
                    <a:pt x="0" y="10"/>
                    <a:pt x="0" y="10"/>
                    <a:pt x="0" y="10"/>
                  </a:cubicBezTo>
                  <a:cubicBezTo>
                    <a:pt x="0" y="10"/>
                    <a:pt x="1" y="11"/>
                    <a:pt x="2" y="11"/>
                  </a:cubicBezTo>
                  <a:cubicBezTo>
                    <a:pt x="2" y="11"/>
                    <a:pt x="4" y="10"/>
                    <a:pt x="4" y="11"/>
                  </a:cubicBezTo>
                  <a:cubicBezTo>
                    <a:pt x="4" y="12"/>
                    <a:pt x="3" y="14"/>
                    <a:pt x="3" y="14"/>
                  </a:cubicBezTo>
                  <a:cubicBezTo>
                    <a:pt x="3" y="15"/>
                    <a:pt x="5" y="18"/>
                    <a:pt x="5" y="17"/>
                  </a:cubicBezTo>
                  <a:cubicBezTo>
                    <a:pt x="6" y="17"/>
                    <a:pt x="5" y="16"/>
                    <a:pt x="6" y="15"/>
                  </a:cubicBezTo>
                  <a:cubicBezTo>
                    <a:pt x="6" y="15"/>
                    <a:pt x="7" y="15"/>
                    <a:pt x="7" y="14"/>
                  </a:cubicBezTo>
                  <a:cubicBezTo>
                    <a:pt x="7" y="12"/>
                    <a:pt x="7" y="12"/>
                    <a:pt x="7"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5" name="Freeform 347">
              <a:extLst>
                <a:ext uri="{FF2B5EF4-FFF2-40B4-BE49-F238E27FC236}">
                  <a16:creationId xmlns:a16="http://schemas.microsoft.com/office/drawing/2014/main" id="{BCB3BD73-427C-438D-A619-D2C30D32CDD4}"/>
                </a:ext>
              </a:extLst>
            </p:cNvPr>
            <p:cNvSpPr>
              <a:spLocks/>
            </p:cNvSpPr>
            <p:nvPr/>
          </p:nvSpPr>
          <p:spPr bwMode="auto">
            <a:xfrm>
              <a:off x="-2151063" y="2408238"/>
              <a:ext cx="25400" cy="20638"/>
            </a:xfrm>
            <a:custGeom>
              <a:avLst/>
              <a:gdLst>
                <a:gd name="T0" fmla="*/ 0 w 7"/>
                <a:gd name="T1" fmla="*/ 0 h 6"/>
                <a:gd name="T2" fmla="*/ 7 w 7"/>
                <a:gd name="T3" fmla="*/ 5 h 6"/>
                <a:gd name="T4" fmla="*/ 0 w 7"/>
                <a:gd name="T5" fmla="*/ 0 h 6"/>
              </a:gdLst>
              <a:ahLst/>
              <a:cxnLst>
                <a:cxn ang="0">
                  <a:pos x="T0" y="T1"/>
                </a:cxn>
                <a:cxn ang="0">
                  <a:pos x="T2" y="T3"/>
                </a:cxn>
                <a:cxn ang="0">
                  <a:pos x="T4" y="T5"/>
                </a:cxn>
              </a:cxnLst>
              <a:rect l="0" t="0" r="r" b="b"/>
              <a:pathLst>
                <a:path w="7" h="6">
                  <a:moveTo>
                    <a:pt x="0" y="0"/>
                  </a:moveTo>
                  <a:cubicBezTo>
                    <a:pt x="0" y="0"/>
                    <a:pt x="7" y="4"/>
                    <a:pt x="7" y="5"/>
                  </a:cubicBezTo>
                  <a:cubicBezTo>
                    <a:pt x="6" y="6"/>
                    <a:pt x="0" y="1"/>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6" name="Freeform 348">
              <a:extLst>
                <a:ext uri="{FF2B5EF4-FFF2-40B4-BE49-F238E27FC236}">
                  <a16:creationId xmlns:a16="http://schemas.microsoft.com/office/drawing/2014/main" id="{0A229BEA-E206-4474-9435-DE80A8E2AD35}"/>
                </a:ext>
              </a:extLst>
            </p:cNvPr>
            <p:cNvSpPr>
              <a:spLocks/>
            </p:cNvSpPr>
            <p:nvPr/>
          </p:nvSpPr>
          <p:spPr bwMode="auto">
            <a:xfrm>
              <a:off x="-2957513" y="1866900"/>
              <a:ext cx="65087" cy="44450"/>
            </a:xfrm>
            <a:custGeom>
              <a:avLst/>
              <a:gdLst>
                <a:gd name="T0" fmla="*/ 15 w 18"/>
                <a:gd name="T1" fmla="*/ 9 h 12"/>
                <a:gd name="T2" fmla="*/ 16 w 18"/>
                <a:gd name="T3" fmla="*/ 10 h 12"/>
                <a:gd name="T4" fmla="*/ 17 w 18"/>
                <a:gd name="T5" fmla="*/ 10 h 12"/>
                <a:gd name="T6" fmla="*/ 18 w 18"/>
                <a:gd name="T7" fmla="*/ 10 h 12"/>
                <a:gd name="T8" fmla="*/ 18 w 18"/>
                <a:gd name="T9" fmla="*/ 7 h 12"/>
                <a:gd name="T10" fmla="*/ 15 w 18"/>
                <a:gd name="T11" fmla="*/ 6 h 12"/>
                <a:gd name="T12" fmla="*/ 15 w 18"/>
                <a:gd name="T13" fmla="*/ 4 h 12"/>
                <a:gd name="T14" fmla="*/ 12 w 18"/>
                <a:gd name="T15" fmla="*/ 4 h 12"/>
                <a:gd name="T16" fmla="*/ 10 w 18"/>
                <a:gd name="T17" fmla="*/ 4 h 12"/>
                <a:gd name="T18" fmla="*/ 8 w 18"/>
                <a:gd name="T19" fmla="*/ 3 h 12"/>
                <a:gd name="T20" fmla="*/ 5 w 18"/>
                <a:gd name="T21" fmla="*/ 3 h 12"/>
                <a:gd name="T22" fmla="*/ 6 w 18"/>
                <a:gd name="T23" fmla="*/ 2 h 12"/>
                <a:gd name="T24" fmla="*/ 7 w 18"/>
                <a:gd name="T25" fmla="*/ 2 h 12"/>
                <a:gd name="T26" fmla="*/ 8 w 18"/>
                <a:gd name="T27" fmla="*/ 0 h 12"/>
                <a:gd name="T28" fmla="*/ 6 w 18"/>
                <a:gd name="T29" fmla="*/ 0 h 12"/>
                <a:gd name="T30" fmla="*/ 4 w 18"/>
                <a:gd name="T31" fmla="*/ 1 h 12"/>
                <a:gd name="T32" fmla="*/ 3 w 18"/>
                <a:gd name="T33" fmla="*/ 2 h 12"/>
                <a:gd name="T34" fmla="*/ 3 w 18"/>
                <a:gd name="T35" fmla="*/ 3 h 12"/>
                <a:gd name="T36" fmla="*/ 0 w 18"/>
                <a:gd name="T37" fmla="*/ 4 h 12"/>
                <a:gd name="T38" fmla="*/ 2 w 18"/>
                <a:gd name="T39" fmla="*/ 6 h 12"/>
                <a:gd name="T40" fmla="*/ 2 w 18"/>
                <a:gd name="T41" fmla="*/ 8 h 12"/>
                <a:gd name="T42" fmla="*/ 1 w 18"/>
                <a:gd name="T43" fmla="*/ 10 h 12"/>
                <a:gd name="T44" fmla="*/ 2 w 18"/>
                <a:gd name="T45" fmla="*/ 10 h 12"/>
                <a:gd name="T46" fmla="*/ 5 w 18"/>
                <a:gd name="T47" fmla="*/ 10 h 12"/>
                <a:gd name="T48" fmla="*/ 7 w 18"/>
                <a:gd name="T49" fmla="*/ 9 h 12"/>
                <a:gd name="T50" fmla="*/ 9 w 18"/>
                <a:gd name="T51" fmla="*/ 7 h 12"/>
                <a:gd name="T52" fmla="*/ 10 w 18"/>
                <a:gd name="T53" fmla="*/ 9 h 12"/>
                <a:gd name="T54" fmla="*/ 10 w 18"/>
                <a:gd name="T55" fmla="*/ 11 h 12"/>
                <a:gd name="T56" fmla="*/ 11 w 18"/>
                <a:gd name="T57" fmla="*/ 11 h 12"/>
                <a:gd name="T58" fmla="*/ 12 w 18"/>
                <a:gd name="T59" fmla="*/ 11 h 12"/>
                <a:gd name="T60" fmla="*/ 15 w 18"/>
                <a:gd name="T6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2">
                  <a:moveTo>
                    <a:pt x="15" y="9"/>
                  </a:moveTo>
                  <a:cubicBezTo>
                    <a:pt x="15" y="10"/>
                    <a:pt x="15" y="10"/>
                    <a:pt x="16" y="10"/>
                  </a:cubicBezTo>
                  <a:cubicBezTo>
                    <a:pt x="16" y="10"/>
                    <a:pt x="17" y="10"/>
                    <a:pt x="17" y="10"/>
                  </a:cubicBezTo>
                  <a:cubicBezTo>
                    <a:pt x="18" y="10"/>
                    <a:pt x="18" y="10"/>
                    <a:pt x="18" y="10"/>
                  </a:cubicBezTo>
                  <a:cubicBezTo>
                    <a:pt x="18" y="10"/>
                    <a:pt x="18" y="8"/>
                    <a:pt x="18" y="7"/>
                  </a:cubicBezTo>
                  <a:cubicBezTo>
                    <a:pt x="18" y="6"/>
                    <a:pt x="15" y="6"/>
                    <a:pt x="15" y="6"/>
                  </a:cubicBezTo>
                  <a:cubicBezTo>
                    <a:pt x="15" y="4"/>
                    <a:pt x="15" y="4"/>
                    <a:pt x="15" y="4"/>
                  </a:cubicBezTo>
                  <a:cubicBezTo>
                    <a:pt x="15" y="4"/>
                    <a:pt x="12" y="4"/>
                    <a:pt x="12" y="4"/>
                  </a:cubicBezTo>
                  <a:cubicBezTo>
                    <a:pt x="12" y="4"/>
                    <a:pt x="11" y="4"/>
                    <a:pt x="10" y="4"/>
                  </a:cubicBezTo>
                  <a:cubicBezTo>
                    <a:pt x="10" y="3"/>
                    <a:pt x="9" y="4"/>
                    <a:pt x="8" y="3"/>
                  </a:cubicBezTo>
                  <a:cubicBezTo>
                    <a:pt x="7" y="3"/>
                    <a:pt x="5" y="4"/>
                    <a:pt x="5" y="3"/>
                  </a:cubicBezTo>
                  <a:cubicBezTo>
                    <a:pt x="5" y="3"/>
                    <a:pt x="6" y="2"/>
                    <a:pt x="6" y="2"/>
                  </a:cubicBezTo>
                  <a:cubicBezTo>
                    <a:pt x="6" y="2"/>
                    <a:pt x="7" y="2"/>
                    <a:pt x="7" y="2"/>
                  </a:cubicBezTo>
                  <a:cubicBezTo>
                    <a:pt x="7" y="1"/>
                    <a:pt x="8" y="0"/>
                    <a:pt x="8" y="0"/>
                  </a:cubicBezTo>
                  <a:cubicBezTo>
                    <a:pt x="8" y="0"/>
                    <a:pt x="7" y="0"/>
                    <a:pt x="6" y="0"/>
                  </a:cubicBezTo>
                  <a:cubicBezTo>
                    <a:pt x="6" y="1"/>
                    <a:pt x="5" y="0"/>
                    <a:pt x="4" y="1"/>
                  </a:cubicBezTo>
                  <a:cubicBezTo>
                    <a:pt x="4" y="1"/>
                    <a:pt x="4" y="2"/>
                    <a:pt x="3" y="2"/>
                  </a:cubicBezTo>
                  <a:cubicBezTo>
                    <a:pt x="3" y="2"/>
                    <a:pt x="3" y="3"/>
                    <a:pt x="3" y="3"/>
                  </a:cubicBezTo>
                  <a:cubicBezTo>
                    <a:pt x="2" y="3"/>
                    <a:pt x="1" y="3"/>
                    <a:pt x="0" y="4"/>
                  </a:cubicBezTo>
                  <a:cubicBezTo>
                    <a:pt x="0" y="5"/>
                    <a:pt x="2" y="5"/>
                    <a:pt x="2" y="6"/>
                  </a:cubicBezTo>
                  <a:cubicBezTo>
                    <a:pt x="2" y="7"/>
                    <a:pt x="3" y="7"/>
                    <a:pt x="2" y="8"/>
                  </a:cubicBezTo>
                  <a:cubicBezTo>
                    <a:pt x="2" y="8"/>
                    <a:pt x="1" y="9"/>
                    <a:pt x="1" y="10"/>
                  </a:cubicBezTo>
                  <a:cubicBezTo>
                    <a:pt x="2" y="11"/>
                    <a:pt x="2" y="11"/>
                    <a:pt x="2" y="10"/>
                  </a:cubicBezTo>
                  <a:cubicBezTo>
                    <a:pt x="3" y="10"/>
                    <a:pt x="5" y="10"/>
                    <a:pt x="5" y="10"/>
                  </a:cubicBezTo>
                  <a:cubicBezTo>
                    <a:pt x="5" y="9"/>
                    <a:pt x="7" y="9"/>
                    <a:pt x="7" y="9"/>
                  </a:cubicBezTo>
                  <a:cubicBezTo>
                    <a:pt x="7" y="8"/>
                    <a:pt x="8" y="7"/>
                    <a:pt x="9" y="7"/>
                  </a:cubicBezTo>
                  <a:cubicBezTo>
                    <a:pt x="10" y="7"/>
                    <a:pt x="9" y="8"/>
                    <a:pt x="10" y="9"/>
                  </a:cubicBezTo>
                  <a:cubicBezTo>
                    <a:pt x="11" y="9"/>
                    <a:pt x="9" y="11"/>
                    <a:pt x="10" y="11"/>
                  </a:cubicBezTo>
                  <a:cubicBezTo>
                    <a:pt x="10" y="12"/>
                    <a:pt x="11" y="12"/>
                    <a:pt x="11" y="11"/>
                  </a:cubicBezTo>
                  <a:cubicBezTo>
                    <a:pt x="11" y="11"/>
                    <a:pt x="12" y="11"/>
                    <a:pt x="12" y="11"/>
                  </a:cubicBezTo>
                  <a:cubicBezTo>
                    <a:pt x="13" y="10"/>
                    <a:pt x="14" y="9"/>
                    <a:pt x="1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7" name="Freeform 349">
              <a:extLst>
                <a:ext uri="{FF2B5EF4-FFF2-40B4-BE49-F238E27FC236}">
                  <a16:creationId xmlns:a16="http://schemas.microsoft.com/office/drawing/2014/main" id="{E8D544B7-782C-4893-AF28-FDE04F7BB8A1}"/>
                </a:ext>
              </a:extLst>
            </p:cNvPr>
            <p:cNvSpPr>
              <a:spLocks/>
            </p:cNvSpPr>
            <p:nvPr/>
          </p:nvSpPr>
          <p:spPr bwMode="auto">
            <a:xfrm>
              <a:off x="-4186238" y="2011363"/>
              <a:ext cx="7937" cy="19050"/>
            </a:xfrm>
            <a:custGeom>
              <a:avLst/>
              <a:gdLst>
                <a:gd name="T0" fmla="*/ 1 w 2"/>
                <a:gd name="T1" fmla="*/ 4 h 5"/>
                <a:gd name="T2" fmla="*/ 1 w 2"/>
                <a:gd name="T3" fmla="*/ 3 h 5"/>
                <a:gd name="T4" fmla="*/ 0 w 2"/>
                <a:gd name="T5" fmla="*/ 2 h 5"/>
                <a:gd name="T6" fmla="*/ 1 w 2"/>
                <a:gd name="T7" fmla="*/ 1 h 5"/>
                <a:gd name="T8" fmla="*/ 1 w 2"/>
                <a:gd name="T9" fmla="*/ 3 h 5"/>
                <a:gd name="T10" fmla="*/ 1 w 2"/>
                <a:gd name="T11" fmla="*/ 4 h 5"/>
              </a:gdLst>
              <a:ahLst/>
              <a:cxnLst>
                <a:cxn ang="0">
                  <a:pos x="T0" y="T1"/>
                </a:cxn>
                <a:cxn ang="0">
                  <a:pos x="T2" y="T3"/>
                </a:cxn>
                <a:cxn ang="0">
                  <a:pos x="T4" y="T5"/>
                </a:cxn>
                <a:cxn ang="0">
                  <a:pos x="T6" y="T7"/>
                </a:cxn>
                <a:cxn ang="0">
                  <a:pos x="T8" y="T9"/>
                </a:cxn>
                <a:cxn ang="0">
                  <a:pos x="T10" y="T11"/>
                </a:cxn>
              </a:cxnLst>
              <a:rect l="0" t="0" r="r" b="b"/>
              <a:pathLst>
                <a:path w="2" h="5">
                  <a:moveTo>
                    <a:pt x="1" y="4"/>
                  </a:moveTo>
                  <a:cubicBezTo>
                    <a:pt x="1" y="5"/>
                    <a:pt x="1" y="4"/>
                    <a:pt x="1" y="3"/>
                  </a:cubicBezTo>
                  <a:cubicBezTo>
                    <a:pt x="0" y="3"/>
                    <a:pt x="0" y="3"/>
                    <a:pt x="0" y="2"/>
                  </a:cubicBezTo>
                  <a:cubicBezTo>
                    <a:pt x="0" y="1"/>
                    <a:pt x="0" y="0"/>
                    <a:pt x="1" y="1"/>
                  </a:cubicBezTo>
                  <a:cubicBezTo>
                    <a:pt x="1" y="2"/>
                    <a:pt x="1" y="2"/>
                    <a:pt x="1" y="3"/>
                  </a:cubicBezTo>
                  <a:cubicBezTo>
                    <a:pt x="1" y="3"/>
                    <a:pt x="2"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8" name="Freeform 350">
              <a:extLst>
                <a:ext uri="{FF2B5EF4-FFF2-40B4-BE49-F238E27FC236}">
                  <a16:creationId xmlns:a16="http://schemas.microsoft.com/office/drawing/2014/main" id="{4F996022-3046-48C2-A497-9FEA8EB6B5FE}"/>
                </a:ext>
              </a:extLst>
            </p:cNvPr>
            <p:cNvSpPr>
              <a:spLocks/>
            </p:cNvSpPr>
            <p:nvPr/>
          </p:nvSpPr>
          <p:spPr bwMode="auto">
            <a:xfrm>
              <a:off x="-4048125" y="2141538"/>
              <a:ext cx="11112" cy="6350"/>
            </a:xfrm>
            <a:custGeom>
              <a:avLst/>
              <a:gdLst>
                <a:gd name="T0" fmla="*/ 1 w 3"/>
                <a:gd name="T1" fmla="*/ 2 h 2"/>
                <a:gd name="T2" fmla="*/ 1 w 3"/>
                <a:gd name="T3" fmla="*/ 0 h 2"/>
                <a:gd name="T4" fmla="*/ 2 w 3"/>
                <a:gd name="T5" fmla="*/ 0 h 2"/>
                <a:gd name="T6" fmla="*/ 2 w 3"/>
                <a:gd name="T7" fmla="*/ 1 h 2"/>
                <a:gd name="T8" fmla="*/ 1 w 3"/>
                <a:gd name="T9" fmla="*/ 2 h 2"/>
              </a:gdLst>
              <a:ahLst/>
              <a:cxnLst>
                <a:cxn ang="0">
                  <a:pos x="T0" y="T1"/>
                </a:cxn>
                <a:cxn ang="0">
                  <a:pos x="T2" y="T3"/>
                </a:cxn>
                <a:cxn ang="0">
                  <a:pos x="T4" y="T5"/>
                </a:cxn>
                <a:cxn ang="0">
                  <a:pos x="T6" y="T7"/>
                </a:cxn>
                <a:cxn ang="0">
                  <a:pos x="T8" y="T9"/>
                </a:cxn>
              </a:cxnLst>
              <a:rect l="0" t="0" r="r" b="b"/>
              <a:pathLst>
                <a:path w="3" h="2">
                  <a:moveTo>
                    <a:pt x="1" y="2"/>
                  </a:moveTo>
                  <a:cubicBezTo>
                    <a:pt x="0" y="1"/>
                    <a:pt x="1" y="1"/>
                    <a:pt x="1" y="0"/>
                  </a:cubicBezTo>
                  <a:cubicBezTo>
                    <a:pt x="0" y="0"/>
                    <a:pt x="2" y="0"/>
                    <a:pt x="2" y="0"/>
                  </a:cubicBezTo>
                  <a:cubicBezTo>
                    <a:pt x="3" y="0"/>
                    <a:pt x="3" y="1"/>
                    <a:pt x="2" y="1"/>
                  </a:cubicBezTo>
                  <a:cubicBezTo>
                    <a:pt x="2"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9" name="Freeform 351">
              <a:extLst>
                <a:ext uri="{FF2B5EF4-FFF2-40B4-BE49-F238E27FC236}">
                  <a16:creationId xmlns:a16="http://schemas.microsoft.com/office/drawing/2014/main" id="{D8ACFE09-3721-46BB-8FB6-26B10573E2A8}"/>
                </a:ext>
              </a:extLst>
            </p:cNvPr>
            <p:cNvSpPr>
              <a:spLocks/>
            </p:cNvSpPr>
            <p:nvPr/>
          </p:nvSpPr>
          <p:spPr bwMode="auto">
            <a:xfrm>
              <a:off x="-3163888" y="1860550"/>
              <a:ext cx="30162" cy="25400"/>
            </a:xfrm>
            <a:custGeom>
              <a:avLst/>
              <a:gdLst>
                <a:gd name="T0" fmla="*/ 7 w 8"/>
                <a:gd name="T1" fmla="*/ 6 h 7"/>
                <a:gd name="T2" fmla="*/ 6 w 8"/>
                <a:gd name="T3" fmla="*/ 4 h 7"/>
                <a:gd name="T4" fmla="*/ 5 w 8"/>
                <a:gd name="T5" fmla="*/ 2 h 7"/>
                <a:gd name="T6" fmla="*/ 4 w 8"/>
                <a:gd name="T7" fmla="*/ 1 h 7"/>
                <a:gd name="T8" fmla="*/ 2 w 8"/>
                <a:gd name="T9" fmla="*/ 0 h 7"/>
                <a:gd name="T10" fmla="*/ 0 w 8"/>
                <a:gd name="T11" fmla="*/ 1 h 7"/>
                <a:gd name="T12" fmla="*/ 1 w 8"/>
                <a:gd name="T13" fmla="*/ 3 h 7"/>
                <a:gd name="T14" fmla="*/ 2 w 8"/>
                <a:gd name="T15" fmla="*/ 4 h 7"/>
                <a:gd name="T16" fmla="*/ 3 w 8"/>
                <a:gd name="T17" fmla="*/ 4 h 7"/>
                <a:gd name="T18" fmla="*/ 3 w 8"/>
                <a:gd name="T19" fmla="*/ 4 h 7"/>
                <a:gd name="T20" fmla="*/ 4 w 8"/>
                <a:gd name="T21" fmla="*/ 5 h 7"/>
                <a:gd name="T22" fmla="*/ 5 w 8"/>
                <a:gd name="T23" fmla="*/ 5 h 7"/>
                <a:gd name="T24" fmla="*/ 6 w 8"/>
                <a:gd name="T25" fmla="*/ 6 h 7"/>
                <a:gd name="T26" fmla="*/ 6 w 8"/>
                <a:gd name="T27" fmla="*/ 7 h 7"/>
                <a:gd name="T28" fmla="*/ 8 w 8"/>
                <a:gd name="T29" fmla="*/ 7 h 7"/>
                <a:gd name="T30" fmla="*/ 7 w 8"/>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7">
                  <a:moveTo>
                    <a:pt x="7" y="6"/>
                  </a:moveTo>
                  <a:cubicBezTo>
                    <a:pt x="7" y="5"/>
                    <a:pt x="6" y="5"/>
                    <a:pt x="6" y="4"/>
                  </a:cubicBezTo>
                  <a:cubicBezTo>
                    <a:pt x="6" y="3"/>
                    <a:pt x="5" y="3"/>
                    <a:pt x="5" y="2"/>
                  </a:cubicBezTo>
                  <a:cubicBezTo>
                    <a:pt x="5" y="2"/>
                    <a:pt x="5" y="1"/>
                    <a:pt x="4" y="1"/>
                  </a:cubicBezTo>
                  <a:cubicBezTo>
                    <a:pt x="4" y="0"/>
                    <a:pt x="3" y="0"/>
                    <a:pt x="2" y="0"/>
                  </a:cubicBezTo>
                  <a:cubicBezTo>
                    <a:pt x="2" y="1"/>
                    <a:pt x="1" y="1"/>
                    <a:pt x="0" y="1"/>
                  </a:cubicBezTo>
                  <a:cubicBezTo>
                    <a:pt x="1" y="2"/>
                    <a:pt x="0" y="2"/>
                    <a:pt x="1" y="3"/>
                  </a:cubicBezTo>
                  <a:cubicBezTo>
                    <a:pt x="1" y="4"/>
                    <a:pt x="2" y="3"/>
                    <a:pt x="2" y="4"/>
                  </a:cubicBezTo>
                  <a:cubicBezTo>
                    <a:pt x="2" y="4"/>
                    <a:pt x="3" y="4"/>
                    <a:pt x="3" y="4"/>
                  </a:cubicBezTo>
                  <a:cubicBezTo>
                    <a:pt x="3" y="4"/>
                    <a:pt x="3" y="4"/>
                    <a:pt x="3" y="4"/>
                  </a:cubicBezTo>
                  <a:cubicBezTo>
                    <a:pt x="3" y="4"/>
                    <a:pt x="4" y="5"/>
                    <a:pt x="4" y="5"/>
                  </a:cubicBezTo>
                  <a:cubicBezTo>
                    <a:pt x="4" y="5"/>
                    <a:pt x="5" y="5"/>
                    <a:pt x="5" y="5"/>
                  </a:cubicBezTo>
                  <a:cubicBezTo>
                    <a:pt x="5" y="6"/>
                    <a:pt x="5" y="5"/>
                    <a:pt x="6" y="6"/>
                  </a:cubicBezTo>
                  <a:cubicBezTo>
                    <a:pt x="6" y="6"/>
                    <a:pt x="6" y="7"/>
                    <a:pt x="6" y="7"/>
                  </a:cubicBezTo>
                  <a:cubicBezTo>
                    <a:pt x="7" y="7"/>
                    <a:pt x="7" y="7"/>
                    <a:pt x="8" y="7"/>
                  </a:cubicBezTo>
                  <a:cubicBezTo>
                    <a:pt x="8" y="6"/>
                    <a:pt x="7" y="6"/>
                    <a:pt x="7"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0" name="Freeform 352">
              <a:extLst>
                <a:ext uri="{FF2B5EF4-FFF2-40B4-BE49-F238E27FC236}">
                  <a16:creationId xmlns:a16="http://schemas.microsoft.com/office/drawing/2014/main" id="{2896FEC3-E9FF-4C72-A525-F72CCF39F4E6}"/>
                </a:ext>
              </a:extLst>
            </p:cNvPr>
            <p:cNvSpPr>
              <a:spLocks noEditPoints="1"/>
            </p:cNvSpPr>
            <p:nvPr/>
          </p:nvSpPr>
          <p:spPr bwMode="auto">
            <a:xfrm>
              <a:off x="-3148013" y="1857375"/>
              <a:ext cx="39687" cy="31750"/>
            </a:xfrm>
            <a:custGeom>
              <a:avLst/>
              <a:gdLst>
                <a:gd name="T0" fmla="*/ 11 w 11"/>
                <a:gd name="T1" fmla="*/ 3 h 9"/>
                <a:gd name="T2" fmla="*/ 8 w 11"/>
                <a:gd name="T3" fmla="*/ 0 h 9"/>
                <a:gd name="T4" fmla="*/ 7 w 11"/>
                <a:gd name="T5" fmla="*/ 1 h 9"/>
                <a:gd name="T6" fmla="*/ 6 w 11"/>
                <a:gd name="T7" fmla="*/ 1 h 9"/>
                <a:gd name="T8" fmla="*/ 4 w 11"/>
                <a:gd name="T9" fmla="*/ 0 h 9"/>
                <a:gd name="T10" fmla="*/ 3 w 11"/>
                <a:gd name="T11" fmla="*/ 0 h 9"/>
                <a:gd name="T12" fmla="*/ 3 w 11"/>
                <a:gd name="T13" fmla="*/ 1 h 9"/>
                <a:gd name="T14" fmla="*/ 4 w 11"/>
                <a:gd name="T15" fmla="*/ 2 h 9"/>
                <a:gd name="T16" fmla="*/ 2 w 11"/>
                <a:gd name="T17" fmla="*/ 2 h 9"/>
                <a:gd name="T18" fmla="*/ 0 w 11"/>
                <a:gd name="T19" fmla="*/ 1 h 9"/>
                <a:gd name="T20" fmla="*/ 1 w 11"/>
                <a:gd name="T21" fmla="*/ 3 h 9"/>
                <a:gd name="T22" fmla="*/ 2 w 11"/>
                <a:gd name="T23" fmla="*/ 5 h 9"/>
                <a:gd name="T24" fmla="*/ 3 w 11"/>
                <a:gd name="T25" fmla="*/ 7 h 9"/>
                <a:gd name="T26" fmla="*/ 4 w 11"/>
                <a:gd name="T27" fmla="*/ 8 h 9"/>
                <a:gd name="T28" fmla="*/ 7 w 11"/>
                <a:gd name="T29" fmla="*/ 6 h 9"/>
                <a:gd name="T30" fmla="*/ 7 w 11"/>
                <a:gd name="T31" fmla="*/ 8 h 9"/>
                <a:gd name="T32" fmla="*/ 9 w 11"/>
                <a:gd name="T33" fmla="*/ 9 h 9"/>
                <a:gd name="T34" fmla="*/ 9 w 11"/>
                <a:gd name="T35" fmla="*/ 8 h 9"/>
                <a:gd name="T36" fmla="*/ 11 w 11"/>
                <a:gd name="T37" fmla="*/ 3 h 9"/>
                <a:gd name="T38" fmla="*/ 1 w 11"/>
                <a:gd name="T39" fmla="*/ 6 h 9"/>
                <a:gd name="T40" fmla="*/ 0 w 11"/>
                <a:gd name="T41" fmla="*/ 6 h 9"/>
                <a:gd name="T42" fmla="*/ 0 w 11"/>
                <a:gd name="T43" fmla="*/ 7 h 9"/>
                <a:gd name="T44" fmla="*/ 2 w 11"/>
                <a:gd name="T45" fmla="*/ 8 h 9"/>
                <a:gd name="T46" fmla="*/ 2 w 11"/>
                <a:gd name="T47" fmla="*/ 8 h 9"/>
                <a:gd name="T48" fmla="*/ 2 w 11"/>
                <a:gd name="T49" fmla="*/ 7 h 9"/>
                <a:gd name="T50" fmla="*/ 1 w 11"/>
                <a:gd name="T5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9">
                  <a:moveTo>
                    <a:pt x="11" y="3"/>
                  </a:moveTo>
                  <a:cubicBezTo>
                    <a:pt x="10" y="2"/>
                    <a:pt x="9" y="1"/>
                    <a:pt x="8" y="0"/>
                  </a:cubicBezTo>
                  <a:cubicBezTo>
                    <a:pt x="8" y="1"/>
                    <a:pt x="7" y="1"/>
                    <a:pt x="7" y="1"/>
                  </a:cubicBezTo>
                  <a:cubicBezTo>
                    <a:pt x="7" y="2"/>
                    <a:pt x="6" y="1"/>
                    <a:pt x="6" y="1"/>
                  </a:cubicBezTo>
                  <a:cubicBezTo>
                    <a:pt x="6" y="2"/>
                    <a:pt x="5" y="0"/>
                    <a:pt x="4" y="0"/>
                  </a:cubicBezTo>
                  <a:cubicBezTo>
                    <a:pt x="4" y="0"/>
                    <a:pt x="4" y="0"/>
                    <a:pt x="3" y="0"/>
                  </a:cubicBezTo>
                  <a:cubicBezTo>
                    <a:pt x="3" y="0"/>
                    <a:pt x="3" y="1"/>
                    <a:pt x="3" y="1"/>
                  </a:cubicBezTo>
                  <a:cubicBezTo>
                    <a:pt x="3" y="1"/>
                    <a:pt x="4" y="1"/>
                    <a:pt x="4" y="2"/>
                  </a:cubicBezTo>
                  <a:cubicBezTo>
                    <a:pt x="3" y="2"/>
                    <a:pt x="2" y="2"/>
                    <a:pt x="2" y="2"/>
                  </a:cubicBezTo>
                  <a:cubicBezTo>
                    <a:pt x="2" y="1"/>
                    <a:pt x="1" y="1"/>
                    <a:pt x="0" y="1"/>
                  </a:cubicBezTo>
                  <a:cubicBezTo>
                    <a:pt x="0" y="2"/>
                    <a:pt x="1" y="2"/>
                    <a:pt x="1" y="3"/>
                  </a:cubicBezTo>
                  <a:cubicBezTo>
                    <a:pt x="1" y="4"/>
                    <a:pt x="2" y="4"/>
                    <a:pt x="2" y="5"/>
                  </a:cubicBezTo>
                  <a:cubicBezTo>
                    <a:pt x="2" y="6"/>
                    <a:pt x="3" y="6"/>
                    <a:pt x="3" y="7"/>
                  </a:cubicBezTo>
                  <a:cubicBezTo>
                    <a:pt x="3" y="7"/>
                    <a:pt x="4" y="7"/>
                    <a:pt x="4" y="8"/>
                  </a:cubicBezTo>
                  <a:cubicBezTo>
                    <a:pt x="5" y="7"/>
                    <a:pt x="6" y="6"/>
                    <a:pt x="7" y="6"/>
                  </a:cubicBezTo>
                  <a:cubicBezTo>
                    <a:pt x="8" y="5"/>
                    <a:pt x="7" y="8"/>
                    <a:pt x="7" y="8"/>
                  </a:cubicBezTo>
                  <a:cubicBezTo>
                    <a:pt x="7" y="8"/>
                    <a:pt x="8" y="9"/>
                    <a:pt x="9" y="9"/>
                  </a:cubicBezTo>
                  <a:cubicBezTo>
                    <a:pt x="9" y="9"/>
                    <a:pt x="9" y="8"/>
                    <a:pt x="9" y="8"/>
                  </a:cubicBezTo>
                  <a:cubicBezTo>
                    <a:pt x="10" y="6"/>
                    <a:pt x="11" y="4"/>
                    <a:pt x="11" y="3"/>
                  </a:cubicBezTo>
                  <a:close/>
                  <a:moveTo>
                    <a:pt x="1" y="6"/>
                  </a:moveTo>
                  <a:cubicBezTo>
                    <a:pt x="1" y="6"/>
                    <a:pt x="0" y="6"/>
                    <a:pt x="0" y="6"/>
                  </a:cubicBezTo>
                  <a:cubicBezTo>
                    <a:pt x="0" y="6"/>
                    <a:pt x="0" y="7"/>
                    <a:pt x="0" y="7"/>
                  </a:cubicBezTo>
                  <a:cubicBezTo>
                    <a:pt x="1" y="8"/>
                    <a:pt x="0" y="8"/>
                    <a:pt x="2" y="8"/>
                  </a:cubicBezTo>
                  <a:cubicBezTo>
                    <a:pt x="2" y="8"/>
                    <a:pt x="2" y="8"/>
                    <a:pt x="2" y="8"/>
                  </a:cubicBezTo>
                  <a:cubicBezTo>
                    <a:pt x="2" y="8"/>
                    <a:pt x="2" y="7"/>
                    <a:pt x="2" y="7"/>
                  </a:cubicBezTo>
                  <a:cubicBezTo>
                    <a:pt x="1" y="6"/>
                    <a:pt x="1" y="7"/>
                    <a:pt x="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1" name="Freeform 353">
              <a:extLst>
                <a:ext uri="{FF2B5EF4-FFF2-40B4-BE49-F238E27FC236}">
                  <a16:creationId xmlns:a16="http://schemas.microsoft.com/office/drawing/2014/main" id="{C372A9FB-27AE-4871-B5F5-97C5A9446EAD}"/>
                </a:ext>
              </a:extLst>
            </p:cNvPr>
            <p:cNvSpPr>
              <a:spLocks/>
            </p:cNvSpPr>
            <p:nvPr/>
          </p:nvSpPr>
          <p:spPr bwMode="auto">
            <a:xfrm>
              <a:off x="-3014663" y="1892300"/>
              <a:ext cx="119062" cy="87313"/>
            </a:xfrm>
            <a:custGeom>
              <a:avLst/>
              <a:gdLst>
                <a:gd name="T0" fmla="*/ 32 w 33"/>
                <a:gd name="T1" fmla="*/ 3 h 24"/>
                <a:gd name="T2" fmla="*/ 31 w 33"/>
                <a:gd name="T3" fmla="*/ 2 h 24"/>
                <a:gd name="T4" fmla="*/ 28 w 33"/>
                <a:gd name="T5" fmla="*/ 4 h 24"/>
                <a:gd name="T6" fmla="*/ 27 w 33"/>
                <a:gd name="T7" fmla="*/ 4 h 24"/>
                <a:gd name="T8" fmla="*/ 26 w 33"/>
                <a:gd name="T9" fmla="*/ 4 h 24"/>
                <a:gd name="T10" fmla="*/ 26 w 33"/>
                <a:gd name="T11" fmla="*/ 2 h 24"/>
                <a:gd name="T12" fmla="*/ 25 w 33"/>
                <a:gd name="T13" fmla="*/ 0 h 24"/>
                <a:gd name="T14" fmla="*/ 23 w 33"/>
                <a:gd name="T15" fmla="*/ 2 h 24"/>
                <a:gd name="T16" fmla="*/ 21 w 33"/>
                <a:gd name="T17" fmla="*/ 3 h 24"/>
                <a:gd name="T18" fmla="*/ 18 w 33"/>
                <a:gd name="T19" fmla="*/ 3 h 24"/>
                <a:gd name="T20" fmla="*/ 16 w 33"/>
                <a:gd name="T21" fmla="*/ 3 h 24"/>
                <a:gd name="T22" fmla="*/ 14 w 33"/>
                <a:gd name="T23" fmla="*/ 2 h 24"/>
                <a:gd name="T24" fmla="*/ 12 w 33"/>
                <a:gd name="T25" fmla="*/ 2 h 24"/>
                <a:gd name="T26" fmla="*/ 11 w 33"/>
                <a:gd name="T27" fmla="*/ 3 h 24"/>
                <a:gd name="T28" fmla="*/ 9 w 33"/>
                <a:gd name="T29" fmla="*/ 5 h 24"/>
                <a:gd name="T30" fmla="*/ 6 w 33"/>
                <a:gd name="T31" fmla="*/ 7 h 24"/>
                <a:gd name="T32" fmla="*/ 4 w 33"/>
                <a:gd name="T33" fmla="*/ 8 h 24"/>
                <a:gd name="T34" fmla="*/ 2 w 33"/>
                <a:gd name="T35" fmla="*/ 7 h 24"/>
                <a:gd name="T36" fmla="*/ 1 w 33"/>
                <a:gd name="T37" fmla="*/ 9 h 24"/>
                <a:gd name="T38" fmla="*/ 0 w 33"/>
                <a:gd name="T39" fmla="*/ 10 h 24"/>
                <a:gd name="T40" fmla="*/ 0 w 33"/>
                <a:gd name="T41" fmla="*/ 12 h 24"/>
                <a:gd name="T42" fmla="*/ 0 w 33"/>
                <a:gd name="T43" fmla="*/ 15 h 24"/>
                <a:gd name="T44" fmla="*/ 0 w 33"/>
                <a:gd name="T45" fmla="*/ 18 h 24"/>
                <a:gd name="T46" fmla="*/ 3 w 33"/>
                <a:gd name="T47" fmla="*/ 19 h 24"/>
                <a:gd name="T48" fmla="*/ 0 w 33"/>
                <a:gd name="T49" fmla="*/ 22 h 24"/>
                <a:gd name="T50" fmla="*/ 1 w 33"/>
                <a:gd name="T51" fmla="*/ 23 h 24"/>
                <a:gd name="T52" fmla="*/ 4 w 33"/>
                <a:gd name="T53" fmla="*/ 23 h 24"/>
                <a:gd name="T54" fmla="*/ 14 w 33"/>
                <a:gd name="T55" fmla="*/ 22 h 24"/>
                <a:gd name="T56" fmla="*/ 13 w 33"/>
                <a:gd name="T57" fmla="*/ 20 h 24"/>
                <a:gd name="T58" fmla="*/ 15 w 33"/>
                <a:gd name="T59" fmla="*/ 19 h 24"/>
                <a:gd name="T60" fmla="*/ 17 w 33"/>
                <a:gd name="T61" fmla="*/ 18 h 24"/>
                <a:gd name="T62" fmla="*/ 19 w 33"/>
                <a:gd name="T63" fmla="*/ 17 h 24"/>
                <a:gd name="T64" fmla="*/ 20 w 33"/>
                <a:gd name="T65" fmla="*/ 16 h 24"/>
                <a:gd name="T66" fmla="*/ 21 w 33"/>
                <a:gd name="T67" fmla="*/ 14 h 24"/>
                <a:gd name="T68" fmla="*/ 23 w 33"/>
                <a:gd name="T69" fmla="*/ 13 h 24"/>
                <a:gd name="T70" fmla="*/ 22 w 33"/>
                <a:gd name="T71" fmla="*/ 11 h 24"/>
                <a:gd name="T72" fmla="*/ 25 w 33"/>
                <a:gd name="T73" fmla="*/ 11 h 24"/>
                <a:gd name="T74" fmla="*/ 25 w 33"/>
                <a:gd name="T75" fmla="*/ 10 h 24"/>
                <a:gd name="T76" fmla="*/ 26 w 33"/>
                <a:gd name="T77" fmla="*/ 8 h 24"/>
                <a:gd name="T78" fmla="*/ 26 w 33"/>
                <a:gd name="T79" fmla="*/ 7 h 24"/>
                <a:gd name="T80" fmla="*/ 26 w 33"/>
                <a:gd name="T81" fmla="*/ 5 h 24"/>
                <a:gd name="T82" fmla="*/ 26 w 33"/>
                <a:gd name="T83" fmla="*/ 5 h 24"/>
                <a:gd name="T84" fmla="*/ 27 w 33"/>
                <a:gd name="T85" fmla="*/ 5 h 24"/>
                <a:gd name="T86" fmla="*/ 31 w 33"/>
                <a:gd name="T87" fmla="*/ 4 h 24"/>
                <a:gd name="T88" fmla="*/ 33 w 33"/>
                <a:gd name="T89" fmla="*/ 3 h 24"/>
                <a:gd name="T90" fmla="*/ 32 w 33"/>
                <a:gd name="T9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24">
                  <a:moveTo>
                    <a:pt x="32" y="3"/>
                  </a:moveTo>
                  <a:cubicBezTo>
                    <a:pt x="31" y="3"/>
                    <a:pt x="31" y="3"/>
                    <a:pt x="31" y="2"/>
                  </a:cubicBezTo>
                  <a:cubicBezTo>
                    <a:pt x="30" y="2"/>
                    <a:pt x="29" y="3"/>
                    <a:pt x="28" y="4"/>
                  </a:cubicBezTo>
                  <a:cubicBezTo>
                    <a:pt x="28" y="4"/>
                    <a:pt x="27" y="4"/>
                    <a:pt x="27" y="4"/>
                  </a:cubicBezTo>
                  <a:cubicBezTo>
                    <a:pt x="27" y="5"/>
                    <a:pt x="26" y="5"/>
                    <a:pt x="26" y="4"/>
                  </a:cubicBezTo>
                  <a:cubicBezTo>
                    <a:pt x="25" y="4"/>
                    <a:pt x="27" y="2"/>
                    <a:pt x="26" y="2"/>
                  </a:cubicBezTo>
                  <a:cubicBezTo>
                    <a:pt x="25" y="1"/>
                    <a:pt x="26" y="0"/>
                    <a:pt x="25" y="0"/>
                  </a:cubicBezTo>
                  <a:cubicBezTo>
                    <a:pt x="24" y="0"/>
                    <a:pt x="23" y="1"/>
                    <a:pt x="23" y="2"/>
                  </a:cubicBezTo>
                  <a:cubicBezTo>
                    <a:pt x="23" y="2"/>
                    <a:pt x="21" y="2"/>
                    <a:pt x="21" y="3"/>
                  </a:cubicBezTo>
                  <a:cubicBezTo>
                    <a:pt x="21" y="3"/>
                    <a:pt x="19" y="3"/>
                    <a:pt x="18" y="3"/>
                  </a:cubicBezTo>
                  <a:cubicBezTo>
                    <a:pt x="18" y="4"/>
                    <a:pt x="17" y="3"/>
                    <a:pt x="16" y="3"/>
                  </a:cubicBezTo>
                  <a:cubicBezTo>
                    <a:pt x="16" y="3"/>
                    <a:pt x="15" y="2"/>
                    <a:pt x="14" y="2"/>
                  </a:cubicBezTo>
                  <a:cubicBezTo>
                    <a:pt x="13" y="3"/>
                    <a:pt x="13" y="2"/>
                    <a:pt x="12" y="2"/>
                  </a:cubicBezTo>
                  <a:cubicBezTo>
                    <a:pt x="12" y="2"/>
                    <a:pt x="11" y="3"/>
                    <a:pt x="11" y="3"/>
                  </a:cubicBezTo>
                  <a:cubicBezTo>
                    <a:pt x="10" y="3"/>
                    <a:pt x="9" y="4"/>
                    <a:pt x="9" y="5"/>
                  </a:cubicBezTo>
                  <a:cubicBezTo>
                    <a:pt x="9" y="6"/>
                    <a:pt x="6" y="6"/>
                    <a:pt x="6" y="7"/>
                  </a:cubicBezTo>
                  <a:cubicBezTo>
                    <a:pt x="6" y="8"/>
                    <a:pt x="4" y="9"/>
                    <a:pt x="4" y="8"/>
                  </a:cubicBezTo>
                  <a:cubicBezTo>
                    <a:pt x="4" y="7"/>
                    <a:pt x="2" y="8"/>
                    <a:pt x="2" y="7"/>
                  </a:cubicBezTo>
                  <a:cubicBezTo>
                    <a:pt x="2" y="7"/>
                    <a:pt x="1" y="8"/>
                    <a:pt x="1" y="9"/>
                  </a:cubicBezTo>
                  <a:cubicBezTo>
                    <a:pt x="1" y="9"/>
                    <a:pt x="0" y="10"/>
                    <a:pt x="0" y="10"/>
                  </a:cubicBezTo>
                  <a:cubicBezTo>
                    <a:pt x="0" y="11"/>
                    <a:pt x="0" y="12"/>
                    <a:pt x="0" y="12"/>
                  </a:cubicBezTo>
                  <a:cubicBezTo>
                    <a:pt x="0" y="13"/>
                    <a:pt x="0" y="14"/>
                    <a:pt x="0" y="15"/>
                  </a:cubicBezTo>
                  <a:cubicBezTo>
                    <a:pt x="0" y="16"/>
                    <a:pt x="0" y="17"/>
                    <a:pt x="0" y="18"/>
                  </a:cubicBezTo>
                  <a:cubicBezTo>
                    <a:pt x="1" y="18"/>
                    <a:pt x="2" y="18"/>
                    <a:pt x="3" y="19"/>
                  </a:cubicBezTo>
                  <a:cubicBezTo>
                    <a:pt x="3" y="20"/>
                    <a:pt x="0" y="22"/>
                    <a:pt x="0" y="22"/>
                  </a:cubicBezTo>
                  <a:cubicBezTo>
                    <a:pt x="0" y="22"/>
                    <a:pt x="0" y="23"/>
                    <a:pt x="1" y="23"/>
                  </a:cubicBezTo>
                  <a:cubicBezTo>
                    <a:pt x="2" y="23"/>
                    <a:pt x="3" y="23"/>
                    <a:pt x="4" y="23"/>
                  </a:cubicBezTo>
                  <a:cubicBezTo>
                    <a:pt x="6" y="24"/>
                    <a:pt x="14" y="22"/>
                    <a:pt x="14" y="22"/>
                  </a:cubicBezTo>
                  <a:cubicBezTo>
                    <a:pt x="14" y="22"/>
                    <a:pt x="13" y="20"/>
                    <a:pt x="13" y="20"/>
                  </a:cubicBezTo>
                  <a:cubicBezTo>
                    <a:pt x="14" y="19"/>
                    <a:pt x="14" y="19"/>
                    <a:pt x="15" y="19"/>
                  </a:cubicBezTo>
                  <a:cubicBezTo>
                    <a:pt x="16" y="19"/>
                    <a:pt x="17" y="19"/>
                    <a:pt x="17" y="18"/>
                  </a:cubicBezTo>
                  <a:cubicBezTo>
                    <a:pt x="17" y="18"/>
                    <a:pt x="19" y="17"/>
                    <a:pt x="19" y="17"/>
                  </a:cubicBezTo>
                  <a:cubicBezTo>
                    <a:pt x="20" y="18"/>
                    <a:pt x="20" y="18"/>
                    <a:pt x="20" y="16"/>
                  </a:cubicBezTo>
                  <a:cubicBezTo>
                    <a:pt x="21" y="15"/>
                    <a:pt x="20" y="14"/>
                    <a:pt x="21" y="14"/>
                  </a:cubicBezTo>
                  <a:cubicBezTo>
                    <a:pt x="22" y="14"/>
                    <a:pt x="23" y="13"/>
                    <a:pt x="23" y="13"/>
                  </a:cubicBezTo>
                  <a:cubicBezTo>
                    <a:pt x="23" y="13"/>
                    <a:pt x="22" y="12"/>
                    <a:pt x="22" y="11"/>
                  </a:cubicBezTo>
                  <a:cubicBezTo>
                    <a:pt x="22" y="11"/>
                    <a:pt x="24" y="12"/>
                    <a:pt x="25" y="11"/>
                  </a:cubicBezTo>
                  <a:cubicBezTo>
                    <a:pt x="25" y="11"/>
                    <a:pt x="25" y="10"/>
                    <a:pt x="25" y="10"/>
                  </a:cubicBezTo>
                  <a:cubicBezTo>
                    <a:pt x="25" y="9"/>
                    <a:pt x="26" y="9"/>
                    <a:pt x="26" y="8"/>
                  </a:cubicBezTo>
                  <a:cubicBezTo>
                    <a:pt x="26" y="7"/>
                    <a:pt x="26" y="7"/>
                    <a:pt x="26" y="7"/>
                  </a:cubicBezTo>
                  <a:cubicBezTo>
                    <a:pt x="25" y="6"/>
                    <a:pt x="25" y="5"/>
                    <a:pt x="26" y="5"/>
                  </a:cubicBezTo>
                  <a:cubicBezTo>
                    <a:pt x="26" y="5"/>
                    <a:pt x="26" y="5"/>
                    <a:pt x="26" y="5"/>
                  </a:cubicBezTo>
                  <a:cubicBezTo>
                    <a:pt x="27" y="5"/>
                    <a:pt x="27" y="5"/>
                    <a:pt x="27" y="5"/>
                  </a:cubicBezTo>
                  <a:cubicBezTo>
                    <a:pt x="28" y="4"/>
                    <a:pt x="30" y="4"/>
                    <a:pt x="31" y="4"/>
                  </a:cubicBezTo>
                  <a:cubicBezTo>
                    <a:pt x="31" y="4"/>
                    <a:pt x="32" y="4"/>
                    <a:pt x="33" y="3"/>
                  </a:cubicBezTo>
                  <a:cubicBezTo>
                    <a:pt x="33" y="3"/>
                    <a:pt x="32" y="3"/>
                    <a:pt x="3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2" name="Freeform 354">
              <a:extLst>
                <a:ext uri="{FF2B5EF4-FFF2-40B4-BE49-F238E27FC236}">
                  <a16:creationId xmlns:a16="http://schemas.microsoft.com/office/drawing/2014/main" id="{95CA3939-BD88-4552-A34C-0A34D06907D7}"/>
                </a:ext>
              </a:extLst>
            </p:cNvPr>
            <p:cNvSpPr>
              <a:spLocks/>
            </p:cNvSpPr>
            <p:nvPr/>
          </p:nvSpPr>
          <p:spPr bwMode="auto">
            <a:xfrm>
              <a:off x="-3011488" y="1903413"/>
              <a:ext cx="138112" cy="127000"/>
            </a:xfrm>
            <a:custGeom>
              <a:avLst/>
              <a:gdLst>
                <a:gd name="T0" fmla="*/ 35 w 38"/>
                <a:gd name="T1" fmla="*/ 2 h 35"/>
                <a:gd name="T2" fmla="*/ 32 w 38"/>
                <a:gd name="T3" fmla="*/ 0 h 35"/>
                <a:gd name="T4" fmla="*/ 30 w 38"/>
                <a:gd name="T5" fmla="*/ 1 h 35"/>
                <a:gd name="T6" fmla="*/ 25 w 38"/>
                <a:gd name="T7" fmla="*/ 2 h 35"/>
                <a:gd name="T8" fmla="*/ 25 w 38"/>
                <a:gd name="T9" fmla="*/ 4 h 35"/>
                <a:gd name="T10" fmla="*/ 24 w 38"/>
                <a:gd name="T11" fmla="*/ 7 h 35"/>
                <a:gd name="T12" fmla="*/ 21 w 38"/>
                <a:gd name="T13" fmla="*/ 8 h 35"/>
                <a:gd name="T14" fmla="*/ 20 w 38"/>
                <a:gd name="T15" fmla="*/ 11 h 35"/>
                <a:gd name="T16" fmla="*/ 18 w 38"/>
                <a:gd name="T17" fmla="*/ 14 h 35"/>
                <a:gd name="T18" fmla="*/ 14 w 38"/>
                <a:gd name="T19" fmla="*/ 16 h 35"/>
                <a:gd name="T20" fmla="*/ 13 w 38"/>
                <a:gd name="T21" fmla="*/ 19 h 35"/>
                <a:gd name="T22" fmla="*/ 0 w 38"/>
                <a:gd name="T23" fmla="*/ 20 h 35"/>
                <a:gd name="T24" fmla="*/ 3 w 38"/>
                <a:gd name="T25" fmla="*/ 23 h 35"/>
                <a:gd name="T26" fmla="*/ 5 w 38"/>
                <a:gd name="T27" fmla="*/ 27 h 35"/>
                <a:gd name="T28" fmla="*/ 1 w 38"/>
                <a:gd name="T29" fmla="*/ 30 h 35"/>
                <a:gd name="T30" fmla="*/ 6 w 38"/>
                <a:gd name="T31" fmla="*/ 31 h 35"/>
                <a:gd name="T32" fmla="*/ 11 w 38"/>
                <a:gd name="T33" fmla="*/ 30 h 35"/>
                <a:gd name="T34" fmla="*/ 14 w 38"/>
                <a:gd name="T35" fmla="*/ 32 h 35"/>
                <a:gd name="T36" fmla="*/ 17 w 38"/>
                <a:gd name="T37" fmla="*/ 35 h 35"/>
                <a:gd name="T38" fmla="*/ 17 w 38"/>
                <a:gd name="T39" fmla="*/ 35 h 35"/>
                <a:gd name="T40" fmla="*/ 21 w 38"/>
                <a:gd name="T41" fmla="*/ 33 h 35"/>
                <a:gd name="T42" fmla="*/ 22 w 38"/>
                <a:gd name="T43" fmla="*/ 31 h 35"/>
                <a:gd name="T44" fmla="*/ 20 w 38"/>
                <a:gd name="T45" fmla="*/ 27 h 35"/>
                <a:gd name="T46" fmla="*/ 23 w 38"/>
                <a:gd name="T47" fmla="*/ 25 h 35"/>
                <a:gd name="T48" fmla="*/ 26 w 38"/>
                <a:gd name="T49" fmla="*/ 23 h 35"/>
                <a:gd name="T50" fmla="*/ 29 w 38"/>
                <a:gd name="T51" fmla="*/ 19 h 35"/>
                <a:gd name="T52" fmla="*/ 32 w 38"/>
                <a:gd name="T53" fmla="*/ 17 h 35"/>
                <a:gd name="T54" fmla="*/ 33 w 38"/>
                <a:gd name="T55" fmla="*/ 13 h 35"/>
                <a:gd name="T56" fmla="*/ 31 w 38"/>
                <a:gd name="T57" fmla="*/ 10 h 35"/>
                <a:gd name="T58" fmla="*/ 32 w 38"/>
                <a:gd name="T59" fmla="*/ 6 h 35"/>
                <a:gd name="T60" fmla="*/ 37 w 38"/>
                <a:gd name="T61" fmla="*/ 6 h 35"/>
                <a:gd name="T62" fmla="*/ 36 w 38"/>
                <a:gd name="T6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35">
                  <a:moveTo>
                    <a:pt x="36" y="4"/>
                  </a:moveTo>
                  <a:cubicBezTo>
                    <a:pt x="35" y="3"/>
                    <a:pt x="35" y="2"/>
                    <a:pt x="35" y="2"/>
                  </a:cubicBezTo>
                  <a:cubicBezTo>
                    <a:pt x="35" y="2"/>
                    <a:pt x="34" y="1"/>
                    <a:pt x="33" y="0"/>
                  </a:cubicBezTo>
                  <a:cubicBezTo>
                    <a:pt x="33" y="0"/>
                    <a:pt x="33" y="0"/>
                    <a:pt x="32" y="0"/>
                  </a:cubicBezTo>
                  <a:cubicBezTo>
                    <a:pt x="32" y="0"/>
                    <a:pt x="32" y="0"/>
                    <a:pt x="32" y="0"/>
                  </a:cubicBezTo>
                  <a:cubicBezTo>
                    <a:pt x="31" y="1"/>
                    <a:pt x="30" y="1"/>
                    <a:pt x="30" y="1"/>
                  </a:cubicBezTo>
                  <a:cubicBezTo>
                    <a:pt x="29" y="1"/>
                    <a:pt x="27" y="1"/>
                    <a:pt x="26" y="2"/>
                  </a:cubicBezTo>
                  <a:cubicBezTo>
                    <a:pt x="26" y="2"/>
                    <a:pt x="26" y="2"/>
                    <a:pt x="25" y="2"/>
                  </a:cubicBezTo>
                  <a:cubicBezTo>
                    <a:pt x="25" y="2"/>
                    <a:pt x="25" y="2"/>
                    <a:pt x="25" y="2"/>
                  </a:cubicBezTo>
                  <a:cubicBezTo>
                    <a:pt x="24" y="2"/>
                    <a:pt x="24" y="3"/>
                    <a:pt x="25" y="4"/>
                  </a:cubicBezTo>
                  <a:cubicBezTo>
                    <a:pt x="25" y="4"/>
                    <a:pt x="25" y="4"/>
                    <a:pt x="25" y="5"/>
                  </a:cubicBezTo>
                  <a:cubicBezTo>
                    <a:pt x="25" y="6"/>
                    <a:pt x="24" y="6"/>
                    <a:pt x="24" y="7"/>
                  </a:cubicBezTo>
                  <a:cubicBezTo>
                    <a:pt x="24" y="7"/>
                    <a:pt x="24" y="8"/>
                    <a:pt x="24" y="8"/>
                  </a:cubicBezTo>
                  <a:cubicBezTo>
                    <a:pt x="23" y="9"/>
                    <a:pt x="21" y="8"/>
                    <a:pt x="21" y="8"/>
                  </a:cubicBezTo>
                  <a:cubicBezTo>
                    <a:pt x="21" y="9"/>
                    <a:pt x="22" y="10"/>
                    <a:pt x="22" y="10"/>
                  </a:cubicBezTo>
                  <a:cubicBezTo>
                    <a:pt x="22" y="10"/>
                    <a:pt x="21" y="11"/>
                    <a:pt x="20" y="11"/>
                  </a:cubicBezTo>
                  <a:cubicBezTo>
                    <a:pt x="19" y="11"/>
                    <a:pt x="20" y="12"/>
                    <a:pt x="19" y="13"/>
                  </a:cubicBezTo>
                  <a:cubicBezTo>
                    <a:pt x="19" y="15"/>
                    <a:pt x="19" y="15"/>
                    <a:pt x="18" y="14"/>
                  </a:cubicBezTo>
                  <a:cubicBezTo>
                    <a:pt x="18" y="14"/>
                    <a:pt x="16" y="15"/>
                    <a:pt x="16" y="15"/>
                  </a:cubicBezTo>
                  <a:cubicBezTo>
                    <a:pt x="16" y="16"/>
                    <a:pt x="15" y="16"/>
                    <a:pt x="14" y="16"/>
                  </a:cubicBezTo>
                  <a:cubicBezTo>
                    <a:pt x="13" y="16"/>
                    <a:pt x="13" y="16"/>
                    <a:pt x="12" y="17"/>
                  </a:cubicBezTo>
                  <a:cubicBezTo>
                    <a:pt x="12" y="17"/>
                    <a:pt x="13" y="19"/>
                    <a:pt x="13" y="19"/>
                  </a:cubicBezTo>
                  <a:cubicBezTo>
                    <a:pt x="13" y="19"/>
                    <a:pt x="5" y="21"/>
                    <a:pt x="3" y="20"/>
                  </a:cubicBezTo>
                  <a:cubicBezTo>
                    <a:pt x="2" y="20"/>
                    <a:pt x="1" y="20"/>
                    <a:pt x="0" y="20"/>
                  </a:cubicBezTo>
                  <a:cubicBezTo>
                    <a:pt x="0" y="20"/>
                    <a:pt x="1" y="21"/>
                    <a:pt x="1" y="21"/>
                  </a:cubicBezTo>
                  <a:cubicBezTo>
                    <a:pt x="1" y="22"/>
                    <a:pt x="2" y="23"/>
                    <a:pt x="3" y="23"/>
                  </a:cubicBezTo>
                  <a:cubicBezTo>
                    <a:pt x="4" y="24"/>
                    <a:pt x="4" y="25"/>
                    <a:pt x="4" y="26"/>
                  </a:cubicBezTo>
                  <a:cubicBezTo>
                    <a:pt x="5" y="26"/>
                    <a:pt x="6" y="27"/>
                    <a:pt x="5" y="27"/>
                  </a:cubicBezTo>
                  <a:cubicBezTo>
                    <a:pt x="4" y="28"/>
                    <a:pt x="3" y="28"/>
                    <a:pt x="3" y="28"/>
                  </a:cubicBezTo>
                  <a:cubicBezTo>
                    <a:pt x="2" y="28"/>
                    <a:pt x="1" y="29"/>
                    <a:pt x="1" y="30"/>
                  </a:cubicBezTo>
                  <a:cubicBezTo>
                    <a:pt x="1" y="31"/>
                    <a:pt x="1" y="31"/>
                    <a:pt x="1" y="31"/>
                  </a:cubicBezTo>
                  <a:cubicBezTo>
                    <a:pt x="3" y="31"/>
                    <a:pt x="5" y="31"/>
                    <a:pt x="6" y="31"/>
                  </a:cubicBezTo>
                  <a:cubicBezTo>
                    <a:pt x="6" y="30"/>
                    <a:pt x="7" y="30"/>
                    <a:pt x="7" y="30"/>
                  </a:cubicBezTo>
                  <a:cubicBezTo>
                    <a:pt x="8" y="31"/>
                    <a:pt x="10" y="31"/>
                    <a:pt x="11" y="30"/>
                  </a:cubicBezTo>
                  <a:cubicBezTo>
                    <a:pt x="12" y="30"/>
                    <a:pt x="13" y="30"/>
                    <a:pt x="13" y="31"/>
                  </a:cubicBezTo>
                  <a:cubicBezTo>
                    <a:pt x="13" y="31"/>
                    <a:pt x="14" y="32"/>
                    <a:pt x="14" y="32"/>
                  </a:cubicBezTo>
                  <a:cubicBezTo>
                    <a:pt x="15" y="33"/>
                    <a:pt x="14" y="33"/>
                    <a:pt x="15" y="34"/>
                  </a:cubicBezTo>
                  <a:cubicBezTo>
                    <a:pt x="15" y="34"/>
                    <a:pt x="16" y="34"/>
                    <a:pt x="17" y="35"/>
                  </a:cubicBezTo>
                  <a:cubicBezTo>
                    <a:pt x="17" y="35"/>
                    <a:pt x="17" y="35"/>
                    <a:pt x="17" y="35"/>
                  </a:cubicBezTo>
                  <a:cubicBezTo>
                    <a:pt x="17" y="35"/>
                    <a:pt x="17" y="35"/>
                    <a:pt x="17" y="35"/>
                  </a:cubicBezTo>
                  <a:cubicBezTo>
                    <a:pt x="18" y="34"/>
                    <a:pt x="18" y="33"/>
                    <a:pt x="19" y="33"/>
                  </a:cubicBezTo>
                  <a:cubicBezTo>
                    <a:pt x="21" y="34"/>
                    <a:pt x="21" y="33"/>
                    <a:pt x="21" y="33"/>
                  </a:cubicBezTo>
                  <a:cubicBezTo>
                    <a:pt x="22" y="33"/>
                    <a:pt x="23" y="33"/>
                    <a:pt x="23" y="33"/>
                  </a:cubicBezTo>
                  <a:cubicBezTo>
                    <a:pt x="24" y="32"/>
                    <a:pt x="23" y="31"/>
                    <a:pt x="22" y="31"/>
                  </a:cubicBezTo>
                  <a:cubicBezTo>
                    <a:pt x="22" y="30"/>
                    <a:pt x="21" y="29"/>
                    <a:pt x="21" y="28"/>
                  </a:cubicBezTo>
                  <a:cubicBezTo>
                    <a:pt x="21" y="27"/>
                    <a:pt x="20" y="27"/>
                    <a:pt x="20" y="27"/>
                  </a:cubicBezTo>
                  <a:cubicBezTo>
                    <a:pt x="20" y="26"/>
                    <a:pt x="21" y="25"/>
                    <a:pt x="22" y="24"/>
                  </a:cubicBezTo>
                  <a:cubicBezTo>
                    <a:pt x="22" y="24"/>
                    <a:pt x="23" y="25"/>
                    <a:pt x="23" y="25"/>
                  </a:cubicBezTo>
                  <a:cubicBezTo>
                    <a:pt x="24" y="24"/>
                    <a:pt x="25" y="24"/>
                    <a:pt x="25" y="24"/>
                  </a:cubicBezTo>
                  <a:cubicBezTo>
                    <a:pt x="25" y="25"/>
                    <a:pt x="26" y="24"/>
                    <a:pt x="26" y="23"/>
                  </a:cubicBezTo>
                  <a:cubicBezTo>
                    <a:pt x="26" y="22"/>
                    <a:pt x="28" y="22"/>
                    <a:pt x="28" y="22"/>
                  </a:cubicBezTo>
                  <a:cubicBezTo>
                    <a:pt x="28" y="21"/>
                    <a:pt x="29" y="19"/>
                    <a:pt x="29" y="19"/>
                  </a:cubicBezTo>
                  <a:cubicBezTo>
                    <a:pt x="29" y="19"/>
                    <a:pt x="30" y="19"/>
                    <a:pt x="30" y="18"/>
                  </a:cubicBezTo>
                  <a:cubicBezTo>
                    <a:pt x="30" y="17"/>
                    <a:pt x="31" y="17"/>
                    <a:pt x="32" y="17"/>
                  </a:cubicBezTo>
                  <a:cubicBezTo>
                    <a:pt x="32" y="17"/>
                    <a:pt x="32" y="16"/>
                    <a:pt x="32" y="15"/>
                  </a:cubicBezTo>
                  <a:cubicBezTo>
                    <a:pt x="32" y="14"/>
                    <a:pt x="32" y="13"/>
                    <a:pt x="33" y="13"/>
                  </a:cubicBezTo>
                  <a:cubicBezTo>
                    <a:pt x="34" y="13"/>
                    <a:pt x="33" y="12"/>
                    <a:pt x="32" y="12"/>
                  </a:cubicBezTo>
                  <a:cubicBezTo>
                    <a:pt x="31" y="12"/>
                    <a:pt x="31" y="10"/>
                    <a:pt x="31" y="10"/>
                  </a:cubicBezTo>
                  <a:cubicBezTo>
                    <a:pt x="31" y="10"/>
                    <a:pt x="31" y="8"/>
                    <a:pt x="30" y="8"/>
                  </a:cubicBezTo>
                  <a:cubicBezTo>
                    <a:pt x="30" y="8"/>
                    <a:pt x="31" y="6"/>
                    <a:pt x="32" y="6"/>
                  </a:cubicBezTo>
                  <a:cubicBezTo>
                    <a:pt x="33" y="6"/>
                    <a:pt x="34" y="8"/>
                    <a:pt x="35" y="7"/>
                  </a:cubicBezTo>
                  <a:cubicBezTo>
                    <a:pt x="36" y="7"/>
                    <a:pt x="37" y="6"/>
                    <a:pt x="37" y="6"/>
                  </a:cubicBezTo>
                  <a:cubicBezTo>
                    <a:pt x="38" y="6"/>
                    <a:pt x="38" y="5"/>
                    <a:pt x="38" y="5"/>
                  </a:cubicBezTo>
                  <a:cubicBezTo>
                    <a:pt x="38" y="4"/>
                    <a:pt x="37" y="4"/>
                    <a:pt x="36"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3" name="Freeform 355">
              <a:extLst>
                <a:ext uri="{FF2B5EF4-FFF2-40B4-BE49-F238E27FC236}">
                  <a16:creationId xmlns:a16="http://schemas.microsoft.com/office/drawing/2014/main" id="{D325B82F-9E5F-44C6-B4BC-0FB9585D3E38}"/>
                </a:ext>
              </a:extLst>
            </p:cNvPr>
            <p:cNvSpPr>
              <a:spLocks noEditPoints="1"/>
            </p:cNvSpPr>
            <p:nvPr/>
          </p:nvSpPr>
          <p:spPr bwMode="auto">
            <a:xfrm>
              <a:off x="-2733675" y="2184400"/>
              <a:ext cx="387350" cy="136525"/>
            </a:xfrm>
            <a:custGeom>
              <a:avLst/>
              <a:gdLst>
                <a:gd name="T0" fmla="*/ 8 w 107"/>
                <a:gd name="T1" fmla="*/ 16 h 38"/>
                <a:gd name="T2" fmla="*/ 30 w 107"/>
                <a:gd name="T3" fmla="*/ 20 h 38"/>
                <a:gd name="T4" fmla="*/ 4 w 107"/>
                <a:gd name="T5" fmla="*/ 10 h 38"/>
                <a:gd name="T6" fmla="*/ 57 w 107"/>
                <a:gd name="T7" fmla="*/ 27 h 38"/>
                <a:gd name="T8" fmla="*/ 59 w 107"/>
                <a:gd name="T9" fmla="*/ 22 h 38"/>
                <a:gd name="T10" fmla="*/ 63 w 107"/>
                <a:gd name="T11" fmla="*/ 22 h 38"/>
                <a:gd name="T12" fmla="*/ 65 w 107"/>
                <a:gd name="T13" fmla="*/ 15 h 38"/>
                <a:gd name="T14" fmla="*/ 65 w 107"/>
                <a:gd name="T15" fmla="*/ 13 h 38"/>
                <a:gd name="T16" fmla="*/ 61 w 107"/>
                <a:gd name="T17" fmla="*/ 11 h 38"/>
                <a:gd name="T18" fmla="*/ 55 w 107"/>
                <a:gd name="T19" fmla="*/ 20 h 38"/>
                <a:gd name="T20" fmla="*/ 25 w 107"/>
                <a:gd name="T21" fmla="*/ 21 h 38"/>
                <a:gd name="T22" fmla="*/ 24 w 107"/>
                <a:gd name="T23" fmla="*/ 17 h 38"/>
                <a:gd name="T24" fmla="*/ 23 w 107"/>
                <a:gd name="T25" fmla="*/ 19 h 38"/>
                <a:gd name="T26" fmla="*/ 19 w 107"/>
                <a:gd name="T27" fmla="*/ 14 h 38"/>
                <a:gd name="T28" fmla="*/ 16 w 107"/>
                <a:gd name="T29" fmla="*/ 10 h 38"/>
                <a:gd name="T30" fmla="*/ 10 w 107"/>
                <a:gd name="T31" fmla="*/ 6 h 38"/>
                <a:gd name="T32" fmla="*/ 0 w 107"/>
                <a:gd name="T33" fmla="*/ 0 h 38"/>
                <a:gd name="T34" fmla="*/ 9 w 107"/>
                <a:gd name="T35" fmla="*/ 13 h 38"/>
                <a:gd name="T36" fmla="*/ 20 w 107"/>
                <a:gd name="T37" fmla="*/ 26 h 38"/>
                <a:gd name="T38" fmla="*/ 25 w 107"/>
                <a:gd name="T39" fmla="*/ 24 h 38"/>
                <a:gd name="T40" fmla="*/ 77 w 107"/>
                <a:gd name="T41" fmla="*/ 10 h 38"/>
                <a:gd name="T42" fmla="*/ 77 w 107"/>
                <a:gd name="T43" fmla="*/ 13 h 38"/>
                <a:gd name="T44" fmla="*/ 72 w 107"/>
                <a:gd name="T45" fmla="*/ 21 h 38"/>
                <a:gd name="T46" fmla="*/ 57 w 107"/>
                <a:gd name="T47" fmla="*/ 34 h 38"/>
                <a:gd name="T48" fmla="*/ 66 w 107"/>
                <a:gd name="T49" fmla="*/ 33 h 38"/>
                <a:gd name="T50" fmla="*/ 79 w 107"/>
                <a:gd name="T51" fmla="*/ 22 h 38"/>
                <a:gd name="T52" fmla="*/ 45 w 107"/>
                <a:gd name="T53" fmla="*/ 32 h 38"/>
                <a:gd name="T54" fmla="*/ 40 w 107"/>
                <a:gd name="T55" fmla="*/ 30 h 38"/>
                <a:gd name="T56" fmla="*/ 25 w 107"/>
                <a:gd name="T57" fmla="*/ 28 h 38"/>
                <a:gd name="T58" fmla="*/ 27 w 107"/>
                <a:gd name="T59" fmla="*/ 31 h 38"/>
                <a:gd name="T60" fmla="*/ 41 w 107"/>
                <a:gd name="T61" fmla="*/ 33 h 38"/>
                <a:gd name="T62" fmla="*/ 45 w 107"/>
                <a:gd name="T63" fmla="*/ 32 h 38"/>
                <a:gd name="T64" fmla="*/ 93 w 107"/>
                <a:gd name="T65" fmla="*/ 21 h 38"/>
                <a:gd name="T66" fmla="*/ 83 w 107"/>
                <a:gd name="T67" fmla="*/ 17 h 38"/>
                <a:gd name="T68" fmla="*/ 89 w 107"/>
                <a:gd name="T69" fmla="*/ 19 h 38"/>
                <a:gd name="T70" fmla="*/ 86 w 107"/>
                <a:gd name="T71" fmla="*/ 20 h 38"/>
                <a:gd name="T72" fmla="*/ 91 w 107"/>
                <a:gd name="T73" fmla="*/ 23 h 38"/>
                <a:gd name="T74" fmla="*/ 101 w 107"/>
                <a:gd name="T75" fmla="*/ 29 h 38"/>
                <a:gd name="T76" fmla="*/ 104 w 107"/>
                <a:gd name="T77" fmla="*/ 33 h 38"/>
                <a:gd name="T78" fmla="*/ 99 w 107"/>
                <a:gd name="T79" fmla="*/ 17 h 38"/>
                <a:gd name="T80" fmla="*/ 68 w 107"/>
                <a:gd name="T81" fmla="*/ 36 h 38"/>
                <a:gd name="T82" fmla="*/ 69 w 107"/>
                <a:gd name="T83" fmla="*/ 36 h 38"/>
                <a:gd name="T84" fmla="*/ 70 w 107"/>
                <a:gd name="T85" fmla="*/ 35 h 38"/>
                <a:gd name="T86" fmla="*/ 51 w 107"/>
                <a:gd name="T87" fmla="*/ 13 h 38"/>
                <a:gd name="T88" fmla="*/ 52 w 107"/>
                <a:gd name="T89" fmla="*/ 8 h 38"/>
                <a:gd name="T90" fmla="*/ 52 w 107"/>
                <a:gd name="T91" fmla="*/ 4 h 38"/>
                <a:gd name="T92" fmla="*/ 46 w 107"/>
                <a:gd name="T93" fmla="*/ 7 h 38"/>
                <a:gd name="T94" fmla="*/ 41 w 107"/>
                <a:gd name="T95" fmla="*/ 10 h 38"/>
                <a:gd name="T96" fmla="*/ 34 w 107"/>
                <a:gd name="T97" fmla="*/ 10 h 38"/>
                <a:gd name="T98" fmla="*/ 31 w 107"/>
                <a:gd name="T99" fmla="*/ 12 h 38"/>
                <a:gd name="T100" fmla="*/ 37 w 107"/>
                <a:gd name="T101" fmla="*/ 21 h 38"/>
                <a:gd name="T102" fmla="*/ 45 w 107"/>
                <a:gd name="T103" fmla="*/ 23 h 38"/>
                <a:gd name="T104" fmla="*/ 55 w 107"/>
                <a:gd name="T105" fmla="*/ 36 h 38"/>
                <a:gd name="T106" fmla="*/ 55 w 107"/>
                <a:gd name="T107" fmla="*/ 36 h 38"/>
                <a:gd name="T108" fmla="*/ 48 w 107"/>
                <a:gd name="T109" fmla="*/ 34 h 38"/>
                <a:gd name="T110" fmla="*/ 52 w 107"/>
                <a:gd name="T11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38">
                  <a:moveTo>
                    <a:pt x="8" y="16"/>
                  </a:moveTo>
                  <a:cubicBezTo>
                    <a:pt x="7" y="16"/>
                    <a:pt x="8" y="18"/>
                    <a:pt x="9" y="17"/>
                  </a:cubicBezTo>
                  <a:cubicBezTo>
                    <a:pt x="9" y="17"/>
                    <a:pt x="8" y="15"/>
                    <a:pt x="8" y="16"/>
                  </a:cubicBezTo>
                  <a:close/>
                  <a:moveTo>
                    <a:pt x="30" y="20"/>
                  </a:moveTo>
                  <a:cubicBezTo>
                    <a:pt x="30" y="20"/>
                    <a:pt x="28" y="20"/>
                    <a:pt x="29" y="21"/>
                  </a:cubicBezTo>
                  <a:cubicBezTo>
                    <a:pt x="29" y="22"/>
                    <a:pt x="30" y="21"/>
                    <a:pt x="30" y="20"/>
                  </a:cubicBezTo>
                  <a:close/>
                  <a:moveTo>
                    <a:pt x="4" y="10"/>
                  </a:moveTo>
                  <a:cubicBezTo>
                    <a:pt x="4" y="11"/>
                    <a:pt x="5" y="13"/>
                    <a:pt x="6" y="12"/>
                  </a:cubicBezTo>
                  <a:cubicBezTo>
                    <a:pt x="6" y="11"/>
                    <a:pt x="4" y="10"/>
                    <a:pt x="4" y="10"/>
                  </a:cubicBezTo>
                  <a:close/>
                  <a:moveTo>
                    <a:pt x="56" y="22"/>
                  </a:moveTo>
                  <a:cubicBezTo>
                    <a:pt x="57" y="22"/>
                    <a:pt x="57" y="24"/>
                    <a:pt x="57" y="24"/>
                  </a:cubicBezTo>
                  <a:cubicBezTo>
                    <a:pt x="57" y="25"/>
                    <a:pt x="56" y="27"/>
                    <a:pt x="57" y="27"/>
                  </a:cubicBezTo>
                  <a:cubicBezTo>
                    <a:pt x="58" y="27"/>
                    <a:pt x="59" y="25"/>
                    <a:pt x="58" y="25"/>
                  </a:cubicBezTo>
                  <a:cubicBezTo>
                    <a:pt x="58" y="24"/>
                    <a:pt x="58" y="21"/>
                    <a:pt x="58" y="21"/>
                  </a:cubicBezTo>
                  <a:cubicBezTo>
                    <a:pt x="58" y="20"/>
                    <a:pt x="60" y="20"/>
                    <a:pt x="59" y="22"/>
                  </a:cubicBezTo>
                  <a:cubicBezTo>
                    <a:pt x="59" y="23"/>
                    <a:pt x="61" y="23"/>
                    <a:pt x="61" y="24"/>
                  </a:cubicBezTo>
                  <a:cubicBezTo>
                    <a:pt x="61" y="25"/>
                    <a:pt x="62" y="24"/>
                    <a:pt x="63" y="24"/>
                  </a:cubicBezTo>
                  <a:cubicBezTo>
                    <a:pt x="64" y="24"/>
                    <a:pt x="64" y="23"/>
                    <a:pt x="63" y="22"/>
                  </a:cubicBezTo>
                  <a:cubicBezTo>
                    <a:pt x="62" y="22"/>
                    <a:pt x="63" y="20"/>
                    <a:pt x="62" y="20"/>
                  </a:cubicBezTo>
                  <a:cubicBezTo>
                    <a:pt x="61" y="19"/>
                    <a:pt x="61" y="18"/>
                    <a:pt x="62" y="18"/>
                  </a:cubicBezTo>
                  <a:cubicBezTo>
                    <a:pt x="63" y="18"/>
                    <a:pt x="65" y="16"/>
                    <a:pt x="65" y="15"/>
                  </a:cubicBezTo>
                  <a:cubicBezTo>
                    <a:pt x="65" y="15"/>
                    <a:pt x="61" y="15"/>
                    <a:pt x="60" y="17"/>
                  </a:cubicBezTo>
                  <a:cubicBezTo>
                    <a:pt x="60" y="18"/>
                    <a:pt x="57" y="16"/>
                    <a:pt x="57" y="14"/>
                  </a:cubicBezTo>
                  <a:cubicBezTo>
                    <a:pt x="58" y="12"/>
                    <a:pt x="64" y="12"/>
                    <a:pt x="65" y="13"/>
                  </a:cubicBezTo>
                  <a:cubicBezTo>
                    <a:pt x="67" y="13"/>
                    <a:pt x="69" y="11"/>
                    <a:pt x="69" y="10"/>
                  </a:cubicBezTo>
                  <a:cubicBezTo>
                    <a:pt x="70" y="9"/>
                    <a:pt x="68" y="10"/>
                    <a:pt x="67" y="11"/>
                  </a:cubicBezTo>
                  <a:cubicBezTo>
                    <a:pt x="66" y="12"/>
                    <a:pt x="63" y="11"/>
                    <a:pt x="61" y="11"/>
                  </a:cubicBezTo>
                  <a:cubicBezTo>
                    <a:pt x="59" y="10"/>
                    <a:pt x="59" y="11"/>
                    <a:pt x="58" y="12"/>
                  </a:cubicBezTo>
                  <a:cubicBezTo>
                    <a:pt x="57" y="12"/>
                    <a:pt x="57" y="15"/>
                    <a:pt x="56" y="15"/>
                  </a:cubicBezTo>
                  <a:cubicBezTo>
                    <a:pt x="56" y="15"/>
                    <a:pt x="56" y="18"/>
                    <a:pt x="55" y="20"/>
                  </a:cubicBezTo>
                  <a:cubicBezTo>
                    <a:pt x="53" y="22"/>
                    <a:pt x="55" y="22"/>
                    <a:pt x="56" y="22"/>
                  </a:cubicBezTo>
                  <a:close/>
                  <a:moveTo>
                    <a:pt x="25" y="24"/>
                  </a:moveTo>
                  <a:cubicBezTo>
                    <a:pt x="25" y="23"/>
                    <a:pt x="25" y="22"/>
                    <a:pt x="25" y="21"/>
                  </a:cubicBezTo>
                  <a:cubicBezTo>
                    <a:pt x="25" y="21"/>
                    <a:pt x="25" y="21"/>
                    <a:pt x="26" y="21"/>
                  </a:cubicBezTo>
                  <a:cubicBezTo>
                    <a:pt x="27" y="21"/>
                    <a:pt x="27" y="19"/>
                    <a:pt x="26" y="19"/>
                  </a:cubicBezTo>
                  <a:cubicBezTo>
                    <a:pt x="26" y="19"/>
                    <a:pt x="25" y="17"/>
                    <a:pt x="24" y="17"/>
                  </a:cubicBezTo>
                  <a:cubicBezTo>
                    <a:pt x="23" y="17"/>
                    <a:pt x="23" y="18"/>
                    <a:pt x="24" y="19"/>
                  </a:cubicBezTo>
                  <a:cubicBezTo>
                    <a:pt x="25" y="19"/>
                    <a:pt x="25" y="19"/>
                    <a:pt x="25" y="20"/>
                  </a:cubicBezTo>
                  <a:cubicBezTo>
                    <a:pt x="25" y="20"/>
                    <a:pt x="24" y="19"/>
                    <a:pt x="23" y="19"/>
                  </a:cubicBezTo>
                  <a:cubicBezTo>
                    <a:pt x="22" y="19"/>
                    <a:pt x="23" y="18"/>
                    <a:pt x="22" y="18"/>
                  </a:cubicBezTo>
                  <a:cubicBezTo>
                    <a:pt x="21" y="18"/>
                    <a:pt x="21" y="16"/>
                    <a:pt x="20" y="16"/>
                  </a:cubicBezTo>
                  <a:cubicBezTo>
                    <a:pt x="19" y="16"/>
                    <a:pt x="19" y="15"/>
                    <a:pt x="19" y="14"/>
                  </a:cubicBezTo>
                  <a:cubicBezTo>
                    <a:pt x="20" y="14"/>
                    <a:pt x="18" y="13"/>
                    <a:pt x="18" y="12"/>
                  </a:cubicBezTo>
                  <a:cubicBezTo>
                    <a:pt x="18" y="11"/>
                    <a:pt x="17" y="12"/>
                    <a:pt x="17" y="11"/>
                  </a:cubicBezTo>
                  <a:cubicBezTo>
                    <a:pt x="17" y="10"/>
                    <a:pt x="16" y="11"/>
                    <a:pt x="16" y="10"/>
                  </a:cubicBezTo>
                  <a:cubicBezTo>
                    <a:pt x="15" y="9"/>
                    <a:pt x="15" y="10"/>
                    <a:pt x="14" y="9"/>
                  </a:cubicBezTo>
                  <a:cubicBezTo>
                    <a:pt x="14" y="9"/>
                    <a:pt x="13" y="8"/>
                    <a:pt x="12" y="8"/>
                  </a:cubicBezTo>
                  <a:cubicBezTo>
                    <a:pt x="12" y="9"/>
                    <a:pt x="11" y="8"/>
                    <a:pt x="10" y="6"/>
                  </a:cubicBezTo>
                  <a:cubicBezTo>
                    <a:pt x="10" y="6"/>
                    <a:pt x="7" y="4"/>
                    <a:pt x="7" y="3"/>
                  </a:cubicBezTo>
                  <a:cubicBezTo>
                    <a:pt x="6" y="2"/>
                    <a:pt x="5" y="1"/>
                    <a:pt x="3" y="1"/>
                  </a:cubicBezTo>
                  <a:cubicBezTo>
                    <a:pt x="1" y="1"/>
                    <a:pt x="1" y="0"/>
                    <a:pt x="0" y="0"/>
                  </a:cubicBezTo>
                  <a:cubicBezTo>
                    <a:pt x="0" y="2"/>
                    <a:pt x="2" y="4"/>
                    <a:pt x="3" y="5"/>
                  </a:cubicBezTo>
                  <a:cubicBezTo>
                    <a:pt x="5" y="6"/>
                    <a:pt x="5" y="8"/>
                    <a:pt x="7" y="8"/>
                  </a:cubicBezTo>
                  <a:cubicBezTo>
                    <a:pt x="8" y="8"/>
                    <a:pt x="8" y="13"/>
                    <a:pt x="9" y="13"/>
                  </a:cubicBezTo>
                  <a:cubicBezTo>
                    <a:pt x="10" y="13"/>
                    <a:pt x="12" y="17"/>
                    <a:pt x="13" y="18"/>
                  </a:cubicBezTo>
                  <a:cubicBezTo>
                    <a:pt x="13" y="20"/>
                    <a:pt x="15" y="21"/>
                    <a:pt x="16" y="22"/>
                  </a:cubicBezTo>
                  <a:cubicBezTo>
                    <a:pt x="17" y="24"/>
                    <a:pt x="20" y="25"/>
                    <a:pt x="20" y="26"/>
                  </a:cubicBezTo>
                  <a:cubicBezTo>
                    <a:pt x="21" y="26"/>
                    <a:pt x="21" y="28"/>
                    <a:pt x="21" y="27"/>
                  </a:cubicBezTo>
                  <a:cubicBezTo>
                    <a:pt x="22" y="26"/>
                    <a:pt x="23" y="27"/>
                    <a:pt x="24" y="27"/>
                  </a:cubicBezTo>
                  <a:cubicBezTo>
                    <a:pt x="25" y="27"/>
                    <a:pt x="25" y="25"/>
                    <a:pt x="25" y="24"/>
                  </a:cubicBezTo>
                  <a:close/>
                  <a:moveTo>
                    <a:pt x="77" y="13"/>
                  </a:moveTo>
                  <a:cubicBezTo>
                    <a:pt x="79" y="13"/>
                    <a:pt x="78" y="12"/>
                    <a:pt x="78" y="11"/>
                  </a:cubicBezTo>
                  <a:cubicBezTo>
                    <a:pt x="78" y="10"/>
                    <a:pt x="77" y="11"/>
                    <a:pt x="77" y="10"/>
                  </a:cubicBezTo>
                  <a:cubicBezTo>
                    <a:pt x="77" y="10"/>
                    <a:pt x="76" y="8"/>
                    <a:pt x="75" y="10"/>
                  </a:cubicBezTo>
                  <a:cubicBezTo>
                    <a:pt x="74" y="11"/>
                    <a:pt x="75" y="15"/>
                    <a:pt x="76" y="15"/>
                  </a:cubicBezTo>
                  <a:cubicBezTo>
                    <a:pt x="77" y="14"/>
                    <a:pt x="76" y="13"/>
                    <a:pt x="77" y="13"/>
                  </a:cubicBezTo>
                  <a:close/>
                  <a:moveTo>
                    <a:pt x="72" y="21"/>
                  </a:moveTo>
                  <a:cubicBezTo>
                    <a:pt x="72" y="22"/>
                    <a:pt x="74" y="23"/>
                    <a:pt x="74" y="22"/>
                  </a:cubicBezTo>
                  <a:cubicBezTo>
                    <a:pt x="75" y="21"/>
                    <a:pt x="71" y="20"/>
                    <a:pt x="72" y="21"/>
                  </a:cubicBezTo>
                  <a:close/>
                  <a:moveTo>
                    <a:pt x="66" y="33"/>
                  </a:moveTo>
                  <a:cubicBezTo>
                    <a:pt x="64" y="33"/>
                    <a:pt x="63" y="34"/>
                    <a:pt x="61" y="33"/>
                  </a:cubicBezTo>
                  <a:cubicBezTo>
                    <a:pt x="59" y="33"/>
                    <a:pt x="57" y="33"/>
                    <a:pt x="57" y="34"/>
                  </a:cubicBezTo>
                  <a:cubicBezTo>
                    <a:pt x="57" y="35"/>
                    <a:pt x="59" y="35"/>
                    <a:pt x="61" y="35"/>
                  </a:cubicBezTo>
                  <a:cubicBezTo>
                    <a:pt x="62" y="35"/>
                    <a:pt x="64" y="34"/>
                    <a:pt x="65" y="34"/>
                  </a:cubicBezTo>
                  <a:cubicBezTo>
                    <a:pt x="67" y="34"/>
                    <a:pt x="68" y="33"/>
                    <a:pt x="66" y="33"/>
                  </a:cubicBezTo>
                  <a:close/>
                  <a:moveTo>
                    <a:pt x="81" y="20"/>
                  </a:moveTo>
                  <a:cubicBezTo>
                    <a:pt x="79" y="20"/>
                    <a:pt x="76" y="20"/>
                    <a:pt x="76" y="21"/>
                  </a:cubicBezTo>
                  <a:cubicBezTo>
                    <a:pt x="77" y="22"/>
                    <a:pt x="78" y="22"/>
                    <a:pt x="79" y="22"/>
                  </a:cubicBezTo>
                  <a:cubicBezTo>
                    <a:pt x="81" y="22"/>
                    <a:pt x="82" y="23"/>
                    <a:pt x="82" y="23"/>
                  </a:cubicBezTo>
                  <a:cubicBezTo>
                    <a:pt x="83" y="23"/>
                    <a:pt x="83" y="21"/>
                    <a:pt x="81" y="20"/>
                  </a:cubicBezTo>
                  <a:close/>
                  <a:moveTo>
                    <a:pt x="45" y="32"/>
                  </a:moveTo>
                  <a:cubicBezTo>
                    <a:pt x="45" y="31"/>
                    <a:pt x="42" y="32"/>
                    <a:pt x="41" y="32"/>
                  </a:cubicBezTo>
                  <a:cubicBezTo>
                    <a:pt x="39" y="31"/>
                    <a:pt x="42" y="31"/>
                    <a:pt x="43" y="30"/>
                  </a:cubicBezTo>
                  <a:cubicBezTo>
                    <a:pt x="44" y="29"/>
                    <a:pt x="42" y="29"/>
                    <a:pt x="40" y="30"/>
                  </a:cubicBezTo>
                  <a:cubicBezTo>
                    <a:pt x="38" y="31"/>
                    <a:pt x="35" y="28"/>
                    <a:pt x="35" y="29"/>
                  </a:cubicBezTo>
                  <a:cubicBezTo>
                    <a:pt x="35" y="30"/>
                    <a:pt x="31" y="29"/>
                    <a:pt x="30" y="28"/>
                  </a:cubicBezTo>
                  <a:cubicBezTo>
                    <a:pt x="29" y="28"/>
                    <a:pt x="26" y="27"/>
                    <a:pt x="25" y="28"/>
                  </a:cubicBezTo>
                  <a:cubicBezTo>
                    <a:pt x="24" y="29"/>
                    <a:pt x="24" y="28"/>
                    <a:pt x="24" y="29"/>
                  </a:cubicBezTo>
                  <a:cubicBezTo>
                    <a:pt x="24" y="30"/>
                    <a:pt x="25" y="30"/>
                    <a:pt x="26" y="30"/>
                  </a:cubicBezTo>
                  <a:cubicBezTo>
                    <a:pt x="26" y="30"/>
                    <a:pt x="26" y="31"/>
                    <a:pt x="27" y="31"/>
                  </a:cubicBezTo>
                  <a:cubicBezTo>
                    <a:pt x="28" y="31"/>
                    <a:pt x="31" y="32"/>
                    <a:pt x="31" y="31"/>
                  </a:cubicBezTo>
                  <a:cubicBezTo>
                    <a:pt x="31" y="31"/>
                    <a:pt x="34" y="31"/>
                    <a:pt x="35" y="32"/>
                  </a:cubicBezTo>
                  <a:cubicBezTo>
                    <a:pt x="37" y="34"/>
                    <a:pt x="40" y="34"/>
                    <a:pt x="41" y="33"/>
                  </a:cubicBezTo>
                  <a:cubicBezTo>
                    <a:pt x="42" y="33"/>
                    <a:pt x="44" y="34"/>
                    <a:pt x="44" y="34"/>
                  </a:cubicBezTo>
                  <a:cubicBezTo>
                    <a:pt x="45" y="33"/>
                    <a:pt x="46" y="35"/>
                    <a:pt x="47" y="34"/>
                  </a:cubicBezTo>
                  <a:cubicBezTo>
                    <a:pt x="48" y="33"/>
                    <a:pt x="45" y="33"/>
                    <a:pt x="45" y="32"/>
                  </a:cubicBezTo>
                  <a:close/>
                  <a:moveTo>
                    <a:pt x="99" y="17"/>
                  </a:moveTo>
                  <a:cubicBezTo>
                    <a:pt x="98" y="17"/>
                    <a:pt x="97" y="19"/>
                    <a:pt x="97" y="19"/>
                  </a:cubicBezTo>
                  <a:cubicBezTo>
                    <a:pt x="96" y="19"/>
                    <a:pt x="94" y="21"/>
                    <a:pt x="93" y="21"/>
                  </a:cubicBezTo>
                  <a:cubicBezTo>
                    <a:pt x="91" y="22"/>
                    <a:pt x="91" y="17"/>
                    <a:pt x="90" y="16"/>
                  </a:cubicBezTo>
                  <a:cubicBezTo>
                    <a:pt x="90" y="15"/>
                    <a:pt x="85" y="14"/>
                    <a:pt x="85" y="15"/>
                  </a:cubicBezTo>
                  <a:cubicBezTo>
                    <a:pt x="85" y="16"/>
                    <a:pt x="83" y="16"/>
                    <a:pt x="83" y="17"/>
                  </a:cubicBezTo>
                  <a:cubicBezTo>
                    <a:pt x="83" y="17"/>
                    <a:pt x="83" y="17"/>
                    <a:pt x="84" y="17"/>
                  </a:cubicBezTo>
                  <a:cubicBezTo>
                    <a:pt x="85" y="17"/>
                    <a:pt x="85" y="18"/>
                    <a:pt x="86" y="19"/>
                  </a:cubicBezTo>
                  <a:cubicBezTo>
                    <a:pt x="86" y="20"/>
                    <a:pt x="88" y="19"/>
                    <a:pt x="89" y="19"/>
                  </a:cubicBezTo>
                  <a:cubicBezTo>
                    <a:pt x="90" y="19"/>
                    <a:pt x="90" y="20"/>
                    <a:pt x="89" y="20"/>
                  </a:cubicBezTo>
                  <a:cubicBezTo>
                    <a:pt x="88" y="19"/>
                    <a:pt x="88" y="20"/>
                    <a:pt x="87" y="20"/>
                  </a:cubicBezTo>
                  <a:cubicBezTo>
                    <a:pt x="86" y="20"/>
                    <a:pt x="85" y="20"/>
                    <a:pt x="86" y="20"/>
                  </a:cubicBezTo>
                  <a:cubicBezTo>
                    <a:pt x="86" y="21"/>
                    <a:pt x="87" y="21"/>
                    <a:pt x="87" y="22"/>
                  </a:cubicBezTo>
                  <a:cubicBezTo>
                    <a:pt x="87" y="23"/>
                    <a:pt x="89" y="23"/>
                    <a:pt x="89" y="22"/>
                  </a:cubicBezTo>
                  <a:cubicBezTo>
                    <a:pt x="89" y="21"/>
                    <a:pt x="90" y="23"/>
                    <a:pt x="91" y="23"/>
                  </a:cubicBezTo>
                  <a:cubicBezTo>
                    <a:pt x="93" y="23"/>
                    <a:pt x="92" y="24"/>
                    <a:pt x="93" y="24"/>
                  </a:cubicBezTo>
                  <a:cubicBezTo>
                    <a:pt x="95" y="24"/>
                    <a:pt x="98" y="25"/>
                    <a:pt x="100" y="26"/>
                  </a:cubicBezTo>
                  <a:cubicBezTo>
                    <a:pt x="101" y="27"/>
                    <a:pt x="100" y="28"/>
                    <a:pt x="101" y="29"/>
                  </a:cubicBezTo>
                  <a:cubicBezTo>
                    <a:pt x="102" y="30"/>
                    <a:pt x="102" y="31"/>
                    <a:pt x="101" y="31"/>
                  </a:cubicBezTo>
                  <a:cubicBezTo>
                    <a:pt x="100" y="31"/>
                    <a:pt x="98" y="32"/>
                    <a:pt x="99" y="33"/>
                  </a:cubicBezTo>
                  <a:cubicBezTo>
                    <a:pt x="99" y="34"/>
                    <a:pt x="103" y="33"/>
                    <a:pt x="104" y="33"/>
                  </a:cubicBezTo>
                  <a:cubicBezTo>
                    <a:pt x="105" y="33"/>
                    <a:pt x="105" y="34"/>
                    <a:pt x="107" y="35"/>
                  </a:cubicBezTo>
                  <a:cubicBezTo>
                    <a:pt x="107" y="20"/>
                    <a:pt x="107" y="20"/>
                    <a:pt x="107" y="20"/>
                  </a:cubicBezTo>
                  <a:cubicBezTo>
                    <a:pt x="104" y="19"/>
                    <a:pt x="99" y="17"/>
                    <a:pt x="99" y="17"/>
                  </a:cubicBezTo>
                  <a:close/>
                  <a:moveTo>
                    <a:pt x="69" y="35"/>
                  </a:moveTo>
                  <a:cubicBezTo>
                    <a:pt x="69" y="35"/>
                    <a:pt x="68" y="35"/>
                    <a:pt x="68" y="35"/>
                  </a:cubicBezTo>
                  <a:cubicBezTo>
                    <a:pt x="68" y="35"/>
                    <a:pt x="68" y="35"/>
                    <a:pt x="68" y="36"/>
                  </a:cubicBezTo>
                  <a:cubicBezTo>
                    <a:pt x="68" y="36"/>
                    <a:pt x="67" y="35"/>
                    <a:pt x="67" y="35"/>
                  </a:cubicBezTo>
                  <a:cubicBezTo>
                    <a:pt x="66" y="36"/>
                    <a:pt x="65" y="37"/>
                    <a:pt x="66" y="38"/>
                  </a:cubicBezTo>
                  <a:cubicBezTo>
                    <a:pt x="67" y="38"/>
                    <a:pt x="68" y="37"/>
                    <a:pt x="69" y="36"/>
                  </a:cubicBezTo>
                  <a:cubicBezTo>
                    <a:pt x="69" y="36"/>
                    <a:pt x="69" y="36"/>
                    <a:pt x="69" y="36"/>
                  </a:cubicBezTo>
                  <a:cubicBezTo>
                    <a:pt x="69" y="36"/>
                    <a:pt x="69" y="36"/>
                    <a:pt x="69" y="36"/>
                  </a:cubicBezTo>
                  <a:cubicBezTo>
                    <a:pt x="69" y="35"/>
                    <a:pt x="70" y="35"/>
                    <a:pt x="70" y="35"/>
                  </a:cubicBezTo>
                  <a:cubicBezTo>
                    <a:pt x="69" y="35"/>
                    <a:pt x="69" y="35"/>
                    <a:pt x="69" y="35"/>
                  </a:cubicBezTo>
                  <a:close/>
                  <a:moveTo>
                    <a:pt x="50" y="17"/>
                  </a:moveTo>
                  <a:cubicBezTo>
                    <a:pt x="51" y="16"/>
                    <a:pt x="51" y="15"/>
                    <a:pt x="51" y="13"/>
                  </a:cubicBezTo>
                  <a:cubicBezTo>
                    <a:pt x="51" y="12"/>
                    <a:pt x="54" y="12"/>
                    <a:pt x="55" y="11"/>
                  </a:cubicBezTo>
                  <a:cubicBezTo>
                    <a:pt x="55" y="11"/>
                    <a:pt x="54" y="10"/>
                    <a:pt x="53" y="10"/>
                  </a:cubicBezTo>
                  <a:cubicBezTo>
                    <a:pt x="52" y="9"/>
                    <a:pt x="53" y="8"/>
                    <a:pt x="52" y="8"/>
                  </a:cubicBezTo>
                  <a:cubicBezTo>
                    <a:pt x="52" y="7"/>
                    <a:pt x="51" y="6"/>
                    <a:pt x="52" y="6"/>
                  </a:cubicBezTo>
                  <a:cubicBezTo>
                    <a:pt x="52" y="6"/>
                    <a:pt x="51" y="4"/>
                    <a:pt x="52" y="4"/>
                  </a:cubicBezTo>
                  <a:cubicBezTo>
                    <a:pt x="52" y="4"/>
                    <a:pt x="52" y="4"/>
                    <a:pt x="52" y="4"/>
                  </a:cubicBezTo>
                  <a:cubicBezTo>
                    <a:pt x="52" y="3"/>
                    <a:pt x="51" y="3"/>
                    <a:pt x="51" y="3"/>
                  </a:cubicBezTo>
                  <a:cubicBezTo>
                    <a:pt x="50" y="3"/>
                    <a:pt x="47" y="3"/>
                    <a:pt x="47" y="5"/>
                  </a:cubicBezTo>
                  <a:cubicBezTo>
                    <a:pt x="48" y="7"/>
                    <a:pt x="46" y="6"/>
                    <a:pt x="46" y="7"/>
                  </a:cubicBezTo>
                  <a:cubicBezTo>
                    <a:pt x="46" y="8"/>
                    <a:pt x="45" y="8"/>
                    <a:pt x="45" y="9"/>
                  </a:cubicBezTo>
                  <a:cubicBezTo>
                    <a:pt x="45" y="10"/>
                    <a:pt x="45" y="10"/>
                    <a:pt x="43" y="10"/>
                  </a:cubicBezTo>
                  <a:cubicBezTo>
                    <a:pt x="42" y="11"/>
                    <a:pt x="42" y="10"/>
                    <a:pt x="41" y="10"/>
                  </a:cubicBezTo>
                  <a:cubicBezTo>
                    <a:pt x="40" y="10"/>
                    <a:pt x="40" y="11"/>
                    <a:pt x="39" y="11"/>
                  </a:cubicBezTo>
                  <a:cubicBezTo>
                    <a:pt x="38" y="11"/>
                    <a:pt x="36" y="11"/>
                    <a:pt x="36" y="11"/>
                  </a:cubicBezTo>
                  <a:cubicBezTo>
                    <a:pt x="35" y="12"/>
                    <a:pt x="34" y="10"/>
                    <a:pt x="34" y="10"/>
                  </a:cubicBezTo>
                  <a:cubicBezTo>
                    <a:pt x="34" y="10"/>
                    <a:pt x="33" y="10"/>
                    <a:pt x="33" y="9"/>
                  </a:cubicBezTo>
                  <a:cubicBezTo>
                    <a:pt x="33" y="9"/>
                    <a:pt x="33" y="9"/>
                    <a:pt x="33" y="9"/>
                  </a:cubicBezTo>
                  <a:cubicBezTo>
                    <a:pt x="32" y="9"/>
                    <a:pt x="30" y="11"/>
                    <a:pt x="31" y="12"/>
                  </a:cubicBezTo>
                  <a:cubicBezTo>
                    <a:pt x="32" y="13"/>
                    <a:pt x="32" y="15"/>
                    <a:pt x="33" y="15"/>
                  </a:cubicBezTo>
                  <a:cubicBezTo>
                    <a:pt x="33" y="16"/>
                    <a:pt x="35" y="16"/>
                    <a:pt x="35" y="18"/>
                  </a:cubicBezTo>
                  <a:cubicBezTo>
                    <a:pt x="35" y="19"/>
                    <a:pt x="36" y="21"/>
                    <a:pt x="37" y="21"/>
                  </a:cubicBezTo>
                  <a:cubicBezTo>
                    <a:pt x="38" y="20"/>
                    <a:pt x="38" y="21"/>
                    <a:pt x="39" y="22"/>
                  </a:cubicBezTo>
                  <a:cubicBezTo>
                    <a:pt x="39" y="22"/>
                    <a:pt x="41" y="21"/>
                    <a:pt x="42" y="21"/>
                  </a:cubicBezTo>
                  <a:cubicBezTo>
                    <a:pt x="42" y="21"/>
                    <a:pt x="45" y="22"/>
                    <a:pt x="45" y="23"/>
                  </a:cubicBezTo>
                  <a:cubicBezTo>
                    <a:pt x="45" y="23"/>
                    <a:pt x="47" y="23"/>
                    <a:pt x="48" y="22"/>
                  </a:cubicBezTo>
                  <a:cubicBezTo>
                    <a:pt x="49" y="22"/>
                    <a:pt x="49" y="18"/>
                    <a:pt x="50" y="17"/>
                  </a:cubicBezTo>
                  <a:close/>
                  <a:moveTo>
                    <a:pt x="55" y="36"/>
                  </a:moveTo>
                  <a:cubicBezTo>
                    <a:pt x="55" y="37"/>
                    <a:pt x="57" y="37"/>
                    <a:pt x="57" y="37"/>
                  </a:cubicBezTo>
                  <a:cubicBezTo>
                    <a:pt x="57" y="38"/>
                    <a:pt x="59" y="38"/>
                    <a:pt x="59" y="37"/>
                  </a:cubicBezTo>
                  <a:cubicBezTo>
                    <a:pt x="59" y="36"/>
                    <a:pt x="54" y="35"/>
                    <a:pt x="55" y="36"/>
                  </a:cubicBezTo>
                  <a:close/>
                  <a:moveTo>
                    <a:pt x="52" y="33"/>
                  </a:moveTo>
                  <a:cubicBezTo>
                    <a:pt x="51" y="33"/>
                    <a:pt x="50" y="34"/>
                    <a:pt x="49" y="33"/>
                  </a:cubicBezTo>
                  <a:cubicBezTo>
                    <a:pt x="49" y="33"/>
                    <a:pt x="48" y="34"/>
                    <a:pt x="48" y="34"/>
                  </a:cubicBezTo>
                  <a:cubicBezTo>
                    <a:pt x="48" y="35"/>
                    <a:pt x="50" y="36"/>
                    <a:pt x="52" y="35"/>
                  </a:cubicBezTo>
                  <a:cubicBezTo>
                    <a:pt x="53" y="34"/>
                    <a:pt x="55" y="35"/>
                    <a:pt x="55" y="34"/>
                  </a:cubicBezTo>
                  <a:cubicBezTo>
                    <a:pt x="55" y="33"/>
                    <a:pt x="52" y="32"/>
                    <a:pt x="52"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4" name="Freeform 356">
              <a:extLst>
                <a:ext uri="{FF2B5EF4-FFF2-40B4-BE49-F238E27FC236}">
                  <a16:creationId xmlns:a16="http://schemas.microsoft.com/office/drawing/2014/main" id="{DDB41A07-E7AB-43D7-80B3-AA89157C5775}"/>
                </a:ext>
              </a:extLst>
            </p:cNvPr>
            <p:cNvSpPr>
              <a:spLocks noEditPoints="1"/>
            </p:cNvSpPr>
            <p:nvPr/>
          </p:nvSpPr>
          <p:spPr bwMode="auto">
            <a:xfrm>
              <a:off x="-2490788" y="2303463"/>
              <a:ext cx="28575" cy="11113"/>
            </a:xfrm>
            <a:custGeom>
              <a:avLst/>
              <a:gdLst>
                <a:gd name="T0" fmla="*/ 1 w 8"/>
                <a:gd name="T1" fmla="*/ 2 h 3"/>
                <a:gd name="T2" fmla="*/ 0 w 8"/>
                <a:gd name="T3" fmla="*/ 2 h 3"/>
                <a:gd name="T4" fmla="*/ 1 w 8"/>
                <a:gd name="T5" fmla="*/ 3 h 3"/>
                <a:gd name="T6" fmla="*/ 1 w 8"/>
                <a:gd name="T7" fmla="*/ 2 h 3"/>
                <a:gd name="T8" fmla="*/ 1 w 8"/>
                <a:gd name="T9" fmla="*/ 2 h 3"/>
                <a:gd name="T10" fmla="*/ 1 w 8"/>
                <a:gd name="T11" fmla="*/ 2 h 3"/>
                <a:gd name="T12" fmla="*/ 4 w 8"/>
                <a:gd name="T13" fmla="*/ 0 h 3"/>
                <a:gd name="T14" fmla="*/ 2 w 8"/>
                <a:gd name="T15" fmla="*/ 1 h 3"/>
                <a:gd name="T16" fmla="*/ 2 w 8"/>
                <a:gd name="T17" fmla="*/ 2 h 3"/>
                <a:gd name="T18" fmla="*/ 3 w 8"/>
                <a:gd name="T19" fmla="*/ 2 h 3"/>
                <a:gd name="T20" fmla="*/ 8 w 8"/>
                <a:gd name="T21" fmla="*/ 0 h 3"/>
                <a:gd name="T22" fmla="*/ 4 w 8"/>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3">
                  <a:moveTo>
                    <a:pt x="1" y="2"/>
                  </a:moveTo>
                  <a:cubicBezTo>
                    <a:pt x="1" y="2"/>
                    <a:pt x="0" y="2"/>
                    <a:pt x="0" y="2"/>
                  </a:cubicBezTo>
                  <a:cubicBezTo>
                    <a:pt x="0" y="2"/>
                    <a:pt x="1" y="3"/>
                    <a:pt x="1" y="3"/>
                  </a:cubicBezTo>
                  <a:cubicBezTo>
                    <a:pt x="1" y="2"/>
                    <a:pt x="1" y="2"/>
                    <a:pt x="1" y="2"/>
                  </a:cubicBezTo>
                  <a:cubicBezTo>
                    <a:pt x="1" y="2"/>
                    <a:pt x="1" y="2"/>
                    <a:pt x="1" y="2"/>
                  </a:cubicBezTo>
                  <a:cubicBezTo>
                    <a:pt x="1" y="2"/>
                    <a:pt x="1" y="2"/>
                    <a:pt x="1" y="2"/>
                  </a:cubicBezTo>
                  <a:close/>
                  <a:moveTo>
                    <a:pt x="4" y="0"/>
                  </a:moveTo>
                  <a:cubicBezTo>
                    <a:pt x="3" y="0"/>
                    <a:pt x="3" y="1"/>
                    <a:pt x="2" y="1"/>
                  </a:cubicBezTo>
                  <a:cubicBezTo>
                    <a:pt x="2" y="2"/>
                    <a:pt x="2" y="2"/>
                    <a:pt x="2" y="2"/>
                  </a:cubicBezTo>
                  <a:cubicBezTo>
                    <a:pt x="2" y="2"/>
                    <a:pt x="2" y="2"/>
                    <a:pt x="3" y="2"/>
                  </a:cubicBezTo>
                  <a:cubicBezTo>
                    <a:pt x="4" y="2"/>
                    <a:pt x="7" y="1"/>
                    <a:pt x="8" y="0"/>
                  </a:cubicBezTo>
                  <a:cubicBezTo>
                    <a:pt x="8" y="0"/>
                    <a:pt x="5" y="0"/>
                    <a:pt x="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5" name="Freeform 357">
              <a:extLst>
                <a:ext uri="{FF2B5EF4-FFF2-40B4-BE49-F238E27FC236}">
                  <a16:creationId xmlns:a16="http://schemas.microsoft.com/office/drawing/2014/main" id="{632D74A9-9A7D-44F5-99B9-271E582989F3}"/>
                </a:ext>
              </a:extLst>
            </p:cNvPr>
            <p:cNvSpPr>
              <a:spLocks noEditPoints="1"/>
            </p:cNvSpPr>
            <p:nvPr/>
          </p:nvSpPr>
          <p:spPr bwMode="auto">
            <a:xfrm>
              <a:off x="-3467100" y="1803400"/>
              <a:ext cx="98425" cy="103188"/>
            </a:xfrm>
            <a:custGeom>
              <a:avLst/>
              <a:gdLst>
                <a:gd name="T0" fmla="*/ 18 w 27"/>
                <a:gd name="T1" fmla="*/ 25 h 29"/>
                <a:gd name="T2" fmla="*/ 16 w 27"/>
                <a:gd name="T3" fmla="*/ 25 h 29"/>
                <a:gd name="T4" fmla="*/ 14 w 27"/>
                <a:gd name="T5" fmla="*/ 26 h 29"/>
                <a:gd name="T6" fmla="*/ 16 w 27"/>
                <a:gd name="T7" fmla="*/ 27 h 29"/>
                <a:gd name="T8" fmla="*/ 19 w 27"/>
                <a:gd name="T9" fmla="*/ 29 h 29"/>
                <a:gd name="T10" fmla="*/ 19 w 27"/>
                <a:gd name="T11" fmla="*/ 27 h 29"/>
                <a:gd name="T12" fmla="*/ 20 w 27"/>
                <a:gd name="T13" fmla="*/ 25 h 29"/>
                <a:gd name="T14" fmla="*/ 18 w 27"/>
                <a:gd name="T15" fmla="*/ 25 h 29"/>
                <a:gd name="T16" fmla="*/ 5 w 27"/>
                <a:gd name="T17" fmla="*/ 17 h 29"/>
                <a:gd name="T18" fmla="*/ 3 w 27"/>
                <a:gd name="T19" fmla="*/ 18 h 29"/>
                <a:gd name="T20" fmla="*/ 4 w 27"/>
                <a:gd name="T21" fmla="*/ 21 h 29"/>
                <a:gd name="T22" fmla="*/ 5 w 27"/>
                <a:gd name="T23" fmla="*/ 23 h 29"/>
                <a:gd name="T24" fmla="*/ 7 w 27"/>
                <a:gd name="T25" fmla="*/ 22 h 29"/>
                <a:gd name="T26" fmla="*/ 7 w 27"/>
                <a:gd name="T27" fmla="*/ 18 h 29"/>
                <a:gd name="T28" fmla="*/ 5 w 27"/>
                <a:gd name="T29" fmla="*/ 17 h 29"/>
                <a:gd name="T30" fmla="*/ 22 w 27"/>
                <a:gd name="T31" fmla="*/ 16 h 29"/>
                <a:gd name="T32" fmla="*/ 20 w 27"/>
                <a:gd name="T33" fmla="*/ 15 h 29"/>
                <a:gd name="T34" fmla="*/ 17 w 27"/>
                <a:gd name="T35" fmla="*/ 11 h 29"/>
                <a:gd name="T36" fmla="*/ 13 w 27"/>
                <a:gd name="T37" fmla="*/ 8 h 29"/>
                <a:gd name="T38" fmla="*/ 13 w 27"/>
                <a:gd name="T39" fmla="*/ 5 h 29"/>
                <a:gd name="T40" fmla="*/ 14 w 27"/>
                <a:gd name="T41" fmla="*/ 4 h 29"/>
                <a:gd name="T42" fmla="*/ 15 w 27"/>
                <a:gd name="T43" fmla="*/ 1 h 29"/>
                <a:gd name="T44" fmla="*/ 13 w 27"/>
                <a:gd name="T45" fmla="*/ 1 h 29"/>
                <a:gd name="T46" fmla="*/ 13 w 27"/>
                <a:gd name="T47" fmla="*/ 0 h 29"/>
                <a:gd name="T48" fmla="*/ 11 w 27"/>
                <a:gd name="T49" fmla="*/ 0 h 29"/>
                <a:gd name="T50" fmla="*/ 10 w 27"/>
                <a:gd name="T51" fmla="*/ 0 h 29"/>
                <a:gd name="T52" fmla="*/ 9 w 27"/>
                <a:gd name="T53" fmla="*/ 0 h 29"/>
                <a:gd name="T54" fmla="*/ 9 w 27"/>
                <a:gd name="T55" fmla="*/ 1 h 29"/>
                <a:gd name="T56" fmla="*/ 9 w 27"/>
                <a:gd name="T57" fmla="*/ 1 h 29"/>
                <a:gd name="T58" fmla="*/ 8 w 27"/>
                <a:gd name="T59" fmla="*/ 2 h 29"/>
                <a:gd name="T60" fmla="*/ 7 w 27"/>
                <a:gd name="T61" fmla="*/ 2 h 29"/>
                <a:gd name="T62" fmla="*/ 6 w 27"/>
                <a:gd name="T63" fmla="*/ 2 h 29"/>
                <a:gd name="T64" fmla="*/ 5 w 27"/>
                <a:gd name="T65" fmla="*/ 3 h 29"/>
                <a:gd name="T66" fmla="*/ 4 w 27"/>
                <a:gd name="T67" fmla="*/ 2 h 29"/>
                <a:gd name="T68" fmla="*/ 3 w 27"/>
                <a:gd name="T69" fmla="*/ 3 h 29"/>
                <a:gd name="T70" fmla="*/ 1 w 27"/>
                <a:gd name="T71" fmla="*/ 3 h 29"/>
                <a:gd name="T72" fmla="*/ 1 w 27"/>
                <a:gd name="T73" fmla="*/ 4 h 29"/>
                <a:gd name="T74" fmla="*/ 1 w 27"/>
                <a:gd name="T75" fmla="*/ 5 h 29"/>
                <a:gd name="T76" fmla="*/ 0 w 27"/>
                <a:gd name="T77" fmla="*/ 6 h 29"/>
                <a:gd name="T78" fmla="*/ 1 w 27"/>
                <a:gd name="T79" fmla="*/ 7 h 29"/>
                <a:gd name="T80" fmla="*/ 1 w 27"/>
                <a:gd name="T81" fmla="*/ 8 h 29"/>
                <a:gd name="T82" fmla="*/ 2 w 27"/>
                <a:gd name="T83" fmla="*/ 9 h 29"/>
                <a:gd name="T84" fmla="*/ 2 w 27"/>
                <a:gd name="T85" fmla="*/ 9 h 29"/>
                <a:gd name="T86" fmla="*/ 3 w 27"/>
                <a:gd name="T87" fmla="*/ 9 h 29"/>
                <a:gd name="T88" fmla="*/ 5 w 27"/>
                <a:gd name="T89" fmla="*/ 8 h 29"/>
                <a:gd name="T90" fmla="*/ 8 w 27"/>
                <a:gd name="T91" fmla="*/ 9 h 29"/>
                <a:gd name="T92" fmla="*/ 9 w 27"/>
                <a:gd name="T93" fmla="*/ 10 h 29"/>
                <a:gd name="T94" fmla="*/ 11 w 27"/>
                <a:gd name="T95" fmla="*/ 13 h 29"/>
                <a:gd name="T96" fmla="*/ 14 w 27"/>
                <a:gd name="T97" fmla="*/ 16 h 29"/>
                <a:gd name="T98" fmla="*/ 17 w 27"/>
                <a:gd name="T99" fmla="*/ 17 h 29"/>
                <a:gd name="T100" fmla="*/ 19 w 27"/>
                <a:gd name="T101" fmla="*/ 18 h 29"/>
                <a:gd name="T102" fmla="*/ 20 w 27"/>
                <a:gd name="T103" fmla="*/ 20 h 29"/>
                <a:gd name="T104" fmla="*/ 21 w 27"/>
                <a:gd name="T105" fmla="*/ 21 h 29"/>
                <a:gd name="T106" fmla="*/ 21 w 27"/>
                <a:gd name="T107" fmla="*/ 24 h 29"/>
                <a:gd name="T108" fmla="*/ 21 w 27"/>
                <a:gd name="T109" fmla="*/ 25 h 29"/>
                <a:gd name="T110" fmla="*/ 22 w 27"/>
                <a:gd name="T111" fmla="*/ 23 h 29"/>
                <a:gd name="T112" fmla="*/ 24 w 27"/>
                <a:gd name="T113" fmla="*/ 22 h 29"/>
                <a:gd name="T114" fmla="*/ 23 w 27"/>
                <a:gd name="T115" fmla="*/ 20 h 29"/>
                <a:gd name="T116" fmla="*/ 25 w 27"/>
                <a:gd name="T117" fmla="*/ 19 h 29"/>
                <a:gd name="T118" fmla="*/ 27 w 27"/>
                <a:gd name="T119" fmla="*/ 19 h 29"/>
                <a:gd name="T120" fmla="*/ 22 w 27"/>
                <a:gd name="T121"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29">
                  <a:moveTo>
                    <a:pt x="18" y="25"/>
                  </a:moveTo>
                  <a:cubicBezTo>
                    <a:pt x="17" y="25"/>
                    <a:pt x="16" y="25"/>
                    <a:pt x="16" y="25"/>
                  </a:cubicBezTo>
                  <a:cubicBezTo>
                    <a:pt x="15" y="25"/>
                    <a:pt x="13" y="25"/>
                    <a:pt x="14" y="26"/>
                  </a:cubicBezTo>
                  <a:cubicBezTo>
                    <a:pt x="14" y="26"/>
                    <a:pt x="14" y="27"/>
                    <a:pt x="16" y="27"/>
                  </a:cubicBezTo>
                  <a:cubicBezTo>
                    <a:pt x="18" y="28"/>
                    <a:pt x="18" y="29"/>
                    <a:pt x="19" y="29"/>
                  </a:cubicBezTo>
                  <a:cubicBezTo>
                    <a:pt x="19" y="29"/>
                    <a:pt x="20" y="28"/>
                    <a:pt x="19" y="27"/>
                  </a:cubicBezTo>
                  <a:cubicBezTo>
                    <a:pt x="19" y="26"/>
                    <a:pt x="20" y="25"/>
                    <a:pt x="20" y="25"/>
                  </a:cubicBezTo>
                  <a:cubicBezTo>
                    <a:pt x="20" y="25"/>
                    <a:pt x="20" y="25"/>
                    <a:pt x="18" y="25"/>
                  </a:cubicBezTo>
                  <a:close/>
                  <a:moveTo>
                    <a:pt x="5" y="17"/>
                  </a:moveTo>
                  <a:cubicBezTo>
                    <a:pt x="4" y="18"/>
                    <a:pt x="4" y="17"/>
                    <a:pt x="3" y="18"/>
                  </a:cubicBezTo>
                  <a:cubicBezTo>
                    <a:pt x="3" y="18"/>
                    <a:pt x="5" y="19"/>
                    <a:pt x="4" y="21"/>
                  </a:cubicBezTo>
                  <a:cubicBezTo>
                    <a:pt x="4" y="22"/>
                    <a:pt x="5" y="24"/>
                    <a:pt x="5" y="23"/>
                  </a:cubicBezTo>
                  <a:cubicBezTo>
                    <a:pt x="6" y="22"/>
                    <a:pt x="6" y="22"/>
                    <a:pt x="7" y="22"/>
                  </a:cubicBezTo>
                  <a:cubicBezTo>
                    <a:pt x="7" y="21"/>
                    <a:pt x="7" y="19"/>
                    <a:pt x="7" y="18"/>
                  </a:cubicBezTo>
                  <a:cubicBezTo>
                    <a:pt x="8" y="17"/>
                    <a:pt x="6" y="17"/>
                    <a:pt x="5" y="17"/>
                  </a:cubicBezTo>
                  <a:close/>
                  <a:moveTo>
                    <a:pt x="22" y="16"/>
                  </a:moveTo>
                  <a:cubicBezTo>
                    <a:pt x="21" y="16"/>
                    <a:pt x="22" y="15"/>
                    <a:pt x="20" y="15"/>
                  </a:cubicBezTo>
                  <a:cubicBezTo>
                    <a:pt x="19" y="15"/>
                    <a:pt x="17" y="13"/>
                    <a:pt x="17" y="11"/>
                  </a:cubicBezTo>
                  <a:cubicBezTo>
                    <a:pt x="16" y="9"/>
                    <a:pt x="14" y="9"/>
                    <a:pt x="13" y="8"/>
                  </a:cubicBezTo>
                  <a:cubicBezTo>
                    <a:pt x="13" y="7"/>
                    <a:pt x="14" y="6"/>
                    <a:pt x="13" y="5"/>
                  </a:cubicBezTo>
                  <a:cubicBezTo>
                    <a:pt x="13" y="5"/>
                    <a:pt x="14" y="4"/>
                    <a:pt x="14" y="4"/>
                  </a:cubicBezTo>
                  <a:cubicBezTo>
                    <a:pt x="14" y="3"/>
                    <a:pt x="15" y="2"/>
                    <a:pt x="15" y="1"/>
                  </a:cubicBezTo>
                  <a:cubicBezTo>
                    <a:pt x="14" y="1"/>
                    <a:pt x="14" y="1"/>
                    <a:pt x="13" y="1"/>
                  </a:cubicBezTo>
                  <a:cubicBezTo>
                    <a:pt x="13" y="1"/>
                    <a:pt x="13" y="0"/>
                    <a:pt x="13" y="0"/>
                  </a:cubicBezTo>
                  <a:cubicBezTo>
                    <a:pt x="13" y="0"/>
                    <a:pt x="11" y="0"/>
                    <a:pt x="11" y="0"/>
                  </a:cubicBezTo>
                  <a:cubicBezTo>
                    <a:pt x="11" y="0"/>
                    <a:pt x="10" y="1"/>
                    <a:pt x="10" y="0"/>
                  </a:cubicBezTo>
                  <a:cubicBezTo>
                    <a:pt x="10" y="0"/>
                    <a:pt x="9" y="0"/>
                    <a:pt x="9" y="0"/>
                  </a:cubicBezTo>
                  <a:cubicBezTo>
                    <a:pt x="9" y="1"/>
                    <a:pt x="9" y="1"/>
                    <a:pt x="9" y="1"/>
                  </a:cubicBezTo>
                  <a:cubicBezTo>
                    <a:pt x="9" y="1"/>
                    <a:pt x="9" y="1"/>
                    <a:pt x="9" y="1"/>
                  </a:cubicBezTo>
                  <a:cubicBezTo>
                    <a:pt x="8" y="1"/>
                    <a:pt x="8" y="1"/>
                    <a:pt x="8" y="2"/>
                  </a:cubicBezTo>
                  <a:cubicBezTo>
                    <a:pt x="8" y="2"/>
                    <a:pt x="7" y="2"/>
                    <a:pt x="7" y="2"/>
                  </a:cubicBezTo>
                  <a:cubicBezTo>
                    <a:pt x="6" y="2"/>
                    <a:pt x="6" y="2"/>
                    <a:pt x="6" y="2"/>
                  </a:cubicBezTo>
                  <a:cubicBezTo>
                    <a:pt x="6" y="3"/>
                    <a:pt x="6" y="4"/>
                    <a:pt x="5" y="3"/>
                  </a:cubicBezTo>
                  <a:cubicBezTo>
                    <a:pt x="5" y="3"/>
                    <a:pt x="4" y="1"/>
                    <a:pt x="4" y="2"/>
                  </a:cubicBezTo>
                  <a:cubicBezTo>
                    <a:pt x="4" y="2"/>
                    <a:pt x="3" y="3"/>
                    <a:pt x="3" y="3"/>
                  </a:cubicBezTo>
                  <a:cubicBezTo>
                    <a:pt x="3" y="3"/>
                    <a:pt x="2" y="3"/>
                    <a:pt x="1" y="3"/>
                  </a:cubicBezTo>
                  <a:cubicBezTo>
                    <a:pt x="1" y="4"/>
                    <a:pt x="1" y="4"/>
                    <a:pt x="1" y="4"/>
                  </a:cubicBezTo>
                  <a:cubicBezTo>
                    <a:pt x="1" y="5"/>
                    <a:pt x="1" y="5"/>
                    <a:pt x="1" y="5"/>
                  </a:cubicBezTo>
                  <a:cubicBezTo>
                    <a:pt x="0" y="6"/>
                    <a:pt x="0" y="5"/>
                    <a:pt x="0" y="6"/>
                  </a:cubicBezTo>
                  <a:cubicBezTo>
                    <a:pt x="1" y="7"/>
                    <a:pt x="1" y="7"/>
                    <a:pt x="1" y="7"/>
                  </a:cubicBezTo>
                  <a:cubicBezTo>
                    <a:pt x="1" y="8"/>
                    <a:pt x="1" y="8"/>
                    <a:pt x="1" y="8"/>
                  </a:cubicBezTo>
                  <a:cubicBezTo>
                    <a:pt x="2" y="8"/>
                    <a:pt x="3" y="8"/>
                    <a:pt x="2" y="9"/>
                  </a:cubicBezTo>
                  <a:cubicBezTo>
                    <a:pt x="2" y="9"/>
                    <a:pt x="2" y="9"/>
                    <a:pt x="2" y="9"/>
                  </a:cubicBezTo>
                  <a:cubicBezTo>
                    <a:pt x="3" y="9"/>
                    <a:pt x="3" y="9"/>
                    <a:pt x="3" y="9"/>
                  </a:cubicBezTo>
                  <a:cubicBezTo>
                    <a:pt x="4" y="9"/>
                    <a:pt x="4" y="8"/>
                    <a:pt x="5" y="8"/>
                  </a:cubicBezTo>
                  <a:cubicBezTo>
                    <a:pt x="6" y="7"/>
                    <a:pt x="8" y="8"/>
                    <a:pt x="8" y="9"/>
                  </a:cubicBezTo>
                  <a:cubicBezTo>
                    <a:pt x="9" y="10"/>
                    <a:pt x="9" y="10"/>
                    <a:pt x="9" y="10"/>
                  </a:cubicBezTo>
                  <a:cubicBezTo>
                    <a:pt x="9" y="11"/>
                    <a:pt x="10" y="12"/>
                    <a:pt x="11" y="13"/>
                  </a:cubicBezTo>
                  <a:cubicBezTo>
                    <a:pt x="13" y="14"/>
                    <a:pt x="13" y="16"/>
                    <a:pt x="14" y="16"/>
                  </a:cubicBezTo>
                  <a:cubicBezTo>
                    <a:pt x="15" y="16"/>
                    <a:pt x="16" y="16"/>
                    <a:pt x="17" y="17"/>
                  </a:cubicBezTo>
                  <a:cubicBezTo>
                    <a:pt x="17" y="18"/>
                    <a:pt x="18" y="18"/>
                    <a:pt x="19" y="18"/>
                  </a:cubicBezTo>
                  <a:cubicBezTo>
                    <a:pt x="19" y="19"/>
                    <a:pt x="19" y="20"/>
                    <a:pt x="20" y="20"/>
                  </a:cubicBezTo>
                  <a:cubicBezTo>
                    <a:pt x="21" y="20"/>
                    <a:pt x="21" y="20"/>
                    <a:pt x="21" y="21"/>
                  </a:cubicBezTo>
                  <a:cubicBezTo>
                    <a:pt x="21" y="22"/>
                    <a:pt x="22" y="23"/>
                    <a:pt x="21" y="24"/>
                  </a:cubicBezTo>
                  <a:cubicBezTo>
                    <a:pt x="21" y="24"/>
                    <a:pt x="21" y="25"/>
                    <a:pt x="21" y="25"/>
                  </a:cubicBezTo>
                  <a:cubicBezTo>
                    <a:pt x="22" y="25"/>
                    <a:pt x="22" y="24"/>
                    <a:pt x="22" y="23"/>
                  </a:cubicBezTo>
                  <a:cubicBezTo>
                    <a:pt x="22" y="23"/>
                    <a:pt x="23" y="23"/>
                    <a:pt x="24" y="22"/>
                  </a:cubicBezTo>
                  <a:cubicBezTo>
                    <a:pt x="24" y="21"/>
                    <a:pt x="23" y="21"/>
                    <a:pt x="23" y="20"/>
                  </a:cubicBezTo>
                  <a:cubicBezTo>
                    <a:pt x="22" y="19"/>
                    <a:pt x="24" y="19"/>
                    <a:pt x="25" y="19"/>
                  </a:cubicBezTo>
                  <a:cubicBezTo>
                    <a:pt x="26" y="20"/>
                    <a:pt x="27" y="21"/>
                    <a:pt x="27" y="19"/>
                  </a:cubicBezTo>
                  <a:cubicBezTo>
                    <a:pt x="27" y="18"/>
                    <a:pt x="23" y="17"/>
                    <a:pt x="22"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6" name="Freeform 358">
              <a:extLst>
                <a:ext uri="{FF2B5EF4-FFF2-40B4-BE49-F238E27FC236}">
                  <a16:creationId xmlns:a16="http://schemas.microsoft.com/office/drawing/2014/main" id="{744FAF49-45E3-49B4-A95C-A7B89C43CE3D}"/>
                </a:ext>
              </a:extLst>
            </p:cNvPr>
            <p:cNvSpPr>
              <a:spLocks/>
            </p:cNvSpPr>
            <p:nvPr/>
          </p:nvSpPr>
          <p:spPr bwMode="auto">
            <a:xfrm>
              <a:off x="-3368675" y="1838325"/>
              <a:ext cx="6350" cy="14288"/>
            </a:xfrm>
            <a:custGeom>
              <a:avLst/>
              <a:gdLst>
                <a:gd name="T0" fmla="*/ 1 w 2"/>
                <a:gd name="T1" fmla="*/ 0 h 4"/>
                <a:gd name="T2" fmla="*/ 0 w 2"/>
                <a:gd name="T3" fmla="*/ 2 h 4"/>
                <a:gd name="T4" fmla="*/ 0 w 2"/>
                <a:gd name="T5" fmla="*/ 3 h 4"/>
                <a:gd name="T6" fmla="*/ 1 w 2"/>
                <a:gd name="T7" fmla="*/ 4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0" y="1"/>
                    <a:pt x="0" y="2"/>
                    <a:pt x="0" y="2"/>
                  </a:cubicBezTo>
                  <a:cubicBezTo>
                    <a:pt x="0" y="2"/>
                    <a:pt x="0" y="3"/>
                    <a:pt x="0" y="3"/>
                  </a:cubicBezTo>
                  <a:cubicBezTo>
                    <a:pt x="0" y="3"/>
                    <a:pt x="1" y="4"/>
                    <a:pt x="1" y="4"/>
                  </a:cubicBezTo>
                  <a:cubicBezTo>
                    <a:pt x="1" y="4"/>
                    <a:pt x="1" y="4"/>
                    <a:pt x="1" y="4"/>
                  </a:cubicBezTo>
                  <a:cubicBezTo>
                    <a:pt x="2" y="3"/>
                    <a:pt x="2" y="3"/>
                    <a:pt x="2" y="3"/>
                  </a:cubicBezTo>
                  <a:cubicBezTo>
                    <a:pt x="2" y="2"/>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7" name="Freeform 359">
              <a:extLst>
                <a:ext uri="{FF2B5EF4-FFF2-40B4-BE49-F238E27FC236}">
                  <a16:creationId xmlns:a16="http://schemas.microsoft.com/office/drawing/2014/main" id="{BA8ACC9F-E243-438A-A821-21B6775A7BED}"/>
                </a:ext>
              </a:extLst>
            </p:cNvPr>
            <p:cNvSpPr>
              <a:spLocks/>
            </p:cNvSpPr>
            <p:nvPr/>
          </p:nvSpPr>
          <p:spPr bwMode="auto">
            <a:xfrm>
              <a:off x="-3368675" y="1809750"/>
              <a:ext cx="36512" cy="42863"/>
            </a:xfrm>
            <a:custGeom>
              <a:avLst/>
              <a:gdLst>
                <a:gd name="T0" fmla="*/ 9 w 10"/>
                <a:gd name="T1" fmla="*/ 8 h 12"/>
                <a:gd name="T2" fmla="*/ 9 w 10"/>
                <a:gd name="T3" fmla="*/ 6 h 12"/>
                <a:gd name="T4" fmla="*/ 9 w 10"/>
                <a:gd name="T5" fmla="*/ 5 h 12"/>
                <a:gd name="T6" fmla="*/ 6 w 10"/>
                <a:gd name="T7" fmla="*/ 4 h 12"/>
                <a:gd name="T8" fmla="*/ 6 w 10"/>
                <a:gd name="T9" fmla="*/ 3 h 12"/>
                <a:gd name="T10" fmla="*/ 5 w 10"/>
                <a:gd name="T11" fmla="*/ 2 h 12"/>
                <a:gd name="T12" fmla="*/ 4 w 10"/>
                <a:gd name="T13" fmla="*/ 1 h 12"/>
                <a:gd name="T14" fmla="*/ 4 w 10"/>
                <a:gd name="T15" fmla="*/ 1 h 12"/>
                <a:gd name="T16" fmla="*/ 4 w 10"/>
                <a:gd name="T17" fmla="*/ 0 h 12"/>
                <a:gd name="T18" fmla="*/ 3 w 10"/>
                <a:gd name="T19" fmla="*/ 0 h 12"/>
                <a:gd name="T20" fmla="*/ 0 w 10"/>
                <a:gd name="T21" fmla="*/ 1 h 12"/>
                <a:gd name="T22" fmla="*/ 1 w 10"/>
                <a:gd name="T23" fmla="*/ 2 h 12"/>
                <a:gd name="T24" fmla="*/ 2 w 10"/>
                <a:gd name="T25" fmla="*/ 4 h 12"/>
                <a:gd name="T26" fmla="*/ 2 w 10"/>
                <a:gd name="T27" fmla="*/ 8 h 12"/>
                <a:gd name="T28" fmla="*/ 1 w 10"/>
                <a:gd name="T29" fmla="*/ 8 h 12"/>
                <a:gd name="T30" fmla="*/ 2 w 10"/>
                <a:gd name="T31" fmla="*/ 11 h 12"/>
                <a:gd name="T32" fmla="*/ 3 w 10"/>
                <a:gd name="T33" fmla="*/ 11 h 12"/>
                <a:gd name="T34" fmla="*/ 5 w 10"/>
                <a:gd name="T35" fmla="*/ 12 h 12"/>
                <a:gd name="T36" fmla="*/ 9 w 10"/>
                <a:gd name="T37" fmla="*/ 11 h 12"/>
                <a:gd name="T38" fmla="*/ 9 w 10"/>
                <a:gd name="T39" fmla="*/ 10 h 12"/>
                <a:gd name="T40" fmla="*/ 10 w 10"/>
                <a:gd name="T41" fmla="*/ 9 h 12"/>
                <a:gd name="T42" fmla="*/ 9 w 1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9" y="8"/>
                  </a:moveTo>
                  <a:cubicBezTo>
                    <a:pt x="8" y="7"/>
                    <a:pt x="8" y="7"/>
                    <a:pt x="9" y="6"/>
                  </a:cubicBezTo>
                  <a:cubicBezTo>
                    <a:pt x="9" y="6"/>
                    <a:pt x="9" y="6"/>
                    <a:pt x="9" y="5"/>
                  </a:cubicBezTo>
                  <a:cubicBezTo>
                    <a:pt x="9" y="5"/>
                    <a:pt x="7" y="4"/>
                    <a:pt x="6" y="4"/>
                  </a:cubicBezTo>
                  <a:cubicBezTo>
                    <a:pt x="6" y="4"/>
                    <a:pt x="7" y="3"/>
                    <a:pt x="6" y="3"/>
                  </a:cubicBezTo>
                  <a:cubicBezTo>
                    <a:pt x="5" y="3"/>
                    <a:pt x="5" y="2"/>
                    <a:pt x="5" y="2"/>
                  </a:cubicBezTo>
                  <a:cubicBezTo>
                    <a:pt x="5" y="2"/>
                    <a:pt x="4" y="1"/>
                    <a:pt x="4" y="1"/>
                  </a:cubicBezTo>
                  <a:cubicBezTo>
                    <a:pt x="4" y="1"/>
                    <a:pt x="4" y="1"/>
                    <a:pt x="4" y="1"/>
                  </a:cubicBezTo>
                  <a:cubicBezTo>
                    <a:pt x="4" y="1"/>
                    <a:pt x="4" y="1"/>
                    <a:pt x="4" y="0"/>
                  </a:cubicBezTo>
                  <a:cubicBezTo>
                    <a:pt x="3" y="0"/>
                    <a:pt x="3" y="0"/>
                    <a:pt x="3" y="0"/>
                  </a:cubicBezTo>
                  <a:cubicBezTo>
                    <a:pt x="3" y="0"/>
                    <a:pt x="1" y="1"/>
                    <a:pt x="0" y="1"/>
                  </a:cubicBezTo>
                  <a:cubicBezTo>
                    <a:pt x="0" y="2"/>
                    <a:pt x="1" y="2"/>
                    <a:pt x="1" y="2"/>
                  </a:cubicBezTo>
                  <a:cubicBezTo>
                    <a:pt x="2" y="3"/>
                    <a:pt x="1" y="3"/>
                    <a:pt x="2" y="4"/>
                  </a:cubicBezTo>
                  <a:cubicBezTo>
                    <a:pt x="2" y="5"/>
                    <a:pt x="2" y="8"/>
                    <a:pt x="2" y="8"/>
                  </a:cubicBezTo>
                  <a:cubicBezTo>
                    <a:pt x="1" y="8"/>
                    <a:pt x="1" y="8"/>
                    <a:pt x="1" y="8"/>
                  </a:cubicBezTo>
                  <a:cubicBezTo>
                    <a:pt x="1" y="9"/>
                    <a:pt x="2" y="10"/>
                    <a:pt x="2" y="11"/>
                  </a:cubicBezTo>
                  <a:cubicBezTo>
                    <a:pt x="2" y="11"/>
                    <a:pt x="3" y="11"/>
                    <a:pt x="3" y="11"/>
                  </a:cubicBezTo>
                  <a:cubicBezTo>
                    <a:pt x="3" y="11"/>
                    <a:pt x="5" y="12"/>
                    <a:pt x="5" y="12"/>
                  </a:cubicBezTo>
                  <a:cubicBezTo>
                    <a:pt x="5" y="12"/>
                    <a:pt x="7" y="11"/>
                    <a:pt x="9" y="11"/>
                  </a:cubicBezTo>
                  <a:cubicBezTo>
                    <a:pt x="9" y="11"/>
                    <a:pt x="9" y="11"/>
                    <a:pt x="9" y="10"/>
                  </a:cubicBezTo>
                  <a:cubicBezTo>
                    <a:pt x="9" y="10"/>
                    <a:pt x="9" y="9"/>
                    <a:pt x="10" y="9"/>
                  </a:cubicBezTo>
                  <a:cubicBezTo>
                    <a:pt x="10" y="9"/>
                    <a:pt x="9" y="8"/>
                    <a:pt x="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90" name="Group 189">
            <a:extLst>
              <a:ext uri="{FF2B5EF4-FFF2-40B4-BE49-F238E27FC236}">
                <a16:creationId xmlns:a16="http://schemas.microsoft.com/office/drawing/2014/main" id="{B445B0E3-414F-4C2C-8EF7-BE7ADE007EED}"/>
              </a:ext>
            </a:extLst>
          </p:cNvPr>
          <p:cNvGrpSpPr/>
          <p:nvPr/>
        </p:nvGrpSpPr>
        <p:grpSpPr>
          <a:xfrm>
            <a:off x="4992745" y="2019131"/>
            <a:ext cx="2581278" cy="1572780"/>
            <a:chOff x="-2347914" y="639763"/>
            <a:chExt cx="1023937" cy="623888"/>
          </a:xfrm>
          <a:solidFill>
            <a:schemeClr val="accent3"/>
          </a:solidFill>
        </p:grpSpPr>
        <p:sp>
          <p:nvSpPr>
            <p:cNvPr id="792" name="Freeform 363">
              <a:extLst>
                <a:ext uri="{FF2B5EF4-FFF2-40B4-BE49-F238E27FC236}">
                  <a16:creationId xmlns:a16="http://schemas.microsoft.com/office/drawing/2014/main" id="{A30368B8-1FA7-41B9-8085-09638BBF0278}"/>
                </a:ext>
              </a:extLst>
            </p:cNvPr>
            <p:cNvSpPr>
              <a:spLocks/>
            </p:cNvSpPr>
            <p:nvPr/>
          </p:nvSpPr>
          <p:spPr bwMode="auto">
            <a:xfrm>
              <a:off x="-2219327" y="1089026"/>
              <a:ext cx="180975" cy="166688"/>
            </a:xfrm>
            <a:custGeom>
              <a:avLst/>
              <a:gdLst>
                <a:gd name="T0" fmla="*/ 32 w 50"/>
                <a:gd name="T1" fmla="*/ 6 h 46"/>
                <a:gd name="T2" fmla="*/ 28 w 50"/>
                <a:gd name="T3" fmla="*/ 4 h 46"/>
                <a:gd name="T4" fmla="*/ 23 w 50"/>
                <a:gd name="T5" fmla="*/ 2 h 46"/>
                <a:gd name="T6" fmla="*/ 21 w 50"/>
                <a:gd name="T7" fmla="*/ 0 h 46"/>
                <a:gd name="T8" fmla="*/ 14 w 50"/>
                <a:gd name="T9" fmla="*/ 2 h 46"/>
                <a:gd name="T10" fmla="*/ 11 w 50"/>
                <a:gd name="T11" fmla="*/ 3 h 46"/>
                <a:gd name="T12" fmla="*/ 12 w 50"/>
                <a:gd name="T13" fmla="*/ 9 h 46"/>
                <a:gd name="T14" fmla="*/ 12 w 50"/>
                <a:gd name="T15" fmla="*/ 11 h 46"/>
                <a:gd name="T16" fmla="*/ 11 w 50"/>
                <a:gd name="T17" fmla="*/ 11 h 46"/>
                <a:gd name="T18" fmla="*/ 5 w 50"/>
                <a:gd name="T19" fmla="*/ 10 h 46"/>
                <a:gd name="T20" fmla="*/ 7 w 50"/>
                <a:gd name="T21" fmla="*/ 14 h 46"/>
                <a:gd name="T22" fmla="*/ 9 w 50"/>
                <a:gd name="T23" fmla="*/ 15 h 46"/>
                <a:gd name="T24" fmla="*/ 11 w 50"/>
                <a:gd name="T25" fmla="*/ 15 h 46"/>
                <a:gd name="T26" fmla="*/ 10 w 50"/>
                <a:gd name="T27" fmla="*/ 18 h 46"/>
                <a:gd name="T28" fmla="*/ 5 w 50"/>
                <a:gd name="T29" fmla="*/ 19 h 46"/>
                <a:gd name="T30" fmla="*/ 3 w 50"/>
                <a:gd name="T31" fmla="*/ 20 h 46"/>
                <a:gd name="T32" fmla="*/ 1 w 50"/>
                <a:gd name="T33" fmla="*/ 21 h 46"/>
                <a:gd name="T34" fmla="*/ 3 w 50"/>
                <a:gd name="T35" fmla="*/ 24 h 46"/>
                <a:gd name="T36" fmla="*/ 3 w 50"/>
                <a:gd name="T37" fmla="*/ 25 h 46"/>
                <a:gd name="T38" fmla="*/ 3 w 50"/>
                <a:gd name="T39" fmla="*/ 27 h 46"/>
                <a:gd name="T40" fmla="*/ 4 w 50"/>
                <a:gd name="T41" fmla="*/ 30 h 46"/>
                <a:gd name="T42" fmla="*/ 4 w 50"/>
                <a:gd name="T43" fmla="*/ 31 h 46"/>
                <a:gd name="T44" fmla="*/ 6 w 50"/>
                <a:gd name="T45" fmla="*/ 31 h 46"/>
                <a:gd name="T46" fmla="*/ 9 w 50"/>
                <a:gd name="T47" fmla="*/ 33 h 46"/>
                <a:gd name="T48" fmla="*/ 10 w 50"/>
                <a:gd name="T49" fmla="*/ 33 h 46"/>
                <a:gd name="T50" fmla="*/ 7 w 50"/>
                <a:gd name="T51" fmla="*/ 36 h 46"/>
                <a:gd name="T52" fmla="*/ 3 w 50"/>
                <a:gd name="T53" fmla="*/ 38 h 46"/>
                <a:gd name="T54" fmla="*/ 1 w 50"/>
                <a:gd name="T55" fmla="*/ 39 h 46"/>
                <a:gd name="T56" fmla="*/ 4 w 50"/>
                <a:gd name="T57" fmla="*/ 39 h 46"/>
                <a:gd name="T58" fmla="*/ 7 w 50"/>
                <a:gd name="T59" fmla="*/ 38 h 46"/>
                <a:gd name="T60" fmla="*/ 8 w 50"/>
                <a:gd name="T61" fmla="*/ 37 h 46"/>
                <a:gd name="T62" fmla="*/ 10 w 50"/>
                <a:gd name="T63" fmla="*/ 37 h 46"/>
                <a:gd name="T64" fmla="*/ 11 w 50"/>
                <a:gd name="T65" fmla="*/ 36 h 46"/>
                <a:gd name="T66" fmla="*/ 13 w 50"/>
                <a:gd name="T67" fmla="*/ 36 h 46"/>
                <a:gd name="T68" fmla="*/ 15 w 50"/>
                <a:gd name="T69" fmla="*/ 34 h 46"/>
                <a:gd name="T70" fmla="*/ 15 w 50"/>
                <a:gd name="T71" fmla="*/ 31 h 46"/>
                <a:gd name="T72" fmla="*/ 19 w 50"/>
                <a:gd name="T73" fmla="*/ 29 h 46"/>
                <a:gd name="T74" fmla="*/ 22 w 50"/>
                <a:gd name="T75" fmla="*/ 28 h 46"/>
                <a:gd name="T76" fmla="*/ 21 w 50"/>
                <a:gd name="T77" fmla="*/ 29 h 46"/>
                <a:gd name="T78" fmla="*/ 18 w 50"/>
                <a:gd name="T79" fmla="*/ 31 h 46"/>
                <a:gd name="T80" fmla="*/ 18 w 50"/>
                <a:gd name="T81" fmla="*/ 33 h 46"/>
                <a:gd name="T82" fmla="*/ 20 w 50"/>
                <a:gd name="T83" fmla="*/ 32 h 46"/>
                <a:gd name="T84" fmla="*/ 22 w 50"/>
                <a:gd name="T85" fmla="*/ 32 h 46"/>
                <a:gd name="T86" fmla="*/ 24 w 50"/>
                <a:gd name="T87" fmla="*/ 31 h 46"/>
                <a:gd name="T88" fmla="*/ 25 w 50"/>
                <a:gd name="T89" fmla="*/ 29 h 46"/>
                <a:gd name="T90" fmla="*/ 27 w 50"/>
                <a:gd name="T91" fmla="*/ 30 h 46"/>
                <a:gd name="T92" fmla="*/ 29 w 50"/>
                <a:gd name="T93" fmla="*/ 32 h 46"/>
                <a:gd name="T94" fmla="*/ 34 w 50"/>
                <a:gd name="T95" fmla="*/ 34 h 46"/>
                <a:gd name="T96" fmla="*/ 37 w 50"/>
                <a:gd name="T97" fmla="*/ 36 h 46"/>
                <a:gd name="T98" fmla="*/ 40 w 50"/>
                <a:gd name="T99" fmla="*/ 38 h 46"/>
                <a:gd name="T100" fmla="*/ 41 w 50"/>
                <a:gd name="T101" fmla="*/ 35 h 46"/>
                <a:gd name="T102" fmla="*/ 45 w 50"/>
                <a:gd name="T103" fmla="*/ 41 h 46"/>
                <a:gd name="T104" fmla="*/ 48 w 50"/>
                <a:gd name="T105" fmla="*/ 44 h 46"/>
                <a:gd name="T106" fmla="*/ 50 w 50"/>
                <a:gd name="T107" fmla="*/ 45 h 46"/>
                <a:gd name="T108" fmla="*/ 44 w 50"/>
                <a:gd name="T109" fmla="*/ 37 h 46"/>
                <a:gd name="T110" fmla="*/ 37 w 50"/>
                <a:gd name="T111" fmla="*/ 35 h 46"/>
                <a:gd name="T112" fmla="*/ 34 w 50"/>
                <a:gd name="T113" fmla="*/ 3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 h="46">
                  <a:moveTo>
                    <a:pt x="33" y="32"/>
                  </a:moveTo>
                  <a:cubicBezTo>
                    <a:pt x="35" y="7"/>
                    <a:pt x="35" y="7"/>
                    <a:pt x="35" y="7"/>
                  </a:cubicBezTo>
                  <a:cubicBezTo>
                    <a:pt x="35" y="7"/>
                    <a:pt x="34" y="6"/>
                    <a:pt x="33" y="6"/>
                  </a:cubicBezTo>
                  <a:cubicBezTo>
                    <a:pt x="33" y="6"/>
                    <a:pt x="34" y="5"/>
                    <a:pt x="33" y="5"/>
                  </a:cubicBezTo>
                  <a:cubicBezTo>
                    <a:pt x="33" y="5"/>
                    <a:pt x="33" y="5"/>
                    <a:pt x="32" y="6"/>
                  </a:cubicBezTo>
                  <a:cubicBezTo>
                    <a:pt x="32" y="6"/>
                    <a:pt x="32" y="6"/>
                    <a:pt x="31" y="6"/>
                  </a:cubicBezTo>
                  <a:cubicBezTo>
                    <a:pt x="31" y="6"/>
                    <a:pt x="30" y="5"/>
                    <a:pt x="29" y="5"/>
                  </a:cubicBezTo>
                  <a:cubicBezTo>
                    <a:pt x="29" y="5"/>
                    <a:pt x="29" y="5"/>
                    <a:pt x="29" y="5"/>
                  </a:cubicBezTo>
                  <a:cubicBezTo>
                    <a:pt x="28" y="5"/>
                    <a:pt x="28" y="5"/>
                    <a:pt x="28" y="5"/>
                  </a:cubicBezTo>
                  <a:cubicBezTo>
                    <a:pt x="28" y="5"/>
                    <a:pt x="28" y="4"/>
                    <a:pt x="28" y="4"/>
                  </a:cubicBezTo>
                  <a:cubicBezTo>
                    <a:pt x="27" y="4"/>
                    <a:pt x="27" y="4"/>
                    <a:pt x="27" y="4"/>
                  </a:cubicBezTo>
                  <a:cubicBezTo>
                    <a:pt x="26" y="5"/>
                    <a:pt x="26" y="4"/>
                    <a:pt x="26" y="4"/>
                  </a:cubicBezTo>
                  <a:cubicBezTo>
                    <a:pt x="26" y="4"/>
                    <a:pt x="26" y="4"/>
                    <a:pt x="25" y="4"/>
                  </a:cubicBezTo>
                  <a:cubicBezTo>
                    <a:pt x="24" y="4"/>
                    <a:pt x="26" y="3"/>
                    <a:pt x="25" y="3"/>
                  </a:cubicBezTo>
                  <a:cubicBezTo>
                    <a:pt x="24" y="3"/>
                    <a:pt x="23" y="3"/>
                    <a:pt x="23" y="2"/>
                  </a:cubicBezTo>
                  <a:cubicBezTo>
                    <a:pt x="23" y="1"/>
                    <a:pt x="23" y="1"/>
                    <a:pt x="23" y="1"/>
                  </a:cubicBezTo>
                  <a:cubicBezTo>
                    <a:pt x="24" y="1"/>
                    <a:pt x="23" y="1"/>
                    <a:pt x="22" y="1"/>
                  </a:cubicBezTo>
                  <a:cubicBezTo>
                    <a:pt x="22" y="1"/>
                    <a:pt x="23" y="1"/>
                    <a:pt x="22" y="1"/>
                  </a:cubicBezTo>
                  <a:cubicBezTo>
                    <a:pt x="22" y="0"/>
                    <a:pt x="22" y="0"/>
                    <a:pt x="22" y="0"/>
                  </a:cubicBezTo>
                  <a:cubicBezTo>
                    <a:pt x="21" y="0"/>
                    <a:pt x="21" y="0"/>
                    <a:pt x="21" y="0"/>
                  </a:cubicBezTo>
                  <a:cubicBezTo>
                    <a:pt x="21" y="0"/>
                    <a:pt x="20" y="1"/>
                    <a:pt x="20" y="1"/>
                  </a:cubicBezTo>
                  <a:cubicBezTo>
                    <a:pt x="19" y="1"/>
                    <a:pt x="19" y="1"/>
                    <a:pt x="19" y="0"/>
                  </a:cubicBezTo>
                  <a:cubicBezTo>
                    <a:pt x="19" y="0"/>
                    <a:pt x="19" y="0"/>
                    <a:pt x="18" y="1"/>
                  </a:cubicBezTo>
                  <a:cubicBezTo>
                    <a:pt x="18" y="1"/>
                    <a:pt x="18" y="1"/>
                    <a:pt x="17" y="1"/>
                  </a:cubicBezTo>
                  <a:cubicBezTo>
                    <a:pt x="16" y="1"/>
                    <a:pt x="15" y="1"/>
                    <a:pt x="14" y="2"/>
                  </a:cubicBezTo>
                  <a:cubicBezTo>
                    <a:pt x="13" y="3"/>
                    <a:pt x="14" y="3"/>
                    <a:pt x="14" y="3"/>
                  </a:cubicBezTo>
                  <a:cubicBezTo>
                    <a:pt x="13" y="3"/>
                    <a:pt x="13" y="3"/>
                    <a:pt x="13" y="3"/>
                  </a:cubicBezTo>
                  <a:cubicBezTo>
                    <a:pt x="13" y="3"/>
                    <a:pt x="12" y="4"/>
                    <a:pt x="12" y="4"/>
                  </a:cubicBezTo>
                  <a:cubicBezTo>
                    <a:pt x="12" y="3"/>
                    <a:pt x="12" y="3"/>
                    <a:pt x="11" y="3"/>
                  </a:cubicBezTo>
                  <a:cubicBezTo>
                    <a:pt x="11" y="3"/>
                    <a:pt x="11" y="3"/>
                    <a:pt x="11" y="3"/>
                  </a:cubicBezTo>
                  <a:cubicBezTo>
                    <a:pt x="10" y="3"/>
                    <a:pt x="10" y="4"/>
                    <a:pt x="10" y="4"/>
                  </a:cubicBezTo>
                  <a:cubicBezTo>
                    <a:pt x="10" y="4"/>
                    <a:pt x="9" y="4"/>
                    <a:pt x="10" y="5"/>
                  </a:cubicBezTo>
                  <a:cubicBezTo>
                    <a:pt x="10" y="5"/>
                    <a:pt x="11" y="6"/>
                    <a:pt x="11" y="7"/>
                  </a:cubicBezTo>
                  <a:cubicBezTo>
                    <a:pt x="11" y="8"/>
                    <a:pt x="11" y="8"/>
                    <a:pt x="11" y="8"/>
                  </a:cubicBezTo>
                  <a:cubicBezTo>
                    <a:pt x="12" y="9"/>
                    <a:pt x="12" y="9"/>
                    <a:pt x="12" y="9"/>
                  </a:cubicBezTo>
                  <a:cubicBezTo>
                    <a:pt x="12" y="9"/>
                    <a:pt x="12" y="9"/>
                    <a:pt x="12" y="9"/>
                  </a:cubicBezTo>
                  <a:cubicBezTo>
                    <a:pt x="12" y="9"/>
                    <a:pt x="12" y="9"/>
                    <a:pt x="12" y="9"/>
                  </a:cubicBezTo>
                  <a:cubicBezTo>
                    <a:pt x="12" y="9"/>
                    <a:pt x="13" y="9"/>
                    <a:pt x="13" y="10"/>
                  </a:cubicBezTo>
                  <a:cubicBezTo>
                    <a:pt x="13" y="10"/>
                    <a:pt x="12" y="9"/>
                    <a:pt x="12" y="10"/>
                  </a:cubicBezTo>
                  <a:cubicBezTo>
                    <a:pt x="12" y="10"/>
                    <a:pt x="12" y="11"/>
                    <a:pt x="12" y="11"/>
                  </a:cubicBezTo>
                  <a:cubicBezTo>
                    <a:pt x="13" y="11"/>
                    <a:pt x="13" y="12"/>
                    <a:pt x="13" y="12"/>
                  </a:cubicBezTo>
                  <a:cubicBezTo>
                    <a:pt x="13" y="13"/>
                    <a:pt x="13" y="13"/>
                    <a:pt x="13" y="12"/>
                  </a:cubicBezTo>
                  <a:cubicBezTo>
                    <a:pt x="13" y="12"/>
                    <a:pt x="12" y="12"/>
                    <a:pt x="12" y="12"/>
                  </a:cubicBezTo>
                  <a:cubicBezTo>
                    <a:pt x="12" y="12"/>
                    <a:pt x="11" y="12"/>
                    <a:pt x="11" y="12"/>
                  </a:cubicBezTo>
                  <a:cubicBezTo>
                    <a:pt x="11" y="11"/>
                    <a:pt x="12" y="12"/>
                    <a:pt x="11" y="11"/>
                  </a:cubicBezTo>
                  <a:cubicBezTo>
                    <a:pt x="10" y="11"/>
                    <a:pt x="10" y="11"/>
                    <a:pt x="10" y="10"/>
                  </a:cubicBezTo>
                  <a:cubicBezTo>
                    <a:pt x="10" y="10"/>
                    <a:pt x="10" y="9"/>
                    <a:pt x="10" y="9"/>
                  </a:cubicBezTo>
                  <a:cubicBezTo>
                    <a:pt x="7" y="9"/>
                    <a:pt x="7" y="9"/>
                    <a:pt x="7" y="9"/>
                  </a:cubicBezTo>
                  <a:cubicBezTo>
                    <a:pt x="7" y="9"/>
                    <a:pt x="7" y="9"/>
                    <a:pt x="6" y="9"/>
                  </a:cubicBezTo>
                  <a:cubicBezTo>
                    <a:pt x="6" y="9"/>
                    <a:pt x="5" y="9"/>
                    <a:pt x="5" y="10"/>
                  </a:cubicBezTo>
                  <a:cubicBezTo>
                    <a:pt x="5" y="10"/>
                    <a:pt x="4" y="10"/>
                    <a:pt x="5" y="11"/>
                  </a:cubicBezTo>
                  <a:cubicBezTo>
                    <a:pt x="6" y="11"/>
                    <a:pt x="6" y="12"/>
                    <a:pt x="6" y="12"/>
                  </a:cubicBezTo>
                  <a:cubicBezTo>
                    <a:pt x="6" y="12"/>
                    <a:pt x="5" y="12"/>
                    <a:pt x="5" y="12"/>
                  </a:cubicBezTo>
                  <a:cubicBezTo>
                    <a:pt x="5" y="12"/>
                    <a:pt x="5" y="13"/>
                    <a:pt x="5" y="13"/>
                  </a:cubicBezTo>
                  <a:cubicBezTo>
                    <a:pt x="5" y="13"/>
                    <a:pt x="6" y="14"/>
                    <a:pt x="7" y="14"/>
                  </a:cubicBezTo>
                  <a:cubicBezTo>
                    <a:pt x="7" y="14"/>
                    <a:pt x="8" y="15"/>
                    <a:pt x="8" y="15"/>
                  </a:cubicBezTo>
                  <a:cubicBezTo>
                    <a:pt x="8" y="15"/>
                    <a:pt x="8" y="16"/>
                    <a:pt x="8" y="16"/>
                  </a:cubicBezTo>
                  <a:cubicBezTo>
                    <a:pt x="9" y="15"/>
                    <a:pt x="9" y="15"/>
                    <a:pt x="9" y="15"/>
                  </a:cubicBezTo>
                  <a:cubicBezTo>
                    <a:pt x="9" y="15"/>
                    <a:pt x="9" y="16"/>
                    <a:pt x="9" y="16"/>
                  </a:cubicBezTo>
                  <a:cubicBezTo>
                    <a:pt x="9" y="16"/>
                    <a:pt x="9" y="15"/>
                    <a:pt x="9" y="15"/>
                  </a:cubicBezTo>
                  <a:cubicBezTo>
                    <a:pt x="9" y="15"/>
                    <a:pt x="10" y="15"/>
                    <a:pt x="10" y="15"/>
                  </a:cubicBezTo>
                  <a:cubicBezTo>
                    <a:pt x="10" y="15"/>
                    <a:pt x="10" y="15"/>
                    <a:pt x="10" y="15"/>
                  </a:cubicBezTo>
                  <a:cubicBezTo>
                    <a:pt x="11" y="14"/>
                    <a:pt x="11" y="14"/>
                    <a:pt x="11" y="14"/>
                  </a:cubicBezTo>
                  <a:cubicBezTo>
                    <a:pt x="11" y="14"/>
                    <a:pt x="11" y="14"/>
                    <a:pt x="11" y="15"/>
                  </a:cubicBezTo>
                  <a:cubicBezTo>
                    <a:pt x="11" y="15"/>
                    <a:pt x="11" y="15"/>
                    <a:pt x="11" y="15"/>
                  </a:cubicBezTo>
                  <a:cubicBezTo>
                    <a:pt x="11" y="15"/>
                    <a:pt x="11" y="16"/>
                    <a:pt x="10" y="16"/>
                  </a:cubicBezTo>
                  <a:cubicBezTo>
                    <a:pt x="10" y="16"/>
                    <a:pt x="10" y="16"/>
                    <a:pt x="10" y="16"/>
                  </a:cubicBezTo>
                  <a:cubicBezTo>
                    <a:pt x="11" y="16"/>
                    <a:pt x="11" y="16"/>
                    <a:pt x="11" y="17"/>
                  </a:cubicBezTo>
                  <a:cubicBezTo>
                    <a:pt x="11" y="17"/>
                    <a:pt x="10" y="17"/>
                    <a:pt x="10" y="18"/>
                  </a:cubicBezTo>
                  <a:cubicBezTo>
                    <a:pt x="11" y="18"/>
                    <a:pt x="11" y="18"/>
                    <a:pt x="10" y="18"/>
                  </a:cubicBezTo>
                  <a:cubicBezTo>
                    <a:pt x="9" y="19"/>
                    <a:pt x="9" y="19"/>
                    <a:pt x="8" y="19"/>
                  </a:cubicBezTo>
                  <a:cubicBezTo>
                    <a:pt x="8" y="18"/>
                    <a:pt x="8" y="18"/>
                    <a:pt x="7" y="18"/>
                  </a:cubicBezTo>
                  <a:cubicBezTo>
                    <a:pt x="7" y="19"/>
                    <a:pt x="6" y="19"/>
                    <a:pt x="6" y="19"/>
                  </a:cubicBezTo>
                  <a:cubicBezTo>
                    <a:pt x="6" y="22"/>
                    <a:pt x="6" y="22"/>
                    <a:pt x="6" y="22"/>
                  </a:cubicBezTo>
                  <a:cubicBezTo>
                    <a:pt x="6" y="22"/>
                    <a:pt x="6" y="20"/>
                    <a:pt x="5" y="19"/>
                  </a:cubicBezTo>
                  <a:cubicBezTo>
                    <a:pt x="5" y="19"/>
                    <a:pt x="5" y="19"/>
                    <a:pt x="5" y="19"/>
                  </a:cubicBezTo>
                  <a:cubicBezTo>
                    <a:pt x="5" y="19"/>
                    <a:pt x="5" y="19"/>
                    <a:pt x="4" y="20"/>
                  </a:cubicBezTo>
                  <a:cubicBezTo>
                    <a:pt x="4" y="20"/>
                    <a:pt x="4" y="20"/>
                    <a:pt x="4" y="20"/>
                  </a:cubicBezTo>
                  <a:cubicBezTo>
                    <a:pt x="4" y="19"/>
                    <a:pt x="4" y="19"/>
                    <a:pt x="4" y="19"/>
                  </a:cubicBezTo>
                  <a:cubicBezTo>
                    <a:pt x="4" y="19"/>
                    <a:pt x="3" y="20"/>
                    <a:pt x="3" y="20"/>
                  </a:cubicBezTo>
                  <a:cubicBezTo>
                    <a:pt x="3" y="20"/>
                    <a:pt x="3" y="20"/>
                    <a:pt x="3" y="20"/>
                  </a:cubicBezTo>
                  <a:cubicBezTo>
                    <a:pt x="3" y="19"/>
                    <a:pt x="3" y="19"/>
                    <a:pt x="3" y="19"/>
                  </a:cubicBezTo>
                  <a:cubicBezTo>
                    <a:pt x="2" y="20"/>
                    <a:pt x="2" y="20"/>
                    <a:pt x="2" y="20"/>
                  </a:cubicBezTo>
                  <a:cubicBezTo>
                    <a:pt x="2" y="20"/>
                    <a:pt x="1" y="20"/>
                    <a:pt x="1" y="20"/>
                  </a:cubicBezTo>
                  <a:cubicBezTo>
                    <a:pt x="1" y="20"/>
                    <a:pt x="2" y="21"/>
                    <a:pt x="1" y="21"/>
                  </a:cubicBezTo>
                  <a:cubicBezTo>
                    <a:pt x="1" y="21"/>
                    <a:pt x="1" y="21"/>
                    <a:pt x="2" y="21"/>
                  </a:cubicBezTo>
                  <a:cubicBezTo>
                    <a:pt x="2" y="21"/>
                    <a:pt x="2" y="22"/>
                    <a:pt x="2" y="22"/>
                  </a:cubicBezTo>
                  <a:cubicBezTo>
                    <a:pt x="2" y="22"/>
                    <a:pt x="2" y="22"/>
                    <a:pt x="2" y="22"/>
                  </a:cubicBezTo>
                  <a:cubicBezTo>
                    <a:pt x="2" y="22"/>
                    <a:pt x="2" y="23"/>
                    <a:pt x="2" y="23"/>
                  </a:cubicBezTo>
                  <a:cubicBezTo>
                    <a:pt x="3" y="23"/>
                    <a:pt x="3" y="24"/>
                    <a:pt x="3" y="24"/>
                  </a:cubicBezTo>
                  <a:cubicBezTo>
                    <a:pt x="2" y="24"/>
                    <a:pt x="2" y="24"/>
                    <a:pt x="2" y="24"/>
                  </a:cubicBezTo>
                  <a:cubicBezTo>
                    <a:pt x="2" y="24"/>
                    <a:pt x="2" y="24"/>
                    <a:pt x="2" y="24"/>
                  </a:cubicBezTo>
                  <a:cubicBezTo>
                    <a:pt x="2" y="24"/>
                    <a:pt x="1" y="24"/>
                    <a:pt x="1" y="24"/>
                  </a:cubicBezTo>
                  <a:cubicBezTo>
                    <a:pt x="1" y="25"/>
                    <a:pt x="1" y="25"/>
                    <a:pt x="2" y="25"/>
                  </a:cubicBezTo>
                  <a:cubicBezTo>
                    <a:pt x="2" y="25"/>
                    <a:pt x="2" y="25"/>
                    <a:pt x="3" y="25"/>
                  </a:cubicBezTo>
                  <a:cubicBezTo>
                    <a:pt x="3" y="25"/>
                    <a:pt x="3" y="25"/>
                    <a:pt x="3" y="25"/>
                  </a:cubicBezTo>
                  <a:cubicBezTo>
                    <a:pt x="3" y="26"/>
                    <a:pt x="3" y="26"/>
                    <a:pt x="3" y="26"/>
                  </a:cubicBezTo>
                  <a:cubicBezTo>
                    <a:pt x="2" y="26"/>
                    <a:pt x="3" y="26"/>
                    <a:pt x="2" y="26"/>
                  </a:cubicBezTo>
                  <a:cubicBezTo>
                    <a:pt x="2" y="26"/>
                    <a:pt x="2" y="27"/>
                    <a:pt x="2" y="27"/>
                  </a:cubicBezTo>
                  <a:cubicBezTo>
                    <a:pt x="3" y="27"/>
                    <a:pt x="3" y="27"/>
                    <a:pt x="3" y="27"/>
                  </a:cubicBezTo>
                  <a:cubicBezTo>
                    <a:pt x="3" y="27"/>
                    <a:pt x="4" y="28"/>
                    <a:pt x="4" y="27"/>
                  </a:cubicBezTo>
                  <a:cubicBezTo>
                    <a:pt x="4" y="27"/>
                    <a:pt x="5" y="27"/>
                    <a:pt x="5" y="27"/>
                  </a:cubicBezTo>
                  <a:cubicBezTo>
                    <a:pt x="5" y="27"/>
                    <a:pt x="5" y="27"/>
                    <a:pt x="5" y="27"/>
                  </a:cubicBezTo>
                  <a:cubicBezTo>
                    <a:pt x="5" y="27"/>
                    <a:pt x="4" y="29"/>
                    <a:pt x="4" y="29"/>
                  </a:cubicBezTo>
                  <a:cubicBezTo>
                    <a:pt x="4" y="29"/>
                    <a:pt x="4" y="30"/>
                    <a:pt x="4" y="30"/>
                  </a:cubicBezTo>
                  <a:cubicBezTo>
                    <a:pt x="4" y="30"/>
                    <a:pt x="4" y="30"/>
                    <a:pt x="4" y="30"/>
                  </a:cubicBezTo>
                  <a:cubicBezTo>
                    <a:pt x="4" y="30"/>
                    <a:pt x="3" y="30"/>
                    <a:pt x="3" y="30"/>
                  </a:cubicBezTo>
                  <a:cubicBezTo>
                    <a:pt x="3" y="30"/>
                    <a:pt x="3" y="31"/>
                    <a:pt x="3" y="31"/>
                  </a:cubicBezTo>
                  <a:cubicBezTo>
                    <a:pt x="3" y="31"/>
                    <a:pt x="3" y="31"/>
                    <a:pt x="3" y="31"/>
                  </a:cubicBezTo>
                  <a:cubicBezTo>
                    <a:pt x="3" y="31"/>
                    <a:pt x="4" y="31"/>
                    <a:pt x="4" y="31"/>
                  </a:cubicBezTo>
                  <a:cubicBezTo>
                    <a:pt x="4" y="31"/>
                    <a:pt x="5" y="31"/>
                    <a:pt x="5" y="31"/>
                  </a:cubicBezTo>
                  <a:cubicBezTo>
                    <a:pt x="5" y="31"/>
                    <a:pt x="4" y="30"/>
                    <a:pt x="5" y="30"/>
                  </a:cubicBezTo>
                  <a:cubicBezTo>
                    <a:pt x="5" y="30"/>
                    <a:pt x="5" y="30"/>
                    <a:pt x="6" y="30"/>
                  </a:cubicBezTo>
                  <a:cubicBezTo>
                    <a:pt x="6" y="30"/>
                    <a:pt x="6" y="30"/>
                    <a:pt x="6" y="30"/>
                  </a:cubicBezTo>
                  <a:cubicBezTo>
                    <a:pt x="6" y="30"/>
                    <a:pt x="6" y="31"/>
                    <a:pt x="6" y="31"/>
                  </a:cubicBezTo>
                  <a:cubicBezTo>
                    <a:pt x="7" y="31"/>
                    <a:pt x="8" y="32"/>
                    <a:pt x="8" y="32"/>
                  </a:cubicBezTo>
                  <a:cubicBezTo>
                    <a:pt x="7" y="33"/>
                    <a:pt x="8" y="34"/>
                    <a:pt x="8" y="33"/>
                  </a:cubicBezTo>
                  <a:cubicBezTo>
                    <a:pt x="8" y="32"/>
                    <a:pt x="8" y="32"/>
                    <a:pt x="8" y="32"/>
                  </a:cubicBezTo>
                  <a:cubicBezTo>
                    <a:pt x="9" y="31"/>
                    <a:pt x="9" y="32"/>
                    <a:pt x="9" y="32"/>
                  </a:cubicBezTo>
                  <a:cubicBezTo>
                    <a:pt x="9" y="32"/>
                    <a:pt x="8" y="33"/>
                    <a:pt x="9" y="33"/>
                  </a:cubicBezTo>
                  <a:cubicBezTo>
                    <a:pt x="9" y="33"/>
                    <a:pt x="9" y="32"/>
                    <a:pt x="10" y="32"/>
                  </a:cubicBezTo>
                  <a:cubicBezTo>
                    <a:pt x="10" y="32"/>
                    <a:pt x="10" y="32"/>
                    <a:pt x="10" y="32"/>
                  </a:cubicBezTo>
                  <a:cubicBezTo>
                    <a:pt x="10" y="32"/>
                    <a:pt x="11" y="32"/>
                    <a:pt x="11" y="32"/>
                  </a:cubicBezTo>
                  <a:cubicBezTo>
                    <a:pt x="12" y="32"/>
                    <a:pt x="11" y="32"/>
                    <a:pt x="10" y="32"/>
                  </a:cubicBezTo>
                  <a:cubicBezTo>
                    <a:pt x="10" y="33"/>
                    <a:pt x="10" y="33"/>
                    <a:pt x="10" y="33"/>
                  </a:cubicBezTo>
                  <a:cubicBezTo>
                    <a:pt x="9" y="33"/>
                    <a:pt x="10" y="34"/>
                    <a:pt x="9" y="34"/>
                  </a:cubicBezTo>
                  <a:cubicBezTo>
                    <a:pt x="9" y="34"/>
                    <a:pt x="9" y="34"/>
                    <a:pt x="9" y="34"/>
                  </a:cubicBezTo>
                  <a:cubicBezTo>
                    <a:pt x="9" y="34"/>
                    <a:pt x="8" y="35"/>
                    <a:pt x="8" y="35"/>
                  </a:cubicBezTo>
                  <a:cubicBezTo>
                    <a:pt x="8" y="36"/>
                    <a:pt x="8" y="36"/>
                    <a:pt x="8" y="36"/>
                  </a:cubicBezTo>
                  <a:cubicBezTo>
                    <a:pt x="8" y="36"/>
                    <a:pt x="7" y="35"/>
                    <a:pt x="7" y="36"/>
                  </a:cubicBezTo>
                  <a:cubicBezTo>
                    <a:pt x="7" y="36"/>
                    <a:pt x="7" y="36"/>
                    <a:pt x="6" y="36"/>
                  </a:cubicBezTo>
                  <a:cubicBezTo>
                    <a:pt x="6" y="36"/>
                    <a:pt x="6" y="37"/>
                    <a:pt x="6" y="37"/>
                  </a:cubicBezTo>
                  <a:cubicBezTo>
                    <a:pt x="6" y="37"/>
                    <a:pt x="5" y="37"/>
                    <a:pt x="5" y="37"/>
                  </a:cubicBezTo>
                  <a:cubicBezTo>
                    <a:pt x="4" y="37"/>
                    <a:pt x="4" y="38"/>
                    <a:pt x="3" y="38"/>
                  </a:cubicBezTo>
                  <a:cubicBezTo>
                    <a:pt x="3" y="38"/>
                    <a:pt x="3" y="38"/>
                    <a:pt x="3" y="38"/>
                  </a:cubicBezTo>
                  <a:cubicBezTo>
                    <a:pt x="3" y="38"/>
                    <a:pt x="2" y="37"/>
                    <a:pt x="2" y="38"/>
                  </a:cubicBezTo>
                  <a:cubicBezTo>
                    <a:pt x="1" y="38"/>
                    <a:pt x="2" y="38"/>
                    <a:pt x="2" y="38"/>
                  </a:cubicBezTo>
                  <a:cubicBezTo>
                    <a:pt x="2" y="38"/>
                    <a:pt x="1" y="38"/>
                    <a:pt x="1" y="38"/>
                  </a:cubicBezTo>
                  <a:cubicBezTo>
                    <a:pt x="0" y="38"/>
                    <a:pt x="0" y="38"/>
                    <a:pt x="0" y="39"/>
                  </a:cubicBezTo>
                  <a:cubicBezTo>
                    <a:pt x="0" y="39"/>
                    <a:pt x="0" y="40"/>
                    <a:pt x="1" y="39"/>
                  </a:cubicBezTo>
                  <a:cubicBezTo>
                    <a:pt x="1" y="39"/>
                    <a:pt x="1" y="38"/>
                    <a:pt x="1" y="39"/>
                  </a:cubicBezTo>
                  <a:cubicBezTo>
                    <a:pt x="1" y="39"/>
                    <a:pt x="1" y="39"/>
                    <a:pt x="2" y="39"/>
                  </a:cubicBezTo>
                  <a:cubicBezTo>
                    <a:pt x="2" y="39"/>
                    <a:pt x="2" y="39"/>
                    <a:pt x="2" y="39"/>
                  </a:cubicBezTo>
                  <a:cubicBezTo>
                    <a:pt x="2" y="39"/>
                    <a:pt x="3" y="39"/>
                    <a:pt x="3" y="39"/>
                  </a:cubicBezTo>
                  <a:cubicBezTo>
                    <a:pt x="3" y="39"/>
                    <a:pt x="4" y="38"/>
                    <a:pt x="4" y="39"/>
                  </a:cubicBezTo>
                  <a:cubicBezTo>
                    <a:pt x="4" y="39"/>
                    <a:pt x="4" y="40"/>
                    <a:pt x="4" y="40"/>
                  </a:cubicBezTo>
                  <a:cubicBezTo>
                    <a:pt x="4" y="40"/>
                    <a:pt x="5" y="39"/>
                    <a:pt x="5" y="39"/>
                  </a:cubicBezTo>
                  <a:cubicBezTo>
                    <a:pt x="5" y="39"/>
                    <a:pt x="5" y="39"/>
                    <a:pt x="5" y="39"/>
                  </a:cubicBezTo>
                  <a:cubicBezTo>
                    <a:pt x="5" y="39"/>
                    <a:pt x="6" y="39"/>
                    <a:pt x="6" y="39"/>
                  </a:cubicBezTo>
                  <a:cubicBezTo>
                    <a:pt x="7" y="39"/>
                    <a:pt x="7" y="39"/>
                    <a:pt x="7" y="38"/>
                  </a:cubicBezTo>
                  <a:cubicBezTo>
                    <a:pt x="7" y="38"/>
                    <a:pt x="6" y="38"/>
                    <a:pt x="7" y="38"/>
                  </a:cubicBezTo>
                  <a:cubicBezTo>
                    <a:pt x="7" y="38"/>
                    <a:pt x="7" y="38"/>
                    <a:pt x="7" y="38"/>
                  </a:cubicBezTo>
                  <a:cubicBezTo>
                    <a:pt x="8" y="38"/>
                    <a:pt x="8" y="38"/>
                    <a:pt x="8" y="38"/>
                  </a:cubicBezTo>
                  <a:cubicBezTo>
                    <a:pt x="8" y="38"/>
                    <a:pt x="8" y="38"/>
                    <a:pt x="8" y="38"/>
                  </a:cubicBezTo>
                  <a:cubicBezTo>
                    <a:pt x="8" y="38"/>
                    <a:pt x="8" y="37"/>
                    <a:pt x="8" y="37"/>
                  </a:cubicBezTo>
                  <a:cubicBezTo>
                    <a:pt x="8" y="37"/>
                    <a:pt x="9" y="37"/>
                    <a:pt x="9" y="38"/>
                  </a:cubicBezTo>
                  <a:cubicBezTo>
                    <a:pt x="9" y="38"/>
                    <a:pt x="9" y="38"/>
                    <a:pt x="9" y="38"/>
                  </a:cubicBezTo>
                  <a:cubicBezTo>
                    <a:pt x="9" y="38"/>
                    <a:pt x="9" y="37"/>
                    <a:pt x="9" y="37"/>
                  </a:cubicBezTo>
                  <a:cubicBezTo>
                    <a:pt x="10" y="37"/>
                    <a:pt x="9" y="37"/>
                    <a:pt x="9" y="37"/>
                  </a:cubicBezTo>
                  <a:cubicBezTo>
                    <a:pt x="10" y="37"/>
                    <a:pt x="10" y="37"/>
                    <a:pt x="10" y="37"/>
                  </a:cubicBezTo>
                  <a:cubicBezTo>
                    <a:pt x="10" y="36"/>
                    <a:pt x="10" y="36"/>
                    <a:pt x="10" y="36"/>
                  </a:cubicBezTo>
                  <a:cubicBezTo>
                    <a:pt x="10" y="37"/>
                    <a:pt x="10" y="37"/>
                    <a:pt x="10" y="37"/>
                  </a:cubicBezTo>
                  <a:cubicBezTo>
                    <a:pt x="11" y="36"/>
                    <a:pt x="11" y="36"/>
                    <a:pt x="11" y="36"/>
                  </a:cubicBezTo>
                  <a:cubicBezTo>
                    <a:pt x="11" y="37"/>
                    <a:pt x="11" y="37"/>
                    <a:pt x="11" y="37"/>
                  </a:cubicBezTo>
                  <a:cubicBezTo>
                    <a:pt x="11" y="37"/>
                    <a:pt x="12" y="36"/>
                    <a:pt x="11" y="36"/>
                  </a:cubicBezTo>
                  <a:cubicBezTo>
                    <a:pt x="11" y="36"/>
                    <a:pt x="11" y="35"/>
                    <a:pt x="11" y="35"/>
                  </a:cubicBezTo>
                  <a:cubicBezTo>
                    <a:pt x="12" y="35"/>
                    <a:pt x="12" y="35"/>
                    <a:pt x="12" y="35"/>
                  </a:cubicBezTo>
                  <a:cubicBezTo>
                    <a:pt x="12" y="36"/>
                    <a:pt x="12" y="36"/>
                    <a:pt x="12" y="36"/>
                  </a:cubicBezTo>
                  <a:cubicBezTo>
                    <a:pt x="12" y="36"/>
                    <a:pt x="13" y="35"/>
                    <a:pt x="13" y="35"/>
                  </a:cubicBezTo>
                  <a:cubicBezTo>
                    <a:pt x="13" y="35"/>
                    <a:pt x="13" y="36"/>
                    <a:pt x="13" y="36"/>
                  </a:cubicBezTo>
                  <a:cubicBezTo>
                    <a:pt x="14" y="35"/>
                    <a:pt x="13" y="35"/>
                    <a:pt x="13" y="35"/>
                  </a:cubicBezTo>
                  <a:cubicBezTo>
                    <a:pt x="13" y="35"/>
                    <a:pt x="14" y="35"/>
                    <a:pt x="14" y="35"/>
                  </a:cubicBezTo>
                  <a:cubicBezTo>
                    <a:pt x="14" y="35"/>
                    <a:pt x="14" y="34"/>
                    <a:pt x="14" y="34"/>
                  </a:cubicBezTo>
                  <a:cubicBezTo>
                    <a:pt x="15" y="34"/>
                    <a:pt x="15" y="34"/>
                    <a:pt x="15" y="34"/>
                  </a:cubicBezTo>
                  <a:cubicBezTo>
                    <a:pt x="15" y="34"/>
                    <a:pt x="15" y="34"/>
                    <a:pt x="15" y="34"/>
                  </a:cubicBezTo>
                  <a:cubicBezTo>
                    <a:pt x="15" y="34"/>
                    <a:pt x="15" y="34"/>
                    <a:pt x="16" y="34"/>
                  </a:cubicBezTo>
                  <a:cubicBezTo>
                    <a:pt x="16" y="34"/>
                    <a:pt x="16" y="33"/>
                    <a:pt x="15" y="33"/>
                  </a:cubicBezTo>
                  <a:cubicBezTo>
                    <a:pt x="15" y="33"/>
                    <a:pt x="15" y="33"/>
                    <a:pt x="15" y="33"/>
                  </a:cubicBezTo>
                  <a:cubicBezTo>
                    <a:pt x="15" y="33"/>
                    <a:pt x="15" y="32"/>
                    <a:pt x="15" y="32"/>
                  </a:cubicBezTo>
                  <a:cubicBezTo>
                    <a:pt x="15" y="32"/>
                    <a:pt x="15" y="32"/>
                    <a:pt x="15" y="31"/>
                  </a:cubicBezTo>
                  <a:cubicBezTo>
                    <a:pt x="15" y="31"/>
                    <a:pt x="16" y="31"/>
                    <a:pt x="16" y="31"/>
                  </a:cubicBezTo>
                  <a:cubicBezTo>
                    <a:pt x="16" y="31"/>
                    <a:pt x="17" y="31"/>
                    <a:pt x="17" y="31"/>
                  </a:cubicBezTo>
                  <a:cubicBezTo>
                    <a:pt x="17" y="31"/>
                    <a:pt x="17" y="31"/>
                    <a:pt x="17" y="30"/>
                  </a:cubicBezTo>
                  <a:cubicBezTo>
                    <a:pt x="18" y="30"/>
                    <a:pt x="18" y="30"/>
                    <a:pt x="18" y="29"/>
                  </a:cubicBezTo>
                  <a:cubicBezTo>
                    <a:pt x="18" y="29"/>
                    <a:pt x="18" y="29"/>
                    <a:pt x="19" y="29"/>
                  </a:cubicBezTo>
                  <a:cubicBezTo>
                    <a:pt x="19" y="29"/>
                    <a:pt x="19" y="29"/>
                    <a:pt x="20" y="28"/>
                  </a:cubicBezTo>
                  <a:cubicBezTo>
                    <a:pt x="20" y="28"/>
                    <a:pt x="20" y="28"/>
                    <a:pt x="21" y="28"/>
                  </a:cubicBezTo>
                  <a:cubicBezTo>
                    <a:pt x="21" y="28"/>
                    <a:pt x="21" y="27"/>
                    <a:pt x="21" y="27"/>
                  </a:cubicBezTo>
                  <a:cubicBezTo>
                    <a:pt x="21" y="28"/>
                    <a:pt x="21" y="28"/>
                    <a:pt x="21" y="28"/>
                  </a:cubicBezTo>
                  <a:cubicBezTo>
                    <a:pt x="21" y="28"/>
                    <a:pt x="22" y="27"/>
                    <a:pt x="22" y="28"/>
                  </a:cubicBezTo>
                  <a:cubicBezTo>
                    <a:pt x="23" y="28"/>
                    <a:pt x="22" y="29"/>
                    <a:pt x="22" y="29"/>
                  </a:cubicBezTo>
                  <a:cubicBezTo>
                    <a:pt x="22" y="29"/>
                    <a:pt x="22" y="29"/>
                    <a:pt x="22" y="29"/>
                  </a:cubicBezTo>
                  <a:cubicBezTo>
                    <a:pt x="22" y="29"/>
                    <a:pt x="23" y="29"/>
                    <a:pt x="23" y="30"/>
                  </a:cubicBezTo>
                  <a:cubicBezTo>
                    <a:pt x="22" y="30"/>
                    <a:pt x="22" y="30"/>
                    <a:pt x="22" y="29"/>
                  </a:cubicBezTo>
                  <a:cubicBezTo>
                    <a:pt x="22" y="29"/>
                    <a:pt x="21" y="29"/>
                    <a:pt x="21" y="29"/>
                  </a:cubicBezTo>
                  <a:cubicBezTo>
                    <a:pt x="21" y="29"/>
                    <a:pt x="21" y="29"/>
                    <a:pt x="21" y="29"/>
                  </a:cubicBezTo>
                  <a:cubicBezTo>
                    <a:pt x="21" y="29"/>
                    <a:pt x="20" y="29"/>
                    <a:pt x="20" y="29"/>
                  </a:cubicBezTo>
                  <a:cubicBezTo>
                    <a:pt x="20" y="29"/>
                    <a:pt x="19" y="29"/>
                    <a:pt x="19" y="29"/>
                  </a:cubicBezTo>
                  <a:cubicBezTo>
                    <a:pt x="19" y="29"/>
                    <a:pt x="20" y="30"/>
                    <a:pt x="19" y="30"/>
                  </a:cubicBezTo>
                  <a:cubicBezTo>
                    <a:pt x="19" y="30"/>
                    <a:pt x="19" y="30"/>
                    <a:pt x="18" y="31"/>
                  </a:cubicBezTo>
                  <a:cubicBezTo>
                    <a:pt x="18" y="32"/>
                    <a:pt x="19" y="32"/>
                    <a:pt x="19" y="32"/>
                  </a:cubicBezTo>
                  <a:cubicBezTo>
                    <a:pt x="19" y="31"/>
                    <a:pt x="19" y="31"/>
                    <a:pt x="19" y="31"/>
                  </a:cubicBezTo>
                  <a:cubicBezTo>
                    <a:pt x="20" y="32"/>
                    <a:pt x="19" y="32"/>
                    <a:pt x="19" y="32"/>
                  </a:cubicBezTo>
                  <a:cubicBezTo>
                    <a:pt x="18" y="32"/>
                    <a:pt x="18" y="32"/>
                    <a:pt x="18" y="32"/>
                  </a:cubicBezTo>
                  <a:cubicBezTo>
                    <a:pt x="18" y="33"/>
                    <a:pt x="18" y="33"/>
                    <a:pt x="18" y="33"/>
                  </a:cubicBezTo>
                  <a:cubicBezTo>
                    <a:pt x="18" y="33"/>
                    <a:pt x="18" y="33"/>
                    <a:pt x="18" y="33"/>
                  </a:cubicBezTo>
                  <a:cubicBezTo>
                    <a:pt x="19" y="33"/>
                    <a:pt x="19" y="33"/>
                    <a:pt x="19" y="33"/>
                  </a:cubicBezTo>
                  <a:cubicBezTo>
                    <a:pt x="19" y="34"/>
                    <a:pt x="19" y="34"/>
                    <a:pt x="19" y="34"/>
                  </a:cubicBezTo>
                  <a:cubicBezTo>
                    <a:pt x="19" y="34"/>
                    <a:pt x="20" y="33"/>
                    <a:pt x="20" y="33"/>
                  </a:cubicBezTo>
                  <a:cubicBezTo>
                    <a:pt x="20" y="33"/>
                    <a:pt x="20" y="32"/>
                    <a:pt x="20" y="32"/>
                  </a:cubicBezTo>
                  <a:cubicBezTo>
                    <a:pt x="20" y="32"/>
                    <a:pt x="21" y="32"/>
                    <a:pt x="21" y="32"/>
                  </a:cubicBezTo>
                  <a:cubicBezTo>
                    <a:pt x="20" y="32"/>
                    <a:pt x="21" y="33"/>
                    <a:pt x="21" y="33"/>
                  </a:cubicBezTo>
                  <a:cubicBezTo>
                    <a:pt x="21" y="32"/>
                    <a:pt x="21" y="32"/>
                    <a:pt x="21" y="32"/>
                  </a:cubicBezTo>
                  <a:cubicBezTo>
                    <a:pt x="21" y="32"/>
                    <a:pt x="21" y="33"/>
                    <a:pt x="22" y="32"/>
                  </a:cubicBezTo>
                  <a:cubicBezTo>
                    <a:pt x="22" y="32"/>
                    <a:pt x="22" y="32"/>
                    <a:pt x="22" y="32"/>
                  </a:cubicBezTo>
                  <a:cubicBezTo>
                    <a:pt x="22" y="32"/>
                    <a:pt x="22" y="32"/>
                    <a:pt x="23" y="32"/>
                  </a:cubicBezTo>
                  <a:cubicBezTo>
                    <a:pt x="23" y="32"/>
                    <a:pt x="23" y="32"/>
                    <a:pt x="23" y="32"/>
                  </a:cubicBezTo>
                  <a:cubicBezTo>
                    <a:pt x="23" y="32"/>
                    <a:pt x="23" y="32"/>
                    <a:pt x="24" y="32"/>
                  </a:cubicBezTo>
                  <a:cubicBezTo>
                    <a:pt x="24" y="32"/>
                    <a:pt x="24" y="31"/>
                    <a:pt x="24" y="31"/>
                  </a:cubicBezTo>
                  <a:cubicBezTo>
                    <a:pt x="24" y="31"/>
                    <a:pt x="24" y="31"/>
                    <a:pt x="24" y="31"/>
                  </a:cubicBezTo>
                  <a:cubicBezTo>
                    <a:pt x="24" y="31"/>
                    <a:pt x="25" y="31"/>
                    <a:pt x="24" y="31"/>
                  </a:cubicBezTo>
                  <a:cubicBezTo>
                    <a:pt x="24" y="30"/>
                    <a:pt x="23" y="30"/>
                    <a:pt x="23" y="30"/>
                  </a:cubicBezTo>
                  <a:cubicBezTo>
                    <a:pt x="25" y="29"/>
                    <a:pt x="25" y="29"/>
                    <a:pt x="25" y="29"/>
                  </a:cubicBezTo>
                  <a:cubicBezTo>
                    <a:pt x="25" y="29"/>
                    <a:pt x="24" y="30"/>
                    <a:pt x="25" y="30"/>
                  </a:cubicBezTo>
                  <a:cubicBezTo>
                    <a:pt x="25" y="30"/>
                    <a:pt x="25" y="29"/>
                    <a:pt x="25" y="29"/>
                  </a:cubicBezTo>
                  <a:cubicBezTo>
                    <a:pt x="25" y="29"/>
                    <a:pt x="25" y="30"/>
                    <a:pt x="26" y="30"/>
                  </a:cubicBezTo>
                  <a:cubicBezTo>
                    <a:pt x="26" y="30"/>
                    <a:pt x="26" y="29"/>
                    <a:pt x="27" y="29"/>
                  </a:cubicBezTo>
                  <a:cubicBezTo>
                    <a:pt x="27" y="29"/>
                    <a:pt x="26" y="30"/>
                    <a:pt x="26" y="30"/>
                  </a:cubicBezTo>
                  <a:cubicBezTo>
                    <a:pt x="26" y="30"/>
                    <a:pt x="28" y="29"/>
                    <a:pt x="28" y="30"/>
                  </a:cubicBezTo>
                  <a:cubicBezTo>
                    <a:pt x="28" y="30"/>
                    <a:pt x="27" y="30"/>
                    <a:pt x="27" y="30"/>
                  </a:cubicBezTo>
                  <a:cubicBezTo>
                    <a:pt x="27" y="30"/>
                    <a:pt x="26" y="30"/>
                    <a:pt x="26" y="31"/>
                  </a:cubicBezTo>
                  <a:cubicBezTo>
                    <a:pt x="26" y="31"/>
                    <a:pt x="26" y="31"/>
                    <a:pt x="26" y="31"/>
                  </a:cubicBezTo>
                  <a:cubicBezTo>
                    <a:pt x="27" y="31"/>
                    <a:pt x="27" y="31"/>
                    <a:pt x="28" y="31"/>
                  </a:cubicBezTo>
                  <a:cubicBezTo>
                    <a:pt x="28" y="31"/>
                    <a:pt x="28" y="32"/>
                    <a:pt x="28" y="32"/>
                  </a:cubicBezTo>
                  <a:cubicBezTo>
                    <a:pt x="28" y="32"/>
                    <a:pt x="29" y="32"/>
                    <a:pt x="29" y="32"/>
                  </a:cubicBezTo>
                  <a:cubicBezTo>
                    <a:pt x="29" y="33"/>
                    <a:pt x="29" y="33"/>
                    <a:pt x="29" y="33"/>
                  </a:cubicBezTo>
                  <a:cubicBezTo>
                    <a:pt x="30" y="33"/>
                    <a:pt x="31" y="32"/>
                    <a:pt x="31" y="33"/>
                  </a:cubicBezTo>
                  <a:cubicBezTo>
                    <a:pt x="31" y="33"/>
                    <a:pt x="31" y="33"/>
                    <a:pt x="32" y="33"/>
                  </a:cubicBezTo>
                  <a:cubicBezTo>
                    <a:pt x="32" y="33"/>
                    <a:pt x="32" y="33"/>
                    <a:pt x="33" y="33"/>
                  </a:cubicBezTo>
                  <a:cubicBezTo>
                    <a:pt x="33" y="33"/>
                    <a:pt x="33" y="34"/>
                    <a:pt x="34" y="34"/>
                  </a:cubicBezTo>
                  <a:cubicBezTo>
                    <a:pt x="34" y="34"/>
                    <a:pt x="34" y="34"/>
                    <a:pt x="34" y="34"/>
                  </a:cubicBezTo>
                  <a:cubicBezTo>
                    <a:pt x="35" y="35"/>
                    <a:pt x="35" y="35"/>
                    <a:pt x="35" y="35"/>
                  </a:cubicBezTo>
                  <a:cubicBezTo>
                    <a:pt x="35" y="35"/>
                    <a:pt x="35" y="35"/>
                    <a:pt x="36" y="35"/>
                  </a:cubicBezTo>
                  <a:cubicBezTo>
                    <a:pt x="36" y="36"/>
                    <a:pt x="36" y="35"/>
                    <a:pt x="36" y="35"/>
                  </a:cubicBezTo>
                  <a:cubicBezTo>
                    <a:pt x="36" y="35"/>
                    <a:pt x="36" y="36"/>
                    <a:pt x="37" y="36"/>
                  </a:cubicBezTo>
                  <a:cubicBezTo>
                    <a:pt x="37" y="36"/>
                    <a:pt x="37" y="36"/>
                    <a:pt x="38" y="36"/>
                  </a:cubicBezTo>
                  <a:cubicBezTo>
                    <a:pt x="38" y="37"/>
                    <a:pt x="38" y="37"/>
                    <a:pt x="38" y="37"/>
                  </a:cubicBezTo>
                  <a:cubicBezTo>
                    <a:pt x="39" y="38"/>
                    <a:pt x="39" y="38"/>
                    <a:pt x="39" y="38"/>
                  </a:cubicBezTo>
                  <a:cubicBezTo>
                    <a:pt x="39" y="38"/>
                    <a:pt x="39" y="38"/>
                    <a:pt x="39" y="38"/>
                  </a:cubicBezTo>
                  <a:cubicBezTo>
                    <a:pt x="39" y="38"/>
                    <a:pt x="40" y="38"/>
                    <a:pt x="40" y="38"/>
                  </a:cubicBezTo>
                  <a:cubicBezTo>
                    <a:pt x="40" y="38"/>
                    <a:pt x="40" y="38"/>
                    <a:pt x="40" y="38"/>
                  </a:cubicBezTo>
                  <a:cubicBezTo>
                    <a:pt x="41" y="38"/>
                    <a:pt x="41" y="38"/>
                    <a:pt x="41" y="38"/>
                  </a:cubicBezTo>
                  <a:cubicBezTo>
                    <a:pt x="42" y="38"/>
                    <a:pt x="41" y="38"/>
                    <a:pt x="41" y="38"/>
                  </a:cubicBezTo>
                  <a:cubicBezTo>
                    <a:pt x="41" y="37"/>
                    <a:pt x="41" y="37"/>
                    <a:pt x="41" y="36"/>
                  </a:cubicBezTo>
                  <a:cubicBezTo>
                    <a:pt x="41" y="36"/>
                    <a:pt x="41" y="35"/>
                    <a:pt x="41" y="35"/>
                  </a:cubicBezTo>
                  <a:cubicBezTo>
                    <a:pt x="41" y="35"/>
                    <a:pt x="41" y="36"/>
                    <a:pt x="41" y="36"/>
                  </a:cubicBezTo>
                  <a:cubicBezTo>
                    <a:pt x="41" y="36"/>
                    <a:pt x="42" y="38"/>
                    <a:pt x="43" y="38"/>
                  </a:cubicBezTo>
                  <a:cubicBezTo>
                    <a:pt x="43" y="39"/>
                    <a:pt x="44" y="40"/>
                    <a:pt x="44" y="40"/>
                  </a:cubicBezTo>
                  <a:cubicBezTo>
                    <a:pt x="44" y="40"/>
                    <a:pt x="44" y="41"/>
                    <a:pt x="44" y="41"/>
                  </a:cubicBezTo>
                  <a:cubicBezTo>
                    <a:pt x="44" y="41"/>
                    <a:pt x="44" y="41"/>
                    <a:pt x="45" y="41"/>
                  </a:cubicBezTo>
                  <a:cubicBezTo>
                    <a:pt x="45" y="41"/>
                    <a:pt x="46" y="41"/>
                    <a:pt x="46" y="41"/>
                  </a:cubicBezTo>
                  <a:cubicBezTo>
                    <a:pt x="46" y="41"/>
                    <a:pt x="46" y="42"/>
                    <a:pt x="46" y="42"/>
                  </a:cubicBezTo>
                  <a:cubicBezTo>
                    <a:pt x="47" y="43"/>
                    <a:pt x="47" y="44"/>
                    <a:pt x="47" y="44"/>
                  </a:cubicBezTo>
                  <a:cubicBezTo>
                    <a:pt x="47" y="44"/>
                    <a:pt x="46" y="44"/>
                    <a:pt x="46" y="44"/>
                  </a:cubicBezTo>
                  <a:cubicBezTo>
                    <a:pt x="47" y="44"/>
                    <a:pt x="47" y="44"/>
                    <a:pt x="48" y="44"/>
                  </a:cubicBezTo>
                  <a:cubicBezTo>
                    <a:pt x="48" y="44"/>
                    <a:pt x="48" y="45"/>
                    <a:pt x="48" y="45"/>
                  </a:cubicBezTo>
                  <a:cubicBezTo>
                    <a:pt x="48" y="45"/>
                    <a:pt x="48" y="46"/>
                    <a:pt x="48" y="46"/>
                  </a:cubicBezTo>
                  <a:cubicBezTo>
                    <a:pt x="48" y="46"/>
                    <a:pt x="48" y="46"/>
                    <a:pt x="48" y="46"/>
                  </a:cubicBezTo>
                  <a:cubicBezTo>
                    <a:pt x="49" y="46"/>
                    <a:pt x="49" y="46"/>
                    <a:pt x="49" y="46"/>
                  </a:cubicBezTo>
                  <a:cubicBezTo>
                    <a:pt x="49" y="46"/>
                    <a:pt x="49" y="45"/>
                    <a:pt x="50" y="45"/>
                  </a:cubicBezTo>
                  <a:cubicBezTo>
                    <a:pt x="50" y="45"/>
                    <a:pt x="49" y="44"/>
                    <a:pt x="49" y="43"/>
                  </a:cubicBezTo>
                  <a:cubicBezTo>
                    <a:pt x="48" y="43"/>
                    <a:pt x="48" y="43"/>
                    <a:pt x="48" y="42"/>
                  </a:cubicBezTo>
                  <a:cubicBezTo>
                    <a:pt x="48" y="42"/>
                    <a:pt x="48" y="41"/>
                    <a:pt x="46" y="41"/>
                  </a:cubicBezTo>
                  <a:cubicBezTo>
                    <a:pt x="45" y="41"/>
                    <a:pt x="45" y="40"/>
                    <a:pt x="45" y="39"/>
                  </a:cubicBezTo>
                  <a:cubicBezTo>
                    <a:pt x="45" y="38"/>
                    <a:pt x="44" y="38"/>
                    <a:pt x="44" y="37"/>
                  </a:cubicBezTo>
                  <a:cubicBezTo>
                    <a:pt x="43" y="37"/>
                    <a:pt x="43" y="36"/>
                    <a:pt x="42" y="36"/>
                  </a:cubicBezTo>
                  <a:cubicBezTo>
                    <a:pt x="42" y="35"/>
                    <a:pt x="41" y="34"/>
                    <a:pt x="41" y="34"/>
                  </a:cubicBezTo>
                  <a:cubicBezTo>
                    <a:pt x="40" y="34"/>
                    <a:pt x="40" y="34"/>
                    <a:pt x="39" y="35"/>
                  </a:cubicBezTo>
                  <a:cubicBezTo>
                    <a:pt x="39" y="36"/>
                    <a:pt x="39" y="37"/>
                    <a:pt x="39" y="36"/>
                  </a:cubicBezTo>
                  <a:cubicBezTo>
                    <a:pt x="37" y="35"/>
                    <a:pt x="37" y="35"/>
                    <a:pt x="37" y="35"/>
                  </a:cubicBezTo>
                  <a:cubicBezTo>
                    <a:pt x="37" y="35"/>
                    <a:pt x="37" y="34"/>
                    <a:pt x="37" y="34"/>
                  </a:cubicBezTo>
                  <a:cubicBezTo>
                    <a:pt x="37" y="33"/>
                    <a:pt x="37" y="34"/>
                    <a:pt x="37" y="33"/>
                  </a:cubicBezTo>
                  <a:cubicBezTo>
                    <a:pt x="37" y="33"/>
                    <a:pt x="36" y="33"/>
                    <a:pt x="36" y="33"/>
                  </a:cubicBezTo>
                  <a:cubicBezTo>
                    <a:pt x="36" y="33"/>
                    <a:pt x="35" y="33"/>
                    <a:pt x="35" y="33"/>
                  </a:cubicBezTo>
                  <a:cubicBezTo>
                    <a:pt x="35" y="33"/>
                    <a:pt x="35" y="33"/>
                    <a:pt x="34" y="33"/>
                  </a:cubicBezTo>
                  <a:cubicBezTo>
                    <a:pt x="34" y="33"/>
                    <a:pt x="34" y="32"/>
                    <a:pt x="33" y="3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3" name="Freeform 364">
              <a:extLst>
                <a:ext uri="{FF2B5EF4-FFF2-40B4-BE49-F238E27FC236}">
                  <a16:creationId xmlns:a16="http://schemas.microsoft.com/office/drawing/2014/main" id="{5386D016-9B19-422D-AAF5-285FB3FE2366}"/>
                </a:ext>
              </a:extLst>
            </p:cNvPr>
            <p:cNvSpPr>
              <a:spLocks/>
            </p:cNvSpPr>
            <p:nvPr/>
          </p:nvSpPr>
          <p:spPr bwMode="auto">
            <a:xfrm>
              <a:off x="-2074864" y="1238251"/>
              <a:ext cx="11113" cy="11113"/>
            </a:xfrm>
            <a:custGeom>
              <a:avLst/>
              <a:gdLst>
                <a:gd name="T0" fmla="*/ 3 w 3"/>
                <a:gd name="T1" fmla="*/ 2 h 3"/>
                <a:gd name="T2" fmla="*/ 2 w 3"/>
                <a:gd name="T3" fmla="*/ 3 h 3"/>
                <a:gd name="T4" fmla="*/ 2 w 3"/>
                <a:gd name="T5" fmla="*/ 2 h 3"/>
                <a:gd name="T6" fmla="*/ 1 w 3"/>
                <a:gd name="T7" fmla="*/ 1 h 3"/>
                <a:gd name="T8" fmla="*/ 0 w 3"/>
                <a:gd name="T9" fmla="*/ 1 h 3"/>
                <a:gd name="T10" fmla="*/ 1 w 3"/>
                <a:gd name="T11" fmla="*/ 0 h 3"/>
                <a:gd name="T12" fmla="*/ 2 w 3"/>
                <a:gd name="T13" fmla="*/ 0 h 3"/>
                <a:gd name="T14" fmla="*/ 2 w 3"/>
                <a:gd name="T15" fmla="*/ 0 h 3"/>
                <a:gd name="T16" fmla="*/ 2 w 3"/>
                <a:gd name="T17" fmla="*/ 1 h 3"/>
                <a:gd name="T18" fmla="*/ 3 w 3"/>
                <a:gd name="T1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3" y="2"/>
                  </a:moveTo>
                  <a:cubicBezTo>
                    <a:pt x="3" y="2"/>
                    <a:pt x="3" y="3"/>
                    <a:pt x="2" y="3"/>
                  </a:cubicBezTo>
                  <a:cubicBezTo>
                    <a:pt x="2" y="2"/>
                    <a:pt x="2" y="2"/>
                    <a:pt x="2" y="2"/>
                  </a:cubicBezTo>
                  <a:cubicBezTo>
                    <a:pt x="2" y="1"/>
                    <a:pt x="2" y="1"/>
                    <a:pt x="1" y="1"/>
                  </a:cubicBezTo>
                  <a:cubicBezTo>
                    <a:pt x="1" y="1"/>
                    <a:pt x="0" y="1"/>
                    <a:pt x="0" y="1"/>
                  </a:cubicBezTo>
                  <a:cubicBezTo>
                    <a:pt x="1" y="0"/>
                    <a:pt x="1" y="0"/>
                    <a:pt x="1" y="0"/>
                  </a:cubicBezTo>
                  <a:cubicBezTo>
                    <a:pt x="1" y="0"/>
                    <a:pt x="2" y="0"/>
                    <a:pt x="2" y="0"/>
                  </a:cubicBezTo>
                  <a:cubicBezTo>
                    <a:pt x="2" y="0"/>
                    <a:pt x="2" y="0"/>
                    <a:pt x="2" y="0"/>
                  </a:cubicBezTo>
                  <a:cubicBezTo>
                    <a:pt x="2" y="1"/>
                    <a:pt x="2" y="1"/>
                    <a:pt x="2" y="1"/>
                  </a:cubicBezTo>
                  <a:cubicBezTo>
                    <a:pt x="2" y="2"/>
                    <a:pt x="3" y="2"/>
                    <a:pt x="3"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4" name="Freeform 365">
              <a:extLst>
                <a:ext uri="{FF2B5EF4-FFF2-40B4-BE49-F238E27FC236}">
                  <a16:creationId xmlns:a16="http://schemas.microsoft.com/office/drawing/2014/main" id="{90226E26-E723-4270-9B40-CDF9CFEBEA17}"/>
                </a:ext>
              </a:extLst>
            </p:cNvPr>
            <p:cNvSpPr>
              <a:spLocks/>
            </p:cNvSpPr>
            <p:nvPr/>
          </p:nvSpPr>
          <p:spPr bwMode="auto">
            <a:xfrm>
              <a:off x="-2063752" y="1238251"/>
              <a:ext cx="7938" cy="11113"/>
            </a:xfrm>
            <a:custGeom>
              <a:avLst/>
              <a:gdLst>
                <a:gd name="T0" fmla="*/ 0 w 2"/>
                <a:gd name="T1" fmla="*/ 2 h 3"/>
                <a:gd name="T2" fmla="*/ 0 w 2"/>
                <a:gd name="T3" fmla="*/ 2 h 3"/>
                <a:gd name="T4" fmla="*/ 0 w 2"/>
                <a:gd name="T5" fmla="*/ 1 h 3"/>
                <a:gd name="T6" fmla="*/ 0 w 2"/>
                <a:gd name="T7" fmla="*/ 1 h 3"/>
                <a:gd name="T8" fmla="*/ 0 w 2"/>
                <a:gd name="T9" fmla="*/ 1 h 3"/>
                <a:gd name="T10" fmla="*/ 1 w 2"/>
                <a:gd name="T11" fmla="*/ 0 h 3"/>
                <a:gd name="T12" fmla="*/ 2 w 2"/>
                <a:gd name="T13" fmla="*/ 1 h 3"/>
                <a:gd name="T14" fmla="*/ 1 w 2"/>
                <a:gd name="T15" fmla="*/ 1 h 3"/>
                <a:gd name="T16" fmla="*/ 1 w 2"/>
                <a:gd name="T17" fmla="*/ 0 h 3"/>
                <a:gd name="T18" fmla="*/ 1 w 2"/>
                <a:gd name="T19" fmla="*/ 1 h 3"/>
                <a:gd name="T20" fmla="*/ 0 w 2"/>
                <a:gd name="T21" fmla="*/ 1 h 3"/>
                <a:gd name="T22" fmla="*/ 1 w 2"/>
                <a:gd name="T23" fmla="*/ 1 h 3"/>
                <a:gd name="T24" fmla="*/ 0 w 2"/>
                <a:gd name="T25" fmla="*/ 1 h 3"/>
                <a:gd name="T26" fmla="*/ 0 w 2"/>
                <a:gd name="T2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3">
                  <a:moveTo>
                    <a:pt x="0" y="2"/>
                  </a:moveTo>
                  <a:cubicBezTo>
                    <a:pt x="0" y="2"/>
                    <a:pt x="0" y="3"/>
                    <a:pt x="0" y="2"/>
                  </a:cubicBezTo>
                  <a:cubicBezTo>
                    <a:pt x="0" y="1"/>
                    <a:pt x="0" y="1"/>
                    <a:pt x="0" y="1"/>
                  </a:cubicBezTo>
                  <a:cubicBezTo>
                    <a:pt x="0" y="1"/>
                    <a:pt x="0" y="1"/>
                    <a:pt x="0" y="1"/>
                  </a:cubicBezTo>
                  <a:cubicBezTo>
                    <a:pt x="0" y="0"/>
                    <a:pt x="0" y="1"/>
                    <a:pt x="0" y="1"/>
                  </a:cubicBezTo>
                  <a:cubicBezTo>
                    <a:pt x="0" y="1"/>
                    <a:pt x="1" y="0"/>
                    <a:pt x="1" y="0"/>
                  </a:cubicBezTo>
                  <a:cubicBezTo>
                    <a:pt x="1" y="0"/>
                    <a:pt x="2" y="0"/>
                    <a:pt x="2" y="1"/>
                  </a:cubicBezTo>
                  <a:cubicBezTo>
                    <a:pt x="2" y="1"/>
                    <a:pt x="1" y="1"/>
                    <a:pt x="1" y="1"/>
                  </a:cubicBezTo>
                  <a:cubicBezTo>
                    <a:pt x="1" y="0"/>
                    <a:pt x="1" y="0"/>
                    <a:pt x="1" y="0"/>
                  </a:cubicBezTo>
                  <a:cubicBezTo>
                    <a:pt x="1" y="0"/>
                    <a:pt x="1" y="1"/>
                    <a:pt x="1" y="1"/>
                  </a:cubicBezTo>
                  <a:cubicBezTo>
                    <a:pt x="1" y="1"/>
                    <a:pt x="0" y="1"/>
                    <a:pt x="0" y="1"/>
                  </a:cubicBezTo>
                  <a:cubicBezTo>
                    <a:pt x="0" y="1"/>
                    <a:pt x="1" y="1"/>
                    <a:pt x="1" y="1"/>
                  </a:cubicBezTo>
                  <a:cubicBezTo>
                    <a:pt x="0" y="1"/>
                    <a:pt x="0" y="1"/>
                    <a:pt x="0" y="1"/>
                  </a:cubicBezTo>
                  <a:cubicBezTo>
                    <a:pt x="0" y="1"/>
                    <a:pt x="1"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5" name="Freeform 366">
              <a:extLst>
                <a:ext uri="{FF2B5EF4-FFF2-40B4-BE49-F238E27FC236}">
                  <a16:creationId xmlns:a16="http://schemas.microsoft.com/office/drawing/2014/main" id="{C6296CCD-CC77-4ADD-A1A0-5CA23C234A3C}"/>
                </a:ext>
              </a:extLst>
            </p:cNvPr>
            <p:cNvSpPr>
              <a:spLocks/>
            </p:cNvSpPr>
            <p:nvPr/>
          </p:nvSpPr>
          <p:spPr bwMode="auto">
            <a:xfrm>
              <a:off x="-2063752" y="1241426"/>
              <a:ext cx="7938" cy="3175"/>
            </a:xfrm>
            <a:custGeom>
              <a:avLst/>
              <a:gdLst>
                <a:gd name="T0" fmla="*/ 1 w 2"/>
                <a:gd name="T1" fmla="*/ 1 h 1"/>
                <a:gd name="T2" fmla="*/ 1 w 2"/>
                <a:gd name="T3" fmla="*/ 1 h 1"/>
                <a:gd name="T4" fmla="*/ 1 w 2"/>
                <a:gd name="T5" fmla="*/ 0 h 1"/>
                <a:gd name="T6" fmla="*/ 1 w 2"/>
                <a:gd name="T7" fmla="*/ 1 h 1"/>
              </a:gdLst>
              <a:ahLst/>
              <a:cxnLst>
                <a:cxn ang="0">
                  <a:pos x="T0" y="T1"/>
                </a:cxn>
                <a:cxn ang="0">
                  <a:pos x="T2" y="T3"/>
                </a:cxn>
                <a:cxn ang="0">
                  <a:pos x="T4" y="T5"/>
                </a:cxn>
                <a:cxn ang="0">
                  <a:pos x="T6" y="T7"/>
                </a:cxn>
              </a:cxnLst>
              <a:rect l="0" t="0" r="r" b="b"/>
              <a:pathLst>
                <a:path w="2" h="1">
                  <a:moveTo>
                    <a:pt x="1" y="1"/>
                  </a:moveTo>
                  <a:cubicBezTo>
                    <a:pt x="1" y="1"/>
                    <a:pt x="1" y="1"/>
                    <a:pt x="1" y="1"/>
                  </a:cubicBezTo>
                  <a:cubicBezTo>
                    <a:pt x="2" y="0"/>
                    <a:pt x="1" y="0"/>
                    <a:pt x="1" y="0"/>
                  </a:cubicBezTo>
                  <a:cubicBezTo>
                    <a:pt x="1" y="0"/>
                    <a:pt x="0"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6" name="Freeform 367">
              <a:extLst>
                <a:ext uri="{FF2B5EF4-FFF2-40B4-BE49-F238E27FC236}">
                  <a16:creationId xmlns:a16="http://schemas.microsoft.com/office/drawing/2014/main" id="{BC8FA110-769E-4102-AB81-40F4490F7AE7}"/>
                </a:ext>
              </a:extLst>
            </p:cNvPr>
            <p:cNvSpPr>
              <a:spLocks/>
            </p:cNvSpPr>
            <p:nvPr/>
          </p:nvSpPr>
          <p:spPr bwMode="auto">
            <a:xfrm>
              <a:off x="-2058989" y="1244601"/>
              <a:ext cx="9525" cy="19050"/>
            </a:xfrm>
            <a:custGeom>
              <a:avLst/>
              <a:gdLst>
                <a:gd name="T0" fmla="*/ 0 w 3"/>
                <a:gd name="T1" fmla="*/ 1 h 5"/>
                <a:gd name="T2" fmla="*/ 0 w 3"/>
                <a:gd name="T3" fmla="*/ 2 h 5"/>
                <a:gd name="T4" fmla="*/ 0 w 3"/>
                <a:gd name="T5" fmla="*/ 2 h 5"/>
                <a:gd name="T6" fmla="*/ 1 w 3"/>
                <a:gd name="T7" fmla="*/ 3 h 5"/>
                <a:gd name="T8" fmla="*/ 1 w 3"/>
                <a:gd name="T9" fmla="*/ 3 h 5"/>
                <a:gd name="T10" fmla="*/ 0 w 3"/>
                <a:gd name="T11" fmla="*/ 3 h 5"/>
                <a:gd name="T12" fmla="*/ 1 w 3"/>
                <a:gd name="T13" fmla="*/ 4 h 5"/>
                <a:gd name="T14" fmla="*/ 2 w 3"/>
                <a:gd name="T15" fmla="*/ 4 h 5"/>
                <a:gd name="T16" fmla="*/ 1 w 3"/>
                <a:gd name="T17" fmla="*/ 4 h 5"/>
                <a:gd name="T18" fmla="*/ 1 w 3"/>
                <a:gd name="T19" fmla="*/ 3 h 5"/>
                <a:gd name="T20" fmla="*/ 2 w 3"/>
                <a:gd name="T21" fmla="*/ 4 h 5"/>
                <a:gd name="T22" fmla="*/ 3 w 3"/>
                <a:gd name="T23" fmla="*/ 4 h 5"/>
                <a:gd name="T24" fmla="*/ 3 w 3"/>
                <a:gd name="T25" fmla="*/ 4 h 5"/>
                <a:gd name="T26" fmla="*/ 3 w 3"/>
                <a:gd name="T27" fmla="*/ 3 h 5"/>
                <a:gd name="T28" fmla="*/ 2 w 3"/>
                <a:gd name="T29" fmla="*/ 3 h 5"/>
                <a:gd name="T30" fmla="*/ 3 w 3"/>
                <a:gd name="T31" fmla="*/ 2 h 5"/>
                <a:gd name="T32" fmla="*/ 2 w 3"/>
                <a:gd name="T33" fmla="*/ 2 h 5"/>
                <a:gd name="T34" fmla="*/ 2 w 3"/>
                <a:gd name="T35" fmla="*/ 2 h 5"/>
                <a:gd name="T36" fmla="*/ 2 w 3"/>
                <a:gd name="T37" fmla="*/ 2 h 5"/>
                <a:gd name="T38" fmla="*/ 1 w 3"/>
                <a:gd name="T39" fmla="*/ 2 h 5"/>
                <a:gd name="T40" fmla="*/ 1 w 3"/>
                <a:gd name="T41" fmla="*/ 1 h 5"/>
                <a:gd name="T42" fmla="*/ 1 w 3"/>
                <a:gd name="T43" fmla="*/ 1 h 5"/>
                <a:gd name="T44" fmla="*/ 0 w 3"/>
                <a:gd name="T4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 h="5">
                  <a:moveTo>
                    <a:pt x="0" y="1"/>
                  </a:moveTo>
                  <a:cubicBezTo>
                    <a:pt x="0" y="1"/>
                    <a:pt x="0" y="1"/>
                    <a:pt x="0" y="2"/>
                  </a:cubicBezTo>
                  <a:cubicBezTo>
                    <a:pt x="0" y="2"/>
                    <a:pt x="0" y="2"/>
                    <a:pt x="0" y="2"/>
                  </a:cubicBezTo>
                  <a:cubicBezTo>
                    <a:pt x="0" y="3"/>
                    <a:pt x="1" y="3"/>
                    <a:pt x="1" y="3"/>
                  </a:cubicBezTo>
                  <a:cubicBezTo>
                    <a:pt x="1" y="3"/>
                    <a:pt x="1" y="3"/>
                    <a:pt x="1" y="3"/>
                  </a:cubicBezTo>
                  <a:cubicBezTo>
                    <a:pt x="1" y="3"/>
                    <a:pt x="0" y="3"/>
                    <a:pt x="0" y="3"/>
                  </a:cubicBezTo>
                  <a:cubicBezTo>
                    <a:pt x="0" y="4"/>
                    <a:pt x="0" y="3"/>
                    <a:pt x="1" y="4"/>
                  </a:cubicBezTo>
                  <a:cubicBezTo>
                    <a:pt x="1" y="4"/>
                    <a:pt x="1" y="5"/>
                    <a:pt x="2" y="4"/>
                  </a:cubicBezTo>
                  <a:cubicBezTo>
                    <a:pt x="2" y="4"/>
                    <a:pt x="2" y="4"/>
                    <a:pt x="1" y="4"/>
                  </a:cubicBezTo>
                  <a:cubicBezTo>
                    <a:pt x="1" y="3"/>
                    <a:pt x="1" y="3"/>
                    <a:pt x="1" y="3"/>
                  </a:cubicBezTo>
                  <a:cubicBezTo>
                    <a:pt x="1" y="3"/>
                    <a:pt x="2" y="3"/>
                    <a:pt x="2" y="4"/>
                  </a:cubicBezTo>
                  <a:cubicBezTo>
                    <a:pt x="2" y="4"/>
                    <a:pt x="2" y="5"/>
                    <a:pt x="3" y="4"/>
                  </a:cubicBezTo>
                  <a:cubicBezTo>
                    <a:pt x="3" y="4"/>
                    <a:pt x="3" y="4"/>
                    <a:pt x="3" y="4"/>
                  </a:cubicBezTo>
                  <a:cubicBezTo>
                    <a:pt x="2" y="3"/>
                    <a:pt x="3" y="3"/>
                    <a:pt x="3" y="3"/>
                  </a:cubicBezTo>
                  <a:cubicBezTo>
                    <a:pt x="3" y="3"/>
                    <a:pt x="2" y="3"/>
                    <a:pt x="2" y="3"/>
                  </a:cubicBezTo>
                  <a:cubicBezTo>
                    <a:pt x="2" y="2"/>
                    <a:pt x="3" y="2"/>
                    <a:pt x="3" y="2"/>
                  </a:cubicBezTo>
                  <a:cubicBezTo>
                    <a:pt x="2" y="2"/>
                    <a:pt x="2" y="2"/>
                    <a:pt x="2" y="2"/>
                  </a:cubicBezTo>
                  <a:cubicBezTo>
                    <a:pt x="2" y="2"/>
                    <a:pt x="2" y="2"/>
                    <a:pt x="2" y="2"/>
                  </a:cubicBezTo>
                  <a:cubicBezTo>
                    <a:pt x="2" y="2"/>
                    <a:pt x="2" y="2"/>
                    <a:pt x="2" y="2"/>
                  </a:cubicBezTo>
                  <a:cubicBezTo>
                    <a:pt x="2" y="2"/>
                    <a:pt x="1" y="2"/>
                    <a:pt x="1" y="2"/>
                  </a:cubicBezTo>
                  <a:cubicBezTo>
                    <a:pt x="1" y="1"/>
                    <a:pt x="1" y="1"/>
                    <a:pt x="1" y="1"/>
                  </a:cubicBezTo>
                  <a:cubicBezTo>
                    <a:pt x="1" y="1"/>
                    <a:pt x="1" y="1"/>
                    <a:pt x="1" y="1"/>
                  </a:cubicBezTo>
                  <a:cubicBezTo>
                    <a:pt x="1" y="1"/>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7" name="Freeform 368">
              <a:extLst>
                <a:ext uri="{FF2B5EF4-FFF2-40B4-BE49-F238E27FC236}">
                  <a16:creationId xmlns:a16="http://schemas.microsoft.com/office/drawing/2014/main" id="{785545E8-AB43-48A0-9E5B-83246BDC064D}"/>
                </a:ext>
              </a:extLst>
            </p:cNvPr>
            <p:cNvSpPr>
              <a:spLocks/>
            </p:cNvSpPr>
            <p:nvPr/>
          </p:nvSpPr>
          <p:spPr bwMode="auto">
            <a:xfrm>
              <a:off x="-2058989" y="1241426"/>
              <a:ext cx="6350" cy="7938"/>
            </a:xfrm>
            <a:custGeom>
              <a:avLst/>
              <a:gdLst>
                <a:gd name="T0" fmla="*/ 1 w 2"/>
                <a:gd name="T1" fmla="*/ 1 h 2"/>
                <a:gd name="T2" fmla="*/ 1 w 2"/>
                <a:gd name="T3" fmla="*/ 1 h 2"/>
                <a:gd name="T4" fmla="*/ 2 w 2"/>
                <a:gd name="T5" fmla="*/ 1 h 2"/>
                <a:gd name="T6" fmla="*/ 2 w 2"/>
                <a:gd name="T7" fmla="*/ 2 h 2"/>
                <a:gd name="T8" fmla="*/ 1 w 2"/>
                <a:gd name="T9" fmla="*/ 1 h 2"/>
              </a:gdLst>
              <a:ahLst/>
              <a:cxnLst>
                <a:cxn ang="0">
                  <a:pos x="T0" y="T1"/>
                </a:cxn>
                <a:cxn ang="0">
                  <a:pos x="T2" y="T3"/>
                </a:cxn>
                <a:cxn ang="0">
                  <a:pos x="T4" y="T5"/>
                </a:cxn>
                <a:cxn ang="0">
                  <a:pos x="T6" y="T7"/>
                </a:cxn>
                <a:cxn ang="0">
                  <a:pos x="T8" y="T9"/>
                </a:cxn>
              </a:cxnLst>
              <a:rect l="0" t="0" r="r" b="b"/>
              <a:pathLst>
                <a:path w="2" h="2">
                  <a:moveTo>
                    <a:pt x="1" y="1"/>
                  </a:moveTo>
                  <a:cubicBezTo>
                    <a:pt x="1" y="1"/>
                    <a:pt x="0" y="1"/>
                    <a:pt x="1" y="1"/>
                  </a:cubicBezTo>
                  <a:cubicBezTo>
                    <a:pt x="1" y="0"/>
                    <a:pt x="1" y="1"/>
                    <a:pt x="2" y="1"/>
                  </a:cubicBezTo>
                  <a:cubicBezTo>
                    <a:pt x="2" y="1"/>
                    <a:pt x="2" y="2"/>
                    <a:pt x="2" y="2"/>
                  </a:cubicBezTo>
                  <a:cubicBezTo>
                    <a:pt x="2" y="2"/>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8" name="Freeform 369">
              <a:extLst>
                <a:ext uri="{FF2B5EF4-FFF2-40B4-BE49-F238E27FC236}">
                  <a16:creationId xmlns:a16="http://schemas.microsoft.com/office/drawing/2014/main" id="{F58BC101-5BAD-4524-8B77-C28FEB4416F9}"/>
                </a:ext>
              </a:extLst>
            </p:cNvPr>
            <p:cNvSpPr>
              <a:spLocks/>
            </p:cNvSpPr>
            <p:nvPr/>
          </p:nvSpPr>
          <p:spPr bwMode="auto">
            <a:xfrm>
              <a:off x="-2049464" y="1249363"/>
              <a:ext cx="4763" cy="9525"/>
            </a:xfrm>
            <a:custGeom>
              <a:avLst/>
              <a:gdLst>
                <a:gd name="T0" fmla="*/ 0 w 1"/>
                <a:gd name="T1" fmla="*/ 0 h 3"/>
                <a:gd name="T2" fmla="*/ 0 w 1"/>
                <a:gd name="T3" fmla="*/ 2 h 3"/>
                <a:gd name="T4" fmla="*/ 0 w 1"/>
                <a:gd name="T5" fmla="*/ 3 h 3"/>
                <a:gd name="T6" fmla="*/ 1 w 1"/>
                <a:gd name="T7" fmla="*/ 2 h 3"/>
                <a:gd name="T8" fmla="*/ 1 w 1"/>
                <a:gd name="T9" fmla="*/ 1 h 3"/>
                <a:gd name="T10" fmla="*/ 0 w 1"/>
                <a:gd name="T11" fmla="*/ 0 h 3"/>
                <a:gd name="T12" fmla="*/ 0 w 1"/>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0"/>
                  </a:moveTo>
                  <a:cubicBezTo>
                    <a:pt x="0" y="2"/>
                    <a:pt x="0" y="2"/>
                    <a:pt x="0" y="2"/>
                  </a:cubicBezTo>
                  <a:cubicBezTo>
                    <a:pt x="0" y="2"/>
                    <a:pt x="0" y="3"/>
                    <a:pt x="0" y="3"/>
                  </a:cubicBezTo>
                  <a:cubicBezTo>
                    <a:pt x="1" y="3"/>
                    <a:pt x="1" y="2"/>
                    <a:pt x="1" y="2"/>
                  </a:cubicBezTo>
                  <a:cubicBezTo>
                    <a:pt x="1" y="2"/>
                    <a:pt x="1" y="1"/>
                    <a:pt x="1" y="1"/>
                  </a:cubicBezTo>
                  <a:cubicBezTo>
                    <a:pt x="1" y="1"/>
                    <a:pt x="0" y="1"/>
                    <a:pt x="0"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9" name="Freeform 370">
              <a:extLst>
                <a:ext uri="{FF2B5EF4-FFF2-40B4-BE49-F238E27FC236}">
                  <a16:creationId xmlns:a16="http://schemas.microsoft.com/office/drawing/2014/main" id="{7312AFE2-AAEB-4172-873C-B75B668E7552}"/>
                </a:ext>
              </a:extLst>
            </p:cNvPr>
            <p:cNvSpPr>
              <a:spLocks/>
            </p:cNvSpPr>
            <p:nvPr/>
          </p:nvSpPr>
          <p:spPr bwMode="auto">
            <a:xfrm>
              <a:off x="-2041527" y="1255713"/>
              <a:ext cx="0" cy="3175"/>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0" name="Freeform 371">
              <a:extLst>
                <a:ext uri="{FF2B5EF4-FFF2-40B4-BE49-F238E27FC236}">
                  <a16:creationId xmlns:a16="http://schemas.microsoft.com/office/drawing/2014/main" id="{16E64BA2-7AEF-4F61-90BB-6D10B614E304}"/>
                </a:ext>
              </a:extLst>
            </p:cNvPr>
            <p:cNvSpPr>
              <a:spLocks/>
            </p:cNvSpPr>
            <p:nvPr/>
          </p:nvSpPr>
          <p:spPr bwMode="auto">
            <a:xfrm>
              <a:off x="-2078039" y="1227138"/>
              <a:ext cx="11113" cy="6350"/>
            </a:xfrm>
            <a:custGeom>
              <a:avLst/>
              <a:gdLst>
                <a:gd name="T0" fmla="*/ 1 w 3"/>
                <a:gd name="T1" fmla="*/ 1 h 2"/>
                <a:gd name="T2" fmla="*/ 1 w 3"/>
                <a:gd name="T3" fmla="*/ 2 h 2"/>
                <a:gd name="T4" fmla="*/ 2 w 3"/>
                <a:gd name="T5" fmla="*/ 2 h 2"/>
                <a:gd name="T6" fmla="*/ 2 w 3"/>
                <a:gd name="T7" fmla="*/ 2 h 2"/>
                <a:gd name="T8" fmla="*/ 3 w 3"/>
                <a:gd name="T9" fmla="*/ 2 h 2"/>
                <a:gd name="T10" fmla="*/ 2 w 3"/>
                <a:gd name="T11" fmla="*/ 1 h 2"/>
                <a:gd name="T12" fmla="*/ 2 w 3"/>
                <a:gd name="T13" fmla="*/ 0 h 2"/>
                <a:gd name="T14" fmla="*/ 1 w 3"/>
                <a:gd name="T15" fmla="*/ 1 h 2"/>
                <a:gd name="T16" fmla="*/ 0 w 3"/>
                <a:gd name="T17" fmla="*/ 1 h 2"/>
                <a:gd name="T18" fmla="*/ 1 w 3"/>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1"/>
                  </a:moveTo>
                  <a:cubicBezTo>
                    <a:pt x="1" y="2"/>
                    <a:pt x="1" y="2"/>
                    <a:pt x="1" y="2"/>
                  </a:cubicBezTo>
                  <a:cubicBezTo>
                    <a:pt x="2" y="2"/>
                    <a:pt x="2" y="2"/>
                    <a:pt x="2" y="2"/>
                  </a:cubicBezTo>
                  <a:cubicBezTo>
                    <a:pt x="2" y="2"/>
                    <a:pt x="2" y="2"/>
                    <a:pt x="2" y="2"/>
                  </a:cubicBezTo>
                  <a:cubicBezTo>
                    <a:pt x="2" y="2"/>
                    <a:pt x="3" y="2"/>
                    <a:pt x="3" y="2"/>
                  </a:cubicBezTo>
                  <a:cubicBezTo>
                    <a:pt x="2" y="1"/>
                    <a:pt x="2" y="1"/>
                    <a:pt x="2" y="1"/>
                  </a:cubicBezTo>
                  <a:cubicBezTo>
                    <a:pt x="2" y="1"/>
                    <a:pt x="2" y="0"/>
                    <a:pt x="2" y="0"/>
                  </a:cubicBezTo>
                  <a:cubicBezTo>
                    <a:pt x="2" y="0"/>
                    <a:pt x="1" y="0"/>
                    <a:pt x="1" y="1"/>
                  </a:cubicBezTo>
                  <a:cubicBezTo>
                    <a:pt x="1" y="1"/>
                    <a:pt x="0" y="1"/>
                    <a:pt x="0" y="1"/>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1" name="Freeform 372">
              <a:extLst>
                <a:ext uri="{FF2B5EF4-FFF2-40B4-BE49-F238E27FC236}">
                  <a16:creationId xmlns:a16="http://schemas.microsoft.com/office/drawing/2014/main" id="{D0EC4379-7E5B-4154-AC87-F370D637CBD2}"/>
                </a:ext>
              </a:extLst>
            </p:cNvPr>
            <p:cNvSpPr>
              <a:spLocks/>
            </p:cNvSpPr>
            <p:nvPr/>
          </p:nvSpPr>
          <p:spPr bwMode="auto">
            <a:xfrm>
              <a:off x="-2066927" y="1227138"/>
              <a:ext cx="7938" cy="11113"/>
            </a:xfrm>
            <a:custGeom>
              <a:avLst/>
              <a:gdLst>
                <a:gd name="T0" fmla="*/ 0 w 2"/>
                <a:gd name="T1" fmla="*/ 0 h 3"/>
                <a:gd name="T2" fmla="*/ 0 w 2"/>
                <a:gd name="T3" fmla="*/ 3 h 3"/>
                <a:gd name="T4" fmla="*/ 1 w 2"/>
                <a:gd name="T5" fmla="*/ 3 h 3"/>
                <a:gd name="T6" fmla="*/ 1 w 2"/>
                <a:gd name="T7" fmla="*/ 3 h 3"/>
                <a:gd name="T8" fmla="*/ 1 w 2"/>
                <a:gd name="T9" fmla="*/ 2 h 3"/>
                <a:gd name="T10" fmla="*/ 1 w 2"/>
                <a:gd name="T11" fmla="*/ 2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3"/>
                    <a:pt x="0" y="3"/>
                    <a:pt x="0" y="3"/>
                  </a:cubicBezTo>
                  <a:cubicBezTo>
                    <a:pt x="0" y="3"/>
                    <a:pt x="0" y="3"/>
                    <a:pt x="1" y="3"/>
                  </a:cubicBezTo>
                  <a:cubicBezTo>
                    <a:pt x="1" y="3"/>
                    <a:pt x="1" y="3"/>
                    <a:pt x="1" y="3"/>
                  </a:cubicBezTo>
                  <a:cubicBezTo>
                    <a:pt x="1" y="2"/>
                    <a:pt x="1" y="2"/>
                    <a:pt x="1" y="2"/>
                  </a:cubicBezTo>
                  <a:cubicBezTo>
                    <a:pt x="1" y="2"/>
                    <a:pt x="2" y="2"/>
                    <a:pt x="1" y="2"/>
                  </a:cubicBezTo>
                  <a:cubicBezTo>
                    <a:pt x="1" y="1"/>
                    <a:pt x="1"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2" name="Freeform 373">
              <a:extLst>
                <a:ext uri="{FF2B5EF4-FFF2-40B4-BE49-F238E27FC236}">
                  <a16:creationId xmlns:a16="http://schemas.microsoft.com/office/drawing/2014/main" id="{10ECD07F-B484-4C09-A169-113BCC387367}"/>
                </a:ext>
              </a:extLst>
            </p:cNvPr>
            <p:cNvSpPr>
              <a:spLocks/>
            </p:cNvSpPr>
            <p:nvPr/>
          </p:nvSpPr>
          <p:spPr bwMode="auto">
            <a:xfrm>
              <a:off x="-2176464" y="1219201"/>
              <a:ext cx="19050" cy="11113"/>
            </a:xfrm>
            <a:custGeom>
              <a:avLst/>
              <a:gdLst>
                <a:gd name="T0" fmla="*/ 1 w 5"/>
                <a:gd name="T1" fmla="*/ 2 h 3"/>
                <a:gd name="T2" fmla="*/ 0 w 5"/>
                <a:gd name="T3" fmla="*/ 2 h 3"/>
                <a:gd name="T4" fmla="*/ 1 w 5"/>
                <a:gd name="T5" fmla="*/ 2 h 3"/>
                <a:gd name="T6" fmla="*/ 1 w 5"/>
                <a:gd name="T7" fmla="*/ 2 h 3"/>
                <a:gd name="T8" fmla="*/ 0 w 5"/>
                <a:gd name="T9" fmla="*/ 1 h 3"/>
                <a:gd name="T10" fmla="*/ 0 w 5"/>
                <a:gd name="T11" fmla="*/ 1 h 3"/>
                <a:gd name="T12" fmla="*/ 1 w 5"/>
                <a:gd name="T13" fmla="*/ 1 h 3"/>
                <a:gd name="T14" fmla="*/ 2 w 5"/>
                <a:gd name="T15" fmla="*/ 1 h 3"/>
                <a:gd name="T16" fmla="*/ 2 w 5"/>
                <a:gd name="T17" fmla="*/ 1 h 3"/>
                <a:gd name="T18" fmla="*/ 2 w 5"/>
                <a:gd name="T19" fmla="*/ 1 h 3"/>
                <a:gd name="T20" fmla="*/ 2 w 5"/>
                <a:gd name="T21" fmla="*/ 0 h 3"/>
                <a:gd name="T22" fmla="*/ 3 w 5"/>
                <a:gd name="T23" fmla="*/ 0 h 3"/>
                <a:gd name="T24" fmla="*/ 3 w 5"/>
                <a:gd name="T25" fmla="*/ 0 h 3"/>
                <a:gd name="T26" fmla="*/ 4 w 5"/>
                <a:gd name="T27" fmla="*/ 0 h 3"/>
                <a:gd name="T28" fmla="*/ 4 w 5"/>
                <a:gd name="T29" fmla="*/ 1 h 3"/>
                <a:gd name="T30" fmla="*/ 5 w 5"/>
                <a:gd name="T31" fmla="*/ 1 h 3"/>
                <a:gd name="T32" fmla="*/ 4 w 5"/>
                <a:gd name="T33" fmla="*/ 1 h 3"/>
                <a:gd name="T34" fmla="*/ 4 w 5"/>
                <a:gd name="T35" fmla="*/ 2 h 3"/>
                <a:gd name="T36" fmla="*/ 4 w 5"/>
                <a:gd name="T37" fmla="*/ 2 h 3"/>
                <a:gd name="T38" fmla="*/ 3 w 5"/>
                <a:gd name="T39" fmla="*/ 2 h 3"/>
                <a:gd name="T40" fmla="*/ 3 w 5"/>
                <a:gd name="T41" fmla="*/ 2 h 3"/>
                <a:gd name="T42" fmla="*/ 2 w 5"/>
                <a:gd name="T43" fmla="*/ 3 h 3"/>
                <a:gd name="T44" fmla="*/ 2 w 5"/>
                <a:gd name="T45" fmla="*/ 2 h 3"/>
                <a:gd name="T46" fmla="*/ 2 w 5"/>
                <a:gd name="T47" fmla="*/ 3 h 3"/>
                <a:gd name="T48" fmla="*/ 1 w 5"/>
                <a:gd name="T49" fmla="*/ 3 h 3"/>
                <a:gd name="T50" fmla="*/ 1 w 5"/>
                <a:gd name="T51" fmla="*/ 2 h 3"/>
                <a:gd name="T52" fmla="*/ 1 w 5"/>
                <a:gd name="T5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 h="3">
                  <a:moveTo>
                    <a:pt x="1" y="2"/>
                  </a:moveTo>
                  <a:cubicBezTo>
                    <a:pt x="1" y="2"/>
                    <a:pt x="1" y="3"/>
                    <a:pt x="0" y="2"/>
                  </a:cubicBezTo>
                  <a:cubicBezTo>
                    <a:pt x="0" y="2"/>
                    <a:pt x="0" y="2"/>
                    <a:pt x="1" y="2"/>
                  </a:cubicBezTo>
                  <a:cubicBezTo>
                    <a:pt x="1" y="2"/>
                    <a:pt x="1" y="2"/>
                    <a:pt x="1" y="2"/>
                  </a:cubicBezTo>
                  <a:cubicBezTo>
                    <a:pt x="0" y="1"/>
                    <a:pt x="0" y="1"/>
                    <a:pt x="0" y="1"/>
                  </a:cubicBezTo>
                  <a:cubicBezTo>
                    <a:pt x="0" y="1"/>
                    <a:pt x="0" y="1"/>
                    <a:pt x="0" y="1"/>
                  </a:cubicBezTo>
                  <a:cubicBezTo>
                    <a:pt x="1" y="1"/>
                    <a:pt x="1" y="1"/>
                    <a:pt x="1" y="1"/>
                  </a:cubicBezTo>
                  <a:cubicBezTo>
                    <a:pt x="1" y="0"/>
                    <a:pt x="2" y="0"/>
                    <a:pt x="2" y="1"/>
                  </a:cubicBezTo>
                  <a:cubicBezTo>
                    <a:pt x="2" y="1"/>
                    <a:pt x="2" y="1"/>
                    <a:pt x="2" y="1"/>
                  </a:cubicBezTo>
                  <a:cubicBezTo>
                    <a:pt x="3" y="1"/>
                    <a:pt x="3" y="1"/>
                    <a:pt x="2" y="1"/>
                  </a:cubicBezTo>
                  <a:cubicBezTo>
                    <a:pt x="2" y="0"/>
                    <a:pt x="2" y="0"/>
                    <a:pt x="2" y="0"/>
                  </a:cubicBezTo>
                  <a:cubicBezTo>
                    <a:pt x="2" y="0"/>
                    <a:pt x="3" y="0"/>
                    <a:pt x="3" y="0"/>
                  </a:cubicBezTo>
                  <a:cubicBezTo>
                    <a:pt x="3" y="0"/>
                    <a:pt x="3" y="0"/>
                    <a:pt x="3" y="0"/>
                  </a:cubicBezTo>
                  <a:cubicBezTo>
                    <a:pt x="3" y="0"/>
                    <a:pt x="3" y="0"/>
                    <a:pt x="4" y="0"/>
                  </a:cubicBezTo>
                  <a:cubicBezTo>
                    <a:pt x="4" y="1"/>
                    <a:pt x="4" y="1"/>
                    <a:pt x="4" y="1"/>
                  </a:cubicBezTo>
                  <a:cubicBezTo>
                    <a:pt x="4" y="1"/>
                    <a:pt x="5" y="1"/>
                    <a:pt x="5" y="1"/>
                  </a:cubicBezTo>
                  <a:cubicBezTo>
                    <a:pt x="5" y="2"/>
                    <a:pt x="4" y="1"/>
                    <a:pt x="4" y="1"/>
                  </a:cubicBezTo>
                  <a:cubicBezTo>
                    <a:pt x="4" y="1"/>
                    <a:pt x="5" y="2"/>
                    <a:pt x="4" y="2"/>
                  </a:cubicBezTo>
                  <a:cubicBezTo>
                    <a:pt x="4" y="2"/>
                    <a:pt x="4" y="2"/>
                    <a:pt x="4" y="2"/>
                  </a:cubicBezTo>
                  <a:cubicBezTo>
                    <a:pt x="3" y="2"/>
                    <a:pt x="3" y="2"/>
                    <a:pt x="3" y="2"/>
                  </a:cubicBezTo>
                  <a:cubicBezTo>
                    <a:pt x="3" y="2"/>
                    <a:pt x="3" y="2"/>
                    <a:pt x="3" y="2"/>
                  </a:cubicBezTo>
                  <a:cubicBezTo>
                    <a:pt x="3" y="2"/>
                    <a:pt x="2" y="3"/>
                    <a:pt x="2" y="3"/>
                  </a:cubicBezTo>
                  <a:cubicBezTo>
                    <a:pt x="2" y="2"/>
                    <a:pt x="2" y="2"/>
                    <a:pt x="2" y="2"/>
                  </a:cubicBezTo>
                  <a:cubicBezTo>
                    <a:pt x="2" y="2"/>
                    <a:pt x="2" y="2"/>
                    <a:pt x="2" y="3"/>
                  </a:cubicBezTo>
                  <a:cubicBezTo>
                    <a:pt x="1" y="3"/>
                    <a:pt x="1" y="3"/>
                    <a:pt x="1" y="3"/>
                  </a:cubicBezTo>
                  <a:cubicBezTo>
                    <a:pt x="1" y="3"/>
                    <a:pt x="1" y="3"/>
                    <a:pt x="1" y="2"/>
                  </a:cubicBezTo>
                  <a:cubicBezTo>
                    <a:pt x="1" y="2"/>
                    <a:pt x="1" y="2"/>
                    <a:pt x="1"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3" name="Freeform 374">
              <a:extLst>
                <a:ext uri="{FF2B5EF4-FFF2-40B4-BE49-F238E27FC236}">
                  <a16:creationId xmlns:a16="http://schemas.microsoft.com/office/drawing/2014/main" id="{2A6E68E4-0C73-4857-A0CC-1A3AA402E21E}"/>
                </a:ext>
              </a:extLst>
            </p:cNvPr>
            <p:cNvSpPr>
              <a:spLocks/>
            </p:cNvSpPr>
            <p:nvPr/>
          </p:nvSpPr>
          <p:spPr bwMode="auto">
            <a:xfrm>
              <a:off x="-2179639" y="1230313"/>
              <a:ext cx="6350" cy="3175"/>
            </a:xfrm>
            <a:custGeom>
              <a:avLst/>
              <a:gdLst>
                <a:gd name="T0" fmla="*/ 1 w 2"/>
                <a:gd name="T1" fmla="*/ 0 h 1"/>
                <a:gd name="T2" fmla="*/ 1 w 2"/>
                <a:gd name="T3" fmla="*/ 1 h 1"/>
                <a:gd name="T4" fmla="*/ 2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0" y="0"/>
                    <a:pt x="1" y="1"/>
                  </a:cubicBezTo>
                  <a:cubicBezTo>
                    <a:pt x="1" y="1"/>
                    <a:pt x="2" y="0"/>
                    <a:pt x="2"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4" name="Freeform 375">
              <a:extLst>
                <a:ext uri="{FF2B5EF4-FFF2-40B4-BE49-F238E27FC236}">
                  <a16:creationId xmlns:a16="http://schemas.microsoft.com/office/drawing/2014/main" id="{D664EAF2-86BC-476F-9466-98673AA52AED}"/>
                </a:ext>
              </a:extLst>
            </p:cNvPr>
            <p:cNvSpPr>
              <a:spLocks/>
            </p:cNvSpPr>
            <p:nvPr/>
          </p:nvSpPr>
          <p:spPr bwMode="auto">
            <a:xfrm>
              <a:off x="-2187577" y="1233488"/>
              <a:ext cx="4763" cy="7938"/>
            </a:xfrm>
            <a:custGeom>
              <a:avLst/>
              <a:gdLst>
                <a:gd name="T0" fmla="*/ 1 w 1"/>
                <a:gd name="T1" fmla="*/ 0 h 2"/>
                <a:gd name="T2" fmla="*/ 1 w 1"/>
                <a:gd name="T3" fmla="*/ 1 h 2"/>
                <a:gd name="T4" fmla="*/ 0 w 1"/>
                <a:gd name="T5" fmla="*/ 1 h 2"/>
                <a:gd name="T6" fmla="*/ 1 w 1"/>
                <a:gd name="T7" fmla="*/ 0 h 2"/>
              </a:gdLst>
              <a:ahLst/>
              <a:cxnLst>
                <a:cxn ang="0">
                  <a:pos x="T0" y="T1"/>
                </a:cxn>
                <a:cxn ang="0">
                  <a:pos x="T2" y="T3"/>
                </a:cxn>
                <a:cxn ang="0">
                  <a:pos x="T4" y="T5"/>
                </a:cxn>
                <a:cxn ang="0">
                  <a:pos x="T6" y="T7"/>
                </a:cxn>
              </a:cxnLst>
              <a:rect l="0" t="0" r="r" b="b"/>
              <a:pathLst>
                <a:path w="1" h="2">
                  <a:moveTo>
                    <a:pt x="1" y="0"/>
                  </a:moveTo>
                  <a:cubicBezTo>
                    <a:pt x="1" y="0"/>
                    <a:pt x="1" y="1"/>
                    <a:pt x="1" y="1"/>
                  </a:cubicBezTo>
                  <a:cubicBezTo>
                    <a:pt x="0" y="1"/>
                    <a:pt x="0" y="1"/>
                    <a:pt x="0" y="1"/>
                  </a:cubicBezTo>
                  <a:cubicBezTo>
                    <a:pt x="1" y="1"/>
                    <a:pt x="1" y="2"/>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5" name="Freeform 376">
              <a:extLst>
                <a:ext uri="{FF2B5EF4-FFF2-40B4-BE49-F238E27FC236}">
                  <a16:creationId xmlns:a16="http://schemas.microsoft.com/office/drawing/2014/main" id="{1D5CD37C-5E4E-47CF-8F68-D7016EB7A934}"/>
                </a:ext>
              </a:extLst>
            </p:cNvPr>
            <p:cNvSpPr>
              <a:spLocks/>
            </p:cNvSpPr>
            <p:nvPr/>
          </p:nvSpPr>
          <p:spPr bwMode="auto">
            <a:xfrm>
              <a:off x="-2165352" y="1216026"/>
              <a:ext cx="7938" cy="3175"/>
            </a:xfrm>
            <a:custGeom>
              <a:avLst/>
              <a:gdLst>
                <a:gd name="T0" fmla="*/ 1 w 2"/>
                <a:gd name="T1" fmla="*/ 0 h 1"/>
                <a:gd name="T2" fmla="*/ 0 w 2"/>
                <a:gd name="T3" fmla="*/ 0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0" y="0"/>
                    <a:pt x="0" y="1"/>
                    <a:pt x="1" y="1"/>
                  </a:cubicBezTo>
                  <a:cubicBezTo>
                    <a:pt x="1" y="1"/>
                    <a:pt x="2" y="0"/>
                    <a:pt x="2" y="1"/>
                  </a:cubicBezTo>
                  <a:cubicBezTo>
                    <a:pt x="2"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6" name="Freeform 377">
              <a:extLst>
                <a:ext uri="{FF2B5EF4-FFF2-40B4-BE49-F238E27FC236}">
                  <a16:creationId xmlns:a16="http://schemas.microsoft.com/office/drawing/2014/main" id="{67556D8A-41BB-43B8-85E8-590FB3BF36E3}"/>
                </a:ext>
              </a:extLst>
            </p:cNvPr>
            <p:cNvSpPr>
              <a:spLocks/>
            </p:cNvSpPr>
            <p:nvPr/>
          </p:nvSpPr>
          <p:spPr bwMode="auto">
            <a:xfrm>
              <a:off x="-2227264" y="1227138"/>
              <a:ext cx="7938" cy="6350"/>
            </a:xfrm>
            <a:custGeom>
              <a:avLst/>
              <a:gdLst>
                <a:gd name="T0" fmla="*/ 1 w 2"/>
                <a:gd name="T1" fmla="*/ 1 h 2"/>
                <a:gd name="T2" fmla="*/ 0 w 2"/>
                <a:gd name="T3" fmla="*/ 1 h 2"/>
                <a:gd name="T4" fmla="*/ 0 w 2"/>
                <a:gd name="T5" fmla="*/ 1 h 2"/>
                <a:gd name="T6" fmla="*/ 0 w 2"/>
                <a:gd name="T7" fmla="*/ 1 h 2"/>
                <a:gd name="T8" fmla="*/ 1 w 2"/>
                <a:gd name="T9" fmla="*/ 2 h 2"/>
                <a:gd name="T10" fmla="*/ 1 w 2"/>
                <a:gd name="T11" fmla="*/ 1 h 2"/>
                <a:gd name="T12" fmla="*/ 1 w 2"/>
                <a:gd name="T13" fmla="*/ 1 h 2"/>
                <a:gd name="T14" fmla="*/ 1 w 2"/>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1"/>
                  </a:moveTo>
                  <a:cubicBezTo>
                    <a:pt x="1" y="1"/>
                    <a:pt x="1" y="1"/>
                    <a:pt x="0" y="1"/>
                  </a:cubicBezTo>
                  <a:cubicBezTo>
                    <a:pt x="0" y="0"/>
                    <a:pt x="0" y="1"/>
                    <a:pt x="0" y="1"/>
                  </a:cubicBezTo>
                  <a:cubicBezTo>
                    <a:pt x="0" y="1"/>
                    <a:pt x="0" y="1"/>
                    <a:pt x="0" y="1"/>
                  </a:cubicBezTo>
                  <a:cubicBezTo>
                    <a:pt x="0" y="2"/>
                    <a:pt x="1" y="2"/>
                    <a:pt x="1" y="2"/>
                  </a:cubicBezTo>
                  <a:cubicBezTo>
                    <a:pt x="1" y="2"/>
                    <a:pt x="1" y="1"/>
                    <a:pt x="1" y="1"/>
                  </a:cubicBezTo>
                  <a:cubicBezTo>
                    <a:pt x="1" y="1"/>
                    <a:pt x="2" y="1"/>
                    <a:pt x="1" y="1"/>
                  </a:cubicBezTo>
                  <a:cubicBezTo>
                    <a:pt x="1" y="0"/>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7" name="Freeform 378">
              <a:extLst>
                <a:ext uri="{FF2B5EF4-FFF2-40B4-BE49-F238E27FC236}">
                  <a16:creationId xmlns:a16="http://schemas.microsoft.com/office/drawing/2014/main" id="{57B3CFF9-ACAA-4886-9F09-A1D64CBFA4EC}"/>
                </a:ext>
              </a:extLst>
            </p:cNvPr>
            <p:cNvSpPr>
              <a:spLocks/>
            </p:cNvSpPr>
            <p:nvPr/>
          </p:nvSpPr>
          <p:spPr bwMode="auto">
            <a:xfrm>
              <a:off x="-2238377" y="1230313"/>
              <a:ext cx="11113" cy="3175"/>
            </a:xfrm>
            <a:custGeom>
              <a:avLst/>
              <a:gdLst>
                <a:gd name="T0" fmla="*/ 3 w 3"/>
                <a:gd name="T1" fmla="*/ 0 h 1"/>
                <a:gd name="T2" fmla="*/ 2 w 3"/>
                <a:gd name="T3" fmla="*/ 0 h 1"/>
                <a:gd name="T4" fmla="*/ 1 w 3"/>
                <a:gd name="T5" fmla="*/ 0 h 1"/>
                <a:gd name="T6" fmla="*/ 1 w 3"/>
                <a:gd name="T7" fmla="*/ 0 h 1"/>
                <a:gd name="T8" fmla="*/ 1 w 3"/>
                <a:gd name="T9" fmla="*/ 0 h 1"/>
                <a:gd name="T10" fmla="*/ 2 w 3"/>
                <a:gd name="T11" fmla="*/ 1 h 1"/>
                <a:gd name="T12" fmla="*/ 2 w 3"/>
                <a:gd name="T13" fmla="*/ 1 h 1"/>
                <a:gd name="T14" fmla="*/ 3 w 3"/>
                <a:gd name="T15" fmla="*/ 0 h 1"/>
                <a:gd name="T16" fmla="*/ 3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3" y="0"/>
                  </a:moveTo>
                  <a:cubicBezTo>
                    <a:pt x="3" y="0"/>
                    <a:pt x="2" y="0"/>
                    <a:pt x="2" y="0"/>
                  </a:cubicBezTo>
                  <a:cubicBezTo>
                    <a:pt x="1" y="0"/>
                    <a:pt x="1" y="0"/>
                    <a:pt x="1" y="0"/>
                  </a:cubicBezTo>
                  <a:cubicBezTo>
                    <a:pt x="1" y="0"/>
                    <a:pt x="0" y="0"/>
                    <a:pt x="1" y="0"/>
                  </a:cubicBezTo>
                  <a:cubicBezTo>
                    <a:pt x="1" y="0"/>
                    <a:pt x="1" y="0"/>
                    <a:pt x="1" y="0"/>
                  </a:cubicBezTo>
                  <a:cubicBezTo>
                    <a:pt x="1" y="0"/>
                    <a:pt x="2" y="1"/>
                    <a:pt x="2" y="1"/>
                  </a:cubicBezTo>
                  <a:cubicBezTo>
                    <a:pt x="2" y="1"/>
                    <a:pt x="2" y="1"/>
                    <a:pt x="2" y="1"/>
                  </a:cubicBezTo>
                  <a:cubicBezTo>
                    <a:pt x="2" y="1"/>
                    <a:pt x="2" y="0"/>
                    <a:pt x="3" y="0"/>
                  </a:cubicBezTo>
                  <a:cubicBezTo>
                    <a:pt x="3" y="0"/>
                    <a:pt x="3"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8" name="Freeform 379">
              <a:extLst>
                <a:ext uri="{FF2B5EF4-FFF2-40B4-BE49-F238E27FC236}">
                  <a16:creationId xmlns:a16="http://schemas.microsoft.com/office/drawing/2014/main" id="{6BEEDD22-9DAD-434E-BAAC-8E1B3E7347F0}"/>
                </a:ext>
              </a:extLst>
            </p:cNvPr>
            <p:cNvSpPr>
              <a:spLocks/>
            </p:cNvSpPr>
            <p:nvPr/>
          </p:nvSpPr>
          <p:spPr bwMode="auto">
            <a:xfrm>
              <a:off x="-2241552" y="1230313"/>
              <a:ext cx="7938" cy="3175"/>
            </a:xfrm>
            <a:custGeom>
              <a:avLst/>
              <a:gdLst>
                <a:gd name="T0" fmla="*/ 2 w 2"/>
                <a:gd name="T1" fmla="*/ 0 h 1"/>
                <a:gd name="T2" fmla="*/ 1 w 2"/>
                <a:gd name="T3" fmla="*/ 0 h 1"/>
                <a:gd name="T4" fmla="*/ 1 w 2"/>
                <a:gd name="T5" fmla="*/ 1 h 1"/>
                <a:gd name="T6" fmla="*/ 1 w 2"/>
                <a:gd name="T7" fmla="*/ 1 h 1"/>
                <a:gd name="T8" fmla="*/ 2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cubicBezTo>
                    <a:pt x="2" y="0"/>
                    <a:pt x="2" y="0"/>
                    <a:pt x="1" y="0"/>
                  </a:cubicBezTo>
                  <a:cubicBezTo>
                    <a:pt x="1" y="0"/>
                    <a:pt x="0" y="0"/>
                    <a:pt x="1" y="1"/>
                  </a:cubicBezTo>
                  <a:cubicBezTo>
                    <a:pt x="1" y="1"/>
                    <a:pt x="1" y="1"/>
                    <a:pt x="1" y="1"/>
                  </a:cubicBezTo>
                  <a:cubicBezTo>
                    <a:pt x="1" y="1"/>
                    <a:pt x="1" y="1"/>
                    <a:pt x="2" y="1"/>
                  </a:cubicBezTo>
                  <a:cubicBezTo>
                    <a:pt x="2" y="1"/>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9" name="Freeform 380">
              <a:extLst>
                <a:ext uri="{FF2B5EF4-FFF2-40B4-BE49-F238E27FC236}">
                  <a16:creationId xmlns:a16="http://schemas.microsoft.com/office/drawing/2014/main" id="{E382DBB5-FC2E-4262-B758-835AE1506C3C}"/>
                </a:ext>
              </a:extLst>
            </p:cNvPr>
            <p:cNvSpPr>
              <a:spLocks/>
            </p:cNvSpPr>
            <p:nvPr/>
          </p:nvSpPr>
          <p:spPr bwMode="auto">
            <a:xfrm>
              <a:off x="-2244727" y="1233488"/>
              <a:ext cx="3175"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1" y="0"/>
                    <a:pt x="1" y="0"/>
                  </a:cubicBezTo>
                  <a:cubicBezTo>
                    <a:pt x="1" y="0"/>
                    <a:pt x="1" y="0"/>
                    <a:pt x="1" y="0"/>
                  </a:cubicBezTo>
                  <a:cubicBezTo>
                    <a:pt x="0" y="0"/>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0" name="Freeform 381">
              <a:extLst>
                <a:ext uri="{FF2B5EF4-FFF2-40B4-BE49-F238E27FC236}">
                  <a16:creationId xmlns:a16="http://schemas.microsoft.com/office/drawing/2014/main" id="{9097DDD6-923B-4EED-9496-13C35CDB9967}"/>
                </a:ext>
              </a:extLst>
            </p:cNvPr>
            <p:cNvSpPr>
              <a:spLocks/>
            </p:cNvSpPr>
            <p:nvPr/>
          </p:nvSpPr>
          <p:spPr bwMode="auto">
            <a:xfrm>
              <a:off x="-2249489" y="1233488"/>
              <a:ext cx="4763"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1" name="Freeform 382">
              <a:extLst>
                <a:ext uri="{FF2B5EF4-FFF2-40B4-BE49-F238E27FC236}">
                  <a16:creationId xmlns:a16="http://schemas.microsoft.com/office/drawing/2014/main" id="{9B589299-F5BB-49F2-AC29-9C4CB5D89E7B}"/>
                </a:ext>
              </a:extLst>
            </p:cNvPr>
            <p:cNvSpPr>
              <a:spLocks/>
            </p:cNvSpPr>
            <p:nvPr/>
          </p:nvSpPr>
          <p:spPr bwMode="auto">
            <a:xfrm>
              <a:off x="-2260602" y="1230313"/>
              <a:ext cx="11113" cy="7938"/>
            </a:xfrm>
            <a:custGeom>
              <a:avLst/>
              <a:gdLst>
                <a:gd name="T0" fmla="*/ 3 w 3"/>
                <a:gd name="T1" fmla="*/ 1 h 2"/>
                <a:gd name="T2" fmla="*/ 3 w 3"/>
                <a:gd name="T3" fmla="*/ 2 h 2"/>
                <a:gd name="T4" fmla="*/ 2 w 3"/>
                <a:gd name="T5" fmla="*/ 2 h 2"/>
                <a:gd name="T6" fmla="*/ 1 w 3"/>
                <a:gd name="T7" fmla="*/ 2 h 2"/>
                <a:gd name="T8" fmla="*/ 1 w 3"/>
                <a:gd name="T9" fmla="*/ 2 h 2"/>
                <a:gd name="T10" fmla="*/ 1 w 3"/>
                <a:gd name="T11" fmla="*/ 2 h 2"/>
                <a:gd name="T12" fmla="*/ 1 w 3"/>
                <a:gd name="T13" fmla="*/ 2 h 2"/>
                <a:gd name="T14" fmla="*/ 1 w 3"/>
                <a:gd name="T15" fmla="*/ 2 h 2"/>
                <a:gd name="T16" fmla="*/ 2 w 3"/>
                <a:gd name="T17" fmla="*/ 2 h 2"/>
                <a:gd name="T18" fmla="*/ 2 w 3"/>
                <a:gd name="T19" fmla="*/ 1 h 2"/>
                <a:gd name="T20" fmla="*/ 2 w 3"/>
                <a:gd name="T21" fmla="*/ 1 h 2"/>
                <a:gd name="T22" fmla="*/ 2 w 3"/>
                <a:gd name="T23" fmla="*/ 1 h 2"/>
                <a:gd name="T24" fmla="*/ 3 w 3"/>
                <a:gd name="T25" fmla="*/ 1 h 2"/>
                <a:gd name="T26" fmla="*/ 3 w 3"/>
                <a:gd name="T27" fmla="*/ 1 h 2"/>
                <a:gd name="T28" fmla="*/ 3 w 3"/>
                <a:gd name="T2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3" y="1"/>
                  </a:moveTo>
                  <a:cubicBezTo>
                    <a:pt x="3" y="1"/>
                    <a:pt x="3" y="2"/>
                    <a:pt x="3" y="2"/>
                  </a:cubicBezTo>
                  <a:cubicBezTo>
                    <a:pt x="2" y="2"/>
                    <a:pt x="2" y="2"/>
                    <a:pt x="2" y="2"/>
                  </a:cubicBezTo>
                  <a:cubicBezTo>
                    <a:pt x="2" y="2"/>
                    <a:pt x="2" y="2"/>
                    <a:pt x="1" y="2"/>
                  </a:cubicBezTo>
                  <a:cubicBezTo>
                    <a:pt x="1" y="2"/>
                    <a:pt x="1" y="2"/>
                    <a:pt x="1" y="2"/>
                  </a:cubicBezTo>
                  <a:cubicBezTo>
                    <a:pt x="1" y="2"/>
                    <a:pt x="0" y="2"/>
                    <a:pt x="1" y="2"/>
                  </a:cubicBezTo>
                  <a:cubicBezTo>
                    <a:pt x="1" y="2"/>
                    <a:pt x="1" y="2"/>
                    <a:pt x="1" y="2"/>
                  </a:cubicBezTo>
                  <a:cubicBezTo>
                    <a:pt x="1" y="2"/>
                    <a:pt x="1" y="2"/>
                    <a:pt x="1" y="2"/>
                  </a:cubicBezTo>
                  <a:cubicBezTo>
                    <a:pt x="1" y="2"/>
                    <a:pt x="2" y="2"/>
                    <a:pt x="2" y="2"/>
                  </a:cubicBezTo>
                  <a:cubicBezTo>
                    <a:pt x="2" y="1"/>
                    <a:pt x="1" y="1"/>
                    <a:pt x="2" y="1"/>
                  </a:cubicBezTo>
                  <a:cubicBezTo>
                    <a:pt x="2" y="1"/>
                    <a:pt x="2" y="1"/>
                    <a:pt x="2" y="1"/>
                  </a:cubicBezTo>
                  <a:cubicBezTo>
                    <a:pt x="2" y="1"/>
                    <a:pt x="1" y="1"/>
                    <a:pt x="2" y="1"/>
                  </a:cubicBezTo>
                  <a:cubicBezTo>
                    <a:pt x="2" y="0"/>
                    <a:pt x="3" y="0"/>
                    <a:pt x="3" y="1"/>
                  </a:cubicBezTo>
                  <a:cubicBezTo>
                    <a:pt x="3" y="1"/>
                    <a:pt x="3" y="1"/>
                    <a:pt x="3" y="1"/>
                  </a:cubicBezTo>
                  <a:cubicBezTo>
                    <a:pt x="3"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2" name="Freeform 383">
              <a:extLst>
                <a:ext uri="{FF2B5EF4-FFF2-40B4-BE49-F238E27FC236}">
                  <a16:creationId xmlns:a16="http://schemas.microsoft.com/office/drawing/2014/main" id="{0C514DF2-2996-41E0-A8BE-7AE991071C06}"/>
                </a:ext>
              </a:extLst>
            </p:cNvPr>
            <p:cNvSpPr>
              <a:spLocks/>
            </p:cNvSpPr>
            <p:nvPr/>
          </p:nvSpPr>
          <p:spPr bwMode="auto">
            <a:xfrm>
              <a:off x="-2270127" y="1233488"/>
              <a:ext cx="14288" cy="4763"/>
            </a:xfrm>
            <a:custGeom>
              <a:avLst/>
              <a:gdLst>
                <a:gd name="T0" fmla="*/ 3 w 4"/>
                <a:gd name="T1" fmla="*/ 0 h 1"/>
                <a:gd name="T2" fmla="*/ 3 w 4"/>
                <a:gd name="T3" fmla="*/ 1 h 1"/>
                <a:gd name="T4" fmla="*/ 2 w 4"/>
                <a:gd name="T5" fmla="*/ 1 h 1"/>
                <a:gd name="T6" fmla="*/ 1 w 4"/>
                <a:gd name="T7" fmla="*/ 1 h 1"/>
                <a:gd name="T8" fmla="*/ 1 w 4"/>
                <a:gd name="T9" fmla="*/ 1 h 1"/>
                <a:gd name="T10" fmla="*/ 2 w 4"/>
                <a:gd name="T11" fmla="*/ 1 h 1"/>
                <a:gd name="T12" fmla="*/ 3 w 4"/>
                <a:gd name="T13" fmla="*/ 0 h 1"/>
                <a:gd name="T14" fmla="*/ 3 w 4"/>
                <a:gd name="T15" fmla="*/ 0 h 1"/>
                <a:gd name="T16" fmla="*/ 3 w 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
                  <a:moveTo>
                    <a:pt x="3" y="0"/>
                  </a:moveTo>
                  <a:cubicBezTo>
                    <a:pt x="3" y="0"/>
                    <a:pt x="3" y="1"/>
                    <a:pt x="3" y="1"/>
                  </a:cubicBezTo>
                  <a:cubicBezTo>
                    <a:pt x="2" y="1"/>
                    <a:pt x="2" y="1"/>
                    <a:pt x="2" y="1"/>
                  </a:cubicBezTo>
                  <a:cubicBezTo>
                    <a:pt x="2" y="1"/>
                    <a:pt x="1" y="1"/>
                    <a:pt x="1" y="1"/>
                  </a:cubicBezTo>
                  <a:cubicBezTo>
                    <a:pt x="1" y="1"/>
                    <a:pt x="0" y="1"/>
                    <a:pt x="1" y="1"/>
                  </a:cubicBezTo>
                  <a:cubicBezTo>
                    <a:pt x="1" y="1"/>
                    <a:pt x="1" y="1"/>
                    <a:pt x="2" y="1"/>
                  </a:cubicBezTo>
                  <a:cubicBezTo>
                    <a:pt x="2" y="0"/>
                    <a:pt x="2" y="0"/>
                    <a:pt x="3" y="0"/>
                  </a:cubicBezTo>
                  <a:cubicBezTo>
                    <a:pt x="3" y="0"/>
                    <a:pt x="3" y="0"/>
                    <a:pt x="3" y="0"/>
                  </a:cubicBezTo>
                  <a:cubicBezTo>
                    <a:pt x="3" y="0"/>
                    <a:pt x="4"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3" name="Freeform 384">
              <a:extLst>
                <a:ext uri="{FF2B5EF4-FFF2-40B4-BE49-F238E27FC236}">
                  <a16:creationId xmlns:a16="http://schemas.microsoft.com/office/drawing/2014/main" id="{AD5163CB-C505-4406-958D-574620E7F316}"/>
                </a:ext>
              </a:extLst>
            </p:cNvPr>
            <p:cNvSpPr>
              <a:spLocks/>
            </p:cNvSpPr>
            <p:nvPr/>
          </p:nvSpPr>
          <p:spPr bwMode="auto">
            <a:xfrm>
              <a:off x="-2274889" y="1238251"/>
              <a:ext cx="4763" cy="3175"/>
            </a:xfrm>
            <a:custGeom>
              <a:avLst/>
              <a:gdLst>
                <a:gd name="T0" fmla="*/ 0 w 1"/>
                <a:gd name="T1" fmla="*/ 0 h 1"/>
                <a:gd name="T2" fmla="*/ 0 w 1"/>
                <a:gd name="T3" fmla="*/ 0 h 1"/>
                <a:gd name="T4" fmla="*/ 1 w 1"/>
                <a:gd name="T5" fmla="*/ 0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0"/>
                  </a:cubicBezTo>
                  <a:cubicBezTo>
                    <a:pt x="0" y="0"/>
                    <a:pt x="1" y="0"/>
                    <a:pt x="1" y="0"/>
                  </a:cubicBezTo>
                  <a:cubicBezTo>
                    <a:pt x="1" y="1"/>
                    <a:pt x="1" y="1"/>
                    <a:pt x="1" y="1"/>
                  </a:cubicBez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4" name="Freeform 385">
              <a:extLst>
                <a:ext uri="{FF2B5EF4-FFF2-40B4-BE49-F238E27FC236}">
                  <a16:creationId xmlns:a16="http://schemas.microsoft.com/office/drawing/2014/main" id="{7BEDA457-5684-4E90-B3B6-F3413030B1AE}"/>
                </a:ext>
              </a:extLst>
            </p:cNvPr>
            <p:cNvSpPr>
              <a:spLocks/>
            </p:cNvSpPr>
            <p:nvPr/>
          </p:nvSpPr>
          <p:spPr bwMode="auto">
            <a:xfrm>
              <a:off x="-2281239" y="1238251"/>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5" name="Freeform 386">
              <a:extLst>
                <a:ext uri="{FF2B5EF4-FFF2-40B4-BE49-F238E27FC236}">
                  <a16:creationId xmlns:a16="http://schemas.microsoft.com/office/drawing/2014/main" id="{E012964A-C6AF-4BFF-A3E3-2033A9B49B12}"/>
                </a:ext>
              </a:extLst>
            </p:cNvPr>
            <p:cNvSpPr>
              <a:spLocks/>
            </p:cNvSpPr>
            <p:nvPr/>
          </p:nvSpPr>
          <p:spPr bwMode="auto">
            <a:xfrm>
              <a:off x="-2292352" y="1233488"/>
              <a:ext cx="3175" cy="476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1" y="1"/>
                    <a:pt x="1" y="1"/>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6" name="Freeform 387">
              <a:extLst>
                <a:ext uri="{FF2B5EF4-FFF2-40B4-BE49-F238E27FC236}">
                  <a16:creationId xmlns:a16="http://schemas.microsoft.com/office/drawing/2014/main" id="{4F07CC72-E75C-42A0-B9ED-0A5B66398B5F}"/>
                </a:ext>
              </a:extLst>
            </p:cNvPr>
            <p:cNvSpPr>
              <a:spLocks/>
            </p:cNvSpPr>
            <p:nvPr/>
          </p:nvSpPr>
          <p:spPr bwMode="auto">
            <a:xfrm>
              <a:off x="-2300289" y="1233488"/>
              <a:ext cx="7938" cy="4763"/>
            </a:xfrm>
            <a:custGeom>
              <a:avLst/>
              <a:gdLst>
                <a:gd name="T0" fmla="*/ 1 w 2"/>
                <a:gd name="T1" fmla="*/ 0 h 1"/>
                <a:gd name="T2" fmla="*/ 1 w 2"/>
                <a:gd name="T3" fmla="*/ 1 h 1"/>
                <a:gd name="T4" fmla="*/ 0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2" y="1"/>
                    <a:pt x="1" y="1"/>
                  </a:cubicBezTo>
                  <a:cubicBezTo>
                    <a:pt x="1"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7" name="Freeform 388">
              <a:extLst>
                <a:ext uri="{FF2B5EF4-FFF2-40B4-BE49-F238E27FC236}">
                  <a16:creationId xmlns:a16="http://schemas.microsoft.com/office/drawing/2014/main" id="{1271F017-80AB-4452-8943-A61F44E1F7E9}"/>
                </a:ext>
              </a:extLst>
            </p:cNvPr>
            <p:cNvSpPr>
              <a:spLocks/>
            </p:cNvSpPr>
            <p:nvPr/>
          </p:nvSpPr>
          <p:spPr bwMode="auto">
            <a:xfrm>
              <a:off x="-2306639" y="1227138"/>
              <a:ext cx="11113" cy="3175"/>
            </a:xfrm>
            <a:custGeom>
              <a:avLst/>
              <a:gdLst>
                <a:gd name="T0" fmla="*/ 0 w 3"/>
                <a:gd name="T1" fmla="*/ 1 h 1"/>
                <a:gd name="T2" fmla="*/ 1 w 3"/>
                <a:gd name="T3" fmla="*/ 1 h 1"/>
                <a:gd name="T4" fmla="*/ 1 w 3"/>
                <a:gd name="T5" fmla="*/ 1 h 1"/>
                <a:gd name="T6" fmla="*/ 2 w 3"/>
                <a:gd name="T7" fmla="*/ 1 h 1"/>
                <a:gd name="T8" fmla="*/ 2 w 3"/>
                <a:gd name="T9" fmla="*/ 1 h 1"/>
                <a:gd name="T10" fmla="*/ 3 w 3"/>
                <a:gd name="T11" fmla="*/ 1 h 1"/>
                <a:gd name="T12" fmla="*/ 2 w 3"/>
                <a:gd name="T13" fmla="*/ 1 h 1"/>
                <a:gd name="T14" fmla="*/ 2 w 3"/>
                <a:gd name="T15" fmla="*/ 1 h 1"/>
                <a:gd name="T16" fmla="*/ 1 w 3"/>
                <a:gd name="T17" fmla="*/ 1 h 1"/>
                <a:gd name="T18" fmla="*/ 1 w 3"/>
                <a:gd name="T19" fmla="*/ 0 h 1"/>
                <a:gd name="T20" fmla="*/ 0 w 3"/>
                <a:gd name="T21"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
                  <a:moveTo>
                    <a:pt x="0" y="1"/>
                  </a:moveTo>
                  <a:cubicBezTo>
                    <a:pt x="0" y="1"/>
                    <a:pt x="1" y="1"/>
                    <a:pt x="1" y="1"/>
                  </a:cubicBezTo>
                  <a:cubicBezTo>
                    <a:pt x="1" y="1"/>
                    <a:pt x="1" y="1"/>
                    <a:pt x="1" y="1"/>
                  </a:cubicBezTo>
                  <a:cubicBezTo>
                    <a:pt x="2" y="1"/>
                    <a:pt x="2" y="1"/>
                    <a:pt x="2" y="1"/>
                  </a:cubicBezTo>
                  <a:cubicBezTo>
                    <a:pt x="2" y="1"/>
                    <a:pt x="2" y="1"/>
                    <a:pt x="2" y="1"/>
                  </a:cubicBezTo>
                  <a:cubicBezTo>
                    <a:pt x="3" y="1"/>
                    <a:pt x="3" y="1"/>
                    <a:pt x="3" y="1"/>
                  </a:cubicBezTo>
                  <a:cubicBezTo>
                    <a:pt x="3" y="1"/>
                    <a:pt x="2" y="0"/>
                    <a:pt x="2" y="1"/>
                  </a:cubicBezTo>
                  <a:cubicBezTo>
                    <a:pt x="2" y="1"/>
                    <a:pt x="2" y="1"/>
                    <a:pt x="2" y="1"/>
                  </a:cubicBezTo>
                  <a:cubicBezTo>
                    <a:pt x="1" y="1"/>
                    <a:pt x="1" y="1"/>
                    <a:pt x="1" y="1"/>
                  </a:cubicBezTo>
                  <a:cubicBezTo>
                    <a:pt x="1" y="0"/>
                    <a:pt x="1" y="0"/>
                    <a:pt x="1" y="0"/>
                  </a:cubicBezTo>
                  <a:cubicBezTo>
                    <a:pt x="1" y="0"/>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8" name="Freeform 389">
              <a:extLst>
                <a:ext uri="{FF2B5EF4-FFF2-40B4-BE49-F238E27FC236}">
                  <a16:creationId xmlns:a16="http://schemas.microsoft.com/office/drawing/2014/main" id="{C73D0D21-68B4-4D06-BAFB-423702C3F193}"/>
                </a:ext>
              </a:extLst>
            </p:cNvPr>
            <p:cNvSpPr>
              <a:spLocks/>
            </p:cNvSpPr>
            <p:nvPr/>
          </p:nvSpPr>
          <p:spPr bwMode="auto">
            <a:xfrm>
              <a:off x="-2311402" y="1223963"/>
              <a:ext cx="4763" cy="3175"/>
            </a:xfrm>
            <a:custGeom>
              <a:avLst/>
              <a:gdLst>
                <a:gd name="T0" fmla="*/ 0 w 1"/>
                <a:gd name="T1" fmla="*/ 1 h 1"/>
                <a:gd name="T2" fmla="*/ 0 w 1"/>
                <a:gd name="T3" fmla="*/ 1 h 1"/>
                <a:gd name="T4" fmla="*/ 0 w 1"/>
                <a:gd name="T5" fmla="*/ 1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1"/>
                    <a:pt x="0" y="1"/>
                  </a:cubicBezTo>
                  <a:cubicBezTo>
                    <a:pt x="0" y="1"/>
                    <a:pt x="1"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9" name="Freeform 390">
              <a:extLst>
                <a:ext uri="{FF2B5EF4-FFF2-40B4-BE49-F238E27FC236}">
                  <a16:creationId xmlns:a16="http://schemas.microsoft.com/office/drawing/2014/main" id="{1CC37CF9-5AB3-4ED8-9627-8A62D8E1409D}"/>
                </a:ext>
              </a:extLst>
            </p:cNvPr>
            <p:cNvSpPr>
              <a:spLocks/>
            </p:cNvSpPr>
            <p:nvPr/>
          </p:nvSpPr>
          <p:spPr bwMode="auto">
            <a:xfrm>
              <a:off x="-2317752" y="1223963"/>
              <a:ext cx="3175" cy="3175"/>
            </a:xfrm>
            <a:custGeom>
              <a:avLst/>
              <a:gdLst>
                <a:gd name="T0" fmla="*/ 1 w 1"/>
                <a:gd name="T1" fmla="*/ 0 h 1"/>
                <a:gd name="T2" fmla="*/ 1 w 1"/>
                <a:gd name="T3" fmla="*/ 1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1"/>
                    <a:pt x="1" y="1"/>
                    <a:pt x="1" y="1"/>
                  </a:cubicBezTo>
                  <a:cubicBezTo>
                    <a:pt x="0" y="1"/>
                    <a:pt x="0" y="1"/>
                    <a:pt x="0" y="1"/>
                  </a:cubicBezTo>
                  <a:cubicBezTo>
                    <a:pt x="0" y="1"/>
                    <a:pt x="1"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0" name="Freeform 391">
              <a:extLst>
                <a:ext uri="{FF2B5EF4-FFF2-40B4-BE49-F238E27FC236}">
                  <a16:creationId xmlns:a16="http://schemas.microsoft.com/office/drawing/2014/main" id="{3309C0F8-170F-47AF-AB38-02C52D93BB5E}"/>
                </a:ext>
              </a:extLst>
            </p:cNvPr>
            <p:cNvSpPr>
              <a:spLocks/>
            </p:cNvSpPr>
            <p:nvPr/>
          </p:nvSpPr>
          <p:spPr bwMode="auto">
            <a:xfrm>
              <a:off x="-2317752" y="1223963"/>
              <a:ext cx="3175" cy="0"/>
            </a:xfrm>
            <a:custGeom>
              <a:avLst/>
              <a:gdLst>
                <a:gd name="T0" fmla="*/ 0 w 2"/>
                <a:gd name="T1" fmla="*/ 0 w 2"/>
                <a:gd name="T2" fmla="*/ 0 w 2"/>
                <a:gd name="T3" fmla="*/ 2 w 2"/>
                <a:gd name="T4" fmla="*/ 0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0" y="0"/>
                  </a:lnTo>
                  <a:lnTo>
                    <a:pt x="0" y="0"/>
                  </a:lnTo>
                  <a:lnTo>
                    <a:pt x="2" y="0"/>
                  </a:lnTo>
                  <a:lnTo>
                    <a:pt x="0" y="0"/>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1" name="Freeform 392">
              <a:extLst>
                <a:ext uri="{FF2B5EF4-FFF2-40B4-BE49-F238E27FC236}">
                  <a16:creationId xmlns:a16="http://schemas.microsoft.com/office/drawing/2014/main" id="{B701BA99-DEA6-45EF-9890-7863FEDDC8A3}"/>
                </a:ext>
              </a:extLst>
            </p:cNvPr>
            <p:cNvSpPr>
              <a:spLocks/>
            </p:cNvSpPr>
            <p:nvPr/>
          </p:nvSpPr>
          <p:spPr bwMode="auto">
            <a:xfrm>
              <a:off x="-2325689" y="1219201"/>
              <a:ext cx="7938" cy="4763"/>
            </a:xfrm>
            <a:custGeom>
              <a:avLst/>
              <a:gdLst>
                <a:gd name="T0" fmla="*/ 1 w 2"/>
                <a:gd name="T1" fmla="*/ 0 h 1"/>
                <a:gd name="T2" fmla="*/ 1 w 2"/>
                <a:gd name="T3" fmla="*/ 0 h 1"/>
                <a:gd name="T4" fmla="*/ 1 w 2"/>
                <a:gd name="T5" fmla="*/ 0 h 1"/>
                <a:gd name="T6" fmla="*/ 1 w 2"/>
                <a:gd name="T7" fmla="*/ 1 h 1"/>
                <a:gd name="T8" fmla="*/ 1 w 2"/>
                <a:gd name="T9" fmla="*/ 1 h 1"/>
                <a:gd name="T10" fmla="*/ 2 w 2"/>
                <a:gd name="T11" fmla="*/ 1 h 1"/>
                <a:gd name="T12" fmla="*/ 1 w 2"/>
                <a:gd name="T13" fmla="*/ 1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1" y="0"/>
                    <a:pt x="1" y="0"/>
                  </a:cubicBezTo>
                  <a:cubicBezTo>
                    <a:pt x="1" y="0"/>
                    <a:pt x="1" y="0"/>
                    <a:pt x="1" y="0"/>
                  </a:cubicBezTo>
                  <a:cubicBezTo>
                    <a:pt x="1" y="0"/>
                    <a:pt x="0" y="1"/>
                    <a:pt x="1" y="1"/>
                  </a:cubicBezTo>
                  <a:cubicBezTo>
                    <a:pt x="1" y="1"/>
                    <a:pt x="1" y="1"/>
                    <a:pt x="1" y="1"/>
                  </a:cubicBezTo>
                  <a:cubicBezTo>
                    <a:pt x="2" y="1"/>
                    <a:pt x="2" y="1"/>
                    <a:pt x="2" y="1"/>
                  </a:cubicBezTo>
                  <a:cubicBezTo>
                    <a:pt x="1" y="1"/>
                    <a:pt x="1" y="1"/>
                    <a:pt x="1" y="1"/>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2" name="Freeform 393">
              <a:extLst>
                <a:ext uri="{FF2B5EF4-FFF2-40B4-BE49-F238E27FC236}">
                  <a16:creationId xmlns:a16="http://schemas.microsoft.com/office/drawing/2014/main" id="{230096A2-1415-4B9C-A73A-0FDB9AD7AF39}"/>
                </a:ext>
              </a:extLst>
            </p:cNvPr>
            <p:cNvSpPr>
              <a:spLocks/>
            </p:cNvSpPr>
            <p:nvPr/>
          </p:nvSpPr>
          <p:spPr bwMode="auto">
            <a:xfrm>
              <a:off x="-2332039" y="1208088"/>
              <a:ext cx="3175" cy="4763"/>
            </a:xfrm>
            <a:custGeom>
              <a:avLst/>
              <a:gdLst>
                <a:gd name="T0" fmla="*/ 0 w 1"/>
                <a:gd name="T1" fmla="*/ 1 h 1"/>
                <a:gd name="T2" fmla="*/ 0 w 1"/>
                <a:gd name="T3" fmla="*/ 1 h 1"/>
                <a:gd name="T4" fmla="*/ 1 w 1"/>
                <a:gd name="T5" fmla="*/ 1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0" y="1"/>
                  </a:cubicBezTo>
                  <a:cubicBezTo>
                    <a:pt x="1" y="1"/>
                    <a:pt x="1" y="1"/>
                    <a:pt x="1" y="1"/>
                  </a:cubicBezTo>
                  <a:cubicBezTo>
                    <a:pt x="0" y="0"/>
                    <a:pt x="0" y="0"/>
                    <a:pt x="0" y="0"/>
                  </a:cubicBezTo>
                  <a:lnTo>
                    <a:pt x="0"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3" name="Freeform 394">
              <a:extLst>
                <a:ext uri="{FF2B5EF4-FFF2-40B4-BE49-F238E27FC236}">
                  <a16:creationId xmlns:a16="http://schemas.microsoft.com/office/drawing/2014/main" id="{81569917-78F8-427F-B67D-9BA0B8EF0114}"/>
                </a:ext>
              </a:extLst>
            </p:cNvPr>
            <p:cNvSpPr>
              <a:spLocks/>
            </p:cNvSpPr>
            <p:nvPr/>
          </p:nvSpPr>
          <p:spPr bwMode="auto">
            <a:xfrm>
              <a:off x="-2339977" y="1208088"/>
              <a:ext cx="3175" cy="7938"/>
            </a:xfrm>
            <a:custGeom>
              <a:avLst/>
              <a:gdLst>
                <a:gd name="T0" fmla="*/ 0 w 2"/>
                <a:gd name="T1" fmla="*/ 0 h 5"/>
                <a:gd name="T2" fmla="*/ 2 w 2"/>
                <a:gd name="T3" fmla="*/ 5 h 5"/>
                <a:gd name="T4" fmla="*/ 2 w 2"/>
                <a:gd name="T5" fmla="*/ 5 h 5"/>
                <a:gd name="T6" fmla="*/ 0 w 2"/>
                <a:gd name="T7" fmla="*/ 0 h 5"/>
                <a:gd name="T8" fmla="*/ 0 w 2"/>
                <a:gd name="T9" fmla="*/ 0 h 5"/>
              </a:gdLst>
              <a:ahLst/>
              <a:cxnLst>
                <a:cxn ang="0">
                  <a:pos x="T0" y="T1"/>
                </a:cxn>
                <a:cxn ang="0">
                  <a:pos x="T2" y="T3"/>
                </a:cxn>
                <a:cxn ang="0">
                  <a:pos x="T4" y="T5"/>
                </a:cxn>
                <a:cxn ang="0">
                  <a:pos x="T6" y="T7"/>
                </a:cxn>
                <a:cxn ang="0">
                  <a:pos x="T8" y="T9"/>
                </a:cxn>
              </a:cxnLst>
              <a:rect l="0" t="0" r="r" b="b"/>
              <a:pathLst>
                <a:path w="2" h="5">
                  <a:moveTo>
                    <a:pt x="0" y="0"/>
                  </a:moveTo>
                  <a:lnTo>
                    <a:pt x="2" y="5"/>
                  </a:lnTo>
                  <a:lnTo>
                    <a:pt x="2" y="5"/>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4" name="Freeform 395">
              <a:extLst>
                <a:ext uri="{FF2B5EF4-FFF2-40B4-BE49-F238E27FC236}">
                  <a16:creationId xmlns:a16="http://schemas.microsoft.com/office/drawing/2014/main" id="{2941DBA0-6564-47F7-820B-0D32EDFF6886}"/>
                </a:ext>
              </a:extLst>
            </p:cNvPr>
            <p:cNvSpPr>
              <a:spLocks/>
            </p:cNvSpPr>
            <p:nvPr/>
          </p:nvSpPr>
          <p:spPr bwMode="auto">
            <a:xfrm>
              <a:off x="-2347914" y="1201738"/>
              <a:ext cx="7938" cy="3175"/>
            </a:xfrm>
            <a:custGeom>
              <a:avLst/>
              <a:gdLst>
                <a:gd name="T0" fmla="*/ 1 w 2"/>
                <a:gd name="T1" fmla="*/ 0 h 1"/>
                <a:gd name="T2" fmla="*/ 1 w 2"/>
                <a:gd name="T3" fmla="*/ 1 h 1"/>
                <a:gd name="T4" fmla="*/ 2 w 2"/>
                <a:gd name="T5" fmla="*/ 1 h 1"/>
                <a:gd name="T6" fmla="*/ 2 w 2"/>
                <a:gd name="T7" fmla="*/ 0 h 1"/>
                <a:gd name="T8" fmla="*/ 2 w 2"/>
                <a:gd name="T9" fmla="*/ 0 h 1"/>
                <a:gd name="T10" fmla="*/ 0 w 2"/>
                <a:gd name="T11" fmla="*/ 0 h 1"/>
                <a:gd name="T12" fmla="*/ 1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1" y="0"/>
                  </a:moveTo>
                  <a:cubicBezTo>
                    <a:pt x="1" y="0"/>
                    <a:pt x="1" y="1"/>
                    <a:pt x="1" y="1"/>
                  </a:cubicBezTo>
                  <a:cubicBezTo>
                    <a:pt x="2" y="1"/>
                    <a:pt x="2" y="1"/>
                    <a:pt x="2" y="1"/>
                  </a:cubicBezTo>
                  <a:cubicBezTo>
                    <a:pt x="2" y="0"/>
                    <a:pt x="2" y="0"/>
                    <a:pt x="2" y="0"/>
                  </a:cubicBezTo>
                  <a:cubicBezTo>
                    <a:pt x="2" y="0"/>
                    <a:pt x="2" y="0"/>
                    <a:pt x="2" y="0"/>
                  </a:cubicBezTo>
                  <a:cubicBezTo>
                    <a:pt x="0" y="0"/>
                    <a:pt x="0" y="0"/>
                    <a:pt x="0" y="0"/>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5" name="Freeform 396">
              <a:extLst>
                <a:ext uri="{FF2B5EF4-FFF2-40B4-BE49-F238E27FC236}">
                  <a16:creationId xmlns:a16="http://schemas.microsoft.com/office/drawing/2014/main" id="{34C4450C-94B0-47BB-89E0-009B0003B056}"/>
                </a:ext>
              </a:extLst>
            </p:cNvPr>
            <p:cNvSpPr>
              <a:spLocks/>
            </p:cNvSpPr>
            <p:nvPr/>
          </p:nvSpPr>
          <p:spPr bwMode="auto">
            <a:xfrm>
              <a:off x="-1957389" y="1212851"/>
              <a:ext cx="31750" cy="36513"/>
            </a:xfrm>
            <a:custGeom>
              <a:avLst/>
              <a:gdLst>
                <a:gd name="T0" fmla="*/ 1 w 9"/>
                <a:gd name="T1" fmla="*/ 1 h 10"/>
                <a:gd name="T2" fmla="*/ 1 w 9"/>
                <a:gd name="T3" fmla="*/ 1 h 10"/>
                <a:gd name="T4" fmla="*/ 1 w 9"/>
                <a:gd name="T5" fmla="*/ 2 h 10"/>
                <a:gd name="T6" fmla="*/ 1 w 9"/>
                <a:gd name="T7" fmla="*/ 3 h 10"/>
                <a:gd name="T8" fmla="*/ 0 w 9"/>
                <a:gd name="T9" fmla="*/ 3 h 10"/>
                <a:gd name="T10" fmla="*/ 0 w 9"/>
                <a:gd name="T11" fmla="*/ 5 h 10"/>
                <a:gd name="T12" fmla="*/ 1 w 9"/>
                <a:gd name="T13" fmla="*/ 5 h 10"/>
                <a:gd name="T14" fmla="*/ 1 w 9"/>
                <a:gd name="T15" fmla="*/ 6 h 10"/>
                <a:gd name="T16" fmla="*/ 1 w 9"/>
                <a:gd name="T17" fmla="*/ 7 h 10"/>
                <a:gd name="T18" fmla="*/ 1 w 9"/>
                <a:gd name="T19" fmla="*/ 9 h 10"/>
                <a:gd name="T20" fmla="*/ 2 w 9"/>
                <a:gd name="T21" fmla="*/ 10 h 10"/>
                <a:gd name="T22" fmla="*/ 3 w 9"/>
                <a:gd name="T23" fmla="*/ 10 h 10"/>
                <a:gd name="T24" fmla="*/ 5 w 9"/>
                <a:gd name="T25" fmla="*/ 8 h 10"/>
                <a:gd name="T26" fmla="*/ 7 w 9"/>
                <a:gd name="T27" fmla="*/ 7 h 10"/>
                <a:gd name="T28" fmla="*/ 9 w 9"/>
                <a:gd name="T29" fmla="*/ 6 h 10"/>
                <a:gd name="T30" fmla="*/ 8 w 9"/>
                <a:gd name="T31" fmla="*/ 6 h 10"/>
                <a:gd name="T32" fmla="*/ 7 w 9"/>
                <a:gd name="T33" fmla="*/ 4 h 10"/>
                <a:gd name="T34" fmla="*/ 7 w 9"/>
                <a:gd name="T35" fmla="*/ 3 h 10"/>
                <a:gd name="T36" fmla="*/ 6 w 9"/>
                <a:gd name="T37" fmla="*/ 2 h 10"/>
                <a:gd name="T38" fmla="*/ 5 w 9"/>
                <a:gd name="T39" fmla="*/ 1 h 10"/>
                <a:gd name="T40" fmla="*/ 4 w 9"/>
                <a:gd name="T41" fmla="*/ 1 h 10"/>
                <a:gd name="T42" fmla="*/ 3 w 9"/>
                <a:gd name="T43" fmla="*/ 1 h 10"/>
                <a:gd name="T44" fmla="*/ 3 w 9"/>
                <a:gd name="T45" fmla="*/ 0 h 10"/>
                <a:gd name="T46" fmla="*/ 1 w 9"/>
                <a:gd name="T4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 h="10">
                  <a:moveTo>
                    <a:pt x="1" y="1"/>
                  </a:moveTo>
                  <a:cubicBezTo>
                    <a:pt x="1" y="1"/>
                    <a:pt x="1" y="1"/>
                    <a:pt x="1" y="1"/>
                  </a:cubicBezTo>
                  <a:cubicBezTo>
                    <a:pt x="1" y="2"/>
                    <a:pt x="2" y="2"/>
                    <a:pt x="1" y="2"/>
                  </a:cubicBezTo>
                  <a:cubicBezTo>
                    <a:pt x="1" y="3"/>
                    <a:pt x="1" y="3"/>
                    <a:pt x="1" y="3"/>
                  </a:cubicBezTo>
                  <a:cubicBezTo>
                    <a:pt x="1" y="3"/>
                    <a:pt x="0" y="3"/>
                    <a:pt x="0" y="3"/>
                  </a:cubicBezTo>
                  <a:cubicBezTo>
                    <a:pt x="0" y="4"/>
                    <a:pt x="0" y="4"/>
                    <a:pt x="0" y="5"/>
                  </a:cubicBezTo>
                  <a:cubicBezTo>
                    <a:pt x="0" y="5"/>
                    <a:pt x="1" y="5"/>
                    <a:pt x="1" y="5"/>
                  </a:cubicBezTo>
                  <a:cubicBezTo>
                    <a:pt x="1" y="5"/>
                    <a:pt x="1" y="6"/>
                    <a:pt x="1" y="6"/>
                  </a:cubicBezTo>
                  <a:cubicBezTo>
                    <a:pt x="1" y="6"/>
                    <a:pt x="1" y="7"/>
                    <a:pt x="1" y="7"/>
                  </a:cubicBezTo>
                  <a:cubicBezTo>
                    <a:pt x="1" y="8"/>
                    <a:pt x="1" y="9"/>
                    <a:pt x="1" y="9"/>
                  </a:cubicBezTo>
                  <a:cubicBezTo>
                    <a:pt x="2" y="9"/>
                    <a:pt x="2" y="10"/>
                    <a:pt x="2" y="10"/>
                  </a:cubicBezTo>
                  <a:cubicBezTo>
                    <a:pt x="3" y="10"/>
                    <a:pt x="3" y="10"/>
                    <a:pt x="3" y="10"/>
                  </a:cubicBezTo>
                  <a:cubicBezTo>
                    <a:pt x="3" y="9"/>
                    <a:pt x="5" y="8"/>
                    <a:pt x="5" y="8"/>
                  </a:cubicBezTo>
                  <a:cubicBezTo>
                    <a:pt x="6" y="8"/>
                    <a:pt x="7" y="7"/>
                    <a:pt x="7" y="7"/>
                  </a:cubicBezTo>
                  <a:cubicBezTo>
                    <a:pt x="8" y="7"/>
                    <a:pt x="9" y="6"/>
                    <a:pt x="9" y="6"/>
                  </a:cubicBezTo>
                  <a:cubicBezTo>
                    <a:pt x="9" y="6"/>
                    <a:pt x="9" y="6"/>
                    <a:pt x="8" y="6"/>
                  </a:cubicBezTo>
                  <a:cubicBezTo>
                    <a:pt x="8" y="6"/>
                    <a:pt x="8" y="4"/>
                    <a:pt x="7" y="4"/>
                  </a:cubicBezTo>
                  <a:cubicBezTo>
                    <a:pt x="7" y="4"/>
                    <a:pt x="7" y="4"/>
                    <a:pt x="7" y="3"/>
                  </a:cubicBezTo>
                  <a:cubicBezTo>
                    <a:pt x="7" y="3"/>
                    <a:pt x="6" y="3"/>
                    <a:pt x="6" y="2"/>
                  </a:cubicBezTo>
                  <a:cubicBezTo>
                    <a:pt x="5" y="2"/>
                    <a:pt x="5" y="1"/>
                    <a:pt x="5" y="1"/>
                  </a:cubicBezTo>
                  <a:cubicBezTo>
                    <a:pt x="4" y="1"/>
                    <a:pt x="4" y="1"/>
                    <a:pt x="4" y="1"/>
                  </a:cubicBezTo>
                  <a:cubicBezTo>
                    <a:pt x="4" y="1"/>
                    <a:pt x="3" y="1"/>
                    <a:pt x="3" y="1"/>
                  </a:cubicBezTo>
                  <a:cubicBezTo>
                    <a:pt x="3" y="1"/>
                    <a:pt x="3" y="1"/>
                    <a:pt x="3" y="0"/>
                  </a:cubicBezTo>
                  <a:cubicBezTo>
                    <a:pt x="2" y="0"/>
                    <a:pt x="1"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6" name="Freeform 397">
              <a:extLst>
                <a:ext uri="{FF2B5EF4-FFF2-40B4-BE49-F238E27FC236}">
                  <a16:creationId xmlns:a16="http://schemas.microsoft.com/office/drawing/2014/main" id="{E8592A3E-CBA1-4A3A-8CA9-479C5904F5F6}"/>
                </a:ext>
              </a:extLst>
            </p:cNvPr>
            <p:cNvSpPr>
              <a:spLocks/>
            </p:cNvSpPr>
            <p:nvPr/>
          </p:nvSpPr>
          <p:spPr bwMode="auto">
            <a:xfrm>
              <a:off x="-1976439" y="1190626"/>
              <a:ext cx="19050" cy="14288"/>
            </a:xfrm>
            <a:custGeom>
              <a:avLst/>
              <a:gdLst>
                <a:gd name="T0" fmla="*/ 2 w 5"/>
                <a:gd name="T1" fmla="*/ 2 h 4"/>
                <a:gd name="T2" fmla="*/ 3 w 5"/>
                <a:gd name="T3" fmla="*/ 3 h 4"/>
                <a:gd name="T4" fmla="*/ 4 w 5"/>
                <a:gd name="T5" fmla="*/ 3 h 4"/>
                <a:gd name="T6" fmla="*/ 5 w 5"/>
                <a:gd name="T7" fmla="*/ 3 h 4"/>
                <a:gd name="T8" fmla="*/ 5 w 5"/>
                <a:gd name="T9" fmla="*/ 2 h 4"/>
                <a:gd name="T10" fmla="*/ 4 w 5"/>
                <a:gd name="T11" fmla="*/ 1 h 4"/>
                <a:gd name="T12" fmla="*/ 3 w 5"/>
                <a:gd name="T13" fmla="*/ 1 h 4"/>
                <a:gd name="T14" fmla="*/ 2 w 5"/>
                <a:gd name="T15" fmla="*/ 1 h 4"/>
                <a:gd name="T16" fmla="*/ 1 w 5"/>
                <a:gd name="T17" fmla="*/ 0 h 4"/>
                <a:gd name="T18" fmla="*/ 1 w 5"/>
                <a:gd name="T19" fmla="*/ 2 h 4"/>
                <a:gd name="T20" fmla="*/ 2 w 5"/>
                <a:gd name="T21" fmla="*/ 2 h 4"/>
                <a:gd name="T22" fmla="*/ 2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2" y="2"/>
                  </a:moveTo>
                  <a:cubicBezTo>
                    <a:pt x="2" y="2"/>
                    <a:pt x="2" y="3"/>
                    <a:pt x="3" y="3"/>
                  </a:cubicBezTo>
                  <a:cubicBezTo>
                    <a:pt x="4" y="4"/>
                    <a:pt x="4" y="3"/>
                    <a:pt x="4" y="3"/>
                  </a:cubicBezTo>
                  <a:cubicBezTo>
                    <a:pt x="5" y="3"/>
                    <a:pt x="5" y="3"/>
                    <a:pt x="5" y="3"/>
                  </a:cubicBezTo>
                  <a:cubicBezTo>
                    <a:pt x="5" y="2"/>
                    <a:pt x="5" y="2"/>
                    <a:pt x="5" y="2"/>
                  </a:cubicBezTo>
                  <a:cubicBezTo>
                    <a:pt x="4" y="1"/>
                    <a:pt x="4" y="1"/>
                    <a:pt x="4" y="1"/>
                  </a:cubicBezTo>
                  <a:cubicBezTo>
                    <a:pt x="3" y="1"/>
                    <a:pt x="3" y="1"/>
                    <a:pt x="3" y="1"/>
                  </a:cubicBezTo>
                  <a:cubicBezTo>
                    <a:pt x="2" y="1"/>
                    <a:pt x="2" y="1"/>
                    <a:pt x="2" y="1"/>
                  </a:cubicBezTo>
                  <a:cubicBezTo>
                    <a:pt x="2" y="0"/>
                    <a:pt x="1" y="0"/>
                    <a:pt x="1" y="0"/>
                  </a:cubicBezTo>
                  <a:cubicBezTo>
                    <a:pt x="1" y="1"/>
                    <a:pt x="0" y="1"/>
                    <a:pt x="1" y="2"/>
                  </a:cubicBezTo>
                  <a:cubicBezTo>
                    <a:pt x="1" y="2"/>
                    <a:pt x="2" y="2"/>
                    <a:pt x="2" y="2"/>
                  </a:cubicBezTo>
                  <a:cubicBezTo>
                    <a:pt x="2" y="2"/>
                    <a:pt x="2" y="2"/>
                    <a:pt x="2"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7" name="Freeform 398">
              <a:extLst>
                <a:ext uri="{FF2B5EF4-FFF2-40B4-BE49-F238E27FC236}">
                  <a16:creationId xmlns:a16="http://schemas.microsoft.com/office/drawing/2014/main" id="{4EFC587D-3516-4B6E-B830-DADECF69FAEB}"/>
                </a:ext>
              </a:extLst>
            </p:cNvPr>
            <p:cNvSpPr>
              <a:spLocks/>
            </p:cNvSpPr>
            <p:nvPr/>
          </p:nvSpPr>
          <p:spPr bwMode="auto">
            <a:xfrm>
              <a:off x="-1982789" y="1193801"/>
              <a:ext cx="6350" cy="7938"/>
            </a:xfrm>
            <a:custGeom>
              <a:avLst/>
              <a:gdLst>
                <a:gd name="T0" fmla="*/ 0 w 2"/>
                <a:gd name="T1" fmla="*/ 0 h 2"/>
                <a:gd name="T2" fmla="*/ 1 w 2"/>
                <a:gd name="T3" fmla="*/ 1 h 2"/>
                <a:gd name="T4" fmla="*/ 1 w 2"/>
                <a:gd name="T5" fmla="*/ 2 h 2"/>
                <a:gd name="T6" fmla="*/ 2 w 2"/>
                <a:gd name="T7" fmla="*/ 1 h 2"/>
                <a:gd name="T8" fmla="*/ 1 w 2"/>
                <a:gd name="T9" fmla="*/ 0 h 2"/>
                <a:gd name="T10" fmla="*/ 0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0" y="0"/>
                  </a:moveTo>
                  <a:cubicBezTo>
                    <a:pt x="0" y="0"/>
                    <a:pt x="1" y="1"/>
                    <a:pt x="1" y="1"/>
                  </a:cubicBezTo>
                  <a:cubicBezTo>
                    <a:pt x="1" y="1"/>
                    <a:pt x="1" y="2"/>
                    <a:pt x="1" y="2"/>
                  </a:cubicBezTo>
                  <a:cubicBezTo>
                    <a:pt x="2" y="1"/>
                    <a:pt x="2" y="1"/>
                    <a:pt x="2" y="1"/>
                  </a:cubicBezTo>
                  <a:cubicBezTo>
                    <a:pt x="1" y="0"/>
                    <a:pt x="2" y="0"/>
                    <a:pt x="1"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8" name="Freeform 399">
              <a:extLst>
                <a:ext uri="{FF2B5EF4-FFF2-40B4-BE49-F238E27FC236}">
                  <a16:creationId xmlns:a16="http://schemas.microsoft.com/office/drawing/2014/main" id="{DA2F5E5E-4C9A-43F9-9CD7-7D9E56CD8A99}"/>
                </a:ext>
              </a:extLst>
            </p:cNvPr>
            <p:cNvSpPr>
              <a:spLocks/>
            </p:cNvSpPr>
            <p:nvPr/>
          </p:nvSpPr>
          <p:spPr bwMode="auto">
            <a:xfrm>
              <a:off x="-1990727" y="1187451"/>
              <a:ext cx="19050" cy="3175"/>
            </a:xfrm>
            <a:custGeom>
              <a:avLst/>
              <a:gdLst>
                <a:gd name="T0" fmla="*/ 0 w 5"/>
                <a:gd name="T1" fmla="*/ 1 h 1"/>
                <a:gd name="T2" fmla="*/ 1 w 5"/>
                <a:gd name="T3" fmla="*/ 1 h 1"/>
                <a:gd name="T4" fmla="*/ 2 w 5"/>
                <a:gd name="T5" fmla="*/ 1 h 1"/>
                <a:gd name="T6" fmla="*/ 3 w 5"/>
                <a:gd name="T7" fmla="*/ 1 h 1"/>
                <a:gd name="T8" fmla="*/ 4 w 5"/>
                <a:gd name="T9" fmla="*/ 1 h 1"/>
                <a:gd name="T10" fmla="*/ 4 w 5"/>
                <a:gd name="T11" fmla="*/ 1 h 1"/>
                <a:gd name="T12" fmla="*/ 4 w 5"/>
                <a:gd name="T13" fmla="*/ 0 h 1"/>
                <a:gd name="T14" fmla="*/ 3 w 5"/>
                <a:gd name="T15" fmla="*/ 0 h 1"/>
                <a:gd name="T16" fmla="*/ 2 w 5"/>
                <a:gd name="T17" fmla="*/ 0 h 1"/>
                <a:gd name="T18" fmla="*/ 1 w 5"/>
                <a:gd name="T19" fmla="*/ 0 h 1"/>
                <a:gd name="T20" fmla="*/ 1 w 5"/>
                <a:gd name="T21" fmla="*/ 0 h 1"/>
                <a:gd name="T22" fmla="*/ 0 w 5"/>
                <a:gd name="T23" fmla="*/ 0 h 1"/>
                <a:gd name="T24" fmla="*/ 0 w 5"/>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1">
                  <a:moveTo>
                    <a:pt x="0" y="1"/>
                  </a:moveTo>
                  <a:cubicBezTo>
                    <a:pt x="0" y="1"/>
                    <a:pt x="0" y="1"/>
                    <a:pt x="1" y="1"/>
                  </a:cubicBezTo>
                  <a:cubicBezTo>
                    <a:pt x="1" y="1"/>
                    <a:pt x="2" y="1"/>
                    <a:pt x="2" y="1"/>
                  </a:cubicBezTo>
                  <a:cubicBezTo>
                    <a:pt x="2" y="1"/>
                    <a:pt x="2" y="1"/>
                    <a:pt x="3" y="1"/>
                  </a:cubicBezTo>
                  <a:cubicBezTo>
                    <a:pt x="3" y="1"/>
                    <a:pt x="4" y="1"/>
                    <a:pt x="4" y="1"/>
                  </a:cubicBezTo>
                  <a:cubicBezTo>
                    <a:pt x="4" y="1"/>
                    <a:pt x="4" y="1"/>
                    <a:pt x="4" y="1"/>
                  </a:cubicBezTo>
                  <a:cubicBezTo>
                    <a:pt x="5" y="0"/>
                    <a:pt x="5" y="0"/>
                    <a:pt x="4" y="0"/>
                  </a:cubicBezTo>
                  <a:cubicBezTo>
                    <a:pt x="4" y="0"/>
                    <a:pt x="3" y="0"/>
                    <a:pt x="3" y="0"/>
                  </a:cubicBezTo>
                  <a:cubicBezTo>
                    <a:pt x="3" y="0"/>
                    <a:pt x="2" y="0"/>
                    <a:pt x="2" y="0"/>
                  </a:cubicBezTo>
                  <a:cubicBezTo>
                    <a:pt x="2" y="0"/>
                    <a:pt x="2" y="0"/>
                    <a:pt x="1" y="0"/>
                  </a:cubicBezTo>
                  <a:cubicBezTo>
                    <a:pt x="1" y="0"/>
                    <a:pt x="1" y="0"/>
                    <a:pt x="1" y="0"/>
                  </a:cubicBezTo>
                  <a:cubicBezTo>
                    <a:pt x="0"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9" name="Freeform 400">
              <a:extLst>
                <a:ext uri="{FF2B5EF4-FFF2-40B4-BE49-F238E27FC236}">
                  <a16:creationId xmlns:a16="http://schemas.microsoft.com/office/drawing/2014/main" id="{13737ED2-2E5B-45D2-AEBE-EFB686C23ADD}"/>
                </a:ext>
              </a:extLst>
            </p:cNvPr>
            <p:cNvSpPr>
              <a:spLocks/>
            </p:cNvSpPr>
            <p:nvPr/>
          </p:nvSpPr>
          <p:spPr bwMode="auto">
            <a:xfrm>
              <a:off x="-2016127" y="1173163"/>
              <a:ext cx="19050" cy="14288"/>
            </a:xfrm>
            <a:custGeom>
              <a:avLst/>
              <a:gdLst>
                <a:gd name="T0" fmla="*/ 4 w 5"/>
                <a:gd name="T1" fmla="*/ 2 h 4"/>
                <a:gd name="T2" fmla="*/ 4 w 5"/>
                <a:gd name="T3" fmla="*/ 2 h 4"/>
                <a:gd name="T4" fmla="*/ 5 w 5"/>
                <a:gd name="T5" fmla="*/ 3 h 4"/>
                <a:gd name="T6" fmla="*/ 4 w 5"/>
                <a:gd name="T7" fmla="*/ 3 h 4"/>
                <a:gd name="T8" fmla="*/ 3 w 5"/>
                <a:gd name="T9" fmla="*/ 3 h 4"/>
                <a:gd name="T10" fmla="*/ 3 w 5"/>
                <a:gd name="T11" fmla="*/ 3 h 4"/>
                <a:gd name="T12" fmla="*/ 2 w 5"/>
                <a:gd name="T13" fmla="*/ 3 h 4"/>
                <a:gd name="T14" fmla="*/ 2 w 5"/>
                <a:gd name="T15" fmla="*/ 3 h 4"/>
                <a:gd name="T16" fmla="*/ 1 w 5"/>
                <a:gd name="T17" fmla="*/ 2 h 4"/>
                <a:gd name="T18" fmla="*/ 1 w 5"/>
                <a:gd name="T19" fmla="*/ 2 h 4"/>
                <a:gd name="T20" fmla="*/ 1 w 5"/>
                <a:gd name="T21" fmla="*/ 1 h 4"/>
                <a:gd name="T22" fmla="*/ 1 w 5"/>
                <a:gd name="T23" fmla="*/ 1 h 4"/>
                <a:gd name="T24" fmla="*/ 2 w 5"/>
                <a:gd name="T25" fmla="*/ 0 h 4"/>
                <a:gd name="T26" fmla="*/ 3 w 5"/>
                <a:gd name="T27" fmla="*/ 1 h 4"/>
                <a:gd name="T28" fmla="*/ 3 w 5"/>
                <a:gd name="T29" fmla="*/ 2 h 4"/>
                <a:gd name="T30" fmla="*/ 4 w 5"/>
                <a:gd name="T3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4">
                  <a:moveTo>
                    <a:pt x="4" y="2"/>
                  </a:moveTo>
                  <a:cubicBezTo>
                    <a:pt x="4" y="2"/>
                    <a:pt x="4" y="2"/>
                    <a:pt x="4" y="2"/>
                  </a:cubicBezTo>
                  <a:cubicBezTo>
                    <a:pt x="4" y="3"/>
                    <a:pt x="5" y="3"/>
                    <a:pt x="5" y="3"/>
                  </a:cubicBezTo>
                  <a:cubicBezTo>
                    <a:pt x="5" y="3"/>
                    <a:pt x="4" y="3"/>
                    <a:pt x="4" y="3"/>
                  </a:cubicBezTo>
                  <a:cubicBezTo>
                    <a:pt x="4" y="3"/>
                    <a:pt x="3" y="4"/>
                    <a:pt x="3" y="3"/>
                  </a:cubicBezTo>
                  <a:cubicBezTo>
                    <a:pt x="3" y="3"/>
                    <a:pt x="3" y="3"/>
                    <a:pt x="3" y="3"/>
                  </a:cubicBezTo>
                  <a:cubicBezTo>
                    <a:pt x="3" y="3"/>
                    <a:pt x="2" y="3"/>
                    <a:pt x="2" y="3"/>
                  </a:cubicBezTo>
                  <a:cubicBezTo>
                    <a:pt x="2" y="3"/>
                    <a:pt x="2" y="3"/>
                    <a:pt x="2" y="3"/>
                  </a:cubicBezTo>
                  <a:cubicBezTo>
                    <a:pt x="1" y="3"/>
                    <a:pt x="1" y="2"/>
                    <a:pt x="1" y="2"/>
                  </a:cubicBezTo>
                  <a:cubicBezTo>
                    <a:pt x="1" y="2"/>
                    <a:pt x="1" y="2"/>
                    <a:pt x="1" y="2"/>
                  </a:cubicBezTo>
                  <a:cubicBezTo>
                    <a:pt x="1" y="2"/>
                    <a:pt x="0" y="2"/>
                    <a:pt x="1" y="1"/>
                  </a:cubicBezTo>
                  <a:cubicBezTo>
                    <a:pt x="1" y="1"/>
                    <a:pt x="1" y="1"/>
                    <a:pt x="1" y="1"/>
                  </a:cubicBezTo>
                  <a:cubicBezTo>
                    <a:pt x="2" y="1"/>
                    <a:pt x="2" y="0"/>
                    <a:pt x="2" y="0"/>
                  </a:cubicBezTo>
                  <a:cubicBezTo>
                    <a:pt x="3" y="0"/>
                    <a:pt x="3" y="0"/>
                    <a:pt x="3" y="1"/>
                  </a:cubicBezTo>
                  <a:cubicBezTo>
                    <a:pt x="3" y="1"/>
                    <a:pt x="3" y="1"/>
                    <a:pt x="3" y="2"/>
                  </a:cubicBezTo>
                  <a:cubicBezTo>
                    <a:pt x="3" y="2"/>
                    <a:pt x="4" y="2"/>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0" name="Freeform 401">
              <a:extLst>
                <a:ext uri="{FF2B5EF4-FFF2-40B4-BE49-F238E27FC236}">
                  <a16:creationId xmlns:a16="http://schemas.microsoft.com/office/drawing/2014/main" id="{4CFC530B-9518-4D3E-A2D7-30B03C1321ED}"/>
                </a:ext>
              </a:extLst>
            </p:cNvPr>
            <p:cNvSpPr>
              <a:spLocks/>
            </p:cNvSpPr>
            <p:nvPr/>
          </p:nvSpPr>
          <p:spPr bwMode="auto">
            <a:xfrm>
              <a:off x="-2055814" y="1157288"/>
              <a:ext cx="17463" cy="11113"/>
            </a:xfrm>
            <a:custGeom>
              <a:avLst/>
              <a:gdLst>
                <a:gd name="T0" fmla="*/ 4 w 5"/>
                <a:gd name="T1" fmla="*/ 2 h 3"/>
                <a:gd name="T2" fmla="*/ 4 w 5"/>
                <a:gd name="T3" fmla="*/ 3 h 3"/>
                <a:gd name="T4" fmla="*/ 2 w 5"/>
                <a:gd name="T5" fmla="*/ 3 h 3"/>
                <a:gd name="T6" fmla="*/ 2 w 5"/>
                <a:gd name="T7" fmla="*/ 2 h 3"/>
                <a:gd name="T8" fmla="*/ 1 w 5"/>
                <a:gd name="T9" fmla="*/ 2 h 3"/>
                <a:gd name="T10" fmla="*/ 1 w 5"/>
                <a:gd name="T11" fmla="*/ 1 h 3"/>
                <a:gd name="T12" fmla="*/ 2 w 5"/>
                <a:gd name="T13" fmla="*/ 1 h 3"/>
                <a:gd name="T14" fmla="*/ 2 w 5"/>
                <a:gd name="T15" fmla="*/ 0 h 3"/>
                <a:gd name="T16" fmla="*/ 4 w 5"/>
                <a:gd name="T17" fmla="*/ 0 h 3"/>
                <a:gd name="T18" fmla="*/ 4 w 5"/>
                <a:gd name="T19" fmla="*/ 0 h 3"/>
                <a:gd name="T20" fmla="*/ 4 w 5"/>
                <a:gd name="T2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3">
                  <a:moveTo>
                    <a:pt x="4" y="2"/>
                  </a:moveTo>
                  <a:cubicBezTo>
                    <a:pt x="4" y="2"/>
                    <a:pt x="4" y="3"/>
                    <a:pt x="4" y="3"/>
                  </a:cubicBezTo>
                  <a:cubicBezTo>
                    <a:pt x="3" y="3"/>
                    <a:pt x="2" y="3"/>
                    <a:pt x="2" y="3"/>
                  </a:cubicBezTo>
                  <a:cubicBezTo>
                    <a:pt x="2" y="3"/>
                    <a:pt x="2" y="3"/>
                    <a:pt x="2" y="2"/>
                  </a:cubicBezTo>
                  <a:cubicBezTo>
                    <a:pt x="1" y="2"/>
                    <a:pt x="2" y="2"/>
                    <a:pt x="1" y="2"/>
                  </a:cubicBezTo>
                  <a:cubicBezTo>
                    <a:pt x="0" y="2"/>
                    <a:pt x="1" y="2"/>
                    <a:pt x="1" y="1"/>
                  </a:cubicBezTo>
                  <a:cubicBezTo>
                    <a:pt x="1" y="1"/>
                    <a:pt x="2" y="1"/>
                    <a:pt x="2" y="1"/>
                  </a:cubicBezTo>
                  <a:cubicBezTo>
                    <a:pt x="2" y="0"/>
                    <a:pt x="2" y="0"/>
                    <a:pt x="2" y="0"/>
                  </a:cubicBezTo>
                  <a:cubicBezTo>
                    <a:pt x="3" y="0"/>
                    <a:pt x="3" y="0"/>
                    <a:pt x="4" y="0"/>
                  </a:cubicBezTo>
                  <a:cubicBezTo>
                    <a:pt x="4" y="0"/>
                    <a:pt x="4" y="0"/>
                    <a:pt x="4" y="0"/>
                  </a:cubicBezTo>
                  <a:cubicBezTo>
                    <a:pt x="4" y="1"/>
                    <a:pt x="5" y="1"/>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1" name="Freeform 402">
              <a:extLst>
                <a:ext uri="{FF2B5EF4-FFF2-40B4-BE49-F238E27FC236}">
                  <a16:creationId xmlns:a16="http://schemas.microsoft.com/office/drawing/2014/main" id="{01C25CF2-E4EB-417A-A80A-A6706B3CCE6E}"/>
                </a:ext>
              </a:extLst>
            </p:cNvPr>
            <p:cNvSpPr>
              <a:spLocks/>
            </p:cNvSpPr>
            <p:nvPr/>
          </p:nvSpPr>
          <p:spPr bwMode="auto">
            <a:xfrm>
              <a:off x="-2063752" y="1162051"/>
              <a:ext cx="4763" cy="6350"/>
            </a:xfrm>
            <a:custGeom>
              <a:avLst/>
              <a:gdLst>
                <a:gd name="T0" fmla="*/ 1 w 1"/>
                <a:gd name="T1" fmla="*/ 1 h 2"/>
                <a:gd name="T2" fmla="*/ 1 w 1"/>
                <a:gd name="T3" fmla="*/ 2 h 2"/>
                <a:gd name="T4" fmla="*/ 0 w 1"/>
                <a:gd name="T5" fmla="*/ 2 h 2"/>
                <a:gd name="T6" fmla="*/ 0 w 1"/>
                <a:gd name="T7" fmla="*/ 2 h 2"/>
                <a:gd name="T8" fmla="*/ 1 w 1"/>
                <a:gd name="T9" fmla="*/ 1 h 2"/>
                <a:gd name="T10" fmla="*/ 1 w 1"/>
                <a:gd name="T11" fmla="*/ 0 h 2"/>
                <a:gd name="T12" fmla="*/ 1 w 1"/>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1"/>
                  </a:moveTo>
                  <a:cubicBezTo>
                    <a:pt x="1" y="1"/>
                    <a:pt x="1" y="2"/>
                    <a:pt x="1" y="2"/>
                  </a:cubicBezTo>
                  <a:cubicBezTo>
                    <a:pt x="0" y="2"/>
                    <a:pt x="1" y="2"/>
                    <a:pt x="0" y="2"/>
                  </a:cubicBezTo>
                  <a:cubicBezTo>
                    <a:pt x="0" y="2"/>
                    <a:pt x="0" y="2"/>
                    <a:pt x="0" y="2"/>
                  </a:cubicBezTo>
                  <a:cubicBezTo>
                    <a:pt x="0" y="1"/>
                    <a:pt x="1" y="1"/>
                    <a:pt x="1" y="1"/>
                  </a:cubicBezTo>
                  <a:cubicBezTo>
                    <a:pt x="1" y="1"/>
                    <a:pt x="1" y="0"/>
                    <a:pt x="1" y="0"/>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2" name="Freeform 403">
              <a:extLst>
                <a:ext uri="{FF2B5EF4-FFF2-40B4-BE49-F238E27FC236}">
                  <a16:creationId xmlns:a16="http://schemas.microsoft.com/office/drawing/2014/main" id="{0B5A3916-73CC-4198-A1BF-FC248D552B39}"/>
                </a:ext>
              </a:extLst>
            </p:cNvPr>
            <p:cNvSpPr>
              <a:spLocks/>
            </p:cNvSpPr>
            <p:nvPr/>
          </p:nvSpPr>
          <p:spPr bwMode="auto">
            <a:xfrm>
              <a:off x="-2255839" y="1201738"/>
              <a:ext cx="6350" cy="3175"/>
            </a:xfrm>
            <a:custGeom>
              <a:avLst/>
              <a:gdLst>
                <a:gd name="T0" fmla="*/ 1 w 2"/>
                <a:gd name="T1" fmla="*/ 0 h 1"/>
                <a:gd name="T2" fmla="*/ 1 w 2"/>
                <a:gd name="T3" fmla="*/ 0 h 1"/>
                <a:gd name="T4" fmla="*/ 1 w 2"/>
                <a:gd name="T5" fmla="*/ 0 h 1"/>
                <a:gd name="T6" fmla="*/ 1 w 2"/>
                <a:gd name="T7" fmla="*/ 0 h 1"/>
                <a:gd name="T8" fmla="*/ 1 w 2"/>
                <a:gd name="T9" fmla="*/ 1 h 1"/>
                <a:gd name="T10" fmla="*/ 1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1" y="0"/>
                  </a:moveTo>
                  <a:cubicBezTo>
                    <a:pt x="1" y="0"/>
                    <a:pt x="1" y="0"/>
                    <a:pt x="1" y="0"/>
                  </a:cubicBezTo>
                  <a:cubicBezTo>
                    <a:pt x="1" y="0"/>
                    <a:pt x="1" y="0"/>
                    <a:pt x="1" y="0"/>
                  </a:cubicBezTo>
                  <a:cubicBezTo>
                    <a:pt x="1" y="0"/>
                    <a:pt x="0" y="0"/>
                    <a:pt x="1" y="0"/>
                  </a:cubicBezTo>
                  <a:cubicBezTo>
                    <a:pt x="1" y="1"/>
                    <a:pt x="1" y="1"/>
                    <a:pt x="1" y="1"/>
                  </a:cubicBezTo>
                  <a:cubicBezTo>
                    <a:pt x="1"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3" name="Freeform 404">
              <a:extLst>
                <a:ext uri="{FF2B5EF4-FFF2-40B4-BE49-F238E27FC236}">
                  <a16:creationId xmlns:a16="http://schemas.microsoft.com/office/drawing/2014/main" id="{247954DC-EDD7-423C-A5F5-BB5343DB7A11}"/>
                </a:ext>
              </a:extLst>
            </p:cNvPr>
            <p:cNvSpPr>
              <a:spLocks/>
            </p:cNvSpPr>
            <p:nvPr/>
          </p:nvSpPr>
          <p:spPr bwMode="auto">
            <a:xfrm>
              <a:off x="-2255839" y="1190626"/>
              <a:ext cx="6350" cy="3175"/>
            </a:xfrm>
            <a:custGeom>
              <a:avLst/>
              <a:gdLst>
                <a:gd name="T0" fmla="*/ 0 w 2"/>
                <a:gd name="T1" fmla="*/ 1 h 1"/>
                <a:gd name="T2" fmla="*/ 1 w 2"/>
                <a:gd name="T3" fmla="*/ 1 h 1"/>
                <a:gd name="T4" fmla="*/ 1 w 2"/>
                <a:gd name="T5" fmla="*/ 1 h 1"/>
                <a:gd name="T6" fmla="*/ 2 w 2"/>
                <a:gd name="T7" fmla="*/ 0 h 1"/>
                <a:gd name="T8" fmla="*/ 1 w 2"/>
                <a:gd name="T9" fmla="*/ 0 h 1"/>
                <a:gd name="T10" fmla="*/ 0 w 2"/>
                <a:gd name="T11" fmla="*/ 0 h 1"/>
                <a:gd name="T12" fmla="*/ 0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1"/>
                  </a:moveTo>
                  <a:cubicBezTo>
                    <a:pt x="0" y="1"/>
                    <a:pt x="0" y="1"/>
                    <a:pt x="1" y="1"/>
                  </a:cubicBezTo>
                  <a:cubicBezTo>
                    <a:pt x="1" y="1"/>
                    <a:pt x="1" y="1"/>
                    <a:pt x="1" y="1"/>
                  </a:cubicBezTo>
                  <a:cubicBezTo>
                    <a:pt x="2" y="0"/>
                    <a:pt x="2" y="0"/>
                    <a:pt x="2" y="0"/>
                  </a:cubicBezTo>
                  <a:cubicBezTo>
                    <a:pt x="1" y="0"/>
                    <a:pt x="1" y="0"/>
                    <a:pt x="1" y="0"/>
                  </a:cubicBezTo>
                  <a:cubicBezTo>
                    <a:pt x="1"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4" name="Freeform 405">
              <a:extLst>
                <a:ext uri="{FF2B5EF4-FFF2-40B4-BE49-F238E27FC236}">
                  <a16:creationId xmlns:a16="http://schemas.microsoft.com/office/drawing/2014/main" id="{1F11843C-17A5-4F91-B47D-ACF536D20438}"/>
                </a:ext>
              </a:extLst>
            </p:cNvPr>
            <p:cNvSpPr>
              <a:spLocks/>
            </p:cNvSpPr>
            <p:nvPr/>
          </p:nvSpPr>
          <p:spPr bwMode="auto">
            <a:xfrm>
              <a:off x="-2227264" y="1176338"/>
              <a:ext cx="11113" cy="6350"/>
            </a:xfrm>
            <a:custGeom>
              <a:avLst/>
              <a:gdLst>
                <a:gd name="T0" fmla="*/ 3 w 3"/>
                <a:gd name="T1" fmla="*/ 1 h 2"/>
                <a:gd name="T2" fmla="*/ 2 w 3"/>
                <a:gd name="T3" fmla="*/ 0 h 2"/>
                <a:gd name="T4" fmla="*/ 2 w 3"/>
                <a:gd name="T5" fmla="*/ 0 h 2"/>
                <a:gd name="T6" fmla="*/ 1 w 3"/>
                <a:gd name="T7" fmla="*/ 0 h 2"/>
                <a:gd name="T8" fmla="*/ 0 w 3"/>
                <a:gd name="T9" fmla="*/ 0 h 2"/>
                <a:gd name="T10" fmla="*/ 1 w 3"/>
                <a:gd name="T11" fmla="*/ 0 h 2"/>
                <a:gd name="T12" fmla="*/ 1 w 3"/>
                <a:gd name="T13" fmla="*/ 1 h 2"/>
                <a:gd name="T14" fmla="*/ 1 w 3"/>
                <a:gd name="T15" fmla="*/ 1 h 2"/>
                <a:gd name="T16" fmla="*/ 1 w 3"/>
                <a:gd name="T17" fmla="*/ 1 h 2"/>
                <a:gd name="T18" fmla="*/ 2 w 3"/>
                <a:gd name="T19" fmla="*/ 1 h 2"/>
                <a:gd name="T20" fmla="*/ 3 w 3"/>
                <a:gd name="T2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2">
                  <a:moveTo>
                    <a:pt x="3" y="1"/>
                  </a:moveTo>
                  <a:cubicBezTo>
                    <a:pt x="3" y="1"/>
                    <a:pt x="2" y="1"/>
                    <a:pt x="2" y="0"/>
                  </a:cubicBezTo>
                  <a:cubicBezTo>
                    <a:pt x="2" y="0"/>
                    <a:pt x="2" y="0"/>
                    <a:pt x="2" y="0"/>
                  </a:cubicBezTo>
                  <a:cubicBezTo>
                    <a:pt x="2" y="0"/>
                    <a:pt x="2" y="0"/>
                    <a:pt x="1" y="0"/>
                  </a:cubicBezTo>
                  <a:cubicBezTo>
                    <a:pt x="1" y="0"/>
                    <a:pt x="0" y="0"/>
                    <a:pt x="0" y="0"/>
                  </a:cubicBezTo>
                  <a:cubicBezTo>
                    <a:pt x="0" y="0"/>
                    <a:pt x="1" y="0"/>
                    <a:pt x="1" y="0"/>
                  </a:cubicBezTo>
                  <a:cubicBezTo>
                    <a:pt x="1" y="0"/>
                    <a:pt x="1" y="0"/>
                    <a:pt x="1" y="1"/>
                  </a:cubicBezTo>
                  <a:cubicBezTo>
                    <a:pt x="1" y="1"/>
                    <a:pt x="1" y="1"/>
                    <a:pt x="1" y="1"/>
                  </a:cubicBezTo>
                  <a:cubicBezTo>
                    <a:pt x="1" y="1"/>
                    <a:pt x="1" y="2"/>
                    <a:pt x="1" y="1"/>
                  </a:cubicBezTo>
                  <a:cubicBezTo>
                    <a:pt x="2" y="1"/>
                    <a:pt x="2" y="1"/>
                    <a:pt x="2" y="1"/>
                  </a:cubicBezTo>
                  <a:cubicBezTo>
                    <a:pt x="2"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5" name="Freeform 406">
              <a:extLst>
                <a:ext uri="{FF2B5EF4-FFF2-40B4-BE49-F238E27FC236}">
                  <a16:creationId xmlns:a16="http://schemas.microsoft.com/office/drawing/2014/main" id="{935FC439-D386-494A-AD1C-71F1FD49D2C1}"/>
                </a:ext>
              </a:extLst>
            </p:cNvPr>
            <p:cNvSpPr>
              <a:spLocks/>
            </p:cNvSpPr>
            <p:nvPr/>
          </p:nvSpPr>
          <p:spPr bwMode="auto">
            <a:xfrm>
              <a:off x="-2249489" y="1154113"/>
              <a:ext cx="4763" cy="11113"/>
            </a:xfrm>
            <a:custGeom>
              <a:avLst/>
              <a:gdLst>
                <a:gd name="T0" fmla="*/ 0 w 1"/>
                <a:gd name="T1" fmla="*/ 0 h 3"/>
                <a:gd name="T2" fmla="*/ 0 w 1"/>
                <a:gd name="T3" fmla="*/ 1 h 3"/>
                <a:gd name="T4" fmla="*/ 0 w 1"/>
                <a:gd name="T5" fmla="*/ 1 h 3"/>
                <a:gd name="T6" fmla="*/ 1 w 1"/>
                <a:gd name="T7" fmla="*/ 2 h 3"/>
                <a:gd name="T8" fmla="*/ 1 w 1"/>
                <a:gd name="T9" fmla="*/ 2 h 3"/>
                <a:gd name="T10" fmla="*/ 1 w 1"/>
                <a:gd name="T11" fmla="*/ 1 h 3"/>
                <a:gd name="T12" fmla="*/ 0 w 1"/>
                <a:gd name="T13" fmla="*/ 1 h 3"/>
                <a:gd name="T14" fmla="*/ 0 w 1"/>
                <a:gd name="T15" fmla="*/ 0 h 3"/>
                <a:gd name="T16" fmla="*/ 0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0"/>
                  </a:moveTo>
                  <a:cubicBezTo>
                    <a:pt x="0" y="0"/>
                    <a:pt x="0" y="0"/>
                    <a:pt x="0" y="1"/>
                  </a:cubicBezTo>
                  <a:cubicBezTo>
                    <a:pt x="0" y="1"/>
                    <a:pt x="0" y="1"/>
                    <a:pt x="0" y="1"/>
                  </a:cubicBezTo>
                  <a:cubicBezTo>
                    <a:pt x="0" y="2"/>
                    <a:pt x="1" y="2"/>
                    <a:pt x="1" y="2"/>
                  </a:cubicBezTo>
                  <a:cubicBezTo>
                    <a:pt x="1" y="2"/>
                    <a:pt x="1" y="3"/>
                    <a:pt x="1" y="2"/>
                  </a:cubicBezTo>
                  <a:cubicBezTo>
                    <a:pt x="1" y="2"/>
                    <a:pt x="1" y="2"/>
                    <a:pt x="1" y="1"/>
                  </a:cubicBezTo>
                  <a:cubicBezTo>
                    <a:pt x="1" y="1"/>
                    <a:pt x="0" y="1"/>
                    <a:pt x="0" y="1"/>
                  </a:cubicBezTo>
                  <a:cubicBezTo>
                    <a:pt x="1" y="0"/>
                    <a:pt x="1"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6" name="Line 407">
              <a:extLst>
                <a:ext uri="{FF2B5EF4-FFF2-40B4-BE49-F238E27FC236}">
                  <a16:creationId xmlns:a16="http://schemas.microsoft.com/office/drawing/2014/main" id="{643A4A76-E0CA-4E8E-B87B-7217453003B5}"/>
                </a:ext>
              </a:extLst>
            </p:cNvPr>
            <p:cNvSpPr>
              <a:spLocks noChangeShapeType="1"/>
            </p:cNvSpPr>
            <p:nvPr/>
          </p:nvSpPr>
          <p:spPr bwMode="auto">
            <a:xfrm>
              <a:off x="-2224089" y="1176338"/>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Line 408">
              <a:extLst>
                <a:ext uri="{FF2B5EF4-FFF2-40B4-BE49-F238E27FC236}">
                  <a16:creationId xmlns:a16="http://schemas.microsoft.com/office/drawing/2014/main" id="{D54E3BE7-1570-49D2-8E8F-BCBC5EECA538}"/>
                </a:ext>
              </a:extLst>
            </p:cNvPr>
            <p:cNvSpPr>
              <a:spLocks noChangeShapeType="1"/>
            </p:cNvSpPr>
            <p:nvPr/>
          </p:nvSpPr>
          <p:spPr bwMode="auto">
            <a:xfrm>
              <a:off x="-2224089" y="1176338"/>
              <a:ext cx="0" cy="0"/>
            </a:xfrm>
            <a:prstGeom prst="line">
              <a:avLst/>
            </a:pr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838" name="Freeform 409">
              <a:extLst>
                <a:ext uri="{FF2B5EF4-FFF2-40B4-BE49-F238E27FC236}">
                  <a16:creationId xmlns:a16="http://schemas.microsoft.com/office/drawing/2014/main" id="{F5DB9A5F-AD1F-43C2-A12F-B9E44813EBE6}"/>
                </a:ext>
              </a:extLst>
            </p:cNvPr>
            <p:cNvSpPr>
              <a:spLocks/>
            </p:cNvSpPr>
            <p:nvPr/>
          </p:nvSpPr>
          <p:spPr bwMode="auto">
            <a:xfrm>
              <a:off x="-2230439" y="1131888"/>
              <a:ext cx="14288" cy="15875"/>
            </a:xfrm>
            <a:custGeom>
              <a:avLst/>
              <a:gdLst>
                <a:gd name="T0" fmla="*/ 2 w 4"/>
                <a:gd name="T1" fmla="*/ 0 h 4"/>
                <a:gd name="T2" fmla="*/ 1 w 4"/>
                <a:gd name="T3" fmla="*/ 1 h 4"/>
                <a:gd name="T4" fmla="*/ 0 w 4"/>
                <a:gd name="T5" fmla="*/ 1 h 4"/>
                <a:gd name="T6" fmla="*/ 1 w 4"/>
                <a:gd name="T7" fmla="*/ 2 h 4"/>
                <a:gd name="T8" fmla="*/ 2 w 4"/>
                <a:gd name="T9" fmla="*/ 2 h 4"/>
                <a:gd name="T10" fmla="*/ 2 w 4"/>
                <a:gd name="T11" fmla="*/ 3 h 4"/>
                <a:gd name="T12" fmla="*/ 3 w 4"/>
                <a:gd name="T13" fmla="*/ 4 h 4"/>
                <a:gd name="T14" fmla="*/ 3 w 4"/>
                <a:gd name="T15" fmla="*/ 3 h 4"/>
                <a:gd name="T16" fmla="*/ 3 w 4"/>
                <a:gd name="T17" fmla="*/ 4 h 4"/>
                <a:gd name="T18" fmla="*/ 4 w 4"/>
                <a:gd name="T19" fmla="*/ 3 h 4"/>
                <a:gd name="T20" fmla="*/ 4 w 4"/>
                <a:gd name="T21" fmla="*/ 3 h 4"/>
                <a:gd name="T22" fmla="*/ 3 w 4"/>
                <a:gd name="T23" fmla="*/ 3 h 4"/>
                <a:gd name="T24" fmla="*/ 3 w 4"/>
                <a:gd name="T25" fmla="*/ 2 h 4"/>
                <a:gd name="T26" fmla="*/ 3 w 4"/>
                <a:gd name="T27" fmla="*/ 2 h 4"/>
                <a:gd name="T28" fmla="*/ 3 w 4"/>
                <a:gd name="T29" fmla="*/ 2 h 4"/>
                <a:gd name="T30" fmla="*/ 3 w 4"/>
                <a:gd name="T31" fmla="*/ 1 h 4"/>
                <a:gd name="T32" fmla="*/ 2 w 4"/>
                <a:gd name="T33" fmla="*/ 1 h 4"/>
                <a:gd name="T34" fmla="*/ 2 w 4"/>
                <a:gd name="T35" fmla="*/ 1 h 4"/>
                <a:gd name="T36" fmla="*/ 2 w 4"/>
                <a:gd name="T37" fmla="*/ 0 h 4"/>
                <a:gd name="T38" fmla="*/ 2 w 4"/>
                <a:gd name="T3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 h="4">
                  <a:moveTo>
                    <a:pt x="2" y="0"/>
                  </a:moveTo>
                  <a:cubicBezTo>
                    <a:pt x="2" y="0"/>
                    <a:pt x="1" y="0"/>
                    <a:pt x="1" y="1"/>
                  </a:cubicBezTo>
                  <a:cubicBezTo>
                    <a:pt x="1" y="1"/>
                    <a:pt x="1" y="1"/>
                    <a:pt x="0" y="1"/>
                  </a:cubicBezTo>
                  <a:cubicBezTo>
                    <a:pt x="0" y="2"/>
                    <a:pt x="0" y="2"/>
                    <a:pt x="1" y="2"/>
                  </a:cubicBezTo>
                  <a:cubicBezTo>
                    <a:pt x="1" y="2"/>
                    <a:pt x="1" y="1"/>
                    <a:pt x="2" y="2"/>
                  </a:cubicBezTo>
                  <a:cubicBezTo>
                    <a:pt x="2" y="2"/>
                    <a:pt x="2" y="2"/>
                    <a:pt x="2" y="3"/>
                  </a:cubicBezTo>
                  <a:cubicBezTo>
                    <a:pt x="2" y="3"/>
                    <a:pt x="2" y="4"/>
                    <a:pt x="3" y="4"/>
                  </a:cubicBezTo>
                  <a:cubicBezTo>
                    <a:pt x="3" y="3"/>
                    <a:pt x="3" y="3"/>
                    <a:pt x="3" y="3"/>
                  </a:cubicBezTo>
                  <a:cubicBezTo>
                    <a:pt x="3" y="3"/>
                    <a:pt x="3" y="3"/>
                    <a:pt x="3" y="4"/>
                  </a:cubicBezTo>
                  <a:cubicBezTo>
                    <a:pt x="3" y="4"/>
                    <a:pt x="4" y="4"/>
                    <a:pt x="4" y="3"/>
                  </a:cubicBezTo>
                  <a:cubicBezTo>
                    <a:pt x="4" y="3"/>
                    <a:pt x="4" y="3"/>
                    <a:pt x="4" y="3"/>
                  </a:cubicBezTo>
                  <a:cubicBezTo>
                    <a:pt x="4" y="3"/>
                    <a:pt x="4" y="3"/>
                    <a:pt x="3" y="3"/>
                  </a:cubicBezTo>
                  <a:cubicBezTo>
                    <a:pt x="3" y="2"/>
                    <a:pt x="3" y="2"/>
                    <a:pt x="3" y="2"/>
                  </a:cubicBezTo>
                  <a:cubicBezTo>
                    <a:pt x="3" y="2"/>
                    <a:pt x="3" y="2"/>
                    <a:pt x="3" y="2"/>
                  </a:cubicBezTo>
                  <a:cubicBezTo>
                    <a:pt x="3" y="2"/>
                    <a:pt x="3" y="2"/>
                    <a:pt x="3" y="2"/>
                  </a:cubicBezTo>
                  <a:cubicBezTo>
                    <a:pt x="3" y="1"/>
                    <a:pt x="3" y="1"/>
                    <a:pt x="3" y="1"/>
                  </a:cubicBezTo>
                  <a:cubicBezTo>
                    <a:pt x="3" y="1"/>
                    <a:pt x="3" y="1"/>
                    <a:pt x="2" y="1"/>
                  </a:cubicBezTo>
                  <a:cubicBezTo>
                    <a:pt x="2" y="1"/>
                    <a:pt x="2" y="1"/>
                    <a:pt x="2" y="1"/>
                  </a:cubicBezTo>
                  <a:cubicBezTo>
                    <a:pt x="2" y="1"/>
                    <a:pt x="2" y="1"/>
                    <a:pt x="2" y="0"/>
                  </a:cubicBezTo>
                  <a:cubicBezTo>
                    <a:pt x="2" y="0"/>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9" name="Freeform 411">
              <a:extLst>
                <a:ext uri="{FF2B5EF4-FFF2-40B4-BE49-F238E27FC236}">
                  <a16:creationId xmlns:a16="http://schemas.microsoft.com/office/drawing/2014/main" id="{78E724F2-B7DC-4568-A2B2-21FA324A551F}"/>
                </a:ext>
              </a:extLst>
            </p:cNvPr>
            <p:cNvSpPr>
              <a:spLocks/>
            </p:cNvSpPr>
            <p:nvPr/>
          </p:nvSpPr>
          <p:spPr bwMode="auto">
            <a:xfrm>
              <a:off x="-1393827" y="687388"/>
              <a:ext cx="69850" cy="107950"/>
            </a:xfrm>
            <a:custGeom>
              <a:avLst/>
              <a:gdLst>
                <a:gd name="T0" fmla="*/ 18 w 19"/>
                <a:gd name="T1" fmla="*/ 13 h 30"/>
                <a:gd name="T2" fmla="*/ 18 w 19"/>
                <a:gd name="T3" fmla="*/ 12 h 30"/>
                <a:gd name="T4" fmla="*/ 18 w 19"/>
                <a:gd name="T5" fmla="*/ 11 h 30"/>
                <a:gd name="T6" fmla="*/ 16 w 19"/>
                <a:gd name="T7" fmla="*/ 10 h 30"/>
                <a:gd name="T8" fmla="*/ 15 w 19"/>
                <a:gd name="T9" fmla="*/ 10 h 30"/>
                <a:gd name="T10" fmla="*/ 14 w 19"/>
                <a:gd name="T11" fmla="*/ 10 h 30"/>
                <a:gd name="T12" fmla="*/ 12 w 19"/>
                <a:gd name="T13" fmla="*/ 6 h 30"/>
                <a:gd name="T14" fmla="*/ 10 w 19"/>
                <a:gd name="T15" fmla="*/ 1 h 30"/>
                <a:gd name="T16" fmla="*/ 9 w 19"/>
                <a:gd name="T17" fmla="*/ 1 h 30"/>
                <a:gd name="T18" fmla="*/ 8 w 19"/>
                <a:gd name="T19" fmla="*/ 0 h 30"/>
                <a:gd name="T20" fmla="*/ 6 w 19"/>
                <a:gd name="T21" fmla="*/ 0 h 30"/>
                <a:gd name="T22" fmla="*/ 5 w 19"/>
                <a:gd name="T23" fmla="*/ 1 h 30"/>
                <a:gd name="T24" fmla="*/ 4 w 19"/>
                <a:gd name="T25" fmla="*/ 1 h 30"/>
                <a:gd name="T26" fmla="*/ 1 w 19"/>
                <a:gd name="T27" fmla="*/ 6 h 30"/>
                <a:gd name="T28" fmla="*/ 2 w 19"/>
                <a:gd name="T29" fmla="*/ 11 h 30"/>
                <a:gd name="T30" fmla="*/ 1 w 19"/>
                <a:gd name="T31" fmla="*/ 13 h 30"/>
                <a:gd name="T32" fmla="*/ 0 w 19"/>
                <a:gd name="T33" fmla="*/ 15 h 30"/>
                <a:gd name="T34" fmla="*/ 4 w 19"/>
                <a:gd name="T35" fmla="*/ 28 h 30"/>
                <a:gd name="T36" fmla="*/ 6 w 19"/>
                <a:gd name="T37" fmla="*/ 28 h 30"/>
                <a:gd name="T38" fmla="*/ 8 w 19"/>
                <a:gd name="T39" fmla="*/ 26 h 30"/>
                <a:gd name="T40" fmla="*/ 7 w 19"/>
                <a:gd name="T41" fmla="*/ 25 h 30"/>
                <a:gd name="T42" fmla="*/ 7 w 19"/>
                <a:gd name="T43" fmla="*/ 24 h 30"/>
                <a:gd name="T44" fmla="*/ 8 w 19"/>
                <a:gd name="T45" fmla="*/ 23 h 30"/>
                <a:gd name="T46" fmla="*/ 9 w 19"/>
                <a:gd name="T47" fmla="*/ 24 h 30"/>
                <a:gd name="T48" fmla="*/ 9 w 19"/>
                <a:gd name="T49" fmla="*/ 22 h 30"/>
                <a:gd name="T50" fmla="*/ 10 w 19"/>
                <a:gd name="T51" fmla="*/ 21 h 30"/>
                <a:gd name="T52" fmla="*/ 11 w 19"/>
                <a:gd name="T53" fmla="*/ 22 h 30"/>
                <a:gd name="T54" fmla="*/ 11 w 19"/>
                <a:gd name="T55" fmla="*/ 20 h 30"/>
                <a:gd name="T56" fmla="*/ 11 w 19"/>
                <a:gd name="T57" fmla="*/ 17 h 30"/>
                <a:gd name="T58" fmla="*/ 12 w 19"/>
                <a:gd name="T59" fmla="*/ 18 h 30"/>
                <a:gd name="T60" fmla="*/ 13 w 19"/>
                <a:gd name="T61" fmla="*/ 17 h 30"/>
                <a:gd name="T62" fmla="*/ 14 w 19"/>
                <a:gd name="T63" fmla="*/ 18 h 30"/>
                <a:gd name="T64" fmla="*/ 14 w 19"/>
                <a:gd name="T65" fmla="*/ 17 h 30"/>
                <a:gd name="T66" fmla="*/ 15 w 19"/>
                <a:gd name="T67" fmla="*/ 18 h 30"/>
                <a:gd name="T68" fmla="*/ 16 w 19"/>
                <a:gd name="T69" fmla="*/ 17 h 30"/>
                <a:gd name="T70" fmla="*/ 16 w 19"/>
                <a:gd name="T71" fmla="*/ 16 h 30"/>
                <a:gd name="T72" fmla="*/ 16 w 19"/>
                <a:gd name="T73" fmla="*/ 16 h 30"/>
                <a:gd name="T74" fmla="*/ 17 w 19"/>
                <a:gd name="T75" fmla="*/ 15 h 30"/>
                <a:gd name="T76" fmla="*/ 19 w 19"/>
                <a:gd name="T7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30">
                  <a:moveTo>
                    <a:pt x="18" y="13"/>
                  </a:moveTo>
                  <a:cubicBezTo>
                    <a:pt x="18" y="13"/>
                    <a:pt x="18" y="13"/>
                    <a:pt x="18" y="13"/>
                  </a:cubicBezTo>
                  <a:cubicBezTo>
                    <a:pt x="18" y="12"/>
                    <a:pt x="18" y="12"/>
                    <a:pt x="18" y="12"/>
                  </a:cubicBezTo>
                  <a:cubicBezTo>
                    <a:pt x="18" y="12"/>
                    <a:pt x="18" y="12"/>
                    <a:pt x="18" y="12"/>
                  </a:cubicBezTo>
                  <a:cubicBezTo>
                    <a:pt x="18" y="12"/>
                    <a:pt x="18" y="12"/>
                    <a:pt x="18" y="12"/>
                  </a:cubicBezTo>
                  <a:cubicBezTo>
                    <a:pt x="18" y="12"/>
                    <a:pt x="18" y="12"/>
                    <a:pt x="18" y="11"/>
                  </a:cubicBezTo>
                  <a:cubicBezTo>
                    <a:pt x="18" y="11"/>
                    <a:pt x="17" y="11"/>
                    <a:pt x="17" y="10"/>
                  </a:cubicBezTo>
                  <a:cubicBezTo>
                    <a:pt x="17" y="10"/>
                    <a:pt x="16" y="10"/>
                    <a:pt x="16" y="10"/>
                  </a:cubicBezTo>
                  <a:cubicBezTo>
                    <a:pt x="16" y="10"/>
                    <a:pt x="15" y="10"/>
                    <a:pt x="15" y="10"/>
                  </a:cubicBezTo>
                  <a:cubicBezTo>
                    <a:pt x="15" y="10"/>
                    <a:pt x="15" y="10"/>
                    <a:pt x="15" y="10"/>
                  </a:cubicBezTo>
                  <a:cubicBezTo>
                    <a:pt x="15" y="10"/>
                    <a:pt x="15" y="10"/>
                    <a:pt x="14" y="10"/>
                  </a:cubicBezTo>
                  <a:cubicBezTo>
                    <a:pt x="14" y="10"/>
                    <a:pt x="14" y="10"/>
                    <a:pt x="14" y="10"/>
                  </a:cubicBezTo>
                  <a:cubicBezTo>
                    <a:pt x="14" y="10"/>
                    <a:pt x="13" y="10"/>
                    <a:pt x="13" y="9"/>
                  </a:cubicBezTo>
                  <a:cubicBezTo>
                    <a:pt x="13" y="9"/>
                    <a:pt x="12" y="6"/>
                    <a:pt x="12" y="6"/>
                  </a:cubicBezTo>
                  <a:cubicBezTo>
                    <a:pt x="11" y="3"/>
                    <a:pt x="11" y="3"/>
                    <a:pt x="11" y="3"/>
                  </a:cubicBezTo>
                  <a:cubicBezTo>
                    <a:pt x="10" y="1"/>
                    <a:pt x="10" y="1"/>
                    <a:pt x="10" y="1"/>
                  </a:cubicBezTo>
                  <a:cubicBezTo>
                    <a:pt x="10" y="1"/>
                    <a:pt x="10" y="1"/>
                    <a:pt x="10" y="1"/>
                  </a:cubicBezTo>
                  <a:cubicBezTo>
                    <a:pt x="10" y="1"/>
                    <a:pt x="9" y="1"/>
                    <a:pt x="9" y="1"/>
                  </a:cubicBezTo>
                  <a:cubicBezTo>
                    <a:pt x="9" y="1"/>
                    <a:pt x="9" y="1"/>
                    <a:pt x="8" y="0"/>
                  </a:cubicBezTo>
                  <a:cubicBezTo>
                    <a:pt x="8" y="0"/>
                    <a:pt x="8" y="0"/>
                    <a:pt x="8" y="0"/>
                  </a:cubicBezTo>
                  <a:cubicBezTo>
                    <a:pt x="8" y="0"/>
                    <a:pt x="7" y="0"/>
                    <a:pt x="7" y="0"/>
                  </a:cubicBezTo>
                  <a:cubicBezTo>
                    <a:pt x="7" y="0"/>
                    <a:pt x="7" y="0"/>
                    <a:pt x="6" y="0"/>
                  </a:cubicBezTo>
                  <a:cubicBezTo>
                    <a:pt x="6" y="0"/>
                    <a:pt x="6" y="0"/>
                    <a:pt x="6" y="0"/>
                  </a:cubicBezTo>
                  <a:cubicBezTo>
                    <a:pt x="6" y="0"/>
                    <a:pt x="6" y="0"/>
                    <a:pt x="5" y="1"/>
                  </a:cubicBezTo>
                  <a:cubicBezTo>
                    <a:pt x="5" y="1"/>
                    <a:pt x="4" y="1"/>
                    <a:pt x="4" y="1"/>
                  </a:cubicBezTo>
                  <a:cubicBezTo>
                    <a:pt x="4" y="1"/>
                    <a:pt x="4" y="1"/>
                    <a:pt x="4" y="1"/>
                  </a:cubicBezTo>
                  <a:cubicBezTo>
                    <a:pt x="4" y="0"/>
                    <a:pt x="3" y="0"/>
                    <a:pt x="3" y="0"/>
                  </a:cubicBezTo>
                  <a:cubicBezTo>
                    <a:pt x="1" y="6"/>
                    <a:pt x="1" y="6"/>
                    <a:pt x="1" y="6"/>
                  </a:cubicBezTo>
                  <a:cubicBezTo>
                    <a:pt x="1" y="6"/>
                    <a:pt x="0" y="7"/>
                    <a:pt x="1" y="8"/>
                  </a:cubicBezTo>
                  <a:cubicBezTo>
                    <a:pt x="2" y="10"/>
                    <a:pt x="2" y="10"/>
                    <a:pt x="2" y="11"/>
                  </a:cubicBezTo>
                  <a:cubicBezTo>
                    <a:pt x="1" y="11"/>
                    <a:pt x="1" y="12"/>
                    <a:pt x="2" y="12"/>
                  </a:cubicBezTo>
                  <a:cubicBezTo>
                    <a:pt x="2" y="12"/>
                    <a:pt x="1" y="13"/>
                    <a:pt x="1" y="13"/>
                  </a:cubicBezTo>
                  <a:cubicBezTo>
                    <a:pt x="1" y="13"/>
                    <a:pt x="1" y="13"/>
                    <a:pt x="1" y="14"/>
                  </a:cubicBezTo>
                  <a:cubicBezTo>
                    <a:pt x="1" y="14"/>
                    <a:pt x="1" y="15"/>
                    <a:pt x="0" y="15"/>
                  </a:cubicBezTo>
                  <a:cubicBezTo>
                    <a:pt x="0" y="15"/>
                    <a:pt x="0" y="15"/>
                    <a:pt x="0" y="15"/>
                  </a:cubicBezTo>
                  <a:cubicBezTo>
                    <a:pt x="4" y="28"/>
                    <a:pt x="4" y="28"/>
                    <a:pt x="4" y="28"/>
                  </a:cubicBezTo>
                  <a:cubicBezTo>
                    <a:pt x="4" y="28"/>
                    <a:pt x="5" y="30"/>
                    <a:pt x="6" y="29"/>
                  </a:cubicBezTo>
                  <a:cubicBezTo>
                    <a:pt x="6" y="29"/>
                    <a:pt x="6" y="29"/>
                    <a:pt x="6" y="28"/>
                  </a:cubicBezTo>
                  <a:cubicBezTo>
                    <a:pt x="7" y="28"/>
                    <a:pt x="7" y="27"/>
                    <a:pt x="6" y="27"/>
                  </a:cubicBezTo>
                  <a:cubicBezTo>
                    <a:pt x="6" y="27"/>
                    <a:pt x="8" y="27"/>
                    <a:pt x="8" y="26"/>
                  </a:cubicBezTo>
                  <a:cubicBezTo>
                    <a:pt x="8" y="26"/>
                    <a:pt x="7" y="26"/>
                    <a:pt x="7" y="26"/>
                  </a:cubicBezTo>
                  <a:cubicBezTo>
                    <a:pt x="7" y="26"/>
                    <a:pt x="7" y="26"/>
                    <a:pt x="7" y="25"/>
                  </a:cubicBezTo>
                  <a:cubicBezTo>
                    <a:pt x="8" y="25"/>
                    <a:pt x="8" y="25"/>
                    <a:pt x="8" y="25"/>
                  </a:cubicBezTo>
                  <a:cubicBezTo>
                    <a:pt x="8" y="24"/>
                    <a:pt x="8" y="24"/>
                    <a:pt x="7" y="24"/>
                  </a:cubicBezTo>
                  <a:cubicBezTo>
                    <a:pt x="7" y="24"/>
                    <a:pt x="7" y="23"/>
                    <a:pt x="7" y="23"/>
                  </a:cubicBezTo>
                  <a:cubicBezTo>
                    <a:pt x="8" y="23"/>
                    <a:pt x="8" y="23"/>
                    <a:pt x="8" y="23"/>
                  </a:cubicBezTo>
                  <a:cubicBezTo>
                    <a:pt x="8" y="23"/>
                    <a:pt x="8" y="23"/>
                    <a:pt x="8" y="23"/>
                  </a:cubicBezTo>
                  <a:cubicBezTo>
                    <a:pt x="9" y="23"/>
                    <a:pt x="9" y="24"/>
                    <a:pt x="9" y="24"/>
                  </a:cubicBezTo>
                  <a:cubicBezTo>
                    <a:pt x="10" y="24"/>
                    <a:pt x="10" y="24"/>
                    <a:pt x="9" y="23"/>
                  </a:cubicBezTo>
                  <a:cubicBezTo>
                    <a:pt x="9" y="23"/>
                    <a:pt x="9" y="23"/>
                    <a:pt x="9" y="22"/>
                  </a:cubicBezTo>
                  <a:cubicBezTo>
                    <a:pt x="9" y="22"/>
                    <a:pt x="10" y="22"/>
                    <a:pt x="10" y="22"/>
                  </a:cubicBezTo>
                  <a:cubicBezTo>
                    <a:pt x="10" y="21"/>
                    <a:pt x="10" y="21"/>
                    <a:pt x="10" y="21"/>
                  </a:cubicBezTo>
                  <a:cubicBezTo>
                    <a:pt x="10" y="21"/>
                    <a:pt x="10" y="21"/>
                    <a:pt x="11" y="21"/>
                  </a:cubicBezTo>
                  <a:cubicBezTo>
                    <a:pt x="11" y="21"/>
                    <a:pt x="11" y="22"/>
                    <a:pt x="11" y="22"/>
                  </a:cubicBezTo>
                  <a:cubicBezTo>
                    <a:pt x="11" y="21"/>
                    <a:pt x="11" y="21"/>
                    <a:pt x="11" y="21"/>
                  </a:cubicBezTo>
                  <a:cubicBezTo>
                    <a:pt x="11" y="21"/>
                    <a:pt x="11" y="20"/>
                    <a:pt x="11" y="20"/>
                  </a:cubicBezTo>
                  <a:cubicBezTo>
                    <a:pt x="11" y="20"/>
                    <a:pt x="11" y="19"/>
                    <a:pt x="11" y="19"/>
                  </a:cubicBezTo>
                  <a:cubicBezTo>
                    <a:pt x="11" y="18"/>
                    <a:pt x="11" y="17"/>
                    <a:pt x="11" y="17"/>
                  </a:cubicBezTo>
                  <a:cubicBezTo>
                    <a:pt x="11" y="17"/>
                    <a:pt x="12" y="17"/>
                    <a:pt x="12" y="18"/>
                  </a:cubicBezTo>
                  <a:cubicBezTo>
                    <a:pt x="12" y="18"/>
                    <a:pt x="12" y="19"/>
                    <a:pt x="12" y="18"/>
                  </a:cubicBezTo>
                  <a:cubicBezTo>
                    <a:pt x="12" y="18"/>
                    <a:pt x="12" y="18"/>
                    <a:pt x="12" y="18"/>
                  </a:cubicBezTo>
                  <a:cubicBezTo>
                    <a:pt x="12" y="18"/>
                    <a:pt x="13" y="17"/>
                    <a:pt x="13" y="17"/>
                  </a:cubicBezTo>
                  <a:cubicBezTo>
                    <a:pt x="13" y="17"/>
                    <a:pt x="14" y="18"/>
                    <a:pt x="14" y="18"/>
                  </a:cubicBezTo>
                  <a:cubicBezTo>
                    <a:pt x="14" y="18"/>
                    <a:pt x="14" y="18"/>
                    <a:pt x="14" y="18"/>
                  </a:cubicBezTo>
                  <a:cubicBezTo>
                    <a:pt x="15" y="18"/>
                    <a:pt x="14" y="18"/>
                    <a:pt x="14" y="18"/>
                  </a:cubicBezTo>
                  <a:cubicBezTo>
                    <a:pt x="14" y="17"/>
                    <a:pt x="14" y="17"/>
                    <a:pt x="14" y="17"/>
                  </a:cubicBezTo>
                  <a:cubicBezTo>
                    <a:pt x="14" y="17"/>
                    <a:pt x="14" y="17"/>
                    <a:pt x="14" y="17"/>
                  </a:cubicBezTo>
                  <a:cubicBezTo>
                    <a:pt x="15" y="17"/>
                    <a:pt x="15" y="18"/>
                    <a:pt x="15" y="18"/>
                  </a:cubicBezTo>
                  <a:cubicBezTo>
                    <a:pt x="15" y="18"/>
                    <a:pt x="15" y="17"/>
                    <a:pt x="15" y="17"/>
                  </a:cubicBezTo>
                  <a:cubicBezTo>
                    <a:pt x="15" y="17"/>
                    <a:pt x="15" y="16"/>
                    <a:pt x="16" y="17"/>
                  </a:cubicBezTo>
                  <a:cubicBezTo>
                    <a:pt x="16" y="17"/>
                    <a:pt x="16" y="17"/>
                    <a:pt x="16" y="17"/>
                  </a:cubicBezTo>
                  <a:cubicBezTo>
                    <a:pt x="16" y="17"/>
                    <a:pt x="16" y="16"/>
                    <a:pt x="16" y="16"/>
                  </a:cubicBezTo>
                  <a:cubicBezTo>
                    <a:pt x="16" y="16"/>
                    <a:pt x="16" y="16"/>
                    <a:pt x="16" y="16"/>
                  </a:cubicBezTo>
                  <a:cubicBezTo>
                    <a:pt x="16" y="16"/>
                    <a:pt x="16" y="16"/>
                    <a:pt x="16" y="16"/>
                  </a:cubicBezTo>
                  <a:cubicBezTo>
                    <a:pt x="16" y="16"/>
                    <a:pt x="17" y="16"/>
                    <a:pt x="17" y="16"/>
                  </a:cubicBezTo>
                  <a:cubicBezTo>
                    <a:pt x="17" y="15"/>
                    <a:pt x="17" y="15"/>
                    <a:pt x="17" y="15"/>
                  </a:cubicBezTo>
                  <a:cubicBezTo>
                    <a:pt x="17" y="15"/>
                    <a:pt x="18" y="15"/>
                    <a:pt x="18" y="15"/>
                  </a:cubicBezTo>
                  <a:cubicBezTo>
                    <a:pt x="19" y="14"/>
                    <a:pt x="19" y="14"/>
                    <a:pt x="19" y="14"/>
                  </a:cubicBezTo>
                  <a:cubicBezTo>
                    <a:pt x="19" y="14"/>
                    <a:pt x="19" y="13"/>
                    <a:pt x="1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0" name="Freeform 412">
              <a:extLst>
                <a:ext uri="{FF2B5EF4-FFF2-40B4-BE49-F238E27FC236}">
                  <a16:creationId xmlns:a16="http://schemas.microsoft.com/office/drawing/2014/main" id="{E0A421E9-D9FD-4C4D-8A4B-CC91E6E57852}"/>
                </a:ext>
              </a:extLst>
            </p:cNvPr>
            <p:cNvSpPr>
              <a:spLocks/>
            </p:cNvSpPr>
            <p:nvPr/>
          </p:nvSpPr>
          <p:spPr bwMode="auto">
            <a:xfrm>
              <a:off x="-2041527" y="868363"/>
              <a:ext cx="134938" cy="107950"/>
            </a:xfrm>
            <a:custGeom>
              <a:avLst/>
              <a:gdLst>
                <a:gd name="T0" fmla="*/ 37 w 37"/>
                <a:gd name="T1" fmla="*/ 10 h 30"/>
                <a:gd name="T2" fmla="*/ 37 w 37"/>
                <a:gd name="T3" fmla="*/ 5 h 30"/>
                <a:gd name="T4" fmla="*/ 27 w 37"/>
                <a:gd name="T5" fmla="*/ 3 h 30"/>
                <a:gd name="T6" fmla="*/ 4 w 37"/>
                <a:gd name="T7" fmla="*/ 1 h 30"/>
                <a:gd name="T8" fmla="*/ 4 w 37"/>
                <a:gd name="T9" fmla="*/ 0 h 30"/>
                <a:gd name="T10" fmla="*/ 0 w 37"/>
                <a:gd name="T11" fmla="*/ 25 h 30"/>
                <a:gd name="T12" fmla="*/ 35 w 37"/>
                <a:gd name="T13" fmla="*/ 30 h 30"/>
                <a:gd name="T14" fmla="*/ 35 w 37"/>
                <a:gd name="T15" fmla="*/ 30 h 30"/>
                <a:gd name="T16" fmla="*/ 35 w 37"/>
                <a:gd name="T17" fmla="*/ 30 h 30"/>
                <a:gd name="T18" fmla="*/ 35 w 37"/>
                <a:gd name="T19" fmla="*/ 30 h 30"/>
                <a:gd name="T20" fmla="*/ 37 w 37"/>
                <a:gd name="T21" fmla="*/ 10 h 30"/>
                <a:gd name="T22" fmla="*/ 37 w 37"/>
                <a:gd name="T23"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0">
                  <a:moveTo>
                    <a:pt x="37" y="10"/>
                  </a:moveTo>
                  <a:cubicBezTo>
                    <a:pt x="37" y="5"/>
                    <a:pt x="37" y="5"/>
                    <a:pt x="37" y="5"/>
                  </a:cubicBezTo>
                  <a:cubicBezTo>
                    <a:pt x="27" y="3"/>
                    <a:pt x="27" y="3"/>
                    <a:pt x="27" y="3"/>
                  </a:cubicBezTo>
                  <a:cubicBezTo>
                    <a:pt x="4" y="1"/>
                    <a:pt x="4" y="1"/>
                    <a:pt x="4" y="1"/>
                  </a:cubicBezTo>
                  <a:cubicBezTo>
                    <a:pt x="4" y="0"/>
                    <a:pt x="4" y="0"/>
                    <a:pt x="4" y="0"/>
                  </a:cubicBezTo>
                  <a:cubicBezTo>
                    <a:pt x="0" y="25"/>
                    <a:pt x="0" y="25"/>
                    <a:pt x="0" y="25"/>
                  </a:cubicBezTo>
                  <a:cubicBezTo>
                    <a:pt x="2" y="26"/>
                    <a:pt x="23" y="29"/>
                    <a:pt x="35" y="30"/>
                  </a:cubicBezTo>
                  <a:cubicBezTo>
                    <a:pt x="35" y="30"/>
                    <a:pt x="35" y="30"/>
                    <a:pt x="35" y="30"/>
                  </a:cubicBezTo>
                  <a:cubicBezTo>
                    <a:pt x="35" y="30"/>
                    <a:pt x="35" y="30"/>
                    <a:pt x="35" y="30"/>
                  </a:cubicBezTo>
                  <a:cubicBezTo>
                    <a:pt x="35" y="30"/>
                    <a:pt x="35" y="30"/>
                    <a:pt x="35" y="30"/>
                  </a:cubicBezTo>
                  <a:cubicBezTo>
                    <a:pt x="37" y="10"/>
                    <a:pt x="37" y="10"/>
                    <a:pt x="37" y="10"/>
                  </a:cubicBezTo>
                  <a:cubicBezTo>
                    <a:pt x="37" y="10"/>
                    <a:pt x="37" y="10"/>
                    <a:pt x="37" y="1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1" name="Freeform 413">
              <a:extLst>
                <a:ext uri="{FF2B5EF4-FFF2-40B4-BE49-F238E27FC236}">
                  <a16:creationId xmlns:a16="http://schemas.microsoft.com/office/drawing/2014/main" id="{A43773EF-100D-4E31-AD4D-F028ADFB028F}"/>
                </a:ext>
              </a:extLst>
            </p:cNvPr>
            <p:cNvSpPr>
              <a:spLocks/>
            </p:cNvSpPr>
            <p:nvPr/>
          </p:nvSpPr>
          <p:spPr bwMode="auto">
            <a:xfrm>
              <a:off x="-2136777" y="831851"/>
              <a:ext cx="109538" cy="127000"/>
            </a:xfrm>
            <a:custGeom>
              <a:avLst/>
              <a:gdLst>
                <a:gd name="T0" fmla="*/ 20 w 30"/>
                <a:gd name="T1" fmla="*/ 9 h 35"/>
                <a:gd name="T2" fmla="*/ 21 w 30"/>
                <a:gd name="T3" fmla="*/ 2 h 35"/>
                <a:gd name="T4" fmla="*/ 7 w 30"/>
                <a:gd name="T5" fmla="*/ 0 h 35"/>
                <a:gd name="T6" fmla="*/ 0 w 30"/>
                <a:gd name="T7" fmla="*/ 31 h 35"/>
                <a:gd name="T8" fmla="*/ 26 w 30"/>
                <a:gd name="T9" fmla="*/ 35 h 35"/>
                <a:gd name="T10" fmla="*/ 26 w 30"/>
                <a:gd name="T11" fmla="*/ 35 h 35"/>
                <a:gd name="T12" fmla="*/ 26 w 30"/>
                <a:gd name="T13" fmla="*/ 35 h 35"/>
                <a:gd name="T14" fmla="*/ 30 w 30"/>
                <a:gd name="T15" fmla="*/ 10 h 35"/>
                <a:gd name="T16" fmla="*/ 20 w 30"/>
                <a:gd name="T17"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5">
                  <a:moveTo>
                    <a:pt x="20" y="9"/>
                  </a:moveTo>
                  <a:cubicBezTo>
                    <a:pt x="21" y="2"/>
                    <a:pt x="21" y="2"/>
                    <a:pt x="21" y="2"/>
                  </a:cubicBezTo>
                  <a:cubicBezTo>
                    <a:pt x="7" y="0"/>
                    <a:pt x="7" y="0"/>
                    <a:pt x="7" y="0"/>
                  </a:cubicBezTo>
                  <a:cubicBezTo>
                    <a:pt x="0" y="31"/>
                    <a:pt x="0" y="31"/>
                    <a:pt x="0" y="31"/>
                  </a:cubicBezTo>
                  <a:cubicBezTo>
                    <a:pt x="26" y="35"/>
                    <a:pt x="26" y="35"/>
                    <a:pt x="26" y="35"/>
                  </a:cubicBezTo>
                  <a:cubicBezTo>
                    <a:pt x="26" y="35"/>
                    <a:pt x="26" y="35"/>
                    <a:pt x="26" y="35"/>
                  </a:cubicBezTo>
                  <a:cubicBezTo>
                    <a:pt x="26" y="35"/>
                    <a:pt x="26" y="35"/>
                    <a:pt x="26" y="35"/>
                  </a:cubicBezTo>
                  <a:cubicBezTo>
                    <a:pt x="30" y="10"/>
                    <a:pt x="30" y="10"/>
                    <a:pt x="30" y="10"/>
                  </a:cubicBezTo>
                  <a:lnTo>
                    <a:pt x="20" y="9"/>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2" name="Freeform 414">
              <a:extLst>
                <a:ext uri="{FF2B5EF4-FFF2-40B4-BE49-F238E27FC236}">
                  <a16:creationId xmlns:a16="http://schemas.microsoft.com/office/drawing/2014/main" id="{0872CB0D-5208-4CD4-BD72-8243687869F4}"/>
                </a:ext>
              </a:extLst>
            </p:cNvPr>
            <p:cNvSpPr>
              <a:spLocks/>
            </p:cNvSpPr>
            <p:nvPr/>
          </p:nvSpPr>
          <p:spPr bwMode="auto">
            <a:xfrm>
              <a:off x="-1644652" y="769938"/>
              <a:ext cx="76200" cy="95250"/>
            </a:xfrm>
            <a:custGeom>
              <a:avLst/>
              <a:gdLst>
                <a:gd name="T0" fmla="*/ 19 w 21"/>
                <a:gd name="T1" fmla="*/ 26 h 26"/>
                <a:gd name="T2" fmla="*/ 20 w 21"/>
                <a:gd name="T3" fmla="*/ 23 h 26"/>
                <a:gd name="T4" fmla="*/ 20 w 21"/>
                <a:gd name="T5" fmla="*/ 21 h 26"/>
                <a:gd name="T6" fmla="*/ 21 w 21"/>
                <a:gd name="T7" fmla="*/ 20 h 26"/>
                <a:gd name="T8" fmla="*/ 21 w 21"/>
                <a:gd name="T9" fmla="*/ 18 h 26"/>
                <a:gd name="T10" fmla="*/ 21 w 21"/>
                <a:gd name="T11" fmla="*/ 16 h 26"/>
                <a:gd name="T12" fmla="*/ 19 w 21"/>
                <a:gd name="T13" fmla="*/ 11 h 26"/>
                <a:gd name="T14" fmla="*/ 17 w 21"/>
                <a:gd name="T15" fmla="*/ 11 h 26"/>
                <a:gd name="T16" fmla="*/ 16 w 21"/>
                <a:gd name="T17" fmla="*/ 12 h 26"/>
                <a:gd name="T18" fmla="*/ 15 w 21"/>
                <a:gd name="T19" fmla="*/ 13 h 26"/>
                <a:gd name="T20" fmla="*/ 14 w 21"/>
                <a:gd name="T21" fmla="*/ 14 h 26"/>
                <a:gd name="T22" fmla="*/ 14 w 21"/>
                <a:gd name="T23" fmla="*/ 11 h 26"/>
                <a:gd name="T24" fmla="*/ 15 w 21"/>
                <a:gd name="T25" fmla="*/ 11 h 26"/>
                <a:gd name="T26" fmla="*/ 16 w 21"/>
                <a:gd name="T27" fmla="*/ 8 h 26"/>
                <a:gd name="T28" fmla="*/ 15 w 21"/>
                <a:gd name="T29" fmla="*/ 5 h 26"/>
                <a:gd name="T30" fmla="*/ 15 w 21"/>
                <a:gd name="T31" fmla="*/ 4 h 26"/>
                <a:gd name="T32" fmla="*/ 15 w 21"/>
                <a:gd name="T33" fmla="*/ 3 h 26"/>
                <a:gd name="T34" fmla="*/ 13 w 21"/>
                <a:gd name="T35" fmla="*/ 2 h 26"/>
                <a:gd name="T36" fmla="*/ 12 w 21"/>
                <a:gd name="T37" fmla="*/ 2 h 26"/>
                <a:gd name="T38" fmla="*/ 10 w 21"/>
                <a:gd name="T39" fmla="*/ 1 h 26"/>
                <a:gd name="T40" fmla="*/ 9 w 21"/>
                <a:gd name="T41" fmla="*/ 0 h 26"/>
                <a:gd name="T42" fmla="*/ 7 w 21"/>
                <a:gd name="T43" fmla="*/ 0 h 26"/>
                <a:gd name="T44" fmla="*/ 7 w 21"/>
                <a:gd name="T45" fmla="*/ 2 h 26"/>
                <a:gd name="T46" fmla="*/ 6 w 21"/>
                <a:gd name="T47" fmla="*/ 5 h 26"/>
                <a:gd name="T48" fmla="*/ 5 w 21"/>
                <a:gd name="T49" fmla="*/ 6 h 26"/>
                <a:gd name="T50" fmla="*/ 5 w 21"/>
                <a:gd name="T51" fmla="*/ 4 h 26"/>
                <a:gd name="T52" fmla="*/ 3 w 21"/>
                <a:gd name="T53" fmla="*/ 6 h 26"/>
                <a:gd name="T54" fmla="*/ 1 w 21"/>
                <a:gd name="T55" fmla="*/ 9 h 26"/>
                <a:gd name="T56" fmla="*/ 1 w 21"/>
                <a:gd name="T57" fmla="*/ 13 h 26"/>
                <a:gd name="T58" fmla="*/ 2 w 21"/>
                <a:gd name="T59" fmla="*/ 16 h 26"/>
                <a:gd name="T60" fmla="*/ 3 w 21"/>
                <a:gd name="T61" fmla="*/ 19 h 26"/>
                <a:gd name="T62" fmla="*/ 2 w 21"/>
                <a:gd name="T63" fmla="*/ 25 h 26"/>
                <a:gd name="T64" fmla="*/ 10 w 21"/>
                <a:gd name="T6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26">
                  <a:moveTo>
                    <a:pt x="11" y="26"/>
                  </a:moveTo>
                  <a:cubicBezTo>
                    <a:pt x="19" y="26"/>
                    <a:pt x="19" y="26"/>
                    <a:pt x="19" y="26"/>
                  </a:cubicBezTo>
                  <a:cubicBezTo>
                    <a:pt x="19" y="25"/>
                    <a:pt x="19" y="25"/>
                    <a:pt x="19" y="24"/>
                  </a:cubicBezTo>
                  <a:cubicBezTo>
                    <a:pt x="19" y="24"/>
                    <a:pt x="20" y="24"/>
                    <a:pt x="20" y="23"/>
                  </a:cubicBezTo>
                  <a:cubicBezTo>
                    <a:pt x="20" y="23"/>
                    <a:pt x="20" y="23"/>
                    <a:pt x="20" y="22"/>
                  </a:cubicBezTo>
                  <a:cubicBezTo>
                    <a:pt x="20" y="22"/>
                    <a:pt x="20" y="21"/>
                    <a:pt x="20" y="21"/>
                  </a:cubicBezTo>
                  <a:cubicBezTo>
                    <a:pt x="20" y="21"/>
                    <a:pt x="20" y="20"/>
                    <a:pt x="20" y="20"/>
                  </a:cubicBezTo>
                  <a:cubicBezTo>
                    <a:pt x="20" y="20"/>
                    <a:pt x="20" y="20"/>
                    <a:pt x="21" y="20"/>
                  </a:cubicBezTo>
                  <a:cubicBezTo>
                    <a:pt x="21" y="20"/>
                    <a:pt x="21" y="20"/>
                    <a:pt x="21" y="20"/>
                  </a:cubicBezTo>
                  <a:cubicBezTo>
                    <a:pt x="21" y="19"/>
                    <a:pt x="21" y="19"/>
                    <a:pt x="21" y="18"/>
                  </a:cubicBezTo>
                  <a:cubicBezTo>
                    <a:pt x="21" y="18"/>
                    <a:pt x="21" y="17"/>
                    <a:pt x="21" y="17"/>
                  </a:cubicBezTo>
                  <a:cubicBezTo>
                    <a:pt x="21" y="17"/>
                    <a:pt x="21" y="16"/>
                    <a:pt x="21" y="16"/>
                  </a:cubicBezTo>
                  <a:cubicBezTo>
                    <a:pt x="21" y="16"/>
                    <a:pt x="21" y="15"/>
                    <a:pt x="21" y="14"/>
                  </a:cubicBezTo>
                  <a:cubicBezTo>
                    <a:pt x="20" y="13"/>
                    <a:pt x="20" y="12"/>
                    <a:pt x="19" y="11"/>
                  </a:cubicBezTo>
                  <a:cubicBezTo>
                    <a:pt x="19" y="11"/>
                    <a:pt x="18" y="10"/>
                    <a:pt x="17" y="11"/>
                  </a:cubicBezTo>
                  <a:cubicBezTo>
                    <a:pt x="17" y="11"/>
                    <a:pt x="17" y="11"/>
                    <a:pt x="17" y="11"/>
                  </a:cubicBezTo>
                  <a:cubicBezTo>
                    <a:pt x="17" y="11"/>
                    <a:pt x="16" y="11"/>
                    <a:pt x="16" y="11"/>
                  </a:cubicBezTo>
                  <a:cubicBezTo>
                    <a:pt x="16" y="11"/>
                    <a:pt x="16" y="11"/>
                    <a:pt x="16" y="12"/>
                  </a:cubicBezTo>
                  <a:cubicBezTo>
                    <a:pt x="16" y="12"/>
                    <a:pt x="16" y="12"/>
                    <a:pt x="16" y="12"/>
                  </a:cubicBezTo>
                  <a:cubicBezTo>
                    <a:pt x="16" y="12"/>
                    <a:pt x="15" y="13"/>
                    <a:pt x="15" y="13"/>
                  </a:cubicBezTo>
                  <a:cubicBezTo>
                    <a:pt x="15" y="13"/>
                    <a:pt x="15" y="13"/>
                    <a:pt x="15" y="13"/>
                  </a:cubicBezTo>
                  <a:cubicBezTo>
                    <a:pt x="15" y="13"/>
                    <a:pt x="15" y="14"/>
                    <a:pt x="14" y="14"/>
                  </a:cubicBezTo>
                  <a:cubicBezTo>
                    <a:pt x="14" y="13"/>
                    <a:pt x="13" y="13"/>
                    <a:pt x="13" y="12"/>
                  </a:cubicBezTo>
                  <a:cubicBezTo>
                    <a:pt x="13" y="11"/>
                    <a:pt x="14" y="11"/>
                    <a:pt x="14" y="11"/>
                  </a:cubicBezTo>
                  <a:cubicBezTo>
                    <a:pt x="14" y="11"/>
                    <a:pt x="14" y="11"/>
                    <a:pt x="14" y="11"/>
                  </a:cubicBezTo>
                  <a:cubicBezTo>
                    <a:pt x="15" y="11"/>
                    <a:pt x="15" y="11"/>
                    <a:pt x="15" y="11"/>
                  </a:cubicBezTo>
                  <a:cubicBezTo>
                    <a:pt x="15" y="11"/>
                    <a:pt x="15" y="10"/>
                    <a:pt x="15" y="10"/>
                  </a:cubicBezTo>
                  <a:cubicBezTo>
                    <a:pt x="15" y="9"/>
                    <a:pt x="16" y="8"/>
                    <a:pt x="16" y="8"/>
                  </a:cubicBezTo>
                  <a:cubicBezTo>
                    <a:pt x="15" y="7"/>
                    <a:pt x="15" y="7"/>
                    <a:pt x="15" y="6"/>
                  </a:cubicBezTo>
                  <a:cubicBezTo>
                    <a:pt x="15" y="6"/>
                    <a:pt x="15" y="5"/>
                    <a:pt x="15" y="5"/>
                  </a:cubicBezTo>
                  <a:cubicBezTo>
                    <a:pt x="14" y="5"/>
                    <a:pt x="14" y="4"/>
                    <a:pt x="15" y="4"/>
                  </a:cubicBezTo>
                  <a:cubicBezTo>
                    <a:pt x="15" y="4"/>
                    <a:pt x="15" y="5"/>
                    <a:pt x="15" y="4"/>
                  </a:cubicBezTo>
                  <a:cubicBezTo>
                    <a:pt x="15" y="3"/>
                    <a:pt x="15" y="3"/>
                    <a:pt x="15" y="3"/>
                  </a:cubicBezTo>
                  <a:cubicBezTo>
                    <a:pt x="15" y="3"/>
                    <a:pt x="15" y="3"/>
                    <a:pt x="15" y="3"/>
                  </a:cubicBezTo>
                  <a:cubicBezTo>
                    <a:pt x="14" y="2"/>
                    <a:pt x="14" y="2"/>
                    <a:pt x="14" y="2"/>
                  </a:cubicBezTo>
                  <a:cubicBezTo>
                    <a:pt x="14" y="2"/>
                    <a:pt x="14" y="2"/>
                    <a:pt x="13" y="2"/>
                  </a:cubicBezTo>
                  <a:cubicBezTo>
                    <a:pt x="13" y="2"/>
                    <a:pt x="13" y="2"/>
                    <a:pt x="13" y="2"/>
                  </a:cubicBezTo>
                  <a:cubicBezTo>
                    <a:pt x="12" y="2"/>
                    <a:pt x="12" y="2"/>
                    <a:pt x="12" y="2"/>
                  </a:cubicBezTo>
                  <a:cubicBezTo>
                    <a:pt x="11" y="2"/>
                    <a:pt x="11" y="1"/>
                    <a:pt x="11" y="1"/>
                  </a:cubicBezTo>
                  <a:cubicBezTo>
                    <a:pt x="11" y="1"/>
                    <a:pt x="11" y="1"/>
                    <a:pt x="10" y="1"/>
                  </a:cubicBezTo>
                  <a:cubicBezTo>
                    <a:pt x="10" y="1"/>
                    <a:pt x="10" y="1"/>
                    <a:pt x="10" y="1"/>
                  </a:cubicBezTo>
                  <a:cubicBezTo>
                    <a:pt x="9" y="1"/>
                    <a:pt x="9" y="0"/>
                    <a:pt x="9" y="0"/>
                  </a:cubicBezTo>
                  <a:cubicBezTo>
                    <a:pt x="8" y="0"/>
                    <a:pt x="8" y="0"/>
                    <a:pt x="8" y="0"/>
                  </a:cubicBezTo>
                  <a:cubicBezTo>
                    <a:pt x="8" y="0"/>
                    <a:pt x="7" y="0"/>
                    <a:pt x="7" y="0"/>
                  </a:cubicBezTo>
                  <a:cubicBezTo>
                    <a:pt x="7" y="0"/>
                    <a:pt x="8" y="1"/>
                    <a:pt x="7" y="1"/>
                  </a:cubicBezTo>
                  <a:cubicBezTo>
                    <a:pt x="7" y="1"/>
                    <a:pt x="7" y="1"/>
                    <a:pt x="7" y="2"/>
                  </a:cubicBezTo>
                  <a:cubicBezTo>
                    <a:pt x="7" y="2"/>
                    <a:pt x="8" y="2"/>
                    <a:pt x="7" y="3"/>
                  </a:cubicBezTo>
                  <a:cubicBezTo>
                    <a:pt x="7" y="3"/>
                    <a:pt x="6" y="3"/>
                    <a:pt x="6" y="5"/>
                  </a:cubicBezTo>
                  <a:cubicBezTo>
                    <a:pt x="6" y="6"/>
                    <a:pt x="6" y="7"/>
                    <a:pt x="6" y="7"/>
                  </a:cubicBezTo>
                  <a:cubicBezTo>
                    <a:pt x="6" y="7"/>
                    <a:pt x="5" y="7"/>
                    <a:pt x="5" y="6"/>
                  </a:cubicBezTo>
                  <a:cubicBezTo>
                    <a:pt x="5" y="6"/>
                    <a:pt x="5" y="7"/>
                    <a:pt x="5" y="6"/>
                  </a:cubicBezTo>
                  <a:cubicBezTo>
                    <a:pt x="5" y="6"/>
                    <a:pt x="5" y="4"/>
                    <a:pt x="5" y="4"/>
                  </a:cubicBezTo>
                  <a:cubicBezTo>
                    <a:pt x="5" y="4"/>
                    <a:pt x="5" y="5"/>
                    <a:pt x="4" y="5"/>
                  </a:cubicBezTo>
                  <a:cubicBezTo>
                    <a:pt x="4" y="5"/>
                    <a:pt x="4" y="6"/>
                    <a:pt x="3" y="6"/>
                  </a:cubicBezTo>
                  <a:cubicBezTo>
                    <a:pt x="3" y="6"/>
                    <a:pt x="3" y="7"/>
                    <a:pt x="2" y="7"/>
                  </a:cubicBezTo>
                  <a:cubicBezTo>
                    <a:pt x="2" y="7"/>
                    <a:pt x="1" y="8"/>
                    <a:pt x="1" y="9"/>
                  </a:cubicBezTo>
                  <a:cubicBezTo>
                    <a:pt x="2" y="10"/>
                    <a:pt x="2" y="11"/>
                    <a:pt x="1" y="11"/>
                  </a:cubicBezTo>
                  <a:cubicBezTo>
                    <a:pt x="1" y="12"/>
                    <a:pt x="1" y="12"/>
                    <a:pt x="1" y="13"/>
                  </a:cubicBezTo>
                  <a:cubicBezTo>
                    <a:pt x="1" y="13"/>
                    <a:pt x="1" y="14"/>
                    <a:pt x="1" y="14"/>
                  </a:cubicBezTo>
                  <a:cubicBezTo>
                    <a:pt x="1" y="14"/>
                    <a:pt x="1" y="15"/>
                    <a:pt x="2" y="16"/>
                  </a:cubicBezTo>
                  <a:cubicBezTo>
                    <a:pt x="2" y="16"/>
                    <a:pt x="3" y="17"/>
                    <a:pt x="3" y="17"/>
                  </a:cubicBezTo>
                  <a:cubicBezTo>
                    <a:pt x="3" y="18"/>
                    <a:pt x="3" y="18"/>
                    <a:pt x="3" y="19"/>
                  </a:cubicBezTo>
                  <a:cubicBezTo>
                    <a:pt x="3" y="20"/>
                    <a:pt x="3" y="21"/>
                    <a:pt x="3" y="22"/>
                  </a:cubicBezTo>
                  <a:cubicBezTo>
                    <a:pt x="3" y="23"/>
                    <a:pt x="3" y="24"/>
                    <a:pt x="2" y="25"/>
                  </a:cubicBezTo>
                  <a:cubicBezTo>
                    <a:pt x="1" y="26"/>
                    <a:pt x="1" y="26"/>
                    <a:pt x="0" y="26"/>
                  </a:cubicBezTo>
                  <a:cubicBezTo>
                    <a:pt x="10" y="26"/>
                    <a:pt x="10" y="26"/>
                    <a:pt x="10" y="26"/>
                  </a:cubicBezTo>
                  <a:lnTo>
                    <a:pt x="11" y="26"/>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3" name="Freeform 415">
              <a:extLst>
                <a:ext uri="{FF2B5EF4-FFF2-40B4-BE49-F238E27FC236}">
                  <a16:creationId xmlns:a16="http://schemas.microsoft.com/office/drawing/2014/main" id="{CE44F743-7B9D-468C-895F-6404F28A2EA7}"/>
                </a:ext>
              </a:extLst>
            </p:cNvPr>
            <p:cNvSpPr>
              <a:spLocks/>
            </p:cNvSpPr>
            <p:nvPr/>
          </p:nvSpPr>
          <p:spPr bwMode="auto">
            <a:xfrm>
              <a:off x="-2233614" y="803276"/>
              <a:ext cx="122238" cy="184150"/>
            </a:xfrm>
            <a:custGeom>
              <a:avLst/>
              <a:gdLst>
                <a:gd name="T0" fmla="*/ 21 w 34"/>
                <a:gd name="T1" fmla="*/ 4 h 51"/>
                <a:gd name="T2" fmla="*/ 6 w 34"/>
                <a:gd name="T3" fmla="*/ 0 h 51"/>
                <a:gd name="T4" fmla="*/ 1 w 34"/>
                <a:gd name="T5" fmla="*/ 16 h 51"/>
                <a:gd name="T6" fmla="*/ 2 w 34"/>
                <a:gd name="T7" fmla="*/ 17 h 51"/>
                <a:gd name="T8" fmla="*/ 1 w 34"/>
                <a:gd name="T9" fmla="*/ 18 h 51"/>
                <a:gd name="T10" fmla="*/ 1 w 34"/>
                <a:gd name="T11" fmla="*/ 19 h 51"/>
                <a:gd name="T12" fmla="*/ 21 w 34"/>
                <a:gd name="T13" fmla="*/ 50 h 51"/>
                <a:gd name="T14" fmla="*/ 22 w 34"/>
                <a:gd name="T15" fmla="*/ 50 h 51"/>
                <a:gd name="T16" fmla="*/ 21 w 34"/>
                <a:gd name="T17" fmla="*/ 47 h 51"/>
                <a:gd name="T18" fmla="*/ 22 w 34"/>
                <a:gd name="T19" fmla="*/ 46 h 51"/>
                <a:gd name="T20" fmla="*/ 22 w 34"/>
                <a:gd name="T21" fmla="*/ 44 h 51"/>
                <a:gd name="T22" fmla="*/ 24 w 34"/>
                <a:gd name="T23" fmla="*/ 43 h 51"/>
                <a:gd name="T24" fmla="*/ 25 w 34"/>
                <a:gd name="T25" fmla="*/ 43 h 51"/>
                <a:gd name="T26" fmla="*/ 26 w 34"/>
                <a:gd name="T27" fmla="*/ 44 h 51"/>
                <a:gd name="T28" fmla="*/ 27 w 34"/>
                <a:gd name="T29" fmla="*/ 39 h 51"/>
                <a:gd name="T30" fmla="*/ 34 w 34"/>
                <a:gd name="T31" fmla="*/ 8 h 51"/>
                <a:gd name="T32" fmla="*/ 21 w 34"/>
                <a:gd name="T33" fmla="*/ 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51">
                  <a:moveTo>
                    <a:pt x="21" y="4"/>
                  </a:moveTo>
                  <a:cubicBezTo>
                    <a:pt x="6" y="0"/>
                    <a:pt x="6" y="0"/>
                    <a:pt x="6" y="0"/>
                  </a:cubicBezTo>
                  <a:cubicBezTo>
                    <a:pt x="1" y="16"/>
                    <a:pt x="1" y="16"/>
                    <a:pt x="1" y="16"/>
                  </a:cubicBezTo>
                  <a:cubicBezTo>
                    <a:pt x="1" y="16"/>
                    <a:pt x="1" y="17"/>
                    <a:pt x="2" y="17"/>
                  </a:cubicBezTo>
                  <a:cubicBezTo>
                    <a:pt x="2" y="17"/>
                    <a:pt x="1" y="18"/>
                    <a:pt x="1" y="18"/>
                  </a:cubicBezTo>
                  <a:cubicBezTo>
                    <a:pt x="1" y="19"/>
                    <a:pt x="1" y="19"/>
                    <a:pt x="1" y="19"/>
                  </a:cubicBezTo>
                  <a:cubicBezTo>
                    <a:pt x="0" y="19"/>
                    <a:pt x="21" y="50"/>
                    <a:pt x="21" y="50"/>
                  </a:cubicBezTo>
                  <a:cubicBezTo>
                    <a:pt x="21" y="50"/>
                    <a:pt x="22" y="51"/>
                    <a:pt x="22" y="50"/>
                  </a:cubicBezTo>
                  <a:cubicBezTo>
                    <a:pt x="22" y="49"/>
                    <a:pt x="22" y="48"/>
                    <a:pt x="21" y="47"/>
                  </a:cubicBezTo>
                  <a:cubicBezTo>
                    <a:pt x="21" y="47"/>
                    <a:pt x="21" y="46"/>
                    <a:pt x="22" y="46"/>
                  </a:cubicBezTo>
                  <a:cubicBezTo>
                    <a:pt x="22" y="45"/>
                    <a:pt x="22" y="45"/>
                    <a:pt x="22" y="44"/>
                  </a:cubicBezTo>
                  <a:cubicBezTo>
                    <a:pt x="22" y="44"/>
                    <a:pt x="22" y="43"/>
                    <a:pt x="24" y="43"/>
                  </a:cubicBezTo>
                  <a:cubicBezTo>
                    <a:pt x="25" y="43"/>
                    <a:pt x="25" y="43"/>
                    <a:pt x="25" y="43"/>
                  </a:cubicBezTo>
                  <a:cubicBezTo>
                    <a:pt x="25" y="44"/>
                    <a:pt x="26" y="44"/>
                    <a:pt x="26" y="44"/>
                  </a:cubicBezTo>
                  <a:cubicBezTo>
                    <a:pt x="27" y="39"/>
                    <a:pt x="27" y="39"/>
                    <a:pt x="27" y="39"/>
                  </a:cubicBezTo>
                  <a:cubicBezTo>
                    <a:pt x="34" y="8"/>
                    <a:pt x="34" y="8"/>
                    <a:pt x="34" y="8"/>
                  </a:cubicBezTo>
                  <a:lnTo>
                    <a:pt x="21" y="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4" name="Freeform 416">
              <a:extLst>
                <a:ext uri="{FF2B5EF4-FFF2-40B4-BE49-F238E27FC236}">
                  <a16:creationId xmlns:a16="http://schemas.microsoft.com/office/drawing/2014/main" id="{4D3D74A0-32D7-48B5-93BD-528E48F097C5}"/>
                </a:ext>
              </a:extLst>
            </p:cNvPr>
            <p:cNvSpPr>
              <a:spLocks/>
            </p:cNvSpPr>
            <p:nvPr/>
          </p:nvSpPr>
          <p:spPr bwMode="auto">
            <a:xfrm>
              <a:off x="-1914527" y="904876"/>
              <a:ext cx="138113" cy="76200"/>
            </a:xfrm>
            <a:custGeom>
              <a:avLst/>
              <a:gdLst>
                <a:gd name="T0" fmla="*/ 36 w 38"/>
                <a:gd name="T1" fmla="*/ 6 h 21"/>
                <a:gd name="T2" fmla="*/ 37 w 38"/>
                <a:gd name="T3" fmla="*/ 4 h 21"/>
                <a:gd name="T4" fmla="*/ 34 w 38"/>
                <a:gd name="T5" fmla="*/ 2 h 21"/>
                <a:gd name="T6" fmla="*/ 2 w 38"/>
                <a:gd name="T7" fmla="*/ 0 h 21"/>
                <a:gd name="T8" fmla="*/ 0 w 38"/>
                <a:gd name="T9" fmla="*/ 20 h 21"/>
                <a:gd name="T10" fmla="*/ 38 w 38"/>
                <a:gd name="T11" fmla="*/ 21 h 21"/>
                <a:gd name="T12" fmla="*/ 37 w 38"/>
                <a:gd name="T13" fmla="*/ 8 h 21"/>
                <a:gd name="T14" fmla="*/ 36 w 38"/>
                <a:gd name="T15" fmla="*/ 6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36" y="6"/>
                  </a:moveTo>
                  <a:cubicBezTo>
                    <a:pt x="36" y="4"/>
                    <a:pt x="37" y="5"/>
                    <a:pt x="37" y="4"/>
                  </a:cubicBezTo>
                  <a:cubicBezTo>
                    <a:pt x="37" y="3"/>
                    <a:pt x="34" y="2"/>
                    <a:pt x="34" y="2"/>
                  </a:cubicBezTo>
                  <a:cubicBezTo>
                    <a:pt x="26" y="2"/>
                    <a:pt x="2" y="0"/>
                    <a:pt x="2" y="0"/>
                  </a:cubicBezTo>
                  <a:cubicBezTo>
                    <a:pt x="0" y="20"/>
                    <a:pt x="0" y="20"/>
                    <a:pt x="0" y="20"/>
                  </a:cubicBezTo>
                  <a:cubicBezTo>
                    <a:pt x="38" y="21"/>
                    <a:pt x="38" y="21"/>
                    <a:pt x="38" y="21"/>
                  </a:cubicBezTo>
                  <a:cubicBezTo>
                    <a:pt x="37" y="8"/>
                    <a:pt x="37" y="8"/>
                    <a:pt x="37" y="8"/>
                  </a:cubicBezTo>
                  <a:cubicBezTo>
                    <a:pt x="37" y="8"/>
                    <a:pt x="36" y="7"/>
                    <a:pt x="36"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5" name="Freeform 417">
              <a:extLst>
                <a:ext uri="{FF2B5EF4-FFF2-40B4-BE49-F238E27FC236}">
                  <a16:creationId xmlns:a16="http://schemas.microsoft.com/office/drawing/2014/main" id="{82FCE6C1-3FF1-4317-B1EB-AFBFE2A4B90F}"/>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418">
              <a:extLst>
                <a:ext uri="{FF2B5EF4-FFF2-40B4-BE49-F238E27FC236}">
                  <a16:creationId xmlns:a16="http://schemas.microsoft.com/office/drawing/2014/main" id="{A7D62B7C-1785-406C-9150-3C75EB21504F}"/>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847" name="Freeform 419">
              <a:extLst>
                <a:ext uri="{FF2B5EF4-FFF2-40B4-BE49-F238E27FC236}">
                  <a16:creationId xmlns:a16="http://schemas.microsoft.com/office/drawing/2014/main" id="{BB2FA7DA-9818-4FC3-AA98-DCC456AB8FFA}"/>
                </a:ext>
              </a:extLst>
            </p:cNvPr>
            <p:cNvSpPr>
              <a:spLocks/>
            </p:cNvSpPr>
            <p:nvPr/>
          </p:nvSpPr>
          <p:spPr bwMode="auto">
            <a:xfrm>
              <a:off x="-1793877" y="896938"/>
              <a:ext cx="120650" cy="101600"/>
            </a:xfrm>
            <a:custGeom>
              <a:avLst/>
              <a:gdLst>
                <a:gd name="T0" fmla="*/ 0 w 33"/>
                <a:gd name="T1" fmla="*/ 2 h 28"/>
                <a:gd name="T2" fmla="*/ 1 w 33"/>
                <a:gd name="T3" fmla="*/ 3 h 28"/>
                <a:gd name="T4" fmla="*/ 1 w 33"/>
                <a:gd name="T5" fmla="*/ 4 h 28"/>
                <a:gd name="T6" fmla="*/ 4 w 33"/>
                <a:gd name="T7" fmla="*/ 6 h 28"/>
                <a:gd name="T8" fmla="*/ 3 w 33"/>
                <a:gd name="T9" fmla="*/ 8 h 28"/>
                <a:gd name="T10" fmla="*/ 4 w 33"/>
                <a:gd name="T11" fmla="*/ 10 h 28"/>
                <a:gd name="T12" fmla="*/ 5 w 33"/>
                <a:gd name="T13" fmla="*/ 23 h 28"/>
                <a:gd name="T14" fmla="*/ 5 w 33"/>
                <a:gd name="T15" fmla="*/ 27 h 28"/>
                <a:gd name="T16" fmla="*/ 28 w 33"/>
                <a:gd name="T17" fmla="*/ 26 h 28"/>
                <a:gd name="T18" fmla="*/ 28 w 33"/>
                <a:gd name="T19" fmla="*/ 26 h 28"/>
                <a:gd name="T20" fmla="*/ 28 w 33"/>
                <a:gd name="T21" fmla="*/ 27 h 28"/>
                <a:gd name="T22" fmla="*/ 28 w 33"/>
                <a:gd name="T23" fmla="*/ 28 h 28"/>
                <a:gd name="T24" fmla="*/ 30 w 33"/>
                <a:gd name="T25" fmla="*/ 28 h 28"/>
                <a:gd name="T26" fmla="*/ 31 w 33"/>
                <a:gd name="T27" fmla="*/ 27 h 28"/>
                <a:gd name="T28" fmla="*/ 31 w 33"/>
                <a:gd name="T29" fmla="*/ 26 h 28"/>
                <a:gd name="T30" fmla="*/ 31 w 33"/>
                <a:gd name="T31" fmla="*/ 26 h 28"/>
                <a:gd name="T32" fmla="*/ 31 w 33"/>
                <a:gd name="T33" fmla="*/ 25 h 28"/>
                <a:gd name="T34" fmla="*/ 32 w 33"/>
                <a:gd name="T35" fmla="*/ 25 h 28"/>
                <a:gd name="T36" fmla="*/ 33 w 33"/>
                <a:gd name="T37" fmla="*/ 23 h 28"/>
                <a:gd name="T38" fmla="*/ 31 w 33"/>
                <a:gd name="T39" fmla="*/ 21 h 28"/>
                <a:gd name="T40" fmla="*/ 31 w 33"/>
                <a:gd name="T41" fmla="*/ 19 h 28"/>
                <a:gd name="T42" fmla="*/ 30 w 33"/>
                <a:gd name="T43" fmla="*/ 18 h 28"/>
                <a:gd name="T44" fmla="*/ 29 w 33"/>
                <a:gd name="T45" fmla="*/ 17 h 28"/>
                <a:gd name="T46" fmla="*/ 27 w 33"/>
                <a:gd name="T47" fmla="*/ 15 h 28"/>
                <a:gd name="T48" fmla="*/ 27 w 33"/>
                <a:gd name="T49" fmla="*/ 14 h 28"/>
                <a:gd name="T50" fmla="*/ 27 w 33"/>
                <a:gd name="T51" fmla="*/ 12 h 28"/>
                <a:gd name="T52" fmla="*/ 26 w 33"/>
                <a:gd name="T53" fmla="*/ 11 h 28"/>
                <a:gd name="T54" fmla="*/ 24 w 33"/>
                <a:gd name="T55" fmla="*/ 10 h 28"/>
                <a:gd name="T56" fmla="*/ 24 w 33"/>
                <a:gd name="T57" fmla="*/ 9 h 28"/>
                <a:gd name="T58" fmla="*/ 23 w 33"/>
                <a:gd name="T59" fmla="*/ 8 h 28"/>
                <a:gd name="T60" fmla="*/ 22 w 33"/>
                <a:gd name="T61" fmla="*/ 7 h 28"/>
                <a:gd name="T62" fmla="*/ 21 w 33"/>
                <a:gd name="T63" fmla="*/ 6 h 28"/>
                <a:gd name="T64" fmla="*/ 21 w 33"/>
                <a:gd name="T65" fmla="*/ 4 h 28"/>
                <a:gd name="T66" fmla="*/ 20 w 33"/>
                <a:gd name="T67" fmla="*/ 2 h 28"/>
                <a:gd name="T68" fmla="*/ 20 w 33"/>
                <a:gd name="T69" fmla="*/ 2 h 28"/>
                <a:gd name="T70" fmla="*/ 19 w 33"/>
                <a:gd name="T71" fmla="*/ 1 h 28"/>
                <a:gd name="T72" fmla="*/ 19 w 33"/>
                <a:gd name="T73" fmla="*/ 1 h 28"/>
                <a:gd name="T74" fmla="*/ 18 w 33"/>
                <a:gd name="T75" fmla="*/ 1 h 28"/>
                <a:gd name="T76" fmla="*/ 0 w 33"/>
                <a:gd name="T77" fmla="*/ 1 h 28"/>
                <a:gd name="T78" fmla="*/ 0 w 33"/>
                <a:gd name="T79"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 h="28">
                  <a:moveTo>
                    <a:pt x="0" y="2"/>
                  </a:moveTo>
                  <a:cubicBezTo>
                    <a:pt x="0" y="2"/>
                    <a:pt x="0" y="2"/>
                    <a:pt x="1" y="3"/>
                  </a:cubicBezTo>
                  <a:cubicBezTo>
                    <a:pt x="1" y="3"/>
                    <a:pt x="1" y="4"/>
                    <a:pt x="1" y="4"/>
                  </a:cubicBezTo>
                  <a:cubicBezTo>
                    <a:pt x="1" y="4"/>
                    <a:pt x="4" y="5"/>
                    <a:pt x="4" y="6"/>
                  </a:cubicBezTo>
                  <a:cubicBezTo>
                    <a:pt x="4" y="7"/>
                    <a:pt x="3" y="6"/>
                    <a:pt x="3" y="8"/>
                  </a:cubicBezTo>
                  <a:cubicBezTo>
                    <a:pt x="3" y="9"/>
                    <a:pt x="4" y="10"/>
                    <a:pt x="4" y="10"/>
                  </a:cubicBezTo>
                  <a:cubicBezTo>
                    <a:pt x="5" y="23"/>
                    <a:pt x="5" y="23"/>
                    <a:pt x="5" y="23"/>
                  </a:cubicBezTo>
                  <a:cubicBezTo>
                    <a:pt x="5" y="27"/>
                    <a:pt x="5" y="27"/>
                    <a:pt x="5" y="27"/>
                  </a:cubicBezTo>
                  <a:cubicBezTo>
                    <a:pt x="28" y="26"/>
                    <a:pt x="28" y="26"/>
                    <a:pt x="28" y="26"/>
                  </a:cubicBezTo>
                  <a:cubicBezTo>
                    <a:pt x="28" y="26"/>
                    <a:pt x="28" y="26"/>
                    <a:pt x="28" y="26"/>
                  </a:cubicBezTo>
                  <a:cubicBezTo>
                    <a:pt x="28" y="27"/>
                    <a:pt x="28" y="27"/>
                    <a:pt x="28" y="27"/>
                  </a:cubicBezTo>
                  <a:cubicBezTo>
                    <a:pt x="28" y="28"/>
                    <a:pt x="28" y="28"/>
                    <a:pt x="28" y="28"/>
                  </a:cubicBezTo>
                  <a:cubicBezTo>
                    <a:pt x="29" y="28"/>
                    <a:pt x="30" y="28"/>
                    <a:pt x="30" y="28"/>
                  </a:cubicBezTo>
                  <a:cubicBezTo>
                    <a:pt x="30" y="28"/>
                    <a:pt x="31" y="28"/>
                    <a:pt x="31" y="27"/>
                  </a:cubicBezTo>
                  <a:cubicBezTo>
                    <a:pt x="31" y="27"/>
                    <a:pt x="31" y="26"/>
                    <a:pt x="31" y="26"/>
                  </a:cubicBezTo>
                  <a:cubicBezTo>
                    <a:pt x="31" y="26"/>
                    <a:pt x="31" y="26"/>
                    <a:pt x="31" y="26"/>
                  </a:cubicBezTo>
                  <a:cubicBezTo>
                    <a:pt x="31" y="25"/>
                    <a:pt x="31" y="25"/>
                    <a:pt x="31" y="25"/>
                  </a:cubicBezTo>
                  <a:cubicBezTo>
                    <a:pt x="32" y="25"/>
                    <a:pt x="32" y="25"/>
                    <a:pt x="32" y="25"/>
                  </a:cubicBezTo>
                  <a:cubicBezTo>
                    <a:pt x="33" y="25"/>
                    <a:pt x="33" y="23"/>
                    <a:pt x="33" y="23"/>
                  </a:cubicBezTo>
                  <a:cubicBezTo>
                    <a:pt x="32" y="23"/>
                    <a:pt x="31" y="22"/>
                    <a:pt x="31" y="21"/>
                  </a:cubicBezTo>
                  <a:cubicBezTo>
                    <a:pt x="31" y="20"/>
                    <a:pt x="31" y="19"/>
                    <a:pt x="31" y="19"/>
                  </a:cubicBezTo>
                  <a:cubicBezTo>
                    <a:pt x="30" y="18"/>
                    <a:pt x="30" y="18"/>
                    <a:pt x="30" y="18"/>
                  </a:cubicBezTo>
                  <a:cubicBezTo>
                    <a:pt x="29" y="18"/>
                    <a:pt x="29" y="17"/>
                    <a:pt x="29" y="17"/>
                  </a:cubicBezTo>
                  <a:cubicBezTo>
                    <a:pt x="29" y="17"/>
                    <a:pt x="27" y="15"/>
                    <a:pt x="27" y="15"/>
                  </a:cubicBezTo>
                  <a:cubicBezTo>
                    <a:pt x="26" y="14"/>
                    <a:pt x="27" y="14"/>
                    <a:pt x="27" y="14"/>
                  </a:cubicBezTo>
                  <a:cubicBezTo>
                    <a:pt x="27" y="14"/>
                    <a:pt x="27" y="13"/>
                    <a:pt x="27" y="12"/>
                  </a:cubicBezTo>
                  <a:cubicBezTo>
                    <a:pt x="27" y="11"/>
                    <a:pt x="26" y="11"/>
                    <a:pt x="26" y="11"/>
                  </a:cubicBezTo>
                  <a:cubicBezTo>
                    <a:pt x="25" y="11"/>
                    <a:pt x="24" y="10"/>
                    <a:pt x="24" y="10"/>
                  </a:cubicBezTo>
                  <a:cubicBezTo>
                    <a:pt x="24" y="9"/>
                    <a:pt x="24" y="9"/>
                    <a:pt x="24" y="9"/>
                  </a:cubicBezTo>
                  <a:cubicBezTo>
                    <a:pt x="23" y="8"/>
                    <a:pt x="23" y="8"/>
                    <a:pt x="23" y="8"/>
                  </a:cubicBezTo>
                  <a:cubicBezTo>
                    <a:pt x="23" y="8"/>
                    <a:pt x="22" y="7"/>
                    <a:pt x="22" y="7"/>
                  </a:cubicBezTo>
                  <a:cubicBezTo>
                    <a:pt x="22" y="7"/>
                    <a:pt x="21" y="7"/>
                    <a:pt x="21" y="6"/>
                  </a:cubicBezTo>
                  <a:cubicBezTo>
                    <a:pt x="20" y="6"/>
                    <a:pt x="21" y="5"/>
                    <a:pt x="21" y="4"/>
                  </a:cubicBezTo>
                  <a:cubicBezTo>
                    <a:pt x="21" y="4"/>
                    <a:pt x="20" y="2"/>
                    <a:pt x="20" y="2"/>
                  </a:cubicBezTo>
                  <a:cubicBezTo>
                    <a:pt x="20" y="2"/>
                    <a:pt x="20" y="2"/>
                    <a:pt x="20" y="2"/>
                  </a:cubicBezTo>
                  <a:cubicBezTo>
                    <a:pt x="20" y="2"/>
                    <a:pt x="20" y="1"/>
                    <a:pt x="19" y="1"/>
                  </a:cubicBezTo>
                  <a:cubicBezTo>
                    <a:pt x="19" y="1"/>
                    <a:pt x="19" y="1"/>
                    <a:pt x="19" y="1"/>
                  </a:cubicBezTo>
                  <a:cubicBezTo>
                    <a:pt x="19" y="0"/>
                    <a:pt x="18" y="1"/>
                    <a:pt x="18" y="1"/>
                  </a:cubicBezTo>
                  <a:cubicBezTo>
                    <a:pt x="0" y="1"/>
                    <a:pt x="0" y="1"/>
                    <a:pt x="0" y="1"/>
                  </a:cubicBezTo>
                  <a:cubicBezTo>
                    <a:pt x="1" y="1"/>
                    <a:pt x="0"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8" name="Freeform 420">
              <a:extLst>
                <a:ext uri="{FF2B5EF4-FFF2-40B4-BE49-F238E27FC236}">
                  <a16:creationId xmlns:a16="http://schemas.microsoft.com/office/drawing/2014/main" id="{8511BF90-D389-4369-8215-A8528B70D349}"/>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Freeform 421">
              <a:extLst>
                <a:ext uri="{FF2B5EF4-FFF2-40B4-BE49-F238E27FC236}">
                  <a16:creationId xmlns:a16="http://schemas.microsoft.com/office/drawing/2014/main" id="{3EE29984-5974-4A3E-9768-45BE0816C952}"/>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850" name="Freeform 422">
              <a:extLst>
                <a:ext uri="{FF2B5EF4-FFF2-40B4-BE49-F238E27FC236}">
                  <a16:creationId xmlns:a16="http://schemas.microsoft.com/office/drawing/2014/main" id="{E3835226-4C1A-41A7-8968-BBCDD36ACA7A}"/>
                </a:ext>
              </a:extLst>
            </p:cNvPr>
            <p:cNvSpPr>
              <a:spLocks/>
            </p:cNvSpPr>
            <p:nvPr/>
          </p:nvSpPr>
          <p:spPr bwMode="auto">
            <a:xfrm>
              <a:off x="-1655764" y="1020763"/>
              <a:ext cx="69850" cy="115888"/>
            </a:xfrm>
            <a:custGeom>
              <a:avLst/>
              <a:gdLst>
                <a:gd name="T0" fmla="*/ 5 w 19"/>
                <a:gd name="T1" fmla="*/ 30 h 32"/>
                <a:gd name="T2" fmla="*/ 6 w 19"/>
                <a:gd name="T3" fmla="*/ 30 h 32"/>
                <a:gd name="T4" fmla="*/ 6 w 19"/>
                <a:gd name="T5" fmla="*/ 29 h 32"/>
                <a:gd name="T6" fmla="*/ 5 w 19"/>
                <a:gd name="T7" fmla="*/ 26 h 32"/>
                <a:gd name="T8" fmla="*/ 19 w 19"/>
                <a:gd name="T9" fmla="*/ 26 h 32"/>
                <a:gd name="T10" fmla="*/ 18 w 19"/>
                <a:gd name="T11" fmla="*/ 22 h 32"/>
                <a:gd name="T12" fmla="*/ 19 w 19"/>
                <a:gd name="T13" fmla="*/ 18 h 32"/>
                <a:gd name="T14" fmla="*/ 19 w 19"/>
                <a:gd name="T15" fmla="*/ 16 h 32"/>
                <a:gd name="T16" fmla="*/ 17 w 19"/>
                <a:gd name="T17" fmla="*/ 13 h 32"/>
                <a:gd name="T18" fmla="*/ 14 w 19"/>
                <a:gd name="T19" fmla="*/ 0 h 32"/>
                <a:gd name="T20" fmla="*/ 0 w 19"/>
                <a:gd name="T21" fmla="*/ 1 h 32"/>
                <a:gd name="T22" fmla="*/ 1 w 19"/>
                <a:gd name="T23" fmla="*/ 2 h 32"/>
                <a:gd name="T24" fmla="*/ 0 w 19"/>
                <a:gd name="T25" fmla="*/ 22 h 32"/>
                <a:gd name="T26" fmla="*/ 1 w 19"/>
                <a:gd name="T27" fmla="*/ 31 h 32"/>
                <a:gd name="T28" fmla="*/ 2 w 19"/>
                <a:gd name="T29" fmla="*/ 31 h 32"/>
                <a:gd name="T30" fmla="*/ 2 w 19"/>
                <a:gd name="T31" fmla="*/ 31 h 32"/>
                <a:gd name="T32" fmla="*/ 3 w 19"/>
                <a:gd name="T33" fmla="*/ 31 h 32"/>
                <a:gd name="T34" fmla="*/ 3 w 19"/>
                <a:gd name="T35" fmla="*/ 30 h 32"/>
                <a:gd name="T36" fmla="*/ 2 w 19"/>
                <a:gd name="T37" fmla="*/ 29 h 32"/>
                <a:gd name="T38" fmla="*/ 3 w 19"/>
                <a:gd name="T39" fmla="*/ 29 h 32"/>
                <a:gd name="T40" fmla="*/ 2 w 19"/>
                <a:gd name="T41" fmla="*/ 28 h 32"/>
                <a:gd name="T42" fmla="*/ 3 w 19"/>
                <a:gd name="T43" fmla="*/ 26 h 32"/>
                <a:gd name="T44" fmla="*/ 3 w 19"/>
                <a:gd name="T45" fmla="*/ 26 h 32"/>
                <a:gd name="T46" fmla="*/ 3 w 19"/>
                <a:gd name="T47" fmla="*/ 27 h 32"/>
                <a:gd name="T48" fmla="*/ 3 w 19"/>
                <a:gd name="T49" fmla="*/ 28 h 32"/>
                <a:gd name="T50" fmla="*/ 3 w 19"/>
                <a:gd name="T51" fmla="*/ 28 h 32"/>
                <a:gd name="T52" fmla="*/ 4 w 19"/>
                <a:gd name="T53" fmla="*/ 30 h 32"/>
                <a:gd name="T54" fmla="*/ 4 w 19"/>
                <a:gd name="T55" fmla="*/ 30 h 32"/>
                <a:gd name="T56" fmla="*/ 4 w 19"/>
                <a:gd name="T57" fmla="*/ 31 h 32"/>
                <a:gd name="T58" fmla="*/ 3 w 19"/>
                <a:gd name="T59" fmla="*/ 32 h 32"/>
                <a:gd name="T60" fmla="*/ 3 w 19"/>
                <a:gd name="T61" fmla="*/ 32 h 32"/>
                <a:gd name="T62" fmla="*/ 4 w 19"/>
                <a:gd name="T63" fmla="*/ 32 h 32"/>
                <a:gd name="T64" fmla="*/ 6 w 19"/>
                <a:gd name="T65" fmla="*/ 31 h 32"/>
                <a:gd name="T66" fmla="*/ 5 w 19"/>
                <a:gd name="T6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32">
                  <a:moveTo>
                    <a:pt x="5" y="30"/>
                  </a:moveTo>
                  <a:cubicBezTo>
                    <a:pt x="5" y="30"/>
                    <a:pt x="6" y="30"/>
                    <a:pt x="6" y="30"/>
                  </a:cubicBezTo>
                  <a:cubicBezTo>
                    <a:pt x="6" y="29"/>
                    <a:pt x="6" y="29"/>
                    <a:pt x="6" y="29"/>
                  </a:cubicBezTo>
                  <a:cubicBezTo>
                    <a:pt x="6" y="28"/>
                    <a:pt x="6" y="27"/>
                    <a:pt x="5" y="26"/>
                  </a:cubicBezTo>
                  <a:cubicBezTo>
                    <a:pt x="19" y="26"/>
                    <a:pt x="19" y="26"/>
                    <a:pt x="19" y="26"/>
                  </a:cubicBezTo>
                  <a:cubicBezTo>
                    <a:pt x="19" y="24"/>
                    <a:pt x="18" y="23"/>
                    <a:pt x="18" y="22"/>
                  </a:cubicBezTo>
                  <a:cubicBezTo>
                    <a:pt x="18" y="20"/>
                    <a:pt x="18" y="18"/>
                    <a:pt x="19" y="18"/>
                  </a:cubicBezTo>
                  <a:cubicBezTo>
                    <a:pt x="19" y="17"/>
                    <a:pt x="19" y="16"/>
                    <a:pt x="19" y="16"/>
                  </a:cubicBezTo>
                  <a:cubicBezTo>
                    <a:pt x="17" y="13"/>
                    <a:pt x="17" y="13"/>
                    <a:pt x="17" y="13"/>
                  </a:cubicBezTo>
                  <a:cubicBezTo>
                    <a:pt x="14" y="0"/>
                    <a:pt x="14" y="0"/>
                    <a:pt x="14" y="0"/>
                  </a:cubicBezTo>
                  <a:cubicBezTo>
                    <a:pt x="9" y="1"/>
                    <a:pt x="0" y="1"/>
                    <a:pt x="0" y="1"/>
                  </a:cubicBezTo>
                  <a:cubicBezTo>
                    <a:pt x="0" y="2"/>
                    <a:pt x="1" y="2"/>
                    <a:pt x="1" y="2"/>
                  </a:cubicBezTo>
                  <a:cubicBezTo>
                    <a:pt x="0" y="22"/>
                    <a:pt x="0" y="22"/>
                    <a:pt x="0" y="22"/>
                  </a:cubicBezTo>
                  <a:cubicBezTo>
                    <a:pt x="1" y="31"/>
                    <a:pt x="1" y="31"/>
                    <a:pt x="1" y="31"/>
                  </a:cubicBezTo>
                  <a:cubicBezTo>
                    <a:pt x="1" y="31"/>
                    <a:pt x="1" y="31"/>
                    <a:pt x="2" y="31"/>
                  </a:cubicBezTo>
                  <a:cubicBezTo>
                    <a:pt x="2" y="31"/>
                    <a:pt x="2" y="31"/>
                    <a:pt x="2" y="31"/>
                  </a:cubicBezTo>
                  <a:cubicBezTo>
                    <a:pt x="2" y="31"/>
                    <a:pt x="3" y="31"/>
                    <a:pt x="3" y="31"/>
                  </a:cubicBezTo>
                  <a:cubicBezTo>
                    <a:pt x="3" y="30"/>
                    <a:pt x="3" y="30"/>
                    <a:pt x="3" y="30"/>
                  </a:cubicBezTo>
                  <a:cubicBezTo>
                    <a:pt x="2" y="30"/>
                    <a:pt x="2" y="29"/>
                    <a:pt x="2" y="29"/>
                  </a:cubicBezTo>
                  <a:cubicBezTo>
                    <a:pt x="2" y="29"/>
                    <a:pt x="2" y="29"/>
                    <a:pt x="3" y="29"/>
                  </a:cubicBezTo>
                  <a:cubicBezTo>
                    <a:pt x="3" y="29"/>
                    <a:pt x="3" y="28"/>
                    <a:pt x="2" y="28"/>
                  </a:cubicBezTo>
                  <a:cubicBezTo>
                    <a:pt x="2" y="27"/>
                    <a:pt x="2" y="27"/>
                    <a:pt x="3" y="26"/>
                  </a:cubicBezTo>
                  <a:cubicBezTo>
                    <a:pt x="3" y="26"/>
                    <a:pt x="3" y="26"/>
                    <a:pt x="3" y="26"/>
                  </a:cubicBezTo>
                  <a:cubicBezTo>
                    <a:pt x="3" y="26"/>
                    <a:pt x="3" y="26"/>
                    <a:pt x="3" y="27"/>
                  </a:cubicBezTo>
                  <a:cubicBezTo>
                    <a:pt x="3" y="27"/>
                    <a:pt x="3" y="27"/>
                    <a:pt x="3" y="28"/>
                  </a:cubicBezTo>
                  <a:cubicBezTo>
                    <a:pt x="3" y="28"/>
                    <a:pt x="3" y="28"/>
                    <a:pt x="3" y="28"/>
                  </a:cubicBezTo>
                  <a:cubicBezTo>
                    <a:pt x="3" y="29"/>
                    <a:pt x="4" y="29"/>
                    <a:pt x="4" y="30"/>
                  </a:cubicBezTo>
                  <a:cubicBezTo>
                    <a:pt x="4" y="30"/>
                    <a:pt x="4" y="30"/>
                    <a:pt x="4" y="30"/>
                  </a:cubicBezTo>
                  <a:cubicBezTo>
                    <a:pt x="4" y="31"/>
                    <a:pt x="5" y="31"/>
                    <a:pt x="4" y="31"/>
                  </a:cubicBezTo>
                  <a:cubicBezTo>
                    <a:pt x="3" y="31"/>
                    <a:pt x="3" y="32"/>
                    <a:pt x="3" y="32"/>
                  </a:cubicBezTo>
                  <a:cubicBezTo>
                    <a:pt x="3" y="32"/>
                    <a:pt x="3" y="32"/>
                    <a:pt x="3" y="32"/>
                  </a:cubicBezTo>
                  <a:cubicBezTo>
                    <a:pt x="4" y="32"/>
                    <a:pt x="4" y="32"/>
                    <a:pt x="4" y="32"/>
                  </a:cubicBezTo>
                  <a:cubicBezTo>
                    <a:pt x="5" y="31"/>
                    <a:pt x="6" y="31"/>
                    <a:pt x="6" y="31"/>
                  </a:cubicBezTo>
                  <a:cubicBezTo>
                    <a:pt x="6" y="31"/>
                    <a:pt x="5" y="31"/>
                    <a:pt x="5" y="3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1" name="Freeform 423">
              <a:extLst>
                <a:ext uri="{FF2B5EF4-FFF2-40B4-BE49-F238E27FC236}">
                  <a16:creationId xmlns:a16="http://schemas.microsoft.com/office/drawing/2014/main" id="{7B75CC38-07BA-4A41-8EBA-0F083A50F1D3}"/>
                </a:ext>
              </a:extLst>
            </p:cNvPr>
            <p:cNvSpPr>
              <a:spLocks/>
            </p:cNvSpPr>
            <p:nvPr/>
          </p:nvSpPr>
          <p:spPr bwMode="auto">
            <a:xfrm>
              <a:off x="-1638302" y="1111251"/>
              <a:ext cx="165100" cy="130175"/>
            </a:xfrm>
            <a:custGeom>
              <a:avLst/>
              <a:gdLst>
                <a:gd name="T0" fmla="*/ 30 w 45"/>
                <a:gd name="T1" fmla="*/ 1 h 36"/>
                <a:gd name="T2" fmla="*/ 1 w 45"/>
                <a:gd name="T3" fmla="*/ 4 h 36"/>
                <a:gd name="T4" fmla="*/ 2 w 45"/>
                <a:gd name="T5" fmla="*/ 5 h 36"/>
                <a:gd name="T6" fmla="*/ 3 w 45"/>
                <a:gd name="T7" fmla="*/ 4 h 36"/>
                <a:gd name="T8" fmla="*/ 5 w 45"/>
                <a:gd name="T9" fmla="*/ 5 h 36"/>
                <a:gd name="T10" fmla="*/ 5 w 45"/>
                <a:gd name="T11" fmla="*/ 5 h 36"/>
                <a:gd name="T12" fmla="*/ 6 w 45"/>
                <a:gd name="T13" fmla="*/ 5 h 36"/>
                <a:gd name="T14" fmla="*/ 10 w 45"/>
                <a:gd name="T15" fmla="*/ 6 h 36"/>
                <a:gd name="T16" fmla="*/ 12 w 45"/>
                <a:gd name="T17" fmla="*/ 6 h 36"/>
                <a:gd name="T18" fmla="*/ 12 w 45"/>
                <a:gd name="T19" fmla="*/ 8 h 36"/>
                <a:gd name="T20" fmla="*/ 14 w 45"/>
                <a:gd name="T21" fmla="*/ 8 h 36"/>
                <a:gd name="T22" fmla="*/ 16 w 45"/>
                <a:gd name="T23" fmla="*/ 9 h 36"/>
                <a:gd name="T24" fmla="*/ 17 w 45"/>
                <a:gd name="T25" fmla="*/ 8 h 36"/>
                <a:gd name="T26" fmla="*/ 19 w 45"/>
                <a:gd name="T27" fmla="*/ 6 h 36"/>
                <a:gd name="T28" fmla="*/ 22 w 45"/>
                <a:gd name="T29" fmla="*/ 7 h 36"/>
                <a:gd name="T30" fmla="*/ 24 w 45"/>
                <a:gd name="T31" fmla="*/ 9 h 36"/>
                <a:gd name="T32" fmla="*/ 27 w 45"/>
                <a:gd name="T33" fmla="*/ 11 h 36"/>
                <a:gd name="T34" fmla="*/ 28 w 45"/>
                <a:gd name="T35" fmla="*/ 15 h 36"/>
                <a:gd name="T36" fmla="*/ 28 w 45"/>
                <a:gd name="T37" fmla="*/ 19 h 36"/>
                <a:gd name="T38" fmla="*/ 28 w 45"/>
                <a:gd name="T39" fmla="*/ 18 h 36"/>
                <a:gd name="T40" fmla="*/ 30 w 45"/>
                <a:gd name="T41" fmla="*/ 18 h 36"/>
                <a:gd name="T42" fmla="*/ 30 w 45"/>
                <a:gd name="T43" fmla="*/ 21 h 36"/>
                <a:gd name="T44" fmla="*/ 29 w 45"/>
                <a:gd name="T45" fmla="*/ 22 h 36"/>
                <a:gd name="T46" fmla="*/ 30 w 45"/>
                <a:gd name="T47" fmla="*/ 24 h 36"/>
                <a:gd name="T48" fmla="*/ 32 w 45"/>
                <a:gd name="T49" fmla="*/ 25 h 36"/>
                <a:gd name="T50" fmla="*/ 33 w 45"/>
                <a:gd name="T51" fmla="*/ 26 h 36"/>
                <a:gd name="T52" fmla="*/ 32 w 45"/>
                <a:gd name="T53" fmla="*/ 27 h 36"/>
                <a:gd name="T54" fmla="*/ 34 w 45"/>
                <a:gd name="T55" fmla="*/ 28 h 36"/>
                <a:gd name="T56" fmla="*/ 36 w 45"/>
                <a:gd name="T57" fmla="*/ 30 h 36"/>
                <a:gd name="T58" fmla="*/ 37 w 45"/>
                <a:gd name="T59" fmla="*/ 31 h 36"/>
                <a:gd name="T60" fmla="*/ 39 w 45"/>
                <a:gd name="T61" fmla="*/ 33 h 36"/>
                <a:gd name="T62" fmla="*/ 39 w 45"/>
                <a:gd name="T63" fmla="*/ 34 h 36"/>
                <a:gd name="T64" fmla="*/ 39 w 45"/>
                <a:gd name="T65" fmla="*/ 35 h 36"/>
                <a:gd name="T66" fmla="*/ 40 w 45"/>
                <a:gd name="T67" fmla="*/ 35 h 36"/>
                <a:gd name="T68" fmla="*/ 43 w 45"/>
                <a:gd name="T69" fmla="*/ 34 h 36"/>
                <a:gd name="T70" fmla="*/ 44 w 45"/>
                <a:gd name="T71" fmla="*/ 30 h 36"/>
                <a:gd name="T72" fmla="*/ 44 w 45"/>
                <a:gd name="T73" fmla="*/ 26 h 36"/>
                <a:gd name="T74" fmla="*/ 44 w 45"/>
                <a:gd name="T75" fmla="*/ 24 h 36"/>
                <a:gd name="T76" fmla="*/ 42 w 45"/>
                <a:gd name="T77" fmla="*/ 21 h 36"/>
                <a:gd name="T78" fmla="*/ 43 w 45"/>
                <a:gd name="T79" fmla="*/ 21 h 36"/>
                <a:gd name="T80" fmla="*/ 41 w 45"/>
                <a:gd name="T81" fmla="*/ 18 h 36"/>
                <a:gd name="T82" fmla="*/ 41 w 45"/>
                <a:gd name="T83" fmla="*/ 17 h 36"/>
                <a:gd name="T84" fmla="*/ 40 w 45"/>
                <a:gd name="T85" fmla="*/ 16 h 36"/>
                <a:gd name="T86" fmla="*/ 38 w 45"/>
                <a:gd name="T87" fmla="*/ 13 h 36"/>
                <a:gd name="T88" fmla="*/ 39 w 45"/>
                <a:gd name="T89" fmla="*/ 12 h 36"/>
                <a:gd name="T90" fmla="*/ 37 w 45"/>
                <a:gd name="T91" fmla="*/ 11 h 36"/>
                <a:gd name="T92" fmla="*/ 37 w 45"/>
                <a:gd name="T93" fmla="*/ 10 h 36"/>
                <a:gd name="T94" fmla="*/ 36 w 45"/>
                <a:gd name="T95" fmla="*/ 7 h 36"/>
                <a:gd name="T96" fmla="*/ 34 w 45"/>
                <a:gd name="T97" fmla="*/ 3 h 36"/>
                <a:gd name="T98" fmla="*/ 34 w 45"/>
                <a:gd name="T9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36">
                  <a:moveTo>
                    <a:pt x="31" y="0"/>
                  </a:moveTo>
                  <a:cubicBezTo>
                    <a:pt x="31" y="0"/>
                    <a:pt x="31" y="1"/>
                    <a:pt x="31" y="1"/>
                  </a:cubicBezTo>
                  <a:cubicBezTo>
                    <a:pt x="31" y="1"/>
                    <a:pt x="31" y="2"/>
                    <a:pt x="30" y="2"/>
                  </a:cubicBezTo>
                  <a:cubicBezTo>
                    <a:pt x="30" y="2"/>
                    <a:pt x="30" y="1"/>
                    <a:pt x="30" y="1"/>
                  </a:cubicBezTo>
                  <a:cubicBezTo>
                    <a:pt x="15" y="2"/>
                    <a:pt x="15" y="2"/>
                    <a:pt x="15" y="2"/>
                  </a:cubicBezTo>
                  <a:cubicBezTo>
                    <a:pt x="14" y="1"/>
                    <a:pt x="14" y="1"/>
                    <a:pt x="14" y="1"/>
                  </a:cubicBezTo>
                  <a:cubicBezTo>
                    <a:pt x="0" y="1"/>
                    <a:pt x="0" y="1"/>
                    <a:pt x="0" y="1"/>
                  </a:cubicBezTo>
                  <a:cubicBezTo>
                    <a:pt x="1" y="2"/>
                    <a:pt x="1" y="3"/>
                    <a:pt x="1" y="4"/>
                  </a:cubicBezTo>
                  <a:cubicBezTo>
                    <a:pt x="1" y="4"/>
                    <a:pt x="1" y="4"/>
                    <a:pt x="1" y="5"/>
                  </a:cubicBezTo>
                  <a:cubicBezTo>
                    <a:pt x="1" y="5"/>
                    <a:pt x="0" y="5"/>
                    <a:pt x="0" y="5"/>
                  </a:cubicBezTo>
                  <a:cubicBezTo>
                    <a:pt x="0" y="6"/>
                    <a:pt x="1" y="6"/>
                    <a:pt x="1" y="6"/>
                  </a:cubicBezTo>
                  <a:cubicBezTo>
                    <a:pt x="1" y="6"/>
                    <a:pt x="2" y="6"/>
                    <a:pt x="2" y="5"/>
                  </a:cubicBezTo>
                  <a:cubicBezTo>
                    <a:pt x="2" y="4"/>
                    <a:pt x="2" y="4"/>
                    <a:pt x="2" y="4"/>
                  </a:cubicBezTo>
                  <a:cubicBezTo>
                    <a:pt x="2" y="4"/>
                    <a:pt x="2" y="5"/>
                    <a:pt x="2" y="5"/>
                  </a:cubicBezTo>
                  <a:cubicBezTo>
                    <a:pt x="3" y="5"/>
                    <a:pt x="3" y="4"/>
                    <a:pt x="3" y="4"/>
                  </a:cubicBezTo>
                  <a:cubicBezTo>
                    <a:pt x="3" y="4"/>
                    <a:pt x="3" y="4"/>
                    <a:pt x="3" y="4"/>
                  </a:cubicBezTo>
                  <a:cubicBezTo>
                    <a:pt x="3" y="4"/>
                    <a:pt x="4" y="4"/>
                    <a:pt x="3" y="4"/>
                  </a:cubicBezTo>
                  <a:cubicBezTo>
                    <a:pt x="3" y="5"/>
                    <a:pt x="3" y="5"/>
                    <a:pt x="3" y="5"/>
                  </a:cubicBezTo>
                  <a:cubicBezTo>
                    <a:pt x="3" y="6"/>
                    <a:pt x="3" y="6"/>
                    <a:pt x="4" y="6"/>
                  </a:cubicBezTo>
                  <a:cubicBezTo>
                    <a:pt x="4" y="6"/>
                    <a:pt x="5" y="6"/>
                    <a:pt x="5" y="5"/>
                  </a:cubicBezTo>
                  <a:cubicBezTo>
                    <a:pt x="5" y="5"/>
                    <a:pt x="5" y="5"/>
                    <a:pt x="4" y="5"/>
                  </a:cubicBezTo>
                  <a:cubicBezTo>
                    <a:pt x="4" y="5"/>
                    <a:pt x="3" y="5"/>
                    <a:pt x="3" y="5"/>
                  </a:cubicBezTo>
                  <a:cubicBezTo>
                    <a:pt x="3" y="5"/>
                    <a:pt x="4" y="5"/>
                    <a:pt x="4" y="5"/>
                  </a:cubicBezTo>
                  <a:cubicBezTo>
                    <a:pt x="5" y="5"/>
                    <a:pt x="5" y="5"/>
                    <a:pt x="5" y="5"/>
                  </a:cubicBezTo>
                  <a:cubicBezTo>
                    <a:pt x="5" y="5"/>
                    <a:pt x="6" y="4"/>
                    <a:pt x="6" y="4"/>
                  </a:cubicBezTo>
                  <a:cubicBezTo>
                    <a:pt x="7" y="4"/>
                    <a:pt x="8" y="4"/>
                    <a:pt x="8" y="4"/>
                  </a:cubicBezTo>
                  <a:cubicBezTo>
                    <a:pt x="8" y="5"/>
                    <a:pt x="7" y="5"/>
                    <a:pt x="7" y="5"/>
                  </a:cubicBezTo>
                  <a:cubicBezTo>
                    <a:pt x="7" y="5"/>
                    <a:pt x="6" y="5"/>
                    <a:pt x="6" y="5"/>
                  </a:cubicBezTo>
                  <a:cubicBezTo>
                    <a:pt x="6" y="5"/>
                    <a:pt x="7" y="5"/>
                    <a:pt x="7" y="5"/>
                  </a:cubicBezTo>
                  <a:cubicBezTo>
                    <a:pt x="7" y="5"/>
                    <a:pt x="8" y="5"/>
                    <a:pt x="9" y="5"/>
                  </a:cubicBezTo>
                  <a:cubicBezTo>
                    <a:pt x="9" y="5"/>
                    <a:pt x="10" y="6"/>
                    <a:pt x="10" y="6"/>
                  </a:cubicBezTo>
                  <a:cubicBezTo>
                    <a:pt x="10" y="6"/>
                    <a:pt x="11" y="6"/>
                    <a:pt x="10" y="6"/>
                  </a:cubicBezTo>
                  <a:cubicBezTo>
                    <a:pt x="10" y="5"/>
                    <a:pt x="10" y="5"/>
                    <a:pt x="11" y="5"/>
                  </a:cubicBezTo>
                  <a:cubicBezTo>
                    <a:pt x="12" y="5"/>
                    <a:pt x="11" y="5"/>
                    <a:pt x="11" y="5"/>
                  </a:cubicBezTo>
                  <a:cubicBezTo>
                    <a:pt x="11" y="5"/>
                    <a:pt x="11" y="6"/>
                    <a:pt x="12" y="6"/>
                  </a:cubicBezTo>
                  <a:cubicBezTo>
                    <a:pt x="12" y="6"/>
                    <a:pt x="12" y="6"/>
                    <a:pt x="12" y="6"/>
                  </a:cubicBezTo>
                  <a:cubicBezTo>
                    <a:pt x="12" y="6"/>
                    <a:pt x="12" y="7"/>
                    <a:pt x="12" y="6"/>
                  </a:cubicBezTo>
                  <a:cubicBezTo>
                    <a:pt x="11" y="6"/>
                    <a:pt x="11" y="6"/>
                    <a:pt x="11" y="6"/>
                  </a:cubicBezTo>
                  <a:cubicBezTo>
                    <a:pt x="11" y="6"/>
                    <a:pt x="11" y="6"/>
                    <a:pt x="11" y="7"/>
                  </a:cubicBezTo>
                  <a:cubicBezTo>
                    <a:pt x="11" y="7"/>
                    <a:pt x="12" y="7"/>
                    <a:pt x="12" y="8"/>
                  </a:cubicBezTo>
                  <a:cubicBezTo>
                    <a:pt x="12" y="8"/>
                    <a:pt x="12" y="9"/>
                    <a:pt x="12" y="9"/>
                  </a:cubicBezTo>
                  <a:cubicBezTo>
                    <a:pt x="12" y="9"/>
                    <a:pt x="12" y="9"/>
                    <a:pt x="13" y="9"/>
                  </a:cubicBezTo>
                  <a:cubicBezTo>
                    <a:pt x="13" y="9"/>
                    <a:pt x="13" y="9"/>
                    <a:pt x="14" y="9"/>
                  </a:cubicBezTo>
                  <a:cubicBezTo>
                    <a:pt x="14" y="9"/>
                    <a:pt x="14" y="8"/>
                    <a:pt x="14" y="8"/>
                  </a:cubicBezTo>
                  <a:cubicBezTo>
                    <a:pt x="14" y="8"/>
                    <a:pt x="14" y="8"/>
                    <a:pt x="15" y="8"/>
                  </a:cubicBezTo>
                  <a:cubicBezTo>
                    <a:pt x="15" y="8"/>
                    <a:pt x="15" y="8"/>
                    <a:pt x="15" y="8"/>
                  </a:cubicBezTo>
                  <a:cubicBezTo>
                    <a:pt x="15" y="8"/>
                    <a:pt x="16" y="8"/>
                    <a:pt x="16" y="8"/>
                  </a:cubicBezTo>
                  <a:cubicBezTo>
                    <a:pt x="16" y="8"/>
                    <a:pt x="16" y="8"/>
                    <a:pt x="16" y="9"/>
                  </a:cubicBezTo>
                  <a:cubicBezTo>
                    <a:pt x="15" y="9"/>
                    <a:pt x="15" y="9"/>
                    <a:pt x="15" y="9"/>
                  </a:cubicBezTo>
                  <a:cubicBezTo>
                    <a:pt x="15" y="9"/>
                    <a:pt x="16" y="9"/>
                    <a:pt x="16" y="9"/>
                  </a:cubicBezTo>
                  <a:cubicBezTo>
                    <a:pt x="17" y="9"/>
                    <a:pt x="17" y="8"/>
                    <a:pt x="17" y="8"/>
                  </a:cubicBezTo>
                  <a:cubicBezTo>
                    <a:pt x="17" y="8"/>
                    <a:pt x="17" y="8"/>
                    <a:pt x="17" y="8"/>
                  </a:cubicBezTo>
                  <a:cubicBezTo>
                    <a:pt x="17" y="7"/>
                    <a:pt x="17" y="7"/>
                    <a:pt x="18" y="7"/>
                  </a:cubicBezTo>
                  <a:cubicBezTo>
                    <a:pt x="18" y="7"/>
                    <a:pt x="18" y="7"/>
                    <a:pt x="18" y="7"/>
                  </a:cubicBezTo>
                  <a:cubicBezTo>
                    <a:pt x="18" y="6"/>
                    <a:pt x="18" y="6"/>
                    <a:pt x="19" y="6"/>
                  </a:cubicBezTo>
                  <a:cubicBezTo>
                    <a:pt x="19" y="6"/>
                    <a:pt x="19" y="6"/>
                    <a:pt x="19" y="6"/>
                  </a:cubicBezTo>
                  <a:cubicBezTo>
                    <a:pt x="19" y="5"/>
                    <a:pt x="20" y="5"/>
                    <a:pt x="20" y="6"/>
                  </a:cubicBezTo>
                  <a:cubicBezTo>
                    <a:pt x="20" y="6"/>
                    <a:pt x="20" y="6"/>
                    <a:pt x="21" y="6"/>
                  </a:cubicBezTo>
                  <a:cubicBezTo>
                    <a:pt x="21" y="6"/>
                    <a:pt x="21" y="6"/>
                    <a:pt x="21" y="6"/>
                  </a:cubicBezTo>
                  <a:cubicBezTo>
                    <a:pt x="21" y="7"/>
                    <a:pt x="21" y="7"/>
                    <a:pt x="22" y="7"/>
                  </a:cubicBezTo>
                  <a:cubicBezTo>
                    <a:pt x="22" y="7"/>
                    <a:pt x="22" y="7"/>
                    <a:pt x="23" y="8"/>
                  </a:cubicBezTo>
                  <a:cubicBezTo>
                    <a:pt x="23" y="8"/>
                    <a:pt x="23" y="8"/>
                    <a:pt x="23" y="8"/>
                  </a:cubicBezTo>
                  <a:cubicBezTo>
                    <a:pt x="23" y="7"/>
                    <a:pt x="24" y="8"/>
                    <a:pt x="24" y="8"/>
                  </a:cubicBezTo>
                  <a:cubicBezTo>
                    <a:pt x="23" y="8"/>
                    <a:pt x="23" y="9"/>
                    <a:pt x="24" y="9"/>
                  </a:cubicBezTo>
                  <a:cubicBezTo>
                    <a:pt x="24" y="9"/>
                    <a:pt x="25" y="9"/>
                    <a:pt x="25" y="10"/>
                  </a:cubicBezTo>
                  <a:cubicBezTo>
                    <a:pt x="25" y="11"/>
                    <a:pt x="25" y="11"/>
                    <a:pt x="25" y="11"/>
                  </a:cubicBezTo>
                  <a:cubicBezTo>
                    <a:pt x="25" y="11"/>
                    <a:pt x="26" y="11"/>
                    <a:pt x="27" y="11"/>
                  </a:cubicBezTo>
                  <a:cubicBezTo>
                    <a:pt x="27" y="11"/>
                    <a:pt x="27" y="11"/>
                    <a:pt x="27" y="11"/>
                  </a:cubicBezTo>
                  <a:cubicBezTo>
                    <a:pt x="27" y="11"/>
                    <a:pt x="28" y="11"/>
                    <a:pt x="27" y="11"/>
                  </a:cubicBezTo>
                  <a:cubicBezTo>
                    <a:pt x="27" y="12"/>
                    <a:pt x="27" y="12"/>
                    <a:pt x="28" y="12"/>
                  </a:cubicBezTo>
                  <a:cubicBezTo>
                    <a:pt x="28" y="12"/>
                    <a:pt x="28" y="13"/>
                    <a:pt x="28" y="13"/>
                  </a:cubicBezTo>
                  <a:cubicBezTo>
                    <a:pt x="28" y="14"/>
                    <a:pt x="29" y="14"/>
                    <a:pt x="28" y="15"/>
                  </a:cubicBezTo>
                  <a:cubicBezTo>
                    <a:pt x="28" y="15"/>
                    <a:pt x="28" y="16"/>
                    <a:pt x="28" y="16"/>
                  </a:cubicBezTo>
                  <a:cubicBezTo>
                    <a:pt x="28" y="17"/>
                    <a:pt x="28" y="17"/>
                    <a:pt x="28" y="17"/>
                  </a:cubicBezTo>
                  <a:cubicBezTo>
                    <a:pt x="27" y="18"/>
                    <a:pt x="27" y="18"/>
                    <a:pt x="27" y="18"/>
                  </a:cubicBezTo>
                  <a:cubicBezTo>
                    <a:pt x="27" y="19"/>
                    <a:pt x="27" y="19"/>
                    <a:pt x="28" y="19"/>
                  </a:cubicBezTo>
                  <a:cubicBezTo>
                    <a:pt x="28" y="19"/>
                    <a:pt x="28" y="20"/>
                    <a:pt x="28" y="20"/>
                  </a:cubicBezTo>
                  <a:cubicBezTo>
                    <a:pt x="28" y="20"/>
                    <a:pt x="29" y="20"/>
                    <a:pt x="29" y="20"/>
                  </a:cubicBezTo>
                  <a:cubicBezTo>
                    <a:pt x="29" y="20"/>
                    <a:pt x="29" y="20"/>
                    <a:pt x="29" y="19"/>
                  </a:cubicBezTo>
                  <a:cubicBezTo>
                    <a:pt x="29" y="19"/>
                    <a:pt x="29" y="18"/>
                    <a:pt x="28" y="18"/>
                  </a:cubicBezTo>
                  <a:cubicBezTo>
                    <a:pt x="28" y="18"/>
                    <a:pt x="29" y="18"/>
                    <a:pt x="29" y="18"/>
                  </a:cubicBezTo>
                  <a:cubicBezTo>
                    <a:pt x="29" y="18"/>
                    <a:pt x="29" y="19"/>
                    <a:pt x="29" y="19"/>
                  </a:cubicBezTo>
                  <a:cubicBezTo>
                    <a:pt x="30" y="19"/>
                    <a:pt x="30" y="19"/>
                    <a:pt x="30" y="19"/>
                  </a:cubicBezTo>
                  <a:cubicBezTo>
                    <a:pt x="30" y="19"/>
                    <a:pt x="30" y="18"/>
                    <a:pt x="30" y="18"/>
                  </a:cubicBezTo>
                  <a:cubicBezTo>
                    <a:pt x="30" y="18"/>
                    <a:pt x="31" y="19"/>
                    <a:pt x="30" y="19"/>
                  </a:cubicBezTo>
                  <a:cubicBezTo>
                    <a:pt x="30" y="20"/>
                    <a:pt x="30" y="20"/>
                    <a:pt x="30" y="20"/>
                  </a:cubicBezTo>
                  <a:cubicBezTo>
                    <a:pt x="30" y="20"/>
                    <a:pt x="30" y="21"/>
                    <a:pt x="30" y="21"/>
                  </a:cubicBezTo>
                  <a:cubicBezTo>
                    <a:pt x="31" y="21"/>
                    <a:pt x="31" y="21"/>
                    <a:pt x="30" y="21"/>
                  </a:cubicBezTo>
                  <a:cubicBezTo>
                    <a:pt x="30" y="21"/>
                    <a:pt x="30" y="21"/>
                    <a:pt x="30" y="21"/>
                  </a:cubicBezTo>
                  <a:cubicBezTo>
                    <a:pt x="30" y="22"/>
                    <a:pt x="30" y="22"/>
                    <a:pt x="30" y="22"/>
                  </a:cubicBezTo>
                  <a:cubicBezTo>
                    <a:pt x="29" y="22"/>
                    <a:pt x="29" y="21"/>
                    <a:pt x="29" y="21"/>
                  </a:cubicBezTo>
                  <a:cubicBezTo>
                    <a:pt x="29" y="22"/>
                    <a:pt x="29" y="22"/>
                    <a:pt x="29" y="22"/>
                  </a:cubicBezTo>
                  <a:cubicBezTo>
                    <a:pt x="29" y="22"/>
                    <a:pt x="29" y="22"/>
                    <a:pt x="29" y="22"/>
                  </a:cubicBezTo>
                  <a:cubicBezTo>
                    <a:pt x="29" y="23"/>
                    <a:pt x="29" y="23"/>
                    <a:pt x="29" y="23"/>
                  </a:cubicBezTo>
                  <a:cubicBezTo>
                    <a:pt x="29" y="23"/>
                    <a:pt x="29" y="23"/>
                    <a:pt x="29" y="23"/>
                  </a:cubicBezTo>
                  <a:cubicBezTo>
                    <a:pt x="29" y="24"/>
                    <a:pt x="29" y="24"/>
                    <a:pt x="30" y="24"/>
                  </a:cubicBezTo>
                  <a:cubicBezTo>
                    <a:pt x="30" y="24"/>
                    <a:pt x="30" y="24"/>
                    <a:pt x="30" y="24"/>
                  </a:cubicBezTo>
                  <a:cubicBezTo>
                    <a:pt x="30" y="25"/>
                    <a:pt x="30" y="25"/>
                    <a:pt x="31" y="25"/>
                  </a:cubicBezTo>
                  <a:cubicBezTo>
                    <a:pt x="31" y="25"/>
                    <a:pt x="31" y="24"/>
                    <a:pt x="31" y="25"/>
                  </a:cubicBezTo>
                  <a:cubicBezTo>
                    <a:pt x="31" y="25"/>
                    <a:pt x="31" y="25"/>
                    <a:pt x="32" y="25"/>
                  </a:cubicBezTo>
                  <a:cubicBezTo>
                    <a:pt x="32" y="25"/>
                    <a:pt x="32" y="25"/>
                    <a:pt x="32" y="25"/>
                  </a:cubicBezTo>
                  <a:cubicBezTo>
                    <a:pt x="32" y="25"/>
                    <a:pt x="32" y="24"/>
                    <a:pt x="33" y="24"/>
                  </a:cubicBezTo>
                  <a:cubicBezTo>
                    <a:pt x="33" y="24"/>
                    <a:pt x="33" y="25"/>
                    <a:pt x="33" y="25"/>
                  </a:cubicBezTo>
                  <a:cubicBezTo>
                    <a:pt x="33" y="25"/>
                    <a:pt x="32" y="25"/>
                    <a:pt x="33" y="26"/>
                  </a:cubicBezTo>
                  <a:cubicBezTo>
                    <a:pt x="33" y="26"/>
                    <a:pt x="33" y="26"/>
                    <a:pt x="33" y="26"/>
                  </a:cubicBezTo>
                  <a:cubicBezTo>
                    <a:pt x="33" y="27"/>
                    <a:pt x="32" y="27"/>
                    <a:pt x="32" y="26"/>
                  </a:cubicBezTo>
                  <a:cubicBezTo>
                    <a:pt x="32" y="26"/>
                    <a:pt x="32" y="26"/>
                    <a:pt x="31" y="26"/>
                  </a:cubicBezTo>
                  <a:cubicBezTo>
                    <a:pt x="31" y="26"/>
                    <a:pt x="32" y="27"/>
                    <a:pt x="32" y="27"/>
                  </a:cubicBezTo>
                  <a:cubicBezTo>
                    <a:pt x="32" y="27"/>
                    <a:pt x="32" y="28"/>
                    <a:pt x="32" y="28"/>
                  </a:cubicBezTo>
                  <a:cubicBezTo>
                    <a:pt x="32" y="28"/>
                    <a:pt x="33" y="28"/>
                    <a:pt x="33" y="28"/>
                  </a:cubicBezTo>
                  <a:cubicBezTo>
                    <a:pt x="33" y="28"/>
                    <a:pt x="33" y="28"/>
                    <a:pt x="33" y="28"/>
                  </a:cubicBezTo>
                  <a:cubicBezTo>
                    <a:pt x="33" y="28"/>
                    <a:pt x="34" y="28"/>
                    <a:pt x="34" y="28"/>
                  </a:cubicBezTo>
                  <a:cubicBezTo>
                    <a:pt x="34" y="27"/>
                    <a:pt x="34" y="27"/>
                    <a:pt x="34" y="27"/>
                  </a:cubicBezTo>
                  <a:cubicBezTo>
                    <a:pt x="35" y="27"/>
                    <a:pt x="35" y="27"/>
                    <a:pt x="35" y="28"/>
                  </a:cubicBezTo>
                  <a:cubicBezTo>
                    <a:pt x="35" y="28"/>
                    <a:pt x="35" y="29"/>
                    <a:pt x="35" y="29"/>
                  </a:cubicBezTo>
                  <a:cubicBezTo>
                    <a:pt x="35" y="30"/>
                    <a:pt x="36" y="30"/>
                    <a:pt x="36" y="30"/>
                  </a:cubicBezTo>
                  <a:cubicBezTo>
                    <a:pt x="36" y="30"/>
                    <a:pt x="36" y="30"/>
                    <a:pt x="36" y="30"/>
                  </a:cubicBezTo>
                  <a:cubicBezTo>
                    <a:pt x="36" y="31"/>
                    <a:pt x="36" y="31"/>
                    <a:pt x="36" y="31"/>
                  </a:cubicBezTo>
                  <a:cubicBezTo>
                    <a:pt x="37" y="30"/>
                    <a:pt x="37" y="30"/>
                    <a:pt x="37" y="31"/>
                  </a:cubicBezTo>
                  <a:cubicBezTo>
                    <a:pt x="37" y="31"/>
                    <a:pt x="37" y="31"/>
                    <a:pt x="37" y="31"/>
                  </a:cubicBezTo>
                  <a:cubicBezTo>
                    <a:pt x="37" y="31"/>
                    <a:pt x="38" y="31"/>
                    <a:pt x="38" y="31"/>
                  </a:cubicBezTo>
                  <a:cubicBezTo>
                    <a:pt x="38" y="31"/>
                    <a:pt x="39" y="31"/>
                    <a:pt x="39" y="31"/>
                  </a:cubicBezTo>
                  <a:cubicBezTo>
                    <a:pt x="39" y="31"/>
                    <a:pt x="39" y="32"/>
                    <a:pt x="39" y="32"/>
                  </a:cubicBezTo>
                  <a:cubicBezTo>
                    <a:pt x="39" y="32"/>
                    <a:pt x="39" y="32"/>
                    <a:pt x="39" y="33"/>
                  </a:cubicBezTo>
                  <a:cubicBezTo>
                    <a:pt x="38" y="33"/>
                    <a:pt x="38" y="33"/>
                    <a:pt x="38" y="33"/>
                  </a:cubicBezTo>
                  <a:cubicBezTo>
                    <a:pt x="38" y="34"/>
                    <a:pt x="39" y="33"/>
                    <a:pt x="39" y="33"/>
                  </a:cubicBezTo>
                  <a:cubicBezTo>
                    <a:pt x="39" y="33"/>
                    <a:pt x="39" y="33"/>
                    <a:pt x="39" y="33"/>
                  </a:cubicBezTo>
                  <a:cubicBezTo>
                    <a:pt x="39" y="33"/>
                    <a:pt x="39" y="33"/>
                    <a:pt x="39" y="34"/>
                  </a:cubicBezTo>
                  <a:cubicBezTo>
                    <a:pt x="38" y="34"/>
                    <a:pt x="39" y="34"/>
                    <a:pt x="39" y="34"/>
                  </a:cubicBezTo>
                  <a:cubicBezTo>
                    <a:pt x="40" y="34"/>
                    <a:pt x="40" y="34"/>
                    <a:pt x="40" y="34"/>
                  </a:cubicBezTo>
                  <a:cubicBezTo>
                    <a:pt x="41" y="34"/>
                    <a:pt x="41" y="34"/>
                    <a:pt x="40" y="35"/>
                  </a:cubicBezTo>
                  <a:cubicBezTo>
                    <a:pt x="40" y="35"/>
                    <a:pt x="39" y="35"/>
                    <a:pt x="39" y="35"/>
                  </a:cubicBezTo>
                  <a:cubicBezTo>
                    <a:pt x="38" y="35"/>
                    <a:pt x="38" y="35"/>
                    <a:pt x="38" y="35"/>
                  </a:cubicBezTo>
                  <a:cubicBezTo>
                    <a:pt x="38" y="35"/>
                    <a:pt x="39" y="35"/>
                    <a:pt x="39" y="36"/>
                  </a:cubicBezTo>
                  <a:cubicBezTo>
                    <a:pt x="39" y="36"/>
                    <a:pt x="39" y="36"/>
                    <a:pt x="40" y="36"/>
                  </a:cubicBezTo>
                  <a:cubicBezTo>
                    <a:pt x="40" y="36"/>
                    <a:pt x="40" y="35"/>
                    <a:pt x="40" y="35"/>
                  </a:cubicBezTo>
                  <a:cubicBezTo>
                    <a:pt x="41" y="35"/>
                    <a:pt x="41" y="36"/>
                    <a:pt x="41" y="36"/>
                  </a:cubicBezTo>
                  <a:cubicBezTo>
                    <a:pt x="42" y="36"/>
                    <a:pt x="41" y="35"/>
                    <a:pt x="41" y="35"/>
                  </a:cubicBezTo>
                  <a:cubicBezTo>
                    <a:pt x="41" y="35"/>
                    <a:pt x="41" y="35"/>
                    <a:pt x="42" y="35"/>
                  </a:cubicBezTo>
                  <a:cubicBezTo>
                    <a:pt x="43" y="34"/>
                    <a:pt x="43" y="34"/>
                    <a:pt x="43" y="34"/>
                  </a:cubicBezTo>
                  <a:cubicBezTo>
                    <a:pt x="43" y="34"/>
                    <a:pt x="44" y="34"/>
                    <a:pt x="43" y="33"/>
                  </a:cubicBezTo>
                  <a:cubicBezTo>
                    <a:pt x="43" y="33"/>
                    <a:pt x="43" y="33"/>
                    <a:pt x="43" y="32"/>
                  </a:cubicBezTo>
                  <a:cubicBezTo>
                    <a:pt x="43" y="32"/>
                    <a:pt x="43" y="32"/>
                    <a:pt x="43" y="31"/>
                  </a:cubicBezTo>
                  <a:cubicBezTo>
                    <a:pt x="43" y="31"/>
                    <a:pt x="43" y="30"/>
                    <a:pt x="44" y="30"/>
                  </a:cubicBezTo>
                  <a:cubicBezTo>
                    <a:pt x="44" y="29"/>
                    <a:pt x="44" y="30"/>
                    <a:pt x="44" y="29"/>
                  </a:cubicBezTo>
                  <a:cubicBezTo>
                    <a:pt x="45" y="29"/>
                    <a:pt x="44" y="28"/>
                    <a:pt x="44" y="28"/>
                  </a:cubicBezTo>
                  <a:cubicBezTo>
                    <a:pt x="44" y="27"/>
                    <a:pt x="44" y="27"/>
                    <a:pt x="44" y="27"/>
                  </a:cubicBezTo>
                  <a:cubicBezTo>
                    <a:pt x="44" y="27"/>
                    <a:pt x="44" y="26"/>
                    <a:pt x="44" y="26"/>
                  </a:cubicBezTo>
                  <a:cubicBezTo>
                    <a:pt x="44" y="26"/>
                    <a:pt x="44" y="26"/>
                    <a:pt x="44" y="26"/>
                  </a:cubicBezTo>
                  <a:cubicBezTo>
                    <a:pt x="44" y="26"/>
                    <a:pt x="44" y="26"/>
                    <a:pt x="44" y="25"/>
                  </a:cubicBezTo>
                  <a:cubicBezTo>
                    <a:pt x="44" y="25"/>
                    <a:pt x="44" y="25"/>
                    <a:pt x="44" y="25"/>
                  </a:cubicBezTo>
                  <a:cubicBezTo>
                    <a:pt x="44" y="25"/>
                    <a:pt x="44" y="24"/>
                    <a:pt x="44" y="24"/>
                  </a:cubicBezTo>
                  <a:cubicBezTo>
                    <a:pt x="43" y="24"/>
                    <a:pt x="43" y="24"/>
                    <a:pt x="43" y="24"/>
                  </a:cubicBezTo>
                  <a:cubicBezTo>
                    <a:pt x="43" y="23"/>
                    <a:pt x="43" y="23"/>
                    <a:pt x="43" y="22"/>
                  </a:cubicBezTo>
                  <a:cubicBezTo>
                    <a:pt x="43" y="22"/>
                    <a:pt x="43" y="22"/>
                    <a:pt x="42" y="21"/>
                  </a:cubicBezTo>
                  <a:cubicBezTo>
                    <a:pt x="42" y="21"/>
                    <a:pt x="42" y="21"/>
                    <a:pt x="42" y="21"/>
                  </a:cubicBezTo>
                  <a:cubicBezTo>
                    <a:pt x="42" y="20"/>
                    <a:pt x="42" y="20"/>
                    <a:pt x="42" y="21"/>
                  </a:cubicBezTo>
                  <a:cubicBezTo>
                    <a:pt x="42" y="21"/>
                    <a:pt x="43" y="21"/>
                    <a:pt x="43" y="22"/>
                  </a:cubicBezTo>
                  <a:cubicBezTo>
                    <a:pt x="43" y="22"/>
                    <a:pt x="43" y="24"/>
                    <a:pt x="44" y="23"/>
                  </a:cubicBezTo>
                  <a:cubicBezTo>
                    <a:pt x="44" y="23"/>
                    <a:pt x="43" y="22"/>
                    <a:pt x="43" y="21"/>
                  </a:cubicBezTo>
                  <a:cubicBezTo>
                    <a:pt x="43" y="21"/>
                    <a:pt x="43" y="20"/>
                    <a:pt x="42" y="19"/>
                  </a:cubicBezTo>
                  <a:cubicBezTo>
                    <a:pt x="42" y="19"/>
                    <a:pt x="42" y="18"/>
                    <a:pt x="42" y="18"/>
                  </a:cubicBezTo>
                  <a:cubicBezTo>
                    <a:pt x="41" y="17"/>
                    <a:pt x="41" y="17"/>
                    <a:pt x="41" y="17"/>
                  </a:cubicBezTo>
                  <a:cubicBezTo>
                    <a:pt x="41" y="17"/>
                    <a:pt x="41" y="18"/>
                    <a:pt x="41" y="18"/>
                  </a:cubicBezTo>
                  <a:cubicBezTo>
                    <a:pt x="41" y="18"/>
                    <a:pt x="41" y="19"/>
                    <a:pt x="41" y="19"/>
                  </a:cubicBezTo>
                  <a:cubicBezTo>
                    <a:pt x="41" y="19"/>
                    <a:pt x="41" y="18"/>
                    <a:pt x="41" y="18"/>
                  </a:cubicBezTo>
                  <a:cubicBezTo>
                    <a:pt x="40" y="17"/>
                    <a:pt x="40" y="17"/>
                    <a:pt x="40" y="17"/>
                  </a:cubicBezTo>
                  <a:cubicBezTo>
                    <a:pt x="40" y="17"/>
                    <a:pt x="40" y="17"/>
                    <a:pt x="41" y="17"/>
                  </a:cubicBezTo>
                  <a:cubicBezTo>
                    <a:pt x="41" y="17"/>
                    <a:pt x="41" y="16"/>
                    <a:pt x="41" y="16"/>
                  </a:cubicBezTo>
                  <a:cubicBezTo>
                    <a:pt x="41" y="16"/>
                    <a:pt x="40" y="15"/>
                    <a:pt x="40" y="15"/>
                  </a:cubicBezTo>
                  <a:cubicBezTo>
                    <a:pt x="40" y="15"/>
                    <a:pt x="40" y="15"/>
                    <a:pt x="40" y="15"/>
                  </a:cubicBezTo>
                  <a:cubicBezTo>
                    <a:pt x="40" y="15"/>
                    <a:pt x="40" y="16"/>
                    <a:pt x="40" y="16"/>
                  </a:cubicBezTo>
                  <a:cubicBezTo>
                    <a:pt x="40" y="16"/>
                    <a:pt x="40" y="16"/>
                    <a:pt x="40" y="16"/>
                  </a:cubicBezTo>
                  <a:cubicBezTo>
                    <a:pt x="40" y="16"/>
                    <a:pt x="39" y="16"/>
                    <a:pt x="39" y="16"/>
                  </a:cubicBezTo>
                  <a:cubicBezTo>
                    <a:pt x="39" y="15"/>
                    <a:pt x="39" y="15"/>
                    <a:pt x="39" y="14"/>
                  </a:cubicBezTo>
                  <a:cubicBezTo>
                    <a:pt x="38" y="14"/>
                    <a:pt x="38" y="13"/>
                    <a:pt x="38" y="13"/>
                  </a:cubicBezTo>
                  <a:cubicBezTo>
                    <a:pt x="38" y="13"/>
                    <a:pt x="38" y="12"/>
                    <a:pt x="38" y="13"/>
                  </a:cubicBezTo>
                  <a:cubicBezTo>
                    <a:pt x="38" y="13"/>
                    <a:pt x="39" y="13"/>
                    <a:pt x="39" y="13"/>
                  </a:cubicBezTo>
                  <a:cubicBezTo>
                    <a:pt x="39" y="13"/>
                    <a:pt x="39" y="14"/>
                    <a:pt x="39" y="13"/>
                  </a:cubicBezTo>
                  <a:cubicBezTo>
                    <a:pt x="40" y="13"/>
                    <a:pt x="39" y="13"/>
                    <a:pt x="39" y="12"/>
                  </a:cubicBezTo>
                  <a:cubicBezTo>
                    <a:pt x="38" y="11"/>
                    <a:pt x="38" y="11"/>
                    <a:pt x="38" y="11"/>
                  </a:cubicBezTo>
                  <a:cubicBezTo>
                    <a:pt x="38" y="11"/>
                    <a:pt x="38" y="11"/>
                    <a:pt x="38" y="11"/>
                  </a:cubicBezTo>
                  <a:cubicBezTo>
                    <a:pt x="38" y="11"/>
                    <a:pt x="38" y="11"/>
                    <a:pt x="37" y="11"/>
                  </a:cubicBezTo>
                  <a:cubicBezTo>
                    <a:pt x="37" y="11"/>
                    <a:pt x="37" y="11"/>
                    <a:pt x="37" y="11"/>
                  </a:cubicBezTo>
                  <a:cubicBezTo>
                    <a:pt x="36" y="10"/>
                    <a:pt x="36" y="10"/>
                    <a:pt x="36" y="10"/>
                  </a:cubicBezTo>
                  <a:cubicBezTo>
                    <a:pt x="36" y="10"/>
                    <a:pt x="36" y="10"/>
                    <a:pt x="36" y="10"/>
                  </a:cubicBezTo>
                  <a:cubicBezTo>
                    <a:pt x="36" y="10"/>
                    <a:pt x="37" y="10"/>
                    <a:pt x="37" y="10"/>
                  </a:cubicBezTo>
                  <a:cubicBezTo>
                    <a:pt x="37" y="10"/>
                    <a:pt x="37" y="10"/>
                    <a:pt x="37" y="10"/>
                  </a:cubicBezTo>
                  <a:cubicBezTo>
                    <a:pt x="37" y="10"/>
                    <a:pt x="37" y="9"/>
                    <a:pt x="37" y="9"/>
                  </a:cubicBezTo>
                  <a:cubicBezTo>
                    <a:pt x="37" y="9"/>
                    <a:pt x="37" y="9"/>
                    <a:pt x="37" y="9"/>
                  </a:cubicBezTo>
                  <a:cubicBezTo>
                    <a:pt x="37" y="9"/>
                    <a:pt x="36" y="9"/>
                    <a:pt x="36" y="8"/>
                  </a:cubicBezTo>
                  <a:cubicBezTo>
                    <a:pt x="36" y="8"/>
                    <a:pt x="36" y="8"/>
                    <a:pt x="36" y="7"/>
                  </a:cubicBezTo>
                  <a:cubicBezTo>
                    <a:pt x="35" y="7"/>
                    <a:pt x="35" y="6"/>
                    <a:pt x="35" y="6"/>
                  </a:cubicBezTo>
                  <a:cubicBezTo>
                    <a:pt x="35" y="6"/>
                    <a:pt x="35" y="5"/>
                    <a:pt x="35" y="5"/>
                  </a:cubicBezTo>
                  <a:cubicBezTo>
                    <a:pt x="35" y="5"/>
                    <a:pt x="35" y="4"/>
                    <a:pt x="35" y="4"/>
                  </a:cubicBezTo>
                  <a:cubicBezTo>
                    <a:pt x="35" y="4"/>
                    <a:pt x="35" y="3"/>
                    <a:pt x="34" y="3"/>
                  </a:cubicBezTo>
                  <a:cubicBezTo>
                    <a:pt x="34" y="2"/>
                    <a:pt x="34" y="2"/>
                    <a:pt x="34" y="2"/>
                  </a:cubicBezTo>
                  <a:cubicBezTo>
                    <a:pt x="34" y="2"/>
                    <a:pt x="34" y="1"/>
                    <a:pt x="34" y="1"/>
                  </a:cubicBezTo>
                  <a:cubicBezTo>
                    <a:pt x="34" y="1"/>
                    <a:pt x="34" y="0"/>
                    <a:pt x="34" y="0"/>
                  </a:cubicBezTo>
                  <a:cubicBezTo>
                    <a:pt x="34" y="0"/>
                    <a:pt x="34" y="0"/>
                    <a:pt x="34" y="0"/>
                  </a:cubicBezTo>
                  <a:cubicBezTo>
                    <a:pt x="33" y="1"/>
                    <a:pt x="32" y="0"/>
                    <a:pt x="3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2" name="Freeform 424">
              <a:extLst>
                <a:ext uri="{FF2B5EF4-FFF2-40B4-BE49-F238E27FC236}">
                  <a16:creationId xmlns:a16="http://schemas.microsoft.com/office/drawing/2014/main" id="{50D14AB4-2793-45CE-8A8B-154545D7DFB4}"/>
                </a:ext>
              </a:extLst>
            </p:cNvPr>
            <p:cNvSpPr>
              <a:spLocks/>
            </p:cNvSpPr>
            <p:nvPr/>
          </p:nvSpPr>
          <p:spPr bwMode="auto">
            <a:xfrm>
              <a:off x="-1604964" y="1016001"/>
              <a:ext cx="98425" cy="101600"/>
            </a:xfrm>
            <a:custGeom>
              <a:avLst/>
              <a:gdLst>
                <a:gd name="T0" fmla="*/ 23 w 27"/>
                <a:gd name="T1" fmla="*/ 12 h 28"/>
                <a:gd name="T2" fmla="*/ 21 w 27"/>
                <a:gd name="T3" fmla="*/ 10 h 28"/>
                <a:gd name="T4" fmla="*/ 20 w 27"/>
                <a:gd name="T5" fmla="*/ 9 h 28"/>
                <a:gd name="T6" fmla="*/ 13 w 27"/>
                <a:gd name="T7" fmla="*/ 2 h 28"/>
                <a:gd name="T8" fmla="*/ 13 w 27"/>
                <a:gd name="T9" fmla="*/ 1 h 28"/>
                <a:gd name="T10" fmla="*/ 13 w 27"/>
                <a:gd name="T11" fmla="*/ 0 h 28"/>
                <a:gd name="T12" fmla="*/ 0 w 27"/>
                <a:gd name="T13" fmla="*/ 1 h 28"/>
                <a:gd name="T14" fmla="*/ 3 w 27"/>
                <a:gd name="T15" fmla="*/ 14 h 28"/>
                <a:gd name="T16" fmla="*/ 5 w 27"/>
                <a:gd name="T17" fmla="*/ 17 h 28"/>
                <a:gd name="T18" fmla="*/ 5 w 27"/>
                <a:gd name="T19" fmla="*/ 19 h 28"/>
                <a:gd name="T20" fmla="*/ 4 w 27"/>
                <a:gd name="T21" fmla="*/ 23 h 28"/>
                <a:gd name="T22" fmla="*/ 5 w 27"/>
                <a:gd name="T23" fmla="*/ 27 h 28"/>
                <a:gd name="T24" fmla="*/ 6 w 27"/>
                <a:gd name="T25" fmla="*/ 28 h 28"/>
                <a:gd name="T26" fmla="*/ 21 w 27"/>
                <a:gd name="T27" fmla="*/ 27 h 28"/>
                <a:gd name="T28" fmla="*/ 21 w 27"/>
                <a:gd name="T29" fmla="*/ 28 h 28"/>
                <a:gd name="T30" fmla="*/ 22 w 27"/>
                <a:gd name="T31" fmla="*/ 27 h 28"/>
                <a:gd name="T32" fmla="*/ 22 w 27"/>
                <a:gd name="T33" fmla="*/ 26 h 28"/>
                <a:gd name="T34" fmla="*/ 25 w 27"/>
                <a:gd name="T35" fmla="*/ 26 h 28"/>
                <a:gd name="T36" fmla="*/ 25 w 27"/>
                <a:gd name="T37" fmla="*/ 26 h 28"/>
                <a:gd name="T38" fmla="*/ 24 w 27"/>
                <a:gd name="T39" fmla="*/ 26 h 28"/>
                <a:gd name="T40" fmla="*/ 24 w 27"/>
                <a:gd name="T41" fmla="*/ 24 h 28"/>
                <a:gd name="T42" fmla="*/ 25 w 27"/>
                <a:gd name="T43" fmla="*/ 23 h 28"/>
                <a:gd name="T44" fmla="*/ 25 w 27"/>
                <a:gd name="T45" fmla="*/ 22 h 28"/>
                <a:gd name="T46" fmla="*/ 25 w 27"/>
                <a:gd name="T47" fmla="*/ 22 h 28"/>
                <a:gd name="T48" fmla="*/ 26 w 27"/>
                <a:gd name="T49" fmla="*/ 20 h 28"/>
                <a:gd name="T50" fmla="*/ 26 w 27"/>
                <a:gd name="T51" fmla="*/ 20 h 28"/>
                <a:gd name="T52" fmla="*/ 26 w 27"/>
                <a:gd name="T53" fmla="*/ 19 h 28"/>
                <a:gd name="T54" fmla="*/ 27 w 27"/>
                <a:gd name="T55" fmla="*/ 17 h 28"/>
                <a:gd name="T56" fmla="*/ 25 w 27"/>
                <a:gd name="T57" fmla="*/ 17 h 28"/>
                <a:gd name="T58" fmla="*/ 25 w 27"/>
                <a:gd name="T59" fmla="*/ 16 h 28"/>
                <a:gd name="T60" fmla="*/ 25 w 27"/>
                <a:gd name="T61" fmla="*/ 15 h 28"/>
                <a:gd name="T62" fmla="*/ 25 w 27"/>
                <a:gd name="T63" fmla="*/ 14 h 28"/>
                <a:gd name="T64" fmla="*/ 24 w 27"/>
                <a:gd name="T65" fmla="*/ 13 h 28"/>
                <a:gd name="T66" fmla="*/ 23 w 27"/>
                <a:gd name="T67"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 h="28">
                  <a:moveTo>
                    <a:pt x="23" y="12"/>
                  </a:moveTo>
                  <a:cubicBezTo>
                    <a:pt x="23" y="11"/>
                    <a:pt x="22" y="11"/>
                    <a:pt x="21" y="10"/>
                  </a:cubicBezTo>
                  <a:cubicBezTo>
                    <a:pt x="20" y="10"/>
                    <a:pt x="20" y="9"/>
                    <a:pt x="20" y="9"/>
                  </a:cubicBezTo>
                  <a:cubicBezTo>
                    <a:pt x="20" y="9"/>
                    <a:pt x="13" y="3"/>
                    <a:pt x="13" y="2"/>
                  </a:cubicBezTo>
                  <a:cubicBezTo>
                    <a:pt x="12" y="1"/>
                    <a:pt x="13" y="1"/>
                    <a:pt x="13" y="1"/>
                  </a:cubicBezTo>
                  <a:cubicBezTo>
                    <a:pt x="13" y="0"/>
                    <a:pt x="13" y="0"/>
                    <a:pt x="13" y="0"/>
                  </a:cubicBezTo>
                  <a:cubicBezTo>
                    <a:pt x="0" y="1"/>
                    <a:pt x="0" y="1"/>
                    <a:pt x="0" y="1"/>
                  </a:cubicBezTo>
                  <a:cubicBezTo>
                    <a:pt x="3" y="14"/>
                    <a:pt x="3" y="14"/>
                    <a:pt x="3" y="14"/>
                  </a:cubicBezTo>
                  <a:cubicBezTo>
                    <a:pt x="5" y="17"/>
                    <a:pt x="5" y="17"/>
                    <a:pt x="5" y="17"/>
                  </a:cubicBezTo>
                  <a:cubicBezTo>
                    <a:pt x="5" y="17"/>
                    <a:pt x="5" y="18"/>
                    <a:pt x="5" y="19"/>
                  </a:cubicBezTo>
                  <a:cubicBezTo>
                    <a:pt x="4" y="19"/>
                    <a:pt x="4" y="21"/>
                    <a:pt x="4" y="23"/>
                  </a:cubicBezTo>
                  <a:cubicBezTo>
                    <a:pt x="4" y="24"/>
                    <a:pt x="5" y="25"/>
                    <a:pt x="5" y="27"/>
                  </a:cubicBezTo>
                  <a:cubicBezTo>
                    <a:pt x="6" y="28"/>
                    <a:pt x="6" y="28"/>
                    <a:pt x="6" y="28"/>
                  </a:cubicBezTo>
                  <a:cubicBezTo>
                    <a:pt x="21" y="27"/>
                    <a:pt x="21" y="27"/>
                    <a:pt x="21" y="27"/>
                  </a:cubicBezTo>
                  <a:cubicBezTo>
                    <a:pt x="21" y="27"/>
                    <a:pt x="21" y="28"/>
                    <a:pt x="21" y="28"/>
                  </a:cubicBezTo>
                  <a:cubicBezTo>
                    <a:pt x="22" y="28"/>
                    <a:pt x="22" y="27"/>
                    <a:pt x="22" y="27"/>
                  </a:cubicBezTo>
                  <a:cubicBezTo>
                    <a:pt x="22" y="27"/>
                    <a:pt x="22" y="26"/>
                    <a:pt x="22" y="26"/>
                  </a:cubicBezTo>
                  <a:cubicBezTo>
                    <a:pt x="23" y="26"/>
                    <a:pt x="24" y="27"/>
                    <a:pt x="25" y="26"/>
                  </a:cubicBezTo>
                  <a:cubicBezTo>
                    <a:pt x="25" y="26"/>
                    <a:pt x="25" y="26"/>
                    <a:pt x="25" y="26"/>
                  </a:cubicBezTo>
                  <a:cubicBezTo>
                    <a:pt x="25" y="26"/>
                    <a:pt x="25" y="26"/>
                    <a:pt x="24" y="26"/>
                  </a:cubicBezTo>
                  <a:cubicBezTo>
                    <a:pt x="24" y="25"/>
                    <a:pt x="24" y="25"/>
                    <a:pt x="24" y="24"/>
                  </a:cubicBezTo>
                  <a:cubicBezTo>
                    <a:pt x="25" y="24"/>
                    <a:pt x="25" y="23"/>
                    <a:pt x="25" y="23"/>
                  </a:cubicBezTo>
                  <a:cubicBezTo>
                    <a:pt x="25" y="23"/>
                    <a:pt x="24" y="23"/>
                    <a:pt x="25" y="22"/>
                  </a:cubicBezTo>
                  <a:cubicBezTo>
                    <a:pt x="25" y="22"/>
                    <a:pt x="25" y="22"/>
                    <a:pt x="25" y="22"/>
                  </a:cubicBezTo>
                  <a:cubicBezTo>
                    <a:pt x="25" y="21"/>
                    <a:pt x="25" y="20"/>
                    <a:pt x="26" y="20"/>
                  </a:cubicBezTo>
                  <a:cubicBezTo>
                    <a:pt x="26" y="20"/>
                    <a:pt x="26" y="20"/>
                    <a:pt x="26" y="20"/>
                  </a:cubicBezTo>
                  <a:cubicBezTo>
                    <a:pt x="26" y="19"/>
                    <a:pt x="26" y="19"/>
                    <a:pt x="26" y="19"/>
                  </a:cubicBezTo>
                  <a:cubicBezTo>
                    <a:pt x="26" y="18"/>
                    <a:pt x="27" y="18"/>
                    <a:pt x="27" y="17"/>
                  </a:cubicBezTo>
                  <a:cubicBezTo>
                    <a:pt x="27" y="17"/>
                    <a:pt x="27" y="16"/>
                    <a:pt x="25" y="17"/>
                  </a:cubicBezTo>
                  <a:cubicBezTo>
                    <a:pt x="25" y="17"/>
                    <a:pt x="25" y="17"/>
                    <a:pt x="25" y="16"/>
                  </a:cubicBezTo>
                  <a:cubicBezTo>
                    <a:pt x="25" y="16"/>
                    <a:pt x="25" y="15"/>
                    <a:pt x="25" y="15"/>
                  </a:cubicBezTo>
                  <a:cubicBezTo>
                    <a:pt x="25" y="15"/>
                    <a:pt x="25" y="14"/>
                    <a:pt x="25" y="14"/>
                  </a:cubicBezTo>
                  <a:cubicBezTo>
                    <a:pt x="25" y="14"/>
                    <a:pt x="24" y="14"/>
                    <a:pt x="24" y="13"/>
                  </a:cubicBezTo>
                  <a:cubicBezTo>
                    <a:pt x="23" y="13"/>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3" name="Freeform 425">
              <a:extLst>
                <a:ext uri="{FF2B5EF4-FFF2-40B4-BE49-F238E27FC236}">
                  <a16:creationId xmlns:a16="http://schemas.microsoft.com/office/drawing/2014/main" id="{36760C4A-42E3-4208-864C-51557DA65991}"/>
                </a:ext>
              </a:extLst>
            </p:cNvPr>
            <p:cNvSpPr>
              <a:spLocks/>
            </p:cNvSpPr>
            <p:nvPr/>
          </p:nvSpPr>
          <p:spPr bwMode="auto">
            <a:xfrm>
              <a:off x="-1768477" y="1071563"/>
              <a:ext cx="101600" cy="93663"/>
            </a:xfrm>
            <a:custGeom>
              <a:avLst/>
              <a:gdLst>
                <a:gd name="T0" fmla="*/ 25 w 28"/>
                <a:gd name="T1" fmla="*/ 17 h 26"/>
                <a:gd name="T2" fmla="*/ 24 w 28"/>
                <a:gd name="T3" fmla="*/ 14 h 26"/>
                <a:gd name="T4" fmla="*/ 14 w 28"/>
                <a:gd name="T5" fmla="*/ 13 h 26"/>
                <a:gd name="T6" fmla="*/ 15 w 28"/>
                <a:gd name="T7" fmla="*/ 11 h 26"/>
                <a:gd name="T8" fmla="*/ 16 w 28"/>
                <a:gd name="T9" fmla="*/ 8 h 26"/>
                <a:gd name="T10" fmla="*/ 18 w 28"/>
                <a:gd name="T11" fmla="*/ 5 h 26"/>
                <a:gd name="T12" fmla="*/ 17 w 28"/>
                <a:gd name="T13" fmla="*/ 3 h 26"/>
                <a:gd name="T14" fmla="*/ 17 w 28"/>
                <a:gd name="T15" fmla="*/ 0 h 26"/>
                <a:gd name="T16" fmla="*/ 0 w 28"/>
                <a:gd name="T17" fmla="*/ 6 h 26"/>
                <a:gd name="T18" fmla="*/ 2 w 28"/>
                <a:gd name="T19" fmla="*/ 9 h 26"/>
                <a:gd name="T20" fmla="*/ 3 w 28"/>
                <a:gd name="T21" fmla="*/ 13 h 26"/>
                <a:gd name="T22" fmla="*/ 3 w 28"/>
                <a:gd name="T23" fmla="*/ 17 h 26"/>
                <a:gd name="T24" fmla="*/ 3 w 28"/>
                <a:gd name="T25" fmla="*/ 20 h 26"/>
                <a:gd name="T26" fmla="*/ 2 w 28"/>
                <a:gd name="T27" fmla="*/ 22 h 26"/>
                <a:gd name="T28" fmla="*/ 4 w 28"/>
                <a:gd name="T29" fmla="*/ 21 h 26"/>
                <a:gd name="T30" fmla="*/ 5 w 28"/>
                <a:gd name="T31" fmla="*/ 20 h 26"/>
                <a:gd name="T32" fmla="*/ 6 w 28"/>
                <a:gd name="T33" fmla="*/ 20 h 26"/>
                <a:gd name="T34" fmla="*/ 6 w 28"/>
                <a:gd name="T35" fmla="*/ 21 h 26"/>
                <a:gd name="T36" fmla="*/ 7 w 28"/>
                <a:gd name="T37" fmla="*/ 22 h 26"/>
                <a:gd name="T38" fmla="*/ 10 w 28"/>
                <a:gd name="T39" fmla="*/ 22 h 26"/>
                <a:gd name="T40" fmla="*/ 12 w 28"/>
                <a:gd name="T41" fmla="*/ 22 h 26"/>
                <a:gd name="T42" fmla="*/ 12 w 28"/>
                <a:gd name="T43" fmla="*/ 22 h 26"/>
                <a:gd name="T44" fmla="*/ 12 w 28"/>
                <a:gd name="T45" fmla="*/ 20 h 26"/>
                <a:gd name="T46" fmla="*/ 14 w 28"/>
                <a:gd name="T47" fmla="*/ 21 h 26"/>
                <a:gd name="T48" fmla="*/ 15 w 28"/>
                <a:gd name="T49" fmla="*/ 22 h 26"/>
                <a:gd name="T50" fmla="*/ 16 w 28"/>
                <a:gd name="T51" fmla="*/ 22 h 26"/>
                <a:gd name="T52" fmla="*/ 17 w 28"/>
                <a:gd name="T53" fmla="*/ 22 h 26"/>
                <a:gd name="T54" fmla="*/ 16 w 28"/>
                <a:gd name="T55" fmla="*/ 24 h 26"/>
                <a:gd name="T56" fmla="*/ 18 w 28"/>
                <a:gd name="T57" fmla="*/ 24 h 26"/>
                <a:gd name="T58" fmla="*/ 20 w 28"/>
                <a:gd name="T59" fmla="*/ 25 h 26"/>
                <a:gd name="T60" fmla="*/ 20 w 28"/>
                <a:gd name="T61" fmla="*/ 23 h 26"/>
                <a:gd name="T62" fmla="*/ 22 w 28"/>
                <a:gd name="T63" fmla="*/ 24 h 26"/>
                <a:gd name="T64" fmla="*/ 22 w 28"/>
                <a:gd name="T65" fmla="*/ 25 h 26"/>
                <a:gd name="T66" fmla="*/ 23 w 28"/>
                <a:gd name="T67" fmla="*/ 25 h 26"/>
                <a:gd name="T68" fmla="*/ 23 w 28"/>
                <a:gd name="T69" fmla="*/ 23 h 26"/>
                <a:gd name="T70" fmla="*/ 25 w 28"/>
                <a:gd name="T71" fmla="*/ 23 h 26"/>
                <a:gd name="T72" fmla="*/ 25 w 28"/>
                <a:gd name="T73" fmla="*/ 24 h 26"/>
                <a:gd name="T74" fmla="*/ 26 w 28"/>
                <a:gd name="T75" fmla="*/ 26 h 26"/>
                <a:gd name="T76" fmla="*/ 26 w 28"/>
                <a:gd name="T77" fmla="*/ 26 h 26"/>
                <a:gd name="T78" fmla="*/ 27 w 28"/>
                <a:gd name="T79" fmla="*/ 26 h 26"/>
                <a:gd name="T80" fmla="*/ 27 w 28"/>
                <a:gd name="T81" fmla="*/ 25 h 26"/>
                <a:gd name="T82" fmla="*/ 27 w 28"/>
                <a:gd name="T83" fmla="*/ 24 h 26"/>
                <a:gd name="T84" fmla="*/ 28 w 28"/>
                <a:gd name="T85" fmla="*/ 24 h 26"/>
                <a:gd name="T86" fmla="*/ 26 w 28"/>
                <a:gd name="T87" fmla="*/ 23 h 26"/>
                <a:gd name="T88" fmla="*/ 26 w 28"/>
                <a:gd name="T89" fmla="*/ 22 h 26"/>
                <a:gd name="T90" fmla="*/ 26 w 28"/>
                <a:gd name="T91" fmla="*/ 21 h 26"/>
                <a:gd name="T92" fmla="*/ 26 w 28"/>
                <a:gd name="T93" fmla="*/ 21 h 26"/>
                <a:gd name="T94" fmla="*/ 27 w 28"/>
                <a:gd name="T95" fmla="*/ 21 h 26"/>
                <a:gd name="T96" fmla="*/ 27 w 28"/>
                <a:gd name="T97" fmla="*/ 19 h 26"/>
                <a:gd name="T98" fmla="*/ 26 w 28"/>
                <a:gd name="T99" fmla="*/ 20 h 26"/>
                <a:gd name="T100" fmla="*/ 25 w 28"/>
                <a:gd name="T101" fmla="*/ 20 h 26"/>
                <a:gd name="T102" fmla="*/ 24 w 28"/>
                <a:gd name="T103" fmla="*/ 20 h 26"/>
                <a:gd name="T104" fmla="*/ 24 w 28"/>
                <a:gd name="T105" fmla="*/ 19 h 26"/>
                <a:gd name="T106" fmla="*/ 26 w 28"/>
                <a:gd name="T107" fmla="*/ 19 h 26"/>
                <a:gd name="T108" fmla="*/ 23 w 28"/>
                <a:gd name="T109" fmla="*/ 19 h 26"/>
                <a:gd name="T110" fmla="*/ 20 w 28"/>
                <a:gd name="T111" fmla="*/ 19 h 26"/>
                <a:gd name="T112" fmla="*/ 20 w 28"/>
                <a:gd name="T113" fmla="*/ 18 h 26"/>
                <a:gd name="T114" fmla="*/ 21 w 28"/>
                <a:gd name="T115" fmla="*/ 17 h 26"/>
                <a:gd name="T116" fmla="*/ 24 w 28"/>
                <a:gd name="T117" fmla="*/ 17 h 26"/>
                <a:gd name="T118" fmla="*/ 25 w 28"/>
                <a:gd name="T119"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 h="26">
                  <a:moveTo>
                    <a:pt x="25" y="17"/>
                  </a:moveTo>
                  <a:cubicBezTo>
                    <a:pt x="25" y="17"/>
                    <a:pt x="25" y="17"/>
                    <a:pt x="25" y="17"/>
                  </a:cubicBezTo>
                  <a:cubicBezTo>
                    <a:pt x="25" y="16"/>
                    <a:pt x="25" y="16"/>
                    <a:pt x="24" y="16"/>
                  </a:cubicBezTo>
                  <a:cubicBezTo>
                    <a:pt x="24" y="15"/>
                    <a:pt x="24" y="15"/>
                    <a:pt x="24" y="14"/>
                  </a:cubicBezTo>
                  <a:cubicBezTo>
                    <a:pt x="24" y="14"/>
                    <a:pt x="24" y="13"/>
                    <a:pt x="24" y="13"/>
                  </a:cubicBezTo>
                  <a:cubicBezTo>
                    <a:pt x="24" y="13"/>
                    <a:pt x="14" y="14"/>
                    <a:pt x="14" y="13"/>
                  </a:cubicBezTo>
                  <a:cubicBezTo>
                    <a:pt x="14" y="13"/>
                    <a:pt x="15" y="13"/>
                    <a:pt x="15" y="12"/>
                  </a:cubicBezTo>
                  <a:cubicBezTo>
                    <a:pt x="15" y="12"/>
                    <a:pt x="15" y="11"/>
                    <a:pt x="15" y="11"/>
                  </a:cubicBezTo>
                  <a:cubicBezTo>
                    <a:pt x="16" y="10"/>
                    <a:pt x="16" y="10"/>
                    <a:pt x="16" y="9"/>
                  </a:cubicBezTo>
                  <a:cubicBezTo>
                    <a:pt x="16" y="9"/>
                    <a:pt x="16" y="9"/>
                    <a:pt x="16" y="8"/>
                  </a:cubicBezTo>
                  <a:cubicBezTo>
                    <a:pt x="17" y="8"/>
                    <a:pt x="17" y="7"/>
                    <a:pt x="17" y="6"/>
                  </a:cubicBezTo>
                  <a:cubicBezTo>
                    <a:pt x="17" y="6"/>
                    <a:pt x="18" y="5"/>
                    <a:pt x="18" y="5"/>
                  </a:cubicBezTo>
                  <a:cubicBezTo>
                    <a:pt x="18" y="4"/>
                    <a:pt x="17" y="4"/>
                    <a:pt x="17" y="4"/>
                  </a:cubicBezTo>
                  <a:cubicBezTo>
                    <a:pt x="17" y="3"/>
                    <a:pt x="17" y="3"/>
                    <a:pt x="17" y="3"/>
                  </a:cubicBezTo>
                  <a:cubicBezTo>
                    <a:pt x="17" y="2"/>
                    <a:pt x="17" y="2"/>
                    <a:pt x="17" y="1"/>
                  </a:cubicBezTo>
                  <a:cubicBezTo>
                    <a:pt x="17" y="1"/>
                    <a:pt x="17" y="0"/>
                    <a:pt x="17" y="0"/>
                  </a:cubicBezTo>
                  <a:cubicBezTo>
                    <a:pt x="1" y="1"/>
                    <a:pt x="1" y="1"/>
                    <a:pt x="1" y="1"/>
                  </a:cubicBezTo>
                  <a:cubicBezTo>
                    <a:pt x="0" y="6"/>
                    <a:pt x="0" y="6"/>
                    <a:pt x="0" y="6"/>
                  </a:cubicBezTo>
                  <a:cubicBezTo>
                    <a:pt x="0" y="6"/>
                    <a:pt x="1" y="7"/>
                    <a:pt x="1" y="8"/>
                  </a:cubicBezTo>
                  <a:cubicBezTo>
                    <a:pt x="1" y="9"/>
                    <a:pt x="2" y="9"/>
                    <a:pt x="2" y="9"/>
                  </a:cubicBezTo>
                  <a:cubicBezTo>
                    <a:pt x="2" y="9"/>
                    <a:pt x="2" y="10"/>
                    <a:pt x="2" y="11"/>
                  </a:cubicBezTo>
                  <a:cubicBezTo>
                    <a:pt x="2" y="12"/>
                    <a:pt x="2" y="12"/>
                    <a:pt x="3" y="13"/>
                  </a:cubicBezTo>
                  <a:cubicBezTo>
                    <a:pt x="3" y="13"/>
                    <a:pt x="4" y="13"/>
                    <a:pt x="3" y="14"/>
                  </a:cubicBezTo>
                  <a:cubicBezTo>
                    <a:pt x="3" y="15"/>
                    <a:pt x="3" y="16"/>
                    <a:pt x="3" y="17"/>
                  </a:cubicBezTo>
                  <a:cubicBezTo>
                    <a:pt x="3" y="18"/>
                    <a:pt x="3" y="19"/>
                    <a:pt x="3" y="19"/>
                  </a:cubicBezTo>
                  <a:cubicBezTo>
                    <a:pt x="3" y="20"/>
                    <a:pt x="3" y="20"/>
                    <a:pt x="3" y="20"/>
                  </a:cubicBezTo>
                  <a:cubicBezTo>
                    <a:pt x="3" y="20"/>
                    <a:pt x="3" y="20"/>
                    <a:pt x="3" y="20"/>
                  </a:cubicBezTo>
                  <a:cubicBezTo>
                    <a:pt x="2" y="21"/>
                    <a:pt x="2" y="21"/>
                    <a:pt x="2" y="22"/>
                  </a:cubicBezTo>
                  <a:cubicBezTo>
                    <a:pt x="2" y="22"/>
                    <a:pt x="3" y="22"/>
                    <a:pt x="3" y="22"/>
                  </a:cubicBezTo>
                  <a:cubicBezTo>
                    <a:pt x="4" y="21"/>
                    <a:pt x="4" y="21"/>
                    <a:pt x="4" y="21"/>
                  </a:cubicBezTo>
                  <a:cubicBezTo>
                    <a:pt x="5" y="21"/>
                    <a:pt x="6" y="21"/>
                    <a:pt x="5" y="21"/>
                  </a:cubicBezTo>
                  <a:cubicBezTo>
                    <a:pt x="5" y="20"/>
                    <a:pt x="5" y="20"/>
                    <a:pt x="5" y="20"/>
                  </a:cubicBezTo>
                  <a:cubicBezTo>
                    <a:pt x="5" y="20"/>
                    <a:pt x="5" y="19"/>
                    <a:pt x="5" y="19"/>
                  </a:cubicBezTo>
                  <a:cubicBezTo>
                    <a:pt x="5" y="19"/>
                    <a:pt x="6" y="20"/>
                    <a:pt x="6" y="20"/>
                  </a:cubicBezTo>
                  <a:cubicBezTo>
                    <a:pt x="6" y="20"/>
                    <a:pt x="5" y="21"/>
                    <a:pt x="5" y="21"/>
                  </a:cubicBezTo>
                  <a:cubicBezTo>
                    <a:pt x="5" y="21"/>
                    <a:pt x="6" y="21"/>
                    <a:pt x="6" y="21"/>
                  </a:cubicBezTo>
                  <a:cubicBezTo>
                    <a:pt x="6" y="21"/>
                    <a:pt x="7" y="21"/>
                    <a:pt x="7" y="22"/>
                  </a:cubicBezTo>
                  <a:cubicBezTo>
                    <a:pt x="7" y="22"/>
                    <a:pt x="7" y="22"/>
                    <a:pt x="7" y="22"/>
                  </a:cubicBezTo>
                  <a:cubicBezTo>
                    <a:pt x="8" y="22"/>
                    <a:pt x="8" y="22"/>
                    <a:pt x="8" y="22"/>
                  </a:cubicBezTo>
                  <a:cubicBezTo>
                    <a:pt x="9" y="22"/>
                    <a:pt x="9" y="22"/>
                    <a:pt x="10" y="22"/>
                  </a:cubicBezTo>
                  <a:cubicBezTo>
                    <a:pt x="11" y="23"/>
                    <a:pt x="11" y="23"/>
                    <a:pt x="12" y="22"/>
                  </a:cubicBezTo>
                  <a:cubicBezTo>
                    <a:pt x="12" y="22"/>
                    <a:pt x="12" y="22"/>
                    <a:pt x="12" y="22"/>
                  </a:cubicBezTo>
                  <a:cubicBezTo>
                    <a:pt x="12" y="22"/>
                    <a:pt x="13" y="22"/>
                    <a:pt x="13" y="22"/>
                  </a:cubicBezTo>
                  <a:cubicBezTo>
                    <a:pt x="13" y="22"/>
                    <a:pt x="12" y="22"/>
                    <a:pt x="12" y="22"/>
                  </a:cubicBezTo>
                  <a:cubicBezTo>
                    <a:pt x="12" y="22"/>
                    <a:pt x="11" y="21"/>
                    <a:pt x="11" y="21"/>
                  </a:cubicBezTo>
                  <a:cubicBezTo>
                    <a:pt x="11" y="21"/>
                    <a:pt x="12" y="20"/>
                    <a:pt x="12" y="20"/>
                  </a:cubicBezTo>
                  <a:cubicBezTo>
                    <a:pt x="13" y="20"/>
                    <a:pt x="13" y="20"/>
                    <a:pt x="13" y="21"/>
                  </a:cubicBezTo>
                  <a:cubicBezTo>
                    <a:pt x="14" y="21"/>
                    <a:pt x="14" y="21"/>
                    <a:pt x="14" y="21"/>
                  </a:cubicBezTo>
                  <a:cubicBezTo>
                    <a:pt x="14" y="21"/>
                    <a:pt x="14" y="20"/>
                    <a:pt x="15" y="20"/>
                  </a:cubicBezTo>
                  <a:cubicBezTo>
                    <a:pt x="15" y="21"/>
                    <a:pt x="15" y="22"/>
                    <a:pt x="15" y="22"/>
                  </a:cubicBezTo>
                  <a:cubicBezTo>
                    <a:pt x="15" y="22"/>
                    <a:pt x="14" y="22"/>
                    <a:pt x="15" y="22"/>
                  </a:cubicBezTo>
                  <a:cubicBezTo>
                    <a:pt x="15" y="23"/>
                    <a:pt x="16" y="22"/>
                    <a:pt x="16" y="22"/>
                  </a:cubicBezTo>
                  <a:cubicBezTo>
                    <a:pt x="16" y="21"/>
                    <a:pt x="16" y="21"/>
                    <a:pt x="16" y="21"/>
                  </a:cubicBezTo>
                  <a:cubicBezTo>
                    <a:pt x="17" y="21"/>
                    <a:pt x="17" y="21"/>
                    <a:pt x="17" y="22"/>
                  </a:cubicBezTo>
                  <a:cubicBezTo>
                    <a:pt x="16" y="22"/>
                    <a:pt x="16" y="23"/>
                    <a:pt x="17" y="23"/>
                  </a:cubicBezTo>
                  <a:cubicBezTo>
                    <a:pt x="17" y="23"/>
                    <a:pt x="16" y="24"/>
                    <a:pt x="16" y="24"/>
                  </a:cubicBezTo>
                  <a:cubicBezTo>
                    <a:pt x="16" y="24"/>
                    <a:pt x="16" y="25"/>
                    <a:pt x="17" y="24"/>
                  </a:cubicBezTo>
                  <a:cubicBezTo>
                    <a:pt x="18" y="24"/>
                    <a:pt x="18" y="24"/>
                    <a:pt x="18" y="24"/>
                  </a:cubicBezTo>
                  <a:cubicBezTo>
                    <a:pt x="18" y="25"/>
                    <a:pt x="18" y="25"/>
                    <a:pt x="18" y="25"/>
                  </a:cubicBezTo>
                  <a:cubicBezTo>
                    <a:pt x="19" y="25"/>
                    <a:pt x="19" y="25"/>
                    <a:pt x="20" y="25"/>
                  </a:cubicBezTo>
                  <a:cubicBezTo>
                    <a:pt x="20" y="26"/>
                    <a:pt x="21" y="25"/>
                    <a:pt x="21" y="25"/>
                  </a:cubicBezTo>
                  <a:cubicBezTo>
                    <a:pt x="21" y="24"/>
                    <a:pt x="20" y="24"/>
                    <a:pt x="20" y="23"/>
                  </a:cubicBezTo>
                  <a:cubicBezTo>
                    <a:pt x="21" y="23"/>
                    <a:pt x="21" y="24"/>
                    <a:pt x="21" y="24"/>
                  </a:cubicBezTo>
                  <a:cubicBezTo>
                    <a:pt x="21" y="24"/>
                    <a:pt x="21" y="24"/>
                    <a:pt x="22" y="24"/>
                  </a:cubicBezTo>
                  <a:cubicBezTo>
                    <a:pt x="22" y="24"/>
                    <a:pt x="22" y="24"/>
                    <a:pt x="22" y="24"/>
                  </a:cubicBezTo>
                  <a:cubicBezTo>
                    <a:pt x="22" y="24"/>
                    <a:pt x="22" y="24"/>
                    <a:pt x="22" y="25"/>
                  </a:cubicBezTo>
                  <a:cubicBezTo>
                    <a:pt x="22" y="25"/>
                    <a:pt x="22" y="25"/>
                    <a:pt x="22" y="25"/>
                  </a:cubicBezTo>
                  <a:cubicBezTo>
                    <a:pt x="23" y="25"/>
                    <a:pt x="23" y="25"/>
                    <a:pt x="23" y="25"/>
                  </a:cubicBezTo>
                  <a:cubicBezTo>
                    <a:pt x="23" y="25"/>
                    <a:pt x="24" y="24"/>
                    <a:pt x="23" y="24"/>
                  </a:cubicBezTo>
                  <a:cubicBezTo>
                    <a:pt x="23" y="23"/>
                    <a:pt x="23" y="23"/>
                    <a:pt x="23" y="23"/>
                  </a:cubicBezTo>
                  <a:cubicBezTo>
                    <a:pt x="23" y="22"/>
                    <a:pt x="24" y="23"/>
                    <a:pt x="24" y="23"/>
                  </a:cubicBezTo>
                  <a:cubicBezTo>
                    <a:pt x="24" y="23"/>
                    <a:pt x="24" y="23"/>
                    <a:pt x="25" y="23"/>
                  </a:cubicBezTo>
                  <a:cubicBezTo>
                    <a:pt x="25" y="23"/>
                    <a:pt x="25" y="24"/>
                    <a:pt x="25" y="24"/>
                  </a:cubicBezTo>
                  <a:cubicBezTo>
                    <a:pt x="25" y="24"/>
                    <a:pt x="25" y="24"/>
                    <a:pt x="25" y="24"/>
                  </a:cubicBezTo>
                  <a:cubicBezTo>
                    <a:pt x="26" y="24"/>
                    <a:pt x="26" y="25"/>
                    <a:pt x="25" y="25"/>
                  </a:cubicBezTo>
                  <a:cubicBezTo>
                    <a:pt x="25" y="26"/>
                    <a:pt x="26" y="26"/>
                    <a:pt x="26" y="26"/>
                  </a:cubicBezTo>
                  <a:cubicBezTo>
                    <a:pt x="26" y="25"/>
                    <a:pt x="26" y="25"/>
                    <a:pt x="26" y="25"/>
                  </a:cubicBezTo>
                  <a:cubicBezTo>
                    <a:pt x="26" y="25"/>
                    <a:pt x="26" y="26"/>
                    <a:pt x="26" y="26"/>
                  </a:cubicBezTo>
                  <a:cubicBezTo>
                    <a:pt x="27" y="26"/>
                    <a:pt x="27" y="25"/>
                    <a:pt x="27" y="25"/>
                  </a:cubicBezTo>
                  <a:cubicBezTo>
                    <a:pt x="27" y="25"/>
                    <a:pt x="27" y="26"/>
                    <a:pt x="27" y="26"/>
                  </a:cubicBezTo>
                  <a:cubicBezTo>
                    <a:pt x="27" y="26"/>
                    <a:pt x="28" y="26"/>
                    <a:pt x="28" y="25"/>
                  </a:cubicBezTo>
                  <a:cubicBezTo>
                    <a:pt x="28" y="24"/>
                    <a:pt x="27" y="25"/>
                    <a:pt x="27" y="25"/>
                  </a:cubicBezTo>
                  <a:cubicBezTo>
                    <a:pt x="27" y="25"/>
                    <a:pt x="27" y="25"/>
                    <a:pt x="26" y="24"/>
                  </a:cubicBezTo>
                  <a:cubicBezTo>
                    <a:pt x="26" y="24"/>
                    <a:pt x="26" y="24"/>
                    <a:pt x="27" y="24"/>
                  </a:cubicBezTo>
                  <a:cubicBezTo>
                    <a:pt x="27" y="24"/>
                    <a:pt x="27" y="24"/>
                    <a:pt x="28" y="24"/>
                  </a:cubicBezTo>
                  <a:cubicBezTo>
                    <a:pt x="28" y="24"/>
                    <a:pt x="28" y="24"/>
                    <a:pt x="28" y="24"/>
                  </a:cubicBezTo>
                  <a:cubicBezTo>
                    <a:pt x="28" y="24"/>
                    <a:pt x="28" y="24"/>
                    <a:pt x="28" y="24"/>
                  </a:cubicBezTo>
                  <a:cubicBezTo>
                    <a:pt x="27" y="24"/>
                    <a:pt x="27" y="23"/>
                    <a:pt x="26" y="23"/>
                  </a:cubicBezTo>
                  <a:cubicBezTo>
                    <a:pt x="26" y="23"/>
                    <a:pt x="25" y="23"/>
                    <a:pt x="25" y="22"/>
                  </a:cubicBezTo>
                  <a:cubicBezTo>
                    <a:pt x="25" y="22"/>
                    <a:pt x="25" y="22"/>
                    <a:pt x="26" y="22"/>
                  </a:cubicBezTo>
                  <a:cubicBezTo>
                    <a:pt x="26" y="22"/>
                    <a:pt x="26" y="22"/>
                    <a:pt x="26" y="22"/>
                  </a:cubicBezTo>
                  <a:cubicBezTo>
                    <a:pt x="26" y="22"/>
                    <a:pt x="26" y="21"/>
                    <a:pt x="26" y="21"/>
                  </a:cubicBezTo>
                  <a:cubicBezTo>
                    <a:pt x="25" y="21"/>
                    <a:pt x="25" y="21"/>
                    <a:pt x="25" y="21"/>
                  </a:cubicBezTo>
                  <a:cubicBezTo>
                    <a:pt x="25" y="21"/>
                    <a:pt x="25" y="21"/>
                    <a:pt x="26" y="21"/>
                  </a:cubicBezTo>
                  <a:cubicBezTo>
                    <a:pt x="26" y="21"/>
                    <a:pt x="26" y="21"/>
                    <a:pt x="26" y="21"/>
                  </a:cubicBezTo>
                  <a:cubicBezTo>
                    <a:pt x="26" y="21"/>
                    <a:pt x="27" y="21"/>
                    <a:pt x="27" y="21"/>
                  </a:cubicBezTo>
                  <a:cubicBezTo>
                    <a:pt x="26" y="21"/>
                    <a:pt x="26" y="20"/>
                    <a:pt x="26" y="20"/>
                  </a:cubicBezTo>
                  <a:cubicBezTo>
                    <a:pt x="26" y="20"/>
                    <a:pt x="27" y="20"/>
                    <a:pt x="27" y="19"/>
                  </a:cubicBezTo>
                  <a:cubicBezTo>
                    <a:pt x="27" y="19"/>
                    <a:pt x="27" y="19"/>
                    <a:pt x="26" y="19"/>
                  </a:cubicBezTo>
                  <a:cubicBezTo>
                    <a:pt x="26" y="19"/>
                    <a:pt x="26" y="19"/>
                    <a:pt x="26" y="20"/>
                  </a:cubicBezTo>
                  <a:cubicBezTo>
                    <a:pt x="26" y="20"/>
                    <a:pt x="25" y="21"/>
                    <a:pt x="25" y="20"/>
                  </a:cubicBezTo>
                  <a:cubicBezTo>
                    <a:pt x="25" y="20"/>
                    <a:pt x="25" y="20"/>
                    <a:pt x="25" y="20"/>
                  </a:cubicBezTo>
                  <a:cubicBezTo>
                    <a:pt x="24" y="20"/>
                    <a:pt x="24" y="21"/>
                    <a:pt x="24" y="20"/>
                  </a:cubicBezTo>
                  <a:cubicBezTo>
                    <a:pt x="24" y="20"/>
                    <a:pt x="24" y="19"/>
                    <a:pt x="24" y="20"/>
                  </a:cubicBezTo>
                  <a:cubicBezTo>
                    <a:pt x="24" y="20"/>
                    <a:pt x="24" y="20"/>
                    <a:pt x="24" y="20"/>
                  </a:cubicBezTo>
                  <a:cubicBezTo>
                    <a:pt x="24" y="19"/>
                    <a:pt x="24" y="19"/>
                    <a:pt x="24" y="19"/>
                  </a:cubicBezTo>
                  <a:cubicBezTo>
                    <a:pt x="24" y="19"/>
                    <a:pt x="24" y="19"/>
                    <a:pt x="24" y="19"/>
                  </a:cubicBezTo>
                  <a:cubicBezTo>
                    <a:pt x="24" y="19"/>
                    <a:pt x="26" y="19"/>
                    <a:pt x="26" y="19"/>
                  </a:cubicBezTo>
                  <a:cubicBezTo>
                    <a:pt x="24" y="18"/>
                    <a:pt x="24" y="18"/>
                    <a:pt x="24" y="18"/>
                  </a:cubicBezTo>
                  <a:cubicBezTo>
                    <a:pt x="24" y="18"/>
                    <a:pt x="23" y="19"/>
                    <a:pt x="23" y="19"/>
                  </a:cubicBezTo>
                  <a:cubicBezTo>
                    <a:pt x="22" y="19"/>
                    <a:pt x="22" y="20"/>
                    <a:pt x="21" y="19"/>
                  </a:cubicBezTo>
                  <a:cubicBezTo>
                    <a:pt x="21" y="19"/>
                    <a:pt x="20" y="18"/>
                    <a:pt x="20" y="19"/>
                  </a:cubicBezTo>
                  <a:cubicBezTo>
                    <a:pt x="20" y="19"/>
                    <a:pt x="19" y="19"/>
                    <a:pt x="19" y="18"/>
                  </a:cubicBezTo>
                  <a:cubicBezTo>
                    <a:pt x="19" y="18"/>
                    <a:pt x="19" y="18"/>
                    <a:pt x="20" y="18"/>
                  </a:cubicBezTo>
                  <a:cubicBezTo>
                    <a:pt x="20" y="18"/>
                    <a:pt x="21" y="18"/>
                    <a:pt x="21" y="18"/>
                  </a:cubicBezTo>
                  <a:cubicBezTo>
                    <a:pt x="21" y="17"/>
                    <a:pt x="20" y="17"/>
                    <a:pt x="21" y="17"/>
                  </a:cubicBezTo>
                  <a:cubicBezTo>
                    <a:pt x="22" y="17"/>
                    <a:pt x="23" y="17"/>
                    <a:pt x="23" y="17"/>
                  </a:cubicBezTo>
                  <a:cubicBezTo>
                    <a:pt x="23" y="17"/>
                    <a:pt x="23" y="17"/>
                    <a:pt x="24" y="17"/>
                  </a:cubicBezTo>
                  <a:cubicBezTo>
                    <a:pt x="24" y="18"/>
                    <a:pt x="25" y="18"/>
                    <a:pt x="26" y="18"/>
                  </a:cubicBezTo>
                  <a:cubicBezTo>
                    <a:pt x="26" y="18"/>
                    <a:pt x="26" y="17"/>
                    <a:pt x="25" y="17"/>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4" name="Freeform 426">
              <a:extLst>
                <a:ext uri="{FF2B5EF4-FFF2-40B4-BE49-F238E27FC236}">
                  <a16:creationId xmlns:a16="http://schemas.microsoft.com/office/drawing/2014/main" id="{2A074ECE-5E82-4556-B981-AFFA08711115}"/>
                </a:ext>
              </a:extLst>
            </p:cNvPr>
            <p:cNvSpPr>
              <a:spLocks/>
            </p:cNvSpPr>
            <p:nvPr/>
          </p:nvSpPr>
          <p:spPr bwMode="auto">
            <a:xfrm>
              <a:off x="-1560514" y="1009651"/>
              <a:ext cx="93663" cy="65088"/>
            </a:xfrm>
            <a:custGeom>
              <a:avLst/>
              <a:gdLst>
                <a:gd name="T0" fmla="*/ 14 w 26"/>
                <a:gd name="T1" fmla="*/ 1 h 18"/>
                <a:gd name="T2" fmla="*/ 11 w 26"/>
                <a:gd name="T3" fmla="*/ 0 h 18"/>
                <a:gd name="T4" fmla="*/ 5 w 26"/>
                <a:gd name="T5" fmla="*/ 0 h 18"/>
                <a:gd name="T6" fmla="*/ 1 w 26"/>
                <a:gd name="T7" fmla="*/ 2 h 18"/>
                <a:gd name="T8" fmla="*/ 1 w 26"/>
                <a:gd name="T9" fmla="*/ 3 h 18"/>
                <a:gd name="T10" fmla="*/ 1 w 26"/>
                <a:gd name="T11" fmla="*/ 4 h 18"/>
                <a:gd name="T12" fmla="*/ 8 w 26"/>
                <a:gd name="T13" fmla="*/ 11 h 18"/>
                <a:gd name="T14" fmla="*/ 9 w 26"/>
                <a:gd name="T15" fmla="*/ 12 h 18"/>
                <a:gd name="T16" fmla="*/ 11 w 26"/>
                <a:gd name="T17" fmla="*/ 14 h 18"/>
                <a:gd name="T18" fmla="*/ 12 w 26"/>
                <a:gd name="T19" fmla="*/ 15 h 18"/>
                <a:gd name="T20" fmla="*/ 13 w 26"/>
                <a:gd name="T21" fmla="*/ 16 h 18"/>
                <a:gd name="T22" fmla="*/ 13 w 26"/>
                <a:gd name="T23" fmla="*/ 17 h 18"/>
                <a:gd name="T24" fmla="*/ 14 w 26"/>
                <a:gd name="T25" fmla="*/ 18 h 18"/>
                <a:gd name="T26" fmla="*/ 15 w 26"/>
                <a:gd name="T27" fmla="*/ 18 h 18"/>
                <a:gd name="T28" fmla="*/ 15 w 26"/>
                <a:gd name="T29" fmla="*/ 18 h 18"/>
                <a:gd name="T30" fmla="*/ 16 w 26"/>
                <a:gd name="T31" fmla="*/ 18 h 18"/>
                <a:gd name="T32" fmla="*/ 16 w 26"/>
                <a:gd name="T33" fmla="*/ 18 h 18"/>
                <a:gd name="T34" fmla="*/ 16 w 26"/>
                <a:gd name="T35" fmla="*/ 18 h 18"/>
                <a:gd name="T36" fmla="*/ 17 w 26"/>
                <a:gd name="T37" fmla="*/ 17 h 18"/>
                <a:gd name="T38" fmla="*/ 16 w 26"/>
                <a:gd name="T39" fmla="*/ 17 h 18"/>
                <a:gd name="T40" fmla="*/ 15 w 26"/>
                <a:gd name="T41" fmla="*/ 16 h 18"/>
                <a:gd name="T42" fmla="*/ 16 w 26"/>
                <a:gd name="T43" fmla="*/ 16 h 18"/>
                <a:gd name="T44" fmla="*/ 17 w 26"/>
                <a:gd name="T45" fmla="*/ 16 h 18"/>
                <a:gd name="T46" fmla="*/ 17 w 26"/>
                <a:gd name="T47" fmla="*/ 16 h 18"/>
                <a:gd name="T48" fmla="*/ 18 w 26"/>
                <a:gd name="T49" fmla="*/ 16 h 18"/>
                <a:gd name="T50" fmla="*/ 19 w 26"/>
                <a:gd name="T51" fmla="*/ 15 h 18"/>
                <a:gd name="T52" fmla="*/ 21 w 26"/>
                <a:gd name="T53" fmla="*/ 14 h 18"/>
                <a:gd name="T54" fmla="*/ 21 w 26"/>
                <a:gd name="T55" fmla="*/ 13 h 18"/>
                <a:gd name="T56" fmla="*/ 21 w 26"/>
                <a:gd name="T57" fmla="*/ 12 h 18"/>
                <a:gd name="T58" fmla="*/ 22 w 26"/>
                <a:gd name="T59" fmla="*/ 12 h 18"/>
                <a:gd name="T60" fmla="*/ 22 w 26"/>
                <a:gd name="T61" fmla="*/ 12 h 18"/>
                <a:gd name="T62" fmla="*/ 23 w 26"/>
                <a:gd name="T63" fmla="*/ 11 h 18"/>
                <a:gd name="T64" fmla="*/ 23 w 26"/>
                <a:gd name="T65" fmla="*/ 10 h 18"/>
                <a:gd name="T66" fmla="*/ 23 w 26"/>
                <a:gd name="T67" fmla="*/ 9 h 18"/>
                <a:gd name="T68" fmla="*/ 24 w 26"/>
                <a:gd name="T69" fmla="*/ 9 h 18"/>
                <a:gd name="T70" fmla="*/ 24 w 26"/>
                <a:gd name="T71" fmla="*/ 8 h 18"/>
                <a:gd name="T72" fmla="*/ 25 w 26"/>
                <a:gd name="T73" fmla="*/ 7 h 18"/>
                <a:gd name="T74" fmla="*/ 26 w 26"/>
                <a:gd name="T75" fmla="*/ 6 h 18"/>
                <a:gd name="T76" fmla="*/ 19 w 26"/>
                <a:gd name="T77" fmla="*/ 0 h 18"/>
                <a:gd name="T78" fmla="*/ 14 w 26"/>
                <a:gd name="T7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18">
                  <a:moveTo>
                    <a:pt x="14" y="1"/>
                  </a:moveTo>
                  <a:cubicBezTo>
                    <a:pt x="11" y="0"/>
                    <a:pt x="11" y="0"/>
                    <a:pt x="11" y="0"/>
                  </a:cubicBezTo>
                  <a:cubicBezTo>
                    <a:pt x="5" y="0"/>
                    <a:pt x="5" y="0"/>
                    <a:pt x="5" y="0"/>
                  </a:cubicBezTo>
                  <a:cubicBezTo>
                    <a:pt x="1" y="2"/>
                    <a:pt x="1" y="2"/>
                    <a:pt x="1" y="2"/>
                  </a:cubicBezTo>
                  <a:cubicBezTo>
                    <a:pt x="1" y="3"/>
                    <a:pt x="1" y="3"/>
                    <a:pt x="1" y="3"/>
                  </a:cubicBezTo>
                  <a:cubicBezTo>
                    <a:pt x="1" y="3"/>
                    <a:pt x="0" y="3"/>
                    <a:pt x="1" y="4"/>
                  </a:cubicBezTo>
                  <a:cubicBezTo>
                    <a:pt x="1" y="5"/>
                    <a:pt x="8" y="11"/>
                    <a:pt x="8" y="11"/>
                  </a:cubicBezTo>
                  <a:cubicBezTo>
                    <a:pt x="8" y="11"/>
                    <a:pt x="8" y="12"/>
                    <a:pt x="9" y="12"/>
                  </a:cubicBezTo>
                  <a:cubicBezTo>
                    <a:pt x="10" y="13"/>
                    <a:pt x="11" y="13"/>
                    <a:pt x="11" y="14"/>
                  </a:cubicBezTo>
                  <a:cubicBezTo>
                    <a:pt x="11" y="14"/>
                    <a:pt x="11" y="15"/>
                    <a:pt x="12" y="15"/>
                  </a:cubicBezTo>
                  <a:cubicBezTo>
                    <a:pt x="12" y="16"/>
                    <a:pt x="13" y="16"/>
                    <a:pt x="13" y="16"/>
                  </a:cubicBezTo>
                  <a:cubicBezTo>
                    <a:pt x="13" y="16"/>
                    <a:pt x="13" y="17"/>
                    <a:pt x="13" y="17"/>
                  </a:cubicBezTo>
                  <a:cubicBezTo>
                    <a:pt x="13" y="17"/>
                    <a:pt x="13" y="17"/>
                    <a:pt x="14" y="18"/>
                  </a:cubicBezTo>
                  <a:cubicBezTo>
                    <a:pt x="14" y="18"/>
                    <a:pt x="14" y="18"/>
                    <a:pt x="15" y="18"/>
                  </a:cubicBezTo>
                  <a:cubicBezTo>
                    <a:pt x="15" y="18"/>
                    <a:pt x="15" y="18"/>
                    <a:pt x="15" y="18"/>
                  </a:cubicBezTo>
                  <a:cubicBezTo>
                    <a:pt x="15" y="18"/>
                    <a:pt x="16" y="18"/>
                    <a:pt x="16" y="18"/>
                  </a:cubicBezTo>
                  <a:cubicBezTo>
                    <a:pt x="16" y="18"/>
                    <a:pt x="16" y="18"/>
                    <a:pt x="16" y="18"/>
                  </a:cubicBezTo>
                  <a:cubicBezTo>
                    <a:pt x="16" y="18"/>
                    <a:pt x="16" y="18"/>
                    <a:pt x="16" y="18"/>
                  </a:cubicBezTo>
                  <a:cubicBezTo>
                    <a:pt x="16" y="18"/>
                    <a:pt x="17" y="18"/>
                    <a:pt x="17" y="17"/>
                  </a:cubicBezTo>
                  <a:cubicBezTo>
                    <a:pt x="17" y="17"/>
                    <a:pt x="17" y="17"/>
                    <a:pt x="16" y="17"/>
                  </a:cubicBezTo>
                  <a:cubicBezTo>
                    <a:pt x="15" y="17"/>
                    <a:pt x="15" y="16"/>
                    <a:pt x="15" y="16"/>
                  </a:cubicBezTo>
                  <a:cubicBezTo>
                    <a:pt x="15" y="16"/>
                    <a:pt x="15" y="16"/>
                    <a:pt x="16" y="16"/>
                  </a:cubicBezTo>
                  <a:cubicBezTo>
                    <a:pt x="16" y="16"/>
                    <a:pt x="17" y="16"/>
                    <a:pt x="17" y="16"/>
                  </a:cubicBezTo>
                  <a:cubicBezTo>
                    <a:pt x="17" y="16"/>
                    <a:pt x="17" y="16"/>
                    <a:pt x="17" y="16"/>
                  </a:cubicBezTo>
                  <a:cubicBezTo>
                    <a:pt x="17" y="16"/>
                    <a:pt x="17" y="16"/>
                    <a:pt x="18" y="16"/>
                  </a:cubicBezTo>
                  <a:cubicBezTo>
                    <a:pt x="18" y="16"/>
                    <a:pt x="19" y="16"/>
                    <a:pt x="19" y="15"/>
                  </a:cubicBezTo>
                  <a:cubicBezTo>
                    <a:pt x="20" y="14"/>
                    <a:pt x="20" y="14"/>
                    <a:pt x="21" y="14"/>
                  </a:cubicBezTo>
                  <a:cubicBezTo>
                    <a:pt x="21" y="14"/>
                    <a:pt x="21" y="13"/>
                    <a:pt x="21" y="13"/>
                  </a:cubicBezTo>
                  <a:cubicBezTo>
                    <a:pt x="21" y="12"/>
                    <a:pt x="21" y="12"/>
                    <a:pt x="21" y="12"/>
                  </a:cubicBezTo>
                  <a:cubicBezTo>
                    <a:pt x="22" y="11"/>
                    <a:pt x="22" y="12"/>
                    <a:pt x="22" y="12"/>
                  </a:cubicBezTo>
                  <a:cubicBezTo>
                    <a:pt x="22" y="12"/>
                    <a:pt x="22" y="12"/>
                    <a:pt x="22" y="12"/>
                  </a:cubicBezTo>
                  <a:cubicBezTo>
                    <a:pt x="22" y="11"/>
                    <a:pt x="22" y="11"/>
                    <a:pt x="23" y="11"/>
                  </a:cubicBezTo>
                  <a:cubicBezTo>
                    <a:pt x="23" y="11"/>
                    <a:pt x="23" y="10"/>
                    <a:pt x="23" y="10"/>
                  </a:cubicBezTo>
                  <a:cubicBezTo>
                    <a:pt x="23" y="10"/>
                    <a:pt x="23" y="10"/>
                    <a:pt x="23" y="9"/>
                  </a:cubicBezTo>
                  <a:cubicBezTo>
                    <a:pt x="23" y="9"/>
                    <a:pt x="24" y="9"/>
                    <a:pt x="24" y="9"/>
                  </a:cubicBezTo>
                  <a:cubicBezTo>
                    <a:pt x="24" y="9"/>
                    <a:pt x="24" y="8"/>
                    <a:pt x="24" y="8"/>
                  </a:cubicBezTo>
                  <a:cubicBezTo>
                    <a:pt x="24" y="8"/>
                    <a:pt x="24" y="8"/>
                    <a:pt x="25" y="7"/>
                  </a:cubicBezTo>
                  <a:cubicBezTo>
                    <a:pt x="25" y="7"/>
                    <a:pt x="26" y="6"/>
                    <a:pt x="26" y="6"/>
                  </a:cubicBezTo>
                  <a:cubicBezTo>
                    <a:pt x="19" y="0"/>
                    <a:pt x="19" y="0"/>
                    <a:pt x="19" y="0"/>
                  </a:cubicBezTo>
                  <a:lnTo>
                    <a:pt x="14"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5" name="Freeform 427">
              <a:extLst>
                <a:ext uri="{FF2B5EF4-FFF2-40B4-BE49-F238E27FC236}">
                  <a16:creationId xmlns:a16="http://schemas.microsoft.com/office/drawing/2014/main" id="{677CAA59-DB4A-4C33-B742-822FA07D34F2}"/>
                </a:ext>
              </a:extLst>
            </p:cNvPr>
            <p:cNvSpPr>
              <a:spLocks/>
            </p:cNvSpPr>
            <p:nvPr/>
          </p:nvSpPr>
          <p:spPr bwMode="auto">
            <a:xfrm>
              <a:off x="-1717677" y="1023938"/>
              <a:ext cx="65088" cy="112713"/>
            </a:xfrm>
            <a:custGeom>
              <a:avLst/>
              <a:gdLst>
                <a:gd name="T0" fmla="*/ 18 w 18"/>
                <a:gd name="T1" fmla="*/ 1 h 31"/>
                <a:gd name="T2" fmla="*/ 17 w 18"/>
                <a:gd name="T3" fmla="*/ 0 h 31"/>
                <a:gd name="T4" fmla="*/ 7 w 18"/>
                <a:gd name="T5" fmla="*/ 0 h 31"/>
                <a:gd name="T6" fmla="*/ 7 w 18"/>
                <a:gd name="T7" fmla="*/ 0 h 31"/>
                <a:gd name="T8" fmla="*/ 7 w 18"/>
                <a:gd name="T9" fmla="*/ 1 h 31"/>
                <a:gd name="T10" fmla="*/ 6 w 18"/>
                <a:gd name="T11" fmla="*/ 2 h 31"/>
                <a:gd name="T12" fmla="*/ 6 w 18"/>
                <a:gd name="T13" fmla="*/ 2 h 31"/>
                <a:gd name="T14" fmla="*/ 6 w 18"/>
                <a:gd name="T15" fmla="*/ 3 h 31"/>
                <a:gd name="T16" fmla="*/ 4 w 18"/>
                <a:gd name="T17" fmla="*/ 5 h 31"/>
                <a:gd name="T18" fmla="*/ 3 w 18"/>
                <a:gd name="T19" fmla="*/ 9 h 31"/>
                <a:gd name="T20" fmla="*/ 3 w 18"/>
                <a:gd name="T21" fmla="*/ 10 h 31"/>
                <a:gd name="T22" fmla="*/ 4 w 18"/>
                <a:gd name="T23" fmla="*/ 11 h 31"/>
                <a:gd name="T24" fmla="*/ 3 w 18"/>
                <a:gd name="T25" fmla="*/ 13 h 31"/>
                <a:gd name="T26" fmla="*/ 3 w 18"/>
                <a:gd name="T27" fmla="*/ 14 h 31"/>
                <a:gd name="T28" fmla="*/ 3 w 18"/>
                <a:gd name="T29" fmla="*/ 16 h 31"/>
                <a:gd name="T30" fmla="*/ 3 w 18"/>
                <a:gd name="T31" fmla="*/ 17 h 31"/>
                <a:gd name="T32" fmla="*/ 4 w 18"/>
                <a:gd name="T33" fmla="*/ 18 h 31"/>
                <a:gd name="T34" fmla="*/ 3 w 18"/>
                <a:gd name="T35" fmla="*/ 19 h 31"/>
                <a:gd name="T36" fmla="*/ 2 w 18"/>
                <a:gd name="T37" fmla="*/ 21 h 31"/>
                <a:gd name="T38" fmla="*/ 2 w 18"/>
                <a:gd name="T39" fmla="*/ 22 h 31"/>
                <a:gd name="T40" fmla="*/ 1 w 18"/>
                <a:gd name="T41" fmla="*/ 24 h 31"/>
                <a:gd name="T42" fmla="*/ 1 w 18"/>
                <a:gd name="T43" fmla="*/ 25 h 31"/>
                <a:gd name="T44" fmla="*/ 0 w 18"/>
                <a:gd name="T45" fmla="*/ 26 h 31"/>
                <a:gd name="T46" fmla="*/ 10 w 18"/>
                <a:gd name="T47" fmla="*/ 26 h 31"/>
                <a:gd name="T48" fmla="*/ 10 w 18"/>
                <a:gd name="T49" fmla="*/ 27 h 31"/>
                <a:gd name="T50" fmla="*/ 10 w 18"/>
                <a:gd name="T51" fmla="*/ 29 h 31"/>
                <a:gd name="T52" fmla="*/ 11 w 18"/>
                <a:gd name="T53" fmla="*/ 30 h 31"/>
                <a:gd name="T54" fmla="*/ 11 w 18"/>
                <a:gd name="T55" fmla="*/ 30 h 31"/>
                <a:gd name="T56" fmla="*/ 12 w 18"/>
                <a:gd name="T57" fmla="*/ 31 h 31"/>
                <a:gd name="T58" fmla="*/ 13 w 18"/>
                <a:gd name="T59" fmla="*/ 31 h 31"/>
                <a:gd name="T60" fmla="*/ 14 w 18"/>
                <a:gd name="T61" fmla="*/ 30 h 31"/>
                <a:gd name="T62" fmla="*/ 15 w 18"/>
                <a:gd name="T63" fmla="*/ 30 h 31"/>
                <a:gd name="T64" fmla="*/ 16 w 18"/>
                <a:gd name="T65" fmla="*/ 30 h 31"/>
                <a:gd name="T66" fmla="*/ 18 w 18"/>
                <a:gd name="T67" fmla="*/ 30 h 31"/>
                <a:gd name="T68" fmla="*/ 17 w 18"/>
                <a:gd name="T69" fmla="*/ 21 h 31"/>
                <a:gd name="T70" fmla="*/ 18 w 18"/>
                <a:gd name="T7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 h="31">
                  <a:moveTo>
                    <a:pt x="18" y="1"/>
                  </a:moveTo>
                  <a:cubicBezTo>
                    <a:pt x="18" y="1"/>
                    <a:pt x="17" y="1"/>
                    <a:pt x="17" y="0"/>
                  </a:cubicBezTo>
                  <a:cubicBezTo>
                    <a:pt x="7" y="0"/>
                    <a:pt x="7" y="0"/>
                    <a:pt x="7" y="0"/>
                  </a:cubicBezTo>
                  <a:cubicBezTo>
                    <a:pt x="7" y="0"/>
                    <a:pt x="7" y="0"/>
                    <a:pt x="7" y="0"/>
                  </a:cubicBezTo>
                  <a:cubicBezTo>
                    <a:pt x="7" y="1"/>
                    <a:pt x="7" y="1"/>
                    <a:pt x="7" y="1"/>
                  </a:cubicBezTo>
                  <a:cubicBezTo>
                    <a:pt x="7" y="1"/>
                    <a:pt x="6" y="2"/>
                    <a:pt x="6" y="2"/>
                  </a:cubicBezTo>
                  <a:cubicBezTo>
                    <a:pt x="6" y="2"/>
                    <a:pt x="6" y="2"/>
                    <a:pt x="6" y="2"/>
                  </a:cubicBezTo>
                  <a:cubicBezTo>
                    <a:pt x="6" y="3"/>
                    <a:pt x="6" y="3"/>
                    <a:pt x="6" y="3"/>
                  </a:cubicBezTo>
                  <a:cubicBezTo>
                    <a:pt x="6" y="4"/>
                    <a:pt x="5" y="5"/>
                    <a:pt x="4" y="5"/>
                  </a:cubicBezTo>
                  <a:cubicBezTo>
                    <a:pt x="4" y="6"/>
                    <a:pt x="3" y="7"/>
                    <a:pt x="3" y="9"/>
                  </a:cubicBezTo>
                  <a:cubicBezTo>
                    <a:pt x="3" y="10"/>
                    <a:pt x="4" y="10"/>
                    <a:pt x="3" y="10"/>
                  </a:cubicBezTo>
                  <a:cubicBezTo>
                    <a:pt x="3" y="11"/>
                    <a:pt x="4" y="11"/>
                    <a:pt x="4" y="11"/>
                  </a:cubicBezTo>
                  <a:cubicBezTo>
                    <a:pt x="4" y="12"/>
                    <a:pt x="3" y="12"/>
                    <a:pt x="3" y="13"/>
                  </a:cubicBezTo>
                  <a:cubicBezTo>
                    <a:pt x="3" y="13"/>
                    <a:pt x="3" y="14"/>
                    <a:pt x="3" y="14"/>
                  </a:cubicBezTo>
                  <a:cubicBezTo>
                    <a:pt x="3" y="15"/>
                    <a:pt x="3" y="15"/>
                    <a:pt x="3" y="16"/>
                  </a:cubicBezTo>
                  <a:cubicBezTo>
                    <a:pt x="3" y="16"/>
                    <a:pt x="3" y="16"/>
                    <a:pt x="3" y="17"/>
                  </a:cubicBezTo>
                  <a:cubicBezTo>
                    <a:pt x="3" y="17"/>
                    <a:pt x="4" y="17"/>
                    <a:pt x="4" y="18"/>
                  </a:cubicBezTo>
                  <a:cubicBezTo>
                    <a:pt x="4" y="18"/>
                    <a:pt x="3" y="19"/>
                    <a:pt x="3" y="19"/>
                  </a:cubicBezTo>
                  <a:cubicBezTo>
                    <a:pt x="3" y="20"/>
                    <a:pt x="3" y="21"/>
                    <a:pt x="2" y="21"/>
                  </a:cubicBezTo>
                  <a:cubicBezTo>
                    <a:pt x="2" y="22"/>
                    <a:pt x="2" y="22"/>
                    <a:pt x="2" y="22"/>
                  </a:cubicBezTo>
                  <a:cubicBezTo>
                    <a:pt x="2" y="23"/>
                    <a:pt x="2" y="23"/>
                    <a:pt x="1" y="24"/>
                  </a:cubicBezTo>
                  <a:cubicBezTo>
                    <a:pt x="1" y="24"/>
                    <a:pt x="1" y="25"/>
                    <a:pt x="1" y="25"/>
                  </a:cubicBezTo>
                  <a:cubicBezTo>
                    <a:pt x="1" y="26"/>
                    <a:pt x="0" y="26"/>
                    <a:pt x="0" y="26"/>
                  </a:cubicBezTo>
                  <a:cubicBezTo>
                    <a:pt x="0" y="27"/>
                    <a:pt x="10" y="26"/>
                    <a:pt x="10" y="26"/>
                  </a:cubicBezTo>
                  <a:cubicBezTo>
                    <a:pt x="10" y="26"/>
                    <a:pt x="10" y="27"/>
                    <a:pt x="10" y="27"/>
                  </a:cubicBezTo>
                  <a:cubicBezTo>
                    <a:pt x="10" y="28"/>
                    <a:pt x="10" y="28"/>
                    <a:pt x="10" y="29"/>
                  </a:cubicBezTo>
                  <a:cubicBezTo>
                    <a:pt x="11" y="29"/>
                    <a:pt x="11" y="29"/>
                    <a:pt x="11" y="30"/>
                  </a:cubicBezTo>
                  <a:cubicBezTo>
                    <a:pt x="11" y="30"/>
                    <a:pt x="11" y="30"/>
                    <a:pt x="11" y="30"/>
                  </a:cubicBezTo>
                  <a:cubicBezTo>
                    <a:pt x="12" y="30"/>
                    <a:pt x="12" y="31"/>
                    <a:pt x="12" y="31"/>
                  </a:cubicBezTo>
                  <a:cubicBezTo>
                    <a:pt x="12" y="31"/>
                    <a:pt x="12" y="31"/>
                    <a:pt x="13" y="31"/>
                  </a:cubicBezTo>
                  <a:cubicBezTo>
                    <a:pt x="13" y="31"/>
                    <a:pt x="13" y="30"/>
                    <a:pt x="14" y="30"/>
                  </a:cubicBezTo>
                  <a:cubicBezTo>
                    <a:pt x="14" y="30"/>
                    <a:pt x="15" y="30"/>
                    <a:pt x="15" y="30"/>
                  </a:cubicBezTo>
                  <a:cubicBezTo>
                    <a:pt x="16" y="30"/>
                    <a:pt x="16" y="30"/>
                    <a:pt x="16" y="30"/>
                  </a:cubicBezTo>
                  <a:cubicBezTo>
                    <a:pt x="17" y="30"/>
                    <a:pt x="17" y="30"/>
                    <a:pt x="18" y="30"/>
                  </a:cubicBezTo>
                  <a:cubicBezTo>
                    <a:pt x="17" y="21"/>
                    <a:pt x="17" y="21"/>
                    <a:pt x="17" y="21"/>
                  </a:cubicBezTo>
                  <a:lnTo>
                    <a:pt x="18"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6" name="Freeform 428">
              <a:extLst>
                <a:ext uri="{FF2B5EF4-FFF2-40B4-BE49-F238E27FC236}">
                  <a16:creationId xmlns:a16="http://schemas.microsoft.com/office/drawing/2014/main" id="{712760E3-E457-4B58-849E-1243C0F49B2A}"/>
                </a:ext>
              </a:extLst>
            </p:cNvPr>
            <p:cNvSpPr>
              <a:spLocks/>
            </p:cNvSpPr>
            <p:nvPr/>
          </p:nvSpPr>
          <p:spPr bwMode="auto">
            <a:xfrm>
              <a:off x="-2303464" y="784226"/>
              <a:ext cx="152400" cy="254000"/>
            </a:xfrm>
            <a:custGeom>
              <a:avLst/>
              <a:gdLst>
                <a:gd name="T0" fmla="*/ 39 w 42"/>
                <a:gd name="T1" fmla="*/ 69 h 70"/>
                <a:gd name="T2" fmla="*/ 39 w 42"/>
                <a:gd name="T3" fmla="*/ 64 h 70"/>
                <a:gd name="T4" fmla="*/ 40 w 42"/>
                <a:gd name="T5" fmla="*/ 62 h 70"/>
                <a:gd name="T6" fmla="*/ 41 w 42"/>
                <a:gd name="T7" fmla="*/ 59 h 70"/>
                <a:gd name="T8" fmla="*/ 41 w 42"/>
                <a:gd name="T9" fmla="*/ 56 h 70"/>
                <a:gd name="T10" fmla="*/ 20 w 42"/>
                <a:gd name="T11" fmla="*/ 24 h 70"/>
                <a:gd name="T12" fmla="*/ 21 w 42"/>
                <a:gd name="T13" fmla="*/ 22 h 70"/>
                <a:gd name="T14" fmla="*/ 25 w 42"/>
                <a:gd name="T15" fmla="*/ 5 h 70"/>
                <a:gd name="T16" fmla="*/ 5 w 42"/>
                <a:gd name="T17" fmla="*/ 0 h 70"/>
                <a:gd name="T18" fmla="*/ 5 w 42"/>
                <a:gd name="T19" fmla="*/ 1 h 70"/>
                <a:gd name="T20" fmla="*/ 5 w 42"/>
                <a:gd name="T21" fmla="*/ 3 h 70"/>
                <a:gd name="T22" fmla="*/ 4 w 42"/>
                <a:gd name="T23" fmla="*/ 4 h 70"/>
                <a:gd name="T24" fmla="*/ 3 w 42"/>
                <a:gd name="T25" fmla="*/ 7 h 70"/>
                <a:gd name="T26" fmla="*/ 1 w 42"/>
                <a:gd name="T27" fmla="*/ 9 h 70"/>
                <a:gd name="T28" fmla="*/ 2 w 42"/>
                <a:gd name="T29" fmla="*/ 11 h 70"/>
                <a:gd name="T30" fmla="*/ 2 w 42"/>
                <a:gd name="T31" fmla="*/ 12 h 70"/>
                <a:gd name="T32" fmla="*/ 2 w 42"/>
                <a:gd name="T33" fmla="*/ 15 h 70"/>
                <a:gd name="T34" fmla="*/ 2 w 42"/>
                <a:gd name="T35" fmla="*/ 17 h 70"/>
                <a:gd name="T36" fmla="*/ 1 w 42"/>
                <a:gd name="T37" fmla="*/ 18 h 70"/>
                <a:gd name="T38" fmla="*/ 0 w 42"/>
                <a:gd name="T39" fmla="*/ 19 h 70"/>
                <a:gd name="T40" fmla="*/ 1 w 42"/>
                <a:gd name="T41" fmla="*/ 20 h 70"/>
                <a:gd name="T42" fmla="*/ 2 w 42"/>
                <a:gd name="T43" fmla="*/ 20 h 70"/>
                <a:gd name="T44" fmla="*/ 3 w 42"/>
                <a:gd name="T45" fmla="*/ 22 h 70"/>
                <a:gd name="T46" fmla="*/ 3 w 42"/>
                <a:gd name="T47" fmla="*/ 23 h 70"/>
                <a:gd name="T48" fmla="*/ 3 w 42"/>
                <a:gd name="T49" fmla="*/ 24 h 70"/>
                <a:gd name="T50" fmla="*/ 3 w 42"/>
                <a:gd name="T51" fmla="*/ 26 h 70"/>
                <a:gd name="T52" fmla="*/ 4 w 42"/>
                <a:gd name="T53" fmla="*/ 26 h 70"/>
                <a:gd name="T54" fmla="*/ 6 w 42"/>
                <a:gd name="T55" fmla="*/ 26 h 70"/>
                <a:gd name="T56" fmla="*/ 9 w 42"/>
                <a:gd name="T57" fmla="*/ 26 h 70"/>
                <a:gd name="T58" fmla="*/ 9 w 42"/>
                <a:gd name="T59" fmla="*/ 27 h 70"/>
                <a:gd name="T60" fmla="*/ 6 w 42"/>
                <a:gd name="T61" fmla="*/ 26 h 70"/>
                <a:gd name="T62" fmla="*/ 6 w 42"/>
                <a:gd name="T63" fmla="*/ 27 h 70"/>
                <a:gd name="T64" fmla="*/ 7 w 42"/>
                <a:gd name="T65" fmla="*/ 30 h 70"/>
                <a:gd name="T66" fmla="*/ 6 w 42"/>
                <a:gd name="T67" fmla="*/ 31 h 70"/>
                <a:gd name="T68" fmla="*/ 6 w 42"/>
                <a:gd name="T69" fmla="*/ 30 h 70"/>
                <a:gd name="T70" fmla="*/ 5 w 42"/>
                <a:gd name="T71" fmla="*/ 28 h 70"/>
                <a:gd name="T72" fmla="*/ 4 w 42"/>
                <a:gd name="T73" fmla="*/ 30 h 70"/>
                <a:gd name="T74" fmla="*/ 4 w 42"/>
                <a:gd name="T75" fmla="*/ 33 h 70"/>
                <a:gd name="T76" fmla="*/ 4 w 42"/>
                <a:gd name="T77" fmla="*/ 35 h 70"/>
                <a:gd name="T78" fmla="*/ 5 w 42"/>
                <a:gd name="T79" fmla="*/ 37 h 70"/>
                <a:gd name="T80" fmla="*/ 6 w 42"/>
                <a:gd name="T81" fmla="*/ 40 h 70"/>
                <a:gd name="T82" fmla="*/ 7 w 42"/>
                <a:gd name="T83" fmla="*/ 42 h 70"/>
                <a:gd name="T84" fmla="*/ 8 w 42"/>
                <a:gd name="T85" fmla="*/ 44 h 70"/>
                <a:gd name="T86" fmla="*/ 9 w 42"/>
                <a:gd name="T87" fmla="*/ 45 h 70"/>
                <a:gd name="T88" fmla="*/ 9 w 42"/>
                <a:gd name="T89" fmla="*/ 48 h 70"/>
                <a:gd name="T90" fmla="*/ 8 w 42"/>
                <a:gd name="T91" fmla="*/ 50 h 70"/>
                <a:gd name="T92" fmla="*/ 10 w 42"/>
                <a:gd name="T93" fmla="*/ 52 h 70"/>
                <a:gd name="T94" fmla="*/ 12 w 42"/>
                <a:gd name="T95" fmla="*/ 53 h 70"/>
                <a:gd name="T96" fmla="*/ 14 w 42"/>
                <a:gd name="T97" fmla="*/ 54 h 70"/>
                <a:gd name="T98" fmla="*/ 16 w 42"/>
                <a:gd name="T99" fmla="*/ 55 h 70"/>
                <a:gd name="T100" fmla="*/ 17 w 42"/>
                <a:gd name="T101" fmla="*/ 56 h 70"/>
                <a:gd name="T102" fmla="*/ 19 w 42"/>
                <a:gd name="T103" fmla="*/ 58 h 70"/>
                <a:gd name="T104" fmla="*/ 19 w 42"/>
                <a:gd name="T105" fmla="*/ 59 h 70"/>
                <a:gd name="T106" fmla="*/ 20 w 42"/>
                <a:gd name="T107" fmla="*/ 60 h 70"/>
                <a:gd name="T108" fmla="*/ 22 w 42"/>
                <a:gd name="T109" fmla="*/ 60 h 70"/>
                <a:gd name="T110" fmla="*/ 22 w 42"/>
                <a:gd name="T111" fmla="*/ 62 h 70"/>
                <a:gd name="T112" fmla="*/ 24 w 42"/>
                <a:gd name="T113" fmla="*/ 65 h 70"/>
                <a:gd name="T114" fmla="*/ 23 w 42"/>
                <a:gd name="T115" fmla="*/ 67 h 70"/>
                <a:gd name="T116" fmla="*/ 24 w 42"/>
                <a:gd name="T117" fmla="*/ 67 h 70"/>
                <a:gd name="T118" fmla="*/ 24 w 42"/>
                <a:gd name="T119" fmla="*/ 68 h 70"/>
                <a:gd name="T120" fmla="*/ 27 w 42"/>
                <a:gd name="T121" fmla="*/ 69 h 70"/>
                <a:gd name="T122" fmla="*/ 37 w 42"/>
                <a:gd name="T12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 h="70">
                  <a:moveTo>
                    <a:pt x="38" y="69"/>
                  </a:moveTo>
                  <a:cubicBezTo>
                    <a:pt x="39" y="70"/>
                    <a:pt x="39" y="69"/>
                    <a:pt x="39" y="69"/>
                  </a:cubicBezTo>
                  <a:cubicBezTo>
                    <a:pt x="39" y="69"/>
                    <a:pt x="38" y="68"/>
                    <a:pt x="38" y="67"/>
                  </a:cubicBezTo>
                  <a:cubicBezTo>
                    <a:pt x="37" y="66"/>
                    <a:pt x="39" y="64"/>
                    <a:pt x="39" y="64"/>
                  </a:cubicBezTo>
                  <a:cubicBezTo>
                    <a:pt x="39" y="63"/>
                    <a:pt x="39" y="63"/>
                    <a:pt x="39" y="63"/>
                  </a:cubicBezTo>
                  <a:cubicBezTo>
                    <a:pt x="39" y="63"/>
                    <a:pt x="40" y="63"/>
                    <a:pt x="40" y="62"/>
                  </a:cubicBezTo>
                  <a:cubicBezTo>
                    <a:pt x="40" y="62"/>
                    <a:pt x="40" y="61"/>
                    <a:pt x="41" y="61"/>
                  </a:cubicBezTo>
                  <a:cubicBezTo>
                    <a:pt x="42" y="60"/>
                    <a:pt x="42" y="59"/>
                    <a:pt x="41" y="59"/>
                  </a:cubicBezTo>
                  <a:cubicBezTo>
                    <a:pt x="41" y="59"/>
                    <a:pt x="41" y="59"/>
                    <a:pt x="41" y="58"/>
                  </a:cubicBezTo>
                  <a:cubicBezTo>
                    <a:pt x="40" y="57"/>
                    <a:pt x="41" y="57"/>
                    <a:pt x="41" y="56"/>
                  </a:cubicBezTo>
                  <a:cubicBezTo>
                    <a:pt x="41" y="56"/>
                    <a:pt x="40" y="55"/>
                    <a:pt x="40" y="55"/>
                  </a:cubicBezTo>
                  <a:cubicBezTo>
                    <a:pt x="40" y="55"/>
                    <a:pt x="19" y="24"/>
                    <a:pt x="20" y="24"/>
                  </a:cubicBezTo>
                  <a:cubicBezTo>
                    <a:pt x="20" y="24"/>
                    <a:pt x="20" y="24"/>
                    <a:pt x="20" y="23"/>
                  </a:cubicBezTo>
                  <a:cubicBezTo>
                    <a:pt x="20" y="23"/>
                    <a:pt x="21" y="22"/>
                    <a:pt x="21" y="22"/>
                  </a:cubicBezTo>
                  <a:cubicBezTo>
                    <a:pt x="20" y="22"/>
                    <a:pt x="20" y="21"/>
                    <a:pt x="20" y="21"/>
                  </a:cubicBezTo>
                  <a:cubicBezTo>
                    <a:pt x="25" y="5"/>
                    <a:pt x="25" y="5"/>
                    <a:pt x="25" y="5"/>
                  </a:cubicBezTo>
                  <a:cubicBezTo>
                    <a:pt x="5" y="0"/>
                    <a:pt x="5" y="0"/>
                    <a:pt x="5" y="0"/>
                  </a:cubicBezTo>
                  <a:cubicBezTo>
                    <a:pt x="5" y="0"/>
                    <a:pt x="5" y="0"/>
                    <a:pt x="5" y="0"/>
                  </a:cubicBezTo>
                  <a:cubicBezTo>
                    <a:pt x="5" y="0"/>
                    <a:pt x="4" y="0"/>
                    <a:pt x="4" y="0"/>
                  </a:cubicBezTo>
                  <a:cubicBezTo>
                    <a:pt x="4" y="0"/>
                    <a:pt x="5" y="1"/>
                    <a:pt x="5" y="1"/>
                  </a:cubicBezTo>
                  <a:cubicBezTo>
                    <a:pt x="5" y="1"/>
                    <a:pt x="5" y="1"/>
                    <a:pt x="5" y="2"/>
                  </a:cubicBezTo>
                  <a:cubicBezTo>
                    <a:pt x="5" y="2"/>
                    <a:pt x="5" y="3"/>
                    <a:pt x="5" y="3"/>
                  </a:cubicBezTo>
                  <a:cubicBezTo>
                    <a:pt x="5" y="3"/>
                    <a:pt x="4" y="4"/>
                    <a:pt x="4" y="4"/>
                  </a:cubicBezTo>
                  <a:cubicBezTo>
                    <a:pt x="4" y="4"/>
                    <a:pt x="4" y="4"/>
                    <a:pt x="4" y="4"/>
                  </a:cubicBezTo>
                  <a:cubicBezTo>
                    <a:pt x="4" y="4"/>
                    <a:pt x="4" y="6"/>
                    <a:pt x="4" y="6"/>
                  </a:cubicBezTo>
                  <a:cubicBezTo>
                    <a:pt x="4" y="6"/>
                    <a:pt x="4" y="6"/>
                    <a:pt x="3" y="7"/>
                  </a:cubicBezTo>
                  <a:cubicBezTo>
                    <a:pt x="3" y="7"/>
                    <a:pt x="2" y="7"/>
                    <a:pt x="2" y="8"/>
                  </a:cubicBezTo>
                  <a:cubicBezTo>
                    <a:pt x="1" y="8"/>
                    <a:pt x="1" y="9"/>
                    <a:pt x="1" y="9"/>
                  </a:cubicBezTo>
                  <a:cubicBezTo>
                    <a:pt x="1" y="9"/>
                    <a:pt x="1" y="10"/>
                    <a:pt x="1" y="10"/>
                  </a:cubicBezTo>
                  <a:cubicBezTo>
                    <a:pt x="1" y="11"/>
                    <a:pt x="2" y="11"/>
                    <a:pt x="2" y="11"/>
                  </a:cubicBezTo>
                  <a:cubicBezTo>
                    <a:pt x="2" y="12"/>
                    <a:pt x="2" y="12"/>
                    <a:pt x="2" y="12"/>
                  </a:cubicBezTo>
                  <a:cubicBezTo>
                    <a:pt x="2" y="12"/>
                    <a:pt x="2" y="12"/>
                    <a:pt x="2" y="12"/>
                  </a:cubicBezTo>
                  <a:cubicBezTo>
                    <a:pt x="2" y="12"/>
                    <a:pt x="2" y="13"/>
                    <a:pt x="2" y="14"/>
                  </a:cubicBezTo>
                  <a:cubicBezTo>
                    <a:pt x="2" y="14"/>
                    <a:pt x="2" y="15"/>
                    <a:pt x="2" y="15"/>
                  </a:cubicBezTo>
                  <a:cubicBezTo>
                    <a:pt x="2" y="16"/>
                    <a:pt x="1" y="16"/>
                    <a:pt x="1" y="16"/>
                  </a:cubicBezTo>
                  <a:cubicBezTo>
                    <a:pt x="1" y="16"/>
                    <a:pt x="2" y="17"/>
                    <a:pt x="2" y="17"/>
                  </a:cubicBezTo>
                  <a:cubicBezTo>
                    <a:pt x="2" y="17"/>
                    <a:pt x="1" y="17"/>
                    <a:pt x="1" y="18"/>
                  </a:cubicBezTo>
                  <a:cubicBezTo>
                    <a:pt x="1" y="18"/>
                    <a:pt x="1" y="18"/>
                    <a:pt x="1" y="18"/>
                  </a:cubicBezTo>
                  <a:cubicBezTo>
                    <a:pt x="1" y="18"/>
                    <a:pt x="1" y="18"/>
                    <a:pt x="1" y="18"/>
                  </a:cubicBezTo>
                  <a:cubicBezTo>
                    <a:pt x="0" y="19"/>
                    <a:pt x="0" y="19"/>
                    <a:pt x="0" y="19"/>
                  </a:cubicBezTo>
                  <a:cubicBezTo>
                    <a:pt x="0" y="19"/>
                    <a:pt x="0" y="19"/>
                    <a:pt x="0" y="19"/>
                  </a:cubicBezTo>
                  <a:cubicBezTo>
                    <a:pt x="0" y="19"/>
                    <a:pt x="1" y="20"/>
                    <a:pt x="1" y="20"/>
                  </a:cubicBezTo>
                  <a:cubicBezTo>
                    <a:pt x="1" y="20"/>
                    <a:pt x="1" y="19"/>
                    <a:pt x="1" y="19"/>
                  </a:cubicBezTo>
                  <a:cubicBezTo>
                    <a:pt x="1" y="19"/>
                    <a:pt x="2" y="20"/>
                    <a:pt x="2" y="20"/>
                  </a:cubicBezTo>
                  <a:cubicBezTo>
                    <a:pt x="2" y="20"/>
                    <a:pt x="2" y="21"/>
                    <a:pt x="2" y="21"/>
                  </a:cubicBezTo>
                  <a:cubicBezTo>
                    <a:pt x="2" y="21"/>
                    <a:pt x="3" y="22"/>
                    <a:pt x="3" y="22"/>
                  </a:cubicBezTo>
                  <a:cubicBezTo>
                    <a:pt x="3" y="22"/>
                    <a:pt x="3" y="23"/>
                    <a:pt x="3" y="23"/>
                  </a:cubicBezTo>
                  <a:cubicBezTo>
                    <a:pt x="3" y="23"/>
                    <a:pt x="3" y="23"/>
                    <a:pt x="3" y="23"/>
                  </a:cubicBezTo>
                  <a:cubicBezTo>
                    <a:pt x="3" y="23"/>
                    <a:pt x="4" y="24"/>
                    <a:pt x="4" y="24"/>
                  </a:cubicBezTo>
                  <a:cubicBezTo>
                    <a:pt x="4" y="24"/>
                    <a:pt x="3" y="24"/>
                    <a:pt x="3" y="24"/>
                  </a:cubicBezTo>
                  <a:cubicBezTo>
                    <a:pt x="2" y="25"/>
                    <a:pt x="2" y="26"/>
                    <a:pt x="3" y="26"/>
                  </a:cubicBezTo>
                  <a:cubicBezTo>
                    <a:pt x="3" y="26"/>
                    <a:pt x="3" y="26"/>
                    <a:pt x="3" y="26"/>
                  </a:cubicBezTo>
                  <a:cubicBezTo>
                    <a:pt x="3" y="26"/>
                    <a:pt x="3" y="26"/>
                    <a:pt x="4" y="26"/>
                  </a:cubicBezTo>
                  <a:cubicBezTo>
                    <a:pt x="4" y="26"/>
                    <a:pt x="4" y="26"/>
                    <a:pt x="4" y="26"/>
                  </a:cubicBezTo>
                  <a:cubicBezTo>
                    <a:pt x="4" y="27"/>
                    <a:pt x="4" y="27"/>
                    <a:pt x="5" y="27"/>
                  </a:cubicBezTo>
                  <a:cubicBezTo>
                    <a:pt x="5" y="27"/>
                    <a:pt x="5" y="27"/>
                    <a:pt x="6" y="26"/>
                  </a:cubicBezTo>
                  <a:cubicBezTo>
                    <a:pt x="6" y="26"/>
                    <a:pt x="6" y="25"/>
                    <a:pt x="7" y="26"/>
                  </a:cubicBezTo>
                  <a:cubicBezTo>
                    <a:pt x="7" y="26"/>
                    <a:pt x="8" y="26"/>
                    <a:pt x="9" y="26"/>
                  </a:cubicBezTo>
                  <a:cubicBezTo>
                    <a:pt x="9" y="26"/>
                    <a:pt x="11" y="25"/>
                    <a:pt x="10" y="26"/>
                  </a:cubicBezTo>
                  <a:cubicBezTo>
                    <a:pt x="10" y="27"/>
                    <a:pt x="10" y="27"/>
                    <a:pt x="9" y="27"/>
                  </a:cubicBezTo>
                  <a:cubicBezTo>
                    <a:pt x="9" y="27"/>
                    <a:pt x="9" y="26"/>
                    <a:pt x="8" y="26"/>
                  </a:cubicBezTo>
                  <a:cubicBezTo>
                    <a:pt x="7" y="26"/>
                    <a:pt x="6" y="26"/>
                    <a:pt x="6" y="26"/>
                  </a:cubicBezTo>
                  <a:cubicBezTo>
                    <a:pt x="6" y="27"/>
                    <a:pt x="6" y="27"/>
                    <a:pt x="6" y="27"/>
                  </a:cubicBezTo>
                  <a:cubicBezTo>
                    <a:pt x="6" y="27"/>
                    <a:pt x="6" y="27"/>
                    <a:pt x="6" y="27"/>
                  </a:cubicBezTo>
                  <a:cubicBezTo>
                    <a:pt x="6" y="28"/>
                    <a:pt x="6" y="28"/>
                    <a:pt x="6" y="29"/>
                  </a:cubicBezTo>
                  <a:cubicBezTo>
                    <a:pt x="6" y="29"/>
                    <a:pt x="7" y="29"/>
                    <a:pt x="7" y="30"/>
                  </a:cubicBezTo>
                  <a:cubicBezTo>
                    <a:pt x="7" y="30"/>
                    <a:pt x="7" y="31"/>
                    <a:pt x="7" y="31"/>
                  </a:cubicBezTo>
                  <a:cubicBezTo>
                    <a:pt x="7" y="31"/>
                    <a:pt x="6" y="31"/>
                    <a:pt x="6" y="31"/>
                  </a:cubicBezTo>
                  <a:cubicBezTo>
                    <a:pt x="6" y="31"/>
                    <a:pt x="6" y="31"/>
                    <a:pt x="6" y="31"/>
                  </a:cubicBezTo>
                  <a:cubicBezTo>
                    <a:pt x="6" y="30"/>
                    <a:pt x="6" y="30"/>
                    <a:pt x="6" y="30"/>
                  </a:cubicBezTo>
                  <a:cubicBezTo>
                    <a:pt x="6" y="29"/>
                    <a:pt x="6" y="28"/>
                    <a:pt x="6" y="28"/>
                  </a:cubicBezTo>
                  <a:cubicBezTo>
                    <a:pt x="6" y="28"/>
                    <a:pt x="5" y="28"/>
                    <a:pt x="5" y="28"/>
                  </a:cubicBezTo>
                  <a:cubicBezTo>
                    <a:pt x="5" y="28"/>
                    <a:pt x="4" y="28"/>
                    <a:pt x="4" y="29"/>
                  </a:cubicBezTo>
                  <a:cubicBezTo>
                    <a:pt x="4" y="29"/>
                    <a:pt x="4" y="30"/>
                    <a:pt x="4" y="30"/>
                  </a:cubicBezTo>
                  <a:cubicBezTo>
                    <a:pt x="4" y="31"/>
                    <a:pt x="4" y="31"/>
                    <a:pt x="4" y="32"/>
                  </a:cubicBezTo>
                  <a:cubicBezTo>
                    <a:pt x="4" y="32"/>
                    <a:pt x="4" y="32"/>
                    <a:pt x="4" y="33"/>
                  </a:cubicBezTo>
                  <a:cubicBezTo>
                    <a:pt x="4" y="33"/>
                    <a:pt x="4" y="34"/>
                    <a:pt x="4" y="34"/>
                  </a:cubicBezTo>
                  <a:cubicBezTo>
                    <a:pt x="4" y="34"/>
                    <a:pt x="4" y="35"/>
                    <a:pt x="4" y="35"/>
                  </a:cubicBezTo>
                  <a:cubicBezTo>
                    <a:pt x="4" y="35"/>
                    <a:pt x="5" y="35"/>
                    <a:pt x="5" y="36"/>
                  </a:cubicBezTo>
                  <a:cubicBezTo>
                    <a:pt x="5" y="36"/>
                    <a:pt x="5" y="36"/>
                    <a:pt x="5" y="37"/>
                  </a:cubicBezTo>
                  <a:cubicBezTo>
                    <a:pt x="5" y="37"/>
                    <a:pt x="5" y="38"/>
                    <a:pt x="5" y="38"/>
                  </a:cubicBezTo>
                  <a:cubicBezTo>
                    <a:pt x="6" y="39"/>
                    <a:pt x="6" y="39"/>
                    <a:pt x="6" y="40"/>
                  </a:cubicBezTo>
                  <a:cubicBezTo>
                    <a:pt x="6" y="40"/>
                    <a:pt x="7" y="41"/>
                    <a:pt x="7" y="41"/>
                  </a:cubicBezTo>
                  <a:cubicBezTo>
                    <a:pt x="7" y="41"/>
                    <a:pt x="7" y="42"/>
                    <a:pt x="7" y="42"/>
                  </a:cubicBezTo>
                  <a:cubicBezTo>
                    <a:pt x="8" y="42"/>
                    <a:pt x="8" y="43"/>
                    <a:pt x="8" y="43"/>
                  </a:cubicBezTo>
                  <a:cubicBezTo>
                    <a:pt x="8" y="43"/>
                    <a:pt x="8" y="43"/>
                    <a:pt x="8" y="44"/>
                  </a:cubicBezTo>
                  <a:cubicBezTo>
                    <a:pt x="8" y="44"/>
                    <a:pt x="9" y="44"/>
                    <a:pt x="9" y="45"/>
                  </a:cubicBezTo>
                  <a:cubicBezTo>
                    <a:pt x="9" y="45"/>
                    <a:pt x="9" y="45"/>
                    <a:pt x="9" y="45"/>
                  </a:cubicBezTo>
                  <a:cubicBezTo>
                    <a:pt x="8" y="46"/>
                    <a:pt x="8" y="46"/>
                    <a:pt x="9" y="46"/>
                  </a:cubicBezTo>
                  <a:cubicBezTo>
                    <a:pt x="9" y="46"/>
                    <a:pt x="9" y="47"/>
                    <a:pt x="9" y="48"/>
                  </a:cubicBezTo>
                  <a:cubicBezTo>
                    <a:pt x="9" y="48"/>
                    <a:pt x="9" y="48"/>
                    <a:pt x="9" y="49"/>
                  </a:cubicBezTo>
                  <a:cubicBezTo>
                    <a:pt x="9" y="49"/>
                    <a:pt x="8" y="50"/>
                    <a:pt x="8" y="50"/>
                  </a:cubicBezTo>
                  <a:cubicBezTo>
                    <a:pt x="8" y="50"/>
                    <a:pt x="8" y="51"/>
                    <a:pt x="9" y="51"/>
                  </a:cubicBezTo>
                  <a:cubicBezTo>
                    <a:pt x="9" y="51"/>
                    <a:pt x="9" y="52"/>
                    <a:pt x="10" y="52"/>
                  </a:cubicBezTo>
                  <a:cubicBezTo>
                    <a:pt x="10" y="52"/>
                    <a:pt x="11" y="52"/>
                    <a:pt x="11" y="52"/>
                  </a:cubicBezTo>
                  <a:cubicBezTo>
                    <a:pt x="12" y="53"/>
                    <a:pt x="12" y="53"/>
                    <a:pt x="12" y="53"/>
                  </a:cubicBezTo>
                  <a:cubicBezTo>
                    <a:pt x="13" y="53"/>
                    <a:pt x="13" y="53"/>
                    <a:pt x="13" y="53"/>
                  </a:cubicBezTo>
                  <a:cubicBezTo>
                    <a:pt x="14" y="53"/>
                    <a:pt x="14" y="54"/>
                    <a:pt x="14" y="54"/>
                  </a:cubicBezTo>
                  <a:cubicBezTo>
                    <a:pt x="14" y="54"/>
                    <a:pt x="14" y="54"/>
                    <a:pt x="15" y="54"/>
                  </a:cubicBezTo>
                  <a:cubicBezTo>
                    <a:pt x="15" y="54"/>
                    <a:pt x="15" y="54"/>
                    <a:pt x="16" y="55"/>
                  </a:cubicBezTo>
                  <a:cubicBezTo>
                    <a:pt x="16" y="55"/>
                    <a:pt x="16" y="56"/>
                    <a:pt x="16" y="56"/>
                  </a:cubicBezTo>
                  <a:cubicBezTo>
                    <a:pt x="16" y="56"/>
                    <a:pt x="16" y="56"/>
                    <a:pt x="17" y="56"/>
                  </a:cubicBezTo>
                  <a:cubicBezTo>
                    <a:pt x="18" y="56"/>
                    <a:pt x="18" y="56"/>
                    <a:pt x="18" y="56"/>
                  </a:cubicBezTo>
                  <a:cubicBezTo>
                    <a:pt x="19" y="57"/>
                    <a:pt x="19" y="57"/>
                    <a:pt x="19" y="58"/>
                  </a:cubicBezTo>
                  <a:cubicBezTo>
                    <a:pt x="19" y="58"/>
                    <a:pt x="19" y="58"/>
                    <a:pt x="19" y="58"/>
                  </a:cubicBezTo>
                  <a:cubicBezTo>
                    <a:pt x="19" y="58"/>
                    <a:pt x="19" y="59"/>
                    <a:pt x="19" y="59"/>
                  </a:cubicBezTo>
                  <a:cubicBezTo>
                    <a:pt x="19" y="59"/>
                    <a:pt x="18" y="60"/>
                    <a:pt x="19" y="60"/>
                  </a:cubicBezTo>
                  <a:cubicBezTo>
                    <a:pt x="19" y="60"/>
                    <a:pt x="19" y="60"/>
                    <a:pt x="20" y="60"/>
                  </a:cubicBezTo>
                  <a:cubicBezTo>
                    <a:pt x="20" y="59"/>
                    <a:pt x="20" y="59"/>
                    <a:pt x="21" y="60"/>
                  </a:cubicBezTo>
                  <a:cubicBezTo>
                    <a:pt x="21" y="60"/>
                    <a:pt x="21" y="60"/>
                    <a:pt x="22" y="60"/>
                  </a:cubicBezTo>
                  <a:cubicBezTo>
                    <a:pt x="22" y="60"/>
                    <a:pt x="22" y="60"/>
                    <a:pt x="22" y="60"/>
                  </a:cubicBezTo>
                  <a:cubicBezTo>
                    <a:pt x="22" y="61"/>
                    <a:pt x="22" y="62"/>
                    <a:pt x="22" y="62"/>
                  </a:cubicBezTo>
                  <a:cubicBezTo>
                    <a:pt x="23" y="63"/>
                    <a:pt x="23" y="63"/>
                    <a:pt x="23" y="63"/>
                  </a:cubicBezTo>
                  <a:cubicBezTo>
                    <a:pt x="23" y="63"/>
                    <a:pt x="24" y="64"/>
                    <a:pt x="24" y="65"/>
                  </a:cubicBezTo>
                  <a:cubicBezTo>
                    <a:pt x="24" y="66"/>
                    <a:pt x="23" y="66"/>
                    <a:pt x="23" y="66"/>
                  </a:cubicBezTo>
                  <a:cubicBezTo>
                    <a:pt x="23" y="66"/>
                    <a:pt x="23" y="67"/>
                    <a:pt x="23" y="67"/>
                  </a:cubicBezTo>
                  <a:cubicBezTo>
                    <a:pt x="23" y="67"/>
                    <a:pt x="23" y="67"/>
                    <a:pt x="23" y="67"/>
                  </a:cubicBezTo>
                  <a:cubicBezTo>
                    <a:pt x="23" y="67"/>
                    <a:pt x="24" y="67"/>
                    <a:pt x="24" y="67"/>
                  </a:cubicBezTo>
                  <a:cubicBezTo>
                    <a:pt x="24" y="67"/>
                    <a:pt x="24" y="67"/>
                    <a:pt x="24" y="67"/>
                  </a:cubicBezTo>
                  <a:cubicBezTo>
                    <a:pt x="24" y="68"/>
                    <a:pt x="24" y="68"/>
                    <a:pt x="24" y="68"/>
                  </a:cubicBezTo>
                  <a:cubicBezTo>
                    <a:pt x="24" y="68"/>
                    <a:pt x="24" y="68"/>
                    <a:pt x="24" y="68"/>
                  </a:cubicBezTo>
                  <a:cubicBezTo>
                    <a:pt x="27" y="69"/>
                    <a:pt x="27" y="69"/>
                    <a:pt x="27" y="69"/>
                  </a:cubicBezTo>
                  <a:cubicBezTo>
                    <a:pt x="37" y="69"/>
                    <a:pt x="37" y="69"/>
                    <a:pt x="37" y="69"/>
                  </a:cubicBezTo>
                  <a:cubicBezTo>
                    <a:pt x="37" y="69"/>
                    <a:pt x="37" y="69"/>
                    <a:pt x="37" y="70"/>
                  </a:cubicBezTo>
                  <a:cubicBezTo>
                    <a:pt x="38" y="70"/>
                    <a:pt x="38" y="69"/>
                    <a:pt x="38" y="6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7" name="Freeform 429">
              <a:extLst>
                <a:ext uri="{FF2B5EF4-FFF2-40B4-BE49-F238E27FC236}">
                  <a16:creationId xmlns:a16="http://schemas.microsoft.com/office/drawing/2014/main" id="{8917CA36-CF4C-450A-8081-26A5D0F1C536}"/>
                </a:ext>
              </a:extLst>
            </p:cNvPr>
            <p:cNvSpPr>
              <a:spLocks/>
            </p:cNvSpPr>
            <p:nvPr/>
          </p:nvSpPr>
          <p:spPr bwMode="auto">
            <a:xfrm>
              <a:off x="-2173289" y="944563"/>
              <a:ext cx="131763" cy="144463"/>
            </a:xfrm>
            <a:custGeom>
              <a:avLst/>
              <a:gdLst>
                <a:gd name="T0" fmla="*/ 10 w 36"/>
                <a:gd name="T1" fmla="*/ 0 h 40"/>
                <a:gd name="T2" fmla="*/ 9 w 36"/>
                <a:gd name="T3" fmla="*/ 5 h 40"/>
                <a:gd name="T4" fmla="*/ 8 w 36"/>
                <a:gd name="T5" fmla="*/ 4 h 40"/>
                <a:gd name="T6" fmla="*/ 7 w 36"/>
                <a:gd name="T7" fmla="*/ 4 h 40"/>
                <a:gd name="T8" fmla="*/ 5 w 36"/>
                <a:gd name="T9" fmla="*/ 5 h 40"/>
                <a:gd name="T10" fmla="*/ 5 w 36"/>
                <a:gd name="T11" fmla="*/ 7 h 40"/>
                <a:gd name="T12" fmla="*/ 4 w 36"/>
                <a:gd name="T13" fmla="*/ 8 h 40"/>
                <a:gd name="T14" fmla="*/ 5 w 36"/>
                <a:gd name="T15" fmla="*/ 11 h 40"/>
                <a:gd name="T16" fmla="*/ 4 w 36"/>
                <a:gd name="T17" fmla="*/ 11 h 40"/>
                <a:gd name="T18" fmla="*/ 5 w 36"/>
                <a:gd name="T19" fmla="*/ 12 h 40"/>
                <a:gd name="T20" fmla="*/ 5 w 36"/>
                <a:gd name="T21" fmla="*/ 14 h 40"/>
                <a:gd name="T22" fmla="*/ 5 w 36"/>
                <a:gd name="T23" fmla="*/ 15 h 40"/>
                <a:gd name="T24" fmla="*/ 5 w 36"/>
                <a:gd name="T25" fmla="*/ 17 h 40"/>
                <a:gd name="T26" fmla="*/ 4 w 36"/>
                <a:gd name="T27" fmla="*/ 18 h 40"/>
                <a:gd name="T28" fmla="*/ 3 w 36"/>
                <a:gd name="T29" fmla="*/ 19 h 40"/>
                <a:gd name="T30" fmla="*/ 3 w 36"/>
                <a:gd name="T31" fmla="*/ 20 h 40"/>
                <a:gd name="T32" fmla="*/ 2 w 36"/>
                <a:gd name="T33" fmla="*/ 23 h 40"/>
                <a:gd name="T34" fmla="*/ 3 w 36"/>
                <a:gd name="T35" fmla="*/ 25 h 40"/>
                <a:gd name="T36" fmla="*/ 2 w 36"/>
                <a:gd name="T37" fmla="*/ 25 h 40"/>
                <a:gd name="T38" fmla="*/ 1 w 36"/>
                <a:gd name="T39" fmla="*/ 26 h 40"/>
                <a:gd name="T40" fmla="*/ 0 w 36"/>
                <a:gd name="T41" fmla="*/ 27 h 40"/>
                <a:gd name="T42" fmla="*/ 20 w 36"/>
                <a:gd name="T43" fmla="*/ 38 h 40"/>
                <a:gd name="T44" fmla="*/ 31 w 36"/>
                <a:gd name="T45" fmla="*/ 40 h 40"/>
                <a:gd name="T46" fmla="*/ 36 w 36"/>
                <a:gd name="T47" fmla="*/ 4 h 40"/>
                <a:gd name="T48" fmla="*/ 10 w 36"/>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40">
                  <a:moveTo>
                    <a:pt x="10" y="0"/>
                  </a:moveTo>
                  <a:cubicBezTo>
                    <a:pt x="9" y="5"/>
                    <a:pt x="9" y="5"/>
                    <a:pt x="9" y="5"/>
                  </a:cubicBezTo>
                  <a:cubicBezTo>
                    <a:pt x="9" y="5"/>
                    <a:pt x="8" y="5"/>
                    <a:pt x="8" y="4"/>
                  </a:cubicBezTo>
                  <a:cubicBezTo>
                    <a:pt x="8" y="4"/>
                    <a:pt x="8" y="4"/>
                    <a:pt x="7" y="4"/>
                  </a:cubicBezTo>
                  <a:cubicBezTo>
                    <a:pt x="5" y="4"/>
                    <a:pt x="5" y="5"/>
                    <a:pt x="5" y="5"/>
                  </a:cubicBezTo>
                  <a:cubicBezTo>
                    <a:pt x="5" y="6"/>
                    <a:pt x="5" y="6"/>
                    <a:pt x="5" y="7"/>
                  </a:cubicBezTo>
                  <a:cubicBezTo>
                    <a:pt x="4" y="7"/>
                    <a:pt x="4" y="8"/>
                    <a:pt x="4" y="8"/>
                  </a:cubicBezTo>
                  <a:cubicBezTo>
                    <a:pt x="5" y="9"/>
                    <a:pt x="5" y="10"/>
                    <a:pt x="5" y="11"/>
                  </a:cubicBezTo>
                  <a:cubicBezTo>
                    <a:pt x="5" y="12"/>
                    <a:pt x="4" y="11"/>
                    <a:pt x="4" y="11"/>
                  </a:cubicBezTo>
                  <a:cubicBezTo>
                    <a:pt x="4" y="11"/>
                    <a:pt x="5" y="12"/>
                    <a:pt x="5" y="12"/>
                  </a:cubicBezTo>
                  <a:cubicBezTo>
                    <a:pt x="5" y="13"/>
                    <a:pt x="4" y="13"/>
                    <a:pt x="5" y="14"/>
                  </a:cubicBezTo>
                  <a:cubicBezTo>
                    <a:pt x="5" y="15"/>
                    <a:pt x="5" y="15"/>
                    <a:pt x="5" y="15"/>
                  </a:cubicBezTo>
                  <a:cubicBezTo>
                    <a:pt x="6" y="15"/>
                    <a:pt x="6" y="16"/>
                    <a:pt x="5" y="17"/>
                  </a:cubicBezTo>
                  <a:cubicBezTo>
                    <a:pt x="4" y="17"/>
                    <a:pt x="4" y="18"/>
                    <a:pt x="4" y="18"/>
                  </a:cubicBezTo>
                  <a:cubicBezTo>
                    <a:pt x="4" y="19"/>
                    <a:pt x="3" y="19"/>
                    <a:pt x="3" y="19"/>
                  </a:cubicBezTo>
                  <a:cubicBezTo>
                    <a:pt x="3" y="20"/>
                    <a:pt x="3" y="20"/>
                    <a:pt x="3" y="20"/>
                  </a:cubicBezTo>
                  <a:cubicBezTo>
                    <a:pt x="3" y="20"/>
                    <a:pt x="1" y="22"/>
                    <a:pt x="2" y="23"/>
                  </a:cubicBezTo>
                  <a:cubicBezTo>
                    <a:pt x="2" y="24"/>
                    <a:pt x="3" y="25"/>
                    <a:pt x="3" y="25"/>
                  </a:cubicBezTo>
                  <a:cubicBezTo>
                    <a:pt x="3" y="25"/>
                    <a:pt x="3" y="26"/>
                    <a:pt x="2" y="25"/>
                  </a:cubicBezTo>
                  <a:cubicBezTo>
                    <a:pt x="2" y="25"/>
                    <a:pt x="2" y="26"/>
                    <a:pt x="1" y="26"/>
                  </a:cubicBezTo>
                  <a:cubicBezTo>
                    <a:pt x="1" y="26"/>
                    <a:pt x="0" y="26"/>
                    <a:pt x="0" y="27"/>
                  </a:cubicBezTo>
                  <a:cubicBezTo>
                    <a:pt x="20" y="38"/>
                    <a:pt x="20" y="38"/>
                    <a:pt x="20" y="38"/>
                  </a:cubicBezTo>
                  <a:cubicBezTo>
                    <a:pt x="31" y="40"/>
                    <a:pt x="31" y="40"/>
                    <a:pt x="31" y="40"/>
                  </a:cubicBezTo>
                  <a:cubicBezTo>
                    <a:pt x="36" y="4"/>
                    <a:pt x="36" y="4"/>
                    <a:pt x="36" y="4"/>
                  </a:cubicBezTo>
                  <a:lnTo>
                    <a:pt x="1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8" name="Freeform 430">
              <a:extLst>
                <a:ext uri="{FF2B5EF4-FFF2-40B4-BE49-F238E27FC236}">
                  <a16:creationId xmlns:a16="http://schemas.microsoft.com/office/drawing/2014/main" id="{D1DF04DF-1395-40F1-9A2C-2E1F079B5210}"/>
                </a:ext>
              </a:extLst>
            </p:cNvPr>
            <p:cNvSpPr>
              <a:spLocks/>
            </p:cNvSpPr>
            <p:nvPr/>
          </p:nvSpPr>
          <p:spPr bwMode="auto">
            <a:xfrm>
              <a:off x="-2012952" y="984251"/>
              <a:ext cx="258763" cy="254000"/>
            </a:xfrm>
            <a:custGeom>
              <a:avLst/>
              <a:gdLst>
                <a:gd name="T0" fmla="*/ 65 w 71"/>
                <a:gd name="T1" fmla="*/ 21 h 70"/>
                <a:gd name="T2" fmla="*/ 62 w 71"/>
                <a:gd name="T3" fmla="*/ 19 h 70"/>
                <a:gd name="T4" fmla="*/ 58 w 71"/>
                <a:gd name="T5" fmla="*/ 20 h 70"/>
                <a:gd name="T6" fmla="*/ 56 w 71"/>
                <a:gd name="T7" fmla="*/ 20 h 70"/>
                <a:gd name="T8" fmla="*/ 54 w 71"/>
                <a:gd name="T9" fmla="*/ 19 h 70"/>
                <a:gd name="T10" fmla="*/ 52 w 71"/>
                <a:gd name="T11" fmla="*/ 20 h 70"/>
                <a:gd name="T12" fmla="*/ 50 w 71"/>
                <a:gd name="T13" fmla="*/ 19 h 70"/>
                <a:gd name="T14" fmla="*/ 48 w 71"/>
                <a:gd name="T15" fmla="*/ 20 h 70"/>
                <a:gd name="T16" fmla="*/ 46 w 71"/>
                <a:gd name="T17" fmla="*/ 17 h 70"/>
                <a:gd name="T18" fmla="*/ 45 w 71"/>
                <a:gd name="T19" fmla="*/ 18 h 70"/>
                <a:gd name="T20" fmla="*/ 43 w 71"/>
                <a:gd name="T21" fmla="*/ 17 h 70"/>
                <a:gd name="T22" fmla="*/ 40 w 71"/>
                <a:gd name="T23" fmla="*/ 16 h 70"/>
                <a:gd name="T24" fmla="*/ 37 w 71"/>
                <a:gd name="T25" fmla="*/ 14 h 70"/>
                <a:gd name="T26" fmla="*/ 21 w 71"/>
                <a:gd name="T27" fmla="*/ 0 h 70"/>
                <a:gd name="T28" fmla="*/ 0 w 71"/>
                <a:gd name="T29" fmla="*/ 28 h 70"/>
                <a:gd name="T30" fmla="*/ 2 w 71"/>
                <a:gd name="T31" fmla="*/ 31 h 70"/>
                <a:gd name="T32" fmla="*/ 6 w 71"/>
                <a:gd name="T33" fmla="*/ 35 h 70"/>
                <a:gd name="T34" fmla="*/ 9 w 71"/>
                <a:gd name="T35" fmla="*/ 40 h 70"/>
                <a:gd name="T36" fmla="*/ 12 w 71"/>
                <a:gd name="T37" fmla="*/ 46 h 70"/>
                <a:gd name="T38" fmla="*/ 15 w 71"/>
                <a:gd name="T39" fmla="*/ 47 h 70"/>
                <a:gd name="T40" fmla="*/ 19 w 71"/>
                <a:gd name="T41" fmla="*/ 44 h 70"/>
                <a:gd name="T42" fmla="*/ 23 w 71"/>
                <a:gd name="T43" fmla="*/ 44 h 70"/>
                <a:gd name="T44" fmla="*/ 27 w 71"/>
                <a:gd name="T45" fmla="*/ 45 h 70"/>
                <a:gd name="T46" fmla="*/ 30 w 71"/>
                <a:gd name="T47" fmla="*/ 48 h 70"/>
                <a:gd name="T48" fmla="*/ 34 w 71"/>
                <a:gd name="T49" fmla="*/ 54 h 70"/>
                <a:gd name="T50" fmla="*/ 37 w 71"/>
                <a:gd name="T51" fmla="*/ 59 h 70"/>
                <a:gd name="T52" fmla="*/ 39 w 71"/>
                <a:gd name="T53" fmla="*/ 64 h 70"/>
                <a:gd name="T54" fmla="*/ 42 w 71"/>
                <a:gd name="T55" fmla="*/ 68 h 70"/>
                <a:gd name="T56" fmla="*/ 48 w 71"/>
                <a:gd name="T57" fmla="*/ 69 h 70"/>
                <a:gd name="T58" fmla="*/ 50 w 71"/>
                <a:gd name="T59" fmla="*/ 67 h 70"/>
                <a:gd name="T60" fmla="*/ 50 w 71"/>
                <a:gd name="T61" fmla="*/ 59 h 70"/>
                <a:gd name="T62" fmla="*/ 50 w 71"/>
                <a:gd name="T63" fmla="*/ 67 h 70"/>
                <a:gd name="T64" fmla="*/ 48 w 71"/>
                <a:gd name="T65" fmla="*/ 62 h 70"/>
                <a:gd name="T66" fmla="*/ 47 w 71"/>
                <a:gd name="T67" fmla="*/ 61 h 70"/>
                <a:gd name="T68" fmla="*/ 49 w 71"/>
                <a:gd name="T69" fmla="*/ 59 h 70"/>
                <a:gd name="T70" fmla="*/ 50 w 71"/>
                <a:gd name="T71" fmla="*/ 57 h 70"/>
                <a:gd name="T72" fmla="*/ 52 w 71"/>
                <a:gd name="T73" fmla="*/ 54 h 70"/>
                <a:gd name="T74" fmla="*/ 51 w 71"/>
                <a:gd name="T75" fmla="*/ 57 h 70"/>
                <a:gd name="T76" fmla="*/ 54 w 71"/>
                <a:gd name="T77" fmla="*/ 54 h 70"/>
                <a:gd name="T78" fmla="*/ 55 w 71"/>
                <a:gd name="T79" fmla="*/ 51 h 70"/>
                <a:gd name="T80" fmla="*/ 55 w 71"/>
                <a:gd name="T81" fmla="*/ 54 h 70"/>
                <a:gd name="T82" fmla="*/ 57 w 71"/>
                <a:gd name="T83" fmla="*/ 53 h 70"/>
                <a:gd name="T84" fmla="*/ 59 w 71"/>
                <a:gd name="T85" fmla="*/ 51 h 70"/>
                <a:gd name="T86" fmla="*/ 62 w 71"/>
                <a:gd name="T87" fmla="*/ 50 h 70"/>
                <a:gd name="T88" fmla="*/ 63 w 71"/>
                <a:gd name="T89" fmla="*/ 49 h 70"/>
                <a:gd name="T90" fmla="*/ 64 w 71"/>
                <a:gd name="T91" fmla="*/ 45 h 70"/>
                <a:gd name="T92" fmla="*/ 64 w 71"/>
                <a:gd name="T93" fmla="*/ 47 h 70"/>
                <a:gd name="T94" fmla="*/ 68 w 71"/>
                <a:gd name="T95" fmla="*/ 46 h 70"/>
                <a:gd name="T96" fmla="*/ 70 w 71"/>
                <a:gd name="T97" fmla="*/ 44 h 70"/>
                <a:gd name="T98" fmla="*/ 70 w 71"/>
                <a:gd name="T99" fmla="*/ 38 h 70"/>
                <a:gd name="T100" fmla="*/ 68 w 71"/>
                <a:gd name="T101" fmla="*/ 32 h 70"/>
                <a:gd name="T102" fmla="*/ 67 w 71"/>
                <a:gd name="T103"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0">
                  <a:moveTo>
                    <a:pt x="67" y="21"/>
                  </a:moveTo>
                  <a:cubicBezTo>
                    <a:pt x="66" y="21"/>
                    <a:pt x="66" y="21"/>
                    <a:pt x="66" y="21"/>
                  </a:cubicBezTo>
                  <a:cubicBezTo>
                    <a:pt x="66" y="21"/>
                    <a:pt x="66" y="21"/>
                    <a:pt x="66" y="21"/>
                  </a:cubicBezTo>
                  <a:cubicBezTo>
                    <a:pt x="66" y="21"/>
                    <a:pt x="65" y="21"/>
                    <a:pt x="65" y="21"/>
                  </a:cubicBezTo>
                  <a:cubicBezTo>
                    <a:pt x="65" y="21"/>
                    <a:pt x="65" y="21"/>
                    <a:pt x="64" y="21"/>
                  </a:cubicBezTo>
                  <a:cubicBezTo>
                    <a:pt x="64" y="20"/>
                    <a:pt x="63" y="20"/>
                    <a:pt x="63" y="20"/>
                  </a:cubicBezTo>
                  <a:cubicBezTo>
                    <a:pt x="63" y="19"/>
                    <a:pt x="62" y="19"/>
                    <a:pt x="62" y="19"/>
                  </a:cubicBezTo>
                  <a:cubicBezTo>
                    <a:pt x="62" y="19"/>
                    <a:pt x="62" y="19"/>
                    <a:pt x="62" y="19"/>
                  </a:cubicBezTo>
                  <a:cubicBezTo>
                    <a:pt x="62" y="19"/>
                    <a:pt x="62" y="19"/>
                    <a:pt x="61" y="19"/>
                  </a:cubicBezTo>
                  <a:cubicBezTo>
                    <a:pt x="61" y="19"/>
                    <a:pt x="60" y="19"/>
                    <a:pt x="60" y="19"/>
                  </a:cubicBezTo>
                  <a:cubicBezTo>
                    <a:pt x="59" y="19"/>
                    <a:pt x="60" y="20"/>
                    <a:pt x="59" y="20"/>
                  </a:cubicBezTo>
                  <a:cubicBezTo>
                    <a:pt x="58" y="20"/>
                    <a:pt x="58" y="20"/>
                    <a:pt x="58" y="20"/>
                  </a:cubicBezTo>
                  <a:cubicBezTo>
                    <a:pt x="57" y="20"/>
                    <a:pt x="57" y="20"/>
                    <a:pt x="57" y="20"/>
                  </a:cubicBezTo>
                  <a:cubicBezTo>
                    <a:pt x="56" y="20"/>
                    <a:pt x="56" y="20"/>
                    <a:pt x="56" y="20"/>
                  </a:cubicBezTo>
                  <a:cubicBezTo>
                    <a:pt x="56" y="20"/>
                    <a:pt x="56" y="20"/>
                    <a:pt x="56" y="20"/>
                  </a:cubicBezTo>
                  <a:cubicBezTo>
                    <a:pt x="56" y="20"/>
                    <a:pt x="56" y="20"/>
                    <a:pt x="56" y="20"/>
                  </a:cubicBezTo>
                  <a:cubicBezTo>
                    <a:pt x="55" y="20"/>
                    <a:pt x="55" y="20"/>
                    <a:pt x="55" y="20"/>
                  </a:cubicBezTo>
                  <a:cubicBezTo>
                    <a:pt x="55" y="19"/>
                    <a:pt x="55" y="19"/>
                    <a:pt x="55" y="19"/>
                  </a:cubicBezTo>
                  <a:cubicBezTo>
                    <a:pt x="55" y="19"/>
                    <a:pt x="55" y="19"/>
                    <a:pt x="55" y="19"/>
                  </a:cubicBezTo>
                  <a:cubicBezTo>
                    <a:pt x="54" y="19"/>
                    <a:pt x="54" y="19"/>
                    <a:pt x="54" y="19"/>
                  </a:cubicBezTo>
                  <a:cubicBezTo>
                    <a:pt x="53" y="19"/>
                    <a:pt x="53" y="18"/>
                    <a:pt x="53" y="19"/>
                  </a:cubicBezTo>
                  <a:cubicBezTo>
                    <a:pt x="53" y="19"/>
                    <a:pt x="53" y="19"/>
                    <a:pt x="53" y="19"/>
                  </a:cubicBezTo>
                  <a:cubicBezTo>
                    <a:pt x="53" y="19"/>
                    <a:pt x="53" y="19"/>
                    <a:pt x="53" y="19"/>
                  </a:cubicBezTo>
                  <a:cubicBezTo>
                    <a:pt x="53" y="20"/>
                    <a:pt x="52" y="20"/>
                    <a:pt x="52" y="20"/>
                  </a:cubicBezTo>
                  <a:cubicBezTo>
                    <a:pt x="52" y="20"/>
                    <a:pt x="52" y="20"/>
                    <a:pt x="52" y="20"/>
                  </a:cubicBezTo>
                  <a:cubicBezTo>
                    <a:pt x="52" y="19"/>
                    <a:pt x="52" y="19"/>
                    <a:pt x="51" y="19"/>
                  </a:cubicBezTo>
                  <a:cubicBezTo>
                    <a:pt x="51" y="19"/>
                    <a:pt x="51" y="19"/>
                    <a:pt x="51" y="20"/>
                  </a:cubicBezTo>
                  <a:cubicBezTo>
                    <a:pt x="51" y="20"/>
                    <a:pt x="50" y="20"/>
                    <a:pt x="50" y="19"/>
                  </a:cubicBezTo>
                  <a:cubicBezTo>
                    <a:pt x="50" y="19"/>
                    <a:pt x="50" y="19"/>
                    <a:pt x="50" y="19"/>
                  </a:cubicBezTo>
                  <a:cubicBezTo>
                    <a:pt x="50" y="19"/>
                    <a:pt x="50" y="19"/>
                    <a:pt x="50" y="19"/>
                  </a:cubicBezTo>
                  <a:cubicBezTo>
                    <a:pt x="49" y="19"/>
                    <a:pt x="49" y="19"/>
                    <a:pt x="49" y="19"/>
                  </a:cubicBezTo>
                  <a:cubicBezTo>
                    <a:pt x="49" y="19"/>
                    <a:pt x="49" y="20"/>
                    <a:pt x="48" y="20"/>
                  </a:cubicBezTo>
                  <a:cubicBezTo>
                    <a:pt x="48" y="20"/>
                    <a:pt x="47" y="19"/>
                    <a:pt x="47" y="19"/>
                  </a:cubicBezTo>
                  <a:cubicBezTo>
                    <a:pt x="47" y="19"/>
                    <a:pt x="47" y="19"/>
                    <a:pt x="47" y="18"/>
                  </a:cubicBezTo>
                  <a:cubicBezTo>
                    <a:pt x="47" y="18"/>
                    <a:pt x="47" y="18"/>
                    <a:pt x="47" y="18"/>
                  </a:cubicBezTo>
                  <a:cubicBezTo>
                    <a:pt x="46" y="17"/>
                    <a:pt x="46" y="17"/>
                    <a:pt x="46" y="17"/>
                  </a:cubicBezTo>
                  <a:cubicBezTo>
                    <a:pt x="45" y="18"/>
                    <a:pt x="45" y="18"/>
                    <a:pt x="45" y="18"/>
                  </a:cubicBezTo>
                  <a:cubicBezTo>
                    <a:pt x="45" y="18"/>
                    <a:pt x="45" y="19"/>
                    <a:pt x="45" y="19"/>
                  </a:cubicBezTo>
                  <a:cubicBezTo>
                    <a:pt x="45" y="19"/>
                    <a:pt x="45" y="19"/>
                    <a:pt x="45" y="18"/>
                  </a:cubicBezTo>
                  <a:cubicBezTo>
                    <a:pt x="45" y="18"/>
                    <a:pt x="45" y="18"/>
                    <a:pt x="45" y="18"/>
                  </a:cubicBezTo>
                  <a:cubicBezTo>
                    <a:pt x="44" y="18"/>
                    <a:pt x="44" y="18"/>
                    <a:pt x="43" y="17"/>
                  </a:cubicBezTo>
                  <a:cubicBezTo>
                    <a:pt x="43" y="17"/>
                    <a:pt x="43" y="17"/>
                    <a:pt x="43" y="17"/>
                  </a:cubicBezTo>
                  <a:cubicBezTo>
                    <a:pt x="43" y="17"/>
                    <a:pt x="43" y="17"/>
                    <a:pt x="43" y="17"/>
                  </a:cubicBezTo>
                  <a:cubicBezTo>
                    <a:pt x="43" y="17"/>
                    <a:pt x="43" y="17"/>
                    <a:pt x="43" y="17"/>
                  </a:cubicBezTo>
                  <a:cubicBezTo>
                    <a:pt x="42" y="17"/>
                    <a:pt x="42" y="17"/>
                    <a:pt x="42" y="17"/>
                  </a:cubicBezTo>
                  <a:cubicBezTo>
                    <a:pt x="42" y="17"/>
                    <a:pt x="42" y="17"/>
                    <a:pt x="42" y="17"/>
                  </a:cubicBezTo>
                  <a:cubicBezTo>
                    <a:pt x="42" y="17"/>
                    <a:pt x="42" y="17"/>
                    <a:pt x="42" y="17"/>
                  </a:cubicBezTo>
                  <a:cubicBezTo>
                    <a:pt x="41" y="17"/>
                    <a:pt x="41" y="16"/>
                    <a:pt x="40" y="16"/>
                  </a:cubicBezTo>
                  <a:cubicBezTo>
                    <a:pt x="40" y="16"/>
                    <a:pt x="40" y="15"/>
                    <a:pt x="40" y="15"/>
                  </a:cubicBezTo>
                  <a:cubicBezTo>
                    <a:pt x="40" y="15"/>
                    <a:pt x="39" y="15"/>
                    <a:pt x="39" y="15"/>
                  </a:cubicBezTo>
                  <a:cubicBezTo>
                    <a:pt x="39" y="15"/>
                    <a:pt x="39" y="15"/>
                    <a:pt x="39" y="15"/>
                  </a:cubicBezTo>
                  <a:cubicBezTo>
                    <a:pt x="38" y="15"/>
                    <a:pt x="37" y="15"/>
                    <a:pt x="37" y="14"/>
                  </a:cubicBezTo>
                  <a:cubicBezTo>
                    <a:pt x="37" y="14"/>
                    <a:pt x="37" y="14"/>
                    <a:pt x="36" y="14"/>
                  </a:cubicBezTo>
                  <a:cubicBezTo>
                    <a:pt x="36" y="14"/>
                    <a:pt x="36" y="14"/>
                    <a:pt x="36" y="14"/>
                  </a:cubicBezTo>
                  <a:cubicBezTo>
                    <a:pt x="36" y="2"/>
                    <a:pt x="36" y="2"/>
                    <a:pt x="36" y="2"/>
                  </a:cubicBezTo>
                  <a:cubicBezTo>
                    <a:pt x="21" y="0"/>
                    <a:pt x="21" y="0"/>
                    <a:pt x="21" y="0"/>
                  </a:cubicBezTo>
                  <a:cubicBezTo>
                    <a:pt x="19" y="29"/>
                    <a:pt x="19" y="29"/>
                    <a:pt x="19" y="29"/>
                  </a:cubicBezTo>
                  <a:cubicBezTo>
                    <a:pt x="0" y="27"/>
                    <a:pt x="0" y="27"/>
                    <a:pt x="0" y="27"/>
                  </a:cubicBezTo>
                  <a:cubicBezTo>
                    <a:pt x="0" y="28"/>
                    <a:pt x="0" y="28"/>
                    <a:pt x="0" y="28"/>
                  </a:cubicBezTo>
                  <a:cubicBezTo>
                    <a:pt x="0" y="28"/>
                    <a:pt x="0" y="28"/>
                    <a:pt x="0" y="28"/>
                  </a:cubicBezTo>
                  <a:cubicBezTo>
                    <a:pt x="0" y="28"/>
                    <a:pt x="1" y="29"/>
                    <a:pt x="1" y="29"/>
                  </a:cubicBezTo>
                  <a:cubicBezTo>
                    <a:pt x="1" y="29"/>
                    <a:pt x="1" y="29"/>
                    <a:pt x="1" y="29"/>
                  </a:cubicBezTo>
                  <a:cubicBezTo>
                    <a:pt x="1" y="30"/>
                    <a:pt x="1" y="30"/>
                    <a:pt x="1" y="30"/>
                  </a:cubicBezTo>
                  <a:cubicBezTo>
                    <a:pt x="1" y="30"/>
                    <a:pt x="2" y="31"/>
                    <a:pt x="2" y="31"/>
                  </a:cubicBezTo>
                  <a:cubicBezTo>
                    <a:pt x="2" y="31"/>
                    <a:pt x="3" y="32"/>
                    <a:pt x="4" y="32"/>
                  </a:cubicBezTo>
                  <a:cubicBezTo>
                    <a:pt x="4" y="33"/>
                    <a:pt x="4" y="33"/>
                    <a:pt x="4" y="34"/>
                  </a:cubicBezTo>
                  <a:cubicBezTo>
                    <a:pt x="5" y="34"/>
                    <a:pt x="5" y="35"/>
                    <a:pt x="6" y="35"/>
                  </a:cubicBezTo>
                  <a:cubicBezTo>
                    <a:pt x="6" y="35"/>
                    <a:pt x="6" y="35"/>
                    <a:pt x="6" y="35"/>
                  </a:cubicBezTo>
                  <a:cubicBezTo>
                    <a:pt x="6" y="35"/>
                    <a:pt x="6" y="35"/>
                    <a:pt x="6" y="35"/>
                  </a:cubicBezTo>
                  <a:cubicBezTo>
                    <a:pt x="6" y="36"/>
                    <a:pt x="6" y="36"/>
                    <a:pt x="7" y="36"/>
                  </a:cubicBezTo>
                  <a:cubicBezTo>
                    <a:pt x="7" y="36"/>
                    <a:pt x="8" y="37"/>
                    <a:pt x="8" y="37"/>
                  </a:cubicBezTo>
                  <a:cubicBezTo>
                    <a:pt x="8" y="38"/>
                    <a:pt x="8" y="40"/>
                    <a:pt x="9" y="40"/>
                  </a:cubicBezTo>
                  <a:cubicBezTo>
                    <a:pt x="9" y="41"/>
                    <a:pt x="9" y="42"/>
                    <a:pt x="9" y="42"/>
                  </a:cubicBezTo>
                  <a:cubicBezTo>
                    <a:pt x="9" y="43"/>
                    <a:pt x="9" y="43"/>
                    <a:pt x="10" y="43"/>
                  </a:cubicBezTo>
                  <a:cubicBezTo>
                    <a:pt x="10" y="43"/>
                    <a:pt x="10" y="44"/>
                    <a:pt x="10" y="44"/>
                  </a:cubicBezTo>
                  <a:cubicBezTo>
                    <a:pt x="11" y="45"/>
                    <a:pt x="12" y="46"/>
                    <a:pt x="12" y="46"/>
                  </a:cubicBezTo>
                  <a:cubicBezTo>
                    <a:pt x="13" y="46"/>
                    <a:pt x="13" y="46"/>
                    <a:pt x="13" y="46"/>
                  </a:cubicBezTo>
                  <a:cubicBezTo>
                    <a:pt x="13" y="46"/>
                    <a:pt x="13" y="46"/>
                    <a:pt x="14" y="46"/>
                  </a:cubicBezTo>
                  <a:cubicBezTo>
                    <a:pt x="14" y="46"/>
                    <a:pt x="14" y="47"/>
                    <a:pt x="14" y="47"/>
                  </a:cubicBezTo>
                  <a:cubicBezTo>
                    <a:pt x="15" y="47"/>
                    <a:pt x="15" y="47"/>
                    <a:pt x="15" y="47"/>
                  </a:cubicBezTo>
                  <a:cubicBezTo>
                    <a:pt x="15" y="48"/>
                    <a:pt x="16" y="49"/>
                    <a:pt x="17" y="48"/>
                  </a:cubicBezTo>
                  <a:cubicBezTo>
                    <a:pt x="17" y="48"/>
                    <a:pt x="17" y="47"/>
                    <a:pt x="18" y="47"/>
                  </a:cubicBezTo>
                  <a:cubicBezTo>
                    <a:pt x="18" y="47"/>
                    <a:pt x="19" y="46"/>
                    <a:pt x="19" y="45"/>
                  </a:cubicBezTo>
                  <a:cubicBezTo>
                    <a:pt x="19" y="45"/>
                    <a:pt x="19" y="44"/>
                    <a:pt x="19" y="44"/>
                  </a:cubicBezTo>
                  <a:cubicBezTo>
                    <a:pt x="20" y="44"/>
                    <a:pt x="20" y="43"/>
                    <a:pt x="20" y="43"/>
                  </a:cubicBezTo>
                  <a:cubicBezTo>
                    <a:pt x="20" y="43"/>
                    <a:pt x="21" y="43"/>
                    <a:pt x="21" y="43"/>
                  </a:cubicBezTo>
                  <a:cubicBezTo>
                    <a:pt x="22" y="43"/>
                    <a:pt x="22" y="43"/>
                    <a:pt x="22" y="43"/>
                  </a:cubicBezTo>
                  <a:cubicBezTo>
                    <a:pt x="22" y="43"/>
                    <a:pt x="23" y="43"/>
                    <a:pt x="23" y="44"/>
                  </a:cubicBezTo>
                  <a:cubicBezTo>
                    <a:pt x="24" y="44"/>
                    <a:pt x="24" y="44"/>
                    <a:pt x="24" y="44"/>
                  </a:cubicBezTo>
                  <a:cubicBezTo>
                    <a:pt x="24" y="44"/>
                    <a:pt x="25" y="44"/>
                    <a:pt x="25" y="44"/>
                  </a:cubicBezTo>
                  <a:cubicBezTo>
                    <a:pt x="25" y="44"/>
                    <a:pt x="26" y="44"/>
                    <a:pt x="26" y="44"/>
                  </a:cubicBezTo>
                  <a:cubicBezTo>
                    <a:pt x="26" y="44"/>
                    <a:pt x="26" y="44"/>
                    <a:pt x="27" y="45"/>
                  </a:cubicBezTo>
                  <a:cubicBezTo>
                    <a:pt x="27" y="45"/>
                    <a:pt x="28" y="45"/>
                    <a:pt x="28" y="45"/>
                  </a:cubicBezTo>
                  <a:cubicBezTo>
                    <a:pt x="28" y="45"/>
                    <a:pt x="29" y="45"/>
                    <a:pt x="29" y="46"/>
                  </a:cubicBezTo>
                  <a:cubicBezTo>
                    <a:pt x="29" y="46"/>
                    <a:pt x="30" y="47"/>
                    <a:pt x="30" y="47"/>
                  </a:cubicBezTo>
                  <a:cubicBezTo>
                    <a:pt x="31" y="48"/>
                    <a:pt x="31" y="48"/>
                    <a:pt x="30" y="48"/>
                  </a:cubicBezTo>
                  <a:cubicBezTo>
                    <a:pt x="30" y="48"/>
                    <a:pt x="32" y="49"/>
                    <a:pt x="32" y="50"/>
                  </a:cubicBezTo>
                  <a:cubicBezTo>
                    <a:pt x="32" y="50"/>
                    <a:pt x="32" y="50"/>
                    <a:pt x="32" y="51"/>
                  </a:cubicBezTo>
                  <a:cubicBezTo>
                    <a:pt x="32" y="51"/>
                    <a:pt x="33" y="52"/>
                    <a:pt x="33" y="53"/>
                  </a:cubicBezTo>
                  <a:cubicBezTo>
                    <a:pt x="33" y="53"/>
                    <a:pt x="33" y="53"/>
                    <a:pt x="34" y="54"/>
                  </a:cubicBezTo>
                  <a:cubicBezTo>
                    <a:pt x="34" y="54"/>
                    <a:pt x="34" y="54"/>
                    <a:pt x="34" y="54"/>
                  </a:cubicBezTo>
                  <a:cubicBezTo>
                    <a:pt x="34" y="54"/>
                    <a:pt x="35" y="56"/>
                    <a:pt x="35" y="56"/>
                  </a:cubicBezTo>
                  <a:cubicBezTo>
                    <a:pt x="35" y="56"/>
                    <a:pt x="35" y="57"/>
                    <a:pt x="36" y="57"/>
                  </a:cubicBezTo>
                  <a:cubicBezTo>
                    <a:pt x="36" y="58"/>
                    <a:pt x="37" y="58"/>
                    <a:pt x="37" y="59"/>
                  </a:cubicBezTo>
                  <a:cubicBezTo>
                    <a:pt x="37" y="60"/>
                    <a:pt x="37" y="60"/>
                    <a:pt x="37" y="61"/>
                  </a:cubicBezTo>
                  <a:cubicBezTo>
                    <a:pt x="38" y="61"/>
                    <a:pt x="38" y="62"/>
                    <a:pt x="38" y="62"/>
                  </a:cubicBezTo>
                  <a:cubicBezTo>
                    <a:pt x="38" y="63"/>
                    <a:pt x="38" y="63"/>
                    <a:pt x="38" y="63"/>
                  </a:cubicBezTo>
                  <a:cubicBezTo>
                    <a:pt x="38" y="63"/>
                    <a:pt x="38" y="64"/>
                    <a:pt x="39" y="64"/>
                  </a:cubicBezTo>
                  <a:cubicBezTo>
                    <a:pt x="39" y="64"/>
                    <a:pt x="40" y="64"/>
                    <a:pt x="40" y="65"/>
                  </a:cubicBezTo>
                  <a:cubicBezTo>
                    <a:pt x="40" y="66"/>
                    <a:pt x="40" y="66"/>
                    <a:pt x="41" y="67"/>
                  </a:cubicBezTo>
                  <a:cubicBezTo>
                    <a:pt x="41" y="67"/>
                    <a:pt x="42" y="67"/>
                    <a:pt x="42" y="67"/>
                  </a:cubicBezTo>
                  <a:cubicBezTo>
                    <a:pt x="42" y="68"/>
                    <a:pt x="42" y="68"/>
                    <a:pt x="42" y="68"/>
                  </a:cubicBezTo>
                  <a:cubicBezTo>
                    <a:pt x="42" y="67"/>
                    <a:pt x="43" y="68"/>
                    <a:pt x="43" y="68"/>
                  </a:cubicBezTo>
                  <a:cubicBezTo>
                    <a:pt x="43" y="68"/>
                    <a:pt x="43" y="68"/>
                    <a:pt x="44" y="68"/>
                  </a:cubicBezTo>
                  <a:cubicBezTo>
                    <a:pt x="44" y="68"/>
                    <a:pt x="47" y="68"/>
                    <a:pt x="47" y="68"/>
                  </a:cubicBezTo>
                  <a:cubicBezTo>
                    <a:pt x="47" y="68"/>
                    <a:pt x="48" y="68"/>
                    <a:pt x="48" y="69"/>
                  </a:cubicBezTo>
                  <a:cubicBezTo>
                    <a:pt x="48" y="69"/>
                    <a:pt x="49" y="70"/>
                    <a:pt x="49" y="70"/>
                  </a:cubicBezTo>
                  <a:cubicBezTo>
                    <a:pt x="50" y="69"/>
                    <a:pt x="50" y="69"/>
                    <a:pt x="50" y="69"/>
                  </a:cubicBezTo>
                  <a:cubicBezTo>
                    <a:pt x="50" y="68"/>
                    <a:pt x="50" y="68"/>
                    <a:pt x="50" y="68"/>
                  </a:cubicBezTo>
                  <a:cubicBezTo>
                    <a:pt x="50" y="68"/>
                    <a:pt x="50" y="67"/>
                    <a:pt x="50" y="67"/>
                  </a:cubicBezTo>
                  <a:cubicBezTo>
                    <a:pt x="50" y="66"/>
                    <a:pt x="50" y="66"/>
                    <a:pt x="50" y="65"/>
                  </a:cubicBezTo>
                  <a:cubicBezTo>
                    <a:pt x="50" y="65"/>
                    <a:pt x="49" y="64"/>
                    <a:pt x="50" y="62"/>
                  </a:cubicBezTo>
                  <a:cubicBezTo>
                    <a:pt x="50" y="61"/>
                    <a:pt x="50" y="60"/>
                    <a:pt x="50" y="60"/>
                  </a:cubicBezTo>
                  <a:cubicBezTo>
                    <a:pt x="51" y="59"/>
                    <a:pt x="50" y="59"/>
                    <a:pt x="50" y="59"/>
                  </a:cubicBezTo>
                  <a:cubicBezTo>
                    <a:pt x="49" y="60"/>
                    <a:pt x="49" y="61"/>
                    <a:pt x="49" y="62"/>
                  </a:cubicBezTo>
                  <a:cubicBezTo>
                    <a:pt x="49" y="64"/>
                    <a:pt x="49" y="64"/>
                    <a:pt x="49" y="65"/>
                  </a:cubicBezTo>
                  <a:cubicBezTo>
                    <a:pt x="49" y="66"/>
                    <a:pt x="50" y="67"/>
                    <a:pt x="50" y="67"/>
                  </a:cubicBezTo>
                  <a:cubicBezTo>
                    <a:pt x="50" y="67"/>
                    <a:pt x="50" y="67"/>
                    <a:pt x="50" y="67"/>
                  </a:cubicBezTo>
                  <a:cubicBezTo>
                    <a:pt x="50" y="67"/>
                    <a:pt x="49" y="66"/>
                    <a:pt x="49" y="66"/>
                  </a:cubicBezTo>
                  <a:cubicBezTo>
                    <a:pt x="49" y="66"/>
                    <a:pt x="49" y="66"/>
                    <a:pt x="49" y="65"/>
                  </a:cubicBezTo>
                  <a:cubicBezTo>
                    <a:pt x="49" y="65"/>
                    <a:pt x="49" y="64"/>
                    <a:pt x="49" y="64"/>
                  </a:cubicBezTo>
                  <a:cubicBezTo>
                    <a:pt x="48" y="63"/>
                    <a:pt x="48" y="63"/>
                    <a:pt x="48" y="62"/>
                  </a:cubicBezTo>
                  <a:cubicBezTo>
                    <a:pt x="48" y="62"/>
                    <a:pt x="48" y="61"/>
                    <a:pt x="47" y="61"/>
                  </a:cubicBezTo>
                  <a:cubicBezTo>
                    <a:pt x="47" y="61"/>
                    <a:pt x="47" y="61"/>
                    <a:pt x="47" y="60"/>
                  </a:cubicBezTo>
                  <a:cubicBezTo>
                    <a:pt x="47" y="60"/>
                    <a:pt x="47" y="60"/>
                    <a:pt x="47" y="60"/>
                  </a:cubicBezTo>
                  <a:cubicBezTo>
                    <a:pt x="47" y="61"/>
                    <a:pt x="47" y="61"/>
                    <a:pt x="47" y="61"/>
                  </a:cubicBezTo>
                  <a:cubicBezTo>
                    <a:pt x="48" y="61"/>
                    <a:pt x="48" y="59"/>
                    <a:pt x="48" y="59"/>
                  </a:cubicBezTo>
                  <a:cubicBezTo>
                    <a:pt x="48" y="61"/>
                    <a:pt x="48" y="61"/>
                    <a:pt x="48" y="61"/>
                  </a:cubicBezTo>
                  <a:cubicBezTo>
                    <a:pt x="48" y="61"/>
                    <a:pt x="49" y="62"/>
                    <a:pt x="49" y="61"/>
                  </a:cubicBezTo>
                  <a:cubicBezTo>
                    <a:pt x="49" y="61"/>
                    <a:pt x="49" y="60"/>
                    <a:pt x="49" y="59"/>
                  </a:cubicBezTo>
                  <a:cubicBezTo>
                    <a:pt x="50" y="58"/>
                    <a:pt x="50" y="57"/>
                    <a:pt x="49" y="57"/>
                  </a:cubicBezTo>
                  <a:cubicBezTo>
                    <a:pt x="48" y="57"/>
                    <a:pt x="48" y="57"/>
                    <a:pt x="48" y="57"/>
                  </a:cubicBezTo>
                  <a:cubicBezTo>
                    <a:pt x="48" y="57"/>
                    <a:pt x="48" y="57"/>
                    <a:pt x="49" y="57"/>
                  </a:cubicBezTo>
                  <a:cubicBezTo>
                    <a:pt x="49" y="57"/>
                    <a:pt x="50" y="57"/>
                    <a:pt x="50" y="57"/>
                  </a:cubicBezTo>
                  <a:cubicBezTo>
                    <a:pt x="50" y="57"/>
                    <a:pt x="50" y="57"/>
                    <a:pt x="50" y="57"/>
                  </a:cubicBezTo>
                  <a:cubicBezTo>
                    <a:pt x="51" y="57"/>
                    <a:pt x="51" y="57"/>
                    <a:pt x="51" y="55"/>
                  </a:cubicBezTo>
                  <a:cubicBezTo>
                    <a:pt x="51" y="55"/>
                    <a:pt x="51" y="55"/>
                    <a:pt x="52" y="55"/>
                  </a:cubicBezTo>
                  <a:cubicBezTo>
                    <a:pt x="52" y="55"/>
                    <a:pt x="52" y="55"/>
                    <a:pt x="52" y="54"/>
                  </a:cubicBezTo>
                  <a:cubicBezTo>
                    <a:pt x="53" y="54"/>
                    <a:pt x="53" y="53"/>
                    <a:pt x="53" y="54"/>
                  </a:cubicBezTo>
                  <a:cubicBezTo>
                    <a:pt x="53" y="54"/>
                    <a:pt x="53" y="54"/>
                    <a:pt x="53" y="54"/>
                  </a:cubicBezTo>
                  <a:cubicBezTo>
                    <a:pt x="53" y="54"/>
                    <a:pt x="52" y="55"/>
                    <a:pt x="52" y="56"/>
                  </a:cubicBezTo>
                  <a:cubicBezTo>
                    <a:pt x="52" y="56"/>
                    <a:pt x="51" y="56"/>
                    <a:pt x="51" y="57"/>
                  </a:cubicBezTo>
                  <a:cubicBezTo>
                    <a:pt x="51" y="57"/>
                    <a:pt x="51" y="57"/>
                    <a:pt x="52" y="57"/>
                  </a:cubicBezTo>
                  <a:cubicBezTo>
                    <a:pt x="52" y="57"/>
                    <a:pt x="52" y="56"/>
                    <a:pt x="52" y="56"/>
                  </a:cubicBezTo>
                  <a:cubicBezTo>
                    <a:pt x="53" y="55"/>
                    <a:pt x="54" y="55"/>
                    <a:pt x="54" y="54"/>
                  </a:cubicBezTo>
                  <a:cubicBezTo>
                    <a:pt x="54" y="54"/>
                    <a:pt x="54" y="54"/>
                    <a:pt x="54" y="54"/>
                  </a:cubicBezTo>
                  <a:cubicBezTo>
                    <a:pt x="54" y="54"/>
                    <a:pt x="54" y="54"/>
                    <a:pt x="54" y="53"/>
                  </a:cubicBezTo>
                  <a:cubicBezTo>
                    <a:pt x="54" y="53"/>
                    <a:pt x="53" y="52"/>
                    <a:pt x="53" y="52"/>
                  </a:cubicBezTo>
                  <a:cubicBezTo>
                    <a:pt x="54" y="51"/>
                    <a:pt x="54" y="52"/>
                    <a:pt x="54" y="52"/>
                  </a:cubicBezTo>
                  <a:cubicBezTo>
                    <a:pt x="55" y="52"/>
                    <a:pt x="54" y="51"/>
                    <a:pt x="55" y="51"/>
                  </a:cubicBezTo>
                  <a:cubicBezTo>
                    <a:pt x="55" y="52"/>
                    <a:pt x="55" y="52"/>
                    <a:pt x="55" y="52"/>
                  </a:cubicBezTo>
                  <a:cubicBezTo>
                    <a:pt x="55" y="52"/>
                    <a:pt x="56" y="51"/>
                    <a:pt x="56" y="51"/>
                  </a:cubicBezTo>
                  <a:cubicBezTo>
                    <a:pt x="56" y="52"/>
                    <a:pt x="55" y="52"/>
                    <a:pt x="55" y="52"/>
                  </a:cubicBezTo>
                  <a:cubicBezTo>
                    <a:pt x="55" y="53"/>
                    <a:pt x="54" y="53"/>
                    <a:pt x="55" y="54"/>
                  </a:cubicBezTo>
                  <a:cubicBezTo>
                    <a:pt x="55" y="54"/>
                    <a:pt x="55" y="54"/>
                    <a:pt x="55" y="54"/>
                  </a:cubicBezTo>
                  <a:cubicBezTo>
                    <a:pt x="55" y="54"/>
                    <a:pt x="58" y="52"/>
                    <a:pt x="58" y="52"/>
                  </a:cubicBezTo>
                  <a:cubicBezTo>
                    <a:pt x="58" y="52"/>
                    <a:pt x="58" y="52"/>
                    <a:pt x="57" y="52"/>
                  </a:cubicBezTo>
                  <a:cubicBezTo>
                    <a:pt x="57" y="52"/>
                    <a:pt x="57" y="53"/>
                    <a:pt x="57" y="53"/>
                  </a:cubicBezTo>
                  <a:cubicBezTo>
                    <a:pt x="57" y="53"/>
                    <a:pt x="56" y="53"/>
                    <a:pt x="56" y="52"/>
                  </a:cubicBezTo>
                  <a:cubicBezTo>
                    <a:pt x="56" y="52"/>
                    <a:pt x="57" y="52"/>
                    <a:pt x="58" y="52"/>
                  </a:cubicBezTo>
                  <a:cubicBezTo>
                    <a:pt x="58" y="52"/>
                    <a:pt x="58" y="52"/>
                    <a:pt x="58" y="52"/>
                  </a:cubicBezTo>
                  <a:cubicBezTo>
                    <a:pt x="58" y="52"/>
                    <a:pt x="59" y="52"/>
                    <a:pt x="59" y="51"/>
                  </a:cubicBezTo>
                  <a:cubicBezTo>
                    <a:pt x="59" y="51"/>
                    <a:pt x="59" y="51"/>
                    <a:pt x="60" y="51"/>
                  </a:cubicBezTo>
                  <a:cubicBezTo>
                    <a:pt x="60" y="51"/>
                    <a:pt x="60" y="51"/>
                    <a:pt x="60" y="51"/>
                  </a:cubicBezTo>
                  <a:cubicBezTo>
                    <a:pt x="61" y="51"/>
                    <a:pt x="61" y="51"/>
                    <a:pt x="61" y="51"/>
                  </a:cubicBezTo>
                  <a:cubicBezTo>
                    <a:pt x="61" y="51"/>
                    <a:pt x="62" y="50"/>
                    <a:pt x="62" y="50"/>
                  </a:cubicBezTo>
                  <a:cubicBezTo>
                    <a:pt x="62" y="50"/>
                    <a:pt x="63" y="50"/>
                    <a:pt x="63" y="49"/>
                  </a:cubicBezTo>
                  <a:cubicBezTo>
                    <a:pt x="63" y="49"/>
                    <a:pt x="63" y="50"/>
                    <a:pt x="64" y="50"/>
                  </a:cubicBezTo>
                  <a:cubicBezTo>
                    <a:pt x="64" y="49"/>
                    <a:pt x="64" y="49"/>
                    <a:pt x="64" y="48"/>
                  </a:cubicBezTo>
                  <a:cubicBezTo>
                    <a:pt x="64" y="48"/>
                    <a:pt x="63" y="49"/>
                    <a:pt x="63" y="49"/>
                  </a:cubicBezTo>
                  <a:cubicBezTo>
                    <a:pt x="63" y="49"/>
                    <a:pt x="63" y="49"/>
                    <a:pt x="63" y="48"/>
                  </a:cubicBezTo>
                  <a:cubicBezTo>
                    <a:pt x="63" y="48"/>
                    <a:pt x="63" y="47"/>
                    <a:pt x="63" y="46"/>
                  </a:cubicBezTo>
                  <a:cubicBezTo>
                    <a:pt x="62" y="46"/>
                    <a:pt x="63" y="46"/>
                    <a:pt x="63" y="46"/>
                  </a:cubicBezTo>
                  <a:cubicBezTo>
                    <a:pt x="63" y="46"/>
                    <a:pt x="64" y="45"/>
                    <a:pt x="64" y="45"/>
                  </a:cubicBezTo>
                  <a:cubicBezTo>
                    <a:pt x="64" y="45"/>
                    <a:pt x="65" y="45"/>
                    <a:pt x="65" y="45"/>
                  </a:cubicBezTo>
                  <a:cubicBezTo>
                    <a:pt x="64" y="46"/>
                    <a:pt x="64" y="46"/>
                    <a:pt x="64" y="47"/>
                  </a:cubicBezTo>
                  <a:cubicBezTo>
                    <a:pt x="65" y="47"/>
                    <a:pt x="65" y="47"/>
                    <a:pt x="65" y="47"/>
                  </a:cubicBezTo>
                  <a:cubicBezTo>
                    <a:pt x="65" y="47"/>
                    <a:pt x="65" y="47"/>
                    <a:pt x="64" y="47"/>
                  </a:cubicBezTo>
                  <a:cubicBezTo>
                    <a:pt x="64" y="47"/>
                    <a:pt x="64" y="48"/>
                    <a:pt x="64" y="48"/>
                  </a:cubicBezTo>
                  <a:cubicBezTo>
                    <a:pt x="65" y="48"/>
                    <a:pt x="66" y="47"/>
                    <a:pt x="66" y="47"/>
                  </a:cubicBezTo>
                  <a:cubicBezTo>
                    <a:pt x="66" y="47"/>
                    <a:pt x="66" y="46"/>
                    <a:pt x="67" y="46"/>
                  </a:cubicBezTo>
                  <a:cubicBezTo>
                    <a:pt x="67" y="46"/>
                    <a:pt x="68" y="46"/>
                    <a:pt x="68" y="46"/>
                  </a:cubicBezTo>
                  <a:cubicBezTo>
                    <a:pt x="69" y="46"/>
                    <a:pt x="69" y="46"/>
                    <a:pt x="69" y="46"/>
                  </a:cubicBezTo>
                  <a:cubicBezTo>
                    <a:pt x="69" y="45"/>
                    <a:pt x="69" y="45"/>
                    <a:pt x="70" y="44"/>
                  </a:cubicBezTo>
                  <a:cubicBezTo>
                    <a:pt x="70" y="44"/>
                    <a:pt x="70" y="44"/>
                    <a:pt x="70" y="44"/>
                  </a:cubicBezTo>
                  <a:cubicBezTo>
                    <a:pt x="70" y="44"/>
                    <a:pt x="70" y="44"/>
                    <a:pt x="70" y="44"/>
                  </a:cubicBezTo>
                  <a:cubicBezTo>
                    <a:pt x="70" y="44"/>
                    <a:pt x="70" y="44"/>
                    <a:pt x="70" y="44"/>
                  </a:cubicBezTo>
                  <a:cubicBezTo>
                    <a:pt x="70" y="44"/>
                    <a:pt x="70" y="44"/>
                    <a:pt x="70" y="43"/>
                  </a:cubicBezTo>
                  <a:cubicBezTo>
                    <a:pt x="70" y="43"/>
                    <a:pt x="70" y="42"/>
                    <a:pt x="70" y="41"/>
                  </a:cubicBezTo>
                  <a:cubicBezTo>
                    <a:pt x="70" y="40"/>
                    <a:pt x="70" y="39"/>
                    <a:pt x="70" y="38"/>
                  </a:cubicBezTo>
                  <a:cubicBezTo>
                    <a:pt x="71" y="37"/>
                    <a:pt x="70" y="37"/>
                    <a:pt x="70" y="37"/>
                  </a:cubicBezTo>
                  <a:cubicBezTo>
                    <a:pt x="69" y="36"/>
                    <a:pt x="69" y="36"/>
                    <a:pt x="69" y="35"/>
                  </a:cubicBezTo>
                  <a:cubicBezTo>
                    <a:pt x="69" y="34"/>
                    <a:pt x="69" y="33"/>
                    <a:pt x="69" y="33"/>
                  </a:cubicBezTo>
                  <a:cubicBezTo>
                    <a:pt x="69" y="33"/>
                    <a:pt x="68" y="33"/>
                    <a:pt x="68" y="32"/>
                  </a:cubicBezTo>
                  <a:cubicBezTo>
                    <a:pt x="68" y="31"/>
                    <a:pt x="67" y="30"/>
                    <a:pt x="67" y="30"/>
                  </a:cubicBezTo>
                  <a:cubicBezTo>
                    <a:pt x="68" y="25"/>
                    <a:pt x="68" y="25"/>
                    <a:pt x="68" y="25"/>
                  </a:cubicBezTo>
                  <a:cubicBezTo>
                    <a:pt x="67" y="22"/>
                    <a:pt x="67" y="22"/>
                    <a:pt x="67" y="22"/>
                  </a:cubicBezTo>
                  <a:lnTo>
                    <a:pt x="67" y="2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9" name="Freeform 431">
              <a:extLst>
                <a:ext uri="{FF2B5EF4-FFF2-40B4-BE49-F238E27FC236}">
                  <a16:creationId xmlns:a16="http://schemas.microsoft.com/office/drawing/2014/main" id="{2F7C8341-6C95-44FC-AF8C-39E304727E07}"/>
                </a:ext>
              </a:extLst>
            </p:cNvPr>
            <p:cNvSpPr>
              <a:spLocks/>
            </p:cNvSpPr>
            <p:nvPr/>
          </p:nvSpPr>
          <p:spPr bwMode="auto">
            <a:xfrm>
              <a:off x="-2058989" y="958851"/>
              <a:ext cx="127000" cy="133350"/>
            </a:xfrm>
            <a:custGeom>
              <a:avLst/>
              <a:gdLst>
                <a:gd name="T0" fmla="*/ 13 w 35"/>
                <a:gd name="T1" fmla="*/ 34 h 37"/>
                <a:gd name="T2" fmla="*/ 32 w 35"/>
                <a:gd name="T3" fmla="*/ 36 h 37"/>
                <a:gd name="T4" fmla="*/ 35 w 35"/>
                <a:gd name="T5" fmla="*/ 4 h 37"/>
                <a:gd name="T6" fmla="*/ 34 w 35"/>
                <a:gd name="T7" fmla="*/ 4 h 37"/>
                <a:gd name="T8" fmla="*/ 5 w 35"/>
                <a:gd name="T9" fmla="*/ 0 h 37"/>
                <a:gd name="T10" fmla="*/ 0 w 35"/>
                <a:gd name="T11" fmla="*/ 36 h 37"/>
                <a:gd name="T12" fmla="*/ 4 w 35"/>
                <a:gd name="T13" fmla="*/ 37 h 37"/>
                <a:gd name="T14" fmla="*/ 4 w 35"/>
                <a:gd name="T15" fmla="*/ 34 h 37"/>
                <a:gd name="T16" fmla="*/ 13 w 35"/>
                <a:gd name="T17" fmla="*/ 35 h 37"/>
                <a:gd name="T18" fmla="*/ 13 w 35"/>
                <a:gd name="T19" fmla="*/ 35 h 37"/>
                <a:gd name="T20" fmla="*/ 13 w 35"/>
                <a:gd name="T21" fmla="*/ 35 h 37"/>
                <a:gd name="T22" fmla="*/ 13 w 35"/>
                <a:gd name="T23"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7">
                  <a:moveTo>
                    <a:pt x="13" y="34"/>
                  </a:moveTo>
                  <a:cubicBezTo>
                    <a:pt x="32" y="36"/>
                    <a:pt x="32" y="36"/>
                    <a:pt x="32" y="36"/>
                  </a:cubicBezTo>
                  <a:cubicBezTo>
                    <a:pt x="35" y="4"/>
                    <a:pt x="35" y="4"/>
                    <a:pt x="35" y="4"/>
                  </a:cubicBezTo>
                  <a:cubicBezTo>
                    <a:pt x="34" y="4"/>
                    <a:pt x="34" y="4"/>
                    <a:pt x="34" y="4"/>
                  </a:cubicBezTo>
                  <a:cubicBezTo>
                    <a:pt x="22" y="3"/>
                    <a:pt x="6" y="1"/>
                    <a:pt x="5" y="0"/>
                  </a:cubicBezTo>
                  <a:cubicBezTo>
                    <a:pt x="0" y="36"/>
                    <a:pt x="0" y="36"/>
                    <a:pt x="0" y="36"/>
                  </a:cubicBezTo>
                  <a:cubicBezTo>
                    <a:pt x="4" y="37"/>
                    <a:pt x="4" y="37"/>
                    <a:pt x="4" y="37"/>
                  </a:cubicBezTo>
                  <a:cubicBezTo>
                    <a:pt x="4" y="34"/>
                    <a:pt x="4" y="34"/>
                    <a:pt x="4" y="34"/>
                  </a:cubicBezTo>
                  <a:cubicBezTo>
                    <a:pt x="13" y="35"/>
                    <a:pt x="13" y="35"/>
                    <a:pt x="13" y="35"/>
                  </a:cubicBezTo>
                  <a:cubicBezTo>
                    <a:pt x="13" y="35"/>
                    <a:pt x="13" y="35"/>
                    <a:pt x="13" y="35"/>
                  </a:cubicBezTo>
                  <a:cubicBezTo>
                    <a:pt x="13" y="35"/>
                    <a:pt x="13" y="35"/>
                    <a:pt x="13" y="35"/>
                  </a:cubicBezTo>
                  <a:lnTo>
                    <a:pt x="13" y="3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0" name="Freeform 432">
              <a:extLst>
                <a:ext uri="{FF2B5EF4-FFF2-40B4-BE49-F238E27FC236}">
                  <a16:creationId xmlns:a16="http://schemas.microsoft.com/office/drawing/2014/main" id="{F9DC9C12-52CE-4CE7-80F6-218BAE7596EA}"/>
                </a:ext>
              </a:extLst>
            </p:cNvPr>
            <p:cNvSpPr>
              <a:spLocks/>
            </p:cNvSpPr>
            <p:nvPr/>
          </p:nvSpPr>
          <p:spPr bwMode="auto">
            <a:xfrm>
              <a:off x="-1936752" y="973138"/>
              <a:ext cx="165100" cy="87313"/>
            </a:xfrm>
            <a:custGeom>
              <a:avLst/>
              <a:gdLst>
                <a:gd name="T0" fmla="*/ 15 w 45"/>
                <a:gd name="T1" fmla="*/ 5 h 24"/>
                <a:gd name="T2" fmla="*/ 15 w 45"/>
                <a:gd name="T3" fmla="*/ 17 h 24"/>
                <a:gd name="T4" fmla="*/ 18 w 45"/>
                <a:gd name="T5" fmla="*/ 18 h 24"/>
                <a:gd name="T6" fmla="*/ 19 w 45"/>
                <a:gd name="T7" fmla="*/ 18 h 24"/>
                <a:gd name="T8" fmla="*/ 22 w 45"/>
                <a:gd name="T9" fmla="*/ 20 h 24"/>
                <a:gd name="T10" fmla="*/ 22 w 45"/>
                <a:gd name="T11" fmla="*/ 20 h 24"/>
                <a:gd name="T12" fmla="*/ 24 w 45"/>
                <a:gd name="T13" fmla="*/ 21 h 24"/>
                <a:gd name="T14" fmla="*/ 24 w 45"/>
                <a:gd name="T15" fmla="*/ 21 h 24"/>
                <a:gd name="T16" fmla="*/ 24 w 45"/>
                <a:gd name="T17" fmla="*/ 22 h 24"/>
                <a:gd name="T18" fmla="*/ 24 w 45"/>
                <a:gd name="T19" fmla="*/ 21 h 24"/>
                <a:gd name="T20" fmla="*/ 26 w 45"/>
                <a:gd name="T21" fmla="*/ 21 h 24"/>
                <a:gd name="T22" fmla="*/ 27 w 45"/>
                <a:gd name="T23" fmla="*/ 23 h 24"/>
                <a:gd name="T24" fmla="*/ 29 w 45"/>
                <a:gd name="T25" fmla="*/ 22 h 24"/>
                <a:gd name="T26" fmla="*/ 30 w 45"/>
                <a:gd name="T27" fmla="*/ 23 h 24"/>
                <a:gd name="T28" fmla="*/ 31 w 45"/>
                <a:gd name="T29" fmla="*/ 22 h 24"/>
                <a:gd name="T30" fmla="*/ 32 w 45"/>
                <a:gd name="T31" fmla="*/ 22 h 24"/>
                <a:gd name="T32" fmla="*/ 32 w 45"/>
                <a:gd name="T33" fmla="*/ 22 h 24"/>
                <a:gd name="T34" fmla="*/ 32 w 45"/>
                <a:gd name="T35" fmla="*/ 22 h 24"/>
                <a:gd name="T36" fmla="*/ 34 w 45"/>
                <a:gd name="T37" fmla="*/ 22 h 24"/>
                <a:gd name="T38" fmla="*/ 34 w 45"/>
                <a:gd name="T39" fmla="*/ 22 h 24"/>
                <a:gd name="T40" fmla="*/ 35 w 45"/>
                <a:gd name="T41" fmla="*/ 23 h 24"/>
                <a:gd name="T42" fmla="*/ 36 w 45"/>
                <a:gd name="T43" fmla="*/ 23 h 24"/>
                <a:gd name="T44" fmla="*/ 39 w 45"/>
                <a:gd name="T45" fmla="*/ 22 h 24"/>
                <a:gd name="T46" fmla="*/ 39 w 45"/>
                <a:gd name="T47" fmla="*/ 22 h 24"/>
                <a:gd name="T48" fmla="*/ 41 w 45"/>
                <a:gd name="T49" fmla="*/ 22 h 24"/>
                <a:gd name="T50" fmla="*/ 42 w 45"/>
                <a:gd name="T51" fmla="*/ 23 h 24"/>
                <a:gd name="T52" fmla="*/ 43 w 45"/>
                <a:gd name="T53" fmla="*/ 24 h 24"/>
                <a:gd name="T54" fmla="*/ 44 w 45"/>
                <a:gd name="T55" fmla="*/ 24 h 24"/>
                <a:gd name="T56" fmla="*/ 45 w 45"/>
                <a:gd name="T57" fmla="*/ 24 h 24"/>
                <a:gd name="T58" fmla="*/ 44 w 45"/>
                <a:gd name="T59" fmla="*/ 2 h 24"/>
                <a:gd name="T60" fmla="*/ 6 w 45"/>
                <a:gd name="T61" fmla="*/ 1 h 24"/>
                <a:gd name="T62" fmla="*/ 1 w 45"/>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24">
                  <a:moveTo>
                    <a:pt x="0" y="3"/>
                  </a:moveTo>
                  <a:cubicBezTo>
                    <a:pt x="15" y="5"/>
                    <a:pt x="15" y="5"/>
                    <a:pt x="15" y="5"/>
                  </a:cubicBezTo>
                  <a:cubicBezTo>
                    <a:pt x="15" y="17"/>
                    <a:pt x="15" y="17"/>
                    <a:pt x="15" y="17"/>
                  </a:cubicBezTo>
                  <a:cubicBezTo>
                    <a:pt x="15" y="17"/>
                    <a:pt x="15" y="17"/>
                    <a:pt x="15" y="17"/>
                  </a:cubicBezTo>
                  <a:cubicBezTo>
                    <a:pt x="16" y="17"/>
                    <a:pt x="16" y="17"/>
                    <a:pt x="17" y="17"/>
                  </a:cubicBezTo>
                  <a:cubicBezTo>
                    <a:pt x="17" y="17"/>
                    <a:pt x="18" y="18"/>
                    <a:pt x="18" y="18"/>
                  </a:cubicBezTo>
                  <a:cubicBezTo>
                    <a:pt x="18" y="18"/>
                    <a:pt x="19" y="18"/>
                    <a:pt x="19" y="18"/>
                  </a:cubicBezTo>
                  <a:cubicBezTo>
                    <a:pt x="19" y="18"/>
                    <a:pt x="19" y="18"/>
                    <a:pt x="19" y="18"/>
                  </a:cubicBezTo>
                  <a:cubicBezTo>
                    <a:pt x="20" y="19"/>
                    <a:pt x="20" y="20"/>
                    <a:pt x="21" y="20"/>
                  </a:cubicBezTo>
                  <a:cubicBezTo>
                    <a:pt x="21" y="20"/>
                    <a:pt x="21" y="20"/>
                    <a:pt x="22" y="20"/>
                  </a:cubicBezTo>
                  <a:cubicBezTo>
                    <a:pt x="22" y="20"/>
                    <a:pt x="22" y="20"/>
                    <a:pt x="22" y="20"/>
                  </a:cubicBezTo>
                  <a:cubicBezTo>
                    <a:pt x="22" y="20"/>
                    <a:pt x="22" y="20"/>
                    <a:pt x="22" y="20"/>
                  </a:cubicBezTo>
                  <a:cubicBezTo>
                    <a:pt x="22" y="20"/>
                    <a:pt x="22" y="20"/>
                    <a:pt x="22" y="20"/>
                  </a:cubicBezTo>
                  <a:cubicBezTo>
                    <a:pt x="23" y="20"/>
                    <a:pt x="24" y="21"/>
                    <a:pt x="24" y="21"/>
                  </a:cubicBezTo>
                  <a:cubicBezTo>
                    <a:pt x="24" y="21"/>
                    <a:pt x="24" y="21"/>
                    <a:pt x="24" y="21"/>
                  </a:cubicBezTo>
                  <a:cubicBezTo>
                    <a:pt x="24" y="21"/>
                    <a:pt x="24" y="21"/>
                    <a:pt x="24" y="21"/>
                  </a:cubicBezTo>
                  <a:cubicBezTo>
                    <a:pt x="24" y="21"/>
                    <a:pt x="24" y="21"/>
                    <a:pt x="24" y="21"/>
                  </a:cubicBezTo>
                  <a:cubicBezTo>
                    <a:pt x="24" y="21"/>
                    <a:pt x="24" y="22"/>
                    <a:pt x="24" y="22"/>
                  </a:cubicBezTo>
                  <a:cubicBezTo>
                    <a:pt x="24" y="21"/>
                    <a:pt x="24" y="21"/>
                    <a:pt x="24" y="21"/>
                  </a:cubicBezTo>
                  <a:cubicBezTo>
                    <a:pt x="24" y="21"/>
                    <a:pt x="24" y="21"/>
                    <a:pt x="24" y="21"/>
                  </a:cubicBezTo>
                  <a:cubicBezTo>
                    <a:pt x="24" y="21"/>
                    <a:pt x="25" y="20"/>
                    <a:pt x="26" y="21"/>
                  </a:cubicBezTo>
                  <a:cubicBezTo>
                    <a:pt x="26" y="21"/>
                    <a:pt x="26" y="21"/>
                    <a:pt x="26" y="21"/>
                  </a:cubicBezTo>
                  <a:cubicBezTo>
                    <a:pt x="26" y="21"/>
                    <a:pt x="26" y="21"/>
                    <a:pt x="26" y="21"/>
                  </a:cubicBezTo>
                  <a:cubicBezTo>
                    <a:pt x="26" y="22"/>
                    <a:pt x="27" y="23"/>
                    <a:pt x="27" y="23"/>
                  </a:cubicBezTo>
                  <a:cubicBezTo>
                    <a:pt x="28" y="23"/>
                    <a:pt x="28" y="22"/>
                    <a:pt x="28" y="22"/>
                  </a:cubicBezTo>
                  <a:cubicBezTo>
                    <a:pt x="28" y="22"/>
                    <a:pt x="29" y="22"/>
                    <a:pt x="29" y="22"/>
                  </a:cubicBezTo>
                  <a:cubicBezTo>
                    <a:pt x="29" y="22"/>
                    <a:pt x="30" y="23"/>
                    <a:pt x="30" y="23"/>
                  </a:cubicBezTo>
                  <a:cubicBezTo>
                    <a:pt x="30" y="23"/>
                    <a:pt x="30" y="23"/>
                    <a:pt x="30" y="23"/>
                  </a:cubicBezTo>
                  <a:cubicBezTo>
                    <a:pt x="30" y="22"/>
                    <a:pt x="30" y="22"/>
                    <a:pt x="30" y="22"/>
                  </a:cubicBezTo>
                  <a:cubicBezTo>
                    <a:pt x="30" y="22"/>
                    <a:pt x="31" y="22"/>
                    <a:pt x="31" y="22"/>
                  </a:cubicBezTo>
                  <a:cubicBezTo>
                    <a:pt x="31" y="23"/>
                    <a:pt x="31" y="23"/>
                    <a:pt x="31" y="23"/>
                  </a:cubicBezTo>
                  <a:cubicBezTo>
                    <a:pt x="31" y="23"/>
                    <a:pt x="32" y="23"/>
                    <a:pt x="32" y="22"/>
                  </a:cubicBezTo>
                  <a:cubicBezTo>
                    <a:pt x="32" y="22"/>
                    <a:pt x="32" y="22"/>
                    <a:pt x="32" y="22"/>
                  </a:cubicBezTo>
                  <a:cubicBezTo>
                    <a:pt x="32" y="22"/>
                    <a:pt x="32" y="22"/>
                    <a:pt x="32" y="22"/>
                  </a:cubicBezTo>
                  <a:cubicBezTo>
                    <a:pt x="32" y="22"/>
                    <a:pt x="32" y="22"/>
                    <a:pt x="32" y="22"/>
                  </a:cubicBezTo>
                  <a:cubicBezTo>
                    <a:pt x="32" y="21"/>
                    <a:pt x="32" y="21"/>
                    <a:pt x="32" y="22"/>
                  </a:cubicBezTo>
                  <a:cubicBezTo>
                    <a:pt x="33" y="22"/>
                    <a:pt x="33" y="22"/>
                    <a:pt x="34" y="22"/>
                  </a:cubicBezTo>
                  <a:cubicBezTo>
                    <a:pt x="34" y="22"/>
                    <a:pt x="34" y="22"/>
                    <a:pt x="34" y="22"/>
                  </a:cubicBezTo>
                  <a:cubicBezTo>
                    <a:pt x="34" y="22"/>
                    <a:pt x="34" y="22"/>
                    <a:pt x="34" y="22"/>
                  </a:cubicBezTo>
                  <a:cubicBezTo>
                    <a:pt x="34" y="22"/>
                    <a:pt x="34" y="22"/>
                    <a:pt x="34" y="22"/>
                  </a:cubicBezTo>
                  <a:cubicBezTo>
                    <a:pt x="34" y="22"/>
                    <a:pt x="34" y="22"/>
                    <a:pt x="34" y="23"/>
                  </a:cubicBezTo>
                  <a:cubicBezTo>
                    <a:pt x="35" y="23"/>
                    <a:pt x="35" y="23"/>
                    <a:pt x="35" y="23"/>
                  </a:cubicBezTo>
                  <a:cubicBezTo>
                    <a:pt x="35" y="23"/>
                    <a:pt x="35" y="23"/>
                    <a:pt x="36" y="23"/>
                  </a:cubicBezTo>
                  <a:cubicBezTo>
                    <a:pt x="36" y="23"/>
                    <a:pt x="36" y="23"/>
                    <a:pt x="36" y="23"/>
                  </a:cubicBezTo>
                  <a:cubicBezTo>
                    <a:pt x="37" y="23"/>
                    <a:pt x="38" y="23"/>
                    <a:pt x="38" y="23"/>
                  </a:cubicBezTo>
                  <a:cubicBezTo>
                    <a:pt x="39" y="22"/>
                    <a:pt x="39" y="22"/>
                    <a:pt x="39" y="22"/>
                  </a:cubicBezTo>
                  <a:cubicBezTo>
                    <a:pt x="39" y="22"/>
                    <a:pt x="39" y="22"/>
                    <a:pt x="39" y="22"/>
                  </a:cubicBezTo>
                  <a:cubicBezTo>
                    <a:pt x="39" y="22"/>
                    <a:pt x="39" y="22"/>
                    <a:pt x="39" y="22"/>
                  </a:cubicBezTo>
                  <a:cubicBezTo>
                    <a:pt x="40" y="22"/>
                    <a:pt x="40" y="22"/>
                    <a:pt x="41" y="22"/>
                  </a:cubicBezTo>
                  <a:cubicBezTo>
                    <a:pt x="41" y="22"/>
                    <a:pt x="41" y="22"/>
                    <a:pt x="41" y="22"/>
                  </a:cubicBezTo>
                  <a:cubicBezTo>
                    <a:pt x="41" y="22"/>
                    <a:pt x="41" y="22"/>
                    <a:pt x="41" y="22"/>
                  </a:cubicBezTo>
                  <a:cubicBezTo>
                    <a:pt x="41" y="22"/>
                    <a:pt x="41" y="22"/>
                    <a:pt x="42" y="23"/>
                  </a:cubicBezTo>
                  <a:cubicBezTo>
                    <a:pt x="42" y="23"/>
                    <a:pt x="42" y="23"/>
                    <a:pt x="42" y="23"/>
                  </a:cubicBezTo>
                  <a:cubicBezTo>
                    <a:pt x="42" y="23"/>
                    <a:pt x="43" y="23"/>
                    <a:pt x="43" y="24"/>
                  </a:cubicBezTo>
                  <a:cubicBezTo>
                    <a:pt x="43" y="24"/>
                    <a:pt x="43" y="24"/>
                    <a:pt x="43" y="24"/>
                  </a:cubicBezTo>
                  <a:cubicBezTo>
                    <a:pt x="44" y="24"/>
                    <a:pt x="44" y="24"/>
                    <a:pt x="44" y="24"/>
                  </a:cubicBezTo>
                  <a:cubicBezTo>
                    <a:pt x="44" y="24"/>
                    <a:pt x="45" y="24"/>
                    <a:pt x="45" y="24"/>
                  </a:cubicBezTo>
                  <a:cubicBezTo>
                    <a:pt x="45" y="24"/>
                    <a:pt x="45" y="24"/>
                    <a:pt x="45" y="24"/>
                  </a:cubicBezTo>
                  <a:cubicBezTo>
                    <a:pt x="44" y="6"/>
                    <a:pt x="44" y="6"/>
                    <a:pt x="44" y="6"/>
                  </a:cubicBezTo>
                  <a:cubicBezTo>
                    <a:pt x="44" y="2"/>
                    <a:pt x="44" y="2"/>
                    <a:pt x="44" y="2"/>
                  </a:cubicBezTo>
                  <a:cubicBezTo>
                    <a:pt x="6" y="1"/>
                    <a:pt x="6" y="1"/>
                    <a:pt x="6" y="1"/>
                  </a:cubicBezTo>
                  <a:cubicBezTo>
                    <a:pt x="6" y="1"/>
                    <a:pt x="6" y="1"/>
                    <a:pt x="6" y="1"/>
                  </a:cubicBezTo>
                  <a:cubicBezTo>
                    <a:pt x="4" y="1"/>
                    <a:pt x="3" y="1"/>
                    <a:pt x="2" y="0"/>
                  </a:cubicBezTo>
                  <a:cubicBezTo>
                    <a:pt x="1" y="0"/>
                    <a:pt x="1" y="0"/>
                    <a:pt x="1" y="0"/>
                  </a:cubicBezTo>
                  <a:lnTo>
                    <a:pt x="0" y="3"/>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1" name="Freeform 433">
              <a:extLst>
                <a:ext uri="{FF2B5EF4-FFF2-40B4-BE49-F238E27FC236}">
                  <a16:creationId xmlns:a16="http://schemas.microsoft.com/office/drawing/2014/main" id="{8E712F6E-CD99-4322-A4DF-3EA8F4EB86E5}"/>
                </a:ext>
              </a:extLst>
            </p:cNvPr>
            <p:cNvSpPr>
              <a:spLocks/>
            </p:cNvSpPr>
            <p:nvPr/>
          </p:nvSpPr>
          <p:spPr bwMode="auto">
            <a:xfrm>
              <a:off x="-1776414" y="990601"/>
              <a:ext cx="95250" cy="84138"/>
            </a:xfrm>
            <a:custGeom>
              <a:avLst/>
              <a:gdLst>
                <a:gd name="T0" fmla="*/ 26 w 26"/>
                <a:gd name="T1" fmla="*/ 4 h 23"/>
                <a:gd name="T2" fmla="*/ 26 w 26"/>
                <a:gd name="T3" fmla="*/ 3 h 23"/>
                <a:gd name="T4" fmla="*/ 25 w 26"/>
                <a:gd name="T5" fmla="*/ 2 h 23"/>
                <a:gd name="T6" fmla="*/ 25 w 26"/>
                <a:gd name="T7" fmla="*/ 2 h 23"/>
                <a:gd name="T8" fmla="*/ 23 w 26"/>
                <a:gd name="T9" fmla="*/ 2 h 23"/>
                <a:gd name="T10" fmla="*/ 23 w 26"/>
                <a:gd name="T11" fmla="*/ 1 h 23"/>
                <a:gd name="T12" fmla="*/ 23 w 26"/>
                <a:gd name="T13" fmla="*/ 0 h 23"/>
                <a:gd name="T14" fmla="*/ 23 w 26"/>
                <a:gd name="T15" fmla="*/ 0 h 23"/>
                <a:gd name="T16" fmla="*/ 0 w 26"/>
                <a:gd name="T17" fmla="*/ 1 h 23"/>
                <a:gd name="T18" fmla="*/ 0 w 26"/>
                <a:gd name="T19" fmla="*/ 12 h 23"/>
                <a:gd name="T20" fmla="*/ 1 w 26"/>
                <a:gd name="T21" fmla="*/ 19 h 23"/>
                <a:gd name="T22" fmla="*/ 1 w 26"/>
                <a:gd name="T23" fmla="*/ 19 h 23"/>
                <a:gd name="T24" fmla="*/ 1 w 26"/>
                <a:gd name="T25" fmla="*/ 19 h 23"/>
                <a:gd name="T26" fmla="*/ 1 w 26"/>
                <a:gd name="T27" fmla="*/ 19 h 23"/>
                <a:gd name="T28" fmla="*/ 1 w 26"/>
                <a:gd name="T29" fmla="*/ 19 h 23"/>
                <a:gd name="T30" fmla="*/ 2 w 26"/>
                <a:gd name="T31" fmla="*/ 20 h 23"/>
                <a:gd name="T32" fmla="*/ 2 w 26"/>
                <a:gd name="T33" fmla="*/ 20 h 23"/>
                <a:gd name="T34" fmla="*/ 2 w 26"/>
                <a:gd name="T35" fmla="*/ 20 h 23"/>
                <a:gd name="T36" fmla="*/ 3 w 26"/>
                <a:gd name="T37" fmla="*/ 23 h 23"/>
                <a:gd name="T38" fmla="*/ 19 w 26"/>
                <a:gd name="T39" fmla="*/ 22 h 23"/>
                <a:gd name="T40" fmla="*/ 20 w 26"/>
                <a:gd name="T41" fmla="*/ 20 h 23"/>
                <a:gd name="T42" fmla="*/ 20 w 26"/>
                <a:gd name="T43" fmla="*/ 20 h 23"/>
                <a:gd name="T44" fmla="*/ 19 w 26"/>
                <a:gd name="T45" fmla="*/ 20 h 23"/>
                <a:gd name="T46" fmla="*/ 19 w 26"/>
                <a:gd name="T47" fmla="*/ 19 h 23"/>
                <a:gd name="T48" fmla="*/ 19 w 26"/>
                <a:gd name="T49" fmla="*/ 19 h 23"/>
                <a:gd name="T50" fmla="*/ 19 w 26"/>
                <a:gd name="T51" fmla="*/ 19 h 23"/>
                <a:gd name="T52" fmla="*/ 19 w 26"/>
                <a:gd name="T53" fmla="*/ 19 h 23"/>
                <a:gd name="T54" fmla="*/ 19 w 26"/>
                <a:gd name="T55" fmla="*/ 18 h 23"/>
                <a:gd name="T56" fmla="*/ 19 w 26"/>
                <a:gd name="T57" fmla="*/ 17 h 23"/>
                <a:gd name="T58" fmla="*/ 19 w 26"/>
                <a:gd name="T59" fmla="*/ 16 h 23"/>
                <a:gd name="T60" fmla="*/ 20 w 26"/>
                <a:gd name="T61" fmla="*/ 15 h 23"/>
                <a:gd name="T62" fmla="*/ 21 w 26"/>
                <a:gd name="T63" fmla="*/ 13 h 23"/>
                <a:gd name="T64" fmla="*/ 21 w 26"/>
                <a:gd name="T65" fmla="*/ 13 h 23"/>
                <a:gd name="T66" fmla="*/ 21 w 26"/>
                <a:gd name="T67" fmla="*/ 13 h 23"/>
                <a:gd name="T68" fmla="*/ 22 w 26"/>
                <a:gd name="T69" fmla="*/ 12 h 23"/>
                <a:gd name="T70" fmla="*/ 22 w 26"/>
                <a:gd name="T71" fmla="*/ 11 h 23"/>
                <a:gd name="T72" fmla="*/ 22 w 26"/>
                <a:gd name="T73" fmla="*/ 11 h 23"/>
                <a:gd name="T74" fmla="*/ 22 w 26"/>
                <a:gd name="T75" fmla="*/ 11 h 23"/>
                <a:gd name="T76" fmla="*/ 23 w 26"/>
                <a:gd name="T77" fmla="*/ 10 h 23"/>
                <a:gd name="T78" fmla="*/ 23 w 26"/>
                <a:gd name="T79" fmla="*/ 9 h 23"/>
                <a:gd name="T80" fmla="*/ 23 w 26"/>
                <a:gd name="T81" fmla="*/ 9 h 23"/>
                <a:gd name="T82" fmla="*/ 23 w 26"/>
                <a:gd name="T83" fmla="*/ 9 h 23"/>
                <a:gd name="T84" fmla="*/ 23 w 26"/>
                <a:gd name="T85" fmla="*/ 9 h 23"/>
                <a:gd name="T86" fmla="*/ 23 w 26"/>
                <a:gd name="T87" fmla="*/ 9 h 23"/>
                <a:gd name="T88" fmla="*/ 23 w 26"/>
                <a:gd name="T89" fmla="*/ 9 h 23"/>
                <a:gd name="T90" fmla="*/ 24 w 26"/>
                <a:gd name="T91" fmla="*/ 8 h 23"/>
                <a:gd name="T92" fmla="*/ 24 w 26"/>
                <a:gd name="T93" fmla="*/ 7 h 23"/>
                <a:gd name="T94" fmla="*/ 24 w 26"/>
                <a:gd name="T95" fmla="*/ 6 h 23"/>
                <a:gd name="T96" fmla="*/ 25 w 26"/>
                <a:gd name="T97" fmla="*/ 5 h 23"/>
                <a:gd name="T98" fmla="*/ 25 w 26"/>
                <a:gd name="T99" fmla="*/ 5 h 23"/>
                <a:gd name="T100" fmla="*/ 25 w 26"/>
                <a:gd name="T101" fmla="*/ 4 h 23"/>
                <a:gd name="T102" fmla="*/ 26 w 26"/>
                <a:gd name="T10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23">
                  <a:moveTo>
                    <a:pt x="26" y="4"/>
                  </a:moveTo>
                  <a:cubicBezTo>
                    <a:pt x="26" y="4"/>
                    <a:pt x="26" y="4"/>
                    <a:pt x="26" y="3"/>
                  </a:cubicBezTo>
                  <a:cubicBezTo>
                    <a:pt x="25" y="3"/>
                    <a:pt x="25" y="3"/>
                    <a:pt x="25" y="2"/>
                  </a:cubicBezTo>
                  <a:cubicBezTo>
                    <a:pt x="25" y="2"/>
                    <a:pt x="25" y="2"/>
                    <a:pt x="25" y="2"/>
                  </a:cubicBezTo>
                  <a:cubicBezTo>
                    <a:pt x="25" y="2"/>
                    <a:pt x="24" y="2"/>
                    <a:pt x="23" y="2"/>
                  </a:cubicBezTo>
                  <a:cubicBezTo>
                    <a:pt x="23" y="2"/>
                    <a:pt x="23" y="2"/>
                    <a:pt x="23" y="1"/>
                  </a:cubicBezTo>
                  <a:cubicBezTo>
                    <a:pt x="23" y="1"/>
                    <a:pt x="23" y="1"/>
                    <a:pt x="23" y="0"/>
                  </a:cubicBezTo>
                  <a:cubicBezTo>
                    <a:pt x="23" y="0"/>
                    <a:pt x="23" y="0"/>
                    <a:pt x="23" y="0"/>
                  </a:cubicBezTo>
                  <a:cubicBezTo>
                    <a:pt x="0" y="1"/>
                    <a:pt x="0" y="1"/>
                    <a:pt x="0" y="1"/>
                  </a:cubicBezTo>
                  <a:cubicBezTo>
                    <a:pt x="0" y="5"/>
                    <a:pt x="0" y="9"/>
                    <a:pt x="0" y="12"/>
                  </a:cubicBezTo>
                  <a:cubicBezTo>
                    <a:pt x="1" y="15"/>
                    <a:pt x="1" y="17"/>
                    <a:pt x="1" y="19"/>
                  </a:cubicBezTo>
                  <a:cubicBezTo>
                    <a:pt x="1" y="19"/>
                    <a:pt x="1" y="19"/>
                    <a:pt x="1" y="19"/>
                  </a:cubicBezTo>
                  <a:cubicBezTo>
                    <a:pt x="1" y="19"/>
                    <a:pt x="1" y="19"/>
                    <a:pt x="1" y="19"/>
                  </a:cubicBezTo>
                  <a:cubicBezTo>
                    <a:pt x="1" y="19"/>
                    <a:pt x="1" y="19"/>
                    <a:pt x="1" y="19"/>
                  </a:cubicBezTo>
                  <a:cubicBezTo>
                    <a:pt x="1" y="19"/>
                    <a:pt x="1" y="19"/>
                    <a:pt x="1" y="19"/>
                  </a:cubicBezTo>
                  <a:cubicBezTo>
                    <a:pt x="2" y="20"/>
                    <a:pt x="2" y="20"/>
                    <a:pt x="2" y="20"/>
                  </a:cubicBezTo>
                  <a:cubicBezTo>
                    <a:pt x="2" y="20"/>
                    <a:pt x="2" y="20"/>
                    <a:pt x="2" y="20"/>
                  </a:cubicBezTo>
                  <a:cubicBezTo>
                    <a:pt x="2" y="20"/>
                    <a:pt x="2" y="20"/>
                    <a:pt x="2" y="20"/>
                  </a:cubicBezTo>
                  <a:cubicBezTo>
                    <a:pt x="3" y="23"/>
                    <a:pt x="3" y="23"/>
                    <a:pt x="3" y="23"/>
                  </a:cubicBezTo>
                  <a:cubicBezTo>
                    <a:pt x="19" y="22"/>
                    <a:pt x="19" y="22"/>
                    <a:pt x="19" y="22"/>
                  </a:cubicBezTo>
                  <a:cubicBezTo>
                    <a:pt x="18" y="22"/>
                    <a:pt x="20" y="20"/>
                    <a:pt x="20" y="20"/>
                  </a:cubicBezTo>
                  <a:cubicBezTo>
                    <a:pt x="20" y="20"/>
                    <a:pt x="20" y="20"/>
                    <a:pt x="20" y="20"/>
                  </a:cubicBezTo>
                  <a:cubicBezTo>
                    <a:pt x="19" y="20"/>
                    <a:pt x="19" y="20"/>
                    <a:pt x="19" y="20"/>
                  </a:cubicBezTo>
                  <a:cubicBezTo>
                    <a:pt x="19" y="20"/>
                    <a:pt x="19" y="19"/>
                    <a:pt x="19" y="19"/>
                  </a:cubicBezTo>
                  <a:cubicBezTo>
                    <a:pt x="19" y="19"/>
                    <a:pt x="19" y="19"/>
                    <a:pt x="19" y="19"/>
                  </a:cubicBezTo>
                  <a:cubicBezTo>
                    <a:pt x="19" y="19"/>
                    <a:pt x="19" y="19"/>
                    <a:pt x="19" y="19"/>
                  </a:cubicBezTo>
                  <a:cubicBezTo>
                    <a:pt x="19" y="19"/>
                    <a:pt x="19" y="19"/>
                    <a:pt x="19" y="19"/>
                  </a:cubicBezTo>
                  <a:cubicBezTo>
                    <a:pt x="19" y="18"/>
                    <a:pt x="19" y="18"/>
                    <a:pt x="19" y="18"/>
                  </a:cubicBezTo>
                  <a:cubicBezTo>
                    <a:pt x="19" y="17"/>
                    <a:pt x="19" y="17"/>
                    <a:pt x="19" y="17"/>
                  </a:cubicBezTo>
                  <a:cubicBezTo>
                    <a:pt x="19" y="17"/>
                    <a:pt x="19" y="17"/>
                    <a:pt x="19" y="16"/>
                  </a:cubicBezTo>
                  <a:cubicBezTo>
                    <a:pt x="19" y="16"/>
                    <a:pt x="20" y="15"/>
                    <a:pt x="20" y="15"/>
                  </a:cubicBezTo>
                  <a:cubicBezTo>
                    <a:pt x="20" y="14"/>
                    <a:pt x="21" y="14"/>
                    <a:pt x="21" y="13"/>
                  </a:cubicBezTo>
                  <a:cubicBezTo>
                    <a:pt x="21" y="13"/>
                    <a:pt x="21" y="13"/>
                    <a:pt x="21" y="13"/>
                  </a:cubicBezTo>
                  <a:cubicBezTo>
                    <a:pt x="21" y="13"/>
                    <a:pt x="21" y="13"/>
                    <a:pt x="21" y="13"/>
                  </a:cubicBezTo>
                  <a:cubicBezTo>
                    <a:pt x="21" y="13"/>
                    <a:pt x="21" y="13"/>
                    <a:pt x="22" y="12"/>
                  </a:cubicBezTo>
                  <a:cubicBezTo>
                    <a:pt x="22" y="12"/>
                    <a:pt x="22" y="12"/>
                    <a:pt x="22" y="11"/>
                  </a:cubicBezTo>
                  <a:cubicBezTo>
                    <a:pt x="22" y="11"/>
                    <a:pt x="22" y="11"/>
                    <a:pt x="22" y="11"/>
                  </a:cubicBezTo>
                  <a:cubicBezTo>
                    <a:pt x="22" y="11"/>
                    <a:pt x="22" y="11"/>
                    <a:pt x="22" y="11"/>
                  </a:cubicBezTo>
                  <a:cubicBezTo>
                    <a:pt x="22" y="10"/>
                    <a:pt x="23" y="10"/>
                    <a:pt x="23" y="10"/>
                  </a:cubicBezTo>
                  <a:cubicBezTo>
                    <a:pt x="23" y="10"/>
                    <a:pt x="23" y="10"/>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4" y="8"/>
                    <a:pt x="24" y="8"/>
                  </a:cubicBezTo>
                  <a:cubicBezTo>
                    <a:pt x="24" y="8"/>
                    <a:pt x="24" y="7"/>
                    <a:pt x="24" y="7"/>
                  </a:cubicBezTo>
                  <a:cubicBezTo>
                    <a:pt x="24" y="7"/>
                    <a:pt x="24" y="7"/>
                    <a:pt x="24" y="6"/>
                  </a:cubicBezTo>
                  <a:cubicBezTo>
                    <a:pt x="25" y="6"/>
                    <a:pt x="25" y="5"/>
                    <a:pt x="25" y="5"/>
                  </a:cubicBezTo>
                  <a:cubicBezTo>
                    <a:pt x="25" y="5"/>
                    <a:pt x="25" y="5"/>
                    <a:pt x="25" y="5"/>
                  </a:cubicBezTo>
                  <a:cubicBezTo>
                    <a:pt x="25" y="4"/>
                    <a:pt x="25" y="4"/>
                    <a:pt x="25" y="4"/>
                  </a:cubicBezTo>
                  <a:cubicBezTo>
                    <a:pt x="25" y="4"/>
                    <a:pt x="26" y="4"/>
                    <a:pt x="26"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2" name="Freeform 434">
              <a:extLst>
                <a:ext uri="{FF2B5EF4-FFF2-40B4-BE49-F238E27FC236}">
                  <a16:creationId xmlns:a16="http://schemas.microsoft.com/office/drawing/2014/main" id="{D564E8FA-5C11-49C9-9C60-CAD431251BAA}"/>
                </a:ext>
              </a:extLst>
            </p:cNvPr>
            <p:cNvSpPr>
              <a:spLocks/>
            </p:cNvSpPr>
            <p:nvPr/>
          </p:nvSpPr>
          <p:spPr bwMode="auto">
            <a:xfrm>
              <a:off x="-1720852" y="854076"/>
              <a:ext cx="73025" cy="127000"/>
            </a:xfrm>
            <a:custGeom>
              <a:avLst/>
              <a:gdLst>
                <a:gd name="T0" fmla="*/ 13 w 20"/>
                <a:gd name="T1" fmla="*/ 35 h 35"/>
                <a:gd name="T2" fmla="*/ 14 w 20"/>
                <a:gd name="T3" fmla="*/ 33 h 35"/>
                <a:gd name="T4" fmla="*/ 16 w 20"/>
                <a:gd name="T5" fmla="*/ 34 h 35"/>
                <a:gd name="T6" fmla="*/ 17 w 20"/>
                <a:gd name="T7" fmla="*/ 32 h 35"/>
                <a:gd name="T8" fmla="*/ 18 w 20"/>
                <a:gd name="T9" fmla="*/ 31 h 35"/>
                <a:gd name="T10" fmla="*/ 18 w 20"/>
                <a:gd name="T11" fmla="*/ 29 h 35"/>
                <a:gd name="T12" fmla="*/ 18 w 20"/>
                <a:gd name="T13" fmla="*/ 28 h 35"/>
                <a:gd name="T14" fmla="*/ 18 w 20"/>
                <a:gd name="T15" fmla="*/ 27 h 35"/>
                <a:gd name="T16" fmla="*/ 18 w 20"/>
                <a:gd name="T17" fmla="*/ 27 h 35"/>
                <a:gd name="T18" fmla="*/ 19 w 20"/>
                <a:gd name="T19" fmla="*/ 26 h 35"/>
                <a:gd name="T20" fmla="*/ 20 w 20"/>
                <a:gd name="T21" fmla="*/ 24 h 35"/>
                <a:gd name="T22" fmla="*/ 20 w 20"/>
                <a:gd name="T23" fmla="*/ 22 h 35"/>
                <a:gd name="T24" fmla="*/ 20 w 20"/>
                <a:gd name="T25" fmla="*/ 20 h 35"/>
                <a:gd name="T26" fmla="*/ 19 w 20"/>
                <a:gd name="T27" fmla="*/ 4 h 35"/>
                <a:gd name="T28" fmla="*/ 17 w 20"/>
                <a:gd name="T29" fmla="*/ 1 h 35"/>
                <a:gd name="T30" fmla="*/ 16 w 20"/>
                <a:gd name="T31" fmla="*/ 0 h 35"/>
                <a:gd name="T32" fmla="*/ 3 w 20"/>
                <a:gd name="T33" fmla="*/ 0 h 35"/>
                <a:gd name="T34" fmla="*/ 5 w 20"/>
                <a:gd name="T35" fmla="*/ 2 h 35"/>
                <a:gd name="T36" fmla="*/ 6 w 20"/>
                <a:gd name="T37" fmla="*/ 3 h 35"/>
                <a:gd name="T38" fmla="*/ 6 w 20"/>
                <a:gd name="T39" fmla="*/ 5 h 35"/>
                <a:gd name="T40" fmla="*/ 6 w 20"/>
                <a:gd name="T41" fmla="*/ 5 h 35"/>
                <a:gd name="T42" fmla="*/ 5 w 20"/>
                <a:gd name="T43" fmla="*/ 6 h 35"/>
                <a:gd name="T44" fmla="*/ 3 w 20"/>
                <a:gd name="T45" fmla="*/ 8 h 35"/>
                <a:gd name="T46" fmla="*/ 3 w 20"/>
                <a:gd name="T47" fmla="*/ 8 h 35"/>
                <a:gd name="T48" fmla="*/ 2 w 20"/>
                <a:gd name="T49" fmla="*/ 9 h 35"/>
                <a:gd name="T50" fmla="*/ 2 w 20"/>
                <a:gd name="T51" fmla="*/ 11 h 35"/>
                <a:gd name="T52" fmla="*/ 1 w 20"/>
                <a:gd name="T53" fmla="*/ 12 h 35"/>
                <a:gd name="T54" fmla="*/ 0 w 20"/>
                <a:gd name="T55" fmla="*/ 14 h 35"/>
                <a:gd name="T56" fmla="*/ 1 w 20"/>
                <a:gd name="T57" fmla="*/ 18 h 35"/>
                <a:gd name="T58" fmla="*/ 3 w 20"/>
                <a:gd name="T59" fmla="*/ 20 h 35"/>
                <a:gd name="T60" fmla="*/ 4 w 20"/>
                <a:gd name="T61" fmla="*/ 22 h 35"/>
                <a:gd name="T62" fmla="*/ 7 w 20"/>
                <a:gd name="T63" fmla="*/ 24 h 35"/>
                <a:gd name="T64" fmla="*/ 7 w 20"/>
                <a:gd name="T65" fmla="*/ 27 h 35"/>
                <a:gd name="T66" fmla="*/ 10 w 20"/>
                <a:gd name="T67" fmla="*/ 30 h 35"/>
                <a:gd name="T68" fmla="*/ 11 w 20"/>
                <a:gd name="T69" fmla="*/ 33 h 35"/>
                <a:gd name="T70" fmla="*/ 13 w 20"/>
                <a:gd name="T7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 h="35">
                  <a:moveTo>
                    <a:pt x="13" y="35"/>
                  </a:moveTo>
                  <a:cubicBezTo>
                    <a:pt x="13" y="35"/>
                    <a:pt x="13" y="35"/>
                    <a:pt x="13" y="35"/>
                  </a:cubicBezTo>
                  <a:cubicBezTo>
                    <a:pt x="13" y="35"/>
                    <a:pt x="13" y="34"/>
                    <a:pt x="13" y="34"/>
                  </a:cubicBezTo>
                  <a:cubicBezTo>
                    <a:pt x="13" y="34"/>
                    <a:pt x="13" y="33"/>
                    <a:pt x="14" y="33"/>
                  </a:cubicBezTo>
                  <a:cubicBezTo>
                    <a:pt x="14" y="33"/>
                    <a:pt x="14" y="33"/>
                    <a:pt x="14" y="33"/>
                  </a:cubicBezTo>
                  <a:cubicBezTo>
                    <a:pt x="15" y="33"/>
                    <a:pt x="15" y="34"/>
                    <a:pt x="16" y="34"/>
                  </a:cubicBezTo>
                  <a:cubicBezTo>
                    <a:pt x="16" y="33"/>
                    <a:pt x="16" y="33"/>
                    <a:pt x="16" y="33"/>
                  </a:cubicBezTo>
                  <a:cubicBezTo>
                    <a:pt x="17" y="32"/>
                    <a:pt x="17" y="32"/>
                    <a:pt x="17" y="32"/>
                  </a:cubicBezTo>
                  <a:cubicBezTo>
                    <a:pt x="17" y="32"/>
                    <a:pt x="17" y="32"/>
                    <a:pt x="17" y="32"/>
                  </a:cubicBezTo>
                  <a:cubicBezTo>
                    <a:pt x="18" y="32"/>
                    <a:pt x="18" y="31"/>
                    <a:pt x="18" y="31"/>
                  </a:cubicBezTo>
                  <a:cubicBezTo>
                    <a:pt x="18" y="31"/>
                    <a:pt x="18" y="30"/>
                    <a:pt x="18" y="29"/>
                  </a:cubicBezTo>
                  <a:cubicBezTo>
                    <a:pt x="18" y="29"/>
                    <a:pt x="18" y="29"/>
                    <a:pt x="18" y="29"/>
                  </a:cubicBezTo>
                  <a:cubicBezTo>
                    <a:pt x="18" y="29"/>
                    <a:pt x="18" y="29"/>
                    <a:pt x="18" y="28"/>
                  </a:cubicBezTo>
                  <a:cubicBezTo>
                    <a:pt x="18" y="28"/>
                    <a:pt x="18" y="28"/>
                    <a:pt x="18" y="28"/>
                  </a:cubicBezTo>
                  <a:cubicBezTo>
                    <a:pt x="18" y="28"/>
                    <a:pt x="18" y="28"/>
                    <a:pt x="18" y="27"/>
                  </a:cubicBezTo>
                  <a:cubicBezTo>
                    <a:pt x="18" y="27"/>
                    <a:pt x="18" y="27"/>
                    <a:pt x="18" y="27"/>
                  </a:cubicBezTo>
                  <a:cubicBezTo>
                    <a:pt x="18" y="27"/>
                    <a:pt x="18" y="27"/>
                    <a:pt x="18" y="27"/>
                  </a:cubicBezTo>
                  <a:cubicBezTo>
                    <a:pt x="18" y="27"/>
                    <a:pt x="18" y="27"/>
                    <a:pt x="18" y="27"/>
                  </a:cubicBezTo>
                  <a:cubicBezTo>
                    <a:pt x="18" y="27"/>
                    <a:pt x="19" y="27"/>
                    <a:pt x="19" y="26"/>
                  </a:cubicBezTo>
                  <a:cubicBezTo>
                    <a:pt x="19" y="26"/>
                    <a:pt x="19" y="26"/>
                    <a:pt x="19" y="26"/>
                  </a:cubicBezTo>
                  <a:cubicBezTo>
                    <a:pt x="19" y="26"/>
                    <a:pt x="19" y="25"/>
                    <a:pt x="19" y="25"/>
                  </a:cubicBezTo>
                  <a:cubicBezTo>
                    <a:pt x="19" y="25"/>
                    <a:pt x="19" y="25"/>
                    <a:pt x="20" y="24"/>
                  </a:cubicBezTo>
                  <a:cubicBezTo>
                    <a:pt x="20" y="24"/>
                    <a:pt x="20" y="24"/>
                    <a:pt x="20" y="24"/>
                  </a:cubicBezTo>
                  <a:cubicBezTo>
                    <a:pt x="20" y="23"/>
                    <a:pt x="20" y="22"/>
                    <a:pt x="20" y="22"/>
                  </a:cubicBezTo>
                  <a:cubicBezTo>
                    <a:pt x="20" y="21"/>
                    <a:pt x="20" y="21"/>
                    <a:pt x="20" y="21"/>
                  </a:cubicBezTo>
                  <a:cubicBezTo>
                    <a:pt x="20" y="20"/>
                    <a:pt x="20" y="20"/>
                    <a:pt x="20" y="20"/>
                  </a:cubicBezTo>
                  <a:cubicBezTo>
                    <a:pt x="20" y="20"/>
                    <a:pt x="20" y="20"/>
                    <a:pt x="20" y="20"/>
                  </a:cubicBezTo>
                  <a:cubicBezTo>
                    <a:pt x="19" y="4"/>
                    <a:pt x="19" y="4"/>
                    <a:pt x="19" y="4"/>
                  </a:cubicBezTo>
                  <a:cubicBezTo>
                    <a:pt x="19" y="4"/>
                    <a:pt x="18" y="4"/>
                    <a:pt x="18" y="3"/>
                  </a:cubicBezTo>
                  <a:cubicBezTo>
                    <a:pt x="18" y="3"/>
                    <a:pt x="17" y="2"/>
                    <a:pt x="17" y="1"/>
                  </a:cubicBezTo>
                  <a:cubicBezTo>
                    <a:pt x="16" y="0"/>
                    <a:pt x="16" y="0"/>
                    <a:pt x="16" y="0"/>
                  </a:cubicBezTo>
                  <a:cubicBezTo>
                    <a:pt x="16" y="0"/>
                    <a:pt x="16" y="0"/>
                    <a:pt x="16" y="0"/>
                  </a:cubicBezTo>
                  <a:cubicBezTo>
                    <a:pt x="16" y="0"/>
                    <a:pt x="16" y="0"/>
                    <a:pt x="16" y="0"/>
                  </a:cubicBezTo>
                  <a:cubicBezTo>
                    <a:pt x="16" y="0"/>
                    <a:pt x="4" y="0"/>
                    <a:pt x="3" y="0"/>
                  </a:cubicBezTo>
                  <a:cubicBezTo>
                    <a:pt x="5" y="1"/>
                    <a:pt x="5" y="1"/>
                    <a:pt x="5" y="1"/>
                  </a:cubicBezTo>
                  <a:cubicBezTo>
                    <a:pt x="5" y="1"/>
                    <a:pt x="5" y="2"/>
                    <a:pt x="5" y="2"/>
                  </a:cubicBezTo>
                  <a:cubicBezTo>
                    <a:pt x="6" y="3"/>
                    <a:pt x="6" y="3"/>
                    <a:pt x="6" y="3"/>
                  </a:cubicBezTo>
                  <a:cubicBezTo>
                    <a:pt x="6" y="3"/>
                    <a:pt x="6" y="3"/>
                    <a:pt x="6" y="3"/>
                  </a:cubicBezTo>
                  <a:cubicBezTo>
                    <a:pt x="6" y="3"/>
                    <a:pt x="6" y="3"/>
                    <a:pt x="6" y="3"/>
                  </a:cubicBezTo>
                  <a:cubicBezTo>
                    <a:pt x="6" y="3"/>
                    <a:pt x="6" y="4"/>
                    <a:pt x="6" y="5"/>
                  </a:cubicBezTo>
                  <a:cubicBezTo>
                    <a:pt x="6" y="5"/>
                    <a:pt x="6" y="5"/>
                    <a:pt x="6" y="5"/>
                  </a:cubicBezTo>
                  <a:cubicBezTo>
                    <a:pt x="6" y="5"/>
                    <a:pt x="6" y="5"/>
                    <a:pt x="6" y="5"/>
                  </a:cubicBezTo>
                  <a:cubicBezTo>
                    <a:pt x="6" y="5"/>
                    <a:pt x="6" y="6"/>
                    <a:pt x="5" y="6"/>
                  </a:cubicBezTo>
                  <a:cubicBezTo>
                    <a:pt x="5" y="6"/>
                    <a:pt x="5" y="6"/>
                    <a:pt x="5" y="6"/>
                  </a:cubicBezTo>
                  <a:cubicBezTo>
                    <a:pt x="4" y="7"/>
                    <a:pt x="4" y="7"/>
                    <a:pt x="4" y="7"/>
                  </a:cubicBezTo>
                  <a:cubicBezTo>
                    <a:pt x="4" y="7"/>
                    <a:pt x="4" y="7"/>
                    <a:pt x="3" y="8"/>
                  </a:cubicBezTo>
                  <a:cubicBezTo>
                    <a:pt x="3" y="8"/>
                    <a:pt x="3" y="8"/>
                    <a:pt x="3" y="8"/>
                  </a:cubicBezTo>
                  <a:cubicBezTo>
                    <a:pt x="3" y="8"/>
                    <a:pt x="3" y="8"/>
                    <a:pt x="3" y="8"/>
                  </a:cubicBezTo>
                  <a:cubicBezTo>
                    <a:pt x="3" y="8"/>
                    <a:pt x="3" y="8"/>
                    <a:pt x="3" y="8"/>
                  </a:cubicBezTo>
                  <a:cubicBezTo>
                    <a:pt x="2" y="8"/>
                    <a:pt x="2" y="9"/>
                    <a:pt x="2" y="9"/>
                  </a:cubicBezTo>
                  <a:cubicBezTo>
                    <a:pt x="2" y="10"/>
                    <a:pt x="2" y="10"/>
                    <a:pt x="2" y="10"/>
                  </a:cubicBezTo>
                  <a:cubicBezTo>
                    <a:pt x="2" y="11"/>
                    <a:pt x="2" y="11"/>
                    <a:pt x="2" y="11"/>
                  </a:cubicBezTo>
                  <a:cubicBezTo>
                    <a:pt x="2" y="11"/>
                    <a:pt x="1" y="12"/>
                    <a:pt x="1" y="12"/>
                  </a:cubicBezTo>
                  <a:cubicBezTo>
                    <a:pt x="1" y="12"/>
                    <a:pt x="1" y="12"/>
                    <a:pt x="1" y="12"/>
                  </a:cubicBezTo>
                  <a:cubicBezTo>
                    <a:pt x="1" y="12"/>
                    <a:pt x="1" y="14"/>
                    <a:pt x="1" y="14"/>
                  </a:cubicBezTo>
                  <a:cubicBezTo>
                    <a:pt x="0" y="14"/>
                    <a:pt x="0" y="14"/>
                    <a:pt x="0" y="14"/>
                  </a:cubicBezTo>
                  <a:cubicBezTo>
                    <a:pt x="0" y="14"/>
                    <a:pt x="1" y="16"/>
                    <a:pt x="1" y="16"/>
                  </a:cubicBezTo>
                  <a:cubicBezTo>
                    <a:pt x="1" y="17"/>
                    <a:pt x="0" y="18"/>
                    <a:pt x="1" y="18"/>
                  </a:cubicBezTo>
                  <a:cubicBezTo>
                    <a:pt x="1" y="19"/>
                    <a:pt x="2" y="19"/>
                    <a:pt x="2" y="19"/>
                  </a:cubicBezTo>
                  <a:cubicBezTo>
                    <a:pt x="2" y="19"/>
                    <a:pt x="3" y="20"/>
                    <a:pt x="3" y="20"/>
                  </a:cubicBezTo>
                  <a:cubicBezTo>
                    <a:pt x="3" y="20"/>
                    <a:pt x="3" y="20"/>
                    <a:pt x="4" y="21"/>
                  </a:cubicBezTo>
                  <a:cubicBezTo>
                    <a:pt x="4" y="21"/>
                    <a:pt x="4" y="21"/>
                    <a:pt x="4" y="22"/>
                  </a:cubicBezTo>
                  <a:cubicBezTo>
                    <a:pt x="4" y="22"/>
                    <a:pt x="5" y="23"/>
                    <a:pt x="6" y="23"/>
                  </a:cubicBezTo>
                  <a:cubicBezTo>
                    <a:pt x="6" y="23"/>
                    <a:pt x="7" y="23"/>
                    <a:pt x="7" y="24"/>
                  </a:cubicBezTo>
                  <a:cubicBezTo>
                    <a:pt x="7" y="25"/>
                    <a:pt x="7" y="26"/>
                    <a:pt x="7" y="26"/>
                  </a:cubicBezTo>
                  <a:cubicBezTo>
                    <a:pt x="7" y="26"/>
                    <a:pt x="6" y="26"/>
                    <a:pt x="7" y="27"/>
                  </a:cubicBezTo>
                  <a:cubicBezTo>
                    <a:pt x="7" y="27"/>
                    <a:pt x="9" y="29"/>
                    <a:pt x="9" y="29"/>
                  </a:cubicBezTo>
                  <a:cubicBezTo>
                    <a:pt x="9" y="29"/>
                    <a:pt x="9" y="30"/>
                    <a:pt x="10" y="30"/>
                  </a:cubicBezTo>
                  <a:cubicBezTo>
                    <a:pt x="10" y="30"/>
                    <a:pt x="10" y="30"/>
                    <a:pt x="11" y="31"/>
                  </a:cubicBezTo>
                  <a:cubicBezTo>
                    <a:pt x="11" y="31"/>
                    <a:pt x="11" y="32"/>
                    <a:pt x="11" y="33"/>
                  </a:cubicBezTo>
                  <a:cubicBezTo>
                    <a:pt x="11" y="34"/>
                    <a:pt x="12" y="35"/>
                    <a:pt x="13" y="35"/>
                  </a:cubicBezTo>
                  <a:cubicBezTo>
                    <a:pt x="13" y="35"/>
                    <a:pt x="13" y="35"/>
                    <a:pt x="13" y="3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3" name="Freeform 435">
              <a:extLst>
                <a:ext uri="{FF2B5EF4-FFF2-40B4-BE49-F238E27FC236}">
                  <a16:creationId xmlns:a16="http://schemas.microsoft.com/office/drawing/2014/main" id="{05F4C58D-1D87-480D-8D28-AA0998D35985}"/>
                </a:ext>
              </a:extLst>
            </p:cNvPr>
            <p:cNvSpPr>
              <a:spLocks/>
            </p:cNvSpPr>
            <p:nvPr/>
          </p:nvSpPr>
          <p:spPr bwMode="auto">
            <a:xfrm>
              <a:off x="-1571627" y="904876"/>
              <a:ext cx="144463" cy="76200"/>
            </a:xfrm>
            <a:custGeom>
              <a:avLst/>
              <a:gdLst>
                <a:gd name="T0" fmla="*/ 40 w 40"/>
                <a:gd name="T1" fmla="*/ 13 h 21"/>
                <a:gd name="T2" fmla="*/ 40 w 40"/>
                <a:gd name="T3" fmla="*/ 14 h 21"/>
                <a:gd name="T4" fmla="*/ 39 w 40"/>
                <a:gd name="T5" fmla="*/ 14 h 21"/>
                <a:gd name="T6" fmla="*/ 38 w 40"/>
                <a:gd name="T7" fmla="*/ 14 h 21"/>
                <a:gd name="T8" fmla="*/ 37 w 40"/>
                <a:gd name="T9" fmla="*/ 14 h 21"/>
                <a:gd name="T10" fmla="*/ 32 w 40"/>
                <a:gd name="T11" fmla="*/ 12 h 21"/>
                <a:gd name="T12" fmla="*/ 35 w 40"/>
                <a:gd name="T13" fmla="*/ 12 h 21"/>
                <a:gd name="T14" fmla="*/ 38 w 40"/>
                <a:gd name="T15" fmla="*/ 13 h 21"/>
                <a:gd name="T16" fmla="*/ 36 w 40"/>
                <a:gd name="T17" fmla="*/ 11 h 21"/>
                <a:gd name="T18" fmla="*/ 36 w 40"/>
                <a:gd name="T19" fmla="*/ 10 h 21"/>
                <a:gd name="T20" fmla="*/ 34 w 40"/>
                <a:gd name="T21" fmla="*/ 9 h 21"/>
                <a:gd name="T22" fmla="*/ 36 w 40"/>
                <a:gd name="T23" fmla="*/ 9 h 21"/>
                <a:gd name="T24" fmla="*/ 37 w 40"/>
                <a:gd name="T25" fmla="*/ 9 h 21"/>
                <a:gd name="T26" fmla="*/ 36 w 40"/>
                <a:gd name="T27" fmla="*/ 9 h 21"/>
                <a:gd name="T28" fmla="*/ 36 w 40"/>
                <a:gd name="T29" fmla="*/ 7 h 21"/>
                <a:gd name="T30" fmla="*/ 33 w 40"/>
                <a:gd name="T31" fmla="*/ 6 h 21"/>
                <a:gd name="T32" fmla="*/ 32 w 40"/>
                <a:gd name="T33" fmla="*/ 6 h 21"/>
                <a:gd name="T34" fmla="*/ 31 w 40"/>
                <a:gd name="T35" fmla="*/ 5 h 21"/>
                <a:gd name="T36" fmla="*/ 31 w 40"/>
                <a:gd name="T37" fmla="*/ 3 h 21"/>
                <a:gd name="T38" fmla="*/ 30 w 40"/>
                <a:gd name="T39" fmla="*/ 1 h 21"/>
                <a:gd name="T40" fmla="*/ 28 w 40"/>
                <a:gd name="T41" fmla="*/ 0 h 21"/>
                <a:gd name="T42" fmla="*/ 27 w 40"/>
                <a:gd name="T43" fmla="*/ 0 h 21"/>
                <a:gd name="T44" fmla="*/ 26 w 40"/>
                <a:gd name="T45" fmla="*/ 1 h 21"/>
                <a:gd name="T46" fmla="*/ 25 w 40"/>
                <a:gd name="T47" fmla="*/ 2 h 21"/>
                <a:gd name="T48" fmla="*/ 24 w 40"/>
                <a:gd name="T49" fmla="*/ 2 h 21"/>
                <a:gd name="T50" fmla="*/ 23 w 40"/>
                <a:gd name="T51" fmla="*/ 4 h 21"/>
                <a:gd name="T52" fmla="*/ 22 w 40"/>
                <a:gd name="T53" fmla="*/ 6 h 21"/>
                <a:gd name="T54" fmla="*/ 20 w 40"/>
                <a:gd name="T55" fmla="*/ 7 h 21"/>
                <a:gd name="T56" fmla="*/ 18 w 40"/>
                <a:gd name="T57" fmla="*/ 7 h 21"/>
                <a:gd name="T58" fmla="*/ 17 w 40"/>
                <a:gd name="T59" fmla="*/ 9 h 21"/>
                <a:gd name="T60" fmla="*/ 15 w 40"/>
                <a:gd name="T61" fmla="*/ 11 h 21"/>
                <a:gd name="T62" fmla="*/ 14 w 40"/>
                <a:gd name="T63" fmla="*/ 12 h 21"/>
                <a:gd name="T64" fmla="*/ 13 w 40"/>
                <a:gd name="T65" fmla="*/ 13 h 21"/>
                <a:gd name="T66" fmla="*/ 12 w 40"/>
                <a:gd name="T67" fmla="*/ 13 h 21"/>
                <a:gd name="T68" fmla="*/ 11 w 40"/>
                <a:gd name="T69" fmla="*/ 13 h 21"/>
                <a:gd name="T70" fmla="*/ 10 w 40"/>
                <a:gd name="T71" fmla="*/ 14 h 21"/>
                <a:gd name="T72" fmla="*/ 8 w 40"/>
                <a:gd name="T73" fmla="*/ 14 h 21"/>
                <a:gd name="T74" fmla="*/ 7 w 40"/>
                <a:gd name="T75" fmla="*/ 13 h 21"/>
                <a:gd name="T76" fmla="*/ 7 w 40"/>
                <a:gd name="T77" fmla="*/ 13 h 21"/>
                <a:gd name="T78" fmla="*/ 6 w 40"/>
                <a:gd name="T79" fmla="*/ 15 h 21"/>
                <a:gd name="T80" fmla="*/ 4 w 40"/>
                <a:gd name="T81" fmla="*/ 17 h 21"/>
                <a:gd name="T82" fmla="*/ 4 w 40"/>
                <a:gd name="T83" fmla="*/ 17 h 21"/>
                <a:gd name="T84" fmla="*/ 4 w 40"/>
                <a:gd name="T85" fmla="*/ 17 h 21"/>
                <a:gd name="T86" fmla="*/ 3 w 40"/>
                <a:gd name="T87" fmla="*/ 18 h 21"/>
                <a:gd name="T88" fmla="*/ 3 w 40"/>
                <a:gd name="T89" fmla="*/ 18 h 21"/>
                <a:gd name="T90" fmla="*/ 2 w 40"/>
                <a:gd name="T91" fmla="*/ 19 h 21"/>
                <a:gd name="T92" fmla="*/ 0 w 40"/>
                <a:gd name="T93" fmla="*/ 20 h 21"/>
                <a:gd name="T94" fmla="*/ 0 w 40"/>
                <a:gd name="T95" fmla="*/ 21 h 21"/>
                <a:gd name="T96" fmla="*/ 11 w 40"/>
                <a:gd name="T97" fmla="*/ 20 h 21"/>
                <a:gd name="T98" fmla="*/ 11 w 40"/>
                <a:gd name="T99" fmla="*/ 20 h 21"/>
                <a:gd name="T100" fmla="*/ 11 w 40"/>
                <a:gd name="T101" fmla="*/ 20 h 21"/>
                <a:gd name="T102" fmla="*/ 11 w 40"/>
                <a:gd name="T103" fmla="*/ 20 h 21"/>
                <a:gd name="T104" fmla="*/ 40 w 40"/>
                <a:gd name="T105" fmla="*/ 15 h 21"/>
                <a:gd name="T106" fmla="*/ 40 w 40"/>
                <a:gd name="T107" fmla="*/ 14 h 21"/>
                <a:gd name="T108" fmla="*/ 40 w 40"/>
                <a:gd name="T109"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 h="21">
                  <a:moveTo>
                    <a:pt x="40" y="13"/>
                  </a:moveTo>
                  <a:cubicBezTo>
                    <a:pt x="40" y="13"/>
                    <a:pt x="40" y="14"/>
                    <a:pt x="40" y="14"/>
                  </a:cubicBezTo>
                  <a:cubicBezTo>
                    <a:pt x="39" y="14"/>
                    <a:pt x="39" y="14"/>
                    <a:pt x="39" y="14"/>
                  </a:cubicBezTo>
                  <a:cubicBezTo>
                    <a:pt x="39" y="13"/>
                    <a:pt x="38" y="13"/>
                    <a:pt x="38" y="14"/>
                  </a:cubicBezTo>
                  <a:cubicBezTo>
                    <a:pt x="38" y="14"/>
                    <a:pt x="37" y="14"/>
                    <a:pt x="37" y="14"/>
                  </a:cubicBezTo>
                  <a:cubicBezTo>
                    <a:pt x="36" y="13"/>
                    <a:pt x="35" y="12"/>
                    <a:pt x="32" y="12"/>
                  </a:cubicBezTo>
                  <a:cubicBezTo>
                    <a:pt x="32" y="12"/>
                    <a:pt x="34" y="11"/>
                    <a:pt x="35" y="12"/>
                  </a:cubicBezTo>
                  <a:cubicBezTo>
                    <a:pt x="37" y="12"/>
                    <a:pt x="37" y="13"/>
                    <a:pt x="38" y="13"/>
                  </a:cubicBezTo>
                  <a:cubicBezTo>
                    <a:pt x="38" y="13"/>
                    <a:pt x="38" y="12"/>
                    <a:pt x="36" y="11"/>
                  </a:cubicBezTo>
                  <a:cubicBezTo>
                    <a:pt x="36" y="11"/>
                    <a:pt x="37" y="11"/>
                    <a:pt x="36" y="10"/>
                  </a:cubicBezTo>
                  <a:cubicBezTo>
                    <a:pt x="34" y="10"/>
                    <a:pt x="34" y="10"/>
                    <a:pt x="34" y="9"/>
                  </a:cubicBezTo>
                  <a:cubicBezTo>
                    <a:pt x="34" y="9"/>
                    <a:pt x="35" y="9"/>
                    <a:pt x="36" y="9"/>
                  </a:cubicBezTo>
                  <a:cubicBezTo>
                    <a:pt x="36" y="9"/>
                    <a:pt x="36" y="10"/>
                    <a:pt x="37" y="9"/>
                  </a:cubicBezTo>
                  <a:cubicBezTo>
                    <a:pt x="37" y="9"/>
                    <a:pt x="37" y="9"/>
                    <a:pt x="36" y="9"/>
                  </a:cubicBezTo>
                  <a:cubicBezTo>
                    <a:pt x="36" y="9"/>
                    <a:pt x="36" y="8"/>
                    <a:pt x="36" y="7"/>
                  </a:cubicBezTo>
                  <a:cubicBezTo>
                    <a:pt x="35" y="6"/>
                    <a:pt x="34" y="7"/>
                    <a:pt x="33" y="6"/>
                  </a:cubicBezTo>
                  <a:cubicBezTo>
                    <a:pt x="32" y="6"/>
                    <a:pt x="32" y="5"/>
                    <a:pt x="32" y="6"/>
                  </a:cubicBezTo>
                  <a:cubicBezTo>
                    <a:pt x="31" y="6"/>
                    <a:pt x="31" y="6"/>
                    <a:pt x="31" y="5"/>
                  </a:cubicBezTo>
                  <a:cubicBezTo>
                    <a:pt x="30" y="4"/>
                    <a:pt x="31" y="4"/>
                    <a:pt x="31" y="3"/>
                  </a:cubicBezTo>
                  <a:cubicBezTo>
                    <a:pt x="31" y="2"/>
                    <a:pt x="30" y="1"/>
                    <a:pt x="30" y="1"/>
                  </a:cubicBezTo>
                  <a:cubicBezTo>
                    <a:pt x="29" y="1"/>
                    <a:pt x="29" y="1"/>
                    <a:pt x="28" y="0"/>
                  </a:cubicBezTo>
                  <a:cubicBezTo>
                    <a:pt x="28" y="0"/>
                    <a:pt x="27" y="0"/>
                    <a:pt x="27" y="0"/>
                  </a:cubicBezTo>
                  <a:cubicBezTo>
                    <a:pt x="27" y="0"/>
                    <a:pt x="26" y="0"/>
                    <a:pt x="26" y="1"/>
                  </a:cubicBezTo>
                  <a:cubicBezTo>
                    <a:pt x="26" y="1"/>
                    <a:pt x="26" y="1"/>
                    <a:pt x="25" y="2"/>
                  </a:cubicBezTo>
                  <a:cubicBezTo>
                    <a:pt x="24" y="2"/>
                    <a:pt x="24" y="2"/>
                    <a:pt x="24" y="2"/>
                  </a:cubicBezTo>
                  <a:cubicBezTo>
                    <a:pt x="24" y="3"/>
                    <a:pt x="23" y="4"/>
                    <a:pt x="23" y="4"/>
                  </a:cubicBezTo>
                  <a:cubicBezTo>
                    <a:pt x="22" y="4"/>
                    <a:pt x="22" y="5"/>
                    <a:pt x="22" y="6"/>
                  </a:cubicBezTo>
                  <a:cubicBezTo>
                    <a:pt x="22" y="6"/>
                    <a:pt x="20" y="7"/>
                    <a:pt x="20" y="7"/>
                  </a:cubicBezTo>
                  <a:cubicBezTo>
                    <a:pt x="19" y="6"/>
                    <a:pt x="18" y="6"/>
                    <a:pt x="18" y="7"/>
                  </a:cubicBezTo>
                  <a:cubicBezTo>
                    <a:pt x="19" y="8"/>
                    <a:pt x="18" y="9"/>
                    <a:pt x="17" y="9"/>
                  </a:cubicBezTo>
                  <a:cubicBezTo>
                    <a:pt x="16" y="9"/>
                    <a:pt x="15" y="10"/>
                    <a:pt x="15" y="11"/>
                  </a:cubicBezTo>
                  <a:cubicBezTo>
                    <a:pt x="15" y="12"/>
                    <a:pt x="15" y="12"/>
                    <a:pt x="14" y="12"/>
                  </a:cubicBezTo>
                  <a:cubicBezTo>
                    <a:pt x="13" y="12"/>
                    <a:pt x="13" y="13"/>
                    <a:pt x="13" y="13"/>
                  </a:cubicBezTo>
                  <a:cubicBezTo>
                    <a:pt x="13" y="13"/>
                    <a:pt x="12" y="13"/>
                    <a:pt x="12" y="13"/>
                  </a:cubicBezTo>
                  <a:cubicBezTo>
                    <a:pt x="12" y="13"/>
                    <a:pt x="12" y="13"/>
                    <a:pt x="11" y="13"/>
                  </a:cubicBezTo>
                  <a:cubicBezTo>
                    <a:pt x="11" y="13"/>
                    <a:pt x="10" y="14"/>
                    <a:pt x="10" y="14"/>
                  </a:cubicBezTo>
                  <a:cubicBezTo>
                    <a:pt x="10" y="15"/>
                    <a:pt x="8" y="14"/>
                    <a:pt x="8" y="14"/>
                  </a:cubicBezTo>
                  <a:cubicBezTo>
                    <a:pt x="8" y="14"/>
                    <a:pt x="7" y="13"/>
                    <a:pt x="7" y="13"/>
                  </a:cubicBezTo>
                  <a:cubicBezTo>
                    <a:pt x="7" y="13"/>
                    <a:pt x="7" y="13"/>
                    <a:pt x="7" y="13"/>
                  </a:cubicBezTo>
                  <a:cubicBezTo>
                    <a:pt x="7" y="13"/>
                    <a:pt x="7" y="14"/>
                    <a:pt x="6" y="15"/>
                  </a:cubicBezTo>
                  <a:cubicBezTo>
                    <a:pt x="5" y="15"/>
                    <a:pt x="4" y="16"/>
                    <a:pt x="4" y="17"/>
                  </a:cubicBezTo>
                  <a:cubicBezTo>
                    <a:pt x="4" y="17"/>
                    <a:pt x="4" y="17"/>
                    <a:pt x="4" y="17"/>
                  </a:cubicBezTo>
                  <a:cubicBezTo>
                    <a:pt x="4" y="17"/>
                    <a:pt x="4" y="17"/>
                    <a:pt x="4" y="17"/>
                  </a:cubicBezTo>
                  <a:cubicBezTo>
                    <a:pt x="4" y="18"/>
                    <a:pt x="3" y="18"/>
                    <a:pt x="3" y="18"/>
                  </a:cubicBezTo>
                  <a:cubicBezTo>
                    <a:pt x="3" y="18"/>
                    <a:pt x="3" y="18"/>
                    <a:pt x="3" y="18"/>
                  </a:cubicBezTo>
                  <a:cubicBezTo>
                    <a:pt x="3" y="18"/>
                    <a:pt x="3" y="18"/>
                    <a:pt x="2" y="19"/>
                  </a:cubicBezTo>
                  <a:cubicBezTo>
                    <a:pt x="2" y="19"/>
                    <a:pt x="1" y="20"/>
                    <a:pt x="0" y="20"/>
                  </a:cubicBezTo>
                  <a:cubicBezTo>
                    <a:pt x="0" y="21"/>
                    <a:pt x="0" y="21"/>
                    <a:pt x="0" y="21"/>
                  </a:cubicBezTo>
                  <a:cubicBezTo>
                    <a:pt x="11" y="20"/>
                    <a:pt x="11" y="20"/>
                    <a:pt x="11" y="20"/>
                  </a:cubicBezTo>
                  <a:cubicBezTo>
                    <a:pt x="11" y="20"/>
                    <a:pt x="11" y="20"/>
                    <a:pt x="11" y="20"/>
                  </a:cubicBezTo>
                  <a:cubicBezTo>
                    <a:pt x="11" y="20"/>
                    <a:pt x="11" y="20"/>
                    <a:pt x="11" y="20"/>
                  </a:cubicBezTo>
                  <a:cubicBezTo>
                    <a:pt x="11" y="20"/>
                    <a:pt x="11" y="20"/>
                    <a:pt x="11" y="20"/>
                  </a:cubicBezTo>
                  <a:cubicBezTo>
                    <a:pt x="40" y="15"/>
                    <a:pt x="40" y="15"/>
                    <a:pt x="40" y="15"/>
                  </a:cubicBezTo>
                  <a:cubicBezTo>
                    <a:pt x="40" y="14"/>
                    <a:pt x="40" y="14"/>
                    <a:pt x="40" y="14"/>
                  </a:cubicBezTo>
                  <a:cubicBezTo>
                    <a:pt x="40" y="14"/>
                    <a:pt x="40" y="13"/>
                    <a:pt x="40"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4" name="Freeform 436">
              <a:extLst>
                <a:ext uri="{FF2B5EF4-FFF2-40B4-BE49-F238E27FC236}">
                  <a16:creationId xmlns:a16="http://schemas.microsoft.com/office/drawing/2014/main" id="{6BC18685-2AFD-48AE-AB00-90F28B61E696}"/>
                </a:ext>
              </a:extLst>
            </p:cNvPr>
            <p:cNvSpPr>
              <a:spLocks/>
            </p:cNvSpPr>
            <p:nvPr/>
          </p:nvSpPr>
          <p:spPr bwMode="auto">
            <a:xfrm>
              <a:off x="-1681164" y="922338"/>
              <a:ext cx="134938" cy="68263"/>
            </a:xfrm>
            <a:custGeom>
              <a:avLst/>
              <a:gdLst>
                <a:gd name="T0" fmla="*/ 30 w 37"/>
                <a:gd name="T1" fmla="*/ 15 h 19"/>
                <a:gd name="T2" fmla="*/ 33 w 37"/>
                <a:gd name="T3" fmla="*/ 13 h 19"/>
                <a:gd name="T4" fmla="*/ 34 w 37"/>
                <a:gd name="T5" fmla="*/ 12 h 19"/>
                <a:gd name="T6" fmla="*/ 37 w 37"/>
                <a:gd name="T7" fmla="*/ 8 h 19"/>
                <a:gd name="T8" fmla="*/ 36 w 37"/>
                <a:gd name="T9" fmla="*/ 7 h 19"/>
                <a:gd name="T10" fmla="*/ 35 w 37"/>
                <a:gd name="T11" fmla="*/ 6 h 19"/>
                <a:gd name="T12" fmla="*/ 35 w 37"/>
                <a:gd name="T13" fmla="*/ 4 h 19"/>
                <a:gd name="T14" fmla="*/ 32 w 37"/>
                <a:gd name="T15" fmla="*/ 2 h 19"/>
                <a:gd name="T16" fmla="*/ 30 w 37"/>
                <a:gd name="T17" fmla="*/ 2 h 19"/>
                <a:gd name="T18" fmla="*/ 27 w 37"/>
                <a:gd name="T19" fmla="*/ 1 h 19"/>
                <a:gd name="T20" fmla="*/ 22 w 37"/>
                <a:gd name="T21" fmla="*/ 0 h 19"/>
                <a:gd name="T22" fmla="*/ 23 w 37"/>
                <a:gd name="T23" fmla="*/ 1 h 19"/>
                <a:gd name="T24" fmla="*/ 23 w 37"/>
                <a:gd name="T25" fmla="*/ 1 h 19"/>
                <a:gd name="T26" fmla="*/ 22 w 37"/>
                <a:gd name="T27" fmla="*/ 2 h 19"/>
                <a:gd name="T28" fmla="*/ 20 w 37"/>
                <a:gd name="T29" fmla="*/ 3 h 19"/>
                <a:gd name="T30" fmla="*/ 20 w 37"/>
                <a:gd name="T31" fmla="*/ 5 h 19"/>
                <a:gd name="T32" fmla="*/ 19 w 37"/>
                <a:gd name="T33" fmla="*/ 6 h 19"/>
                <a:gd name="T34" fmla="*/ 17 w 37"/>
                <a:gd name="T35" fmla="*/ 8 h 19"/>
                <a:gd name="T36" fmla="*/ 17 w 37"/>
                <a:gd name="T37" fmla="*/ 8 h 19"/>
                <a:gd name="T38" fmla="*/ 15 w 37"/>
                <a:gd name="T39" fmla="*/ 7 h 19"/>
                <a:gd name="T40" fmla="*/ 15 w 37"/>
                <a:gd name="T41" fmla="*/ 9 h 19"/>
                <a:gd name="T42" fmla="*/ 14 w 37"/>
                <a:gd name="T43" fmla="*/ 9 h 19"/>
                <a:gd name="T44" fmla="*/ 13 w 37"/>
                <a:gd name="T45" fmla="*/ 9 h 19"/>
                <a:gd name="T46" fmla="*/ 12 w 37"/>
                <a:gd name="T47" fmla="*/ 9 h 19"/>
                <a:gd name="T48" fmla="*/ 9 w 37"/>
                <a:gd name="T49" fmla="*/ 10 h 19"/>
                <a:gd name="T50" fmla="*/ 8 w 37"/>
                <a:gd name="T51" fmla="*/ 9 h 19"/>
                <a:gd name="T52" fmla="*/ 7 w 37"/>
                <a:gd name="T53" fmla="*/ 10 h 19"/>
                <a:gd name="T54" fmla="*/ 7 w 37"/>
                <a:gd name="T55" fmla="*/ 12 h 19"/>
                <a:gd name="T56" fmla="*/ 6 w 37"/>
                <a:gd name="T57" fmla="*/ 13 h 19"/>
                <a:gd name="T58" fmla="*/ 6 w 37"/>
                <a:gd name="T59" fmla="*/ 13 h 19"/>
                <a:gd name="T60" fmla="*/ 5 w 37"/>
                <a:gd name="T61" fmla="*/ 15 h 19"/>
                <a:gd name="T62" fmla="*/ 3 w 37"/>
                <a:gd name="T63" fmla="*/ 14 h 19"/>
                <a:gd name="T64" fmla="*/ 2 w 37"/>
                <a:gd name="T65" fmla="*/ 16 h 19"/>
                <a:gd name="T66" fmla="*/ 2 w 37"/>
                <a:gd name="T67" fmla="*/ 16 h 19"/>
                <a:gd name="T68" fmla="*/ 2 w 37"/>
                <a:gd name="T69" fmla="*/ 16 h 19"/>
                <a:gd name="T70" fmla="*/ 0 w 37"/>
                <a:gd name="T71" fmla="*/ 18 h 19"/>
                <a:gd name="T72" fmla="*/ 0 w 37"/>
                <a:gd name="T73" fmla="*/ 19 h 19"/>
                <a:gd name="T74" fmla="*/ 7 w 37"/>
                <a:gd name="T75" fmla="*/ 18 h 19"/>
                <a:gd name="T76" fmla="*/ 30 w 37"/>
                <a:gd name="T77" fmla="*/ 16 h 19"/>
                <a:gd name="T78" fmla="*/ 30 w 37"/>
                <a:gd name="T7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 h="19">
                  <a:moveTo>
                    <a:pt x="30" y="16"/>
                  </a:moveTo>
                  <a:cubicBezTo>
                    <a:pt x="30" y="16"/>
                    <a:pt x="30" y="16"/>
                    <a:pt x="30" y="15"/>
                  </a:cubicBezTo>
                  <a:cubicBezTo>
                    <a:pt x="31" y="15"/>
                    <a:pt x="32" y="14"/>
                    <a:pt x="32" y="14"/>
                  </a:cubicBezTo>
                  <a:cubicBezTo>
                    <a:pt x="33" y="13"/>
                    <a:pt x="33" y="13"/>
                    <a:pt x="33" y="13"/>
                  </a:cubicBezTo>
                  <a:cubicBezTo>
                    <a:pt x="33" y="13"/>
                    <a:pt x="33" y="13"/>
                    <a:pt x="33" y="13"/>
                  </a:cubicBezTo>
                  <a:cubicBezTo>
                    <a:pt x="33" y="13"/>
                    <a:pt x="34" y="12"/>
                    <a:pt x="34" y="12"/>
                  </a:cubicBezTo>
                  <a:cubicBezTo>
                    <a:pt x="34" y="11"/>
                    <a:pt x="35" y="10"/>
                    <a:pt x="36" y="10"/>
                  </a:cubicBezTo>
                  <a:cubicBezTo>
                    <a:pt x="37" y="9"/>
                    <a:pt x="37" y="8"/>
                    <a:pt x="37" y="8"/>
                  </a:cubicBezTo>
                  <a:cubicBezTo>
                    <a:pt x="37" y="8"/>
                    <a:pt x="37" y="8"/>
                    <a:pt x="37" y="8"/>
                  </a:cubicBezTo>
                  <a:cubicBezTo>
                    <a:pt x="37" y="8"/>
                    <a:pt x="37" y="7"/>
                    <a:pt x="36" y="7"/>
                  </a:cubicBezTo>
                  <a:cubicBezTo>
                    <a:pt x="36" y="7"/>
                    <a:pt x="36" y="7"/>
                    <a:pt x="36" y="7"/>
                  </a:cubicBezTo>
                  <a:cubicBezTo>
                    <a:pt x="36" y="6"/>
                    <a:pt x="35" y="6"/>
                    <a:pt x="35" y="6"/>
                  </a:cubicBezTo>
                  <a:cubicBezTo>
                    <a:pt x="35" y="6"/>
                    <a:pt x="35" y="6"/>
                    <a:pt x="35" y="5"/>
                  </a:cubicBezTo>
                  <a:cubicBezTo>
                    <a:pt x="35" y="4"/>
                    <a:pt x="35" y="4"/>
                    <a:pt x="35" y="4"/>
                  </a:cubicBezTo>
                  <a:cubicBezTo>
                    <a:pt x="35" y="4"/>
                    <a:pt x="34" y="4"/>
                    <a:pt x="34" y="3"/>
                  </a:cubicBezTo>
                  <a:cubicBezTo>
                    <a:pt x="33" y="2"/>
                    <a:pt x="32" y="2"/>
                    <a:pt x="32" y="2"/>
                  </a:cubicBezTo>
                  <a:cubicBezTo>
                    <a:pt x="32" y="2"/>
                    <a:pt x="32" y="2"/>
                    <a:pt x="31" y="2"/>
                  </a:cubicBezTo>
                  <a:cubicBezTo>
                    <a:pt x="31" y="2"/>
                    <a:pt x="30" y="2"/>
                    <a:pt x="30" y="2"/>
                  </a:cubicBezTo>
                  <a:cubicBezTo>
                    <a:pt x="29" y="2"/>
                    <a:pt x="29" y="2"/>
                    <a:pt x="28" y="2"/>
                  </a:cubicBezTo>
                  <a:cubicBezTo>
                    <a:pt x="28" y="2"/>
                    <a:pt x="28" y="1"/>
                    <a:pt x="27" y="1"/>
                  </a:cubicBezTo>
                  <a:cubicBezTo>
                    <a:pt x="26" y="1"/>
                    <a:pt x="25" y="1"/>
                    <a:pt x="24" y="1"/>
                  </a:cubicBezTo>
                  <a:cubicBezTo>
                    <a:pt x="24" y="1"/>
                    <a:pt x="23" y="0"/>
                    <a:pt x="22" y="0"/>
                  </a:cubicBezTo>
                  <a:cubicBezTo>
                    <a:pt x="22" y="1"/>
                    <a:pt x="22" y="1"/>
                    <a:pt x="23" y="1"/>
                  </a:cubicBezTo>
                  <a:cubicBezTo>
                    <a:pt x="23" y="1"/>
                    <a:pt x="23" y="1"/>
                    <a:pt x="23" y="1"/>
                  </a:cubicBezTo>
                  <a:cubicBezTo>
                    <a:pt x="23" y="1"/>
                    <a:pt x="23" y="1"/>
                    <a:pt x="23" y="1"/>
                  </a:cubicBezTo>
                  <a:cubicBezTo>
                    <a:pt x="23" y="1"/>
                    <a:pt x="23" y="1"/>
                    <a:pt x="23" y="1"/>
                  </a:cubicBezTo>
                  <a:cubicBezTo>
                    <a:pt x="23" y="1"/>
                    <a:pt x="23" y="1"/>
                    <a:pt x="23" y="1"/>
                  </a:cubicBezTo>
                  <a:cubicBezTo>
                    <a:pt x="23" y="1"/>
                    <a:pt x="22" y="2"/>
                    <a:pt x="22" y="2"/>
                  </a:cubicBezTo>
                  <a:cubicBezTo>
                    <a:pt x="22" y="2"/>
                    <a:pt x="22" y="3"/>
                    <a:pt x="21" y="3"/>
                  </a:cubicBezTo>
                  <a:cubicBezTo>
                    <a:pt x="21" y="3"/>
                    <a:pt x="20" y="3"/>
                    <a:pt x="20" y="3"/>
                  </a:cubicBezTo>
                  <a:cubicBezTo>
                    <a:pt x="20" y="4"/>
                    <a:pt x="20" y="4"/>
                    <a:pt x="20" y="5"/>
                  </a:cubicBezTo>
                  <a:cubicBezTo>
                    <a:pt x="20" y="5"/>
                    <a:pt x="20" y="5"/>
                    <a:pt x="20" y="5"/>
                  </a:cubicBezTo>
                  <a:cubicBezTo>
                    <a:pt x="20" y="5"/>
                    <a:pt x="20" y="6"/>
                    <a:pt x="20" y="6"/>
                  </a:cubicBezTo>
                  <a:cubicBezTo>
                    <a:pt x="19" y="6"/>
                    <a:pt x="19" y="6"/>
                    <a:pt x="19" y="6"/>
                  </a:cubicBezTo>
                  <a:cubicBezTo>
                    <a:pt x="19" y="6"/>
                    <a:pt x="19" y="6"/>
                    <a:pt x="19" y="6"/>
                  </a:cubicBezTo>
                  <a:cubicBezTo>
                    <a:pt x="19" y="7"/>
                    <a:pt x="18" y="8"/>
                    <a:pt x="17" y="8"/>
                  </a:cubicBezTo>
                  <a:cubicBezTo>
                    <a:pt x="17" y="8"/>
                    <a:pt x="17" y="8"/>
                    <a:pt x="17" y="8"/>
                  </a:cubicBezTo>
                  <a:cubicBezTo>
                    <a:pt x="17" y="8"/>
                    <a:pt x="17" y="8"/>
                    <a:pt x="17" y="8"/>
                  </a:cubicBezTo>
                  <a:cubicBezTo>
                    <a:pt x="17" y="8"/>
                    <a:pt x="16" y="7"/>
                    <a:pt x="16" y="7"/>
                  </a:cubicBezTo>
                  <a:cubicBezTo>
                    <a:pt x="16" y="7"/>
                    <a:pt x="16" y="7"/>
                    <a:pt x="15" y="7"/>
                  </a:cubicBezTo>
                  <a:cubicBezTo>
                    <a:pt x="15" y="7"/>
                    <a:pt x="15" y="7"/>
                    <a:pt x="15" y="7"/>
                  </a:cubicBezTo>
                  <a:cubicBezTo>
                    <a:pt x="15" y="8"/>
                    <a:pt x="15" y="9"/>
                    <a:pt x="15" y="9"/>
                  </a:cubicBezTo>
                  <a:cubicBezTo>
                    <a:pt x="15" y="9"/>
                    <a:pt x="15" y="9"/>
                    <a:pt x="15" y="9"/>
                  </a:cubicBezTo>
                  <a:cubicBezTo>
                    <a:pt x="15" y="9"/>
                    <a:pt x="14" y="9"/>
                    <a:pt x="14" y="9"/>
                  </a:cubicBezTo>
                  <a:cubicBezTo>
                    <a:pt x="14" y="9"/>
                    <a:pt x="14" y="9"/>
                    <a:pt x="13" y="9"/>
                  </a:cubicBezTo>
                  <a:cubicBezTo>
                    <a:pt x="13" y="9"/>
                    <a:pt x="13" y="9"/>
                    <a:pt x="13" y="9"/>
                  </a:cubicBezTo>
                  <a:cubicBezTo>
                    <a:pt x="13" y="9"/>
                    <a:pt x="13" y="9"/>
                    <a:pt x="13" y="9"/>
                  </a:cubicBezTo>
                  <a:cubicBezTo>
                    <a:pt x="12" y="9"/>
                    <a:pt x="12" y="9"/>
                    <a:pt x="12" y="9"/>
                  </a:cubicBezTo>
                  <a:cubicBezTo>
                    <a:pt x="12" y="9"/>
                    <a:pt x="11" y="9"/>
                    <a:pt x="10" y="9"/>
                  </a:cubicBezTo>
                  <a:cubicBezTo>
                    <a:pt x="10" y="9"/>
                    <a:pt x="10" y="10"/>
                    <a:pt x="9" y="10"/>
                  </a:cubicBezTo>
                  <a:cubicBezTo>
                    <a:pt x="9" y="10"/>
                    <a:pt x="9" y="10"/>
                    <a:pt x="9" y="9"/>
                  </a:cubicBezTo>
                  <a:cubicBezTo>
                    <a:pt x="9" y="9"/>
                    <a:pt x="9" y="9"/>
                    <a:pt x="8" y="9"/>
                  </a:cubicBezTo>
                  <a:cubicBezTo>
                    <a:pt x="8" y="10"/>
                    <a:pt x="8" y="10"/>
                    <a:pt x="7" y="10"/>
                  </a:cubicBezTo>
                  <a:cubicBezTo>
                    <a:pt x="7" y="10"/>
                    <a:pt x="7" y="10"/>
                    <a:pt x="7" y="10"/>
                  </a:cubicBezTo>
                  <a:cubicBezTo>
                    <a:pt x="7" y="10"/>
                    <a:pt x="7" y="10"/>
                    <a:pt x="7" y="10"/>
                  </a:cubicBezTo>
                  <a:cubicBezTo>
                    <a:pt x="7" y="11"/>
                    <a:pt x="7" y="11"/>
                    <a:pt x="7" y="12"/>
                  </a:cubicBezTo>
                  <a:cubicBezTo>
                    <a:pt x="7" y="12"/>
                    <a:pt x="7" y="13"/>
                    <a:pt x="6" y="13"/>
                  </a:cubicBezTo>
                  <a:cubicBezTo>
                    <a:pt x="6" y="13"/>
                    <a:pt x="6" y="13"/>
                    <a:pt x="6" y="13"/>
                  </a:cubicBezTo>
                  <a:cubicBezTo>
                    <a:pt x="6" y="13"/>
                    <a:pt x="6" y="13"/>
                    <a:pt x="6" y="13"/>
                  </a:cubicBezTo>
                  <a:cubicBezTo>
                    <a:pt x="6" y="13"/>
                    <a:pt x="6" y="13"/>
                    <a:pt x="6" y="13"/>
                  </a:cubicBezTo>
                  <a:cubicBezTo>
                    <a:pt x="5" y="13"/>
                    <a:pt x="5" y="14"/>
                    <a:pt x="5" y="15"/>
                  </a:cubicBezTo>
                  <a:cubicBezTo>
                    <a:pt x="5" y="15"/>
                    <a:pt x="5" y="15"/>
                    <a:pt x="5" y="15"/>
                  </a:cubicBezTo>
                  <a:cubicBezTo>
                    <a:pt x="5" y="15"/>
                    <a:pt x="4" y="15"/>
                    <a:pt x="4" y="15"/>
                  </a:cubicBezTo>
                  <a:cubicBezTo>
                    <a:pt x="4" y="14"/>
                    <a:pt x="3" y="14"/>
                    <a:pt x="3" y="14"/>
                  </a:cubicBezTo>
                  <a:cubicBezTo>
                    <a:pt x="2" y="15"/>
                    <a:pt x="2" y="15"/>
                    <a:pt x="2" y="15"/>
                  </a:cubicBezTo>
                  <a:cubicBezTo>
                    <a:pt x="2" y="15"/>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8"/>
                    <a:pt x="1" y="18"/>
                  </a:cubicBezTo>
                  <a:cubicBezTo>
                    <a:pt x="0" y="18"/>
                    <a:pt x="0" y="18"/>
                    <a:pt x="0" y="18"/>
                  </a:cubicBezTo>
                  <a:cubicBezTo>
                    <a:pt x="0" y="18"/>
                    <a:pt x="0" y="18"/>
                    <a:pt x="0" y="19"/>
                  </a:cubicBezTo>
                  <a:cubicBezTo>
                    <a:pt x="0" y="19"/>
                    <a:pt x="0" y="19"/>
                    <a:pt x="0" y="19"/>
                  </a:cubicBezTo>
                  <a:cubicBezTo>
                    <a:pt x="0" y="19"/>
                    <a:pt x="0" y="19"/>
                    <a:pt x="0" y="19"/>
                  </a:cubicBezTo>
                  <a:cubicBezTo>
                    <a:pt x="7" y="18"/>
                    <a:pt x="7" y="18"/>
                    <a:pt x="7" y="18"/>
                  </a:cubicBezTo>
                  <a:cubicBezTo>
                    <a:pt x="7" y="18"/>
                    <a:pt x="7" y="18"/>
                    <a:pt x="7" y="18"/>
                  </a:cubicBezTo>
                  <a:cubicBezTo>
                    <a:pt x="30" y="16"/>
                    <a:pt x="30" y="16"/>
                    <a:pt x="30" y="16"/>
                  </a:cubicBezTo>
                  <a:cubicBezTo>
                    <a:pt x="30" y="16"/>
                    <a:pt x="30" y="16"/>
                    <a:pt x="30" y="16"/>
                  </a:cubicBezTo>
                  <a:cubicBezTo>
                    <a:pt x="30" y="16"/>
                    <a:pt x="30" y="16"/>
                    <a:pt x="30" y="15"/>
                  </a:cubicBezTo>
                  <a:cubicBezTo>
                    <a:pt x="30" y="16"/>
                    <a:pt x="30" y="16"/>
                    <a:pt x="30" y="1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5" name="Freeform 437">
              <a:extLst>
                <a:ext uri="{FF2B5EF4-FFF2-40B4-BE49-F238E27FC236}">
                  <a16:creationId xmlns:a16="http://schemas.microsoft.com/office/drawing/2014/main" id="{65584E69-C5BE-4C7E-88E0-71E6DF5F4870}"/>
                </a:ext>
              </a:extLst>
            </p:cNvPr>
            <p:cNvSpPr>
              <a:spLocks/>
            </p:cNvSpPr>
            <p:nvPr/>
          </p:nvSpPr>
          <p:spPr bwMode="auto">
            <a:xfrm>
              <a:off x="-1812927" y="831851"/>
              <a:ext cx="114300" cy="73025"/>
            </a:xfrm>
            <a:custGeom>
              <a:avLst/>
              <a:gdLst>
                <a:gd name="T0" fmla="*/ 26 w 31"/>
                <a:gd name="T1" fmla="*/ 20 h 20"/>
                <a:gd name="T2" fmla="*/ 26 w 31"/>
                <a:gd name="T3" fmla="*/ 18 h 20"/>
                <a:gd name="T4" fmla="*/ 26 w 31"/>
                <a:gd name="T5" fmla="*/ 18 h 20"/>
                <a:gd name="T6" fmla="*/ 27 w 31"/>
                <a:gd name="T7" fmla="*/ 17 h 20"/>
                <a:gd name="T8" fmla="*/ 27 w 31"/>
                <a:gd name="T9" fmla="*/ 16 h 20"/>
                <a:gd name="T10" fmla="*/ 27 w 31"/>
                <a:gd name="T11" fmla="*/ 15 h 20"/>
                <a:gd name="T12" fmla="*/ 27 w 31"/>
                <a:gd name="T13" fmla="*/ 15 h 20"/>
                <a:gd name="T14" fmla="*/ 28 w 31"/>
                <a:gd name="T15" fmla="*/ 14 h 20"/>
                <a:gd name="T16" fmla="*/ 28 w 31"/>
                <a:gd name="T17" fmla="*/ 14 h 20"/>
                <a:gd name="T18" fmla="*/ 28 w 31"/>
                <a:gd name="T19" fmla="*/ 14 h 20"/>
                <a:gd name="T20" fmla="*/ 28 w 31"/>
                <a:gd name="T21" fmla="*/ 14 h 20"/>
                <a:gd name="T22" fmla="*/ 29 w 31"/>
                <a:gd name="T23" fmla="*/ 13 h 20"/>
                <a:gd name="T24" fmla="*/ 30 w 31"/>
                <a:gd name="T25" fmla="*/ 12 h 20"/>
                <a:gd name="T26" fmla="*/ 31 w 31"/>
                <a:gd name="T27" fmla="*/ 11 h 20"/>
                <a:gd name="T28" fmla="*/ 31 w 31"/>
                <a:gd name="T29" fmla="*/ 9 h 20"/>
                <a:gd name="T30" fmla="*/ 31 w 31"/>
                <a:gd name="T31" fmla="*/ 9 h 20"/>
                <a:gd name="T32" fmla="*/ 31 w 31"/>
                <a:gd name="T33" fmla="*/ 9 h 20"/>
                <a:gd name="T34" fmla="*/ 31 w 31"/>
                <a:gd name="T35" fmla="*/ 9 h 20"/>
                <a:gd name="T36" fmla="*/ 30 w 31"/>
                <a:gd name="T37" fmla="*/ 9 h 20"/>
                <a:gd name="T38" fmla="*/ 30 w 31"/>
                <a:gd name="T39" fmla="*/ 8 h 20"/>
                <a:gd name="T40" fmla="*/ 30 w 31"/>
                <a:gd name="T41" fmla="*/ 8 h 20"/>
                <a:gd name="T42" fmla="*/ 30 w 31"/>
                <a:gd name="T43" fmla="*/ 7 h 20"/>
                <a:gd name="T44" fmla="*/ 28 w 31"/>
                <a:gd name="T45" fmla="*/ 6 h 20"/>
                <a:gd name="T46" fmla="*/ 27 w 31"/>
                <a:gd name="T47" fmla="*/ 5 h 20"/>
                <a:gd name="T48" fmla="*/ 26 w 31"/>
                <a:gd name="T49" fmla="*/ 5 h 20"/>
                <a:gd name="T50" fmla="*/ 26 w 31"/>
                <a:gd name="T51" fmla="*/ 5 h 20"/>
                <a:gd name="T52" fmla="*/ 26 w 31"/>
                <a:gd name="T53" fmla="*/ 4 h 20"/>
                <a:gd name="T54" fmla="*/ 26 w 31"/>
                <a:gd name="T55" fmla="*/ 2 h 20"/>
                <a:gd name="T56" fmla="*/ 26 w 31"/>
                <a:gd name="T57" fmla="*/ 2 h 20"/>
                <a:gd name="T58" fmla="*/ 25 w 31"/>
                <a:gd name="T59" fmla="*/ 0 h 20"/>
                <a:gd name="T60" fmla="*/ 1 w 31"/>
                <a:gd name="T61" fmla="*/ 0 h 20"/>
                <a:gd name="T62" fmla="*/ 0 w 31"/>
                <a:gd name="T63" fmla="*/ 0 h 20"/>
                <a:gd name="T64" fmla="*/ 1 w 31"/>
                <a:gd name="T65" fmla="*/ 1 h 20"/>
                <a:gd name="T66" fmla="*/ 1 w 31"/>
                <a:gd name="T67" fmla="*/ 3 h 20"/>
                <a:gd name="T68" fmla="*/ 1 w 31"/>
                <a:gd name="T69" fmla="*/ 4 h 20"/>
                <a:gd name="T70" fmla="*/ 1 w 31"/>
                <a:gd name="T71" fmla="*/ 4 h 20"/>
                <a:gd name="T72" fmla="*/ 1 w 31"/>
                <a:gd name="T73" fmla="*/ 5 h 20"/>
                <a:gd name="T74" fmla="*/ 1 w 31"/>
                <a:gd name="T75" fmla="*/ 6 h 20"/>
                <a:gd name="T76" fmla="*/ 1 w 31"/>
                <a:gd name="T77" fmla="*/ 7 h 20"/>
                <a:gd name="T78" fmla="*/ 2 w 31"/>
                <a:gd name="T79" fmla="*/ 9 h 20"/>
                <a:gd name="T80" fmla="*/ 2 w 31"/>
                <a:gd name="T81" fmla="*/ 9 h 20"/>
                <a:gd name="T82" fmla="*/ 2 w 31"/>
                <a:gd name="T83" fmla="*/ 10 h 20"/>
                <a:gd name="T84" fmla="*/ 3 w 31"/>
                <a:gd name="T85" fmla="*/ 11 h 20"/>
                <a:gd name="T86" fmla="*/ 3 w 31"/>
                <a:gd name="T87" fmla="*/ 12 h 20"/>
                <a:gd name="T88" fmla="*/ 3 w 31"/>
                <a:gd name="T89" fmla="*/ 13 h 20"/>
                <a:gd name="T90" fmla="*/ 4 w 31"/>
                <a:gd name="T91" fmla="*/ 13 h 20"/>
                <a:gd name="T92" fmla="*/ 4 w 31"/>
                <a:gd name="T93" fmla="*/ 17 h 20"/>
                <a:gd name="T94" fmla="*/ 4 w 31"/>
                <a:gd name="T95" fmla="*/ 17 h 20"/>
                <a:gd name="T96" fmla="*/ 4 w 31"/>
                <a:gd name="T97" fmla="*/ 17 h 20"/>
                <a:gd name="T98" fmla="*/ 5 w 31"/>
                <a:gd name="T99" fmla="*/ 18 h 20"/>
                <a:gd name="T100" fmla="*/ 5 w 31"/>
                <a:gd name="T101" fmla="*/ 19 h 20"/>
                <a:gd name="T102" fmla="*/ 5 w 31"/>
                <a:gd name="T103" fmla="*/ 19 h 20"/>
                <a:gd name="T104" fmla="*/ 20 w 31"/>
                <a:gd name="T105" fmla="*/ 19 h 20"/>
                <a:gd name="T106" fmla="*/ 22 w 31"/>
                <a:gd name="T107" fmla="*/ 19 h 20"/>
                <a:gd name="T108" fmla="*/ 23 w 31"/>
                <a:gd name="T109" fmla="*/ 19 h 20"/>
                <a:gd name="T110" fmla="*/ 24 w 31"/>
                <a:gd name="T111" fmla="*/ 19 h 20"/>
                <a:gd name="T112" fmla="*/ 25 w 31"/>
                <a:gd name="T113" fmla="*/ 20 h 20"/>
                <a:gd name="T114" fmla="*/ 25 w 31"/>
                <a:gd name="T115" fmla="*/ 20 h 20"/>
                <a:gd name="T116" fmla="*/ 25 w 31"/>
                <a:gd name="T117" fmla="*/ 20 h 20"/>
                <a:gd name="T118" fmla="*/ 26 w 31"/>
                <a:gd name="T1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 h="20">
                  <a:moveTo>
                    <a:pt x="26" y="20"/>
                  </a:moveTo>
                  <a:cubicBezTo>
                    <a:pt x="26" y="20"/>
                    <a:pt x="25" y="19"/>
                    <a:pt x="26" y="18"/>
                  </a:cubicBezTo>
                  <a:cubicBezTo>
                    <a:pt x="26" y="18"/>
                    <a:pt x="26" y="18"/>
                    <a:pt x="26" y="18"/>
                  </a:cubicBezTo>
                  <a:cubicBezTo>
                    <a:pt x="26" y="18"/>
                    <a:pt x="27" y="17"/>
                    <a:pt x="27" y="17"/>
                  </a:cubicBezTo>
                  <a:cubicBezTo>
                    <a:pt x="27" y="17"/>
                    <a:pt x="27" y="16"/>
                    <a:pt x="27" y="16"/>
                  </a:cubicBezTo>
                  <a:cubicBezTo>
                    <a:pt x="27" y="16"/>
                    <a:pt x="27" y="15"/>
                    <a:pt x="27" y="15"/>
                  </a:cubicBezTo>
                  <a:cubicBezTo>
                    <a:pt x="27" y="15"/>
                    <a:pt x="27" y="15"/>
                    <a:pt x="27" y="15"/>
                  </a:cubicBezTo>
                  <a:cubicBezTo>
                    <a:pt x="27" y="15"/>
                    <a:pt x="27" y="14"/>
                    <a:pt x="28" y="14"/>
                  </a:cubicBezTo>
                  <a:cubicBezTo>
                    <a:pt x="28" y="14"/>
                    <a:pt x="28" y="14"/>
                    <a:pt x="28" y="14"/>
                  </a:cubicBezTo>
                  <a:cubicBezTo>
                    <a:pt x="28" y="14"/>
                    <a:pt x="28" y="14"/>
                    <a:pt x="28" y="14"/>
                  </a:cubicBezTo>
                  <a:cubicBezTo>
                    <a:pt x="28" y="14"/>
                    <a:pt x="28" y="14"/>
                    <a:pt x="28" y="14"/>
                  </a:cubicBezTo>
                  <a:cubicBezTo>
                    <a:pt x="28" y="13"/>
                    <a:pt x="29" y="13"/>
                    <a:pt x="29" y="13"/>
                  </a:cubicBezTo>
                  <a:cubicBezTo>
                    <a:pt x="29" y="13"/>
                    <a:pt x="30" y="12"/>
                    <a:pt x="30" y="12"/>
                  </a:cubicBezTo>
                  <a:cubicBezTo>
                    <a:pt x="30" y="12"/>
                    <a:pt x="31" y="11"/>
                    <a:pt x="31" y="11"/>
                  </a:cubicBezTo>
                  <a:cubicBezTo>
                    <a:pt x="31" y="10"/>
                    <a:pt x="31" y="9"/>
                    <a:pt x="31" y="9"/>
                  </a:cubicBezTo>
                  <a:cubicBezTo>
                    <a:pt x="31" y="9"/>
                    <a:pt x="31" y="9"/>
                    <a:pt x="31" y="9"/>
                  </a:cubicBezTo>
                  <a:cubicBezTo>
                    <a:pt x="31" y="9"/>
                    <a:pt x="31" y="9"/>
                    <a:pt x="31" y="9"/>
                  </a:cubicBezTo>
                  <a:cubicBezTo>
                    <a:pt x="31" y="9"/>
                    <a:pt x="31" y="9"/>
                    <a:pt x="31" y="9"/>
                  </a:cubicBezTo>
                  <a:cubicBezTo>
                    <a:pt x="30" y="9"/>
                    <a:pt x="30" y="9"/>
                    <a:pt x="30" y="9"/>
                  </a:cubicBezTo>
                  <a:cubicBezTo>
                    <a:pt x="30" y="9"/>
                    <a:pt x="30" y="9"/>
                    <a:pt x="30" y="8"/>
                  </a:cubicBezTo>
                  <a:cubicBezTo>
                    <a:pt x="30" y="8"/>
                    <a:pt x="30" y="8"/>
                    <a:pt x="30" y="8"/>
                  </a:cubicBezTo>
                  <a:cubicBezTo>
                    <a:pt x="30" y="8"/>
                    <a:pt x="30" y="8"/>
                    <a:pt x="30" y="7"/>
                  </a:cubicBezTo>
                  <a:cubicBezTo>
                    <a:pt x="30" y="7"/>
                    <a:pt x="28" y="7"/>
                    <a:pt x="28" y="6"/>
                  </a:cubicBezTo>
                  <a:cubicBezTo>
                    <a:pt x="28" y="6"/>
                    <a:pt x="27" y="6"/>
                    <a:pt x="27" y="5"/>
                  </a:cubicBezTo>
                  <a:cubicBezTo>
                    <a:pt x="27" y="5"/>
                    <a:pt x="26" y="5"/>
                    <a:pt x="26" y="5"/>
                  </a:cubicBezTo>
                  <a:cubicBezTo>
                    <a:pt x="26" y="5"/>
                    <a:pt x="26" y="5"/>
                    <a:pt x="26" y="5"/>
                  </a:cubicBezTo>
                  <a:cubicBezTo>
                    <a:pt x="26" y="4"/>
                    <a:pt x="26" y="4"/>
                    <a:pt x="26" y="4"/>
                  </a:cubicBezTo>
                  <a:cubicBezTo>
                    <a:pt x="25" y="3"/>
                    <a:pt x="26" y="2"/>
                    <a:pt x="26" y="2"/>
                  </a:cubicBezTo>
                  <a:cubicBezTo>
                    <a:pt x="26" y="2"/>
                    <a:pt x="26" y="2"/>
                    <a:pt x="26" y="2"/>
                  </a:cubicBezTo>
                  <a:cubicBezTo>
                    <a:pt x="26" y="1"/>
                    <a:pt x="25" y="0"/>
                    <a:pt x="25" y="0"/>
                  </a:cubicBezTo>
                  <a:cubicBezTo>
                    <a:pt x="1" y="0"/>
                    <a:pt x="1" y="0"/>
                    <a:pt x="1" y="0"/>
                  </a:cubicBezTo>
                  <a:cubicBezTo>
                    <a:pt x="0" y="0"/>
                    <a:pt x="0" y="0"/>
                    <a:pt x="0" y="0"/>
                  </a:cubicBezTo>
                  <a:cubicBezTo>
                    <a:pt x="1" y="0"/>
                    <a:pt x="1" y="0"/>
                    <a:pt x="1" y="1"/>
                  </a:cubicBezTo>
                  <a:cubicBezTo>
                    <a:pt x="1" y="1"/>
                    <a:pt x="2" y="2"/>
                    <a:pt x="1" y="3"/>
                  </a:cubicBezTo>
                  <a:cubicBezTo>
                    <a:pt x="1" y="3"/>
                    <a:pt x="1" y="4"/>
                    <a:pt x="1" y="4"/>
                  </a:cubicBezTo>
                  <a:cubicBezTo>
                    <a:pt x="1" y="4"/>
                    <a:pt x="1" y="4"/>
                    <a:pt x="1" y="4"/>
                  </a:cubicBezTo>
                  <a:cubicBezTo>
                    <a:pt x="1" y="4"/>
                    <a:pt x="1" y="5"/>
                    <a:pt x="1" y="5"/>
                  </a:cubicBezTo>
                  <a:cubicBezTo>
                    <a:pt x="1" y="6"/>
                    <a:pt x="1" y="6"/>
                    <a:pt x="1" y="6"/>
                  </a:cubicBezTo>
                  <a:cubicBezTo>
                    <a:pt x="2" y="7"/>
                    <a:pt x="1" y="7"/>
                    <a:pt x="1" y="7"/>
                  </a:cubicBezTo>
                  <a:cubicBezTo>
                    <a:pt x="2" y="8"/>
                    <a:pt x="2" y="9"/>
                    <a:pt x="2" y="9"/>
                  </a:cubicBezTo>
                  <a:cubicBezTo>
                    <a:pt x="2" y="9"/>
                    <a:pt x="2" y="9"/>
                    <a:pt x="2" y="9"/>
                  </a:cubicBezTo>
                  <a:cubicBezTo>
                    <a:pt x="2" y="10"/>
                    <a:pt x="2" y="10"/>
                    <a:pt x="2" y="10"/>
                  </a:cubicBezTo>
                  <a:cubicBezTo>
                    <a:pt x="3" y="10"/>
                    <a:pt x="3" y="11"/>
                    <a:pt x="3" y="11"/>
                  </a:cubicBezTo>
                  <a:cubicBezTo>
                    <a:pt x="3" y="11"/>
                    <a:pt x="3" y="12"/>
                    <a:pt x="3" y="12"/>
                  </a:cubicBezTo>
                  <a:cubicBezTo>
                    <a:pt x="3" y="12"/>
                    <a:pt x="3" y="12"/>
                    <a:pt x="3" y="13"/>
                  </a:cubicBezTo>
                  <a:cubicBezTo>
                    <a:pt x="3" y="13"/>
                    <a:pt x="3" y="13"/>
                    <a:pt x="4" y="13"/>
                  </a:cubicBezTo>
                  <a:cubicBezTo>
                    <a:pt x="4" y="14"/>
                    <a:pt x="4" y="15"/>
                    <a:pt x="4" y="17"/>
                  </a:cubicBezTo>
                  <a:cubicBezTo>
                    <a:pt x="4" y="17"/>
                    <a:pt x="4" y="17"/>
                    <a:pt x="4" y="17"/>
                  </a:cubicBezTo>
                  <a:cubicBezTo>
                    <a:pt x="4" y="17"/>
                    <a:pt x="4" y="17"/>
                    <a:pt x="4" y="17"/>
                  </a:cubicBezTo>
                  <a:cubicBezTo>
                    <a:pt x="4" y="18"/>
                    <a:pt x="5" y="18"/>
                    <a:pt x="5" y="18"/>
                  </a:cubicBezTo>
                  <a:cubicBezTo>
                    <a:pt x="5" y="18"/>
                    <a:pt x="5" y="19"/>
                    <a:pt x="5" y="19"/>
                  </a:cubicBezTo>
                  <a:cubicBezTo>
                    <a:pt x="5" y="19"/>
                    <a:pt x="5" y="19"/>
                    <a:pt x="5" y="19"/>
                  </a:cubicBezTo>
                  <a:cubicBezTo>
                    <a:pt x="20" y="19"/>
                    <a:pt x="20" y="19"/>
                    <a:pt x="20" y="19"/>
                  </a:cubicBezTo>
                  <a:cubicBezTo>
                    <a:pt x="22" y="19"/>
                    <a:pt x="22" y="19"/>
                    <a:pt x="22" y="19"/>
                  </a:cubicBezTo>
                  <a:cubicBezTo>
                    <a:pt x="22" y="19"/>
                    <a:pt x="23" y="18"/>
                    <a:pt x="23" y="19"/>
                  </a:cubicBezTo>
                  <a:cubicBezTo>
                    <a:pt x="24" y="19"/>
                    <a:pt x="24" y="19"/>
                    <a:pt x="24" y="19"/>
                  </a:cubicBezTo>
                  <a:cubicBezTo>
                    <a:pt x="24" y="19"/>
                    <a:pt x="25" y="19"/>
                    <a:pt x="25" y="20"/>
                  </a:cubicBezTo>
                  <a:cubicBezTo>
                    <a:pt x="25" y="20"/>
                    <a:pt x="25" y="20"/>
                    <a:pt x="25" y="20"/>
                  </a:cubicBezTo>
                  <a:cubicBezTo>
                    <a:pt x="25" y="20"/>
                    <a:pt x="25" y="20"/>
                    <a:pt x="25" y="20"/>
                  </a:cubicBezTo>
                  <a:cubicBezTo>
                    <a:pt x="25" y="20"/>
                    <a:pt x="26" y="20"/>
                    <a:pt x="26" y="2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6" name="Freeform 438">
              <a:extLst>
                <a:ext uri="{FF2B5EF4-FFF2-40B4-BE49-F238E27FC236}">
                  <a16:creationId xmlns:a16="http://schemas.microsoft.com/office/drawing/2014/main" id="{681F352C-3ED0-4FA6-834E-8EF33B59B8B3}"/>
                </a:ext>
              </a:extLst>
            </p:cNvPr>
            <p:cNvSpPr>
              <a:spLocks/>
            </p:cNvSpPr>
            <p:nvPr/>
          </p:nvSpPr>
          <p:spPr bwMode="auto">
            <a:xfrm>
              <a:off x="-1936752" y="766763"/>
              <a:ext cx="131763" cy="90488"/>
            </a:xfrm>
            <a:custGeom>
              <a:avLst/>
              <a:gdLst>
                <a:gd name="T0" fmla="*/ 35 w 36"/>
                <a:gd name="T1" fmla="*/ 24 h 25"/>
                <a:gd name="T2" fmla="*/ 35 w 36"/>
                <a:gd name="T3" fmla="*/ 22 h 25"/>
                <a:gd name="T4" fmla="*/ 35 w 36"/>
                <a:gd name="T5" fmla="*/ 19 h 25"/>
                <a:gd name="T6" fmla="*/ 34 w 36"/>
                <a:gd name="T7" fmla="*/ 18 h 25"/>
                <a:gd name="T8" fmla="*/ 35 w 36"/>
                <a:gd name="T9" fmla="*/ 18 h 25"/>
                <a:gd name="T10" fmla="*/ 35 w 36"/>
                <a:gd name="T11" fmla="*/ 6 h 25"/>
                <a:gd name="T12" fmla="*/ 35 w 36"/>
                <a:gd name="T13" fmla="*/ 5 h 25"/>
                <a:gd name="T14" fmla="*/ 35 w 36"/>
                <a:gd name="T15" fmla="*/ 2 h 25"/>
                <a:gd name="T16" fmla="*/ 2 w 36"/>
                <a:gd name="T17" fmla="*/ 0 h 25"/>
                <a:gd name="T18" fmla="*/ 1 w 36"/>
                <a:gd name="T19" fmla="*/ 6 h 25"/>
                <a:gd name="T20" fmla="*/ 1 w 36"/>
                <a:gd name="T21" fmla="*/ 6 h 25"/>
                <a:gd name="T22" fmla="*/ 0 w 36"/>
                <a:gd name="T23" fmla="*/ 19 h 25"/>
                <a:gd name="T24" fmla="*/ 19 w 36"/>
                <a:gd name="T25" fmla="*/ 21 h 25"/>
                <a:gd name="T26" fmla="*/ 21 w 36"/>
                <a:gd name="T27" fmla="*/ 21 h 25"/>
                <a:gd name="T28" fmla="*/ 22 w 36"/>
                <a:gd name="T29" fmla="*/ 21 h 25"/>
                <a:gd name="T30" fmla="*/ 23 w 36"/>
                <a:gd name="T31" fmla="*/ 22 h 25"/>
                <a:gd name="T32" fmla="*/ 25 w 36"/>
                <a:gd name="T33" fmla="*/ 22 h 25"/>
                <a:gd name="T34" fmla="*/ 27 w 36"/>
                <a:gd name="T35" fmla="*/ 23 h 25"/>
                <a:gd name="T36" fmla="*/ 29 w 36"/>
                <a:gd name="T37" fmla="*/ 23 h 25"/>
                <a:gd name="T38" fmla="*/ 31 w 36"/>
                <a:gd name="T39" fmla="*/ 23 h 25"/>
                <a:gd name="T40" fmla="*/ 32 w 36"/>
                <a:gd name="T41" fmla="*/ 23 h 25"/>
                <a:gd name="T42" fmla="*/ 35 w 36"/>
                <a:gd name="T43" fmla="*/ 24 h 25"/>
                <a:gd name="T44" fmla="*/ 35 w 36"/>
                <a:gd name="T45" fmla="*/ 25 h 25"/>
                <a:gd name="T46" fmla="*/ 35 w 36"/>
                <a:gd name="T4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25">
                  <a:moveTo>
                    <a:pt x="35" y="24"/>
                  </a:moveTo>
                  <a:cubicBezTo>
                    <a:pt x="35" y="24"/>
                    <a:pt x="35" y="24"/>
                    <a:pt x="35" y="22"/>
                  </a:cubicBezTo>
                  <a:cubicBezTo>
                    <a:pt x="35" y="21"/>
                    <a:pt x="36" y="20"/>
                    <a:pt x="35" y="19"/>
                  </a:cubicBezTo>
                  <a:cubicBezTo>
                    <a:pt x="34" y="18"/>
                    <a:pt x="34" y="18"/>
                    <a:pt x="34" y="18"/>
                  </a:cubicBezTo>
                  <a:cubicBezTo>
                    <a:pt x="35" y="18"/>
                    <a:pt x="35" y="18"/>
                    <a:pt x="35" y="18"/>
                  </a:cubicBezTo>
                  <a:cubicBezTo>
                    <a:pt x="35" y="6"/>
                    <a:pt x="35" y="6"/>
                    <a:pt x="35" y="6"/>
                  </a:cubicBezTo>
                  <a:cubicBezTo>
                    <a:pt x="35" y="6"/>
                    <a:pt x="35" y="6"/>
                    <a:pt x="35" y="5"/>
                  </a:cubicBezTo>
                  <a:cubicBezTo>
                    <a:pt x="35" y="4"/>
                    <a:pt x="35" y="3"/>
                    <a:pt x="35" y="2"/>
                  </a:cubicBezTo>
                  <a:cubicBezTo>
                    <a:pt x="35" y="2"/>
                    <a:pt x="12" y="2"/>
                    <a:pt x="2" y="0"/>
                  </a:cubicBezTo>
                  <a:cubicBezTo>
                    <a:pt x="1" y="3"/>
                    <a:pt x="1" y="6"/>
                    <a:pt x="1" y="6"/>
                  </a:cubicBezTo>
                  <a:cubicBezTo>
                    <a:pt x="1" y="6"/>
                    <a:pt x="1" y="6"/>
                    <a:pt x="1" y="6"/>
                  </a:cubicBezTo>
                  <a:cubicBezTo>
                    <a:pt x="0" y="19"/>
                    <a:pt x="0" y="19"/>
                    <a:pt x="0" y="19"/>
                  </a:cubicBezTo>
                  <a:cubicBezTo>
                    <a:pt x="19" y="21"/>
                    <a:pt x="19" y="21"/>
                    <a:pt x="19" y="21"/>
                  </a:cubicBezTo>
                  <a:cubicBezTo>
                    <a:pt x="19" y="21"/>
                    <a:pt x="20" y="21"/>
                    <a:pt x="21" y="21"/>
                  </a:cubicBezTo>
                  <a:cubicBezTo>
                    <a:pt x="21" y="21"/>
                    <a:pt x="21" y="21"/>
                    <a:pt x="22" y="21"/>
                  </a:cubicBezTo>
                  <a:cubicBezTo>
                    <a:pt x="22" y="22"/>
                    <a:pt x="23" y="22"/>
                    <a:pt x="23" y="22"/>
                  </a:cubicBezTo>
                  <a:cubicBezTo>
                    <a:pt x="24" y="22"/>
                    <a:pt x="25" y="22"/>
                    <a:pt x="25" y="22"/>
                  </a:cubicBezTo>
                  <a:cubicBezTo>
                    <a:pt x="25" y="22"/>
                    <a:pt x="26" y="23"/>
                    <a:pt x="27" y="23"/>
                  </a:cubicBezTo>
                  <a:cubicBezTo>
                    <a:pt x="27" y="24"/>
                    <a:pt x="28" y="23"/>
                    <a:pt x="29" y="23"/>
                  </a:cubicBezTo>
                  <a:cubicBezTo>
                    <a:pt x="30" y="22"/>
                    <a:pt x="31" y="23"/>
                    <a:pt x="31" y="23"/>
                  </a:cubicBezTo>
                  <a:cubicBezTo>
                    <a:pt x="32" y="23"/>
                    <a:pt x="32" y="23"/>
                    <a:pt x="32" y="23"/>
                  </a:cubicBezTo>
                  <a:cubicBezTo>
                    <a:pt x="32" y="23"/>
                    <a:pt x="35" y="24"/>
                    <a:pt x="35" y="24"/>
                  </a:cubicBezTo>
                  <a:cubicBezTo>
                    <a:pt x="36" y="25"/>
                    <a:pt x="35" y="25"/>
                    <a:pt x="35" y="25"/>
                  </a:cubicBezTo>
                  <a:cubicBezTo>
                    <a:pt x="35" y="25"/>
                    <a:pt x="36" y="25"/>
                    <a:pt x="35" y="2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7" name="Freeform 439">
              <a:extLst>
                <a:ext uri="{FF2B5EF4-FFF2-40B4-BE49-F238E27FC236}">
                  <a16:creationId xmlns:a16="http://schemas.microsoft.com/office/drawing/2014/main" id="{AEAB3980-333D-4D48-9CF6-9BE08D827BCB}"/>
                </a:ext>
              </a:extLst>
            </p:cNvPr>
            <p:cNvSpPr>
              <a:spLocks/>
            </p:cNvSpPr>
            <p:nvPr/>
          </p:nvSpPr>
          <p:spPr bwMode="auto">
            <a:xfrm>
              <a:off x="-1655764" y="865188"/>
              <a:ext cx="58738" cy="93663"/>
            </a:xfrm>
            <a:custGeom>
              <a:avLst/>
              <a:gdLst>
                <a:gd name="T0" fmla="*/ 2 w 16"/>
                <a:gd name="T1" fmla="*/ 17 h 26"/>
                <a:gd name="T2" fmla="*/ 2 w 16"/>
                <a:gd name="T3" fmla="*/ 19 h 26"/>
                <a:gd name="T4" fmla="*/ 2 w 16"/>
                <a:gd name="T5" fmla="*/ 20 h 26"/>
                <a:gd name="T6" fmla="*/ 2 w 16"/>
                <a:gd name="T7" fmla="*/ 21 h 26"/>
                <a:gd name="T8" fmla="*/ 1 w 16"/>
                <a:gd name="T9" fmla="*/ 23 h 26"/>
                <a:gd name="T10" fmla="*/ 1 w 16"/>
                <a:gd name="T11" fmla="*/ 23 h 26"/>
                <a:gd name="T12" fmla="*/ 0 w 16"/>
                <a:gd name="T13" fmla="*/ 24 h 26"/>
                <a:gd name="T14" fmla="*/ 0 w 16"/>
                <a:gd name="T15" fmla="*/ 24 h 26"/>
                <a:gd name="T16" fmla="*/ 0 w 16"/>
                <a:gd name="T17" fmla="*/ 25 h 26"/>
                <a:gd name="T18" fmla="*/ 0 w 16"/>
                <a:gd name="T19" fmla="*/ 26 h 26"/>
                <a:gd name="T20" fmla="*/ 0 w 16"/>
                <a:gd name="T21" fmla="*/ 26 h 26"/>
                <a:gd name="T22" fmla="*/ 1 w 16"/>
                <a:gd name="T23" fmla="*/ 25 h 26"/>
                <a:gd name="T24" fmla="*/ 2 w 16"/>
                <a:gd name="T25" fmla="*/ 25 h 26"/>
                <a:gd name="T26" fmla="*/ 2 w 16"/>
                <a:gd name="T27" fmla="*/ 26 h 26"/>
                <a:gd name="T28" fmla="*/ 2 w 16"/>
                <a:gd name="T29" fmla="*/ 26 h 26"/>
                <a:gd name="T30" fmla="*/ 2 w 16"/>
                <a:gd name="T31" fmla="*/ 26 h 26"/>
                <a:gd name="T32" fmla="*/ 3 w 16"/>
                <a:gd name="T33" fmla="*/ 25 h 26"/>
                <a:gd name="T34" fmla="*/ 3 w 16"/>
                <a:gd name="T35" fmla="*/ 25 h 26"/>
                <a:gd name="T36" fmla="*/ 3 w 16"/>
                <a:gd name="T37" fmla="*/ 25 h 26"/>
                <a:gd name="T38" fmla="*/ 6 w 16"/>
                <a:gd name="T39" fmla="*/ 25 h 26"/>
                <a:gd name="T40" fmla="*/ 6 w 16"/>
                <a:gd name="T41" fmla="*/ 25 h 26"/>
                <a:gd name="T42" fmla="*/ 6 w 16"/>
                <a:gd name="T43" fmla="*/ 25 h 26"/>
                <a:gd name="T44" fmla="*/ 6 w 16"/>
                <a:gd name="T45" fmla="*/ 25 h 26"/>
                <a:gd name="T46" fmla="*/ 8 w 16"/>
                <a:gd name="T47" fmla="*/ 25 h 26"/>
                <a:gd name="T48" fmla="*/ 8 w 16"/>
                <a:gd name="T49" fmla="*/ 24 h 26"/>
                <a:gd name="T50" fmla="*/ 8 w 16"/>
                <a:gd name="T51" fmla="*/ 23 h 26"/>
                <a:gd name="T52" fmla="*/ 8 w 16"/>
                <a:gd name="T53" fmla="*/ 23 h 26"/>
                <a:gd name="T54" fmla="*/ 8 w 16"/>
                <a:gd name="T55" fmla="*/ 23 h 26"/>
                <a:gd name="T56" fmla="*/ 9 w 16"/>
                <a:gd name="T57" fmla="*/ 23 h 26"/>
                <a:gd name="T58" fmla="*/ 9 w 16"/>
                <a:gd name="T59" fmla="*/ 23 h 26"/>
                <a:gd name="T60" fmla="*/ 10 w 16"/>
                <a:gd name="T61" fmla="*/ 24 h 26"/>
                <a:gd name="T62" fmla="*/ 10 w 16"/>
                <a:gd name="T63" fmla="*/ 24 h 26"/>
                <a:gd name="T64" fmla="*/ 10 w 16"/>
                <a:gd name="T65" fmla="*/ 24 h 26"/>
                <a:gd name="T66" fmla="*/ 11 w 16"/>
                <a:gd name="T67" fmla="*/ 24 h 26"/>
                <a:gd name="T68" fmla="*/ 12 w 16"/>
                <a:gd name="T69" fmla="*/ 22 h 26"/>
                <a:gd name="T70" fmla="*/ 13 w 16"/>
                <a:gd name="T71" fmla="*/ 21 h 26"/>
                <a:gd name="T72" fmla="*/ 13 w 16"/>
                <a:gd name="T73" fmla="*/ 20 h 26"/>
                <a:gd name="T74" fmla="*/ 13 w 16"/>
                <a:gd name="T75" fmla="*/ 19 h 26"/>
                <a:gd name="T76" fmla="*/ 14 w 16"/>
                <a:gd name="T77" fmla="*/ 19 h 26"/>
                <a:gd name="T78" fmla="*/ 15 w 16"/>
                <a:gd name="T79" fmla="*/ 18 h 26"/>
                <a:gd name="T80" fmla="*/ 16 w 16"/>
                <a:gd name="T81" fmla="*/ 17 h 26"/>
                <a:gd name="T82" fmla="*/ 16 w 16"/>
                <a:gd name="T83" fmla="*/ 17 h 26"/>
                <a:gd name="T84" fmla="*/ 16 w 16"/>
                <a:gd name="T85" fmla="*/ 17 h 26"/>
                <a:gd name="T86" fmla="*/ 16 w 16"/>
                <a:gd name="T87" fmla="*/ 17 h 26"/>
                <a:gd name="T88" fmla="*/ 16 w 16"/>
                <a:gd name="T89" fmla="*/ 17 h 26"/>
                <a:gd name="T90" fmla="*/ 15 w 16"/>
                <a:gd name="T91" fmla="*/ 16 h 26"/>
                <a:gd name="T92" fmla="*/ 14 w 16"/>
                <a:gd name="T93" fmla="*/ 0 h 26"/>
                <a:gd name="T94" fmla="*/ 13 w 16"/>
                <a:gd name="T95" fmla="*/ 0 h 26"/>
                <a:gd name="T96" fmla="*/ 3 w 16"/>
                <a:gd name="T97" fmla="*/ 0 h 26"/>
                <a:gd name="T98" fmla="*/ 3 w 16"/>
                <a:gd name="T99" fmla="*/ 1 h 26"/>
                <a:gd name="T100" fmla="*/ 2 w 16"/>
                <a:gd name="T101" fmla="*/ 1 h 26"/>
                <a:gd name="T102" fmla="*/ 2 w 16"/>
                <a:gd name="T103" fmla="*/ 1 h 26"/>
                <a:gd name="T104" fmla="*/ 2 w 16"/>
                <a:gd name="T105" fmla="*/ 1 h 26"/>
                <a:gd name="T106" fmla="*/ 1 w 16"/>
                <a:gd name="T107" fmla="*/ 1 h 26"/>
                <a:gd name="T108" fmla="*/ 1 w 16"/>
                <a:gd name="T109" fmla="*/ 1 h 26"/>
                <a:gd name="T110" fmla="*/ 1 w 16"/>
                <a:gd name="T111" fmla="*/ 1 h 26"/>
                <a:gd name="T112" fmla="*/ 2 w 16"/>
                <a:gd name="T11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 h="26">
                  <a:moveTo>
                    <a:pt x="2" y="17"/>
                  </a:moveTo>
                  <a:cubicBezTo>
                    <a:pt x="2" y="18"/>
                    <a:pt x="2" y="18"/>
                    <a:pt x="2" y="19"/>
                  </a:cubicBezTo>
                  <a:cubicBezTo>
                    <a:pt x="2" y="19"/>
                    <a:pt x="2" y="20"/>
                    <a:pt x="2" y="20"/>
                  </a:cubicBezTo>
                  <a:cubicBezTo>
                    <a:pt x="2" y="20"/>
                    <a:pt x="2" y="21"/>
                    <a:pt x="2" y="21"/>
                  </a:cubicBezTo>
                  <a:cubicBezTo>
                    <a:pt x="1" y="23"/>
                    <a:pt x="1" y="22"/>
                    <a:pt x="1" y="23"/>
                  </a:cubicBezTo>
                  <a:cubicBezTo>
                    <a:pt x="1" y="23"/>
                    <a:pt x="1" y="23"/>
                    <a:pt x="1" y="23"/>
                  </a:cubicBezTo>
                  <a:cubicBezTo>
                    <a:pt x="1" y="24"/>
                    <a:pt x="1" y="24"/>
                    <a:pt x="0" y="24"/>
                  </a:cubicBezTo>
                  <a:cubicBezTo>
                    <a:pt x="0" y="24"/>
                    <a:pt x="0" y="24"/>
                    <a:pt x="0" y="24"/>
                  </a:cubicBezTo>
                  <a:cubicBezTo>
                    <a:pt x="0" y="24"/>
                    <a:pt x="0" y="25"/>
                    <a:pt x="0" y="25"/>
                  </a:cubicBezTo>
                  <a:cubicBezTo>
                    <a:pt x="0" y="25"/>
                    <a:pt x="0" y="26"/>
                    <a:pt x="0" y="26"/>
                  </a:cubicBezTo>
                  <a:cubicBezTo>
                    <a:pt x="0" y="26"/>
                    <a:pt x="0" y="26"/>
                    <a:pt x="0" y="26"/>
                  </a:cubicBezTo>
                  <a:cubicBezTo>
                    <a:pt x="1" y="26"/>
                    <a:pt x="1" y="26"/>
                    <a:pt x="1" y="25"/>
                  </a:cubicBezTo>
                  <a:cubicBezTo>
                    <a:pt x="2" y="25"/>
                    <a:pt x="2" y="25"/>
                    <a:pt x="2" y="25"/>
                  </a:cubicBezTo>
                  <a:cubicBezTo>
                    <a:pt x="2" y="26"/>
                    <a:pt x="2" y="26"/>
                    <a:pt x="2" y="26"/>
                  </a:cubicBezTo>
                  <a:cubicBezTo>
                    <a:pt x="2" y="26"/>
                    <a:pt x="2" y="26"/>
                    <a:pt x="2" y="26"/>
                  </a:cubicBezTo>
                  <a:cubicBezTo>
                    <a:pt x="2" y="26"/>
                    <a:pt x="2" y="26"/>
                    <a:pt x="2" y="26"/>
                  </a:cubicBezTo>
                  <a:cubicBezTo>
                    <a:pt x="3" y="25"/>
                    <a:pt x="3" y="25"/>
                    <a:pt x="3" y="25"/>
                  </a:cubicBezTo>
                  <a:cubicBezTo>
                    <a:pt x="3" y="25"/>
                    <a:pt x="3" y="25"/>
                    <a:pt x="3" y="25"/>
                  </a:cubicBezTo>
                  <a:cubicBezTo>
                    <a:pt x="3" y="25"/>
                    <a:pt x="3" y="25"/>
                    <a:pt x="3" y="25"/>
                  </a:cubicBezTo>
                  <a:cubicBezTo>
                    <a:pt x="4" y="25"/>
                    <a:pt x="5" y="25"/>
                    <a:pt x="6" y="25"/>
                  </a:cubicBezTo>
                  <a:cubicBezTo>
                    <a:pt x="6" y="25"/>
                    <a:pt x="6" y="25"/>
                    <a:pt x="6" y="25"/>
                  </a:cubicBezTo>
                  <a:cubicBezTo>
                    <a:pt x="6" y="25"/>
                    <a:pt x="6" y="25"/>
                    <a:pt x="6" y="25"/>
                  </a:cubicBezTo>
                  <a:cubicBezTo>
                    <a:pt x="6" y="25"/>
                    <a:pt x="6" y="25"/>
                    <a:pt x="6" y="25"/>
                  </a:cubicBezTo>
                  <a:cubicBezTo>
                    <a:pt x="7" y="25"/>
                    <a:pt x="7" y="25"/>
                    <a:pt x="8" y="25"/>
                  </a:cubicBezTo>
                  <a:cubicBezTo>
                    <a:pt x="8" y="25"/>
                    <a:pt x="8" y="24"/>
                    <a:pt x="8" y="24"/>
                  </a:cubicBezTo>
                  <a:cubicBezTo>
                    <a:pt x="8" y="24"/>
                    <a:pt x="8" y="23"/>
                    <a:pt x="8" y="23"/>
                  </a:cubicBezTo>
                  <a:cubicBezTo>
                    <a:pt x="8" y="23"/>
                    <a:pt x="8" y="23"/>
                    <a:pt x="8" y="23"/>
                  </a:cubicBezTo>
                  <a:cubicBezTo>
                    <a:pt x="8" y="23"/>
                    <a:pt x="8" y="23"/>
                    <a:pt x="8" y="23"/>
                  </a:cubicBezTo>
                  <a:cubicBezTo>
                    <a:pt x="8" y="23"/>
                    <a:pt x="8" y="23"/>
                    <a:pt x="9" y="23"/>
                  </a:cubicBezTo>
                  <a:cubicBezTo>
                    <a:pt x="9" y="23"/>
                    <a:pt x="9" y="23"/>
                    <a:pt x="9" y="23"/>
                  </a:cubicBezTo>
                  <a:cubicBezTo>
                    <a:pt x="9" y="23"/>
                    <a:pt x="9" y="24"/>
                    <a:pt x="10" y="24"/>
                  </a:cubicBezTo>
                  <a:cubicBezTo>
                    <a:pt x="10" y="24"/>
                    <a:pt x="10" y="24"/>
                    <a:pt x="10" y="24"/>
                  </a:cubicBezTo>
                  <a:cubicBezTo>
                    <a:pt x="10" y="24"/>
                    <a:pt x="10" y="24"/>
                    <a:pt x="10" y="24"/>
                  </a:cubicBezTo>
                  <a:cubicBezTo>
                    <a:pt x="10" y="24"/>
                    <a:pt x="11" y="24"/>
                    <a:pt x="11" y="24"/>
                  </a:cubicBezTo>
                  <a:cubicBezTo>
                    <a:pt x="11" y="24"/>
                    <a:pt x="12" y="23"/>
                    <a:pt x="12" y="22"/>
                  </a:cubicBezTo>
                  <a:cubicBezTo>
                    <a:pt x="12" y="22"/>
                    <a:pt x="13" y="22"/>
                    <a:pt x="13" y="21"/>
                  </a:cubicBezTo>
                  <a:cubicBezTo>
                    <a:pt x="13" y="21"/>
                    <a:pt x="13" y="20"/>
                    <a:pt x="13" y="20"/>
                  </a:cubicBezTo>
                  <a:cubicBezTo>
                    <a:pt x="13" y="20"/>
                    <a:pt x="13" y="20"/>
                    <a:pt x="13" y="19"/>
                  </a:cubicBezTo>
                  <a:cubicBezTo>
                    <a:pt x="13" y="19"/>
                    <a:pt x="13" y="19"/>
                    <a:pt x="14" y="19"/>
                  </a:cubicBezTo>
                  <a:cubicBezTo>
                    <a:pt x="14" y="19"/>
                    <a:pt x="15" y="19"/>
                    <a:pt x="15" y="18"/>
                  </a:cubicBezTo>
                  <a:cubicBezTo>
                    <a:pt x="15" y="18"/>
                    <a:pt x="16" y="17"/>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5" y="17"/>
                    <a:pt x="15" y="16"/>
                    <a:pt x="15" y="16"/>
                  </a:cubicBezTo>
                  <a:cubicBezTo>
                    <a:pt x="14" y="0"/>
                    <a:pt x="14" y="0"/>
                    <a:pt x="14" y="0"/>
                  </a:cubicBezTo>
                  <a:cubicBezTo>
                    <a:pt x="13" y="0"/>
                    <a:pt x="13" y="0"/>
                    <a:pt x="13" y="0"/>
                  </a:cubicBezTo>
                  <a:cubicBezTo>
                    <a:pt x="3" y="0"/>
                    <a:pt x="3" y="0"/>
                    <a:pt x="3" y="0"/>
                  </a:cubicBezTo>
                  <a:cubicBezTo>
                    <a:pt x="3" y="1"/>
                    <a:pt x="3" y="1"/>
                    <a:pt x="3" y="1"/>
                  </a:cubicBezTo>
                  <a:cubicBezTo>
                    <a:pt x="3" y="1"/>
                    <a:pt x="3" y="1"/>
                    <a:pt x="2" y="1"/>
                  </a:cubicBezTo>
                  <a:cubicBezTo>
                    <a:pt x="2" y="1"/>
                    <a:pt x="2" y="1"/>
                    <a:pt x="2" y="1"/>
                  </a:cubicBezTo>
                  <a:cubicBezTo>
                    <a:pt x="2" y="1"/>
                    <a:pt x="2" y="1"/>
                    <a:pt x="2" y="1"/>
                  </a:cubicBezTo>
                  <a:cubicBezTo>
                    <a:pt x="2" y="1"/>
                    <a:pt x="2" y="1"/>
                    <a:pt x="1" y="1"/>
                  </a:cubicBezTo>
                  <a:cubicBezTo>
                    <a:pt x="1" y="1"/>
                    <a:pt x="1" y="1"/>
                    <a:pt x="1" y="1"/>
                  </a:cubicBezTo>
                  <a:cubicBezTo>
                    <a:pt x="1" y="1"/>
                    <a:pt x="1" y="1"/>
                    <a:pt x="1" y="1"/>
                  </a:cubicBezTo>
                  <a:lnTo>
                    <a:pt x="2" y="17"/>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8" name="Freeform 440">
              <a:extLst>
                <a:ext uri="{FF2B5EF4-FFF2-40B4-BE49-F238E27FC236}">
                  <a16:creationId xmlns:a16="http://schemas.microsoft.com/office/drawing/2014/main" id="{BCE4A5E6-7B0D-4F62-AB63-D925CE467DAB}"/>
                </a:ext>
              </a:extLst>
            </p:cNvPr>
            <p:cNvSpPr>
              <a:spLocks/>
            </p:cNvSpPr>
            <p:nvPr/>
          </p:nvSpPr>
          <p:spPr bwMode="auto">
            <a:xfrm>
              <a:off x="-1436689" y="882651"/>
              <a:ext cx="25400" cy="36513"/>
            </a:xfrm>
            <a:custGeom>
              <a:avLst/>
              <a:gdLst>
                <a:gd name="T0" fmla="*/ 6 w 7"/>
                <a:gd name="T1" fmla="*/ 9 h 10"/>
                <a:gd name="T2" fmla="*/ 5 w 7"/>
                <a:gd name="T3" fmla="*/ 9 h 10"/>
                <a:gd name="T4" fmla="*/ 6 w 7"/>
                <a:gd name="T5" fmla="*/ 8 h 10"/>
                <a:gd name="T6" fmla="*/ 6 w 7"/>
                <a:gd name="T7" fmla="*/ 8 h 10"/>
                <a:gd name="T8" fmla="*/ 6 w 7"/>
                <a:gd name="T9" fmla="*/ 8 h 10"/>
                <a:gd name="T10" fmla="*/ 6 w 7"/>
                <a:gd name="T11" fmla="*/ 7 h 10"/>
                <a:gd name="T12" fmla="*/ 4 w 7"/>
                <a:gd name="T13" fmla="*/ 6 h 10"/>
                <a:gd name="T14" fmla="*/ 4 w 7"/>
                <a:gd name="T15" fmla="*/ 6 h 10"/>
                <a:gd name="T16" fmla="*/ 4 w 7"/>
                <a:gd name="T17" fmla="*/ 5 h 10"/>
                <a:gd name="T18" fmla="*/ 3 w 7"/>
                <a:gd name="T19" fmla="*/ 4 h 10"/>
                <a:gd name="T20" fmla="*/ 2 w 7"/>
                <a:gd name="T21" fmla="*/ 3 h 10"/>
                <a:gd name="T22" fmla="*/ 2 w 7"/>
                <a:gd name="T23" fmla="*/ 2 h 10"/>
                <a:gd name="T24" fmla="*/ 2 w 7"/>
                <a:gd name="T25" fmla="*/ 2 h 10"/>
                <a:gd name="T26" fmla="*/ 1 w 7"/>
                <a:gd name="T27" fmla="*/ 1 h 10"/>
                <a:gd name="T28" fmla="*/ 1 w 7"/>
                <a:gd name="T29" fmla="*/ 0 h 10"/>
                <a:gd name="T30" fmla="*/ 0 w 7"/>
                <a:gd name="T31" fmla="*/ 1 h 10"/>
                <a:gd name="T32" fmla="*/ 0 w 7"/>
                <a:gd name="T33" fmla="*/ 1 h 10"/>
                <a:gd name="T34" fmla="*/ 1 w 7"/>
                <a:gd name="T35" fmla="*/ 0 h 10"/>
                <a:gd name="T36" fmla="*/ 0 w 7"/>
                <a:gd name="T37" fmla="*/ 1 h 10"/>
                <a:gd name="T38" fmla="*/ 0 w 7"/>
                <a:gd name="T39" fmla="*/ 1 h 10"/>
                <a:gd name="T40" fmla="*/ 3 w 7"/>
                <a:gd name="T41" fmla="*/ 10 h 10"/>
                <a:gd name="T42" fmla="*/ 6 w 7"/>
                <a:gd name="T43" fmla="*/ 9 h 10"/>
                <a:gd name="T44" fmla="*/ 7 w 7"/>
                <a:gd name="T45" fmla="*/ 9 h 10"/>
                <a:gd name="T46" fmla="*/ 6 w 7"/>
                <a:gd name="T4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 h="10">
                  <a:moveTo>
                    <a:pt x="6" y="9"/>
                  </a:moveTo>
                  <a:cubicBezTo>
                    <a:pt x="6" y="9"/>
                    <a:pt x="5" y="9"/>
                    <a:pt x="5" y="9"/>
                  </a:cubicBezTo>
                  <a:cubicBezTo>
                    <a:pt x="5" y="8"/>
                    <a:pt x="5" y="8"/>
                    <a:pt x="6" y="8"/>
                  </a:cubicBezTo>
                  <a:cubicBezTo>
                    <a:pt x="6" y="8"/>
                    <a:pt x="6" y="8"/>
                    <a:pt x="6" y="8"/>
                  </a:cubicBezTo>
                  <a:cubicBezTo>
                    <a:pt x="5" y="8"/>
                    <a:pt x="6" y="8"/>
                    <a:pt x="6" y="8"/>
                  </a:cubicBezTo>
                  <a:cubicBezTo>
                    <a:pt x="6" y="8"/>
                    <a:pt x="6" y="7"/>
                    <a:pt x="6" y="7"/>
                  </a:cubicBezTo>
                  <a:cubicBezTo>
                    <a:pt x="5" y="7"/>
                    <a:pt x="5" y="7"/>
                    <a:pt x="4" y="6"/>
                  </a:cubicBezTo>
                  <a:cubicBezTo>
                    <a:pt x="4" y="6"/>
                    <a:pt x="4" y="6"/>
                    <a:pt x="4" y="6"/>
                  </a:cubicBezTo>
                  <a:cubicBezTo>
                    <a:pt x="4" y="5"/>
                    <a:pt x="4" y="5"/>
                    <a:pt x="4" y="5"/>
                  </a:cubicBezTo>
                  <a:cubicBezTo>
                    <a:pt x="4" y="5"/>
                    <a:pt x="3" y="4"/>
                    <a:pt x="3" y="4"/>
                  </a:cubicBezTo>
                  <a:cubicBezTo>
                    <a:pt x="3" y="3"/>
                    <a:pt x="2" y="3"/>
                    <a:pt x="2" y="3"/>
                  </a:cubicBezTo>
                  <a:cubicBezTo>
                    <a:pt x="2" y="3"/>
                    <a:pt x="2" y="2"/>
                    <a:pt x="2" y="2"/>
                  </a:cubicBezTo>
                  <a:cubicBezTo>
                    <a:pt x="2" y="2"/>
                    <a:pt x="2" y="2"/>
                    <a:pt x="2" y="2"/>
                  </a:cubicBezTo>
                  <a:cubicBezTo>
                    <a:pt x="2" y="2"/>
                    <a:pt x="2" y="2"/>
                    <a:pt x="1" y="1"/>
                  </a:cubicBezTo>
                  <a:cubicBezTo>
                    <a:pt x="1" y="1"/>
                    <a:pt x="1" y="0"/>
                    <a:pt x="1" y="0"/>
                  </a:cubicBezTo>
                  <a:cubicBezTo>
                    <a:pt x="0" y="1"/>
                    <a:pt x="0" y="1"/>
                    <a:pt x="0" y="1"/>
                  </a:cubicBezTo>
                  <a:cubicBezTo>
                    <a:pt x="0" y="1"/>
                    <a:pt x="0" y="1"/>
                    <a:pt x="0" y="1"/>
                  </a:cubicBezTo>
                  <a:cubicBezTo>
                    <a:pt x="1" y="0"/>
                    <a:pt x="1" y="0"/>
                    <a:pt x="1" y="0"/>
                  </a:cubicBezTo>
                  <a:cubicBezTo>
                    <a:pt x="0" y="1"/>
                    <a:pt x="0" y="1"/>
                    <a:pt x="0" y="1"/>
                  </a:cubicBezTo>
                  <a:cubicBezTo>
                    <a:pt x="0" y="1"/>
                    <a:pt x="0" y="1"/>
                    <a:pt x="0" y="1"/>
                  </a:cubicBezTo>
                  <a:cubicBezTo>
                    <a:pt x="3" y="10"/>
                    <a:pt x="3" y="10"/>
                    <a:pt x="3" y="10"/>
                  </a:cubicBezTo>
                  <a:cubicBezTo>
                    <a:pt x="6" y="9"/>
                    <a:pt x="6" y="9"/>
                    <a:pt x="6" y="9"/>
                  </a:cubicBezTo>
                  <a:cubicBezTo>
                    <a:pt x="6" y="9"/>
                    <a:pt x="7" y="9"/>
                    <a:pt x="7" y="9"/>
                  </a:cubicBezTo>
                  <a:cubicBezTo>
                    <a:pt x="7" y="9"/>
                    <a:pt x="6" y="8"/>
                    <a:pt x="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9" name="Freeform 441">
              <a:extLst>
                <a:ext uri="{FF2B5EF4-FFF2-40B4-BE49-F238E27FC236}">
                  <a16:creationId xmlns:a16="http://schemas.microsoft.com/office/drawing/2014/main" id="{7E001865-CB38-4BBA-8D27-2865670E7AFE}"/>
                </a:ext>
              </a:extLst>
            </p:cNvPr>
            <p:cNvSpPr>
              <a:spLocks/>
            </p:cNvSpPr>
            <p:nvPr/>
          </p:nvSpPr>
          <p:spPr bwMode="auto">
            <a:xfrm>
              <a:off x="-1531939" y="831851"/>
              <a:ext cx="104775" cy="68263"/>
            </a:xfrm>
            <a:custGeom>
              <a:avLst/>
              <a:gdLst>
                <a:gd name="T0" fmla="*/ 27 w 29"/>
                <a:gd name="T1" fmla="*/ 14 h 19"/>
                <a:gd name="T2" fmla="*/ 27 w 29"/>
                <a:gd name="T3" fmla="*/ 13 h 19"/>
                <a:gd name="T4" fmla="*/ 28 w 29"/>
                <a:gd name="T5" fmla="*/ 13 h 19"/>
                <a:gd name="T6" fmla="*/ 28 w 29"/>
                <a:gd name="T7" fmla="*/ 13 h 19"/>
                <a:gd name="T8" fmla="*/ 29 w 29"/>
                <a:gd name="T9" fmla="*/ 13 h 19"/>
                <a:gd name="T10" fmla="*/ 29 w 29"/>
                <a:gd name="T11" fmla="*/ 12 h 19"/>
                <a:gd name="T12" fmla="*/ 29 w 29"/>
                <a:gd name="T13" fmla="*/ 11 h 19"/>
                <a:gd name="T14" fmla="*/ 29 w 29"/>
                <a:gd name="T15" fmla="*/ 11 h 19"/>
                <a:gd name="T16" fmla="*/ 29 w 29"/>
                <a:gd name="T17" fmla="*/ 11 h 19"/>
                <a:gd name="T18" fmla="*/ 28 w 29"/>
                <a:gd name="T19" fmla="*/ 10 h 19"/>
                <a:gd name="T20" fmla="*/ 27 w 29"/>
                <a:gd name="T21" fmla="*/ 9 h 19"/>
                <a:gd name="T22" fmla="*/ 27 w 29"/>
                <a:gd name="T23" fmla="*/ 6 h 19"/>
                <a:gd name="T24" fmla="*/ 28 w 29"/>
                <a:gd name="T25" fmla="*/ 5 h 19"/>
                <a:gd name="T26" fmla="*/ 28 w 29"/>
                <a:gd name="T27" fmla="*/ 4 h 19"/>
                <a:gd name="T28" fmla="*/ 28 w 29"/>
                <a:gd name="T29" fmla="*/ 4 h 19"/>
                <a:gd name="T30" fmla="*/ 28 w 29"/>
                <a:gd name="T31" fmla="*/ 4 h 19"/>
                <a:gd name="T32" fmla="*/ 28 w 29"/>
                <a:gd name="T33" fmla="*/ 4 h 19"/>
                <a:gd name="T34" fmla="*/ 27 w 29"/>
                <a:gd name="T35" fmla="*/ 4 h 19"/>
                <a:gd name="T36" fmla="*/ 26 w 29"/>
                <a:gd name="T37" fmla="*/ 3 h 19"/>
                <a:gd name="T38" fmla="*/ 24 w 29"/>
                <a:gd name="T39" fmla="*/ 1 h 19"/>
                <a:gd name="T40" fmla="*/ 23 w 29"/>
                <a:gd name="T41" fmla="*/ 1 h 19"/>
                <a:gd name="T42" fmla="*/ 3 w 29"/>
                <a:gd name="T43" fmla="*/ 5 h 19"/>
                <a:gd name="T44" fmla="*/ 3 w 29"/>
                <a:gd name="T45" fmla="*/ 3 h 19"/>
                <a:gd name="T46" fmla="*/ 2 w 29"/>
                <a:gd name="T47" fmla="*/ 4 h 19"/>
                <a:gd name="T48" fmla="*/ 1 w 29"/>
                <a:gd name="T49" fmla="*/ 4 h 19"/>
                <a:gd name="T50" fmla="*/ 0 w 29"/>
                <a:gd name="T51" fmla="*/ 5 h 19"/>
                <a:gd name="T52" fmla="*/ 0 w 29"/>
                <a:gd name="T53" fmla="*/ 5 h 19"/>
                <a:gd name="T54" fmla="*/ 2 w 29"/>
                <a:gd name="T55" fmla="*/ 19 h 19"/>
                <a:gd name="T56" fmla="*/ 26 w 29"/>
                <a:gd name="T57" fmla="*/ 15 h 19"/>
                <a:gd name="T58" fmla="*/ 27 w 29"/>
                <a:gd name="T59" fmla="*/ 14 h 19"/>
                <a:gd name="T60" fmla="*/ 27 w 29"/>
                <a:gd name="T6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 h="19">
                  <a:moveTo>
                    <a:pt x="27" y="14"/>
                  </a:moveTo>
                  <a:cubicBezTo>
                    <a:pt x="27" y="14"/>
                    <a:pt x="27" y="14"/>
                    <a:pt x="27" y="13"/>
                  </a:cubicBezTo>
                  <a:cubicBezTo>
                    <a:pt x="28" y="13"/>
                    <a:pt x="28" y="13"/>
                    <a:pt x="28" y="13"/>
                  </a:cubicBezTo>
                  <a:cubicBezTo>
                    <a:pt x="28" y="13"/>
                    <a:pt x="28" y="13"/>
                    <a:pt x="28" y="13"/>
                  </a:cubicBezTo>
                  <a:cubicBezTo>
                    <a:pt x="28" y="13"/>
                    <a:pt x="28" y="13"/>
                    <a:pt x="29" y="13"/>
                  </a:cubicBezTo>
                  <a:cubicBezTo>
                    <a:pt x="29" y="13"/>
                    <a:pt x="29" y="12"/>
                    <a:pt x="29" y="12"/>
                  </a:cubicBezTo>
                  <a:cubicBezTo>
                    <a:pt x="29" y="12"/>
                    <a:pt x="29" y="12"/>
                    <a:pt x="29" y="11"/>
                  </a:cubicBezTo>
                  <a:cubicBezTo>
                    <a:pt x="29" y="11"/>
                    <a:pt x="29" y="11"/>
                    <a:pt x="29" y="11"/>
                  </a:cubicBezTo>
                  <a:cubicBezTo>
                    <a:pt x="29" y="11"/>
                    <a:pt x="29" y="11"/>
                    <a:pt x="29" y="11"/>
                  </a:cubicBezTo>
                  <a:cubicBezTo>
                    <a:pt x="29" y="11"/>
                    <a:pt x="28" y="10"/>
                    <a:pt x="28" y="10"/>
                  </a:cubicBezTo>
                  <a:cubicBezTo>
                    <a:pt x="27" y="10"/>
                    <a:pt x="27" y="10"/>
                    <a:pt x="27" y="9"/>
                  </a:cubicBezTo>
                  <a:cubicBezTo>
                    <a:pt x="26" y="8"/>
                    <a:pt x="26" y="6"/>
                    <a:pt x="27" y="6"/>
                  </a:cubicBezTo>
                  <a:cubicBezTo>
                    <a:pt x="27" y="5"/>
                    <a:pt x="27" y="5"/>
                    <a:pt x="28" y="5"/>
                  </a:cubicBezTo>
                  <a:cubicBezTo>
                    <a:pt x="28" y="5"/>
                    <a:pt x="28" y="5"/>
                    <a:pt x="28" y="4"/>
                  </a:cubicBezTo>
                  <a:cubicBezTo>
                    <a:pt x="28" y="4"/>
                    <a:pt x="28" y="4"/>
                    <a:pt x="28" y="4"/>
                  </a:cubicBezTo>
                  <a:cubicBezTo>
                    <a:pt x="28" y="4"/>
                    <a:pt x="28" y="4"/>
                    <a:pt x="28" y="4"/>
                  </a:cubicBezTo>
                  <a:cubicBezTo>
                    <a:pt x="28" y="4"/>
                    <a:pt x="28" y="4"/>
                    <a:pt x="28" y="4"/>
                  </a:cubicBezTo>
                  <a:cubicBezTo>
                    <a:pt x="28" y="4"/>
                    <a:pt x="27" y="4"/>
                    <a:pt x="27" y="4"/>
                  </a:cubicBezTo>
                  <a:cubicBezTo>
                    <a:pt x="27" y="4"/>
                    <a:pt x="27" y="4"/>
                    <a:pt x="26" y="3"/>
                  </a:cubicBezTo>
                  <a:cubicBezTo>
                    <a:pt x="26" y="3"/>
                    <a:pt x="25" y="2"/>
                    <a:pt x="24" y="1"/>
                  </a:cubicBezTo>
                  <a:cubicBezTo>
                    <a:pt x="24" y="0"/>
                    <a:pt x="23" y="1"/>
                    <a:pt x="23" y="1"/>
                  </a:cubicBezTo>
                  <a:cubicBezTo>
                    <a:pt x="3" y="5"/>
                    <a:pt x="3" y="5"/>
                    <a:pt x="3" y="5"/>
                  </a:cubicBezTo>
                  <a:cubicBezTo>
                    <a:pt x="3" y="3"/>
                    <a:pt x="3" y="3"/>
                    <a:pt x="3" y="3"/>
                  </a:cubicBezTo>
                  <a:cubicBezTo>
                    <a:pt x="3" y="3"/>
                    <a:pt x="2" y="4"/>
                    <a:pt x="2" y="4"/>
                  </a:cubicBezTo>
                  <a:cubicBezTo>
                    <a:pt x="2" y="4"/>
                    <a:pt x="2" y="4"/>
                    <a:pt x="1" y="4"/>
                  </a:cubicBezTo>
                  <a:cubicBezTo>
                    <a:pt x="1" y="5"/>
                    <a:pt x="0" y="5"/>
                    <a:pt x="0" y="5"/>
                  </a:cubicBezTo>
                  <a:cubicBezTo>
                    <a:pt x="0" y="5"/>
                    <a:pt x="0" y="5"/>
                    <a:pt x="0" y="5"/>
                  </a:cubicBezTo>
                  <a:cubicBezTo>
                    <a:pt x="2" y="19"/>
                    <a:pt x="2" y="19"/>
                    <a:pt x="2" y="19"/>
                  </a:cubicBezTo>
                  <a:cubicBezTo>
                    <a:pt x="26" y="15"/>
                    <a:pt x="26" y="15"/>
                    <a:pt x="26" y="15"/>
                  </a:cubicBezTo>
                  <a:cubicBezTo>
                    <a:pt x="27" y="14"/>
                    <a:pt x="27" y="14"/>
                    <a:pt x="27" y="14"/>
                  </a:cubicBezTo>
                  <a:cubicBezTo>
                    <a:pt x="27" y="14"/>
                    <a:pt x="27" y="14"/>
                    <a:pt x="27"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0" name="Freeform 442">
              <a:extLst>
                <a:ext uri="{FF2B5EF4-FFF2-40B4-BE49-F238E27FC236}">
                  <a16:creationId xmlns:a16="http://schemas.microsoft.com/office/drawing/2014/main" id="{8F29545A-81EB-439F-98D9-5A1CC4FFAEDE}"/>
                </a:ext>
              </a:extLst>
            </p:cNvPr>
            <p:cNvSpPr>
              <a:spLocks noEditPoints="1"/>
            </p:cNvSpPr>
            <p:nvPr/>
          </p:nvSpPr>
          <p:spPr bwMode="auto">
            <a:xfrm>
              <a:off x="-1433514" y="846138"/>
              <a:ext cx="17463" cy="47625"/>
            </a:xfrm>
            <a:custGeom>
              <a:avLst/>
              <a:gdLst>
                <a:gd name="T0" fmla="*/ 1 w 5"/>
                <a:gd name="T1" fmla="*/ 1 h 13"/>
                <a:gd name="T2" fmla="*/ 0 w 5"/>
                <a:gd name="T3" fmla="*/ 2 h 13"/>
                <a:gd name="T4" fmla="*/ 0 w 5"/>
                <a:gd name="T5" fmla="*/ 4 h 13"/>
                <a:gd name="T6" fmla="*/ 0 w 5"/>
                <a:gd name="T7" fmla="*/ 5 h 13"/>
                <a:gd name="T8" fmla="*/ 1 w 5"/>
                <a:gd name="T9" fmla="*/ 6 h 13"/>
                <a:gd name="T10" fmla="*/ 2 w 5"/>
                <a:gd name="T11" fmla="*/ 7 h 13"/>
                <a:gd name="T12" fmla="*/ 2 w 5"/>
                <a:gd name="T13" fmla="*/ 7 h 13"/>
                <a:gd name="T14" fmla="*/ 2 w 5"/>
                <a:gd name="T15" fmla="*/ 7 h 13"/>
                <a:gd name="T16" fmla="*/ 2 w 5"/>
                <a:gd name="T17" fmla="*/ 8 h 13"/>
                <a:gd name="T18" fmla="*/ 2 w 5"/>
                <a:gd name="T19" fmla="*/ 8 h 13"/>
                <a:gd name="T20" fmla="*/ 2 w 5"/>
                <a:gd name="T21" fmla="*/ 9 h 13"/>
                <a:gd name="T22" fmla="*/ 2 w 5"/>
                <a:gd name="T23" fmla="*/ 9 h 13"/>
                <a:gd name="T24" fmla="*/ 1 w 5"/>
                <a:gd name="T25" fmla="*/ 9 h 13"/>
                <a:gd name="T26" fmla="*/ 0 w 5"/>
                <a:gd name="T27" fmla="*/ 9 h 13"/>
                <a:gd name="T28" fmla="*/ 0 w 5"/>
                <a:gd name="T29" fmla="*/ 10 h 13"/>
                <a:gd name="T30" fmla="*/ 0 w 5"/>
                <a:gd name="T31" fmla="*/ 10 h 13"/>
                <a:gd name="T32" fmla="*/ 0 w 5"/>
                <a:gd name="T33" fmla="*/ 11 h 13"/>
                <a:gd name="T34" fmla="*/ 1 w 5"/>
                <a:gd name="T35" fmla="*/ 12 h 13"/>
                <a:gd name="T36" fmla="*/ 1 w 5"/>
                <a:gd name="T37" fmla="*/ 12 h 13"/>
                <a:gd name="T38" fmla="*/ 2 w 5"/>
                <a:gd name="T39" fmla="*/ 12 h 13"/>
                <a:gd name="T40" fmla="*/ 2 w 5"/>
                <a:gd name="T41" fmla="*/ 12 h 13"/>
                <a:gd name="T42" fmla="*/ 3 w 5"/>
                <a:gd name="T43" fmla="*/ 12 h 13"/>
                <a:gd name="T44" fmla="*/ 3 w 5"/>
                <a:gd name="T45" fmla="*/ 12 h 13"/>
                <a:gd name="T46" fmla="*/ 3 w 5"/>
                <a:gd name="T47" fmla="*/ 13 h 13"/>
                <a:gd name="T48" fmla="*/ 4 w 5"/>
                <a:gd name="T49" fmla="*/ 12 h 13"/>
                <a:gd name="T50" fmla="*/ 4 w 5"/>
                <a:gd name="T51" fmla="*/ 11 h 13"/>
                <a:gd name="T52" fmla="*/ 4 w 5"/>
                <a:gd name="T53" fmla="*/ 11 h 13"/>
                <a:gd name="T54" fmla="*/ 4 w 5"/>
                <a:gd name="T55" fmla="*/ 11 h 13"/>
                <a:gd name="T56" fmla="*/ 5 w 5"/>
                <a:gd name="T57" fmla="*/ 10 h 13"/>
                <a:gd name="T58" fmla="*/ 4 w 5"/>
                <a:gd name="T59" fmla="*/ 10 h 13"/>
                <a:gd name="T60" fmla="*/ 5 w 5"/>
                <a:gd name="T61" fmla="*/ 9 h 13"/>
                <a:gd name="T62" fmla="*/ 5 w 5"/>
                <a:gd name="T63" fmla="*/ 8 h 13"/>
                <a:gd name="T64" fmla="*/ 5 w 5"/>
                <a:gd name="T65" fmla="*/ 7 h 13"/>
                <a:gd name="T66" fmla="*/ 5 w 5"/>
                <a:gd name="T67" fmla="*/ 6 h 13"/>
                <a:gd name="T68" fmla="*/ 5 w 5"/>
                <a:gd name="T69" fmla="*/ 5 h 13"/>
                <a:gd name="T70" fmla="*/ 5 w 5"/>
                <a:gd name="T71" fmla="*/ 4 h 13"/>
                <a:gd name="T72" fmla="*/ 4 w 5"/>
                <a:gd name="T73" fmla="*/ 5 h 13"/>
                <a:gd name="T74" fmla="*/ 4 w 5"/>
                <a:gd name="T75" fmla="*/ 4 h 13"/>
                <a:gd name="T76" fmla="*/ 4 w 5"/>
                <a:gd name="T77" fmla="*/ 4 h 13"/>
                <a:gd name="T78" fmla="*/ 4 w 5"/>
                <a:gd name="T79" fmla="*/ 3 h 13"/>
                <a:gd name="T80" fmla="*/ 5 w 5"/>
                <a:gd name="T81" fmla="*/ 2 h 13"/>
                <a:gd name="T82" fmla="*/ 5 w 5"/>
                <a:gd name="T83" fmla="*/ 1 h 13"/>
                <a:gd name="T84" fmla="*/ 1 w 5"/>
                <a:gd name="T85" fmla="*/ 0 h 13"/>
                <a:gd name="T86" fmla="*/ 1 w 5"/>
                <a:gd name="T87" fmla="*/ 0 h 13"/>
                <a:gd name="T88" fmla="*/ 1 w 5"/>
                <a:gd name="T89" fmla="*/ 1 h 13"/>
                <a:gd name="T90" fmla="*/ 1 w 5"/>
                <a:gd name="T91" fmla="*/ 12 h 13"/>
                <a:gd name="T92" fmla="*/ 0 w 5"/>
                <a:gd name="T93" fmla="*/ 11 h 13"/>
                <a:gd name="T94" fmla="*/ 0 w 5"/>
                <a:gd name="T95" fmla="*/ 10 h 13"/>
                <a:gd name="T96" fmla="*/ 0 w 5"/>
                <a:gd name="T97" fmla="*/ 11 h 13"/>
                <a:gd name="T98" fmla="*/ 1 w 5"/>
                <a:gd name="T9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 h="13">
                  <a:moveTo>
                    <a:pt x="1" y="1"/>
                  </a:moveTo>
                  <a:cubicBezTo>
                    <a:pt x="0" y="1"/>
                    <a:pt x="0" y="1"/>
                    <a:pt x="0" y="2"/>
                  </a:cubicBezTo>
                  <a:cubicBezTo>
                    <a:pt x="0" y="2"/>
                    <a:pt x="0" y="3"/>
                    <a:pt x="0" y="4"/>
                  </a:cubicBezTo>
                  <a:cubicBezTo>
                    <a:pt x="0" y="4"/>
                    <a:pt x="0" y="5"/>
                    <a:pt x="0" y="5"/>
                  </a:cubicBezTo>
                  <a:cubicBezTo>
                    <a:pt x="0" y="6"/>
                    <a:pt x="0" y="6"/>
                    <a:pt x="1" y="6"/>
                  </a:cubicBezTo>
                  <a:cubicBezTo>
                    <a:pt x="1" y="6"/>
                    <a:pt x="2" y="7"/>
                    <a:pt x="2" y="7"/>
                  </a:cubicBezTo>
                  <a:cubicBezTo>
                    <a:pt x="2" y="7"/>
                    <a:pt x="2" y="7"/>
                    <a:pt x="2" y="7"/>
                  </a:cubicBezTo>
                  <a:cubicBezTo>
                    <a:pt x="2" y="7"/>
                    <a:pt x="2" y="7"/>
                    <a:pt x="2" y="7"/>
                  </a:cubicBezTo>
                  <a:cubicBezTo>
                    <a:pt x="2" y="7"/>
                    <a:pt x="2" y="8"/>
                    <a:pt x="2" y="8"/>
                  </a:cubicBezTo>
                  <a:cubicBezTo>
                    <a:pt x="2" y="8"/>
                    <a:pt x="2" y="8"/>
                    <a:pt x="2" y="8"/>
                  </a:cubicBezTo>
                  <a:cubicBezTo>
                    <a:pt x="2" y="8"/>
                    <a:pt x="2" y="9"/>
                    <a:pt x="2" y="9"/>
                  </a:cubicBezTo>
                  <a:cubicBezTo>
                    <a:pt x="2" y="9"/>
                    <a:pt x="2" y="9"/>
                    <a:pt x="2" y="9"/>
                  </a:cubicBezTo>
                  <a:cubicBezTo>
                    <a:pt x="1" y="9"/>
                    <a:pt x="1" y="9"/>
                    <a:pt x="1" y="9"/>
                  </a:cubicBezTo>
                  <a:cubicBezTo>
                    <a:pt x="1" y="9"/>
                    <a:pt x="1" y="9"/>
                    <a:pt x="0" y="9"/>
                  </a:cubicBezTo>
                  <a:cubicBezTo>
                    <a:pt x="0" y="9"/>
                    <a:pt x="0" y="10"/>
                    <a:pt x="0" y="10"/>
                  </a:cubicBezTo>
                  <a:cubicBezTo>
                    <a:pt x="0" y="10"/>
                    <a:pt x="0" y="10"/>
                    <a:pt x="0" y="10"/>
                  </a:cubicBezTo>
                  <a:cubicBezTo>
                    <a:pt x="0" y="10"/>
                    <a:pt x="0" y="11"/>
                    <a:pt x="0" y="11"/>
                  </a:cubicBezTo>
                  <a:cubicBezTo>
                    <a:pt x="1" y="12"/>
                    <a:pt x="1" y="12"/>
                    <a:pt x="1" y="12"/>
                  </a:cubicBezTo>
                  <a:cubicBezTo>
                    <a:pt x="1" y="12"/>
                    <a:pt x="1" y="12"/>
                    <a:pt x="1" y="12"/>
                  </a:cubicBezTo>
                  <a:cubicBezTo>
                    <a:pt x="1" y="12"/>
                    <a:pt x="1" y="12"/>
                    <a:pt x="2" y="12"/>
                  </a:cubicBezTo>
                  <a:cubicBezTo>
                    <a:pt x="2" y="12"/>
                    <a:pt x="2" y="12"/>
                    <a:pt x="2" y="12"/>
                  </a:cubicBezTo>
                  <a:cubicBezTo>
                    <a:pt x="2" y="12"/>
                    <a:pt x="3" y="12"/>
                    <a:pt x="3" y="12"/>
                  </a:cubicBezTo>
                  <a:cubicBezTo>
                    <a:pt x="3" y="12"/>
                    <a:pt x="3" y="12"/>
                    <a:pt x="3" y="12"/>
                  </a:cubicBezTo>
                  <a:cubicBezTo>
                    <a:pt x="3" y="13"/>
                    <a:pt x="3" y="13"/>
                    <a:pt x="3" y="13"/>
                  </a:cubicBezTo>
                  <a:cubicBezTo>
                    <a:pt x="4" y="13"/>
                    <a:pt x="4" y="12"/>
                    <a:pt x="4" y="12"/>
                  </a:cubicBezTo>
                  <a:cubicBezTo>
                    <a:pt x="4" y="12"/>
                    <a:pt x="4" y="12"/>
                    <a:pt x="4" y="11"/>
                  </a:cubicBezTo>
                  <a:cubicBezTo>
                    <a:pt x="4" y="11"/>
                    <a:pt x="4" y="11"/>
                    <a:pt x="4" y="11"/>
                  </a:cubicBezTo>
                  <a:cubicBezTo>
                    <a:pt x="4" y="11"/>
                    <a:pt x="4" y="11"/>
                    <a:pt x="4" y="11"/>
                  </a:cubicBezTo>
                  <a:cubicBezTo>
                    <a:pt x="4" y="11"/>
                    <a:pt x="5" y="10"/>
                    <a:pt x="5" y="10"/>
                  </a:cubicBezTo>
                  <a:cubicBezTo>
                    <a:pt x="5" y="10"/>
                    <a:pt x="5" y="10"/>
                    <a:pt x="4" y="10"/>
                  </a:cubicBezTo>
                  <a:cubicBezTo>
                    <a:pt x="4" y="10"/>
                    <a:pt x="4" y="9"/>
                    <a:pt x="5" y="9"/>
                  </a:cubicBezTo>
                  <a:cubicBezTo>
                    <a:pt x="5" y="9"/>
                    <a:pt x="5" y="9"/>
                    <a:pt x="5" y="8"/>
                  </a:cubicBezTo>
                  <a:cubicBezTo>
                    <a:pt x="5" y="8"/>
                    <a:pt x="5" y="7"/>
                    <a:pt x="5" y="7"/>
                  </a:cubicBezTo>
                  <a:cubicBezTo>
                    <a:pt x="5" y="7"/>
                    <a:pt x="5" y="7"/>
                    <a:pt x="5" y="6"/>
                  </a:cubicBezTo>
                  <a:cubicBezTo>
                    <a:pt x="5" y="6"/>
                    <a:pt x="5" y="5"/>
                    <a:pt x="5" y="5"/>
                  </a:cubicBezTo>
                  <a:cubicBezTo>
                    <a:pt x="5" y="5"/>
                    <a:pt x="5" y="4"/>
                    <a:pt x="5" y="4"/>
                  </a:cubicBezTo>
                  <a:cubicBezTo>
                    <a:pt x="5" y="4"/>
                    <a:pt x="4" y="5"/>
                    <a:pt x="4" y="5"/>
                  </a:cubicBezTo>
                  <a:cubicBezTo>
                    <a:pt x="4" y="5"/>
                    <a:pt x="4" y="4"/>
                    <a:pt x="4" y="4"/>
                  </a:cubicBezTo>
                  <a:cubicBezTo>
                    <a:pt x="4" y="4"/>
                    <a:pt x="4" y="4"/>
                    <a:pt x="4" y="4"/>
                  </a:cubicBezTo>
                  <a:cubicBezTo>
                    <a:pt x="4" y="3"/>
                    <a:pt x="4" y="3"/>
                    <a:pt x="4" y="3"/>
                  </a:cubicBezTo>
                  <a:cubicBezTo>
                    <a:pt x="4" y="3"/>
                    <a:pt x="5" y="2"/>
                    <a:pt x="5" y="2"/>
                  </a:cubicBezTo>
                  <a:cubicBezTo>
                    <a:pt x="5" y="1"/>
                    <a:pt x="5" y="1"/>
                    <a:pt x="5" y="1"/>
                  </a:cubicBezTo>
                  <a:cubicBezTo>
                    <a:pt x="5" y="1"/>
                    <a:pt x="1" y="0"/>
                    <a:pt x="1" y="0"/>
                  </a:cubicBezTo>
                  <a:cubicBezTo>
                    <a:pt x="1" y="0"/>
                    <a:pt x="1" y="0"/>
                    <a:pt x="1" y="0"/>
                  </a:cubicBezTo>
                  <a:cubicBezTo>
                    <a:pt x="1" y="1"/>
                    <a:pt x="1" y="1"/>
                    <a:pt x="1" y="1"/>
                  </a:cubicBezTo>
                  <a:close/>
                  <a:moveTo>
                    <a:pt x="1" y="12"/>
                  </a:moveTo>
                  <a:cubicBezTo>
                    <a:pt x="1" y="12"/>
                    <a:pt x="1" y="12"/>
                    <a:pt x="0" y="11"/>
                  </a:cubicBezTo>
                  <a:cubicBezTo>
                    <a:pt x="0" y="11"/>
                    <a:pt x="0" y="10"/>
                    <a:pt x="0" y="10"/>
                  </a:cubicBezTo>
                  <a:cubicBezTo>
                    <a:pt x="0" y="10"/>
                    <a:pt x="0" y="11"/>
                    <a:pt x="0" y="11"/>
                  </a:cubicBezTo>
                  <a:cubicBezTo>
                    <a:pt x="1" y="12"/>
                    <a:pt x="1" y="12"/>
                    <a:pt x="1"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1" name="Freeform 443">
              <a:extLst>
                <a:ext uri="{FF2B5EF4-FFF2-40B4-BE49-F238E27FC236}">
                  <a16:creationId xmlns:a16="http://schemas.microsoft.com/office/drawing/2014/main" id="{6338706E-2866-4B38-B155-E0A084866213}"/>
                </a:ext>
              </a:extLst>
            </p:cNvPr>
            <p:cNvSpPr>
              <a:spLocks/>
            </p:cNvSpPr>
            <p:nvPr/>
          </p:nvSpPr>
          <p:spPr bwMode="auto">
            <a:xfrm>
              <a:off x="-1385889" y="817563"/>
              <a:ext cx="17463" cy="17463"/>
            </a:xfrm>
            <a:custGeom>
              <a:avLst/>
              <a:gdLst>
                <a:gd name="T0" fmla="*/ 3 w 5"/>
                <a:gd name="T1" fmla="*/ 1 h 5"/>
                <a:gd name="T2" fmla="*/ 3 w 5"/>
                <a:gd name="T3" fmla="*/ 0 h 5"/>
                <a:gd name="T4" fmla="*/ 2 w 5"/>
                <a:gd name="T5" fmla="*/ 0 h 5"/>
                <a:gd name="T6" fmla="*/ 0 w 5"/>
                <a:gd name="T7" fmla="*/ 0 h 5"/>
                <a:gd name="T8" fmla="*/ 1 w 5"/>
                <a:gd name="T9" fmla="*/ 4 h 5"/>
                <a:gd name="T10" fmla="*/ 1 w 5"/>
                <a:gd name="T11" fmla="*/ 5 h 5"/>
                <a:gd name="T12" fmla="*/ 2 w 5"/>
                <a:gd name="T13" fmla="*/ 5 h 5"/>
                <a:gd name="T14" fmla="*/ 3 w 5"/>
                <a:gd name="T15" fmla="*/ 4 h 5"/>
                <a:gd name="T16" fmla="*/ 3 w 5"/>
                <a:gd name="T17" fmla="*/ 3 h 5"/>
                <a:gd name="T18" fmla="*/ 3 w 5"/>
                <a:gd name="T19" fmla="*/ 2 h 5"/>
                <a:gd name="T20" fmla="*/ 3 w 5"/>
                <a:gd name="T21" fmla="*/ 2 h 5"/>
                <a:gd name="T22" fmla="*/ 4 w 5"/>
                <a:gd name="T23" fmla="*/ 3 h 5"/>
                <a:gd name="T24" fmla="*/ 4 w 5"/>
                <a:gd name="T25" fmla="*/ 3 h 5"/>
                <a:gd name="T26" fmla="*/ 5 w 5"/>
                <a:gd name="T27" fmla="*/ 3 h 5"/>
                <a:gd name="T28" fmla="*/ 4 w 5"/>
                <a:gd name="T29" fmla="*/ 1 h 5"/>
                <a:gd name="T30" fmla="*/ 3 w 5"/>
                <a:gd name="T3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5">
                  <a:moveTo>
                    <a:pt x="3" y="1"/>
                  </a:moveTo>
                  <a:cubicBezTo>
                    <a:pt x="3" y="0"/>
                    <a:pt x="3" y="0"/>
                    <a:pt x="3" y="0"/>
                  </a:cubicBezTo>
                  <a:cubicBezTo>
                    <a:pt x="2" y="0"/>
                    <a:pt x="2" y="0"/>
                    <a:pt x="2" y="0"/>
                  </a:cubicBezTo>
                  <a:cubicBezTo>
                    <a:pt x="0" y="0"/>
                    <a:pt x="0" y="0"/>
                    <a:pt x="0" y="0"/>
                  </a:cubicBezTo>
                  <a:cubicBezTo>
                    <a:pt x="0" y="1"/>
                    <a:pt x="2" y="4"/>
                    <a:pt x="1" y="4"/>
                  </a:cubicBezTo>
                  <a:cubicBezTo>
                    <a:pt x="1" y="4"/>
                    <a:pt x="1" y="5"/>
                    <a:pt x="1" y="5"/>
                  </a:cubicBezTo>
                  <a:cubicBezTo>
                    <a:pt x="1" y="5"/>
                    <a:pt x="2" y="5"/>
                    <a:pt x="2" y="5"/>
                  </a:cubicBezTo>
                  <a:cubicBezTo>
                    <a:pt x="2" y="4"/>
                    <a:pt x="3" y="4"/>
                    <a:pt x="3" y="4"/>
                  </a:cubicBezTo>
                  <a:cubicBezTo>
                    <a:pt x="3" y="4"/>
                    <a:pt x="3" y="4"/>
                    <a:pt x="3" y="3"/>
                  </a:cubicBezTo>
                  <a:cubicBezTo>
                    <a:pt x="3" y="3"/>
                    <a:pt x="3" y="3"/>
                    <a:pt x="3" y="2"/>
                  </a:cubicBezTo>
                  <a:cubicBezTo>
                    <a:pt x="3" y="2"/>
                    <a:pt x="3" y="2"/>
                    <a:pt x="3" y="2"/>
                  </a:cubicBezTo>
                  <a:cubicBezTo>
                    <a:pt x="3" y="2"/>
                    <a:pt x="4" y="3"/>
                    <a:pt x="4" y="3"/>
                  </a:cubicBezTo>
                  <a:cubicBezTo>
                    <a:pt x="4" y="3"/>
                    <a:pt x="4" y="3"/>
                    <a:pt x="4" y="3"/>
                  </a:cubicBezTo>
                  <a:cubicBezTo>
                    <a:pt x="4" y="3"/>
                    <a:pt x="5" y="3"/>
                    <a:pt x="5" y="3"/>
                  </a:cubicBezTo>
                  <a:cubicBezTo>
                    <a:pt x="4" y="1"/>
                    <a:pt x="4" y="1"/>
                    <a:pt x="4" y="1"/>
                  </a:cubicBezTo>
                  <a:lnTo>
                    <a:pt x="3"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2" name="Freeform 444">
              <a:extLst>
                <a:ext uri="{FF2B5EF4-FFF2-40B4-BE49-F238E27FC236}">
                  <a16:creationId xmlns:a16="http://schemas.microsoft.com/office/drawing/2014/main" id="{DF34CF10-6B55-4802-AC53-D09683CF482D}"/>
                </a:ext>
              </a:extLst>
            </p:cNvPr>
            <p:cNvSpPr>
              <a:spLocks/>
            </p:cNvSpPr>
            <p:nvPr/>
          </p:nvSpPr>
          <p:spPr bwMode="auto">
            <a:xfrm>
              <a:off x="-1416052" y="795338"/>
              <a:ext cx="66675" cy="33338"/>
            </a:xfrm>
            <a:custGeom>
              <a:avLst/>
              <a:gdLst>
                <a:gd name="T0" fmla="*/ 18 w 18"/>
                <a:gd name="T1" fmla="*/ 6 h 9"/>
                <a:gd name="T2" fmla="*/ 17 w 18"/>
                <a:gd name="T3" fmla="*/ 5 h 9"/>
                <a:gd name="T4" fmla="*/ 17 w 18"/>
                <a:gd name="T5" fmla="*/ 4 h 9"/>
                <a:gd name="T6" fmla="*/ 16 w 18"/>
                <a:gd name="T7" fmla="*/ 4 h 9"/>
                <a:gd name="T8" fmla="*/ 16 w 18"/>
                <a:gd name="T9" fmla="*/ 4 h 9"/>
                <a:gd name="T10" fmla="*/ 17 w 18"/>
                <a:gd name="T11" fmla="*/ 4 h 9"/>
                <a:gd name="T12" fmla="*/ 17 w 18"/>
                <a:gd name="T13" fmla="*/ 5 h 9"/>
                <a:gd name="T14" fmla="*/ 17 w 18"/>
                <a:gd name="T15" fmla="*/ 5 h 9"/>
                <a:gd name="T16" fmla="*/ 17 w 18"/>
                <a:gd name="T17" fmla="*/ 6 h 9"/>
                <a:gd name="T18" fmla="*/ 16 w 18"/>
                <a:gd name="T19" fmla="*/ 6 h 9"/>
                <a:gd name="T20" fmla="*/ 16 w 18"/>
                <a:gd name="T21" fmla="*/ 6 h 9"/>
                <a:gd name="T22" fmla="*/ 15 w 18"/>
                <a:gd name="T23" fmla="*/ 6 h 9"/>
                <a:gd name="T24" fmla="*/ 14 w 18"/>
                <a:gd name="T25" fmla="*/ 5 h 9"/>
                <a:gd name="T26" fmla="*/ 14 w 18"/>
                <a:gd name="T27" fmla="*/ 5 h 9"/>
                <a:gd name="T28" fmla="*/ 14 w 18"/>
                <a:gd name="T29" fmla="*/ 4 h 9"/>
                <a:gd name="T30" fmla="*/ 13 w 18"/>
                <a:gd name="T31" fmla="*/ 4 h 9"/>
                <a:gd name="T32" fmla="*/ 13 w 18"/>
                <a:gd name="T33" fmla="*/ 4 h 9"/>
                <a:gd name="T34" fmla="*/ 12 w 18"/>
                <a:gd name="T35" fmla="*/ 4 h 9"/>
                <a:gd name="T36" fmla="*/ 12 w 18"/>
                <a:gd name="T37" fmla="*/ 4 h 9"/>
                <a:gd name="T38" fmla="*/ 11 w 18"/>
                <a:gd name="T39" fmla="*/ 3 h 9"/>
                <a:gd name="T40" fmla="*/ 11 w 18"/>
                <a:gd name="T41" fmla="*/ 3 h 9"/>
                <a:gd name="T42" fmla="*/ 12 w 18"/>
                <a:gd name="T43" fmla="*/ 2 h 9"/>
                <a:gd name="T44" fmla="*/ 12 w 18"/>
                <a:gd name="T45" fmla="*/ 2 h 9"/>
                <a:gd name="T46" fmla="*/ 12 w 18"/>
                <a:gd name="T47" fmla="*/ 1 h 9"/>
                <a:gd name="T48" fmla="*/ 12 w 18"/>
                <a:gd name="T49" fmla="*/ 1 h 9"/>
                <a:gd name="T50" fmla="*/ 11 w 18"/>
                <a:gd name="T51" fmla="*/ 0 h 9"/>
                <a:gd name="T52" fmla="*/ 11 w 18"/>
                <a:gd name="T53" fmla="*/ 0 h 9"/>
                <a:gd name="T54" fmla="*/ 11 w 18"/>
                <a:gd name="T55" fmla="*/ 0 h 9"/>
                <a:gd name="T56" fmla="*/ 10 w 18"/>
                <a:gd name="T57" fmla="*/ 0 h 9"/>
                <a:gd name="T58" fmla="*/ 10 w 18"/>
                <a:gd name="T59" fmla="*/ 0 h 9"/>
                <a:gd name="T60" fmla="*/ 10 w 18"/>
                <a:gd name="T61" fmla="*/ 0 h 9"/>
                <a:gd name="T62" fmla="*/ 10 w 18"/>
                <a:gd name="T63" fmla="*/ 0 h 9"/>
                <a:gd name="T64" fmla="*/ 9 w 18"/>
                <a:gd name="T65" fmla="*/ 1 h 9"/>
                <a:gd name="T66" fmla="*/ 0 w 18"/>
                <a:gd name="T67" fmla="*/ 3 h 9"/>
                <a:gd name="T68" fmla="*/ 0 w 18"/>
                <a:gd name="T69" fmla="*/ 5 h 9"/>
                <a:gd name="T70" fmla="*/ 0 w 18"/>
                <a:gd name="T71" fmla="*/ 8 h 9"/>
                <a:gd name="T72" fmla="*/ 3 w 18"/>
                <a:gd name="T73" fmla="*/ 7 h 9"/>
                <a:gd name="T74" fmla="*/ 3 w 18"/>
                <a:gd name="T75" fmla="*/ 8 h 9"/>
                <a:gd name="T76" fmla="*/ 4 w 18"/>
                <a:gd name="T77" fmla="*/ 8 h 9"/>
                <a:gd name="T78" fmla="*/ 4 w 18"/>
                <a:gd name="T79" fmla="*/ 7 h 9"/>
                <a:gd name="T80" fmla="*/ 8 w 18"/>
                <a:gd name="T81" fmla="*/ 6 h 9"/>
                <a:gd name="T82" fmla="*/ 10 w 18"/>
                <a:gd name="T83" fmla="*/ 6 h 9"/>
                <a:gd name="T84" fmla="*/ 11 w 18"/>
                <a:gd name="T85" fmla="*/ 6 h 9"/>
                <a:gd name="T86" fmla="*/ 11 w 18"/>
                <a:gd name="T87" fmla="*/ 7 h 9"/>
                <a:gd name="T88" fmla="*/ 12 w 18"/>
                <a:gd name="T89" fmla="*/ 7 h 9"/>
                <a:gd name="T90" fmla="*/ 13 w 18"/>
                <a:gd name="T91" fmla="*/ 9 h 9"/>
                <a:gd name="T92" fmla="*/ 13 w 18"/>
                <a:gd name="T93" fmla="*/ 9 h 9"/>
                <a:gd name="T94" fmla="*/ 13 w 18"/>
                <a:gd name="T95" fmla="*/ 8 h 9"/>
                <a:gd name="T96" fmla="*/ 14 w 18"/>
                <a:gd name="T97" fmla="*/ 8 h 9"/>
                <a:gd name="T98" fmla="*/ 14 w 18"/>
                <a:gd name="T99" fmla="*/ 7 h 9"/>
                <a:gd name="T100" fmla="*/ 14 w 18"/>
                <a:gd name="T101" fmla="*/ 7 h 9"/>
                <a:gd name="T102" fmla="*/ 15 w 18"/>
                <a:gd name="T103" fmla="*/ 7 h 9"/>
                <a:gd name="T104" fmla="*/ 15 w 18"/>
                <a:gd name="T105" fmla="*/ 8 h 9"/>
                <a:gd name="T106" fmla="*/ 16 w 18"/>
                <a:gd name="T107" fmla="*/ 7 h 9"/>
                <a:gd name="T108" fmla="*/ 17 w 18"/>
                <a:gd name="T109" fmla="*/ 7 h 9"/>
                <a:gd name="T110" fmla="*/ 17 w 18"/>
                <a:gd name="T111" fmla="*/ 6 h 9"/>
                <a:gd name="T112" fmla="*/ 18 w 18"/>
                <a:gd name="T11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 h="9">
                  <a:moveTo>
                    <a:pt x="18" y="6"/>
                  </a:moveTo>
                  <a:cubicBezTo>
                    <a:pt x="18" y="6"/>
                    <a:pt x="18" y="6"/>
                    <a:pt x="17" y="5"/>
                  </a:cubicBezTo>
                  <a:cubicBezTo>
                    <a:pt x="17" y="5"/>
                    <a:pt x="17" y="4"/>
                    <a:pt x="17" y="4"/>
                  </a:cubicBezTo>
                  <a:cubicBezTo>
                    <a:pt x="17" y="4"/>
                    <a:pt x="16" y="3"/>
                    <a:pt x="16" y="4"/>
                  </a:cubicBezTo>
                  <a:cubicBezTo>
                    <a:pt x="15" y="4"/>
                    <a:pt x="16" y="4"/>
                    <a:pt x="16" y="4"/>
                  </a:cubicBezTo>
                  <a:cubicBezTo>
                    <a:pt x="16" y="4"/>
                    <a:pt x="17" y="4"/>
                    <a:pt x="17" y="4"/>
                  </a:cubicBezTo>
                  <a:cubicBezTo>
                    <a:pt x="17" y="5"/>
                    <a:pt x="17" y="5"/>
                    <a:pt x="17" y="5"/>
                  </a:cubicBezTo>
                  <a:cubicBezTo>
                    <a:pt x="17" y="5"/>
                    <a:pt x="17" y="5"/>
                    <a:pt x="17" y="5"/>
                  </a:cubicBezTo>
                  <a:cubicBezTo>
                    <a:pt x="17" y="5"/>
                    <a:pt x="17" y="6"/>
                    <a:pt x="17" y="6"/>
                  </a:cubicBezTo>
                  <a:cubicBezTo>
                    <a:pt x="17" y="6"/>
                    <a:pt x="16" y="6"/>
                    <a:pt x="16" y="6"/>
                  </a:cubicBezTo>
                  <a:cubicBezTo>
                    <a:pt x="16" y="6"/>
                    <a:pt x="16" y="6"/>
                    <a:pt x="16" y="6"/>
                  </a:cubicBezTo>
                  <a:cubicBezTo>
                    <a:pt x="15" y="6"/>
                    <a:pt x="15" y="6"/>
                    <a:pt x="15" y="6"/>
                  </a:cubicBezTo>
                  <a:cubicBezTo>
                    <a:pt x="14" y="5"/>
                    <a:pt x="14" y="5"/>
                    <a:pt x="14" y="5"/>
                  </a:cubicBezTo>
                  <a:cubicBezTo>
                    <a:pt x="14" y="5"/>
                    <a:pt x="14" y="5"/>
                    <a:pt x="14" y="5"/>
                  </a:cubicBezTo>
                  <a:cubicBezTo>
                    <a:pt x="14" y="5"/>
                    <a:pt x="14" y="5"/>
                    <a:pt x="14" y="4"/>
                  </a:cubicBezTo>
                  <a:cubicBezTo>
                    <a:pt x="14" y="4"/>
                    <a:pt x="13" y="4"/>
                    <a:pt x="13" y="4"/>
                  </a:cubicBezTo>
                  <a:cubicBezTo>
                    <a:pt x="13" y="4"/>
                    <a:pt x="13" y="4"/>
                    <a:pt x="13" y="4"/>
                  </a:cubicBezTo>
                  <a:cubicBezTo>
                    <a:pt x="13" y="3"/>
                    <a:pt x="12" y="4"/>
                    <a:pt x="12" y="4"/>
                  </a:cubicBezTo>
                  <a:cubicBezTo>
                    <a:pt x="12" y="4"/>
                    <a:pt x="12" y="4"/>
                    <a:pt x="12" y="4"/>
                  </a:cubicBezTo>
                  <a:cubicBezTo>
                    <a:pt x="12" y="4"/>
                    <a:pt x="11" y="3"/>
                    <a:pt x="11" y="3"/>
                  </a:cubicBezTo>
                  <a:cubicBezTo>
                    <a:pt x="11" y="3"/>
                    <a:pt x="11" y="3"/>
                    <a:pt x="11" y="3"/>
                  </a:cubicBezTo>
                  <a:cubicBezTo>
                    <a:pt x="11" y="2"/>
                    <a:pt x="12" y="2"/>
                    <a:pt x="12" y="2"/>
                  </a:cubicBezTo>
                  <a:cubicBezTo>
                    <a:pt x="12" y="2"/>
                    <a:pt x="12" y="2"/>
                    <a:pt x="12" y="2"/>
                  </a:cubicBezTo>
                  <a:cubicBezTo>
                    <a:pt x="12" y="2"/>
                    <a:pt x="12" y="1"/>
                    <a:pt x="12" y="1"/>
                  </a:cubicBezTo>
                  <a:cubicBezTo>
                    <a:pt x="12" y="1"/>
                    <a:pt x="12" y="1"/>
                    <a:pt x="12" y="1"/>
                  </a:cubicBezTo>
                  <a:cubicBezTo>
                    <a:pt x="12" y="1"/>
                    <a:pt x="11" y="0"/>
                    <a:pt x="11" y="0"/>
                  </a:cubicBezTo>
                  <a:cubicBezTo>
                    <a:pt x="11" y="0"/>
                    <a:pt x="11" y="0"/>
                    <a:pt x="11" y="0"/>
                  </a:cubicBezTo>
                  <a:cubicBezTo>
                    <a:pt x="11" y="0"/>
                    <a:pt x="11" y="0"/>
                    <a:pt x="11" y="0"/>
                  </a:cubicBezTo>
                  <a:cubicBezTo>
                    <a:pt x="10" y="0"/>
                    <a:pt x="10" y="0"/>
                    <a:pt x="10" y="0"/>
                  </a:cubicBezTo>
                  <a:cubicBezTo>
                    <a:pt x="10" y="0"/>
                    <a:pt x="10" y="0"/>
                    <a:pt x="10" y="0"/>
                  </a:cubicBezTo>
                  <a:cubicBezTo>
                    <a:pt x="10" y="0"/>
                    <a:pt x="10" y="0"/>
                    <a:pt x="10" y="0"/>
                  </a:cubicBezTo>
                  <a:cubicBezTo>
                    <a:pt x="10" y="0"/>
                    <a:pt x="10" y="0"/>
                    <a:pt x="10" y="0"/>
                  </a:cubicBezTo>
                  <a:cubicBezTo>
                    <a:pt x="9" y="1"/>
                    <a:pt x="9" y="1"/>
                    <a:pt x="9" y="1"/>
                  </a:cubicBezTo>
                  <a:cubicBezTo>
                    <a:pt x="0" y="3"/>
                    <a:pt x="0" y="3"/>
                    <a:pt x="0" y="3"/>
                  </a:cubicBezTo>
                  <a:cubicBezTo>
                    <a:pt x="0" y="3"/>
                    <a:pt x="0" y="3"/>
                    <a:pt x="0" y="5"/>
                  </a:cubicBezTo>
                  <a:cubicBezTo>
                    <a:pt x="0" y="6"/>
                    <a:pt x="0" y="8"/>
                    <a:pt x="0" y="8"/>
                  </a:cubicBezTo>
                  <a:cubicBezTo>
                    <a:pt x="3" y="7"/>
                    <a:pt x="3" y="7"/>
                    <a:pt x="3" y="7"/>
                  </a:cubicBezTo>
                  <a:cubicBezTo>
                    <a:pt x="3" y="7"/>
                    <a:pt x="3" y="8"/>
                    <a:pt x="3" y="8"/>
                  </a:cubicBezTo>
                  <a:cubicBezTo>
                    <a:pt x="3" y="8"/>
                    <a:pt x="3" y="8"/>
                    <a:pt x="4" y="8"/>
                  </a:cubicBezTo>
                  <a:cubicBezTo>
                    <a:pt x="4" y="7"/>
                    <a:pt x="4" y="7"/>
                    <a:pt x="4" y="7"/>
                  </a:cubicBezTo>
                  <a:cubicBezTo>
                    <a:pt x="8" y="6"/>
                    <a:pt x="8" y="6"/>
                    <a:pt x="8" y="6"/>
                  </a:cubicBezTo>
                  <a:cubicBezTo>
                    <a:pt x="10" y="6"/>
                    <a:pt x="10" y="6"/>
                    <a:pt x="10" y="6"/>
                  </a:cubicBezTo>
                  <a:cubicBezTo>
                    <a:pt x="11" y="6"/>
                    <a:pt x="11" y="6"/>
                    <a:pt x="11" y="6"/>
                  </a:cubicBezTo>
                  <a:cubicBezTo>
                    <a:pt x="11" y="7"/>
                    <a:pt x="11" y="7"/>
                    <a:pt x="11" y="7"/>
                  </a:cubicBezTo>
                  <a:cubicBezTo>
                    <a:pt x="12" y="7"/>
                    <a:pt x="12" y="7"/>
                    <a:pt x="12" y="7"/>
                  </a:cubicBezTo>
                  <a:cubicBezTo>
                    <a:pt x="13" y="9"/>
                    <a:pt x="13" y="9"/>
                    <a:pt x="13" y="9"/>
                  </a:cubicBezTo>
                  <a:cubicBezTo>
                    <a:pt x="13" y="9"/>
                    <a:pt x="13" y="9"/>
                    <a:pt x="13" y="9"/>
                  </a:cubicBezTo>
                  <a:cubicBezTo>
                    <a:pt x="13" y="8"/>
                    <a:pt x="13" y="8"/>
                    <a:pt x="13" y="8"/>
                  </a:cubicBezTo>
                  <a:cubicBezTo>
                    <a:pt x="13" y="8"/>
                    <a:pt x="13" y="8"/>
                    <a:pt x="14" y="8"/>
                  </a:cubicBezTo>
                  <a:cubicBezTo>
                    <a:pt x="14" y="8"/>
                    <a:pt x="14" y="7"/>
                    <a:pt x="14" y="7"/>
                  </a:cubicBezTo>
                  <a:cubicBezTo>
                    <a:pt x="14" y="7"/>
                    <a:pt x="14" y="7"/>
                    <a:pt x="14" y="7"/>
                  </a:cubicBezTo>
                  <a:cubicBezTo>
                    <a:pt x="15" y="7"/>
                    <a:pt x="15" y="7"/>
                    <a:pt x="15" y="7"/>
                  </a:cubicBezTo>
                  <a:cubicBezTo>
                    <a:pt x="15" y="7"/>
                    <a:pt x="15" y="8"/>
                    <a:pt x="15" y="8"/>
                  </a:cubicBezTo>
                  <a:cubicBezTo>
                    <a:pt x="15" y="8"/>
                    <a:pt x="16" y="7"/>
                    <a:pt x="16" y="7"/>
                  </a:cubicBezTo>
                  <a:cubicBezTo>
                    <a:pt x="16" y="7"/>
                    <a:pt x="16" y="7"/>
                    <a:pt x="17" y="7"/>
                  </a:cubicBezTo>
                  <a:cubicBezTo>
                    <a:pt x="17" y="7"/>
                    <a:pt x="17" y="6"/>
                    <a:pt x="17" y="6"/>
                  </a:cubicBezTo>
                  <a:cubicBezTo>
                    <a:pt x="18" y="7"/>
                    <a:pt x="18" y="7"/>
                    <a:pt x="18"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3" name="Freeform 445">
              <a:extLst>
                <a:ext uri="{FF2B5EF4-FFF2-40B4-BE49-F238E27FC236}">
                  <a16:creationId xmlns:a16="http://schemas.microsoft.com/office/drawing/2014/main" id="{31D7F7F5-0848-4D71-A6AF-31A6DD093A2F}"/>
                </a:ext>
              </a:extLst>
            </p:cNvPr>
            <p:cNvSpPr>
              <a:spLocks/>
            </p:cNvSpPr>
            <p:nvPr/>
          </p:nvSpPr>
          <p:spPr bwMode="auto">
            <a:xfrm>
              <a:off x="-1416052" y="817563"/>
              <a:ext cx="36513" cy="31750"/>
            </a:xfrm>
            <a:custGeom>
              <a:avLst/>
              <a:gdLst>
                <a:gd name="T0" fmla="*/ 9 w 10"/>
                <a:gd name="T1" fmla="*/ 4 h 9"/>
                <a:gd name="T2" fmla="*/ 8 w 10"/>
                <a:gd name="T3" fmla="*/ 0 h 9"/>
                <a:gd name="T4" fmla="*/ 8 w 10"/>
                <a:gd name="T5" fmla="*/ 0 h 9"/>
                <a:gd name="T6" fmla="*/ 4 w 10"/>
                <a:gd name="T7" fmla="*/ 1 h 9"/>
                <a:gd name="T8" fmla="*/ 4 w 10"/>
                <a:gd name="T9" fmla="*/ 2 h 9"/>
                <a:gd name="T10" fmla="*/ 3 w 10"/>
                <a:gd name="T11" fmla="*/ 2 h 9"/>
                <a:gd name="T12" fmla="*/ 3 w 10"/>
                <a:gd name="T13" fmla="*/ 1 h 9"/>
                <a:gd name="T14" fmla="*/ 0 w 10"/>
                <a:gd name="T15" fmla="*/ 2 h 9"/>
                <a:gd name="T16" fmla="*/ 0 w 10"/>
                <a:gd name="T17" fmla="*/ 4 h 9"/>
                <a:gd name="T18" fmla="*/ 1 w 10"/>
                <a:gd name="T19" fmla="*/ 6 h 9"/>
                <a:gd name="T20" fmla="*/ 1 w 10"/>
                <a:gd name="T21" fmla="*/ 7 h 9"/>
                <a:gd name="T22" fmla="*/ 1 w 10"/>
                <a:gd name="T23" fmla="*/ 8 h 9"/>
                <a:gd name="T24" fmla="*/ 1 w 10"/>
                <a:gd name="T25" fmla="*/ 9 h 9"/>
                <a:gd name="T26" fmla="*/ 1 w 10"/>
                <a:gd name="T27" fmla="*/ 8 h 9"/>
                <a:gd name="T28" fmla="*/ 1 w 10"/>
                <a:gd name="T29" fmla="*/ 9 h 9"/>
                <a:gd name="T30" fmla="*/ 1 w 10"/>
                <a:gd name="T31" fmla="*/ 9 h 9"/>
                <a:gd name="T32" fmla="*/ 1 w 10"/>
                <a:gd name="T33" fmla="*/ 9 h 9"/>
                <a:gd name="T34" fmla="*/ 2 w 10"/>
                <a:gd name="T35" fmla="*/ 8 h 9"/>
                <a:gd name="T36" fmla="*/ 3 w 10"/>
                <a:gd name="T37" fmla="*/ 8 h 9"/>
                <a:gd name="T38" fmla="*/ 3 w 10"/>
                <a:gd name="T39" fmla="*/ 8 h 9"/>
                <a:gd name="T40" fmla="*/ 3 w 10"/>
                <a:gd name="T41" fmla="*/ 8 h 9"/>
                <a:gd name="T42" fmla="*/ 4 w 10"/>
                <a:gd name="T43" fmla="*/ 7 h 9"/>
                <a:gd name="T44" fmla="*/ 4 w 10"/>
                <a:gd name="T45" fmla="*/ 7 h 9"/>
                <a:gd name="T46" fmla="*/ 4 w 10"/>
                <a:gd name="T47" fmla="*/ 7 h 9"/>
                <a:gd name="T48" fmla="*/ 5 w 10"/>
                <a:gd name="T49" fmla="*/ 7 h 9"/>
                <a:gd name="T50" fmla="*/ 5 w 10"/>
                <a:gd name="T51" fmla="*/ 6 h 9"/>
                <a:gd name="T52" fmla="*/ 6 w 10"/>
                <a:gd name="T53" fmla="*/ 6 h 9"/>
                <a:gd name="T54" fmla="*/ 6 w 10"/>
                <a:gd name="T55" fmla="*/ 6 h 9"/>
                <a:gd name="T56" fmla="*/ 7 w 10"/>
                <a:gd name="T57" fmla="*/ 6 h 9"/>
                <a:gd name="T58" fmla="*/ 7 w 10"/>
                <a:gd name="T59" fmla="*/ 6 h 9"/>
                <a:gd name="T60" fmla="*/ 7 w 10"/>
                <a:gd name="T61" fmla="*/ 6 h 9"/>
                <a:gd name="T62" fmla="*/ 8 w 10"/>
                <a:gd name="T63" fmla="*/ 5 h 9"/>
                <a:gd name="T64" fmla="*/ 8 w 10"/>
                <a:gd name="T65" fmla="*/ 5 h 9"/>
                <a:gd name="T66" fmla="*/ 9 w 10"/>
                <a:gd name="T67" fmla="*/ 5 h 9"/>
                <a:gd name="T68" fmla="*/ 9 w 10"/>
                <a:gd name="T69" fmla="*/ 5 h 9"/>
                <a:gd name="T70" fmla="*/ 9 w 10"/>
                <a:gd name="T71" fmla="*/ 5 h 9"/>
                <a:gd name="T72" fmla="*/ 9 w 10"/>
                <a:gd name="T73"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 h="9">
                  <a:moveTo>
                    <a:pt x="9" y="4"/>
                  </a:moveTo>
                  <a:cubicBezTo>
                    <a:pt x="10" y="4"/>
                    <a:pt x="8" y="1"/>
                    <a:pt x="8" y="0"/>
                  </a:cubicBezTo>
                  <a:cubicBezTo>
                    <a:pt x="8" y="0"/>
                    <a:pt x="8" y="0"/>
                    <a:pt x="8" y="0"/>
                  </a:cubicBezTo>
                  <a:cubicBezTo>
                    <a:pt x="4" y="1"/>
                    <a:pt x="4" y="1"/>
                    <a:pt x="4" y="1"/>
                  </a:cubicBezTo>
                  <a:cubicBezTo>
                    <a:pt x="4" y="1"/>
                    <a:pt x="4" y="2"/>
                    <a:pt x="4" y="2"/>
                  </a:cubicBezTo>
                  <a:cubicBezTo>
                    <a:pt x="3" y="2"/>
                    <a:pt x="3" y="2"/>
                    <a:pt x="3" y="2"/>
                  </a:cubicBezTo>
                  <a:cubicBezTo>
                    <a:pt x="3" y="2"/>
                    <a:pt x="3" y="1"/>
                    <a:pt x="3" y="1"/>
                  </a:cubicBezTo>
                  <a:cubicBezTo>
                    <a:pt x="0" y="2"/>
                    <a:pt x="0" y="2"/>
                    <a:pt x="0" y="2"/>
                  </a:cubicBezTo>
                  <a:cubicBezTo>
                    <a:pt x="0" y="2"/>
                    <a:pt x="0" y="3"/>
                    <a:pt x="0" y="4"/>
                  </a:cubicBezTo>
                  <a:cubicBezTo>
                    <a:pt x="0" y="4"/>
                    <a:pt x="0" y="5"/>
                    <a:pt x="1" y="6"/>
                  </a:cubicBezTo>
                  <a:cubicBezTo>
                    <a:pt x="1" y="7"/>
                    <a:pt x="1" y="7"/>
                    <a:pt x="1" y="7"/>
                  </a:cubicBezTo>
                  <a:cubicBezTo>
                    <a:pt x="1" y="8"/>
                    <a:pt x="1" y="8"/>
                    <a:pt x="1" y="8"/>
                  </a:cubicBezTo>
                  <a:cubicBezTo>
                    <a:pt x="1" y="9"/>
                    <a:pt x="1" y="9"/>
                    <a:pt x="1" y="9"/>
                  </a:cubicBezTo>
                  <a:cubicBezTo>
                    <a:pt x="1" y="8"/>
                    <a:pt x="1" y="8"/>
                    <a:pt x="1" y="8"/>
                  </a:cubicBezTo>
                  <a:cubicBezTo>
                    <a:pt x="1" y="9"/>
                    <a:pt x="1" y="9"/>
                    <a:pt x="1" y="9"/>
                  </a:cubicBezTo>
                  <a:cubicBezTo>
                    <a:pt x="1" y="9"/>
                    <a:pt x="1" y="9"/>
                    <a:pt x="1" y="9"/>
                  </a:cubicBezTo>
                  <a:cubicBezTo>
                    <a:pt x="1" y="9"/>
                    <a:pt x="1" y="9"/>
                    <a:pt x="1" y="9"/>
                  </a:cubicBezTo>
                  <a:cubicBezTo>
                    <a:pt x="2" y="9"/>
                    <a:pt x="2" y="9"/>
                    <a:pt x="2" y="8"/>
                  </a:cubicBezTo>
                  <a:cubicBezTo>
                    <a:pt x="2" y="8"/>
                    <a:pt x="3" y="8"/>
                    <a:pt x="3" y="8"/>
                  </a:cubicBezTo>
                  <a:cubicBezTo>
                    <a:pt x="3" y="8"/>
                    <a:pt x="3" y="8"/>
                    <a:pt x="3" y="8"/>
                  </a:cubicBezTo>
                  <a:cubicBezTo>
                    <a:pt x="3" y="8"/>
                    <a:pt x="3" y="8"/>
                    <a:pt x="3" y="8"/>
                  </a:cubicBezTo>
                  <a:cubicBezTo>
                    <a:pt x="3" y="8"/>
                    <a:pt x="4" y="7"/>
                    <a:pt x="4" y="7"/>
                  </a:cubicBezTo>
                  <a:cubicBezTo>
                    <a:pt x="4" y="7"/>
                    <a:pt x="4" y="7"/>
                    <a:pt x="4" y="7"/>
                  </a:cubicBezTo>
                  <a:cubicBezTo>
                    <a:pt x="4" y="6"/>
                    <a:pt x="4" y="6"/>
                    <a:pt x="4" y="7"/>
                  </a:cubicBezTo>
                  <a:cubicBezTo>
                    <a:pt x="4" y="7"/>
                    <a:pt x="4" y="7"/>
                    <a:pt x="5" y="7"/>
                  </a:cubicBezTo>
                  <a:cubicBezTo>
                    <a:pt x="5" y="6"/>
                    <a:pt x="5" y="6"/>
                    <a:pt x="5" y="6"/>
                  </a:cubicBezTo>
                  <a:cubicBezTo>
                    <a:pt x="6" y="6"/>
                    <a:pt x="6" y="6"/>
                    <a:pt x="6" y="6"/>
                  </a:cubicBezTo>
                  <a:cubicBezTo>
                    <a:pt x="6" y="6"/>
                    <a:pt x="6" y="6"/>
                    <a:pt x="6" y="6"/>
                  </a:cubicBezTo>
                  <a:cubicBezTo>
                    <a:pt x="7" y="6"/>
                    <a:pt x="7" y="6"/>
                    <a:pt x="7" y="6"/>
                  </a:cubicBezTo>
                  <a:cubicBezTo>
                    <a:pt x="7" y="6"/>
                    <a:pt x="7" y="6"/>
                    <a:pt x="7" y="6"/>
                  </a:cubicBezTo>
                  <a:cubicBezTo>
                    <a:pt x="7" y="6"/>
                    <a:pt x="7" y="6"/>
                    <a:pt x="7" y="6"/>
                  </a:cubicBezTo>
                  <a:cubicBezTo>
                    <a:pt x="8" y="5"/>
                    <a:pt x="8" y="5"/>
                    <a:pt x="8" y="5"/>
                  </a:cubicBezTo>
                  <a:cubicBezTo>
                    <a:pt x="8" y="5"/>
                    <a:pt x="8" y="5"/>
                    <a:pt x="8" y="5"/>
                  </a:cubicBezTo>
                  <a:cubicBezTo>
                    <a:pt x="9" y="5"/>
                    <a:pt x="9" y="5"/>
                    <a:pt x="9" y="5"/>
                  </a:cubicBezTo>
                  <a:cubicBezTo>
                    <a:pt x="9" y="5"/>
                    <a:pt x="9" y="5"/>
                    <a:pt x="9" y="5"/>
                  </a:cubicBezTo>
                  <a:cubicBezTo>
                    <a:pt x="9" y="5"/>
                    <a:pt x="9" y="5"/>
                    <a:pt x="9" y="5"/>
                  </a:cubicBezTo>
                  <a:cubicBezTo>
                    <a:pt x="9" y="5"/>
                    <a:pt x="9" y="4"/>
                    <a:pt x="9"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4" name="Freeform 446">
              <a:extLst>
                <a:ext uri="{FF2B5EF4-FFF2-40B4-BE49-F238E27FC236}">
                  <a16:creationId xmlns:a16="http://schemas.microsoft.com/office/drawing/2014/main" id="{6B0F9729-2B87-45E5-A6B3-FDF92C4127D5}"/>
                </a:ext>
              </a:extLst>
            </p:cNvPr>
            <p:cNvSpPr>
              <a:spLocks/>
            </p:cNvSpPr>
            <p:nvPr/>
          </p:nvSpPr>
          <p:spPr bwMode="auto">
            <a:xfrm>
              <a:off x="-1554164" y="896938"/>
              <a:ext cx="80963" cy="61913"/>
            </a:xfrm>
            <a:custGeom>
              <a:avLst/>
              <a:gdLst>
                <a:gd name="T0" fmla="*/ 22 w 22"/>
                <a:gd name="T1" fmla="*/ 1 h 17"/>
                <a:gd name="T2" fmla="*/ 21 w 22"/>
                <a:gd name="T3" fmla="*/ 0 h 17"/>
                <a:gd name="T4" fmla="*/ 20 w 22"/>
                <a:gd name="T5" fmla="*/ 0 h 17"/>
                <a:gd name="T6" fmla="*/ 17 w 22"/>
                <a:gd name="T7" fmla="*/ 0 h 17"/>
                <a:gd name="T8" fmla="*/ 16 w 22"/>
                <a:gd name="T9" fmla="*/ 2 h 17"/>
                <a:gd name="T10" fmla="*/ 14 w 22"/>
                <a:gd name="T11" fmla="*/ 4 h 17"/>
                <a:gd name="T12" fmla="*/ 14 w 22"/>
                <a:gd name="T13" fmla="*/ 4 h 17"/>
                <a:gd name="T14" fmla="*/ 14 w 22"/>
                <a:gd name="T15" fmla="*/ 4 h 17"/>
                <a:gd name="T16" fmla="*/ 13 w 22"/>
                <a:gd name="T17" fmla="*/ 0 h 17"/>
                <a:gd name="T18" fmla="*/ 8 w 22"/>
                <a:gd name="T19" fmla="*/ 1 h 17"/>
                <a:gd name="T20" fmla="*/ 8 w 22"/>
                <a:gd name="T21" fmla="*/ 0 h 17"/>
                <a:gd name="T22" fmla="*/ 7 w 22"/>
                <a:gd name="T23" fmla="*/ 0 h 17"/>
                <a:gd name="T24" fmla="*/ 7 w 22"/>
                <a:gd name="T25" fmla="*/ 0 h 17"/>
                <a:gd name="T26" fmla="*/ 6 w 22"/>
                <a:gd name="T27" fmla="*/ 1 h 17"/>
                <a:gd name="T28" fmla="*/ 6 w 22"/>
                <a:gd name="T29" fmla="*/ 2 h 17"/>
                <a:gd name="T30" fmla="*/ 6 w 22"/>
                <a:gd name="T31" fmla="*/ 2 h 17"/>
                <a:gd name="T32" fmla="*/ 6 w 22"/>
                <a:gd name="T33" fmla="*/ 2 h 17"/>
                <a:gd name="T34" fmla="*/ 6 w 22"/>
                <a:gd name="T35" fmla="*/ 3 h 17"/>
                <a:gd name="T36" fmla="*/ 6 w 22"/>
                <a:gd name="T37" fmla="*/ 3 h 17"/>
                <a:gd name="T38" fmla="*/ 6 w 22"/>
                <a:gd name="T39" fmla="*/ 3 h 17"/>
                <a:gd name="T40" fmla="*/ 6 w 22"/>
                <a:gd name="T41" fmla="*/ 3 h 17"/>
                <a:gd name="T42" fmla="*/ 5 w 22"/>
                <a:gd name="T43" fmla="*/ 3 h 17"/>
                <a:gd name="T44" fmla="*/ 5 w 22"/>
                <a:gd name="T45" fmla="*/ 4 h 17"/>
                <a:gd name="T46" fmla="*/ 4 w 22"/>
                <a:gd name="T47" fmla="*/ 4 h 17"/>
                <a:gd name="T48" fmla="*/ 4 w 22"/>
                <a:gd name="T49" fmla="*/ 4 h 17"/>
                <a:gd name="T50" fmla="*/ 4 w 22"/>
                <a:gd name="T51" fmla="*/ 4 h 17"/>
                <a:gd name="T52" fmla="*/ 4 w 22"/>
                <a:gd name="T53" fmla="*/ 4 h 17"/>
                <a:gd name="T54" fmla="*/ 3 w 22"/>
                <a:gd name="T55" fmla="*/ 6 h 17"/>
                <a:gd name="T56" fmla="*/ 3 w 22"/>
                <a:gd name="T57" fmla="*/ 7 h 17"/>
                <a:gd name="T58" fmla="*/ 3 w 22"/>
                <a:gd name="T59" fmla="*/ 7 h 17"/>
                <a:gd name="T60" fmla="*/ 3 w 22"/>
                <a:gd name="T61" fmla="*/ 7 h 17"/>
                <a:gd name="T62" fmla="*/ 3 w 22"/>
                <a:gd name="T63" fmla="*/ 7 h 17"/>
                <a:gd name="T64" fmla="*/ 2 w 22"/>
                <a:gd name="T65" fmla="*/ 8 h 17"/>
                <a:gd name="T66" fmla="*/ 2 w 22"/>
                <a:gd name="T67" fmla="*/ 8 h 17"/>
                <a:gd name="T68" fmla="*/ 1 w 22"/>
                <a:gd name="T69" fmla="*/ 8 h 17"/>
                <a:gd name="T70" fmla="*/ 1 w 22"/>
                <a:gd name="T71" fmla="*/ 9 h 17"/>
                <a:gd name="T72" fmla="*/ 1 w 22"/>
                <a:gd name="T73" fmla="*/ 9 h 17"/>
                <a:gd name="T74" fmla="*/ 1 w 22"/>
                <a:gd name="T75" fmla="*/ 10 h 17"/>
                <a:gd name="T76" fmla="*/ 0 w 22"/>
                <a:gd name="T77" fmla="*/ 11 h 17"/>
                <a:gd name="T78" fmla="*/ 0 w 22"/>
                <a:gd name="T79" fmla="*/ 12 h 17"/>
                <a:gd name="T80" fmla="*/ 0 w 22"/>
                <a:gd name="T81" fmla="*/ 13 h 17"/>
                <a:gd name="T82" fmla="*/ 1 w 22"/>
                <a:gd name="T83" fmla="*/ 14 h 17"/>
                <a:gd name="T84" fmla="*/ 1 w 22"/>
                <a:gd name="T85" fmla="*/ 14 h 17"/>
                <a:gd name="T86" fmla="*/ 2 w 22"/>
                <a:gd name="T87" fmla="*/ 15 h 17"/>
                <a:gd name="T88" fmla="*/ 3 w 22"/>
                <a:gd name="T89" fmla="*/ 16 h 17"/>
                <a:gd name="T90" fmla="*/ 5 w 22"/>
                <a:gd name="T91" fmla="*/ 16 h 17"/>
                <a:gd name="T92" fmla="*/ 6 w 22"/>
                <a:gd name="T93" fmla="*/ 15 h 17"/>
                <a:gd name="T94" fmla="*/ 7 w 22"/>
                <a:gd name="T95" fmla="*/ 15 h 17"/>
                <a:gd name="T96" fmla="*/ 8 w 22"/>
                <a:gd name="T97" fmla="*/ 15 h 17"/>
                <a:gd name="T98" fmla="*/ 9 w 22"/>
                <a:gd name="T99" fmla="*/ 14 h 17"/>
                <a:gd name="T100" fmla="*/ 10 w 22"/>
                <a:gd name="T101" fmla="*/ 13 h 17"/>
                <a:gd name="T102" fmla="*/ 12 w 22"/>
                <a:gd name="T103" fmla="*/ 11 h 17"/>
                <a:gd name="T104" fmla="*/ 13 w 22"/>
                <a:gd name="T105" fmla="*/ 9 h 17"/>
                <a:gd name="T106" fmla="*/ 15 w 22"/>
                <a:gd name="T107" fmla="*/ 9 h 17"/>
                <a:gd name="T108" fmla="*/ 17 w 22"/>
                <a:gd name="T109" fmla="*/ 8 h 17"/>
                <a:gd name="T110" fmla="*/ 18 w 22"/>
                <a:gd name="T111" fmla="*/ 6 h 17"/>
                <a:gd name="T112" fmla="*/ 19 w 22"/>
                <a:gd name="T113" fmla="*/ 4 h 17"/>
                <a:gd name="T114" fmla="*/ 20 w 22"/>
                <a:gd name="T115" fmla="*/ 4 h 17"/>
                <a:gd name="T116" fmla="*/ 21 w 22"/>
                <a:gd name="T117" fmla="*/ 3 h 17"/>
                <a:gd name="T118" fmla="*/ 22 w 22"/>
                <a:gd name="T119" fmla="*/ 2 h 17"/>
                <a:gd name="T120" fmla="*/ 22 w 22"/>
                <a:gd name="T12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 h="17">
                  <a:moveTo>
                    <a:pt x="22" y="1"/>
                  </a:moveTo>
                  <a:cubicBezTo>
                    <a:pt x="21" y="1"/>
                    <a:pt x="21" y="1"/>
                    <a:pt x="21" y="0"/>
                  </a:cubicBezTo>
                  <a:cubicBezTo>
                    <a:pt x="21" y="0"/>
                    <a:pt x="20" y="0"/>
                    <a:pt x="20" y="0"/>
                  </a:cubicBezTo>
                  <a:cubicBezTo>
                    <a:pt x="19" y="1"/>
                    <a:pt x="18" y="0"/>
                    <a:pt x="17" y="0"/>
                  </a:cubicBezTo>
                  <a:cubicBezTo>
                    <a:pt x="17" y="0"/>
                    <a:pt x="16" y="1"/>
                    <a:pt x="16" y="2"/>
                  </a:cubicBezTo>
                  <a:cubicBezTo>
                    <a:pt x="15" y="2"/>
                    <a:pt x="15" y="3"/>
                    <a:pt x="14" y="4"/>
                  </a:cubicBezTo>
                  <a:cubicBezTo>
                    <a:pt x="14" y="4"/>
                    <a:pt x="14" y="4"/>
                    <a:pt x="14" y="4"/>
                  </a:cubicBezTo>
                  <a:cubicBezTo>
                    <a:pt x="14" y="4"/>
                    <a:pt x="14" y="4"/>
                    <a:pt x="14" y="4"/>
                  </a:cubicBezTo>
                  <a:cubicBezTo>
                    <a:pt x="13" y="0"/>
                    <a:pt x="13" y="0"/>
                    <a:pt x="13" y="0"/>
                  </a:cubicBezTo>
                  <a:cubicBezTo>
                    <a:pt x="8" y="1"/>
                    <a:pt x="8" y="1"/>
                    <a:pt x="8" y="1"/>
                  </a:cubicBezTo>
                  <a:cubicBezTo>
                    <a:pt x="8" y="0"/>
                    <a:pt x="8" y="0"/>
                    <a:pt x="8" y="0"/>
                  </a:cubicBezTo>
                  <a:cubicBezTo>
                    <a:pt x="7" y="0"/>
                    <a:pt x="7" y="0"/>
                    <a:pt x="7" y="0"/>
                  </a:cubicBezTo>
                  <a:cubicBezTo>
                    <a:pt x="7" y="0"/>
                    <a:pt x="7" y="0"/>
                    <a:pt x="7" y="0"/>
                  </a:cubicBezTo>
                  <a:cubicBezTo>
                    <a:pt x="7" y="1"/>
                    <a:pt x="7"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6" y="3"/>
                    <a:pt x="6" y="3"/>
                    <a:pt x="6" y="3"/>
                  </a:cubicBezTo>
                  <a:cubicBezTo>
                    <a:pt x="6" y="3"/>
                    <a:pt x="6" y="3"/>
                    <a:pt x="6" y="3"/>
                  </a:cubicBezTo>
                  <a:cubicBezTo>
                    <a:pt x="6" y="3"/>
                    <a:pt x="5" y="3"/>
                    <a:pt x="5" y="3"/>
                  </a:cubicBezTo>
                  <a:cubicBezTo>
                    <a:pt x="5" y="3"/>
                    <a:pt x="5" y="4"/>
                    <a:pt x="5" y="4"/>
                  </a:cubicBezTo>
                  <a:cubicBezTo>
                    <a:pt x="5" y="4"/>
                    <a:pt x="5" y="4"/>
                    <a:pt x="4" y="4"/>
                  </a:cubicBezTo>
                  <a:cubicBezTo>
                    <a:pt x="4" y="4"/>
                    <a:pt x="4" y="4"/>
                    <a:pt x="4" y="4"/>
                  </a:cubicBezTo>
                  <a:cubicBezTo>
                    <a:pt x="4" y="4"/>
                    <a:pt x="4" y="4"/>
                    <a:pt x="4" y="4"/>
                  </a:cubicBezTo>
                  <a:cubicBezTo>
                    <a:pt x="4" y="4"/>
                    <a:pt x="4" y="4"/>
                    <a:pt x="4" y="4"/>
                  </a:cubicBezTo>
                  <a:cubicBezTo>
                    <a:pt x="3" y="5"/>
                    <a:pt x="3" y="5"/>
                    <a:pt x="3" y="6"/>
                  </a:cubicBezTo>
                  <a:cubicBezTo>
                    <a:pt x="3" y="6"/>
                    <a:pt x="3" y="7"/>
                    <a:pt x="3" y="7"/>
                  </a:cubicBezTo>
                  <a:cubicBezTo>
                    <a:pt x="3" y="7"/>
                    <a:pt x="3" y="7"/>
                    <a:pt x="3" y="7"/>
                  </a:cubicBezTo>
                  <a:cubicBezTo>
                    <a:pt x="3" y="7"/>
                    <a:pt x="3" y="7"/>
                    <a:pt x="3" y="7"/>
                  </a:cubicBezTo>
                  <a:cubicBezTo>
                    <a:pt x="3" y="7"/>
                    <a:pt x="3" y="7"/>
                    <a:pt x="3" y="7"/>
                  </a:cubicBezTo>
                  <a:cubicBezTo>
                    <a:pt x="2" y="6"/>
                    <a:pt x="2" y="7"/>
                    <a:pt x="2" y="8"/>
                  </a:cubicBezTo>
                  <a:cubicBezTo>
                    <a:pt x="2" y="8"/>
                    <a:pt x="2" y="8"/>
                    <a:pt x="2" y="8"/>
                  </a:cubicBezTo>
                  <a:cubicBezTo>
                    <a:pt x="1" y="8"/>
                    <a:pt x="1" y="8"/>
                    <a:pt x="1" y="8"/>
                  </a:cubicBezTo>
                  <a:cubicBezTo>
                    <a:pt x="1" y="8"/>
                    <a:pt x="1" y="8"/>
                    <a:pt x="1" y="9"/>
                  </a:cubicBezTo>
                  <a:cubicBezTo>
                    <a:pt x="1" y="9"/>
                    <a:pt x="1" y="9"/>
                    <a:pt x="1" y="9"/>
                  </a:cubicBezTo>
                  <a:cubicBezTo>
                    <a:pt x="1" y="9"/>
                    <a:pt x="0" y="10"/>
                    <a:pt x="1" y="10"/>
                  </a:cubicBezTo>
                  <a:cubicBezTo>
                    <a:pt x="0" y="11"/>
                    <a:pt x="0" y="11"/>
                    <a:pt x="0" y="11"/>
                  </a:cubicBezTo>
                  <a:cubicBezTo>
                    <a:pt x="0" y="11"/>
                    <a:pt x="0" y="11"/>
                    <a:pt x="0" y="12"/>
                  </a:cubicBezTo>
                  <a:cubicBezTo>
                    <a:pt x="0" y="13"/>
                    <a:pt x="0" y="13"/>
                    <a:pt x="0" y="13"/>
                  </a:cubicBezTo>
                  <a:cubicBezTo>
                    <a:pt x="0" y="13"/>
                    <a:pt x="1" y="13"/>
                    <a:pt x="1" y="14"/>
                  </a:cubicBezTo>
                  <a:cubicBezTo>
                    <a:pt x="1" y="14"/>
                    <a:pt x="1" y="14"/>
                    <a:pt x="1" y="14"/>
                  </a:cubicBezTo>
                  <a:cubicBezTo>
                    <a:pt x="2" y="14"/>
                    <a:pt x="2" y="15"/>
                    <a:pt x="2" y="15"/>
                  </a:cubicBezTo>
                  <a:cubicBezTo>
                    <a:pt x="2" y="15"/>
                    <a:pt x="3" y="16"/>
                    <a:pt x="3" y="16"/>
                  </a:cubicBezTo>
                  <a:cubicBezTo>
                    <a:pt x="3" y="16"/>
                    <a:pt x="5" y="17"/>
                    <a:pt x="5" y="16"/>
                  </a:cubicBezTo>
                  <a:cubicBezTo>
                    <a:pt x="5" y="16"/>
                    <a:pt x="6" y="15"/>
                    <a:pt x="6" y="15"/>
                  </a:cubicBezTo>
                  <a:cubicBezTo>
                    <a:pt x="7" y="15"/>
                    <a:pt x="7" y="15"/>
                    <a:pt x="7" y="15"/>
                  </a:cubicBezTo>
                  <a:cubicBezTo>
                    <a:pt x="7" y="15"/>
                    <a:pt x="8" y="15"/>
                    <a:pt x="8" y="15"/>
                  </a:cubicBezTo>
                  <a:cubicBezTo>
                    <a:pt x="8" y="15"/>
                    <a:pt x="8" y="14"/>
                    <a:pt x="9" y="14"/>
                  </a:cubicBezTo>
                  <a:cubicBezTo>
                    <a:pt x="10" y="14"/>
                    <a:pt x="10" y="14"/>
                    <a:pt x="10" y="13"/>
                  </a:cubicBezTo>
                  <a:cubicBezTo>
                    <a:pt x="10" y="12"/>
                    <a:pt x="11" y="11"/>
                    <a:pt x="12" y="11"/>
                  </a:cubicBezTo>
                  <a:cubicBezTo>
                    <a:pt x="13" y="11"/>
                    <a:pt x="14" y="10"/>
                    <a:pt x="13" y="9"/>
                  </a:cubicBezTo>
                  <a:cubicBezTo>
                    <a:pt x="13" y="8"/>
                    <a:pt x="14" y="8"/>
                    <a:pt x="15" y="9"/>
                  </a:cubicBezTo>
                  <a:cubicBezTo>
                    <a:pt x="15" y="9"/>
                    <a:pt x="17" y="8"/>
                    <a:pt x="17" y="8"/>
                  </a:cubicBezTo>
                  <a:cubicBezTo>
                    <a:pt x="17" y="7"/>
                    <a:pt x="17" y="6"/>
                    <a:pt x="18" y="6"/>
                  </a:cubicBezTo>
                  <a:cubicBezTo>
                    <a:pt x="18" y="6"/>
                    <a:pt x="19" y="5"/>
                    <a:pt x="19" y="4"/>
                  </a:cubicBezTo>
                  <a:cubicBezTo>
                    <a:pt x="19" y="4"/>
                    <a:pt x="19" y="4"/>
                    <a:pt x="20" y="4"/>
                  </a:cubicBezTo>
                  <a:cubicBezTo>
                    <a:pt x="21" y="3"/>
                    <a:pt x="21" y="3"/>
                    <a:pt x="21" y="3"/>
                  </a:cubicBezTo>
                  <a:cubicBezTo>
                    <a:pt x="21" y="2"/>
                    <a:pt x="22" y="2"/>
                    <a:pt x="22" y="2"/>
                  </a:cubicBezTo>
                  <a:cubicBezTo>
                    <a:pt x="22" y="2"/>
                    <a:pt x="22" y="2"/>
                    <a:pt x="22"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5" name="Freeform 447">
              <a:extLst>
                <a:ext uri="{FF2B5EF4-FFF2-40B4-BE49-F238E27FC236}">
                  <a16:creationId xmlns:a16="http://schemas.microsoft.com/office/drawing/2014/main" id="{1B49B3FF-1C5F-4A3A-B925-5F092BD69BC8}"/>
                </a:ext>
              </a:extLst>
            </p:cNvPr>
            <p:cNvSpPr>
              <a:spLocks/>
            </p:cNvSpPr>
            <p:nvPr/>
          </p:nvSpPr>
          <p:spPr bwMode="auto">
            <a:xfrm>
              <a:off x="-1604964" y="849313"/>
              <a:ext cx="80963" cy="87313"/>
            </a:xfrm>
            <a:custGeom>
              <a:avLst/>
              <a:gdLst>
                <a:gd name="T0" fmla="*/ 15 w 22"/>
                <a:gd name="T1" fmla="*/ 22 h 24"/>
                <a:gd name="T2" fmla="*/ 15 w 22"/>
                <a:gd name="T3" fmla="*/ 22 h 24"/>
                <a:gd name="T4" fmla="*/ 15 w 22"/>
                <a:gd name="T5" fmla="*/ 22 h 24"/>
                <a:gd name="T6" fmla="*/ 16 w 22"/>
                <a:gd name="T7" fmla="*/ 21 h 24"/>
                <a:gd name="T8" fmla="*/ 16 w 22"/>
                <a:gd name="T9" fmla="*/ 20 h 24"/>
                <a:gd name="T10" fmla="*/ 17 w 22"/>
                <a:gd name="T11" fmla="*/ 20 h 24"/>
                <a:gd name="T12" fmla="*/ 17 w 22"/>
                <a:gd name="T13" fmla="*/ 20 h 24"/>
                <a:gd name="T14" fmla="*/ 17 w 22"/>
                <a:gd name="T15" fmla="*/ 18 h 24"/>
                <a:gd name="T16" fmla="*/ 18 w 22"/>
                <a:gd name="T17" fmla="*/ 17 h 24"/>
                <a:gd name="T18" fmla="*/ 18 w 22"/>
                <a:gd name="T19" fmla="*/ 17 h 24"/>
                <a:gd name="T20" fmla="*/ 18 w 22"/>
                <a:gd name="T21" fmla="*/ 17 h 24"/>
                <a:gd name="T22" fmla="*/ 18 w 22"/>
                <a:gd name="T23" fmla="*/ 17 h 24"/>
                <a:gd name="T24" fmla="*/ 18 w 22"/>
                <a:gd name="T25" fmla="*/ 17 h 24"/>
                <a:gd name="T26" fmla="*/ 19 w 22"/>
                <a:gd name="T27" fmla="*/ 16 h 24"/>
                <a:gd name="T28" fmla="*/ 20 w 22"/>
                <a:gd name="T29" fmla="*/ 16 h 24"/>
                <a:gd name="T30" fmla="*/ 20 w 22"/>
                <a:gd name="T31" fmla="*/ 16 h 24"/>
                <a:gd name="T32" fmla="*/ 20 w 22"/>
                <a:gd name="T33" fmla="*/ 16 h 24"/>
                <a:gd name="T34" fmla="*/ 20 w 22"/>
                <a:gd name="T35" fmla="*/ 16 h 24"/>
                <a:gd name="T36" fmla="*/ 20 w 22"/>
                <a:gd name="T37" fmla="*/ 16 h 24"/>
                <a:gd name="T38" fmla="*/ 20 w 22"/>
                <a:gd name="T39" fmla="*/ 15 h 24"/>
                <a:gd name="T40" fmla="*/ 20 w 22"/>
                <a:gd name="T41" fmla="*/ 14 h 24"/>
                <a:gd name="T42" fmla="*/ 20 w 22"/>
                <a:gd name="T43" fmla="*/ 14 h 24"/>
                <a:gd name="T44" fmla="*/ 21 w 22"/>
                <a:gd name="T45" fmla="*/ 14 h 24"/>
                <a:gd name="T46" fmla="*/ 21 w 22"/>
                <a:gd name="T47" fmla="*/ 13 h 24"/>
                <a:gd name="T48" fmla="*/ 21 w 22"/>
                <a:gd name="T49" fmla="*/ 13 h 24"/>
                <a:gd name="T50" fmla="*/ 22 w 22"/>
                <a:gd name="T51" fmla="*/ 13 h 24"/>
                <a:gd name="T52" fmla="*/ 21 w 22"/>
                <a:gd name="T53" fmla="*/ 13 h 24"/>
                <a:gd name="T54" fmla="*/ 22 w 22"/>
                <a:gd name="T55" fmla="*/ 13 h 24"/>
                <a:gd name="T56" fmla="*/ 20 w 22"/>
                <a:gd name="T57" fmla="*/ 0 h 24"/>
                <a:gd name="T58" fmla="*/ 19 w 22"/>
                <a:gd name="T59" fmla="*/ 0 h 24"/>
                <a:gd name="T60" fmla="*/ 18 w 22"/>
                <a:gd name="T61" fmla="*/ 1 h 24"/>
                <a:gd name="T62" fmla="*/ 17 w 22"/>
                <a:gd name="T63" fmla="*/ 2 h 24"/>
                <a:gd name="T64" fmla="*/ 15 w 22"/>
                <a:gd name="T65" fmla="*/ 2 h 24"/>
                <a:gd name="T66" fmla="*/ 14 w 22"/>
                <a:gd name="T67" fmla="*/ 3 h 24"/>
                <a:gd name="T68" fmla="*/ 13 w 22"/>
                <a:gd name="T69" fmla="*/ 3 h 24"/>
                <a:gd name="T70" fmla="*/ 12 w 22"/>
                <a:gd name="T71" fmla="*/ 4 h 24"/>
                <a:gd name="T72" fmla="*/ 11 w 22"/>
                <a:gd name="T73" fmla="*/ 4 h 24"/>
                <a:gd name="T74" fmla="*/ 10 w 22"/>
                <a:gd name="T75" fmla="*/ 5 h 24"/>
                <a:gd name="T76" fmla="*/ 9 w 22"/>
                <a:gd name="T77" fmla="*/ 5 h 24"/>
                <a:gd name="T78" fmla="*/ 10 w 22"/>
                <a:gd name="T79" fmla="*/ 4 h 24"/>
                <a:gd name="T80" fmla="*/ 10 w 22"/>
                <a:gd name="T81" fmla="*/ 4 h 24"/>
                <a:gd name="T82" fmla="*/ 9 w 22"/>
                <a:gd name="T83" fmla="*/ 4 h 24"/>
                <a:gd name="T84" fmla="*/ 8 w 22"/>
                <a:gd name="T85" fmla="*/ 4 h 24"/>
                <a:gd name="T86" fmla="*/ 0 w 22"/>
                <a:gd name="T87" fmla="*/ 4 h 24"/>
                <a:gd name="T88" fmla="*/ 1 w 22"/>
                <a:gd name="T89" fmla="*/ 20 h 24"/>
                <a:gd name="T90" fmla="*/ 3 w 22"/>
                <a:gd name="T91" fmla="*/ 21 h 24"/>
                <a:gd name="T92" fmla="*/ 6 w 22"/>
                <a:gd name="T93" fmla="*/ 21 h 24"/>
                <a:gd name="T94" fmla="*/ 7 w 22"/>
                <a:gd name="T95" fmla="*/ 22 h 24"/>
                <a:gd name="T96" fmla="*/ 9 w 22"/>
                <a:gd name="T97" fmla="*/ 22 h 24"/>
                <a:gd name="T98" fmla="*/ 10 w 22"/>
                <a:gd name="T99" fmla="*/ 22 h 24"/>
                <a:gd name="T100" fmla="*/ 11 w 22"/>
                <a:gd name="T101" fmla="*/ 22 h 24"/>
                <a:gd name="T102" fmla="*/ 13 w 22"/>
                <a:gd name="T103" fmla="*/ 23 h 24"/>
                <a:gd name="T104" fmla="*/ 14 w 22"/>
                <a:gd name="T105" fmla="*/ 24 h 24"/>
                <a:gd name="T106" fmla="*/ 14 w 22"/>
                <a:gd name="T107" fmla="*/ 23 h 24"/>
                <a:gd name="T108" fmla="*/ 14 w 22"/>
                <a:gd name="T109" fmla="*/ 24 h 24"/>
                <a:gd name="T110" fmla="*/ 15 w 22"/>
                <a:gd name="T111" fmla="*/ 23 h 24"/>
                <a:gd name="T112" fmla="*/ 15 w 22"/>
                <a:gd name="T113"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 h="24">
                  <a:moveTo>
                    <a:pt x="15" y="22"/>
                  </a:moveTo>
                  <a:cubicBezTo>
                    <a:pt x="15" y="22"/>
                    <a:pt x="15" y="22"/>
                    <a:pt x="15" y="22"/>
                  </a:cubicBezTo>
                  <a:cubicBezTo>
                    <a:pt x="15" y="22"/>
                    <a:pt x="15" y="22"/>
                    <a:pt x="15" y="22"/>
                  </a:cubicBezTo>
                  <a:cubicBezTo>
                    <a:pt x="15" y="21"/>
                    <a:pt x="15" y="21"/>
                    <a:pt x="16" y="21"/>
                  </a:cubicBezTo>
                  <a:cubicBezTo>
                    <a:pt x="16" y="21"/>
                    <a:pt x="16" y="20"/>
                    <a:pt x="16" y="20"/>
                  </a:cubicBezTo>
                  <a:cubicBezTo>
                    <a:pt x="16" y="20"/>
                    <a:pt x="16" y="19"/>
                    <a:pt x="17" y="20"/>
                  </a:cubicBezTo>
                  <a:cubicBezTo>
                    <a:pt x="17" y="20"/>
                    <a:pt x="17" y="20"/>
                    <a:pt x="17" y="20"/>
                  </a:cubicBezTo>
                  <a:cubicBezTo>
                    <a:pt x="17" y="19"/>
                    <a:pt x="17" y="18"/>
                    <a:pt x="17" y="18"/>
                  </a:cubicBezTo>
                  <a:cubicBezTo>
                    <a:pt x="17" y="18"/>
                    <a:pt x="18" y="18"/>
                    <a:pt x="18" y="17"/>
                  </a:cubicBezTo>
                  <a:cubicBezTo>
                    <a:pt x="18" y="17"/>
                    <a:pt x="18" y="17"/>
                    <a:pt x="18" y="17"/>
                  </a:cubicBezTo>
                  <a:cubicBezTo>
                    <a:pt x="18" y="17"/>
                    <a:pt x="18" y="17"/>
                    <a:pt x="18" y="17"/>
                  </a:cubicBezTo>
                  <a:cubicBezTo>
                    <a:pt x="18" y="17"/>
                    <a:pt x="18" y="17"/>
                    <a:pt x="18" y="17"/>
                  </a:cubicBezTo>
                  <a:cubicBezTo>
                    <a:pt x="18" y="17"/>
                    <a:pt x="18" y="17"/>
                    <a:pt x="18" y="17"/>
                  </a:cubicBezTo>
                  <a:cubicBezTo>
                    <a:pt x="19" y="17"/>
                    <a:pt x="19" y="17"/>
                    <a:pt x="19" y="16"/>
                  </a:cubicBezTo>
                  <a:cubicBezTo>
                    <a:pt x="19" y="16"/>
                    <a:pt x="20" y="16"/>
                    <a:pt x="20" y="16"/>
                  </a:cubicBezTo>
                  <a:cubicBezTo>
                    <a:pt x="20" y="16"/>
                    <a:pt x="20" y="16"/>
                    <a:pt x="20" y="16"/>
                  </a:cubicBezTo>
                  <a:cubicBezTo>
                    <a:pt x="20" y="16"/>
                    <a:pt x="20" y="16"/>
                    <a:pt x="20" y="16"/>
                  </a:cubicBezTo>
                  <a:cubicBezTo>
                    <a:pt x="20" y="16"/>
                    <a:pt x="20" y="16"/>
                    <a:pt x="20" y="16"/>
                  </a:cubicBezTo>
                  <a:cubicBezTo>
                    <a:pt x="20" y="16"/>
                    <a:pt x="20" y="16"/>
                    <a:pt x="20" y="16"/>
                  </a:cubicBezTo>
                  <a:cubicBezTo>
                    <a:pt x="20" y="15"/>
                    <a:pt x="20" y="15"/>
                    <a:pt x="20" y="15"/>
                  </a:cubicBezTo>
                  <a:cubicBezTo>
                    <a:pt x="20" y="15"/>
                    <a:pt x="20" y="15"/>
                    <a:pt x="20" y="14"/>
                  </a:cubicBezTo>
                  <a:cubicBezTo>
                    <a:pt x="20" y="14"/>
                    <a:pt x="20" y="14"/>
                    <a:pt x="20" y="14"/>
                  </a:cubicBezTo>
                  <a:cubicBezTo>
                    <a:pt x="21" y="14"/>
                    <a:pt x="21" y="14"/>
                    <a:pt x="21" y="14"/>
                  </a:cubicBezTo>
                  <a:cubicBezTo>
                    <a:pt x="21" y="14"/>
                    <a:pt x="21" y="14"/>
                    <a:pt x="21" y="13"/>
                  </a:cubicBezTo>
                  <a:cubicBezTo>
                    <a:pt x="21" y="13"/>
                    <a:pt x="21" y="13"/>
                    <a:pt x="21" y="13"/>
                  </a:cubicBezTo>
                  <a:cubicBezTo>
                    <a:pt x="21" y="13"/>
                    <a:pt x="22" y="13"/>
                    <a:pt x="22" y="13"/>
                  </a:cubicBezTo>
                  <a:cubicBezTo>
                    <a:pt x="22" y="13"/>
                    <a:pt x="21" y="13"/>
                    <a:pt x="21" y="13"/>
                  </a:cubicBezTo>
                  <a:cubicBezTo>
                    <a:pt x="21" y="13"/>
                    <a:pt x="21" y="13"/>
                    <a:pt x="22" y="13"/>
                  </a:cubicBezTo>
                  <a:cubicBezTo>
                    <a:pt x="20" y="0"/>
                    <a:pt x="20" y="0"/>
                    <a:pt x="20" y="0"/>
                  </a:cubicBezTo>
                  <a:cubicBezTo>
                    <a:pt x="20" y="0"/>
                    <a:pt x="19" y="0"/>
                    <a:pt x="19" y="0"/>
                  </a:cubicBezTo>
                  <a:cubicBezTo>
                    <a:pt x="19" y="0"/>
                    <a:pt x="18" y="0"/>
                    <a:pt x="18" y="1"/>
                  </a:cubicBezTo>
                  <a:cubicBezTo>
                    <a:pt x="17" y="1"/>
                    <a:pt x="17" y="2"/>
                    <a:pt x="17" y="2"/>
                  </a:cubicBezTo>
                  <a:cubicBezTo>
                    <a:pt x="16" y="2"/>
                    <a:pt x="16" y="2"/>
                    <a:pt x="15" y="2"/>
                  </a:cubicBezTo>
                  <a:cubicBezTo>
                    <a:pt x="15" y="3"/>
                    <a:pt x="14" y="3"/>
                    <a:pt x="14" y="3"/>
                  </a:cubicBezTo>
                  <a:cubicBezTo>
                    <a:pt x="14" y="3"/>
                    <a:pt x="13" y="3"/>
                    <a:pt x="13" y="3"/>
                  </a:cubicBezTo>
                  <a:cubicBezTo>
                    <a:pt x="12" y="3"/>
                    <a:pt x="12" y="4"/>
                    <a:pt x="12" y="4"/>
                  </a:cubicBezTo>
                  <a:cubicBezTo>
                    <a:pt x="11" y="4"/>
                    <a:pt x="11" y="4"/>
                    <a:pt x="11" y="4"/>
                  </a:cubicBezTo>
                  <a:cubicBezTo>
                    <a:pt x="11" y="4"/>
                    <a:pt x="10" y="5"/>
                    <a:pt x="10" y="5"/>
                  </a:cubicBezTo>
                  <a:cubicBezTo>
                    <a:pt x="9" y="5"/>
                    <a:pt x="9" y="5"/>
                    <a:pt x="9" y="5"/>
                  </a:cubicBezTo>
                  <a:cubicBezTo>
                    <a:pt x="9" y="5"/>
                    <a:pt x="9" y="4"/>
                    <a:pt x="10" y="4"/>
                  </a:cubicBezTo>
                  <a:cubicBezTo>
                    <a:pt x="10" y="4"/>
                    <a:pt x="10" y="4"/>
                    <a:pt x="10" y="4"/>
                  </a:cubicBezTo>
                  <a:cubicBezTo>
                    <a:pt x="10" y="4"/>
                    <a:pt x="9" y="4"/>
                    <a:pt x="9" y="4"/>
                  </a:cubicBezTo>
                  <a:cubicBezTo>
                    <a:pt x="8" y="4"/>
                    <a:pt x="8" y="4"/>
                    <a:pt x="8" y="4"/>
                  </a:cubicBezTo>
                  <a:cubicBezTo>
                    <a:pt x="0" y="4"/>
                    <a:pt x="0" y="4"/>
                    <a:pt x="0" y="4"/>
                  </a:cubicBezTo>
                  <a:cubicBezTo>
                    <a:pt x="1" y="20"/>
                    <a:pt x="1" y="20"/>
                    <a:pt x="1" y="20"/>
                  </a:cubicBezTo>
                  <a:cubicBezTo>
                    <a:pt x="2" y="20"/>
                    <a:pt x="3" y="21"/>
                    <a:pt x="3" y="21"/>
                  </a:cubicBezTo>
                  <a:cubicBezTo>
                    <a:pt x="4" y="21"/>
                    <a:pt x="5" y="21"/>
                    <a:pt x="6" y="21"/>
                  </a:cubicBezTo>
                  <a:cubicBezTo>
                    <a:pt x="7" y="21"/>
                    <a:pt x="7" y="22"/>
                    <a:pt x="7" y="22"/>
                  </a:cubicBezTo>
                  <a:cubicBezTo>
                    <a:pt x="8" y="22"/>
                    <a:pt x="8" y="22"/>
                    <a:pt x="9" y="22"/>
                  </a:cubicBezTo>
                  <a:cubicBezTo>
                    <a:pt x="9" y="22"/>
                    <a:pt x="10" y="22"/>
                    <a:pt x="10" y="22"/>
                  </a:cubicBezTo>
                  <a:cubicBezTo>
                    <a:pt x="11" y="22"/>
                    <a:pt x="11" y="22"/>
                    <a:pt x="11" y="22"/>
                  </a:cubicBezTo>
                  <a:cubicBezTo>
                    <a:pt x="11" y="22"/>
                    <a:pt x="12" y="22"/>
                    <a:pt x="13" y="23"/>
                  </a:cubicBezTo>
                  <a:cubicBezTo>
                    <a:pt x="13" y="24"/>
                    <a:pt x="14" y="24"/>
                    <a:pt x="14" y="24"/>
                  </a:cubicBezTo>
                  <a:cubicBezTo>
                    <a:pt x="14" y="23"/>
                    <a:pt x="14" y="23"/>
                    <a:pt x="14" y="23"/>
                  </a:cubicBezTo>
                  <a:cubicBezTo>
                    <a:pt x="14" y="23"/>
                    <a:pt x="14" y="23"/>
                    <a:pt x="14" y="24"/>
                  </a:cubicBezTo>
                  <a:cubicBezTo>
                    <a:pt x="15" y="23"/>
                    <a:pt x="15" y="23"/>
                    <a:pt x="15" y="23"/>
                  </a:cubicBezTo>
                  <a:cubicBezTo>
                    <a:pt x="15" y="23"/>
                    <a:pt x="14" y="22"/>
                    <a:pt x="15" y="2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6" name="Freeform 448">
              <a:extLst>
                <a:ext uri="{FF2B5EF4-FFF2-40B4-BE49-F238E27FC236}">
                  <a16:creationId xmlns:a16="http://schemas.microsoft.com/office/drawing/2014/main" id="{410FED7F-FD40-4447-B7B7-4DF557D3E774}"/>
                </a:ext>
              </a:extLst>
            </p:cNvPr>
            <p:cNvSpPr>
              <a:spLocks/>
            </p:cNvSpPr>
            <p:nvPr/>
          </p:nvSpPr>
          <p:spPr bwMode="auto">
            <a:xfrm>
              <a:off x="-1506539" y="885826"/>
              <a:ext cx="95250" cy="47625"/>
            </a:xfrm>
            <a:custGeom>
              <a:avLst/>
              <a:gdLst>
                <a:gd name="T0" fmla="*/ 25 w 26"/>
                <a:gd name="T1" fmla="*/ 8 h 13"/>
                <a:gd name="T2" fmla="*/ 19 w 26"/>
                <a:gd name="T3" fmla="*/ 0 h 13"/>
                <a:gd name="T4" fmla="*/ 19 w 26"/>
                <a:gd name="T5" fmla="*/ 0 h 13"/>
                <a:gd name="T6" fmla="*/ 0 w 26"/>
                <a:gd name="T7" fmla="*/ 3 h 13"/>
                <a:gd name="T8" fmla="*/ 0 w 26"/>
                <a:gd name="T9" fmla="*/ 3 h 13"/>
                <a:gd name="T10" fmla="*/ 1 w 26"/>
                <a:gd name="T11" fmla="*/ 7 h 13"/>
                <a:gd name="T12" fmla="*/ 3 w 26"/>
                <a:gd name="T13" fmla="*/ 5 h 13"/>
                <a:gd name="T14" fmla="*/ 5 w 26"/>
                <a:gd name="T15" fmla="*/ 3 h 13"/>
                <a:gd name="T16" fmla="*/ 8 w 26"/>
                <a:gd name="T17" fmla="*/ 3 h 13"/>
                <a:gd name="T18" fmla="*/ 8 w 26"/>
                <a:gd name="T19" fmla="*/ 4 h 13"/>
                <a:gd name="T20" fmla="*/ 9 w 26"/>
                <a:gd name="T21" fmla="*/ 5 h 13"/>
                <a:gd name="T22" fmla="*/ 12 w 26"/>
                <a:gd name="T23" fmla="*/ 6 h 13"/>
                <a:gd name="T24" fmla="*/ 13 w 26"/>
                <a:gd name="T25" fmla="*/ 10 h 13"/>
                <a:gd name="T26" fmla="*/ 15 w 26"/>
                <a:gd name="T27" fmla="*/ 11 h 13"/>
                <a:gd name="T28" fmla="*/ 18 w 26"/>
                <a:gd name="T29" fmla="*/ 12 h 13"/>
                <a:gd name="T30" fmla="*/ 18 w 26"/>
                <a:gd name="T31" fmla="*/ 12 h 13"/>
                <a:gd name="T32" fmla="*/ 19 w 26"/>
                <a:gd name="T33" fmla="*/ 12 h 13"/>
                <a:gd name="T34" fmla="*/ 18 w 26"/>
                <a:gd name="T35" fmla="*/ 11 h 13"/>
                <a:gd name="T36" fmla="*/ 17 w 26"/>
                <a:gd name="T37" fmla="*/ 10 h 13"/>
                <a:gd name="T38" fmla="*/ 18 w 26"/>
                <a:gd name="T39" fmla="*/ 10 h 13"/>
                <a:gd name="T40" fmla="*/ 17 w 26"/>
                <a:gd name="T41" fmla="*/ 8 h 13"/>
                <a:gd name="T42" fmla="*/ 17 w 26"/>
                <a:gd name="T43" fmla="*/ 7 h 13"/>
                <a:gd name="T44" fmla="*/ 17 w 26"/>
                <a:gd name="T45" fmla="*/ 6 h 13"/>
                <a:gd name="T46" fmla="*/ 18 w 26"/>
                <a:gd name="T47" fmla="*/ 6 h 13"/>
                <a:gd name="T48" fmla="*/ 17 w 26"/>
                <a:gd name="T49" fmla="*/ 5 h 13"/>
                <a:gd name="T50" fmla="*/ 17 w 26"/>
                <a:gd name="T51" fmla="*/ 4 h 13"/>
                <a:gd name="T52" fmla="*/ 17 w 26"/>
                <a:gd name="T53" fmla="*/ 4 h 13"/>
                <a:gd name="T54" fmla="*/ 17 w 26"/>
                <a:gd name="T55" fmla="*/ 4 h 13"/>
                <a:gd name="T56" fmla="*/ 17 w 26"/>
                <a:gd name="T57" fmla="*/ 3 h 13"/>
                <a:gd name="T58" fmla="*/ 18 w 26"/>
                <a:gd name="T59" fmla="*/ 3 h 13"/>
                <a:gd name="T60" fmla="*/ 18 w 26"/>
                <a:gd name="T61" fmla="*/ 3 h 13"/>
                <a:gd name="T62" fmla="*/ 19 w 26"/>
                <a:gd name="T63" fmla="*/ 2 h 13"/>
                <a:gd name="T64" fmla="*/ 20 w 26"/>
                <a:gd name="T65" fmla="*/ 2 h 13"/>
                <a:gd name="T66" fmla="*/ 19 w 26"/>
                <a:gd name="T67" fmla="*/ 3 h 13"/>
                <a:gd name="T68" fmla="*/ 18 w 26"/>
                <a:gd name="T69" fmla="*/ 4 h 13"/>
                <a:gd name="T70" fmla="*/ 19 w 26"/>
                <a:gd name="T71" fmla="*/ 5 h 13"/>
                <a:gd name="T72" fmla="*/ 19 w 26"/>
                <a:gd name="T73" fmla="*/ 6 h 13"/>
                <a:gd name="T74" fmla="*/ 18 w 26"/>
                <a:gd name="T75" fmla="*/ 7 h 13"/>
                <a:gd name="T76" fmla="*/ 19 w 26"/>
                <a:gd name="T77" fmla="*/ 8 h 13"/>
                <a:gd name="T78" fmla="*/ 19 w 26"/>
                <a:gd name="T79" fmla="*/ 9 h 13"/>
                <a:gd name="T80" fmla="*/ 19 w 26"/>
                <a:gd name="T81" fmla="*/ 9 h 13"/>
                <a:gd name="T82" fmla="*/ 19 w 26"/>
                <a:gd name="T83" fmla="*/ 10 h 13"/>
                <a:gd name="T84" fmla="*/ 20 w 26"/>
                <a:gd name="T85" fmla="*/ 10 h 13"/>
                <a:gd name="T86" fmla="*/ 21 w 26"/>
                <a:gd name="T87" fmla="*/ 10 h 13"/>
                <a:gd name="T88" fmla="*/ 21 w 26"/>
                <a:gd name="T89" fmla="*/ 11 h 13"/>
                <a:gd name="T90" fmla="*/ 22 w 26"/>
                <a:gd name="T91" fmla="*/ 11 h 13"/>
                <a:gd name="T92" fmla="*/ 22 w 26"/>
                <a:gd name="T93" fmla="*/ 12 h 13"/>
                <a:gd name="T94" fmla="*/ 22 w 26"/>
                <a:gd name="T95" fmla="*/ 13 h 13"/>
                <a:gd name="T96" fmla="*/ 24 w 26"/>
                <a:gd name="T97" fmla="*/ 12 h 13"/>
                <a:gd name="T98" fmla="*/ 25 w 26"/>
                <a:gd name="T99" fmla="*/ 10 h 13"/>
                <a:gd name="T100" fmla="*/ 25 w 26"/>
                <a:gd name="T101" fmla="*/ 11 h 13"/>
                <a:gd name="T102" fmla="*/ 25 w 26"/>
                <a:gd name="T10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13">
                  <a:moveTo>
                    <a:pt x="26" y="9"/>
                  </a:moveTo>
                  <a:cubicBezTo>
                    <a:pt x="25" y="8"/>
                    <a:pt x="25" y="8"/>
                    <a:pt x="25" y="8"/>
                  </a:cubicBezTo>
                  <a:cubicBezTo>
                    <a:pt x="22" y="9"/>
                    <a:pt x="22" y="9"/>
                    <a:pt x="22" y="9"/>
                  </a:cubicBezTo>
                  <a:cubicBezTo>
                    <a:pt x="19" y="0"/>
                    <a:pt x="19" y="0"/>
                    <a:pt x="19" y="0"/>
                  </a:cubicBezTo>
                  <a:cubicBezTo>
                    <a:pt x="19" y="0"/>
                    <a:pt x="19" y="0"/>
                    <a:pt x="19" y="0"/>
                  </a:cubicBezTo>
                  <a:cubicBezTo>
                    <a:pt x="19" y="0"/>
                    <a:pt x="19" y="0"/>
                    <a:pt x="19" y="0"/>
                  </a:cubicBezTo>
                  <a:cubicBezTo>
                    <a:pt x="19" y="0"/>
                    <a:pt x="19" y="0"/>
                    <a:pt x="19" y="0"/>
                  </a:cubicBezTo>
                  <a:cubicBezTo>
                    <a:pt x="0" y="3"/>
                    <a:pt x="0" y="3"/>
                    <a:pt x="0" y="3"/>
                  </a:cubicBezTo>
                  <a:cubicBezTo>
                    <a:pt x="1" y="7"/>
                    <a:pt x="1" y="7"/>
                    <a:pt x="1" y="7"/>
                  </a:cubicBezTo>
                  <a:cubicBezTo>
                    <a:pt x="0" y="3"/>
                    <a:pt x="0" y="3"/>
                    <a:pt x="0" y="3"/>
                  </a:cubicBezTo>
                  <a:cubicBezTo>
                    <a:pt x="1" y="7"/>
                    <a:pt x="1" y="7"/>
                    <a:pt x="1" y="7"/>
                  </a:cubicBezTo>
                  <a:cubicBezTo>
                    <a:pt x="1" y="7"/>
                    <a:pt x="1" y="7"/>
                    <a:pt x="1" y="7"/>
                  </a:cubicBezTo>
                  <a:cubicBezTo>
                    <a:pt x="1" y="7"/>
                    <a:pt x="1" y="7"/>
                    <a:pt x="1" y="7"/>
                  </a:cubicBezTo>
                  <a:cubicBezTo>
                    <a:pt x="2" y="6"/>
                    <a:pt x="2" y="6"/>
                    <a:pt x="3" y="5"/>
                  </a:cubicBezTo>
                  <a:cubicBezTo>
                    <a:pt x="3" y="4"/>
                    <a:pt x="3" y="4"/>
                    <a:pt x="3" y="4"/>
                  </a:cubicBezTo>
                  <a:cubicBezTo>
                    <a:pt x="4" y="3"/>
                    <a:pt x="5" y="3"/>
                    <a:pt x="5" y="3"/>
                  </a:cubicBezTo>
                  <a:cubicBezTo>
                    <a:pt x="5" y="3"/>
                    <a:pt x="6" y="3"/>
                    <a:pt x="7" y="3"/>
                  </a:cubicBezTo>
                  <a:cubicBezTo>
                    <a:pt x="7" y="3"/>
                    <a:pt x="8" y="3"/>
                    <a:pt x="8" y="3"/>
                  </a:cubicBezTo>
                  <a:cubicBezTo>
                    <a:pt x="8" y="3"/>
                    <a:pt x="8" y="3"/>
                    <a:pt x="8" y="3"/>
                  </a:cubicBezTo>
                  <a:cubicBezTo>
                    <a:pt x="8" y="3"/>
                    <a:pt x="8" y="3"/>
                    <a:pt x="8" y="4"/>
                  </a:cubicBezTo>
                  <a:cubicBezTo>
                    <a:pt x="8" y="4"/>
                    <a:pt x="8" y="4"/>
                    <a:pt x="9" y="4"/>
                  </a:cubicBezTo>
                  <a:cubicBezTo>
                    <a:pt x="9" y="5"/>
                    <a:pt x="9" y="5"/>
                    <a:pt x="9" y="5"/>
                  </a:cubicBezTo>
                  <a:cubicBezTo>
                    <a:pt x="9" y="5"/>
                    <a:pt x="10" y="5"/>
                    <a:pt x="10" y="5"/>
                  </a:cubicBezTo>
                  <a:cubicBezTo>
                    <a:pt x="11" y="6"/>
                    <a:pt x="11" y="6"/>
                    <a:pt x="12" y="6"/>
                  </a:cubicBezTo>
                  <a:cubicBezTo>
                    <a:pt x="12" y="6"/>
                    <a:pt x="13" y="7"/>
                    <a:pt x="13" y="8"/>
                  </a:cubicBezTo>
                  <a:cubicBezTo>
                    <a:pt x="13" y="9"/>
                    <a:pt x="12" y="9"/>
                    <a:pt x="13" y="10"/>
                  </a:cubicBezTo>
                  <a:cubicBezTo>
                    <a:pt x="13" y="11"/>
                    <a:pt x="13" y="11"/>
                    <a:pt x="14" y="11"/>
                  </a:cubicBezTo>
                  <a:cubicBezTo>
                    <a:pt x="14" y="10"/>
                    <a:pt x="14" y="11"/>
                    <a:pt x="15" y="11"/>
                  </a:cubicBezTo>
                  <a:cubicBezTo>
                    <a:pt x="16" y="12"/>
                    <a:pt x="17" y="11"/>
                    <a:pt x="18" y="12"/>
                  </a:cubicBezTo>
                  <a:cubicBezTo>
                    <a:pt x="18" y="12"/>
                    <a:pt x="18" y="12"/>
                    <a:pt x="18" y="12"/>
                  </a:cubicBezTo>
                  <a:cubicBezTo>
                    <a:pt x="18" y="12"/>
                    <a:pt x="18" y="12"/>
                    <a:pt x="18" y="12"/>
                  </a:cubicBezTo>
                  <a:cubicBezTo>
                    <a:pt x="18" y="12"/>
                    <a:pt x="18" y="12"/>
                    <a:pt x="18" y="12"/>
                  </a:cubicBezTo>
                  <a:cubicBezTo>
                    <a:pt x="18" y="12"/>
                    <a:pt x="19" y="12"/>
                    <a:pt x="19" y="12"/>
                  </a:cubicBezTo>
                  <a:cubicBezTo>
                    <a:pt x="19" y="13"/>
                    <a:pt x="19" y="13"/>
                    <a:pt x="19" y="12"/>
                  </a:cubicBezTo>
                  <a:cubicBezTo>
                    <a:pt x="19" y="12"/>
                    <a:pt x="18" y="11"/>
                    <a:pt x="18" y="11"/>
                  </a:cubicBezTo>
                  <a:cubicBezTo>
                    <a:pt x="18" y="11"/>
                    <a:pt x="18" y="11"/>
                    <a:pt x="18" y="11"/>
                  </a:cubicBezTo>
                  <a:cubicBezTo>
                    <a:pt x="18" y="11"/>
                    <a:pt x="19" y="11"/>
                    <a:pt x="18" y="11"/>
                  </a:cubicBezTo>
                  <a:cubicBezTo>
                    <a:pt x="18" y="11"/>
                    <a:pt x="17" y="10"/>
                    <a:pt x="17" y="10"/>
                  </a:cubicBezTo>
                  <a:cubicBezTo>
                    <a:pt x="17" y="10"/>
                    <a:pt x="17" y="10"/>
                    <a:pt x="17" y="10"/>
                  </a:cubicBezTo>
                  <a:cubicBezTo>
                    <a:pt x="18" y="10"/>
                    <a:pt x="18" y="11"/>
                    <a:pt x="18" y="10"/>
                  </a:cubicBezTo>
                  <a:cubicBezTo>
                    <a:pt x="19" y="10"/>
                    <a:pt x="18" y="10"/>
                    <a:pt x="18" y="9"/>
                  </a:cubicBezTo>
                  <a:cubicBezTo>
                    <a:pt x="17" y="9"/>
                    <a:pt x="17" y="9"/>
                    <a:pt x="17" y="8"/>
                  </a:cubicBezTo>
                  <a:cubicBezTo>
                    <a:pt x="17" y="8"/>
                    <a:pt x="17" y="8"/>
                    <a:pt x="17" y="8"/>
                  </a:cubicBezTo>
                  <a:cubicBezTo>
                    <a:pt x="17" y="8"/>
                    <a:pt x="17" y="7"/>
                    <a:pt x="17" y="7"/>
                  </a:cubicBezTo>
                  <a:cubicBezTo>
                    <a:pt x="17" y="7"/>
                    <a:pt x="17" y="7"/>
                    <a:pt x="17" y="7"/>
                  </a:cubicBezTo>
                  <a:cubicBezTo>
                    <a:pt x="17" y="7"/>
                    <a:pt x="17" y="7"/>
                    <a:pt x="17" y="6"/>
                  </a:cubicBezTo>
                  <a:cubicBezTo>
                    <a:pt x="17" y="6"/>
                    <a:pt x="17" y="6"/>
                    <a:pt x="17" y="6"/>
                  </a:cubicBezTo>
                  <a:cubicBezTo>
                    <a:pt x="17" y="6"/>
                    <a:pt x="18" y="6"/>
                    <a:pt x="18" y="6"/>
                  </a:cubicBezTo>
                  <a:cubicBezTo>
                    <a:pt x="17" y="6"/>
                    <a:pt x="17" y="6"/>
                    <a:pt x="17" y="6"/>
                  </a:cubicBezTo>
                  <a:cubicBezTo>
                    <a:pt x="17" y="5"/>
                    <a:pt x="17" y="5"/>
                    <a:pt x="17" y="5"/>
                  </a:cubicBezTo>
                  <a:cubicBezTo>
                    <a:pt x="16" y="4"/>
                    <a:pt x="16" y="4"/>
                    <a:pt x="16" y="4"/>
                  </a:cubicBezTo>
                  <a:cubicBezTo>
                    <a:pt x="16" y="4"/>
                    <a:pt x="16"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2"/>
                    <a:pt x="18" y="2"/>
                    <a:pt x="18" y="2"/>
                  </a:cubicBezTo>
                  <a:cubicBezTo>
                    <a:pt x="18" y="2"/>
                    <a:pt x="18" y="2"/>
                    <a:pt x="19" y="2"/>
                  </a:cubicBezTo>
                  <a:cubicBezTo>
                    <a:pt x="19" y="1"/>
                    <a:pt x="19" y="1"/>
                    <a:pt x="19" y="2"/>
                  </a:cubicBezTo>
                  <a:cubicBezTo>
                    <a:pt x="19" y="2"/>
                    <a:pt x="20" y="2"/>
                    <a:pt x="20" y="2"/>
                  </a:cubicBezTo>
                  <a:cubicBezTo>
                    <a:pt x="20" y="2"/>
                    <a:pt x="19" y="2"/>
                    <a:pt x="19" y="2"/>
                  </a:cubicBezTo>
                  <a:cubicBezTo>
                    <a:pt x="19" y="3"/>
                    <a:pt x="19" y="3"/>
                    <a:pt x="19" y="3"/>
                  </a:cubicBezTo>
                  <a:cubicBezTo>
                    <a:pt x="19" y="3"/>
                    <a:pt x="19" y="3"/>
                    <a:pt x="19" y="3"/>
                  </a:cubicBezTo>
                  <a:cubicBezTo>
                    <a:pt x="18" y="3"/>
                    <a:pt x="18" y="3"/>
                    <a:pt x="18" y="4"/>
                  </a:cubicBezTo>
                  <a:cubicBezTo>
                    <a:pt x="18" y="4"/>
                    <a:pt x="18" y="5"/>
                    <a:pt x="18" y="5"/>
                  </a:cubicBezTo>
                  <a:cubicBezTo>
                    <a:pt x="19" y="5"/>
                    <a:pt x="19" y="5"/>
                    <a:pt x="19" y="5"/>
                  </a:cubicBezTo>
                  <a:cubicBezTo>
                    <a:pt x="19" y="6"/>
                    <a:pt x="19" y="6"/>
                    <a:pt x="19" y="6"/>
                  </a:cubicBezTo>
                  <a:cubicBezTo>
                    <a:pt x="19" y="6"/>
                    <a:pt x="18" y="6"/>
                    <a:pt x="19" y="6"/>
                  </a:cubicBezTo>
                  <a:cubicBezTo>
                    <a:pt x="19" y="7"/>
                    <a:pt x="19" y="7"/>
                    <a:pt x="19" y="7"/>
                  </a:cubicBezTo>
                  <a:cubicBezTo>
                    <a:pt x="18" y="7"/>
                    <a:pt x="18" y="7"/>
                    <a:pt x="18" y="7"/>
                  </a:cubicBezTo>
                  <a:cubicBezTo>
                    <a:pt x="18" y="8"/>
                    <a:pt x="18" y="8"/>
                    <a:pt x="19" y="8"/>
                  </a:cubicBezTo>
                  <a:cubicBezTo>
                    <a:pt x="19" y="8"/>
                    <a:pt x="19" y="8"/>
                    <a:pt x="19" y="8"/>
                  </a:cubicBezTo>
                  <a:cubicBezTo>
                    <a:pt x="19" y="8"/>
                    <a:pt x="19" y="8"/>
                    <a:pt x="20" y="8"/>
                  </a:cubicBezTo>
                  <a:cubicBezTo>
                    <a:pt x="20" y="8"/>
                    <a:pt x="20" y="9"/>
                    <a:pt x="19" y="9"/>
                  </a:cubicBezTo>
                  <a:cubicBezTo>
                    <a:pt x="19" y="8"/>
                    <a:pt x="19" y="8"/>
                    <a:pt x="19" y="9"/>
                  </a:cubicBezTo>
                  <a:cubicBezTo>
                    <a:pt x="19" y="9"/>
                    <a:pt x="19" y="9"/>
                    <a:pt x="19" y="9"/>
                  </a:cubicBezTo>
                  <a:cubicBezTo>
                    <a:pt x="19" y="9"/>
                    <a:pt x="19" y="9"/>
                    <a:pt x="19" y="10"/>
                  </a:cubicBezTo>
                  <a:cubicBezTo>
                    <a:pt x="19" y="10"/>
                    <a:pt x="19" y="10"/>
                    <a:pt x="19" y="10"/>
                  </a:cubicBezTo>
                  <a:cubicBezTo>
                    <a:pt x="19" y="10"/>
                    <a:pt x="20" y="11"/>
                    <a:pt x="20" y="11"/>
                  </a:cubicBezTo>
                  <a:cubicBezTo>
                    <a:pt x="20" y="10"/>
                    <a:pt x="20" y="10"/>
                    <a:pt x="20" y="10"/>
                  </a:cubicBezTo>
                  <a:cubicBezTo>
                    <a:pt x="20" y="10"/>
                    <a:pt x="21" y="10"/>
                    <a:pt x="21" y="10"/>
                  </a:cubicBezTo>
                  <a:cubicBezTo>
                    <a:pt x="21" y="10"/>
                    <a:pt x="21" y="10"/>
                    <a:pt x="21" y="10"/>
                  </a:cubicBezTo>
                  <a:cubicBezTo>
                    <a:pt x="21" y="10"/>
                    <a:pt x="21" y="10"/>
                    <a:pt x="21" y="10"/>
                  </a:cubicBezTo>
                  <a:cubicBezTo>
                    <a:pt x="21" y="11"/>
                    <a:pt x="22" y="11"/>
                    <a:pt x="21" y="11"/>
                  </a:cubicBezTo>
                  <a:cubicBezTo>
                    <a:pt x="21" y="11"/>
                    <a:pt x="21" y="11"/>
                    <a:pt x="21" y="11"/>
                  </a:cubicBezTo>
                  <a:cubicBezTo>
                    <a:pt x="22" y="11"/>
                    <a:pt x="22" y="11"/>
                    <a:pt x="22" y="11"/>
                  </a:cubicBezTo>
                  <a:cubicBezTo>
                    <a:pt x="22" y="11"/>
                    <a:pt x="22" y="11"/>
                    <a:pt x="22" y="12"/>
                  </a:cubicBezTo>
                  <a:cubicBezTo>
                    <a:pt x="21" y="12"/>
                    <a:pt x="21" y="12"/>
                    <a:pt x="22" y="12"/>
                  </a:cubicBezTo>
                  <a:cubicBezTo>
                    <a:pt x="22" y="12"/>
                    <a:pt x="22" y="12"/>
                    <a:pt x="22" y="12"/>
                  </a:cubicBezTo>
                  <a:cubicBezTo>
                    <a:pt x="22" y="12"/>
                    <a:pt x="21" y="13"/>
                    <a:pt x="22" y="13"/>
                  </a:cubicBezTo>
                  <a:cubicBezTo>
                    <a:pt x="22" y="13"/>
                    <a:pt x="22" y="13"/>
                    <a:pt x="22" y="13"/>
                  </a:cubicBezTo>
                  <a:cubicBezTo>
                    <a:pt x="23" y="12"/>
                    <a:pt x="23" y="12"/>
                    <a:pt x="24" y="12"/>
                  </a:cubicBezTo>
                  <a:cubicBezTo>
                    <a:pt x="24" y="12"/>
                    <a:pt x="24" y="12"/>
                    <a:pt x="25" y="11"/>
                  </a:cubicBezTo>
                  <a:cubicBezTo>
                    <a:pt x="25" y="10"/>
                    <a:pt x="25" y="10"/>
                    <a:pt x="25" y="10"/>
                  </a:cubicBezTo>
                  <a:cubicBezTo>
                    <a:pt x="25" y="11"/>
                    <a:pt x="25" y="11"/>
                    <a:pt x="25" y="11"/>
                  </a:cubicBezTo>
                  <a:cubicBezTo>
                    <a:pt x="25" y="11"/>
                    <a:pt x="25" y="11"/>
                    <a:pt x="25" y="11"/>
                  </a:cubicBezTo>
                  <a:cubicBezTo>
                    <a:pt x="25" y="9"/>
                    <a:pt x="25" y="9"/>
                    <a:pt x="25" y="9"/>
                  </a:cubicBezTo>
                  <a:cubicBezTo>
                    <a:pt x="25" y="9"/>
                    <a:pt x="25" y="9"/>
                    <a:pt x="25" y="9"/>
                  </a:cubicBezTo>
                  <a:cubicBezTo>
                    <a:pt x="25" y="9"/>
                    <a:pt x="26" y="9"/>
                    <a:pt x="2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7" name="Freeform 449">
              <a:extLst>
                <a:ext uri="{FF2B5EF4-FFF2-40B4-BE49-F238E27FC236}">
                  <a16:creationId xmlns:a16="http://schemas.microsoft.com/office/drawing/2014/main" id="{50B45681-F6A7-4869-95A0-F57C10536FC0}"/>
                </a:ext>
              </a:extLst>
            </p:cNvPr>
            <p:cNvSpPr>
              <a:spLocks/>
            </p:cNvSpPr>
            <p:nvPr/>
          </p:nvSpPr>
          <p:spPr bwMode="auto">
            <a:xfrm>
              <a:off x="-1852614" y="704851"/>
              <a:ext cx="153988" cy="127000"/>
            </a:xfrm>
            <a:custGeom>
              <a:avLst/>
              <a:gdLst>
                <a:gd name="T0" fmla="*/ 34 w 42"/>
                <a:gd name="T1" fmla="*/ 6 h 35"/>
                <a:gd name="T2" fmla="*/ 31 w 42"/>
                <a:gd name="T3" fmla="*/ 5 h 35"/>
                <a:gd name="T4" fmla="*/ 30 w 42"/>
                <a:gd name="T5" fmla="*/ 5 h 35"/>
                <a:gd name="T6" fmla="*/ 29 w 42"/>
                <a:gd name="T7" fmla="*/ 3 h 35"/>
                <a:gd name="T8" fmla="*/ 28 w 42"/>
                <a:gd name="T9" fmla="*/ 4 h 35"/>
                <a:gd name="T10" fmla="*/ 24 w 42"/>
                <a:gd name="T11" fmla="*/ 3 h 35"/>
                <a:gd name="T12" fmla="*/ 21 w 42"/>
                <a:gd name="T13" fmla="*/ 2 h 35"/>
                <a:gd name="T14" fmla="*/ 19 w 42"/>
                <a:gd name="T15" fmla="*/ 1 h 35"/>
                <a:gd name="T16" fmla="*/ 19 w 42"/>
                <a:gd name="T17" fmla="*/ 1 h 35"/>
                <a:gd name="T18" fmla="*/ 10 w 42"/>
                <a:gd name="T19" fmla="*/ 0 h 35"/>
                <a:gd name="T20" fmla="*/ 10 w 42"/>
                <a:gd name="T21" fmla="*/ 0 h 35"/>
                <a:gd name="T22" fmla="*/ 9 w 42"/>
                <a:gd name="T23" fmla="*/ 2 h 35"/>
                <a:gd name="T24" fmla="*/ 10 w 42"/>
                <a:gd name="T25" fmla="*/ 2 h 35"/>
                <a:gd name="T26" fmla="*/ 10 w 42"/>
                <a:gd name="T27" fmla="*/ 2 h 35"/>
                <a:gd name="T28" fmla="*/ 10 w 42"/>
                <a:gd name="T29" fmla="*/ 3 h 35"/>
                <a:gd name="T30" fmla="*/ 10 w 42"/>
                <a:gd name="T31" fmla="*/ 4 h 35"/>
                <a:gd name="T32" fmla="*/ 10 w 42"/>
                <a:gd name="T33" fmla="*/ 5 h 35"/>
                <a:gd name="T34" fmla="*/ 10 w 42"/>
                <a:gd name="T35" fmla="*/ 5 h 35"/>
                <a:gd name="T36" fmla="*/ 11 w 42"/>
                <a:gd name="T37" fmla="*/ 6 h 35"/>
                <a:gd name="T38" fmla="*/ 11 w 42"/>
                <a:gd name="T39" fmla="*/ 7 h 35"/>
                <a:gd name="T40" fmla="*/ 11 w 42"/>
                <a:gd name="T41" fmla="*/ 8 h 35"/>
                <a:gd name="T42" fmla="*/ 12 w 42"/>
                <a:gd name="T43" fmla="*/ 13 h 35"/>
                <a:gd name="T44" fmla="*/ 12 w 42"/>
                <a:gd name="T45" fmla="*/ 14 h 35"/>
                <a:gd name="T46" fmla="*/ 12 w 42"/>
                <a:gd name="T47" fmla="*/ 18 h 35"/>
                <a:gd name="T48" fmla="*/ 12 w 42"/>
                <a:gd name="T49" fmla="*/ 22 h 35"/>
                <a:gd name="T50" fmla="*/ 12 w 42"/>
                <a:gd name="T51" fmla="*/ 35 h 35"/>
                <a:gd name="T52" fmla="*/ 36 w 42"/>
                <a:gd name="T53" fmla="*/ 34 h 35"/>
                <a:gd name="T54" fmla="*/ 36 w 42"/>
                <a:gd name="T55" fmla="*/ 33 h 35"/>
                <a:gd name="T56" fmla="*/ 34 w 42"/>
                <a:gd name="T57" fmla="*/ 31 h 35"/>
                <a:gd name="T58" fmla="*/ 31 w 42"/>
                <a:gd name="T59" fmla="*/ 29 h 35"/>
                <a:gd name="T60" fmla="*/ 30 w 42"/>
                <a:gd name="T61" fmla="*/ 27 h 35"/>
                <a:gd name="T62" fmla="*/ 29 w 42"/>
                <a:gd name="T63" fmla="*/ 24 h 35"/>
                <a:gd name="T64" fmla="*/ 29 w 42"/>
                <a:gd name="T65" fmla="*/ 20 h 35"/>
                <a:gd name="T66" fmla="*/ 31 w 42"/>
                <a:gd name="T67" fmla="*/ 19 h 35"/>
                <a:gd name="T68" fmla="*/ 32 w 42"/>
                <a:gd name="T69" fmla="*/ 15 h 35"/>
                <a:gd name="T70" fmla="*/ 33 w 42"/>
                <a:gd name="T71" fmla="*/ 13 h 35"/>
                <a:gd name="T72" fmla="*/ 37 w 42"/>
                <a:gd name="T73" fmla="*/ 9 h 35"/>
                <a:gd name="T74" fmla="*/ 42 w 42"/>
                <a:gd name="T7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35">
                  <a:moveTo>
                    <a:pt x="40" y="5"/>
                  </a:moveTo>
                  <a:cubicBezTo>
                    <a:pt x="38" y="5"/>
                    <a:pt x="37" y="6"/>
                    <a:pt x="34" y="6"/>
                  </a:cubicBezTo>
                  <a:cubicBezTo>
                    <a:pt x="34" y="6"/>
                    <a:pt x="34" y="6"/>
                    <a:pt x="33" y="6"/>
                  </a:cubicBezTo>
                  <a:cubicBezTo>
                    <a:pt x="33" y="5"/>
                    <a:pt x="32" y="5"/>
                    <a:pt x="31" y="5"/>
                  </a:cubicBezTo>
                  <a:cubicBezTo>
                    <a:pt x="31" y="5"/>
                    <a:pt x="31" y="5"/>
                    <a:pt x="30" y="5"/>
                  </a:cubicBezTo>
                  <a:cubicBezTo>
                    <a:pt x="30" y="5"/>
                    <a:pt x="30" y="5"/>
                    <a:pt x="30" y="5"/>
                  </a:cubicBezTo>
                  <a:cubicBezTo>
                    <a:pt x="29" y="5"/>
                    <a:pt x="29" y="5"/>
                    <a:pt x="29" y="4"/>
                  </a:cubicBezTo>
                  <a:cubicBezTo>
                    <a:pt x="30" y="4"/>
                    <a:pt x="30" y="4"/>
                    <a:pt x="29" y="3"/>
                  </a:cubicBezTo>
                  <a:cubicBezTo>
                    <a:pt x="29" y="2"/>
                    <a:pt x="29" y="3"/>
                    <a:pt x="29" y="3"/>
                  </a:cubicBezTo>
                  <a:cubicBezTo>
                    <a:pt x="29" y="3"/>
                    <a:pt x="28" y="3"/>
                    <a:pt x="28" y="4"/>
                  </a:cubicBezTo>
                  <a:cubicBezTo>
                    <a:pt x="28" y="4"/>
                    <a:pt x="28" y="4"/>
                    <a:pt x="28" y="4"/>
                  </a:cubicBezTo>
                  <a:cubicBezTo>
                    <a:pt x="28" y="4"/>
                    <a:pt x="26" y="3"/>
                    <a:pt x="24" y="3"/>
                  </a:cubicBezTo>
                  <a:cubicBezTo>
                    <a:pt x="24" y="3"/>
                    <a:pt x="24" y="2"/>
                    <a:pt x="23" y="2"/>
                  </a:cubicBezTo>
                  <a:cubicBezTo>
                    <a:pt x="22" y="2"/>
                    <a:pt x="21" y="2"/>
                    <a:pt x="21" y="2"/>
                  </a:cubicBezTo>
                  <a:cubicBezTo>
                    <a:pt x="20" y="1"/>
                    <a:pt x="20" y="1"/>
                    <a:pt x="20" y="1"/>
                  </a:cubicBezTo>
                  <a:cubicBezTo>
                    <a:pt x="20" y="1"/>
                    <a:pt x="19" y="1"/>
                    <a:pt x="19" y="1"/>
                  </a:cubicBezTo>
                  <a:cubicBezTo>
                    <a:pt x="19" y="1"/>
                    <a:pt x="19" y="0"/>
                    <a:pt x="19" y="0"/>
                  </a:cubicBezTo>
                  <a:cubicBezTo>
                    <a:pt x="19" y="1"/>
                    <a:pt x="19" y="1"/>
                    <a:pt x="19" y="1"/>
                  </a:cubicBezTo>
                  <a:cubicBezTo>
                    <a:pt x="19" y="1"/>
                    <a:pt x="18" y="1"/>
                    <a:pt x="18" y="0"/>
                  </a:cubicBezTo>
                  <a:cubicBezTo>
                    <a:pt x="10" y="0"/>
                    <a:pt x="10" y="0"/>
                    <a:pt x="10" y="0"/>
                  </a:cubicBezTo>
                  <a:cubicBezTo>
                    <a:pt x="10" y="0"/>
                    <a:pt x="6" y="0"/>
                    <a:pt x="0" y="0"/>
                  </a:cubicBezTo>
                  <a:cubicBezTo>
                    <a:pt x="5" y="0"/>
                    <a:pt x="9" y="0"/>
                    <a:pt x="10" y="0"/>
                  </a:cubicBezTo>
                  <a:cubicBezTo>
                    <a:pt x="10" y="0"/>
                    <a:pt x="10" y="1"/>
                    <a:pt x="10" y="1"/>
                  </a:cubicBezTo>
                  <a:cubicBezTo>
                    <a:pt x="10" y="1"/>
                    <a:pt x="10" y="1"/>
                    <a:pt x="9" y="2"/>
                  </a:cubicBezTo>
                  <a:cubicBezTo>
                    <a:pt x="9" y="2"/>
                    <a:pt x="9" y="2"/>
                    <a:pt x="9" y="2"/>
                  </a:cubicBezTo>
                  <a:cubicBezTo>
                    <a:pt x="9" y="2"/>
                    <a:pt x="9" y="2"/>
                    <a:pt x="10" y="2"/>
                  </a:cubicBezTo>
                  <a:cubicBezTo>
                    <a:pt x="10" y="2"/>
                    <a:pt x="10" y="2"/>
                    <a:pt x="10" y="2"/>
                  </a:cubicBezTo>
                  <a:cubicBezTo>
                    <a:pt x="10" y="2"/>
                    <a:pt x="10" y="2"/>
                    <a:pt x="10" y="2"/>
                  </a:cubicBezTo>
                  <a:cubicBezTo>
                    <a:pt x="10" y="2"/>
                    <a:pt x="10" y="2"/>
                    <a:pt x="10" y="3"/>
                  </a:cubicBezTo>
                  <a:cubicBezTo>
                    <a:pt x="10" y="3"/>
                    <a:pt x="10" y="3"/>
                    <a:pt x="10" y="3"/>
                  </a:cubicBezTo>
                  <a:cubicBezTo>
                    <a:pt x="10" y="3"/>
                    <a:pt x="10" y="3"/>
                    <a:pt x="10" y="3"/>
                  </a:cubicBezTo>
                  <a:cubicBezTo>
                    <a:pt x="10" y="3"/>
                    <a:pt x="10" y="4"/>
                    <a:pt x="10" y="4"/>
                  </a:cubicBezTo>
                  <a:cubicBezTo>
                    <a:pt x="10" y="4"/>
                    <a:pt x="10" y="4"/>
                    <a:pt x="10" y="4"/>
                  </a:cubicBezTo>
                  <a:cubicBezTo>
                    <a:pt x="10" y="5"/>
                    <a:pt x="10" y="5"/>
                    <a:pt x="10" y="5"/>
                  </a:cubicBezTo>
                  <a:cubicBezTo>
                    <a:pt x="10" y="5"/>
                    <a:pt x="10" y="5"/>
                    <a:pt x="10" y="5"/>
                  </a:cubicBezTo>
                  <a:cubicBezTo>
                    <a:pt x="10" y="5"/>
                    <a:pt x="10" y="5"/>
                    <a:pt x="10" y="5"/>
                  </a:cubicBezTo>
                  <a:cubicBezTo>
                    <a:pt x="10" y="5"/>
                    <a:pt x="10" y="6"/>
                    <a:pt x="10" y="6"/>
                  </a:cubicBezTo>
                  <a:cubicBezTo>
                    <a:pt x="10" y="6"/>
                    <a:pt x="10" y="6"/>
                    <a:pt x="11" y="6"/>
                  </a:cubicBezTo>
                  <a:cubicBezTo>
                    <a:pt x="11" y="6"/>
                    <a:pt x="11" y="6"/>
                    <a:pt x="11" y="6"/>
                  </a:cubicBezTo>
                  <a:cubicBezTo>
                    <a:pt x="11" y="6"/>
                    <a:pt x="11" y="7"/>
                    <a:pt x="11" y="7"/>
                  </a:cubicBezTo>
                  <a:cubicBezTo>
                    <a:pt x="11" y="7"/>
                    <a:pt x="11" y="7"/>
                    <a:pt x="11" y="7"/>
                  </a:cubicBezTo>
                  <a:cubicBezTo>
                    <a:pt x="11" y="7"/>
                    <a:pt x="11" y="8"/>
                    <a:pt x="11" y="8"/>
                  </a:cubicBezTo>
                  <a:cubicBezTo>
                    <a:pt x="11" y="9"/>
                    <a:pt x="12" y="11"/>
                    <a:pt x="12" y="12"/>
                  </a:cubicBezTo>
                  <a:cubicBezTo>
                    <a:pt x="12" y="12"/>
                    <a:pt x="12" y="12"/>
                    <a:pt x="12" y="13"/>
                  </a:cubicBezTo>
                  <a:cubicBezTo>
                    <a:pt x="12" y="13"/>
                    <a:pt x="12" y="13"/>
                    <a:pt x="12" y="14"/>
                  </a:cubicBezTo>
                  <a:cubicBezTo>
                    <a:pt x="12" y="14"/>
                    <a:pt x="12" y="14"/>
                    <a:pt x="12" y="14"/>
                  </a:cubicBezTo>
                  <a:cubicBezTo>
                    <a:pt x="12" y="15"/>
                    <a:pt x="12" y="15"/>
                    <a:pt x="12" y="16"/>
                  </a:cubicBezTo>
                  <a:cubicBezTo>
                    <a:pt x="12" y="16"/>
                    <a:pt x="12" y="17"/>
                    <a:pt x="12" y="18"/>
                  </a:cubicBezTo>
                  <a:cubicBezTo>
                    <a:pt x="12" y="18"/>
                    <a:pt x="12" y="19"/>
                    <a:pt x="12" y="19"/>
                  </a:cubicBezTo>
                  <a:cubicBezTo>
                    <a:pt x="12" y="20"/>
                    <a:pt x="12" y="21"/>
                    <a:pt x="12" y="22"/>
                  </a:cubicBezTo>
                  <a:cubicBezTo>
                    <a:pt x="12" y="23"/>
                    <a:pt x="12" y="23"/>
                    <a:pt x="12" y="23"/>
                  </a:cubicBezTo>
                  <a:cubicBezTo>
                    <a:pt x="12" y="35"/>
                    <a:pt x="12" y="35"/>
                    <a:pt x="12" y="35"/>
                  </a:cubicBezTo>
                  <a:cubicBezTo>
                    <a:pt x="36" y="35"/>
                    <a:pt x="36" y="35"/>
                    <a:pt x="36" y="35"/>
                  </a:cubicBezTo>
                  <a:cubicBezTo>
                    <a:pt x="36" y="35"/>
                    <a:pt x="36" y="35"/>
                    <a:pt x="36" y="34"/>
                  </a:cubicBezTo>
                  <a:cubicBezTo>
                    <a:pt x="36" y="34"/>
                    <a:pt x="36" y="34"/>
                    <a:pt x="36" y="34"/>
                  </a:cubicBezTo>
                  <a:cubicBezTo>
                    <a:pt x="36" y="33"/>
                    <a:pt x="36" y="33"/>
                    <a:pt x="36" y="33"/>
                  </a:cubicBezTo>
                  <a:cubicBezTo>
                    <a:pt x="35" y="33"/>
                    <a:pt x="35" y="32"/>
                    <a:pt x="35" y="32"/>
                  </a:cubicBezTo>
                  <a:cubicBezTo>
                    <a:pt x="35" y="32"/>
                    <a:pt x="35" y="32"/>
                    <a:pt x="34" y="31"/>
                  </a:cubicBezTo>
                  <a:cubicBezTo>
                    <a:pt x="33" y="31"/>
                    <a:pt x="33" y="31"/>
                    <a:pt x="33" y="30"/>
                  </a:cubicBezTo>
                  <a:cubicBezTo>
                    <a:pt x="33" y="30"/>
                    <a:pt x="32" y="29"/>
                    <a:pt x="31" y="29"/>
                  </a:cubicBezTo>
                  <a:cubicBezTo>
                    <a:pt x="30" y="29"/>
                    <a:pt x="30" y="29"/>
                    <a:pt x="30" y="28"/>
                  </a:cubicBezTo>
                  <a:cubicBezTo>
                    <a:pt x="30" y="28"/>
                    <a:pt x="30" y="27"/>
                    <a:pt x="30" y="27"/>
                  </a:cubicBezTo>
                  <a:cubicBezTo>
                    <a:pt x="29" y="27"/>
                    <a:pt x="29" y="27"/>
                    <a:pt x="29" y="26"/>
                  </a:cubicBezTo>
                  <a:cubicBezTo>
                    <a:pt x="29" y="26"/>
                    <a:pt x="29" y="25"/>
                    <a:pt x="29" y="24"/>
                  </a:cubicBezTo>
                  <a:cubicBezTo>
                    <a:pt x="30" y="24"/>
                    <a:pt x="30" y="23"/>
                    <a:pt x="29" y="23"/>
                  </a:cubicBezTo>
                  <a:cubicBezTo>
                    <a:pt x="29" y="23"/>
                    <a:pt x="29" y="21"/>
                    <a:pt x="29" y="20"/>
                  </a:cubicBezTo>
                  <a:cubicBezTo>
                    <a:pt x="29" y="20"/>
                    <a:pt x="30" y="21"/>
                    <a:pt x="31" y="20"/>
                  </a:cubicBezTo>
                  <a:cubicBezTo>
                    <a:pt x="31" y="19"/>
                    <a:pt x="31" y="19"/>
                    <a:pt x="31" y="19"/>
                  </a:cubicBezTo>
                  <a:cubicBezTo>
                    <a:pt x="32" y="15"/>
                    <a:pt x="32" y="15"/>
                    <a:pt x="32" y="15"/>
                  </a:cubicBezTo>
                  <a:cubicBezTo>
                    <a:pt x="32" y="15"/>
                    <a:pt x="32" y="15"/>
                    <a:pt x="32" y="15"/>
                  </a:cubicBezTo>
                  <a:cubicBezTo>
                    <a:pt x="32" y="15"/>
                    <a:pt x="32" y="15"/>
                    <a:pt x="32" y="15"/>
                  </a:cubicBezTo>
                  <a:cubicBezTo>
                    <a:pt x="32" y="14"/>
                    <a:pt x="32" y="13"/>
                    <a:pt x="33" y="13"/>
                  </a:cubicBezTo>
                  <a:cubicBezTo>
                    <a:pt x="34" y="12"/>
                    <a:pt x="35" y="12"/>
                    <a:pt x="35" y="11"/>
                  </a:cubicBezTo>
                  <a:cubicBezTo>
                    <a:pt x="35" y="10"/>
                    <a:pt x="36" y="9"/>
                    <a:pt x="37" y="9"/>
                  </a:cubicBezTo>
                  <a:cubicBezTo>
                    <a:pt x="38" y="8"/>
                    <a:pt x="39" y="7"/>
                    <a:pt x="40" y="7"/>
                  </a:cubicBezTo>
                  <a:cubicBezTo>
                    <a:pt x="42" y="6"/>
                    <a:pt x="42" y="6"/>
                    <a:pt x="42" y="6"/>
                  </a:cubicBezTo>
                  <a:cubicBezTo>
                    <a:pt x="42" y="6"/>
                    <a:pt x="42" y="5"/>
                    <a:pt x="40" y="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8" name="Freeform 450">
              <a:extLst>
                <a:ext uri="{FF2B5EF4-FFF2-40B4-BE49-F238E27FC236}">
                  <a16:creationId xmlns:a16="http://schemas.microsoft.com/office/drawing/2014/main" id="{0CC26517-C60D-4D21-9B16-FABEF871852C}"/>
                </a:ext>
              </a:extLst>
            </p:cNvPr>
            <p:cNvSpPr>
              <a:spLocks/>
            </p:cNvSpPr>
            <p:nvPr/>
          </p:nvSpPr>
          <p:spPr bwMode="auto">
            <a:xfrm>
              <a:off x="-2114552" y="661988"/>
              <a:ext cx="193675" cy="130175"/>
            </a:xfrm>
            <a:custGeom>
              <a:avLst/>
              <a:gdLst>
                <a:gd name="T0" fmla="*/ 0 w 53"/>
                <a:gd name="T1" fmla="*/ 0 h 36"/>
                <a:gd name="T2" fmla="*/ 4 w 53"/>
                <a:gd name="T3" fmla="*/ 1 h 36"/>
                <a:gd name="T4" fmla="*/ 3 w 53"/>
                <a:gd name="T5" fmla="*/ 4 h 36"/>
                <a:gd name="T6" fmla="*/ 3 w 53"/>
                <a:gd name="T7" fmla="*/ 4 h 36"/>
                <a:gd name="T8" fmla="*/ 2 w 53"/>
                <a:gd name="T9" fmla="*/ 6 h 36"/>
                <a:gd name="T10" fmla="*/ 2 w 53"/>
                <a:gd name="T11" fmla="*/ 7 h 36"/>
                <a:gd name="T12" fmla="*/ 4 w 53"/>
                <a:gd name="T13" fmla="*/ 9 h 36"/>
                <a:gd name="T14" fmla="*/ 4 w 53"/>
                <a:gd name="T15" fmla="*/ 10 h 36"/>
                <a:gd name="T16" fmla="*/ 5 w 53"/>
                <a:gd name="T17" fmla="*/ 12 h 36"/>
                <a:gd name="T18" fmla="*/ 5 w 53"/>
                <a:gd name="T19" fmla="*/ 12 h 36"/>
                <a:gd name="T20" fmla="*/ 5 w 53"/>
                <a:gd name="T21" fmla="*/ 14 h 36"/>
                <a:gd name="T22" fmla="*/ 6 w 53"/>
                <a:gd name="T23" fmla="*/ 15 h 36"/>
                <a:gd name="T24" fmla="*/ 6 w 53"/>
                <a:gd name="T25" fmla="*/ 16 h 36"/>
                <a:gd name="T26" fmla="*/ 7 w 53"/>
                <a:gd name="T27" fmla="*/ 19 h 36"/>
                <a:gd name="T28" fmla="*/ 5 w 53"/>
                <a:gd name="T29" fmla="*/ 21 h 36"/>
                <a:gd name="T30" fmla="*/ 5 w 53"/>
                <a:gd name="T31" fmla="*/ 22 h 36"/>
                <a:gd name="T32" fmla="*/ 5 w 53"/>
                <a:gd name="T33" fmla="*/ 23 h 36"/>
                <a:gd name="T34" fmla="*/ 6 w 53"/>
                <a:gd name="T35" fmla="*/ 23 h 36"/>
                <a:gd name="T36" fmla="*/ 7 w 53"/>
                <a:gd name="T37" fmla="*/ 23 h 36"/>
                <a:gd name="T38" fmla="*/ 7 w 53"/>
                <a:gd name="T39" fmla="*/ 24 h 36"/>
                <a:gd name="T40" fmla="*/ 7 w 53"/>
                <a:gd name="T41" fmla="*/ 28 h 36"/>
                <a:gd name="T42" fmla="*/ 8 w 53"/>
                <a:gd name="T43" fmla="*/ 28 h 36"/>
                <a:gd name="T44" fmla="*/ 9 w 53"/>
                <a:gd name="T45" fmla="*/ 30 h 36"/>
                <a:gd name="T46" fmla="*/ 9 w 53"/>
                <a:gd name="T47" fmla="*/ 30 h 36"/>
                <a:gd name="T48" fmla="*/ 9 w 53"/>
                <a:gd name="T49" fmla="*/ 31 h 36"/>
                <a:gd name="T50" fmla="*/ 10 w 53"/>
                <a:gd name="T51" fmla="*/ 32 h 36"/>
                <a:gd name="T52" fmla="*/ 13 w 53"/>
                <a:gd name="T53" fmla="*/ 32 h 36"/>
                <a:gd name="T54" fmla="*/ 14 w 53"/>
                <a:gd name="T55" fmla="*/ 33 h 36"/>
                <a:gd name="T56" fmla="*/ 15 w 53"/>
                <a:gd name="T57" fmla="*/ 33 h 36"/>
                <a:gd name="T58" fmla="*/ 17 w 53"/>
                <a:gd name="T59" fmla="*/ 33 h 36"/>
                <a:gd name="T60" fmla="*/ 17 w 53"/>
                <a:gd name="T61" fmla="*/ 34 h 36"/>
                <a:gd name="T62" fmla="*/ 17 w 53"/>
                <a:gd name="T63" fmla="*/ 34 h 36"/>
                <a:gd name="T64" fmla="*/ 17 w 53"/>
                <a:gd name="T65" fmla="*/ 34 h 36"/>
                <a:gd name="T66" fmla="*/ 17 w 53"/>
                <a:gd name="T67" fmla="*/ 34 h 36"/>
                <a:gd name="T68" fmla="*/ 17 w 53"/>
                <a:gd name="T69" fmla="*/ 34 h 36"/>
                <a:gd name="T70" fmla="*/ 19 w 53"/>
                <a:gd name="T71" fmla="*/ 31 h 36"/>
                <a:gd name="T72" fmla="*/ 50 w 53"/>
                <a:gd name="T73" fmla="*/ 35 h 36"/>
                <a:gd name="T74" fmla="*/ 50 w 53"/>
                <a:gd name="T75" fmla="*/ 35 h 36"/>
                <a:gd name="T76" fmla="*/ 51 w 53"/>
                <a:gd name="T77" fmla="*/ 29 h 36"/>
                <a:gd name="T78" fmla="*/ 51 w 53"/>
                <a:gd name="T79" fmla="*/ 29 h 36"/>
                <a:gd name="T80" fmla="*/ 51 w 53"/>
                <a:gd name="T81" fmla="*/ 29 h 36"/>
                <a:gd name="T82" fmla="*/ 4 w 53"/>
                <a:gd name="T83"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36">
                  <a:moveTo>
                    <a:pt x="4" y="1"/>
                  </a:moveTo>
                  <a:cubicBezTo>
                    <a:pt x="0" y="0"/>
                    <a:pt x="0" y="0"/>
                    <a:pt x="0" y="0"/>
                  </a:cubicBezTo>
                  <a:cubicBezTo>
                    <a:pt x="1" y="1"/>
                    <a:pt x="1" y="1"/>
                    <a:pt x="1" y="1"/>
                  </a:cubicBezTo>
                  <a:cubicBezTo>
                    <a:pt x="4" y="1"/>
                    <a:pt x="4" y="1"/>
                    <a:pt x="4" y="1"/>
                  </a:cubicBezTo>
                  <a:cubicBezTo>
                    <a:pt x="4" y="1"/>
                    <a:pt x="3" y="3"/>
                    <a:pt x="3" y="4"/>
                  </a:cubicBezTo>
                  <a:cubicBezTo>
                    <a:pt x="3" y="4"/>
                    <a:pt x="3" y="4"/>
                    <a:pt x="3" y="4"/>
                  </a:cubicBezTo>
                  <a:cubicBezTo>
                    <a:pt x="3" y="3"/>
                    <a:pt x="4" y="2"/>
                    <a:pt x="4" y="2"/>
                  </a:cubicBezTo>
                  <a:cubicBezTo>
                    <a:pt x="4" y="2"/>
                    <a:pt x="3" y="3"/>
                    <a:pt x="3" y="4"/>
                  </a:cubicBezTo>
                  <a:cubicBezTo>
                    <a:pt x="3" y="4"/>
                    <a:pt x="3" y="4"/>
                    <a:pt x="3" y="5"/>
                  </a:cubicBezTo>
                  <a:cubicBezTo>
                    <a:pt x="3" y="5"/>
                    <a:pt x="2" y="6"/>
                    <a:pt x="2" y="6"/>
                  </a:cubicBezTo>
                  <a:cubicBezTo>
                    <a:pt x="2" y="6"/>
                    <a:pt x="2" y="6"/>
                    <a:pt x="2" y="6"/>
                  </a:cubicBezTo>
                  <a:cubicBezTo>
                    <a:pt x="2" y="7"/>
                    <a:pt x="2" y="7"/>
                    <a:pt x="2" y="7"/>
                  </a:cubicBezTo>
                  <a:cubicBezTo>
                    <a:pt x="3" y="8"/>
                    <a:pt x="3" y="8"/>
                    <a:pt x="3" y="9"/>
                  </a:cubicBezTo>
                  <a:cubicBezTo>
                    <a:pt x="3" y="9"/>
                    <a:pt x="4" y="9"/>
                    <a:pt x="4" y="9"/>
                  </a:cubicBezTo>
                  <a:cubicBezTo>
                    <a:pt x="4" y="10"/>
                    <a:pt x="4" y="10"/>
                    <a:pt x="4" y="10"/>
                  </a:cubicBezTo>
                  <a:cubicBezTo>
                    <a:pt x="4" y="10"/>
                    <a:pt x="4" y="10"/>
                    <a:pt x="4" y="10"/>
                  </a:cubicBezTo>
                  <a:cubicBezTo>
                    <a:pt x="4" y="10"/>
                    <a:pt x="4" y="11"/>
                    <a:pt x="4" y="11"/>
                  </a:cubicBezTo>
                  <a:cubicBezTo>
                    <a:pt x="5" y="11"/>
                    <a:pt x="5" y="11"/>
                    <a:pt x="5" y="12"/>
                  </a:cubicBezTo>
                  <a:cubicBezTo>
                    <a:pt x="5" y="12"/>
                    <a:pt x="5" y="12"/>
                    <a:pt x="5" y="12"/>
                  </a:cubicBezTo>
                  <a:cubicBezTo>
                    <a:pt x="5" y="12"/>
                    <a:pt x="5" y="12"/>
                    <a:pt x="5" y="12"/>
                  </a:cubicBezTo>
                  <a:cubicBezTo>
                    <a:pt x="5" y="12"/>
                    <a:pt x="6" y="12"/>
                    <a:pt x="5" y="13"/>
                  </a:cubicBezTo>
                  <a:cubicBezTo>
                    <a:pt x="5" y="13"/>
                    <a:pt x="5" y="14"/>
                    <a:pt x="5" y="14"/>
                  </a:cubicBezTo>
                  <a:cubicBezTo>
                    <a:pt x="5" y="14"/>
                    <a:pt x="5" y="14"/>
                    <a:pt x="5" y="14"/>
                  </a:cubicBezTo>
                  <a:cubicBezTo>
                    <a:pt x="6" y="15"/>
                    <a:pt x="6" y="15"/>
                    <a:pt x="6" y="15"/>
                  </a:cubicBezTo>
                  <a:cubicBezTo>
                    <a:pt x="6" y="15"/>
                    <a:pt x="6" y="16"/>
                    <a:pt x="6" y="16"/>
                  </a:cubicBezTo>
                  <a:cubicBezTo>
                    <a:pt x="6" y="16"/>
                    <a:pt x="6" y="16"/>
                    <a:pt x="6" y="16"/>
                  </a:cubicBezTo>
                  <a:cubicBezTo>
                    <a:pt x="6" y="16"/>
                    <a:pt x="6" y="17"/>
                    <a:pt x="6" y="17"/>
                  </a:cubicBezTo>
                  <a:cubicBezTo>
                    <a:pt x="7" y="18"/>
                    <a:pt x="7" y="18"/>
                    <a:pt x="7" y="19"/>
                  </a:cubicBezTo>
                  <a:cubicBezTo>
                    <a:pt x="7" y="19"/>
                    <a:pt x="7" y="19"/>
                    <a:pt x="6" y="20"/>
                  </a:cubicBezTo>
                  <a:cubicBezTo>
                    <a:pt x="6" y="20"/>
                    <a:pt x="6" y="20"/>
                    <a:pt x="5" y="21"/>
                  </a:cubicBezTo>
                  <a:cubicBezTo>
                    <a:pt x="5" y="21"/>
                    <a:pt x="5" y="22"/>
                    <a:pt x="5" y="22"/>
                  </a:cubicBezTo>
                  <a:cubicBezTo>
                    <a:pt x="5" y="22"/>
                    <a:pt x="5" y="22"/>
                    <a:pt x="5" y="22"/>
                  </a:cubicBezTo>
                  <a:cubicBezTo>
                    <a:pt x="5" y="22"/>
                    <a:pt x="5" y="22"/>
                    <a:pt x="5" y="23"/>
                  </a:cubicBezTo>
                  <a:cubicBezTo>
                    <a:pt x="5" y="23"/>
                    <a:pt x="5" y="23"/>
                    <a:pt x="5" y="23"/>
                  </a:cubicBezTo>
                  <a:cubicBezTo>
                    <a:pt x="5" y="23"/>
                    <a:pt x="5" y="23"/>
                    <a:pt x="5" y="23"/>
                  </a:cubicBezTo>
                  <a:cubicBezTo>
                    <a:pt x="5" y="24"/>
                    <a:pt x="6" y="24"/>
                    <a:pt x="6" y="23"/>
                  </a:cubicBezTo>
                  <a:cubicBezTo>
                    <a:pt x="6" y="23"/>
                    <a:pt x="6" y="23"/>
                    <a:pt x="6" y="23"/>
                  </a:cubicBezTo>
                  <a:cubicBezTo>
                    <a:pt x="7" y="23"/>
                    <a:pt x="7" y="23"/>
                    <a:pt x="7" y="23"/>
                  </a:cubicBezTo>
                  <a:cubicBezTo>
                    <a:pt x="7" y="23"/>
                    <a:pt x="7" y="23"/>
                    <a:pt x="7" y="23"/>
                  </a:cubicBezTo>
                  <a:cubicBezTo>
                    <a:pt x="7" y="24"/>
                    <a:pt x="7" y="24"/>
                    <a:pt x="7" y="24"/>
                  </a:cubicBezTo>
                  <a:cubicBezTo>
                    <a:pt x="7" y="25"/>
                    <a:pt x="7" y="25"/>
                    <a:pt x="7" y="25"/>
                  </a:cubicBezTo>
                  <a:cubicBezTo>
                    <a:pt x="7" y="25"/>
                    <a:pt x="7" y="27"/>
                    <a:pt x="7" y="28"/>
                  </a:cubicBezTo>
                  <a:cubicBezTo>
                    <a:pt x="7" y="28"/>
                    <a:pt x="7" y="28"/>
                    <a:pt x="8" y="28"/>
                  </a:cubicBezTo>
                  <a:cubicBezTo>
                    <a:pt x="8" y="28"/>
                    <a:pt x="8" y="28"/>
                    <a:pt x="8" y="28"/>
                  </a:cubicBezTo>
                  <a:cubicBezTo>
                    <a:pt x="8" y="29"/>
                    <a:pt x="8" y="29"/>
                    <a:pt x="8" y="29"/>
                  </a:cubicBezTo>
                  <a:cubicBezTo>
                    <a:pt x="8" y="29"/>
                    <a:pt x="9" y="29"/>
                    <a:pt x="9" y="30"/>
                  </a:cubicBezTo>
                  <a:cubicBezTo>
                    <a:pt x="9" y="30"/>
                    <a:pt x="9" y="30"/>
                    <a:pt x="9" y="30"/>
                  </a:cubicBezTo>
                  <a:cubicBezTo>
                    <a:pt x="9" y="30"/>
                    <a:pt x="9" y="30"/>
                    <a:pt x="9" y="30"/>
                  </a:cubicBezTo>
                  <a:cubicBezTo>
                    <a:pt x="9" y="30"/>
                    <a:pt x="9" y="30"/>
                    <a:pt x="9" y="30"/>
                  </a:cubicBezTo>
                  <a:cubicBezTo>
                    <a:pt x="9" y="30"/>
                    <a:pt x="9" y="31"/>
                    <a:pt x="9" y="31"/>
                  </a:cubicBezTo>
                  <a:cubicBezTo>
                    <a:pt x="9" y="31"/>
                    <a:pt x="9" y="31"/>
                    <a:pt x="9" y="31"/>
                  </a:cubicBezTo>
                  <a:cubicBezTo>
                    <a:pt x="9" y="31"/>
                    <a:pt x="9" y="32"/>
                    <a:pt x="10" y="32"/>
                  </a:cubicBezTo>
                  <a:cubicBezTo>
                    <a:pt x="10" y="32"/>
                    <a:pt x="11" y="33"/>
                    <a:pt x="12" y="33"/>
                  </a:cubicBezTo>
                  <a:cubicBezTo>
                    <a:pt x="13" y="33"/>
                    <a:pt x="13" y="32"/>
                    <a:pt x="13" y="32"/>
                  </a:cubicBezTo>
                  <a:cubicBezTo>
                    <a:pt x="13" y="32"/>
                    <a:pt x="14" y="32"/>
                    <a:pt x="14" y="33"/>
                  </a:cubicBezTo>
                  <a:cubicBezTo>
                    <a:pt x="14" y="33"/>
                    <a:pt x="14" y="33"/>
                    <a:pt x="14" y="33"/>
                  </a:cubicBezTo>
                  <a:cubicBezTo>
                    <a:pt x="14" y="33"/>
                    <a:pt x="14" y="33"/>
                    <a:pt x="14" y="33"/>
                  </a:cubicBezTo>
                  <a:cubicBezTo>
                    <a:pt x="15" y="33"/>
                    <a:pt x="15" y="33"/>
                    <a:pt x="15" y="33"/>
                  </a:cubicBezTo>
                  <a:cubicBezTo>
                    <a:pt x="15" y="33"/>
                    <a:pt x="16" y="33"/>
                    <a:pt x="16" y="33"/>
                  </a:cubicBezTo>
                  <a:cubicBezTo>
                    <a:pt x="16" y="33"/>
                    <a:pt x="17" y="33"/>
                    <a:pt x="17" y="33"/>
                  </a:cubicBezTo>
                  <a:cubicBezTo>
                    <a:pt x="17" y="33"/>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9" y="34"/>
                    <a:pt x="19" y="34"/>
                    <a:pt x="19" y="34"/>
                  </a:cubicBezTo>
                  <a:cubicBezTo>
                    <a:pt x="19" y="31"/>
                    <a:pt x="19" y="31"/>
                    <a:pt x="19" y="31"/>
                  </a:cubicBezTo>
                  <a:cubicBezTo>
                    <a:pt x="50" y="35"/>
                    <a:pt x="50" y="35"/>
                    <a:pt x="50" y="35"/>
                  </a:cubicBezTo>
                  <a:cubicBezTo>
                    <a:pt x="50" y="35"/>
                    <a:pt x="50" y="36"/>
                    <a:pt x="50" y="35"/>
                  </a:cubicBezTo>
                  <a:cubicBezTo>
                    <a:pt x="50" y="35"/>
                    <a:pt x="50" y="35"/>
                    <a:pt x="50" y="35"/>
                  </a:cubicBezTo>
                  <a:cubicBezTo>
                    <a:pt x="50" y="35"/>
                    <a:pt x="50" y="35"/>
                    <a:pt x="50" y="35"/>
                  </a:cubicBezTo>
                  <a:cubicBezTo>
                    <a:pt x="50" y="35"/>
                    <a:pt x="50" y="35"/>
                    <a:pt x="50" y="35"/>
                  </a:cubicBezTo>
                  <a:cubicBezTo>
                    <a:pt x="50" y="35"/>
                    <a:pt x="50" y="32"/>
                    <a:pt x="51" y="29"/>
                  </a:cubicBezTo>
                  <a:cubicBezTo>
                    <a:pt x="51" y="29"/>
                    <a:pt x="51" y="29"/>
                    <a:pt x="51" y="29"/>
                  </a:cubicBezTo>
                  <a:cubicBezTo>
                    <a:pt x="51" y="29"/>
                    <a:pt x="51" y="29"/>
                    <a:pt x="51" y="29"/>
                  </a:cubicBezTo>
                  <a:cubicBezTo>
                    <a:pt x="52" y="22"/>
                    <a:pt x="53" y="10"/>
                    <a:pt x="53" y="10"/>
                  </a:cubicBezTo>
                  <a:cubicBezTo>
                    <a:pt x="53" y="10"/>
                    <a:pt x="52" y="22"/>
                    <a:pt x="51" y="29"/>
                  </a:cubicBezTo>
                  <a:cubicBezTo>
                    <a:pt x="53" y="10"/>
                    <a:pt x="53" y="10"/>
                    <a:pt x="53" y="10"/>
                  </a:cubicBezTo>
                  <a:cubicBezTo>
                    <a:pt x="53" y="10"/>
                    <a:pt x="20" y="6"/>
                    <a:pt x="4"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9" name="Freeform 451">
              <a:extLst>
                <a:ext uri="{FF2B5EF4-FFF2-40B4-BE49-F238E27FC236}">
                  <a16:creationId xmlns:a16="http://schemas.microsoft.com/office/drawing/2014/main" id="{9B9FD988-2BF7-4EB9-AF88-F88A458AD97B}"/>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0" name="Freeform 452">
              <a:extLst>
                <a:ext uri="{FF2B5EF4-FFF2-40B4-BE49-F238E27FC236}">
                  <a16:creationId xmlns:a16="http://schemas.microsoft.com/office/drawing/2014/main" id="{563356B0-75FF-47BE-9B3F-164E56E0E033}"/>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881" name="Freeform 453">
              <a:extLst>
                <a:ext uri="{FF2B5EF4-FFF2-40B4-BE49-F238E27FC236}">
                  <a16:creationId xmlns:a16="http://schemas.microsoft.com/office/drawing/2014/main" id="{EBE738FE-7397-4177-81D7-1F28953DBCBA}"/>
                </a:ext>
              </a:extLst>
            </p:cNvPr>
            <p:cNvSpPr>
              <a:spLocks/>
            </p:cNvSpPr>
            <p:nvPr/>
          </p:nvSpPr>
          <p:spPr bwMode="auto">
            <a:xfrm>
              <a:off x="-2157414" y="661988"/>
              <a:ext cx="112713" cy="177800"/>
            </a:xfrm>
            <a:custGeom>
              <a:avLst/>
              <a:gdLst>
                <a:gd name="T0" fmla="*/ 29 w 31"/>
                <a:gd name="T1" fmla="*/ 34 h 49"/>
                <a:gd name="T2" fmla="*/ 29 w 31"/>
                <a:gd name="T3" fmla="*/ 34 h 49"/>
                <a:gd name="T4" fmla="*/ 29 w 31"/>
                <a:gd name="T5" fmla="*/ 34 h 49"/>
                <a:gd name="T6" fmla="*/ 29 w 31"/>
                <a:gd name="T7" fmla="*/ 34 h 49"/>
                <a:gd name="T8" fmla="*/ 28 w 31"/>
                <a:gd name="T9" fmla="*/ 33 h 49"/>
                <a:gd name="T10" fmla="*/ 27 w 31"/>
                <a:gd name="T11" fmla="*/ 33 h 49"/>
                <a:gd name="T12" fmla="*/ 26 w 31"/>
                <a:gd name="T13" fmla="*/ 32 h 49"/>
                <a:gd name="T14" fmla="*/ 25 w 31"/>
                <a:gd name="T15" fmla="*/ 32 h 49"/>
                <a:gd name="T16" fmla="*/ 24 w 31"/>
                <a:gd name="T17" fmla="*/ 33 h 49"/>
                <a:gd name="T18" fmla="*/ 22 w 31"/>
                <a:gd name="T19" fmla="*/ 32 h 49"/>
                <a:gd name="T20" fmla="*/ 21 w 31"/>
                <a:gd name="T21" fmla="*/ 31 h 49"/>
                <a:gd name="T22" fmla="*/ 21 w 31"/>
                <a:gd name="T23" fmla="*/ 30 h 49"/>
                <a:gd name="T24" fmla="*/ 21 w 31"/>
                <a:gd name="T25" fmla="*/ 30 h 49"/>
                <a:gd name="T26" fmla="*/ 20 w 31"/>
                <a:gd name="T27" fmla="*/ 29 h 49"/>
                <a:gd name="T28" fmla="*/ 20 w 31"/>
                <a:gd name="T29" fmla="*/ 28 h 49"/>
                <a:gd name="T30" fmla="*/ 19 w 31"/>
                <a:gd name="T31" fmla="*/ 25 h 49"/>
                <a:gd name="T32" fmla="*/ 19 w 31"/>
                <a:gd name="T33" fmla="*/ 23 h 49"/>
                <a:gd name="T34" fmla="*/ 18 w 31"/>
                <a:gd name="T35" fmla="*/ 23 h 49"/>
                <a:gd name="T36" fmla="*/ 17 w 31"/>
                <a:gd name="T37" fmla="*/ 24 h 49"/>
                <a:gd name="T38" fmla="*/ 17 w 31"/>
                <a:gd name="T39" fmla="*/ 22 h 49"/>
                <a:gd name="T40" fmla="*/ 19 w 31"/>
                <a:gd name="T41" fmla="*/ 19 h 49"/>
                <a:gd name="T42" fmla="*/ 18 w 31"/>
                <a:gd name="T43" fmla="*/ 17 h 49"/>
                <a:gd name="T44" fmla="*/ 18 w 31"/>
                <a:gd name="T45" fmla="*/ 16 h 49"/>
                <a:gd name="T46" fmla="*/ 18 w 31"/>
                <a:gd name="T47" fmla="*/ 14 h 49"/>
                <a:gd name="T48" fmla="*/ 17 w 31"/>
                <a:gd name="T49" fmla="*/ 12 h 49"/>
                <a:gd name="T50" fmla="*/ 17 w 31"/>
                <a:gd name="T51" fmla="*/ 12 h 49"/>
                <a:gd name="T52" fmla="*/ 16 w 31"/>
                <a:gd name="T53" fmla="*/ 10 h 49"/>
                <a:gd name="T54" fmla="*/ 16 w 31"/>
                <a:gd name="T55" fmla="*/ 9 h 49"/>
                <a:gd name="T56" fmla="*/ 14 w 31"/>
                <a:gd name="T57" fmla="*/ 7 h 49"/>
                <a:gd name="T58" fmla="*/ 14 w 31"/>
                <a:gd name="T59" fmla="*/ 6 h 49"/>
                <a:gd name="T60" fmla="*/ 14 w 31"/>
                <a:gd name="T61" fmla="*/ 6 h 49"/>
                <a:gd name="T62" fmla="*/ 15 w 31"/>
                <a:gd name="T63" fmla="*/ 5 h 49"/>
                <a:gd name="T64" fmla="*/ 15 w 31"/>
                <a:gd name="T65" fmla="*/ 4 h 49"/>
                <a:gd name="T66" fmla="*/ 13 w 31"/>
                <a:gd name="T67" fmla="*/ 1 h 49"/>
                <a:gd name="T68" fmla="*/ 6 w 31"/>
                <a:gd name="T69" fmla="*/ 19 h 49"/>
                <a:gd name="T70" fmla="*/ 6 w 31"/>
                <a:gd name="T71" fmla="*/ 20 h 49"/>
                <a:gd name="T72" fmla="*/ 7 w 31"/>
                <a:gd name="T73" fmla="*/ 21 h 49"/>
                <a:gd name="T74" fmla="*/ 8 w 31"/>
                <a:gd name="T75" fmla="*/ 23 h 49"/>
                <a:gd name="T76" fmla="*/ 7 w 31"/>
                <a:gd name="T77" fmla="*/ 23 h 49"/>
                <a:gd name="T78" fmla="*/ 7 w 31"/>
                <a:gd name="T79" fmla="*/ 24 h 49"/>
                <a:gd name="T80" fmla="*/ 6 w 31"/>
                <a:gd name="T81" fmla="*/ 24 h 49"/>
                <a:gd name="T82" fmla="*/ 5 w 31"/>
                <a:gd name="T83" fmla="*/ 25 h 49"/>
                <a:gd name="T84" fmla="*/ 5 w 31"/>
                <a:gd name="T85" fmla="*/ 27 h 49"/>
                <a:gd name="T86" fmla="*/ 4 w 31"/>
                <a:gd name="T87" fmla="*/ 29 h 49"/>
                <a:gd name="T88" fmla="*/ 3 w 31"/>
                <a:gd name="T89" fmla="*/ 30 h 49"/>
                <a:gd name="T90" fmla="*/ 3 w 31"/>
                <a:gd name="T91" fmla="*/ 32 h 49"/>
                <a:gd name="T92" fmla="*/ 13 w 31"/>
                <a:gd name="T93" fmla="*/ 47 h 49"/>
                <a:gd name="T94" fmla="*/ 31 w 31"/>
                <a:gd name="T95" fmla="*/ 34 h 49"/>
                <a:gd name="T96" fmla="*/ 31 w 31"/>
                <a:gd name="T97" fmla="*/ 34 h 49"/>
                <a:gd name="T98" fmla="*/ 29 w 31"/>
                <a:gd name="T99" fmla="*/ 3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 h="49">
                  <a:moveTo>
                    <a:pt x="29" y="34"/>
                  </a:move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3"/>
                    <a:pt x="29" y="33"/>
                    <a:pt x="28" y="33"/>
                  </a:cubicBezTo>
                  <a:cubicBezTo>
                    <a:pt x="28" y="33"/>
                    <a:pt x="28" y="33"/>
                    <a:pt x="28" y="33"/>
                  </a:cubicBezTo>
                  <a:cubicBezTo>
                    <a:pt x="28" y="33"/>
                    <a:pt x="27" y="33"/>
                    <a:pt x="27" y="33"/>
                  </a:cubicBezTo>
                  <a:cubicBezTo>
                    <a:pt x="27" y="33"/>
                    <a:pt x="27" y="33"/>
                    <a:pt x="27" y="33"/>
                  </a:cubicBezTo>
                  <a:cubicBezTo>
                    <a:pt x="26" y="33"/>
                    <a:pt x="26" y="33"/>
                    <a:pt x="26" y="33"/>
                  </a:cubicBezTo>
                  <a:cubicBezTo>
                    <a:pt x="26" y="33"/>
                    <a:pt x="26" y="32"/>
                    <a:pt x="26" y="32"/>
                  </a:cubicBezTo>
                  <a:cubicBezTo>
                    <a:pt x="25" y="32"/>
                    <a:pt x="25" y="32"/>
                    <a:pt x="25" y="32"/>
                  </a:cubicBezTo>
                  <a:cubicBezTo>
                    <a:pt x="25" y="32"/>
                    <a:pt x="25" y="32"/>
                    <a:pt x="25" y="32"/>
                  </a:cubicBezTo>
                  <a:cubicBezTo>
                    <a:pt x="25" y="32"/>
                    <a:pt x="24" y="33"/>
                    <a:pt x="24" y="33"/>
                  </a:cubicBezTo>
                  <a:cubicBezTo>
                    <a:pt x="24" y="33"/>
                    <a:pt x="24" y="33"/>
                    <a:pt x="24" y="33"/>
                  </a:cubicBezTo>
                  <a:cubicBezTo>
                    <a:pt x="23" y="33"/>
                    <a:pt x="23" y="33"/>
                    <a:pt x="23" y="32"/>
                  </a:cubicBezTo>
                  <a:cubicBezTo>
                    <a:pt x="22" y="32"/>
                    <a:pt x="22" y="32"/>
                    <a:pt x="22" y="32"/>
                  </a:cubicBezTo>
                  <a:cubicBezTo>
                    <a:pt x="22" y="32"/>
                    <a:pt x="22" y="32"/>
                    <a:pt x="22" y="32"/>
                  </a:cubicBezTo>
                  <a:cubicBezTo>
                    <a:pt x="21" y="31"/>
                    <a:pt x="21" y="31"/>
                    <a:pt x="21" y="31"/>
                  </a:cubicBezTo>
                  <a:cubicBezTo>
                    <a:pt x="21" y="31"/>
                    <a:pt x="21" y="31"/>
                    <a:pt x="21" y="31"/>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0" y="29"/>
                    <a:pt x="20" y="29"/>
                  </a:cubicBezTo>
                  <a:cubicBezTo>
                    <a:pt x="20" y="29"/>
                    <a:pt x="20" y="29"/>
                    <a:pt x="20" y="28"/>
                  </a:cubicBezTo>
                  <a:cubicBezTo>
                    <a:pt x="20" y="28"/>
                    <a:pt x="20" y="28"/>
                    <a:pt x="20" y="28"/>
                  </a:cubicBezTo>
                  <a:cubicBezTo>
                    <a:pt x="19" y="28"/>
                    <a:pt x="19" y="28"/>
                    <a:pt x="19" y="27"/>
                  </a:cubicBezTo>
                  <a:cubicBezTo>
                    <a:pt x="19" y="27"/>
                    <a:pt x="19" y="26"/>
                    <a:pt x="19" y="25"/>
                  </a:cubicBezTo>
                  <a:cubicBezTo>
                    <a:pt x="19" y="25"/>
                    <a:pt x="19" y="25"/>
                    <a:pt x="19" y="24"/>
                  </a:cubicBezTo>
                  <a:cubicBezTo>
                    <a:pt x="19" y="24"/>
                    <a:pt x="19" y="24"/>
                    <a:pt x="19" y="23"/>
                  </a:cubicBezTo>
                  <a:cubicBezTo>
                    <a:pt x="19" y="23"/>
                    <a:pt x="19" y="23"/>
                    <a:pt x="19" y="23"/>
                  </a:cubicBezTo>
                  <a:cubicBezTo>
                    <a:pt x="19" y="23"/>
                    <a:pt x="19" y="23"/>
                    <a:pt x="18" y="23"/>
                  </a:cubicBezTo>
                  <a:cubicBezTo>
                    <a:pt x="18" y="23"/>
                    <a:pt x="18" y="23"/>
                    <a:pt x="18" y="23"/>
                  </a:cubicBezTo>
                  <a:cubicBezTo>
                    <a:pt x="18" y="24"/>
                    <a:pt x="17" y="24"/>
                    <a:pt x="17" y="24"/>
                  </a:cubicBezTo>
                  <a:cubicBezTo>
                    <a:pt x="17" y="23"/>
                    <a:pt x="17" y="23"/>
                    <a:pt x="17" y="23"/>
                  </a:cubicBezTo>
                  <a:cubicBezTo>
                    <a:pt x="17" y="22"/>
                    <a:pt x="17" y="22"/>
                    <a:pt x="17" y="22"/>
                  </a:cubicBezTo>
                  <a:cubicBezTo>
                    <a:pt x="17" y="22"/>
                    <a:pt x="17" y="21"/>
                    <a:pt x="18" y="20"/>
                  </a:cubicBezTo>
                  <a:cubicBezTo>
                    <a:pt x="18" y="20"/>
                    <a:pt x="18" y="20"/>
                    <a:pt x="19" y="19"/>
                  </a:cubicBezTo>
                  <a:cubicBezTo>
                    <a:pt x="19" y="19"/>
                    <a:pt x="19" y="19"/>
                    <a:pt x="19" y="19"/>
                  </a:cubicBezTo>
                  <a:cubicBezTo>
                    <a:pt x="19" y="18"/>
                    <a:pt x="19" y="18"/>
                    <a:pt x="18" y="17"/>
                  </a:cubicBezTo>
                  <a:cubicBezTo>
                    <a:pt x="18" y="17"/>
                    <a:pt x="18" y="16"/>
                    <a:pt x="18" y="16"/>
                  </a:cubicBezTo>
                  <a:cubicBezTo>
                    <a:pt x="18" y="16"/>
                    <a:pt x="18" y="16"/>
                    <a:pt x="18" y="16"/>
                  </a:cubicBezTo>
                  <a:cubicBezTo>
                    <a:pt x="18" y="15"/>
                    <a:pt x="18" y="15"/>
                    <a:pt x="18" y="15"/>
                  </a:cubicBezTo>
                  <a:cubicBezTo>
                    <a:pt x="18" y="15"/>
                    <a:pt x="18" y="15"/>
                    <a:pt x="18" y="14"/>
                  </a:cubicBezTo>
                  <a:cubicBezTo>
                    <a:pt x="18" y="14"/>
                    <a:pt x="17" y="14"/>
                    <a:pt x="17" y="14"/>
                  </a:cubicBezTo>
                  <a:cubicBezTo>
                    <a:pt x="17" y="13"/>
                    <a:pt x="18" y="13"/>
                    <a:pt x="17" y="12"/>
                  </a:cubicBezTo>
                  <a:cubicBezTo>
                    <a:pt x="17" y="12"/>
                    <a:pt x="17" y="12"/>
                    <a:pt x="17" y="12"/>
                  </a:cubicBezTo>
                  <a:cubicBezTo>
                    <a:pt x="17" y="12"/>
                    <a:pt x="17" y="12"/>
                    <a:pt x="17" y="12"/>
                  </a:cubicBezTo>
                  <a:cubicBezTo>
                    <a:pt x="17" y="11"/>
                    <a:pt x="17" y="11"/>
                    <a:pt x="16" y="11"/>
                  </a:cubicBezTo>
                  <a:cubicBezTo>
                    <a:pt x="16" y="11"/>
                    <a:pt x="16" y="10"/>
                    <a:pt x="16" y="10"/>
                  </a:cubicBezTo>
                  <a:cubicBezTo>
                    <a:pt x="16" y="10"/>
                    <a:pt x="16" y="10"/>
                    <a:pt x="16" y="9"/>
                  </a:cubicBezTo>
                  <a:cubicBezTo>
                    <a:pt x="16" y="9"/>
                    <a:pt x="16" y="9"/>
                    <a:pt x="16" y="9"/>
                  </a:cubicBezTo>
                  <a:cubicBezTo>
                    <a:pt x="16" y="9"/>
                    <a:pt x="15" y="9"/>
                    <a:pt x="15" y="9"/>
                  </a:cubicBezTo>
                  <a:cubicBezTo>
                    <a:pt x="15" y="8"/>
                    <a:pt x="15" y="8"/>
                    <a:pt x="14" y="7"/>
                  </a:cubicBezTo>
                  <a:cubicBezTo>
                    <a:pt x="14" y="7"/>
                    <a:pt x="14" y="7"/>
                    <a:pt x="14" y="6"/>
                  </a:cubicBezTo>
                  <a:cubicBezTo>
                    <a:pt x="14" y="6"/>
                    <a:pt x="14" y="6"/>
                    <a:pt x="14" y="6"/>
                  </a:cubicBezTo>
                  <a:cubicBezTo>
                    <a:pt x="14" y="6"/>
                    <a:pt x="14" y="6"/>
                    <a:pt x="14" y="6"/>
                  </a:cubicBezTo>
                  <a:cubicBezTo>
                    <a:pt x="14" y="6"/>
                    <a:pt x="14" y="6"/>
                    <a:pt x="14" y="6"/>
                  </a:cubicBezTo>
                  <a:cubicBezTo>
                    <a:pt x="15" y="5"/>
                    <a:pt x="15" y="5"/>
                    <a:pt x="15" y="5"/>
                  </a:cubicBezTo>
                  <a:cubicBezTo>
                    <a:pt x="15" y="5"/>
                    <a:pt x="15" y="5"/>
                    <a:pt x="15" y="5"/>
                  </a:cubicBezTo>
                  <a:cubicBezTo>
                    <a:pt x="15" y="4"/>
                    <a:pt x="15" y="4"/>
                    <a:pt x="15" y="4"/>
                  </a:cubicBezTo>
                  <a:cubicBezTo>
                    <a:pt x="15" y="4"/>
                    <a:pt x="15" y="4"/>
                    <a:pt x="15" y="4"/>
                  </a:cubicBezTo>
                  <a:cubicBezTo>
                    <a:pt x="15" y="3"/>
                    <a:pt x="16" y="1"/>
                    <a:pt x="16" y="1"/>
                  </a:cubicBezTo>
                  <a:cubicBezTo>
                    <a:pt x="13" y="1"/>
                    <a:pt x="13" y="1"/>
                    <a:pt x="13" y="1"/>
                  </a:cubicBezTo>
                  <a:cubicBezTo>
                    <a:pt x="12" y="0"/>
                    <a:pt x="12" y="0"/>
                    <a:pt x="12" y="0"/>
                  </a:cubicBezTo>
                  <a:cubicBezTo>
                    <a:pt x="6" y="19"/>
                    <a:pt x="6" y="19"/>
                    <a:pt x="6" y="19"/>
                  </a:cubicBezTo>
                  <a:cubicBezTo>
                    <a:pt x="6" y="19"/>
                    <a:pt x="6" y="19"/>
                    <a:pt x="6" y="19"/>
                  </a:cubicBezTo>
                  <a:cubicBezTo>
                    <a:pt x="6" y="19"/>
                    <a:pt x="6" y="19"/>
                    <a:pt x="6" y="20"/>
                  </a:cubicBezTo>
                  <a:cubicBezTo>
                    <a:pt x="7" y="20"/>
                    <a:pt x="7" y="20"/>
                    <a:pt x="7" y="21"/>
                  </a:cubicBezTo>
                  <a:cubicBezTo>
                    <a:pt x="7" y="21"/>
                    <a:pt x="7" y="21"/>
                    <a:pt x="7" y="21"/>
                  </a:cubicBezTo>
                  <a:cubicBezTo>
                    <a:pt x="7" y="22"/>
                    <a:pt x="7" y="22"/>
                    <a:pt x="8" y="22"/>
                  </a:cubicBezTo>
                  <a:cubicBezTo>
                    <a:pt x="8" y="22"/>
                    <a:pt x="8" y="23"/>
                    <a:pt x="8" y="23"/>
                  </a:cubicBezTo>
                  <a:cubicBezTo>
                    <a:pt x="8" y="23"/>
                    <a:pt x="8" y="23"/>
                    <a:pt x="7" y="23"/>
                  </a:cubicBezTo>
                  <a:cubicBezTo>
                    <a:pt x="7" y="23"/>
                    <a:pt x="7" y="23"/>
                    <a:pt x="7" y="23"/>
                  </a:cubicBezTo>
                  <a:cubicBezTo>
                    <a:pt x="7" y="23"/>
                    <a:pt x="7" y="23"/>
                    <a:pt x="7" y="23"/>
                  </a:cubicBezTo>
                  <a:cubicBezTo>
                    <a:pt x="7" y="23"/>
                    <a:pt x="7" y="24"/>
                    <a:pt x="7" y="24"/>
                  </a:cubicBezTo>
                  <a:cubicBezTo>
                    <a:pt x="7" y="24"/>
                    <a:pt x="6" y="24"/>
                    <a:pt x="6" y="24"/>
                  </a:cubicBezTo>
                  <a:cubicBezTo>
                    <a:pt x="6" y="24"/>
                    <a:pt x="6" y="24"/>
                    <a:pt x="6" y="24"/>
                  </a:cubicBezTo>
                  <a:cubicBezTo>
                    <a:pt x="6" y="25"/>
                    <a:pt x="6" y="25"/>
                    <a:pt x="6" y="25"/>
                  </a:cubicBezTo>
                  <a:cubicBezTo>
                    <a:pt x="6" y="25"/>
                    <a:pt x="6" y="25"/>
                    <a:pt x="5" y="25"/>
                  </a:cubicBezTo>
                  <a:cubicBezTo>
                    <a:pt x="5" y="25"/>
                    <a:pt x="5" y="25"/>
                    <a:pt x="5" y="25"/>
                  </a:cubicBezTo>
                  <a:cubicBezTo>
                    <a:pt x="5" y="25"/>
                    <a:pt x="5" y="26"/>
                    <a:pt x="5" y="27"/>
                  </a:cubicBezTo>
                  <a:cubicBezTo>
                    <a:pt x="4" y="28"/>
                    <a:pt x="4" y="28"/>
                    <a:pt x="4" y="28"/>
                  </a:cubicBezTo>
                  <a:cubicBezTo>
                    <a:pt x="4" y="28"/>
                    <a:pt x="4" y="29"/>
                    <a:pt x="4" y="29"/>
                  </a:cubicBezTo>
                  <a:cubicBezTo>
                    <a:pt x="4" y="29"/>
                    <a:pt x="3" y="30"/>
                    <a:pt x="3" y="30"/>
                  </a:cubicBezTo>
                  <a:cubicBezTo>
                    <a:pt x="3" y="30"/>
                    <a:pt x="3" y="30"/>
                    <a:pt x="3" y="30"/>
                  </a:cubicBezTo>
                  <a:cubicBezTo>
                    <a:pt x="3" y="30"/>
                    <a:pt x="3" y="31"/>
                    <a:pt x="3" y="31"/>
                  </a:cubicBezTo>
                  <a:cubicBezTo>
                    <a:pt x="3" y="31"/>
                    <a:pt x="3" y="32"/>
                    <a:pt x="3" y="32"/>
                  </a:cubicBezTo>
                  <a:cubicBezTo>
                    <a:pt x="0" y="43"/>
                    <a:pt x="0" y="43"/>
                    <a:pt x="0" y="43"/>
                  </a:cubicBezTo>
                  <a:cubicBezTo>
                    <a:pt x="13" y="47"/>
                    <a:pt x="13" y="47"/>
                    <a:pt x="13" y="47"/>
                  </a:cubicBezTo>
                  <a:cubicBezTo>
                    <a:pt x="27" y="49"/>
                    <a:pt x="27" y="49"/>
                    <a:pt x="27" y="49"/>
                  </a:cubicBezTo>
                  <a:cubicBezTo>
                    <a:pt x="31" y="34"/>
                    <a:pt x="31" y="34"/>
                    <a:pt x="31" y="34"/>
                  </a:cubicBezTo>
                  <a:cubicBezTo>
                    <a:pt x="31" y="34"/>
                    <a:pt x="31" y="34"/>
                    <a:pt x="31" y="34"/>
                  </a:cubicBezTo>
                  <a:cubicBezTo>
                    <a:pt x="31" y="34"/>
                    <a:pt x="31" y="34"/>
                    <a:pt x="31" y="34"/>
                  </a:cubicBezTo>
                  <a:cubicBezTo>
                    <a:pt x="30" y="34"/>
                    <a:pt x="30" y="34"/>
                    <a:pt x="29" y="34"/>
                  </a:cubicBezTo>
                  <a:cubicBezTo>
                    <a:pt x="29" y="34"/>
                    <a:pt x="29" y="34"/>
                    <a:pt x="29" y="3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2" name="Freeform 454">
              <a:extLst>
                <a:ext uri="{FF2B5EF4-FFF2-40B4-BE49-F238E27FC236}">
                  <a16:creationId xmlns:a16="http://schemas.microsoft.com/office/drawing/2014/main" id="{94FE291C-D000-42ED-AD6C-60A9D7A39DEC}"/>
                </a:ext>
              </a:extLst>
            </p:cNvPr>
            <p:cNvSpPr>
              <a:spLocks/>
            </p:cNvSpPr>
            <p:nvPr/>
          </p:nvSpPr>
          <p:spPr bwMode="auto">
            <a:xfrm>
              <a:off x="-2289177" y="690563"/>
              <a:ext cx="160338" cy="127000"/>
            </a:xfrm>
            <a:custGeom>
              <a:avLst/>
              <a:gdLst>
                <a:gd name="T0" fmla="*/ 43 w 44"/>
                <a:gd name="T1" fmla="*/ 12 h 35"/>
                <a:gd name="T2" fmla="*/ 34 w 44"/>
                <a:gd name="T3" fmla="*/ 8 h 35"/>
                <a:gd name="T4" fmla="*/ 33 w 44"/>
                <a:gd name="T5" fmla="*/ 8 h 35"/>
                <a:gd name="T6" fmla="*/ 31 w 44"/>
                <a:gd name="T7" fmla="*/ 9 h 35"/>
                <a:gd name="T8" fmla="*/ 31 w 44"/>
                <a:gd name="T9" fmla="*/ 8 h 35"/>
                <a:gd name="T10" fmla="*/ 30 w 44"/>
                <a:gd name="T11" fmla="*/ 8 h 35"/>
                <a:gd name="T12" fmla="*/ 25 w 44"/>
                <a:gd name="T13" fmla="*/ 8 h 35"/>
                <a:gd name="T14" fmla="*/ 23 w 44"/>
                <a:gd name="T15" fmla="*/ 8 h 35"/>
                <a:gd name="T16" fmla="*/ 21 w 44"/>
                <a:gd name="T17" fmla="*/ 7 h 35"/>
                <a:gd name="T18" fmla="*/ 19 w 44"/>
                <a:gd name="T19" fmla="*/ 7 h 35"/>
                <a:gd name="T20" fmla="*/ 17 w 44"/>
                <a:gd name="T21" fmla="*/ 6 h 35"/>
                <a:gd name="T22" fmla="*/ 17 w 44"/>
                <a:gd name="T23" fmla="*/ 5 h 35"/>
                <a:gd name="T24" fmla="*/ 17 w 44"/>
                <a:gd name="T25" fmla="*/ 3 h 35"/>
                <a:gd name="T26" fmla="*/ 15 w 44"/>
                <a:gd name="T27" fmla="*/ 2 h 35"/>
                <a:gd name="T28" fmla="*/ 12 w 44"/>
                <a:gd name="T29" fmla="*/ 1 h 35"/>
                <a:gd name="T30" fmla="*/ 12 w 44"/>
                <a:gd name="T31" fmla="*/ 2 h 35"/>
                <a:gd name="T32" fmla="*/ 10 w 44"/>
                <a:gd name="T33" fmla="*/ 5 h 35"/>
                <a:gd name="T34" fmla="*/ 10 w 44"/>
                <a:gd name="T35" fmla="*/ 6 h 35"/>
                <a:gd name="T36" fmla="*/ 8 w 44"/>
                <a:gd name="T37" fmla="*/ 9 h 35"/>
                <a:gd name="T38" fmla="*/ 7 w 44"/>
                <a:gd name="T39" fmla="*/ 11 h 35"/>
                <a:gd name="T40" fmla="*/ 7 w 44"/>
                <a:gd name="T41" fmla="*/ 12 h 35"/>
                <a:gd name="T42" fmla="*/ 6 w 44"/>
                <a:gd name="T43" fmla="*/ 14 h 35"/>
                <a:gd name="T44" fmla="*/ 5 w 44"/>
                <a:gd name="T45" fmla="*/ 15 h 35"/>
                <a:gd name="T46" fmla="*/ 4 w 44"/>
                <a:gd name="T47" fmla="*/ 17 h 35"/>
                <a:gd name="T48" fmla="*/ 3 w 44"/>
                <a:gd name="T49" fmla="*/ 18 h 35"/>
                <a:gd name="T50" fmla="*/ 3 w 44"/>
                <a:gd name="T51" fmla="*/ 19 h 35"/>
                <a:gd name="T52" fmla="*/ 1 w 44"/>
                <a:gd name="T53" fmla="*/ 19 h 35"/>
                <a:gd name="T54" fmla="*/ 2 w 44"/>
                <a:gd name="T55" fmla="*/ 22 h 35"/>
                <a:gd name="T56" fmla="*/ 1 w 44"/>
                <a:gd name="T57" fmla="*/ 24 h 35"/>
                <a:gd name="T58" fmla="*/ 1 w 44"/>
                <a:gd name="T59" fmla="*/ 26 h 35"/>
                <a:gd name="T60" fmla="*/ 36 w 44"/>
                <a:gd name="T61" fmla="*/ 35 h 35"/>
                <a:gd name="T62" fmla="*/ 39 w 44"/>
                <a:gd name="T63" fmla="*/ 23 h 35"/>
                <a:gd name="T64" fmla="*/ 40 w 44"/>
                <a:gd name="T65" fmla="*/ 21 h 35"/>
                <a:gd name="T66" fmla="*/ 41 w 44"/>
                <a:gd name="T67" fmla="*/ 18 h 35"/>
                <a:gd name="T68" fmla="*/ 42 w 44"/>
                <a:gd name="T69" fmla="*/ 16 h 35"/>
                <a:gd name="T70" fmla="*/ 43 w 44"/>
                <a:gd name="T71" fmla="*/ 15 h 35"/>
                <a:gd name="T72" fmla="*/ 43 w 44"/>
                <a:gd name="T73"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4" h="35">
                  <a:moveTo>
                    <a:pt x="43" y="13"/>
                  </a:moveTo>
                  <a:cubicBezTo>
                    <a:pt x="43" y="13"/>
                    <a:pt x="43" y="13"/>
                    <a:pt x="43" y="12"/>
                  </a:cubicBezTo>
                  <a:cubicBezTo>
                    <a:pt x="42" y="12"/>
                    <a:pt x="42" y="11"/>
                    <a:pt x="42" y="11"/>
                  </a:cubicBezTo>
                  <a:cubicBezTo>
                    <a:pt x="34" y="8"/>
                    <a:pt x="34" y="8"/>
                    <a:pt x="34" y="8"/>
                  </a:cubicBezTo>
                  <a:cubicBezTo>
                    <a:pt x="34" y="8"/>
                    <a:pt x="33" y="8"/>
                    <a:pt x="33" y="8"/>
                  </a:cubicBezTo>
                  <a:cubicBezTo>
                    <a:pt x="33" y="8"/>
                    <a:pt x="33" y="8"/>
                    <a:pt x="33" y="8"/>
                  </a:cubicBezTo>
                  <a:cubicBezTo>
                    <a:pt x="32" y="8"/>
                    <a:pt x="32" y="8"/>
                    <a:pt x="32" y="8"/>
                  </a:cubicBezTo>
                  <a:cubicBezTo>
                    <a:pt x="32" y="8"/>
                    <a:pt x="31" y="9"/>
                    <a:pt x="31" y="9"/>
                  </a:cubicBezTo>
                  <a:cubicBezTo>
                    <a:pt x="31" y="9"/>
                    <a:pt x="31" y="8"/>
                    <a:pt x="31" y="8"/>
                  </a:cubicBezTo>
                  <a:cubicBezTo>
                    <a:pt x="31" y="8"/>
                    <a:pt x="31" y="8"/>
                    <a:pt x="31" y="8"/>
                  </a:cubicBezTo>
                  <a:cubicBezTo>
                    <a:pt x="30" y="8"/>
                    <a:pt x="30" y="8"/>
                    <a:pt x="30" y="8"/>
                  </a:cubicBezTo>
                  <a:cubicBezTo>
                    <a:pt x="30" y="8"/>
                    <a:pt x="30" y="8"/>
                    <a:pt x="30" y="8"/>
                  </a:cubicBezTo>
                  <a:cubicBezTo>
                    <a:pt x="29" y="9"/>
                    <a:pt x="27" y="9"/>
                    <a:pt x="26" y="8"/>
                  </a:cubicBezTo>
                  <a:cubicBezTo>
                    <a:pt x="26" y="8"/>
                    <a:pt x="25" y="8"/>
                    <a:pt x="25" y="8"/>
                  </a:cubicBezTo>
                  <a:cubicBezTo>
                    <a:pt x="24" y="8"/>
                    <a:pt x="24" y="8"/>
                    <a:pt x="23" y="8"/>
                  </a:cubicBezTo>
                  <a:cubicBezTo>
                    <a:pt x="23" y="8"/>
                    <a:pt x="23" y="8"/>
                    <a:pt x="23" y="8"/>
                  </a:cubicBezTo>
                  <a:cubicBezTo>
                    <a:pt x="23" y="8"/>
                    <a:pt x="22" y="7"/>
                    <a:pt x="22" y="7"/>
                  </a:cubicBezTo>
                  <a:cubicBezTo>
                    <a:pt x="22" y="7"/>
                    <a:pt x="21" y="7"/>
                    <a:pt x="21" y="7"/>
                  </a:cubicBezTo>
                  <a:cubicBezTo>
                    <a:pt x="21" y="7"/>
                    <a:pt x="21" y="7"/>
                    <a:pt x="20" y="7"/>
                  </a:cubicBezTo>
                  <a:cubicBezTo>
                    <a:pt x="20" y="7"/>
                    <a:pt x="20" y="7"/>
                    <a:pt x="19" y="7"/>
                  </a:cubicBezTo>
                  <a:cubicBezTo>
                    <a:pt x="19" y="7"/>
                    <a:pt x="19" y="7"/>
                    <a:pt x="19" y="7"/>
                  </a:cubicBezTo>
                  <a:cubicBezTo>
                    <a:pt x="18" y="7"/>
                    <a:pt x="18" y="6"/>
                    <a:pt x="17" y="6"/>
                  </a:cubicBezTo>
                  <a:cubicBezTo>
                    <a:pt x="17" y="6"/>
                    <a:pt x="17" y="5"/>
                    <a:pt x="17" y="5"/>
                  </a:cubicBezTo>
                  <a:cubicBezTo>
                    <a:pt x="17" y="5"/>
                    <a:pt x="17" y="5"/>
                    <a:pt x="17" y="5"/>
                  </a:cubicBezTo>
                  <a:cubicBezTo>
                    <a:pt x="17" y="5"/>
                    <a:pt x="17" y="5"/>
                    <a:pt x="17" y="4"/>
                  </a:cubicBezTo>
                  <a:cubicBezTo>
                    <a:pt x="17" y="4"/>
                    <a:pt x="17" y="4"/>
                    <a:pt x="17" y="3"/>
                  </a:cubicBezTo>
                  <a:cubicBezTo>
                    <a:pt x="17" y="3"/>
                    <a:pt x="17" y="3"/>
                    <a:pt x="17" y="3"/>
                  </a:cubicBezTo>
                  <a:cubicBezTo>
                    <a:pt x="16" y="3"/>
                    <a:pt x="16" y="2"/>
                    <a:pt x="15" y="2"/>
                  </a:cubicBezTo>
                  <a:cubicBezTo>
                    <a:pt x="15" y="2"/>
                    <a:pt x="14" y="2"/>
                    <a:pt x="14" y="1"/>
                  </a:cubicBezTo>
                  <a:cubicBezTo>
                    <a:pt x="13" y="1"/>
                    <a:pt x="12" y="1"/>
                    <a:pt x="12" y="1"/>
                  </a:cubicBezTo>
                  <a:cubicBezTo>
                    <a:pt x="12" y="1"/>
                    <a:pt x="12" y="0"/>
                    <a:pt x="12" y="1"/>
                  </a:cubicBezTo>
                  <a:cubicBezTo>
                    <a:pt x="12" y="1"/>
                    <a:pt x="12" y="1"/>
                    <a:pt x="12" y="2"/>
                  </a:cubicBezTo>
                  <a:cubicBezTo>
                    <a:pt x="12" y="2"/>
                    <a:pt x="12" y="3"/>
                    <a:pt x="11" y="3"/>
                  </a:cubicBezTo>
                  <a:cubicBezTo>
                    <a:pt x="11" y="4"/>
                    <a:pt x="10" y="5"/>
                    <a:pt x="10" y="5"/>
                  </a:cubicBezTo>
                  <a:cubicBezTo>
                    <a:pt x="10" y="5"/>
                    <a:pt x="10" y="6"/>
                    <a:pt x="10" y="6"/>
                  </a:cubicBezTo>
                  <a:cubicBezTo>
                    <a:pt x="10" y="6"/>
                    <a:pt x="10" y="6"/>
                    <a:pt x="10" y="6"/>
                  </a:cubicBezTo>
                  <a:cubicBezTo>
                    <a:pt x="10" y="6"/>
                    <a:pt x="9" y="7"/>
                    <a:pt x="9" y="7"/>
                  </a:cubicBezTo>
                  <a:cubicBezTo>
                    <a:pt x="9" y="8"/>
                    <a:pt x="8" y="8"/>
                    <a:pt x="8" y="9"/>
                  </a:cubicBezTo>
                  <a:cubicBezTo>
                    <a:pt x="8" y="9"/>
                    <a:pt x="8" y="10"/>
                    <a:pt x="8" y="10"/>
                  </a:cubicBezTo>
                  <a:cubicBezTo>
                    <a:pt x="8" y="11"/>
                    <a:pt x="7" y="11"/>
                    <a:pt x="7" y="11"/>
                  </a:cubicBezTo>
                  <a:cubicBezTo>
                    <a:pt x="7" y="11"/>
                    <a:pt x="7" y="11"/>
                    <a:pt x="7" y="12"/>
                  </a:cubicBezTo>
                  <a:cubicBezTo>
                    <a:pt x="7" y="12"/>
                    <a:pt x="7" y="12"/>
                    <a:pt x="7" y="12"/>
                  </a:cubicBezTo>
                  <a:cubicBezTo>
                    <a:pt x="7" y="13"/>
                    <a:pt x="6" y="13"/>
                    <a:pt x="6" y="13"/>
                  </a:cubicBezTo>
                  <a:cubicBezTo>
                    <a:pt x="6" y="13"/>
                    <a:pt x="7" y="14"/>
                    <a:pt x="6" y="14"/>
                  </a:cubicBezTo>
                  <a:cubicBezTo>
                    <a:pt x="6" y="14"/>
                    <a:pt x="6" y="14"/>
                    <a:pt x="5" y="15"/>
                  </a:cubicBezTo>
                  <a:cubicBezTo>
                    <a:pt x="5" y="15"/>
                    <a:pt x="5" y="15"/>
                    <a:pt x="5" y="15"/>
                  </a:cubicBezTo>
                  <a:cubicBezTo>
                    <a:pt x="5" y="15"/>
                    <a:pt x="4" y="16"/>
                    <a:pt x="4" y="16"/>
                  </a:cubicBezTo>
                  <a:cubicBezTo>
                    <a:pt x="4" y="16"/>
                    <a:pt x="4" y="17"/>
                    <a:pt x="4" y="17"/>
                  </a:cubicBezTo>
                  <a:cubicBezTo>
                    <a:pt x="4" y="17"/>
                    <a:pt x="4" y="17"/>
                    <a:pt x="4" y="17"/>
                  </a:cubicBezTo>
                  <a:cubicBezTo>
                    <a:pt x="3" y="17"/>
                    <a:pt x="3" y="18"/>
                    <a:pt x="3" y="18"/>
                  </a:cubicBezTo>
                  <a:cubicBezTo>
                    <a:pt x="3" y="18"/>
                    <a:pt x="3" y="19"/>
                    <a:pt x="3" y="19"/>
                  </a:cubicBezTo>
                  <a:cubicBezTo>
                    <a:pt x="3" y="19"/>
                    <a:pt x="3" y="19"/>
                    <a:pt x="3" y="19"/>
                  </a:cubicBezTo>
                  <a:cubicBezTo>
                    <a:pt x="3" y="19"/>
                    <a:pt x="3" y="20"/>
                    <a:pt x="2" y="20"/>
                  </a:cubicBezTo>
                  <a:cubicBezTo>
                    <a:pt x="2" y="20"/>
                    <a:pt x="1" y="19"/>
                    <a:pt x="1" y="19"/>
                  </a:cubicBezTo>
                  <a:cubicBezTo>
                    <a:pt x="1" y="20"/>
                    <a:pt x="0" y="20"/>
                    <a:pt x="1" y="21"/>
                  </a:cubicBezTo>
                  <a:cubicBezTo>
                    <a:pt x="1" y="21"/>
                    <a:pt x="2" y="21"/>
                    <a:pt x="2" y="22"/>
                  </a:cubicBezTo>
                  <a:cubicBezTo>
                    <a:pt x="2" y="23"/>
                    <a:pt x="2" y="23"/>
                    <a:pt x="2" y="23"/>
                  </a:cubicBezTo>
                  <a:cubicBezTo>
                    <a:pt x="2" y="23"/>
                    <a:pt x="1" y="23"/>
                    <a:pt x="1" y="24"/>
                  </a:cubicBezTo>
                  <a:cubicBezTo>
                    <a:pt x="1" y="24"/>
                    <a:pt x="1" y="25"/>
                    <a:pt x="1" y="25"/>
                  </a:cubicBezTo>
                  <a:cubicBezTo>
                    <a:pt x="1" y="25"/>
                    <a:pt x="1" y="25"/>
                    <a:pt x="1" y="26"/>
                  </a:cubicBezTo>
                  <a:cubicBezTo>
                    <a:pt x="21" y="31"/>
                    <a:pt x="21" y="31"/>
                    <a:pt x="21" y="31"/>
                  </a:cubicBezTo>
                  <a:cubicBezTo>
                    <a:pt x="36" y="35"/>
                    <a:pt x="36" y="35"/>
                    <a:pt x="36" y="35"/>
                  </a:cubicBezTo>
                  <a:cubicBezTo>
                    <a:pt x="39" y="24"/>
                    <a:pt x="39" y="24"/>
                    <a:pt x="39" y="24"/>
                  </a:cubicBezTo>
                  <a:cubicBezTo>
                    <a:pt x="39" y="24"/>
                    <a:pt x="39" y="23"/>
                    <a:pt x="39" y="23"/>
                  </a:cubicBezTo>
                  <a:cubicBezTo>
                    <a:pt x="39" y="23"/>
                    <a:pt x="39" y="22"/>
                    <a:pt x="39" y="22"/>
                  </a:cubicBezTo>
                  <a:cubicBezTo>
                    <a:pt x="39" y="22"/>
                    <a:pt x="40" y="21"/>
                    <a:pt x="40" y="21"/>
                  </a:cubicBezTo>
                  <a:cubicBezTo>
                    <a:pt x="40" y="21"/>
                    <a:pt x="40" y="20"/>
                    <a:pt x="40" y="20"/>
                  </a:cubicBezTo>
                  <a:cubicBezTo>
                    <a:pt x="40" y="20"/>
                    <a:pt x="41" y="18"/>
                    <a:pt x="41" y="18"/>
                  </a:cubicBezTo>
                  <a:cubicBezTo>
                    <a:pt x="41" y="18"/>
                    <a:pt x="42" y="17"/>
                    <a:pt x="42" y="17"/>
                  </a:cubicBezTo>
                  <a:cubicBezTo>
                    <a:pt x="42" y="17"/>
                    <a:pt x="42" y="16"/>
                    <a:pt x="42" y="16"/>
                  </a:cubicBezTo>
                  <a:cubicBezTo>
                    <a:pt x="42" y="16"/>
                    <a:pt x="43" y="16"/>
                    <a:pt x="43" y="16"/>
                  </a:cubicBezTo>
                  <a:cubicBezTo>
                    <a:pt x="43" y="15"/>
                    <a:pt x="43" y="15"/>
                    <a:pt x="43" y="15"/>
                  </a:cubicBezTo>
                  <a:cubicBezTo>
                    <a:pt x="44" y="15"/>
                    <a:pt x="44" y="15"/>
                    <a:pt x="44" y="14"/>
                  </a:cubicBezTo>
                  <a:cubicBezTo>
                    <a:pt x="43" y="14"/>
                    <a:pt x="43" y="13"/>
                    <a:pt x="43"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3" name="Freeform 455">
              <a:extLst>
                <a:ext uri="{FF2B5EF4-FFF2-40B4-BE49-F238E27FC236}">
                  <a16:creationId xmlns:a16="http://schemas.microsoft.com/office/drawing/2014/main" id="{78E92BC0-96BC-44DB-8E28-9735A342B760}"/>
                </a:ext>
              </a:extLst>
            </p:cNvPr>
            <p:cNvSpPr>
              <a:spLocks/>
            </p:cNvSpPr>
            <p:nvPr/>
          </p:nvSpPr>
          <p:spPr bwMode="auto">
            <a:xfrm>
              <a:off x="-2244727" y="639763"/>
              <a:ext cx="130175" cy="90488"/>
            </a:xfrm>
            <a:custGeom>
              <a:avLst/>
              <a:gdLst>
                <a:gd name="T0" fmla="*/ 5 w 36"/>
                <a:gd name="T1" fmla="*/ 19 h 25"/>
                <a:gd name="T2" fmla="*/ 6 w 36"/>
                <a:gd name="T3" fmla="*/ 20 h 25"/>
                <a:gd name="T4" fmla="*/ 8 w 36"/>
                <a:gd name="T5" fmla="*/ 21 h 25"/>
                <a:gd name="T6" fmla="*/ 10 w 36"/>
                <a:gd name="T7" fmla="*/ 21 h 25"/>
                <a:gd name="T8" fmla="*/ 11 w 36"/>
                <a:gd name="T9" fmla="*/ 22 h 25"/>
                <a:gd name="T10" fmla="*/ 13 w 36"/>
                <a:gd name="T11" fmla="*/ 22 h 25"/>
                <a:gd name="T12" fmla="*/ 15 w 36"/>
                <a:gd name="T13" fmla="*/ 22 h 25"/>
                <a:gd name="T14" fmla="*/ 18 w 36"/>
                <a:gd name="T15" fmla="*/ 22 h 25"/>
                <a:gd name="T16" fmla="*/ 19 w 36"/>
                <a:gd name="T17" fmla="*/ 22 h 25"/>
                <a:gd name="T18" fmla="*/ 20 w 36"/>
                <a:gd name="T19" fmla="*/ 22 h 25"/>
                <a:gd name="T20" fmla="*/ 20 w 36"/>
                <a:gd name="T21" fmla="*/ 22 h 25"/>
                <a:gd name="T22" fmla="*/ 21 w 36"/>
                <a:gd name="T23" fmla="*/ 22 h 25"/>
                <a:gd name="T24" fmla="*/ 21 w 36"/>
                <a:gd name="T25" fmla="*/ 22 h 25"/>
                <a:gd name="T26" fmla="*/ 30 w 36"/>
                <a:gd name="T27" fmla="*/ 25 h 25"/>
                <a:gd name="T28" fmla="*/ 30 w 36"/>
                <a:gd name="T29" fmla="*/ 25 h 25"/>
                <a:gd name="T30" fmla="*/ 12 w 36"/>
                <a:gd name="T31" fmla="*/ 0 h 25"/>
                <a:gd name="T32" fmla="*/ 12 w 36"/>
                <a:gd name="T33" fmla="*/ 2 h 25"/>
                <a:gd name="T34" fmla="*/ 12 w 36"/>
                <a:gd name="T35" fmla="*/ 2 h 25"/>
                <a:gd name="T36" fmla="*/ 13 w 36"/>
                <a:gd name="T37" fmla="*/ 3 h 25"/>
                <a:gd name="T38" fmla="*/ 12 w 36"/>
                <a:gd name="T39" fmla="*/ 4 h 25"/>
                <a:gd name="T40" fmla="*/ 12 w 36"/>
                <a:gd name="T41" fmla="*/ 4 h 25"/>
                <a:gd name="T42" fmla="*/ 12 w 36"/>
                <a:gd name="T43" fmla="*/ 6 h 25"/>
                <a:gd name="T44" fmla="*/ 12 w 36"/>
                <a:gd name="T45" fmla="*/ 5 h 25"/>
                <a:gd name="T46" fmla="*/ 13 w 36"/>
                <a:gd name="T47" fmla="*/ 7 h 25"/>
                <a:gd name="T48" fmla="*/ 12 w 36"/>
                <a:gd name="T49" fmla="*/ 8 h 25"/>
                <a:gd name="T50" fmla="*/ 11 w 36"/>
                <a:gd name="T51" fmla="*/ 8 h 25"/>
                <a:gd name="T52" fmla="*/ 10 w 36"/>
                <a:gd name="T53" fmla="*/ 9 h 25"/>
                <a:gd name="T54" fmla="*/ 10 w 36"/>
                <a:gd name="T55" fmla="*/ 10 h 25"/>
                <a:gd name="T56" fmla="*/ 9 w 36"/>
                <a:gd name="T57" fmla="*/ 10 h 25"/>
                <a:gd name="T58" fmla="*/ 10 w 36"/>
                <a:gd name="T59" fmla="*/ 8 h 25"/>
                <a:gd name="T60" fmla="*/ 10 w 36"/>
                <a:gd name="T61" fmla="*/ 7 h 25"/>
                <a:gd name="T62" fmla="*/ 9 w 36"/>
                <a:gd name="T63" fmla="*/ 8 h 25"/>
                <a:gd name="T64" fmla="*/ 10 w 36"/>
                <a:gd name="T65" fmla="*/ 6 h 25"/>
                <a:gd name="T66" fmla="*/ 10 w 36"/>
                <a:gd name="T67" fmla="*/ 6 h 25"/>
                <a:gd name="T68" fmla="*/ 9 w 36"/>
                <a:gd name="T69" fmla="*/ 4 h 25"/>
                <a:gd name="T70" fmla="*/ 9 w 36"/>
                <a:gd name="T71" fmla="*/ 5 h 25"/>
                <a:gd name="T72" fmla="*/ 8 w 36"/>
                <a:gd name="T73" fmla="*/ 4 h 25"/>
                <a:gd name="T74" fmla="*/ 6 w 36"/>
                <a:gd name="T75" fmla="*/ 4 h 25"/>
                <a:gd name="T76" fmla="*/ 5 w 36"/>
                <a:gd name="T77" fmla="*/ 3 h 25"/>
                <a:gd name="T78" fmla="*/ 2 w 36"/>
                <a:gd name="T79" fmla="*/ 1 h 25"/>
                <a:gd name="T80" fmla="*/ 2 w 36"/>
                <a:gd name="T81" fmla="*/ 3 h 25"/>
                <a:gd name="T82" fmla="*/ 2 w 36"/>
                <a:gd name="T83" fmla="*/ 5 h 25"/>
                <a:gd name="T84" fmla="*/ 2 w 36"/>
                <a:gd name="T85" fmla="*/ 7 h 25"/>
                <a:gd name="T86" fmla="*/ 2 w 36"/>
                <a:gd name="T87" fmla="*/ 9 h 25"/>
                <a:gd name="T88" fmla="*/ 1 w 36"/>
                <a:gd name="T89" fmla="*/ 10 h 25"/>
                <a:gd name="T90" fmla="*/ 2 w 36"/>
                <a:gd name="T91" fmla="*/ 10 h 25"/>
                <a:gd name="T92" fmla="*/ 1 w 36"/>
                <a:gd name="T93" fmla="*/ 11 h 25"/>
                <a:gd name="T94" fmla="*/ 1 w 36"/>
                <a:gd name="T95" fmla="*/ 12 h 25"/>
                <a:gd name="T96" fmla="*/ 1 w 36"/>
                <a:gd name="T97" fmla="*/ 14 h 25"/>
                <a:gd name="T98" fmla="*/ 0 w 36"/>
                <a:gd name="T99" fmla="*/ 12 h 25"/>
                <a:gd name="T100" fmla="*/ 0 w 36"/>
                <a:gd name="T101" fmla="*/ 11 h 25"/>
                <a:gd name="T102" fmla="*/ 0 w 36"/>
                <a:gd name="T103" fmla="*/ 12 h 25"/>
                <a:gd name="T104" fmla="*/ 0 w 36"/>
                <a:gd name="T105" fmla="*/ 14 h 25"/>
                <a:gd name="T106" fmla="*/ 2 w 36"/>
                <a:gd name="T107" fmla="*/ 15 h 25"/>
                <a:gd name="T108" fmla="*/ 5 w 36"/>
                <a:gd name="T109" fmla="*/ 17 h 25"/>
                <a:gd name="T110" fmla="*/ 5 w 36"/>
                <a:gd name="T111"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 h="25">
                  <a:moveTo>
                    <a:pt x="5" y="18"/>
                  </a:moveTo>
                  <a:cubicBezTo>
                    <a:pt x="5" y="18"/>
                    <a:pt x="5" y="19"/>
                    <a:pt x="5" y="19"/>
                  </a:cubicBezTo>
                  <a:cubicBezTo>
                    <a:pt x="5" y="19"/>
                    <a:pt x="5" y="19"/>
                    <a:pt x="5" y="20"/>
                  </a:cubicBezTo>
                  <a:cubicBezTo>
                    <a:pt x="6" y="20"/>
                    <a:pt x="6" y="20"/>
                    <a:pt x="6" y="20"/>
                  </a:cubicBezTo>
                  <a:cubicBezTo>
                    <a:pt x="7" y="21"/>
                    <a:pt x="7" y="21"/>
                    <a:pt x="7" y="21"/>
                  </a:cubicBezTo>
                  <a:cubicBezTo>
                    <a:pt x="8" y="21"/>
                    <a:pt x="8" y="21"/>
                    <a:pt x="8" y="21"/>
                  </a:cubicBezTo>
                  <a:cubicBezTo>
                    <a:pt x="9" y="21"/>
                    <a:pt x="10" y="21"/>
                    <a:pt x="10" y="21"/>
                  </a:cubicBezTo>
                  <a:cubicBezTo>
                    <a:pt x="10" y="21"/>
                    <a:pt x="10" y="21"/>
                    <a:pt x="10" y="21"/>
                  </a:cubicBezTo>
                  <a:cubicBezTo>
                    <a:pt x="10" y="21"/>
                    <a:pt x="10" y="21"/>
                    <a:pt x="10" y="21"/>
                  </a:cubicBezTo>
                  <a:cubicBezTo>
                    <a:pt x="10" y="21"/>
                    <a:pt x="11" y="22"/>
                    <a:pt x="11" y="22"/>
                  </a:cubicBezTo>
                  <a:cubicBezTo>
                    <a:pt x="11" y="22"/>
                    <a:pt x="11" y="22"/>
                    <a:pt x="11" y="22"/>
                  </a:cubicBezTo>
                  <a:cubicBezTo>
                    <a:pt x="11" y="22"/>
                    <a:pt x="12" y="22"/>
                    <a:pt x="13" y="22"/>
                  </a:cubicBezTo>
                  <a:cubicBezTo>
                    <a:pt x="13" y="22"/>
                    <a:pt x="13" y="22"/>
                    <a:pt x="13" y="22"/>
                  </a:cubicBezTo>
                  <a:cubicBezTo>
                    <a:pt x="13" y="22"/>
                    <a:pt x="14" y="22"/>
                    <a:pt x="15" y="22"/>
                  </a:cubicBezTo>
                  <a:cubicBezTo>
                    <a:pt x="15" y="23"/>
                    <a:pt x="16" y="23"/>
                    <a:pt x="16" y="23"/>
                  </a:cubicBezTo>
                  <a:cubicBezTo>
                    <a:pt x="16" y="23"/>
                    <a:pt x="18" y="23"/>
                    <a:pt x="18" y="22"/>
                  </a:cubicBezTo>
                  <a:cubicBezTo>
                    <a:pt x="18" y="22"/>
                    <a:pt x="18" y="22"/>
                    <a:pt x="18" y="22"/>
                  </a:cubicBezTo>
                  <a:cubicBezTo>
                    <a:pt x="18" y="22"/>
                    <a:pt x="18" y="22"/>
                    <a:pt x="19" y="22"/>
                  </a:cubicBezTo>
                  <a:cubicBezTo>
                    <a:pt x="19" y="22"/>
                    <a:pt x="19" y="22"/>
                    <a:pt x="19" y="22"/>
                  </a:cubicBezTo>
                  <a:cubicBezTo>
                    <a:pt x="19" y="22"/>
                    <a:pt x="19" y="23"/>
                    <a:pt x="20" y="22"/>
                  </a:cubicBezTo>
                  <a:cubicBezTo>
                    <a:pt x="20" y="22"/>
                    <a:pt x="20" y="22"/>
                    <a:pt x="20" y="22"/>
                  </a:cubicBezTo>
                  <a:cubicBezTo>
                    <a:pt x="20" y="22"/>
                    <a:pt x="20" y="22"/>
                    <a:pt x="20" y="22"/>
                  </a:cubicBezTo>
                  <a:cubicBezTo>
                    <a:pt x="20" y="22"/>
                    <a:pt x="21" y="22"/>
                    <a:pt x="21" y="22"/>
                  </a:cubicBezTo>
                  <a:cubicBezTo>
                    <a:pt x="21" y="22"/>
                    <a:pt x="21" y="22"/>
                    <a:pt x="21" y="22"/>
                  </a:cubicBezTo>
                  <a:cubicBezTo>
                    <a:pt x="21" y="22"/>
                    <a:pt x="21" y="22"/>
                    <a:pt x="21" y="22"/>
                  </a:cubicBezTo>
                  <a:cubicBezTo>
                    <a:pt x="21" y="22"/>
                    <a:pt x="21" y="22"/>
                    <a:pt x="21" y="22"/>
                  </a:cubicBezTo>
                  <a:cubicBezTo>
                    <a:pt x="22" y="22"/>
                    <a:pt x="22" y="22"/>
                    <a:pt x="22" y="22"/>
                  </a:cubicBezTo>
                  <a:cubicBezTo>
                    <a:pt x="23" y="23"/>
                    <a:pt x="30" y="25"/>
                    <a:pt x="30" y="25"/>
                  </a:cubicBezTo>
                  <a:cubicBezTo>
                    <a:pt x="30" y="25"/>
                    <a:pt x="30" y="25"/>
                    <a:pt x="30" y="25"/>
                  </a:cubicBezTo>
                  <a:cubicBezTo>
                    <a:pt x="30" y="25"/>
                    <a:pt x="30" y="25"/>
                    <a:pt x="30" y="25"/>
                  </a:cubicBezTo>
                  <a:cubicBezTo>
                    <a:pt x="36" y="6"/>
                    <a:pt x="36" y="6"/>
                    <a:pt x="36" y="6"/>
                  </a:cubicBezTo>
                  <a:cubicBezTo>
                    <a:pt x="12" y="0"/>
                    <a:pt x="12" y="0"/>
                    <a:pt x="12" y="0"/>
                  </a:cubicBezTo>
                  <a:cubicBezTo>
                    <a:pt x="12" y="0"/>
                    <a:pt x="12" y="1"/>
                    <a:pt x="12" y="1"/>
                  </a:cubicBezTo>
                  <a:cubicBezTo>
                    <a:pt x="12" y="1"/>
                    <a:pt x="12" y="2"/>
                    <a:pt x="12" y="2"/>
                  </a:cubicBezTo>
                  <a:cubicBezTo>
                    <a:pt x="12" y="2"/>
                    <a:pt x="12" y="2"/>
                    <a:pt x="12" y="2"/>
                  </a:cubicBezTo>
                  <a:cubicBezTo>
                    <a:pt x="12" y="2"/>
                    <a:pt x="12" y="2"/>
                    <a:pt x="12" y="2"/>
                  </a:cubicBezTo>
                  <a:cubicBezTo>
                    <a:pt x="12" y="2"/>
                    <a:pt x="13" y="2"/>
                    <a:pt x="13" y="2"/>
                  </a:cubicBezTo>
                  <a:cubicBezTo>
                    <a:pt x="13" y="2"/>
                    <a:pt x="13" y="2"/>
                    <a:pt x="13" y="3"/>
                  </a:cubicBezTo>
                  <a:cubicBezTo>
                    <a:pt x="12" y="3"/>
                    <a:pt x="12" y="3"/>
                    <a:pt x="12" y="3"/>
                  </a:cubicBezTo>
                  <a:cubicBezTo>
                    <a:pt x="12" y="3"/>
                    <a:pt x="13" y="4"/>
                    <a:pt x="12" y="4"/>
                  </a:cubicBezTo>
                  <a:cubicBezTo>
                    <a:pt x="12" y="4"/>
                    <a:pt x="12" y="4"/>
                    <a:pt x="12" y="4"/>
                  </a:cubicBezTo>
                  <a:cubicBezTo>
                    <a:pt x="12" y="4"/>
                    <a:pt x="12" y="4"/>
                    <a:pt x="12" y="4"/>
                  </a:cubicBezTo>
                  <a:cubicBezTo>
                    <a:pt x="12" y="4"/>
                    <a:pt x="12" y="5"/>
                    <a:pt x="12" y="5"/>
                  </a:cubicBezTo>
                  <a:cubicBezTo>
                    <a:pt x="12" y="5"/>
                    <a:pt x="11" y="5"/>
                    <a:pt x="12" y="6"/>
                  </a:cubicBezTo>
                  <a:cubicBezTo>
                    <a:pt x="12" y="6"/>
                    <a:pt x="12" y="6"/>
                    <a:pt x="12" y="5"/>
                  </a:cubicBezTo>
                  <a:cubicBezTo>
                    <a:pt x="12" y="5"/>
                    <a:pt x="12" y="5"/>
                    <a:pt x="12" y="5"/>
                  </a:cubicBezTo>
                  <a:cubicBezTo>
                    <a:pt x="12" y="6"/>
                    <a:pt x="12" y="6"/>
                    <a:pt x="12" y="6"/>
                  </a:cubicBezTo>
                  <a:cubicBezTo>
                    <a:pt x="12" y="6"/>
                    <a:pt x="13" y="7"/>
                    <a:pt x="13" y="7"/>
                  </a:cubicBezTo>
                  <a:cubicBezTo>
                    <a:pt x="13" y="7"/>
                    <a:pt x="13" y="8"/>
                    <a:pt x="12" y="8"/>
                  </a:cubicBezTo>
                  <a:cubicBezTo>
                    <a:pt x="12" y="8"/>
                    <a:pt x="12" y="8"/>
                    <a:pt x="12" y="8"/>
                  </a:cubicBezTo>
                  <a:cubicBezTo>
                    <a:pt x="12" y="7"/>
                    <a:pt x="12" y="7"/>
                    <a:pt x="12" y="7"/>
                  </a:cubicBezTo>
                  <a:cubicBezTo>
                    <a:pt x="11" y="7"/>
                    <a:pt x="11" y="7"/>
                    <a:pt x="11" y="8"/>
                  </a:cubicBezTo>
                  <a:cubicBezTo>
                    <a:pt x="11" y="8"/>
                    <a:pt x="11" y="8"/>
                    <a:pt x="11" y="8"/>
                  </a:cubicBezTo>
                  <a:cubicBezTo>
                    <a:pt x="11" y="8"/>
                    <a:pt x="10" y="9"/>
                    <a:pt x="10" y="9"/>
                  </a:cubicBezTo>
                  <a:cubicBezTo>
                    <a:pt x="11" y="9"/>
                    <a:pt x="11" y="10"/>
                    <a:pt x="11" y="10"/>
                  </a:cubicBezTo>
                  <a:cubicBezTo>
                    <a:pt x="10" y="10"/>
                    <a:pt x="10" y="10"/>
                    <a:pt x="10" y="10"/>
                  </a:cubicBezTo>
                  <a:cubicBezTo>
                    <a:pt x="10" y="10"/>
                    <a:pt x="10" y="11"/>
                    <a:pt x="10" y="11"/>
                  </a:cubicBezTo>
                  <a:cubicBezTo>
                    <a:pt x="10" y="11"/>
                    <a:pt x="9" y="10"/>
                    <a:pt x="9" y="10"/>
                  </a:cubicBezTo>
                  <a:cubicBezTo>
                    <a:pt x="10" y="9"/>
                    <a:pt x="10" y="9"/>
                    <a:pt x="10" y="9"/>
                  </a:cubicBezTo>
                  <a:cubicBezTo>
                    <a:pt x="10" y="9"/>
                    <a:pt x="10" y="8"/>
                    <a:pt x="10" y="8"/>
                  </a:cubicBezTo>
                  <a:cubicBezTo>
                    <a:pt x="10" y="8"/>
                    <a:pt x="10" y="8"/>
                    <a:pt x="10" y="8"/>
                  </a:cubicBezTo>
                  <a:cubicBezTo>
                    <a:pt x="10" y="7"/>
                    <a:pt x="11" y="7"/>
                    <a:pt x="10" y="7"/>
                  </a:cubicBezTo>
                  <a:cubicBezTo>
                    <a:pt x="10" y="7"/>
                    <a:pt x="10" y="7"/>
                    <a:pt x="10" y="7"/>
                  </a:cubicBezTo>
                  <a:cubicBezTo>
                    <a:pt x="9" y="8"/>
                    <a:pt x="9" y="8"/>
                    <a:pt x="9" y="8"/>
                  </a:cubicBezTo>
                  <a:cubicBezTo>
                    <a:pt x="9" y="8"/>
                    <a:pt x="9" y="8"/>
                    <a:pt x="9" y="7"/>
                  </a:cubicBezTo>
                  <a:cubicBezTo>
                    <a:pt x="10" y="6"/>
                    <a:pt x="10" y="6"/>
                    <a:pt x="10" y="6"/>
                  </a:cubicBezTo>
                  <a:cubicBezTo>
                    <a:pt x="10" y="6"/>
                    <a:pt x="10" y="5"/>
                    <a:pt x="10" y="5"/>
                  </a:cubicBezTo>
                  <a:cubicBezTo>
                    <a:pt x="10" y="6"/>
                    <a:pt x="10" y="6"/>
                    <a:pt x="10" y="6"/>
                  </a:cubicBezTo>
                  <a:cubicBezTo>
                    <a:pt x="10" y="6"/>
                    <a:pt x="10" y="5"/>
                    <a:pt x="10" y="5"/>
                  </a:cubicBezTo>
                  <a:cubicBezTo>
                    <a:pt x="10" y="5"/>
                    <a:pt x="9" y="4"/>
                    <a:pt x="9" y="4"/>
                  </a:cubicBezTo>
                  <a:cubicBezTo>
                    <a:pt x="9" y="4"/>
                    <a:pt x="9" y="5"/>
                    <a:pt x="9" y="5"/>
                  </a:cubicBezTo>
                  <a:cubicBezTo>
                    <a:pt x="9" y="5"/>
                    <a:pt x="9" y="5"/>
                    <a:pt x="9" y="5"/>
                  </a:cubicBezTo>
                  <a:cubicBezTo>
                    <a:pt x="9" y="5"/>
                    <a:pt x="9" y="5"/>
                    <a:pt x="9" y="5"/>
                  </a:cubicBezTo>
                  <a:cubicBezTo>
                    <a:pt x="9" y="4"/>
                    <a:pt x="8" y="4"/>
                    <a:pt x="8" y="4"/>
                  </a:cubicBezTo>
                  <a:cubicBezTo>
                    <a:pt x="8" y="4"/>
                    <a:pt x="7" y="4"/>
                    <a:pt x="7" y="4"/>
                  </a:cubicBezTo>
                  <a:cubicBezTo>
                    <a:pt x="7" y="4"/>
                    <a:pt x="7" y="4"/>
                    <a:pt x="6" y="4"/>
                  </a:cubicBezTo>
                  <a:cubicBezTo>
                    <a:pt x="6" y="4"/>
                    <a:pt x="6" y="4"/>
                    <a:pt x="6" y="4"/>
                  </a:cubicBezTo>
                  <a:cubicBezTo>
                    <a:pt x="6" y="4"/>
                    <a:pt x="6" y="3"/>
                    <a:pt x="5" y="3"/>
                  </a:cubicBezTo>
                  <a:cubicBezTo>
                    <a:pt x="5" y="3"/>
                    <a:pt x="5" y="3"/>
                    <a:pt x="4" y="3"/>
                  </a:cubicBezTo>
                  <a:cubicBezTo>
                    <a:pt x="4" y="2"/>
                    <a:pt x="2" y="1"/>
                    <a:pt x="2" y="1"/>
                  </a:cubicBezTo>
                  <a:cubicBezTo>
                    <a:pt x="2" y="2"/>
                    <a:pt x="2" y="2"/>
                    <a:pt x="2" y="2"/>
                  </a:cubicBezTo>
                  <a:cubicBezTo>
                    <a:pt x="2" y="2"/>
                    <a:pt x="2" y="3"/>
                    <a:pt x="2" y="3"/>
                  </a:cubicBezTo>
                  <a:cubicBezTo>
                    <a:pt x="2" y="3"/>
                    <a:pt x="1" y="3"/>
                    <a:pt x="2" y="4"/>
                  </a:cubicBezTo>
                  <a:cubicBezTo>
                    <a:pt x="2" y="4"/>
                    <a:pt x="2" y="5"/>
                    <a:pt x="2" y="5"/>
                  </a:cubicBezTo>
                  <a:cubicBezTo>
                    <a:pt x="2" y="5"/>
                    <a:pt x="2" y="6"/>
                    <a:pt x="2" y="6"/>
                  </a:cubicBezTo>
                  <a:cubicBezTo>
                    <a:pt x="2" y="6"/>
                    <a:pt x="2" y="7"/>
                    <a:pt x="2" y="7"/>
                  </a:cubicBezTo>
                  <a:cubicBezTo>
                    <a:pt x="2" y="7"/>
                    <a:pt x="2" y="8"/>
                    <a:pt x="2" y="8"/>
                  </a:cubicBezTo>
                  <a:cubicBezTo>
                    <a:pt x="2" y="9"/>
                    <a:pt x="2" y="9"/>
                    <a:pt x="2" y="9"/>
                  </a:cubicBezTo>
                  <a:cubicBezTo>
                    <a:pt x="2" y="9"/>
                    <a:pt x="1" y="10"/>
                    <a:pt x="1" y="10"/>
                  </a:cubicBezTo>
                  <a:cubicBezTo>
                    <a:pt x="1" y="10"/>
                    <a:pt x="1" y="11"/>
                    <a:pt x="1" y="10"/>
                  </a:cubicBezTo>
                  <a:cubicBezTo>
                    <a:pt x="2" y="10"/>
                    <a:pt x="2" y="10"/>
                    <a:pt x="2" y="10"/>
                  </a:cubicBezTo>
                  <a:cubicBezTo>
                    <a:pt x="2" y="10"/>
                    <a:pt x="2" y="10"/>
                    <a:pt x="2" y="10"/>
                  </a:cubicBezTo>
                  <a:cubicBezTo>
                    <a:pt x="2" y="10"/>
                    <a:pt x="3" y="11"/>
                    <a:pt x="2" y="11"/>
                  </a:cubicBezTo>
                  <a:cubicBezTo>
                    <a:pt x="2" y="11"/>
                    <a:pt x="1" y="11"/>
                    <a:pt x="1" y="11"/>
                  </a:cubicBezTo>
                  <a:cubicBezTo>
                    <a:pt x="1" y="11"/>
                    <a:pt x="2" y="12"/>
                    <a:pt x="2" y="12"/>
                  </a:cubicBezTo>
                  <a:cubicBezTo>
                    <a:pt x="2" y="12"/>
                    <a:pt x="2" y="12"/>
                    <a:pt x="1" y="12"/>
                  </a:cubicBezTo>
                  <a:cubicBezTo>
                    <a:pt x="1" y="13"/>
                    <a:pt x="1" y="13"/>
                    <a:pt x="1" y="13"/>
                  </a:cubicBezTo>
                  <a:cubicBezTo>
                    <a:pt x="1" y="13"/>
                    <a:pt x="1" y="14"/>
                    <a:pt x="1" y="14"/>
                  </a:cubicBezTo>
                  <a:cubicBezTo>
                    <a:pt x="0" y="14"/>
                    <a:pt x="0" y="13"/>
                    <a:pt x="0" y="13"/>
                  </a:cubicBezTo>
                  <a:cubicBezTo>
                    <a:pt x="1" y="13"/>
                    <a:pt x="0" y="12"/>
                    <a:pt x="0" y="12"/>
                  </a:cubicBezTo>
                  <a:cubicBezTo>
                    <a:pt x="1" y="12"/>
                    <a:pt x="1" y="12"/>
                    <a:pt x="1" y="11"/>
                  </a:cubicBezTo>
                  <a:cubicBezTo>
                    <a:pt x="1" y="11"/>
                    <a:pt x="1" y="11"/>
                    <a:pt x="0" y="11"/>
                  </a:cubicBezTo>
                  <a:cubicBezTo>
                    <a:pt x="0" y="11"/>
                    <a:pt x="0" y="11"/>
                    <a:pt x="0" y="11"/>
                  </a:cubicBezTo>
                  <a:cubicBezTo>
                    <a:pt x="0" y="12"/>
                    <a:pt x="0" y="12"/>
                    <a:pt x="0" y="12"/>
                  </a:cubicBezTo>
                  <a:cubicBezTo>
                    <a:pt x="0" y="13"/>
                    <a:pt x="0" y="13"/>
                    <a:pt x="0" y="13"/>
                  </a:cubicBezTo>
                  <a:cubicBezTo>
                    <a:pt x="0" y="13"/>
                    <a:pt x="0" y="14"/>
                    <a:pt x="0" y="14"/>
                  </a:cubicBezTo>
                  <a:cubicBezTo>
                    <a:pt x="0" y="14"/>
                    <a:pt x="1" y="14"/>
                    <a:pt x="1" y="14"/>
                  </a:cubicBezTo>
                  <a:cubicBezTo>
                    <a:pt x="2" y="14"/>
                    <a:pt x="2" y="15"/>
                    <a:pt x="2" y="15"/>
                  </a:cubicBezTo>
                  <a:cubicBezTo>
                    <a:pt x="2" y="15"/>
                    <a:pt x="3" y="15"/>
                    <a:pt x="4" y="16"/>
                  </a:cubicBezTo>
                  <a:cubicBezTo>
                    <a:pt x="4" y="16"/>
                    <a:pt x="5" y="16"/>
                    <a:pt x="5" y="17"/>
                  </a:cubicBezTo>
                  <a:cubicBezTo>
                    <a:pt x="5" y="17"/>
                    <a:pt x="5" y="18"/>
                    <a:pt x="5" y="18"/>
                  </a:cubicBezTo>
                  <a:cubicBezTo>
                    <a:pt x="5" y="18"/>
                    <a:pt x="5" y="18"/>
                    <a:pt x="5" y="18"/>
                  </a:cubicBezTo>
                  <a:cubicBezTo>
                    <a:pt x="5" y="18"/>
                    <a:pt x="5" y="18"/>
                    <a:pt x="5" y="1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4" name="Freeform 456">
              <a:extLst>
                <a:ext uri="{FF2B5EF4-FFF2-40B4-BE49-F238E27FC236}">
                  <a16:creationId xmlns:a16="http://schemas.microsoft.com/office/drawing/2014/main" id="{E0B0719E-E1DE-4EDE-B5F7-8693489B0CDA}"/>
                </a:ext>
              </a:extLst>
            </p:cNvPr>
            <p:cNvSpPr>
              <a:spLocks/>
            </p:cNvSpPr>
            <p:nvPr/>
          </p:nvSpPr>
          <p:spPr bwMode="auto">
            <a:xfrm>
              <a:off x="-1604964" y="958851"/>
              <a:ext cx="188913" cy="73025"/>
            </a:xfrm>
            <a:custGeom>
              <a:avLst/>
              <a:gdLst>
                <a:gd name="T0" fmla="*/ 20 w 52"/>
                <a:gd name="T1" fmla="*/ 5 h 20"/>
                <a:gd name="T2" fmla="*/ 19 w 52"/>
                <a:gd name="T3" fmla="*/ 7 h 20"/>
                <a:gd name="T4" fmla="*/ 17 w 52"/>
                <a:gd name="T5" fmla="*/ 8 h 20"/>
                <a:gd name="T6" fmla="*/ 15 w 52"/>
                <a:gd name="T7" fmla="*/ 10 h 20"/>
                <a:gd name="T8" fmla="*/ 15 w 52"/>
                <a:gd name="T9" fmla="*/ 10 h 20"/>
                <a:gd name="T10" fmla="*/ 15 w 52"/>
                <a:gd name="T11" fmla="*/ 10 h 20"/>
                <a:gd name="T12" fmla="*/ 13 w 52"/>
                <a:gd name="T13" fmla="*/ 11 h 20"/>
                <a:gd name="T14" fmla="*/ 12 w 52"/>
                <a:gd name="T15" fmla="*/ 12 h 20"/>
                <a:gd name="T16" fmla="*/ 9 w 52"/>
                <a:gd name="T17" fmla="*/ 14 h 20"/>
                <a:gd name="T18" fmla="*/ 8 w 52"/>
                <a:gd name="T19" fmla="*/ 14 h 20"/>
                <a:gd name="T20" fmla="*/ 6 w 52"/>
                <a:gd name="T21" fmla="*/ 15 h 20"/>
                <a:gd name="T22" fmla="*/ 6 w 52"/>
                <a:gd name="T23" fmla="*/ 16 h 20"/>
                <a:gd name="T24" fmla="*/ 6 w 52"/>
                <a:gd name="T25" fmla="*/ 16 h 20"/>
                <a:gd name="T26" fmla="*/ 0 w 52"/>
                <a:gd name="T27" fmla="*/ 17 h 20"/>
                <a:gd name="T28" fmla="*/ 17 w 52"/>
                <a:gd name="T29" fmla="*/ 14 h 20"/>
                <a:gd name="T30" fmla="*/ 26 w 52"/>
                <a:gd name="T31" fmla="*/ 15 h 20"/>
                <a:gd name="T32" fmla="*/ 38 w 52"/>
                <a:gd name="T33" fmla="*/ 20 h 20"/>
                <a:gd name="T34" fmla="*/ 39 w 52"/>
                <a:gd name="T35" fmla="*/ 20 h 20"/>
                <a:gd name="T36" fmla="*/ 40 w 52"/>
                <a:gd name="T37" fmla="*/ 19 h 20"/>
                <a:gd name="T38" fmla="*/ 40 w 52"/>
                <a:gd name="T39" fmla="*/ 18 h 20"/>
                <a:gd name="T40" fmla="*/ 42 w 52"/>
                <a:gd name="T41" fmla="*/ 19 h 20"/>
                <a:gd name="T42" fmla="*/ 43 w 52"/>
                <a:gd name="T43" fmla="*/ 17 h 20"/>
                <a:gd name="T44" fmla="*/ 43 w 52"/>
                <a:gd name="T45" fmla="*/ 16 h 20"/>
                <a:gd name="T46" fmla="*/ 44 w 52"/>
                <a:gd name="T47" fmla="*/ 14 h 20"/>
                <a:gd name="T48" fmla="*/ 43 w 52"/>
                <a:gd name="T49" fmla="*/ 14 h 20"/>
                <a:gd name="T50" fmla="*/ 46 w 52"/>
                <a:gd name="T51" fmla="*/ 13 h 20"/>
                <a:gd name="T52" fmla="*/ 47 w 52"/>
                <a:gd name="T53" fmla="*/ 12 h 20"/>
                <a:gd name="T54" fmla="*/ 49 w 52"/>
                <a:gd name="T55" fmla="*/ 10 h 20"/>
                <a:gd name="T56" fmla="*/ 46 w 52"/>
                <a:gd name="T57" fmla="*/ 11 h 20"/>
                <a:gd name="T58" fmla="*/ 46 w 52"/>
                <a:gd name="T59" fmla="*/ 11 h 20"/>
                <a:gd name="T60" fmla="*/ 47 w 52"/>
                <a:gd name="T61" fmla="*/ 10 h 20"/>
                <a:gd name="T62" fmla="*/ 47 w 52"/>
                <a:gd name="T63" fmla="*/ 9 h 20"/>
                <a:gd name="T64" fmla="*/ 45 w 52"/>
                <a:gd name="T65" fmla="*/ 9 h 20"/>
                <a:gd name="T66" fmla="*/ 45 w 52"/>
                <a:gd name="T67" fmla="*/ 9 h 20"/>
                <a:gd name="T68" fmla="*/ 46 w 52"/>
                <a:gd name="T69" fmla="*/ 9 h 20"/>
                <a:gd name="T70" fmla="*/ 47 w 52"/>
                <a:gd name="T71" fmla="*/ 8 h 20"/>
                <a:gd name="T72" fmla="*/ 47 w 52"/>
                <a:gd name="T73" fmla="*/ 8 h 20"/>
                <a:gd name="T74" fmla="*/ 48 w 52"/>
                <a:gd name="T75" fmla="*/ 9 h 20"/>
                <a:gd name="T76" fmla="*/ 50 w 52"/>
                <a:gd name="T77" fmla="*/ 7 h 20"/>
                <a:gd name="T78" fmla="*/ 48 w 52"/>
                <a:gd name="T79" fmla="*/ 7 h 20"/>
                <a:gd name="T80" fmla="*/ 51 w 52"/>
                <a:gd name="T81" fmla="*/ 5 h 20"/>
                <a:gd name="T82" fmla="*/ 49 w 52"/>
                <a:gd name="T83" fmla="*/ 5 h 20"/>
                <a:gd name="T84" fmla="*/ 49 w 52"/>
                <a:gd name="T85" fmla="*/ 5 h 20"/>
                <a:gd name="T86" fmla="*/ 48 w 52"/>
                <a:gd name="T87" fmla="*/ 4 h 20"/>
                <a:gd name="T88" fmla="*/ 46 w 52"/>
                <a:gd name="T89" fmla="*/ 5 h 20"/>
                <a:gd name="T90" fmla="*/ 46 w 52"/>
                <a:gd name="T91" fmla="*/ 4 h 20"/>
                <a:gd name="T92" fmla="*/ 47 w 52"/>
                <a:gd name="T93" fmla="*/ 3 h 20"/>
                <a:gd name="T94" fmla="*/ 49 w 52"/>
                <a:gd name="T95" fmla="*/ 3 h 20"/>
                <a:gd name="T96" fmla="*/ 48 w 52"/>
                <a:gd name="T97" fmla="*/ 1 h 20"/>
                <a:gd name="T98" fmla="*/ 50 w 52"/>
                <a:gd name="T99" fmla="*/ 2 h 20"/>
                <a:gd name="T100" fmla="*/ 52 w 52"/>
                <a:gd name="T101"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 h="20">
                  <a:moveTo>
                    <a:pt x="49" y="0"/>
                  </a:moveTo>
                  <a:cubicBezTo>
                    <a:pt x="20" y="5"/>
                    <a:pt x="20" y="5"/>
                    <a:pt x="20" y="5"/>
                  </a:cubicBezTo>
                  <a:cubicBezTo>
                    <a:pt x="19" y="6"/>
                    <a:pt x="19" y="6"/>
                    <a:pt x="19" y="6"/>
                  </a:cubicBezTo>
                  <a:cubicBezTo>
                    <a:pt x="19" y="6"/>
                    <a:pt x="19" y="6"/>
                    <a:pt x="19" y="7"/>
                  </a:cubicBezTo>
                  <a:cubicBezTo>
                    <a:pt x="18" y="7"/>
                    <a:pt x="18" y="7"/>
                    <a:pt x="18" y="7"/>
                  </a:cubicBezTo>
                  <a:cubicBezTo>
                    <a:pt x="18" y="7"/>
                    <a:pt x="17" y="8"/>
                    <a:pt x="17" y="8"/>
                  </a:cubicBezTo>
                  <a:cubicBezTo>
                    <a:pt x="17" y="8"/>
                    <a:pt x="17" y="8"/>
                    <a:pt x="17" y="8"/>
                  </a:cubicBezTo>
                  <a:cubicBezTo>
                    <a:pt x="15" y="10"/>
                    <a:pt x="15" y="10"/>
                    <a:pt x="15" y="10"/>
                  </a:cubicBezTo>
                  <a:cubicBezTo>
                    <a:pt x="15" y="10"/>
                    <a:pt x="15" y="10"/>
                    <a:pt x="15" y="10"/>
                  </a:cubicBezTo>
                  <a:cubicBezTo>
                    <a:pt x="15" y="10"/>
                    <a:pt x="15" y="10"/>
                    <a:pt x="15" y="10"/>
                  </a:cubicBezTo>
                  <a:cubicBezTo>
                    <a:pt x="15" y="10"/>
                    <a:pt x="15" y="10"/>
                    <a:pt x="15" y="10"/>
                  </a:cubicBezTo>
                  <a:cubicBezTo>
                    <a:pt x="15" y="10"/>
                    <a:pt x="15" y="10"/>
                    <a:pt x="15" y="10"/>
                  </a:cubicBezTo>
                  <a:cubicBezTo>
                    <a:pt x="14" y="10"/>
                    <a:pt x="14" y="10"/>
                    <a:pt x="14" y="10"/>
                  </a:cubicBezTo>
                  <a:cubicBezTo>
                    <a:pt x="14" y="11"/>
                    <a:pt x="13" y="11"/>
                    <a:pt x="13" y="11"/>
                  </a:cubicBezTo>
                  <a:cubicBezTo>
                    <a:pt x="13" y="11"/>
                    <a:pt x="13" y="12"/>
                    <a:pt x="13" y="12"/>
                  </a:cubicBezTo>
                  <a:cubicBezTo>
                    <a:pt x="12" y="12"/>
                    <a:pt x="12" y="12"/>
                    <a:pt x="12" y="12"/>
                  </a:cubicBezTo>
                  <a:cubicBezTo>
                    <a:pt x="12" y="13"/>
                    <a:pt x="10" y="14"/>
                    <a:pt x="9" y="14"/>
                  </a:cubicBezTo>
                  <a:cubicBezTo>
                    <a:pt x="9" y="14"/>
                    <a:pt x="9" y="14"/>
                    <a:pt x="9" y="14"/>
                  </a:cubicBezTo>
                  <a:cubicBezTo>
                    <a:pt x="9" y="14"/>
                    <a:pt x="8" y="14"/>
                    <a:pt x="8" y="14"/>
                  </a:cubicBezTo>
                  <a:cubicBezTo>
                    <a:pt x="8" y="14"/>
                    <a:pt x="8" y="14"/>
                    <a:pt x="8" y="14"/>
                  </a:cubicBezTo>
                  <a:cubicBezTo>
                    <a:pt x="8" y="15"/>
                    <a:pt x="8" y="15"/>
                    <a:pt x="8" y="15"/>
                  </a:cubicBezTo>
                  <a:cubicBezTo>
                    <a:pt x="8" y="15"/>
                    <a:pt x="7" y="15"/>
                    <a:pt x="6" y="15"/>
                  </a:cubicBezTo>
                  <a:cubicBezTo>
                    <a:pt x="6" y="16"/>
                    <a:pt x="6" y="16"/>
                    <a:pt x="6" y="16"/>
                  </a:cubicBezTo>
                  <a:cubicBezTo>
                    <a:pt x="6" y="16"/>
                    <a:pt x="6" y="16"/>
                    <a:pt x="6" y="16"/>
                  </a:cubicBezTo>
                  <a:cubicBezTo>
                    <a:pt x="6" y="16"/>
                    <a:pt x="6" y="16"/>
                    <a:pt x="6" y="16"/>
                  </a:cubicBezTo>
                  <a:cubicBezTo>
                    <a:pt x="6" y="16"/>
                    <a:pt x="6" y="16"/>
                    <a:pt x="6" y="16"/>
                  </a:cubicBezTo>
                  <a:cubicBezTo>
                    <a:pt x="6" y="16"/>
                    <a:pt x="5" y="17"/>
                    <a:pt x="5" y="17"/>
                  </a:cubicBezTo>
                  <a:cubicBezTo>
                    <a:pt x="0" y="17"/>
                    <a:pt x="0" y="17"/>
                    <a:pt x="0" y="17"/>
                  </a:cubicBezTo>
                  <a:cubicBezTo>
                    <a:pt x="13" y="16"/>
                    <a:pt x="13" y="16"/>
                    <a:pt x="13" y="16"/>
                  </a:cubicBezTo>
                  <a:cubicBezTo>
                    <a:pt x="17" y="14"/>
                    <a:pt x="17" y="14"/>
                    <a:pt x="17" y="14"/>
                  </a:cubicBezTo>
                  <a:cubicBezTo>
                    <a:pt x="23" y="14"/>
                    <a:pt x="23" y="14"/>
                    <a:pt x="23" y="14"/>
                  </a:cubicBezTo>
                  <a:cubicBezTo>
                    <a:pt x="26" y="15"/>
                    <a:pt x="26" y="15"/>
                    <a:pt x="26" y="15"/>
                  </a:cubicBezTo>
                  <a:cubicBezTo>
                    <a:pt x="31" y="14"/>
                    <a:pt x="31" y="14"/>
                    <a:pt x="31" y="14"/>
                  </a:cubicBezTo>
                  <a:cubicBezTo>
                    <a:pt x="38" y="20"/>
                    <a:pt x="38" y="20"/>
                    <a:pt x="38" y="20"/>
                  </a:cubicBezTo>
                  <a:cubicBezTo>
                    <a:pt x="38" y="20"/>
                    <a:pt x="38" y="20"/>
                    <a:pt x="38" y="20"/>
                  </a:cubicBezTo>
                  <a:cubicBezTo>
                    <a:pt x="39" y="20"/>
                    <a:pt x="39" y="20"/>
                    <a:pt x="39" y="20"/>
                  </a:cubicBezTo>
                  <a:cubicBezTo>
                    <a:pt x="39" y="20"/>
                    <a:pt x="39" y="20"/>
                    <a:pt x="39" y="19"/>
                  </a:cubicBezTo>
                  <a:cubicBezTo>
                    <a:pt x="39" y="19"/>
                    <a:pt x="39" y="19"/>
                    <a:pt x="40" y="19"/>
                  </a:cubicBezTo>
                  <a:cubicBezTo>
                    <a:pt x="41" y="19"/>
                    <a:pt x="41" y="19"/>
                    <a:pt x="41" y="19"/>
                  </a:cubicBezTo>
                  <a:cubicBezTo>
                    <a:pt x="40" y="18"/>
                    <a:pt x="40" y="18"/>
                    <a:pt x="40" y="18"/>
                  </a:cubicBezTo>
                  <a:cubicBezTo>
                    <a:pt x="42" y="19"/>
                    <a:pt x="42" y="19"/>
                    <a:pt x="42" y="19"/>
                  </a:cubicBezTo>
                  <a:cubicBezTo>
                    <a:pt x="42" y="19"/>
                    <a:pt x="42" y="19"/>
                    <a:pt x="42" y="19"/>
                  </a:cubicBezTo>
                  <a:cubicBezTo>
                    <a:pt x="42" y="18"/>
                    <a:pt x="42" y="18"/>
                    <a:pt x="42" y="18"/>
                  </a:cubicBezTo>
                  <a:cubicBezTo>
                    <a:pt x="42" y="17"/>
                    <a:pt x="42" y="17"/>
                    <a:pt x="43" y="17"/>
                  </a:cubicBezTo>
                  <a:cubicBezTo>
                    <a:pt x="43" y="16"/>
                    <a:pt x="43" y="16"/>
                    <a:pt x="43" y="16"/>
                  </a:cubicBezTo>
                  <a:cubicBezTo>
                    <a:pt x="43" y="16"/>
                    <a:pt x="43" y="16"/>
                    <a:pt x="43" y="16"/>
                  </a:cubicBezTo>
                  <a:cubicBezTo>
                    <a:pt x="42" y="16"/>
                    <a:pt x="43" y="15"/>
                    <a:pt x="43" y="15"/>
                  </a:cubicBezTo>
                  <a:cubicBezTo>
                    <a:pt x="43" y="15"/>
                    <a:pt x="43" y="14"/>
                    <a:pt x="44" y="14"/>
                  </a:cubicBezTo>
                  <a:cubicBezTo>
                    <a:pt x="44" y="14"/>
                    <a:pt x="43" y="15"/>
                    <a:pt x="43" y="15"/>
                  </a:cubicBezTo>
                  <a:cubicBezTo>
                    <a:pt x="43" y="15"/>
                    <a:pt x="43" y="15"/>
                    <a:pt x="43" y="14"/>
                  </a:cubicBezTo>
                  <a:cubicBezTo>
                    <a:pt x="43" y="14"/>
                    <a:pt x="43" y="13"/>
                    <a:pt x="44" y="13"/>
                  </a:cubicBezTo>
                  <a:cubicBezTo>
                    <a:pt x="45" y="13"/>
                    <a:pt x="45" y="13"/>
                    <a:pt x="46" y="13"/>
                  </a:cubicBezTo>
                  <a:cubicBezTo>
                    <a:pt x="46" y="12"/>
                    <a:pt x="46" y="12"/>
                    <a:pt x="46" y="12"/>
                  </a:cubicBezTo>
                  <a:cubicBezTo>
                    <a:pt x="46" y="12"/>
                    <a:pt x="47" y="12"/>
                    <a:pt x="47" y="12"/>
                  </a:cubicBezTo>
                  <a:cubicBezTo>
                    <a:pt x="48" y="12"/>
                    <a:pt x="48" y="12"/>
                    <a:pt x="49" y="11"/>
                  </a:cubicBezTo>
                  <a:cubicBezTo>
                    <a:pt x="49" y="11"/>
                    <a:pt x="49" y="10"/>
                    <a:pt x="49" y="10"/>
                  </a:cubicBezTo>
                  <a:cubicBezTo>
                    <a:pt x="49" y="10"/>
                    <a:pt x="48" y="10"/>
                    <a:pt x="48" y="10"/>
                  </a:cubicBezTo>
                  <a:cubicBezTo>
                    <a:pt x="47" y="11"/>
                    <a:pt x="47" y="11"/>
                    <a:pt x="46" y="11"/>
                  </a:cubicBezTo>
                  <a:cubicBezTo>
                    <a:pt x="46" y="11"/>
                    <a:pt x="45" y="11"/>
                    <a:pt x="45" y="10"/>
                  </a:cubicBezTo>
                  <a:cubicBezTo>
                    <a:pt x="45" y="10"/>
                    <a:pt x="45" y="10"/>
                    <a:pt x="46" y="11"/>
                  </a:cubicBezTo>
                  <a:cubicBezTo>
                    <a:pt x="46" y="11"/>
                    <a:pt x="46" y="11"/>
                    <a:pt x="46" y="11"/>
                  </a:cubicBezTo>
                  <a:cubicBezTo>
                    <a:pt x="47" y="11"/>
                    <a:pt x="47" y="11"/>
                    <a:pt x="47" y="10"/>
                  </a:cubicBezTo>
                  <a:cubicBezTo>
                    <a:pt x="48" y="10"/>
                    <a:pt x="48" y="10"/>
                    <a:pt x="48" y="9"/>
                  </a:cubicBezTo>
                  <a:cubicBezTo>
                    <a:pt x="48" y="9"/>
                    <a:pt x="48" y="9"/>
                    <a:pt x="47" y="9"/>
                  </a:cubicBezTo>
                  <a:cubicBezTo>
                    <a:pt x="47" y="9"/>
                    <a:pt x="47" y="10"/>
                    <a:pt x="47" y="10"/>
                  </a:cubicBezTo>
                  <a:cubicBezTo>
                    <a:pt x="46" y="10"/>
                    <a:pt x="46" y="9"/>
                    <a:pt x="45" y="9"/>
                  </a:cubicBezTo>
                  <a:cubicBezTo>
                    <a:pt x="45" y="9"/>
                    <a:pt x="45" y="9"/>
                    <a:pt x="45" y="9"/>
                  </a:cubicBezTo>
                  <a:cubicBezTo>
                    <a:pt x="45" y="9"/>
                    <a:pt x="45" y="9"/>
                    <a:pt x="45" y="9"/>
                  </a:cubicBezTo>
                  <a:cubicBezTo>
                    <a:pt x="45" y="9"/>
                    <a:pt x="45" y="8"/>
                    <a:pt x="45" y="8"/>
                  </a:cubicBezTo>
                  <a:cubicBezTo>
                    <a:pt x="46" y="8"/>
                    <a:pt x="46" y="9"/>
                    <a:pt x="46" y="9"/>
                  </a:cubicBezTo>
                  <a:cubicBezTo>
                    <a:pt x="46" y="9"/>
                    <a:pt x="47" y="9"/>
                    <a:pt x="47" y="9"/>
                  </a:cubicBezTo>
                  <a:cubicBezTo>
                    <a:pt x="47" y="9"/>
                    <a:pt x="47" y="9"/>
                    <a:pt x="47" y="8"/>
                  </a:cubicBezTo>
                  <a:cubicBezTo>
                    <a:pt x="46" y="8"/>
                    <a:pt x="46" y="8"/>
                    <a:pt x="46" y="7"/>
                  </a:cubicBezTo>
                  <a:cubicBezTo>
                    <a:pt x="47" y="7"/>
                    <a:pt x="47" y="8"/>
                    <a:pt x="47" y="8"/>
                  </a:cubicBezTo>
                  <a:cubicBezTo>
                    <a:pt x="47" y="8"/>
                    <a:pt x="48" y="9"/>
                    <a:pt x="48" y="9"/>
                  </a:cubicBezTo>
                  <a:cubicBezTo>
                    <a:pt x="49" y="9"/>
                    <a:pt x="48" y="9"/>
                    <a:pt x="48" y="9"/>
                  </a:cubicBezTo>
                  <a:cubicBezTo>
                    <a:pt x="48" y="8"/>
                    <a:pt x="48" y="8"/>
                    <a:pt x="49" y="8"/>
                  </a:cubicBezTo>
                  <a:cubicBezTo>
                    <a:pt x="49" y="8"/>
                    <a:pt x="50" y="8"/>
                    <a:pt x="50" y="7"/>
                  </a:cubicBezTo>
                  <a:cubicBezTo>
                    <a:pt x="50" y="7"/>
                    <a:pt x="50" y="7"/>
                    <a:pt x="49" y="7"/>
                  </a:cubicBezTo>
                  <a:cubicBezTo>
                    <a:pt x="49" y="7"/>
                    <a:pt x="48" y="7"/>
                    <a:pt x="48" y="7"/>
                  </a:cubicBezTo>
                  <a:cubicBezTo>
                    <a:pt x="48" y="7"/>
                    <a:pt x="48" y="6"/>
                    <a:pt x="49" y="6"/>
                  </a:cubicBezTo>
                  <a:cubicBezTo>
                    <a:pt x="50" y="7"/>
                    <a:pt x="51" y="6"/>
                    <a:pt x="51" y="5"/>
                  </a:cubicBezTo>
                  <a:cubicBezTo>
                    <a:pt x="51" y="5"/>
                    <a:pt x="50" y="3"/>
                    <a:pt x="50" y="4"/>
                  </a:cubicBezTo>
                  <a:cubicBezTo>
                    <a:pt x="49" y="4"/>
                    <a:pt x="49" y="5"/>
                    <a:pt x="49" y="5"/>
                  </a:cubicBezTo>
                  <a:cubicBezTo>
                    <a:pt x="50" y="5"/>
                    <a:pt x="50" y="6"/>
                    <a:pt x="49" y="6"/>
                  </a:cubicBezTo>
                  <a:cubicBezTo>
                    <a:pt x="49" y="6"/>
                    <a:pt x="49" y="5"/>
                    <a:pt x="49" y="5"/>
                  </a:cubicBezTo>
                  <a:cubicBezTo>
                    <a:pt x="49" y="5"/>
                    <a:pt x="49" y="4"/>
                    <a:pt x="49" y="4"/>
                  </a:cubicBezTo>
                  <a:cubicBezTo>
                    <a:pt x="48" y="4"/>
                    <a:pt x="48" y="4"/>
                    <a:pt x="48" y="4"/>
                  </a:cubicBezTo>
                  <a:cubicBezTo>
                    <a:pt x="48" y="5"/>
                    <a:pt x="47" y="4"/>
                    <a:pt x="47" y="4"/>
                  </a:cubicBezTo>
                  <a:cubicBezTo>
                    <a:pt x="47" y="4"/>
                    <a:pt x="46" y="5"/>
                    <a:pt x="46" y="5"/>
                  </a:cubicBezTo>
                  <a:cubicBezTo>
                    <a:pt x="46" y="5"/>
                    <a:pt x="45" y="6"/>
                    <a:pt x="45" y="5"/>
                  </a:cubicBezTo>
                  <a:cubicBezTo>
                    <a:pt x="45" y="4"/>
                    <a:pt x="46" y="4"/>
                    <a:pt x="46" y="4"/>
                  </a:cubicBezTo>
                  <a:cubicBezTo>
                    <a:pt x="46" y="4"/>
                    <a:pt x="47" y="4"/>
                    <a:pt x="47" y="4"/>
                  </a:cubicBezTo>
                  <a:cubicBezTo>
                    <a:pt x="47" y="3"/>
                    <a:pt x="47" y="3"/>
                    <a:pt x="47" y="3"/>
                  </a:cubicBezTo>
                  <a:cubicBezTo>
                    <a:pt x="47" y="3"/>
                    <a:pt x="47" y="2"/>
                    <a:pt x="48" y="3"/>
                  </a:cubicBezTo>
                  <a:cubicBezTo>
                    <a:pt x="48" y="3"/>
                    <a:pt x="49" y="3"/>
                    <a:pt x="49" y="3"/>
                  </a:cubicBezTo>
                  <a:cubicBezTo>
                    <a:pt x="49" y="3"/>
                    <a:pt x="49" y="2"/>
                    <a:pt x="48" y="2"/>
                  </a:cubicBezTo>
                  <a:cubicBezTo>
                    <a:pt x="48" y="1"/>
                    <a:pt x="48" y="1"/>
                    <a:pt x="48" y="1"/>
                  </a:cubicBezTo>
                  <a:cubicBezTo>
                    <a:pt x="48" y="1"/>
                    <a:pt x="49" y="1"/>
                    <a:pt x="49" y="1"/>
                  </a:cubicBezTo>
                  <a:cubicBezTo>
                    <a:pt x="49" y="1"/>
                    <a:pt x="50" y="2"/>
                    <a:pt x="50" y="2"/>
                  </a:cubicBezTo>
                  <a:cubicBezTo>
                    <a:pt x="50" y="3"/>
                    <a:pt x="51" y="3"/>
                    <a:pt x="51" y="4"/>
                  </a:cubicBezTo>
                  <a:cubicBezTo>
                    <a:pt x="51" y="4"/>
                    <a:pt x="51" y="5"/>
                    <a:pt x="52" y="5"/>
                  </a:cubicBezTo>
                  <a:lnTo>
                    <a:pt x="49"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5" name="Freeform 457">
              <a:extLst>
                <a:ext uri="{FF2B5EF4-FFF2-40B4-BE49-F238E27FC236}">
                  <a16:creationId xmlns:a16="http://schemas.microsoft.com/office/drawing/2014/main" id="{3445B9C7-3E2D-44DD-BF3D-9A75DF7372B0}"/>
                </a:ext>
              </a:extLst>
            </p:cNvPr>
            <p:cNvSpPr>
              <a:spLocks/>
            </p:cNvSpPr>
            <p:nvPr/>
          </p:nvSpPr>
          <p:spPr bwMode="auto">
            <a:xfrm>
              <a:off x="-1692277" y="976313"/>
              <a:ext cx="160338" cy="47625"/>
            </a:xfrm>
            <a:custGeom>
              <a:avLst/>
              <a:gdLst>
                <a:gd name="T0" fmla="*/ 30 w 44"/>
                <a:gd name="T1" fmla="*/ 11 h 13"/>
                <a:gd name="T2" fmla="*/ 30 w 44"/>
                <a:gd name="T3" fmla="*/ 11 h 13"/>
                <a:gd name="T4" fmla="*/ 30 w 44"/>
                <a:gd name="T5" fmla="*/ 10 h 13"/>
                <a:gd name="T6" fmla="*/ 31 w 44"/>
                <a:gd name="T7" fmla="*/ 10 h 13"/>
                <a:gd name="T8" fmla="*/ 32 w 44"/>
                <a:gd name="T9" fmla="*/ 9 h 13"/>
                <a:gd name="T10" fmla="*/ 32 w 44"/>
                <a:gd name="T11" fmla="*/ 9 h 13"/>
                <a:gd name="T12" fmla="*/ 33 w 44"/>
                <a:gd name="T13" fmla="*/ 9 h 13"/>
                <a:gd name="T14" fmla="*/ 33 w 44"/>
                <a:gd name="T15" fmla="*/ 9 h 13"/>
                <a:gd name="T16" fmla="*/ 37 w 44"/>
                <a:gd name="T17" fmla="*/ 7 h 13"/>
                <a:gd name="T18" fmla="*/ 37 w 44"/>
                <a:gd name="T19" fmla="*/ 6 h 13"/>
                <a:gd name="T20" fmla="*/ 37 w 44"/>
                <a:gd name="T21" fmla="*/ 6 h 13"/>
                <a:gd name="T22" fmla="*/ 38 w 44"/>
                <a:gd name="T23" fmla="*/ 5 h 13"/>
                <a:gd name="T24" fmla="*/ 39 w 44"/>
                <a:gd name="T25" fmla="*/ 5 h 13"/>
                <a:gd name="T26" fmla="*/ 39 w 44"/>
                <a:gd name="T27" fmla="*/ 5 h 13"/>
                <a:gd name="T28" fmla="*/ 39 w 44"/>
                <a:gd name="T29" fmla="*/ 4 h 13"/>
                <a:gd name="T30" fmla="*/ 41 w 44"/>
                <a:gd name="T31" fmla="*/ 3 h 13"/>
                <a:gd name="T32" fmla="*/ 41 w 44"/>
                <a:gd name="T33" fmla="*/ 3 h 13"/>
                <a:gd name="T34" fmla="*/ 42 w 44"/>
                <a:gd name="T35" fmla="*/ 2 h 13"/>
                <a:gd name="T36" fmla="*/ 42 w 44"/>
                <a:gd name="T37" fmla="*/ 2 h 13"/>
                <a:gd name="T38" fmla="*/ 42 w 44"/>
                <a:gd name="T39" fmla="*/ 2 h 13"/>
                <a:gd name="T40" fmla="*/ 43 w 44"/>
                <a:gd name="T41" fmla="*/ 2 h 13"/>
                <a:gd name="T42" fmla="*/ 43 w 44"/>
                <a:gd name="T43" fmla="*/ 1 h 13"/>
                <a:gd name="T44" fmla="*/ 44 w 44"/>
                <a:gd name="T45" fmla="*/ 0 h 13"/>
                <a:gd name="T46" fmla="*/ 44 w 44"/>
                <a:gd name="T47" fmla="*/ 0 h 13"/>
                <a:gd name="T48" fmla="*/ 33 w 44"/>
                <a:gd name="T49" fmla="*/ 1 h 13"/>
                <a:gd name="T50" fmla="*/ 31 w 44"/>
                <a:gd name="T51" fmla="*/ 1 h 13"/>
                <a:gd name="T52" fmla="*/ 10 w 44"/>
                <a:gd name="T53" fmla="*/ 3 h 13"/>
                <a:gd name="T54" fmla="*/ 10 w 44"/>
                <a:gd name="T55" fmla="*/ 3 h 13"/>
                <a:gd name="T56" fmla="*/ 10 w 44"/>
                <a:gd name="T57" fmla="*/ 3 h 13"/>
                <a:gd name="T58" fmla="*/ 3 w 44"/>
                <a:gd name="T59" fmla="*/ 4 h 13"/>
                <a:gd name="T60" fmla="*/ 3 w 44"/>
                <a:gd name="T61" fmla="*/ 5 h 13"/>
                <a:gd name="T62" fmla="*/ 3 w 44"/>
                <a:gd name="T63" fmla="*/ 5 h 13"/>
                <a:gd name="T64" fmla="*/ 3 w 44"/>
                <a:gd name="T65" fmla="*/ 6 h 13"/>
                <a:gd name="T66" fmla="*/ 3 w 44"/>
                <a:gd name="T67" fmla="*/ 6 h 13"/>
                <a:gd name="T68" fmla="*/ 2 w 44"/>
                <a:gd name="T69" fmla="*/ 6 h 13"/>
                <a:gd name="T70" fmla="*/ 2 w 44"/>
                <a:gd name="T71" fmla="*/ 7 h 13"/>
                <a:gd name="T72" fmla="*/ 2 w 44"/>
                <a:gd name="T73" fmla="*/ 7 h 13"/>
                <a:gd name="T74" fmla="*/ 3 w 44"/>
                <a:gd name="T75" fmla="*/ 8 h 13"/>
                <a:gd name="T76" fmla="*/ 3 w 44"/>
                <a:gd name="T77" fmla="*/ 8 h 13"/>
                <a:gd name="T78" fmla="*/ 2 w 44"/>
                <a:gd name="T79" fmla="*/ 8 h 13"/>
                <a:gd name="T80" fmla="*/ 2 w 44"/>
                <a:gd name="T81" fmla="*/ 9 h 13"/>
                <a:gd name="T82" fmla="*/ 2 w 44"/>
                <a:gd name="T83" fmla="*/ 9 h 13"/>
                <a:gd name="T84" fmla="*/ 1 w 44"/>
                <a:gd name="T85" fmla="*/ 10 h 13"/>
                <a:gd name="T86" fmla="*/ 1 w 44"/>
                <a:gd name="T87" fmla="*/ 12 h 13"/>
                <a:gd name="T88" fmla="*/ 0 w 44"/>
                <a:gd name="T89" fmla="*/ 13 h 13"/>
                <a:gd name="T90" fmla="*/ 10 w 44"/>
                <a:gd name="T91" fmla="*/ 13 h 13"/>
                <a:gd name="T92" fmla="*/ 24 w 44"/>
                <a:gd name="T93" fmla="*/ 12 h 13"/>
                <a:gd name="T94" fmla="*/ 29 w 44"/>
                <a:gd name="T95" fmla="*/ 12 h 13"/>
                <a:gd name="T96" fmla="*/ 30 w 44"/>
                <a:gd name="T9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 h="13">
                  <a:moveTo>
                    <a:pt x="30" y="11"/>
                  </a:moveTo>
                  <a:cubicBezTo>
                    <a:pt x="30" y="11"/>
                    <a:pt x="30" y="11"/>
                    <a:pt x="30" y="11"/>
                  </a:cubicBezTo>
                  <a:cubicBezTo>
                    <a:pt x="30" y="11"/>
                    <a:pt x="30" y="11"/>
                    <a:pt x="30" y="10"/>
                  </a:cubicBezTo>
                  <a:cubicBezTo>
                    <a:pt x="31" y="10"/>
                    <a:pt x="31" y="10"/>
                    <a:pt x="31" y="10"/>
                  </a:cubicBezTo>
                  <a:cubicBezTo>
                    <a:pt x="31" y="10"/>
                    <a:pt x="32" y="10"/>
                    <a:pt x="32" y="9"/>
                  </a:cubicBezTo>
                  <a:cubicBezTo>
                    <a:pt x="32" y="9"/>
                    <a:pt x="32" y="9"/>
                    <a:pt x="32" y="9"/>
                  </a:cubicBezTo>
                  <a:cubicBezTo>
                    <a:pt x="32" y="9"/>
                    <a:pt x="33" y="9"/>
                    <a:pt x="33" y="9"/>
                  </a:cubicBezTo>
                  <a:cubicBezTo>
                    <a:pt x="33" y="9"/>
                    <a:pt x="33" y="9"/>
                    <a:pt x="33" y="9"/>
                  </a:cubicBezTo>
                  <a:cubicBezTo>
                    <a:pt x="34" y="9"/>
                    <a:pt x="36" y="8"/>
                    <a:pt x="37" y="7"/>
                  </a:cubicBezTo>
                  <a:cubicBezTo>
                    <a:pt x="37" y="7"/>
                    <a:pt x="37" y="6"/>
                    <a:pt x="37" y="6"/>
                  </a:cubicBezTo>
                  <a:cubicBezTo>
                    <a:pt x="37" y="6"/>
                    <a:pt x="37" y="6"/>
                    <a:pt x="37" y="6"/>
                  </a:cubicBezTo>
                  <a:cubicBezTo>
                    <a:pt x="37" y="6"/>
                    <a:pt x="38" y="6"/>
                    <a:pt x="38" y="5"/>
                  </a:cubicBezTo>
                  <a:cubicBezTo>
                    <a:pt x="38" y="5"/>
                    <a:pt x="38" y="5"/>
                    <a:pt x="39" y="5"/>
                  </a:cubicBezTo>
                  <a:cubicBezTo>
                    <a:pt x="39" y="5"/>
                    <a:pt x="39" y="5"/>
                    <a:pt x="39" y="5"/>
                  </a:cubicBezTo>
                  <a:cubicBezTo>
                    <a:pt x="39" y="5"/>
                    <a:pt x="39" y="5"/>
                    <a:pt x="39" y="4"/>
                  </a:cubicBezTo>
                  <a:cubicBezTo>
                    <a:pt x="40" y="4"/>
                    <a:pt x="41" y="3"/>
                    <a:pt x="41" y="3"/>
                  </a:cubicBezTo>
                  <a:cubicBezTo>
                    <a:pt x="41" y="3"/>
                    <a:pt x="41" y="3"/>
                    <a:pt x="41" y="3"/>
                  </a:cubicBezTo>
                  <a:cubicBezTo>
                    <a:pt x="41" y="3"/>
                    <a:pt x="42" y="2"/>
                    <a:pt x="42" y="2"/>
                  </a:cubicBezTo>
                  <a:cubicBezTo>
                    <a:pt x="42" y="2"/>
                    <a:pt x="42" y="2"/>
                    <a:pt x="42" y="2"/>
                  </a:cubicBezTo>
                  <a:cubicBezTo>
                    <a:pt x="42" y="2"/>
                    <a:pt x="42" y="2"/>
                    <a:pt x="42" y="2"/>
                  </a:cubicBezTo>
                  <a:cubicBezTo>
                    <a:pt x="42" y="2"/>
                    <a:pt x="42" y="2"/>
                    <a:pt x="43" y="2"/>
                  </a:cubicBezTo>
                  <a:cubicBezTo>
                    <a:pt x="43" y="1"/>
                    <a:pt x="43" y="1"/>
                    <a:pt x="43" y="1"/>
                  </a:cubicBezTo>
                  <a:cubicBezTo>
                    <a:pt x="44" y="0"/>
                    <a:pt x="44" y="0"/>
                    <a:pt x="44" y="0"/>
                  </a:cubicBezTo>
                  <a:cubicBezTo>
                    <a:pt x="44" y="0"/>
                    <a:pt x="44" y="0"/>
                    <a:pt x="44" y="0"/>
                  </a:cubicBezTo>
                  <a:cubicBezTo>
                    <a:pt x="33" y="1"/>
                    <a:pt x="33" y="1"/>
                    <a:pt x="33" y="1"/>
                  </a:cubicBezTo>
                  <a:cubicBezTo>
                    <a:pt x="31" y="1"/>
                    <a:pt x="31" y="1"/>
                    <a:pt x="31" y="1"/>
                  </a:cubicBezTo>
                  <a:cubicBezTo>
                    <a:pt x="10" y="3"/>
                    <a:pt x="10" y="3"/>
                    <a:pt x="10" y="3"/>
                  </a:cubicBezTo>
                  <a:cubicBezTo>
                    <a:pt x="10" y="3"/>
                    <a:pt x="10" y="3"/>
                    <a:pt x="10" y="3"/>
                  </a:cubicBezTo>
                  <a:cubicBezTo>
                    <a:pt x="10" y="3"/>
                    <a:pt x="10" y="3"/>
                    <a:pt x="10" y="3"/>
                  </a:cubicBezTo>
                  <a:cubicBezTo>
                    <a:pt x="3" y="4"/>
                    <a:pt x="3" y="4"/>
                    <a:pt x="3" y="4"/>
                  </a:cubicBezTo>
                  <a:cubicBezTo>
                    <a:pt x="3" y="4"/>
                    <a:pt x="3" y="4"/>
                    <a:pt x="3" y="5"/>
                  </a:cubicBezTo>
                  <a:cubicBezTo>
                    <a:pt x="3" y="5"/>
                    <a:pt x="3" y="5"/>
                    <a:pt x="3" y="5"/>
                  </a:cubicBezTo>
                  <a:cubicBezTo>
                    <a:pt x="3" y="5"/>
                    <a:pt x="3" y="6"/>
                    <a:pt x="3" y="6"/>
                  </a:cubicBezTo>
                  <a:cubicBezTo>
                    <a:pt x="3" y="6"/>
                    <a:pt x="3" y="6"/>
                    <a:pt x="3" y="6"/>
                  </a:cubicBezTo>
                  <a:cubicBezTo>
                    <a:pt x="3" y="6"/>
                    <a:pt x="2" y="6"/>
                    <a:pt x="2" y="6"/>
                  </a:cubicBezTo>
                  <a:cubicBezTo>
                    <a:pt x="2" y="6"/>
                    <a:pt x="2" y="7"/>
                    <a:pt x="2" y="7"/>
                  </a:cubicBezTo>
                  <a:cubicBezTo>
                    <a:pt x="2" y="7"/>
                    <a:pt x="2" y="7"/>
                    <a:pt x="2" y="7"/>
                  </a:cubicBezTo>
                  <a:cubicBezTo>
                    <a:pt x="3" y="7"/>
                    <a:pt x="3" y="8"/>
                    <a:pt x="3" y="8"/>
                  </a:cubicBezTo>
                  <a:cubicBezTo>
                    <a:pt x="3" y="8"/>
                    <a:pt x="3" y="8"/>
                    <a:pt x="3" y="8"/>
                  </a:cubicBezTo>
                  <a:cubicBezTo>
                    <a:pt x="2" y="8"/>
                    <a:pt x="2" y="8"/>
                    <a:pt x="2" y="8"/>
                  </a:cubicBezTo>
                  <a:cubicBezTo>
                    <a:pt x="2" y="9"/>
                    <a:pt x="2" y="9"/>
                    <a:pt x="2" y="9"/>
                  </a:cubicBezTo>
                  <a:cubicBezTo>
                    <a:pt x="2" y="9"/>
                    <a:pt x="2" y="9"/>
                    <a:pt x="2" y="9"/>
                  </a:cubicBezTo>
                  <a:cubicBezTo>
                    <a:pt x="2" y="9"/>
                    <a:pt x="2" y="10"/>
                    <a:pt x="1" y="10"/>
                  </a:cubicBezTo>
                  <a:cubicBezTo>
                    <a:pt x="1" y="11"/>
                    <a:pt x="1" y="11"/>
                    <a:pt x="1" y="12"/>
                  </a:cubicBezTo>
                  <a:cubicBezTo>
                    <a:pt x="1" y="12"/>
                    <a:pt x="1" y="13"/>
                    <a:pt x="0" y="13"/>
                  </a:cubicBezTo>
                  <a:cubicBezTo>
                    <a:pt x="10" y="13"/>
                    <a:pt x="10" y="13"/>
                    <a:pt x="10" y="13"/>
                  </a:cubicBezTo>
                  <a:cubicBezTo>
                    <a:pt x="24" y="12"/>
                    <a:pt x="24" y="12"/>
                    <a:pt x="24" y="12"/>
                  </a:cubicBezTo>
                  <a:cubicBezTo>
                    <a:pt x="29" y="12"/>
                    <a:pt x="29" y="12"/>
                    <a:pt x="29" y="12"/>
                  </a:cubicBezTo>
                  <a:cubicBezTo>
                    <a:pt x="29" y="11"/>
                    <a:pt x="30" y="11"/>
                    <a:pt x="30" y="1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6" name="Freeform 458">
              <a:extLst>
                <a:ext uri="{FF2B5EF4-FFF2-40B4-BE49-F238E27FC236}">
                  <a16:creationId xmlns:a16="http://schemas.microsoft.com/office/drawing/2014/main" id="{97D9E67F-B390-420F-AB89-B9B7F47BBD22}"/>
                </a:ext>
              </a:extLst>
            </p:cNvPr>
            <p:cNvSpPr>
              <a:spLocks/>
            </p:cNvSpPr>
            <p:nvPr/>
          </p:nvSpPr>
          <p:spPr bwMode="auto">
            <a:xfrm>
              <a:off x="-1520827" y="749301"/>
              <a:ext cx="141288" cy="111125"/>
            </a:xfrm>
            <a:custGeom>
              <a:avLst/>
              <a:gdLst>
                <a:gd name="T0" fmla="*/ 28 w 39"/>
                <a:gd name="T1" fmla="*/ 12 h 31"/>
                <a:gd name="T2" fmla="*/ 28 w 39"/>
                <a:gd name="T3" fmla="*/ 11 h 31"/>
                <a:gd name="T4" fmla="*/ 27 w 39"/>
                <a:gd name="T5" fmla="*/ 12 h 31"/>
                <a:gd name="T6" fmla="*/ 27 w 39"/>
                <a:gd name="T7" fmla="*/ 10 h 31"/>
                <a:gd name="T8" fmla="*/ 26 w 39"/>
                <a:gd name="T9" fmla="*/ 8 h 31"/>
                <a:gd name="T10" fmla="*/ 25 w 39"/>
                <a:gd name="T11" fmla="*/ 5 h 31"/>
                <a:gd name="T12" fmla="*/ 25 w 39"/>
                <a:gd name="T13" fmla="*/ 4 h 31"/>
                <a:gd name="T14" fmla="*/ 25 w 39"/>
                <a:gd name="T15" fmla="*/ 4 h 31"/>
                <a:gd name="T16" fmla="*/ 33 w 39"/>
                <a:gd name="T17" fmla="*/ 0 h 31"/>
                <a:gd name="T18" fmla="*/ 19 w 39"/>
                <a:gd name="T19" fmla="*/ 4 h 31"/>
                <a:gd name="T20" fmla="*/ 17 w 39"/>
                <a:gd name="T21" fmla="*/ 5 h 31"/>
                <a:gd name="T22" fmla="*/ 15 w 39"/>
                <a:gd name="T23" fmla="*/ 7 h 31"/>
                <a:gd name="T24" fmla="*/ 15 w 39"/>
                <a:gd name="T25" fmla="*/ 9 h 31"/>
                <a:gd name="T26" fmla="*/ 14 w 39"/>
                <a:gd name="T27" fmla="*/ 12 h 31"/>
                <a:gd name="T28" fmla="*/ 14 w 39"/>
                <a:gd name="T29" fmla="*/ 12 h 31"/>
                <a:gd name="T30" fmla="*/ 14 w 39"/>
                <a:gd name="T31" fmla="*/ 13 h 31"/>
                <a:gd name="T32" fmla="*/ 14 w 39"/>
                <a:gd name="T33" fmla="*/ 15 h 31"/>
                <a:gd name="T34" fmla="*/ 13 w 39"/>
                <a:gd name="T35" fmla="*/ 16 h 31"/>
                <a:gd name="T36" fmla="*/ 12 w 39"/>
                <a:gd name="T37" fmla="*/ 17 h 31"/>
                <a:gd name="T38" fmla="*/ 9 w 39"/>
                <a:gd name="T39" fmla="*/ 18 h 31"/>
                <a:gd name="T40" fmla="*/ 7 w 39"/>
                <a:gd name="T41" fmla="*/ 17 h 31"/>
                <a:gd name="T42" fmla="*/ 3 w 39"/>
                <a:gd name="T43" fmla="*/ 18 h 31"/>
                <a:gd name="T44" fmla="*/ 2 w 39"/>
                <a:gd name="T45" fmla="*/ 20 h 31"/>
                <a:gd name="T46" fmla="*/ 3 w 39"/>
                <a:gd name="T47" fmla="*/ 21 h 31"/>
                <a:gd name="T48" fmla="*/ 4 w 39"/>
                <a:gd name="T49" fmla="*/ 22 h 31"/>
                <a:gd name="T50" fmla="*/ 3 w 39"/>
                <a:gd name="T51" fmla="*/ 23 h 31"/>
                <a:gd name="T52" fmla="*/ 0 w 39"/>
                <a:gd name="T53" fmla="*/ 25 h 31"/>
                <a:gd name="T54" fmla="*/ 0 w 39"/>
                <a:gd name="T55" fmla="*/ 28 h 31"/>
                <a:gd name="T56" fmla="*/ 21 w 39"/>
                <a:gd name="T57" fmla="*/ 24 h 31"/>
                <a:gd name="T58" fmla="*/ 24 w 39"/>
                <a:gd name="T59" fmla="*/ 27 h 31"/>
                <a:gd name="T60" fmla="*/ 29 w 39"/>
                <a:gd name="T61" fmla="*/ 29 h 31"/>
                <a:gd name="T62" fmla="*/ 29 w 39"/>
                <a:gd name="T63" fmla="*/ 29 h 31"/>
                <a:gd name="T64" fmla="*/ 29 w 39"/>
                <a:gd name="T65" fmla="*/ 31 h 31"/>
                <a:gd name="T66" fmla="*/ 30 w 39"/>
                <a:gd name="T67" fmla="*/ 30 h 31"/>
                <a:gd name="T68" fmla="*/ 30 w 39"/>
                <a:gd name="T69" fmla="*/ 30 h 31"/>
                <a:gd name="T70" fmla="*/ 33 w 39"/>
                <a:gd name="T71" fmla="*/ 29 h 31"/>
                <a:gd name="T72" fmla="*/ 35 w 39"/>
                <a:gd name="T73" fmla="*/ 28 h 31"/>
                <a:gd name="T74" fmla="*/ 33 w 39"/>
                <a:gd name="T75" fmla="*/ 30 h 31"/>
                <a:gd name="T76" fmla="*/ 37 w 39"/>
                <a:gd name="T77" fmla="*/ 27 h 31"/>
                <a:gd name="T78" fmla="*/ 37 w 39"/>
                <a:gd name="T79" fmla="*/ 26 h 31"/>
                <a:gd name="T80" fmla="*/ 37 w 39"/>
                <a:gd name="T81" fmla="*/ 26 h 31"/>
                <a:gd name="T82" fmla="*/ 36 w 39"/>
                <a:gd name="T83" fmla="*/ 27 h 31"/>
                <a:gd name="T84" fmla="*/ 35 w 39"/>
                <a:gd name="T85" fmla="*/ 27 h 31"/>
                <a:gd name="T86" fmla="*/ 36 w 39"/>
                <a:gd name="T87" fmla="*/ 26 h 31"/>
                <a:gd name="T88" fmla="*/ 36 w 39"/>
                <a:gd name="T89" fmla="*/ 26 h 31"/>
                <a:gd name="T90" fmla="*/ 36 w 39"/>
                <a:gd name="T91" fmla="*/ 25 h 31"/>
                <a:gd name="T92" fmla="*/ 34 w 39"/>
                <a:gd name="T93" fmla="*/ 27 h 31"/>
                <a:gd name="T94" fmla="*/ 32 w 39"/>
                <a:gd name="T95" fmla="*/ 27 h 31"/>
                <a:gd name="T96" fmla="*/ 31 w 39"/>
                <a:gd name="T97" fmla="*/ 28 h 31"/>
                <a:gd name="T98" fmla="*/ 30 w 39"/>
                <a:gd name="T99" fmla="*/ 29 h 31"/>
                <a:gd name="T100" fmla="*/ 30 w 39"/>
                <a:gd name="T101" fmla="*/ 29 h 31"/>
                <a:gd name="T102" fmla="*/ 29 w 39"/>
                <a:gd name="T103" fmla="*/ 29 h 31"/>
                <a:gd name="T104" fmla="*/ 30 w 39"/>
                <a:gd name="T105" fmla="*/ 28 h 31"/>
                <a:gd name="T106" fmla="*/ 30 w 39"/>
                <a:gd name="T107" fmla="*/ 26 h 31"/>
                <a:gd name="T108" fmla="*/ 30 w 39"/>
                <a:gd name="T109" fmla="*/ 25 h 31"/>
                <a:gd name="T110" fmla="*/ 29 w 39"/>
                <a:gd name="T111" fmla="*/ 21 h 31"/>
                <a:gd name="T112" fmla="*/ 29 w 39"/>
                <a:gd name="T113" fmla="*/ 16 h 31"/>
                <a:gd name="T114" fmla="*/ 29 w 39"/>
                <a:gd name="T115" fmla="*/ 16 h 31"/>
                <a:gd name="T116" fmla="*/ 28 w 39"/>
                <a:gd name="T11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 h="31">
                  <a:moveTo>
                    <a:pt x="28" y="13"/>
                  </a:moveTo>
                  <a:cubicBezTo>
                    <a:pt x="28" y="12"/>
                    <a:pt x="28" y="12"/>
                    <a:pt x="28" y="12"/>
                  </a:cubicBezTo>
                  <a:cubicBezTo>
                    <a:pt x="28" y="12"/>
                    <a:pt x="28" y="11"/>
                    <a:pt x="28" y="11"/>
                  </a:cubicBezTo>
                  <a:cubicBezTo>
                    <a:pt x="28" y="11"/>
                    <a:pt x="28" y="11"/>
                    <a:pt x="28" y="11"/>
                  </a:cubicBezTo>
                  <a:cubicBezTo>
                    <a:pt x="28" y="11"/>
                    <a:pt x="28" y="11"/>
                    <a:pt x="28" y="11"/>
                  </a:cubicBezTo>
                  <a:cubicBezTo>
                    <a:pt x="27" y="11"/>
                    <a:pt x="27" y="12"/>
                    <a:pt x="27" y="12"/>
                  </a:cubicBezTo>
                  <a:cubicBezTo>
                    <a:pt x="27" y="12"/>
                    <a:pt x="27" y="11"/>
                    <a:pt x="27" y="11"/>
                  </a:cubicBezTo>
                  <a:cubicBezTo>
                    <a:pt x="27" y="10"/>
                    <a:pt x="27" y="10"/>
                    <a:pt x="27" y="10"/>
                  </a:cubicBezTo>
                  <a:cubicBezTo>
                    <a:pt x="27" y="10"/>
                    <a:pt x="27" y="9"/>
                    <a:pt x="26" y="9"/>
                  </a:cubicBezTo>
                  <a:cubicBezTo>
                    <a:pt x="26" y="9"/>
                    <a:pt x="26" y="8"/>
                    <a:pt x="26" y="8"/>
                  </a:cubicBezTo>
                  <a:cubicBezTo>
                    <a:pt x="26" y="7"/>
                    <a:pt x="26" y="6"/>
                    <a:pt x="26" y="5"/>
                  </a:cubicBezTo>
                  <a:cubicBezTo>
                    <a:pt x="25" y="5"/>
                    <a:pt x="25" y="5"/>
                    <a:pt x="25" y="5"/>
                  </a:cubicBezTo>
                  <a:cubicBezTo>
                    <a:pt x="25" y="5"/>
                    <a:pt x="25" y="4"/>
                    <a:pt x="25" y="4"/>
                  </a:cubicBezTo>
                  <a:cubicBezTo>
                    <a:pt x="25" y="4"/>
                    <a:pt x="25" y="4"/>
                    <a:pt x="25" y="4"/>
                  </a:cubicBezTo>
                  <a:cubicBezTo>
                    <a:pt x="25" y="4"/>
                    <a:pt x="25" y="4"/>
                    <a:pt x="25" y="4"/>
                  </a:cubicBezTo>
                  <a:cubicBezTo>
                    <a:pt x="25" y="4"/>
                    <a:pt x="25" y="4"/>
                    <a:pt x="25" y="4"/>
                  </a:cubicBezTo>
                  <a:cubicBezTo>
                    <a:pt x="25" y="3"/>
                    <a:pt x="25" y="3"/>
                    <a:pt x="25" y="3"/>
                  </a:cubicBezTo>
                  <a:cubicBezTo>
                    <a:pt x="33" y="0"/>
                    <a:pt x="33" y="0"/>
                    <a:pt x="33" y="0"/>
                  </a:cubicBezTo>
                  <a:cubicBezTo>
                    <a:pt x="20" y="4"/>
                    <a:pt x="20" y="4"/>
                    <a:pt x="20" y="4"/>
                  </a:cubicBezTo>
                  <a:cubicBezTo>
                    <a:pt x="20" y="4"/>
                    <a:pt x="19" y="4"/>
                    <a:pt x="19" y="4"/>
                  </a:cubicBezTo>
                  <a:cubicBezTo>
                    <a:pt x="19" y="4"/>
                    <a:pt x="19" y="4"/>
                    <a:pt x="18" y="4"/>
                  </a:cubicBezTo>
                  <a:cubicBezTo>
                    <a:pt x="18" y="4"/>
                    <a:pt x="17" y="5"/>
                    <a:pt x="17" y="5"/>
                  </a:cubicBezTo>
                  <a:cubicBezTo>
                    <a:pt x="17" y="6"/>
                    <a:pt x="16" y="6"/>
                    <a:pt x="16" y="6"/>
                  </a:cubicBezTo>
                  <a:cubicBezTo>
                    <a:pt x="16" y="7"/>
                    <a:pt x="16" y="7"/>
                    <a:pt x="15" y="7"/>
                  </a:cubicBezTo>
                  <a:cubicBezTo>
                    <a:pt x="15" y="8"/>
                    <a:pt x="15" y="8"/>
                    <a:pt x="15" y="8"/>
                  </a:cubicBezTo>
                  <a:cubicBezTo>
                    <a:pt x="15" y="9"/>
                    <a:pt x="15" y="9"/>
                    <a:pt x="15" y="9"/>
                  </a:cubicBezTo>
                  <a:cubicBezTo>
                    <a:pt x="15" y="10"/>
                    <a:pt x="13" y="11"/>
                    <a:pt x="13" y="11"/>
                  </a:cubicBezTo>
                  <a:cubicBezTo>
                    <a:pt x="14" y="12"/>
                    <a:pt x="14" y="12"/>
                    <a:pt x="14" y="12"/>
                  </a:cubicBezTo>
                  <a:cubicBezTo>
                    <a:pt x="14" y="12"/>
                    <a:pt x="14" y="12"/>
                    <a:pt x="14" y="12"/>
                  </a:cubicBezTo>
                  <a:cubicBezTo>
                    <a:pt x="14" y="12"/>
                    <a:pt x="14" y="12"/>
                    <a:pt x="14" y="12"/>
                  </a:cubicBezTo>
                  <a:cubicBezTo>
                    <a:pt x="14" y="12"/>
                    <a:pt x="14" y="13"/>
                    <a:pt x="14" y="13"/>
                  </a:cubicBezTo>
                  <a:cubicBezTo>
                    <a:pt x="14" y="13"/>
                    <a:pt x="14" y="13"/>
                    <a:pt x="14" y="13"/>
                  </a:cubicBezTo>
                  <a:cubicBezTo>
                    <a:pt x="14" y="13"/>
                    <a:pt x="15" y="14"/>
                    <a:pt x="15" y="14"/>
                  </a:cubicBezTo>
                  <a:cubicBezTo>
                    <a:pt x="15" y="14"/>
                    <a:pt x="15" y="15"/>
                    <a:pt x="14" y="15"/>
                  </a:cubicBezTo>
                  <a:cubicBezTo>
                    <a:pt x="14" y="15"/>
                    <a:pt x="13" y="15"/>
                    <a:pt x="13" y="15"/>
                  </a:cubicBezTo>
                  <a:cubicBezTo>
                    <a:pt x="13" y="15"/>
                    <a:pt x="13" y="16"/>
                    <a:pt x="13" y="16"/>
                  </a:cubicBezTo>
                  <a:cubicBezTo>
                    <a:pt x="13" y="16"/>
                    <a:pt x="13" y="16"/>
                    <a:pt x="12" y="17"/>
                  </a:cubicBezTo>
                  <a:cubicBezTo>
                    <a:pt x="12" y="17"/>
                    <a:pt x="12" y="17"/>
                    <a:pt x="12" y="17"/>
                  </a:cubicBezTo>
                  <a:cubicBezTo>
                    <a:pt x="12" y="17"/>
                    <a:pt x="11" y="17"/>
                    <a:pt x="10" y="17"/>
                  </a:cubicBezTo>
                  <a:cubicBezTo>
                    <a:pt x="9" y="18"/>
                    <a:pt x="9" y="18"/>
                    <a:pt x="9" y="18"/>
                  </a:cubicBezTo>
                  <a:cubicBezTo>
                    <a:pt x="9" y="18"/>
                    <a:pt x="9" y="18"/>
                    <a:pt x="8" y="18"/>
                  </a:cubicBezTo>
                  <a:cubicBezTo>
                    <a:pt x="8" y="17"/>
                    <a:pt x="7" y="17"/>
                    <a:pt x="7" y="17"/>
                  </a:cubicBezTo>
                  <a:cubicBezTo>
                    <a:pt x="7" y="17"/>
                    <a:pt x="6" y="18"/>
                    <a:pt x="5" y="18"/>
                  </a:cubicBezTo>
                  <a:cubicBezTo>
                    <a:pt x="5" y="18"/>
                    <a:pt x="4" y="18"/>
                    <a:pt x="3" y="18"/>
                  </a:cubicBezTo>
                  <a:cubicBezTo>
                    <a:pt x="3" y="19"/>
                    <a:pt x="2" y="19"/>
                    <a:pt x="2" y="19"/>
                  </a:cubicBezTo>
                  <a:cubicBezTo>
                    <a:pt x="2" y="19"/>
                    <a:pt x="2" y="20"/>
                    <a:pt x="2" y="20"/>
                  </a:cubicBezTo>
                  <a:cubicBezTo>
                    <a:pt x="2" y="20"/>
                    <a:pt x="3" y="20"/>
                    <a:pt x="3" y="20"/>
                  </a:cubicBezTo>
                  <a:cubicBezTo>
                    <a:pt x="3" y="21"/>
                    <a:pt x="3" y="21"/>
                    <a:pt x="3" y="21"/>
                  </a:cubicBezTo>
                  <a:cubicBezTo>
                    <a:pt x="3" y="21"/>
                    <a:pt x="3" y="21"/>
                    <a:pt x="3" y="21"/>
                  </a:cubicBezTo>
                  <a:cubicBezTo>
                    <a:pt x="3" y="21"/>
                    <a:pt x="4" y="22"/>
                    <a:pt x="4" y="22"/>
                  </a:cubicBezTo>
                  <a:cubicBezTo>
                    <a:pt x="3" y="22"/>
                    <a:pt x="3" y="22"/>
                    <a:pt x="3" y="22"/>
                  </a:cubicBezTo>
                  <a:cubicBezTo>
                    <a:pt x="3" y="23"/>
                    <a:pt x="3" y="23"/>
                    <a:pt x="3" y="23"/>
                  </a:cubicBezTo>
                  <a:cubicBezTo>
                    <a:pt x="3" y="23"/>
                    <a:pt x="2" y="24"/>
                    <a:pt x="2" y="24"/>
                  </a:cubicBezTo>
                  <a:cubicBezTo>
                    <a:pt x="2" y="24"/>
                    <a:pt x="1" y="25"/>
                    <a:pt x="0" y="25"/>
                  </a:cubicBezTo>
                  <a:cubicBezTo>
                    <a:pt x="0" y="26"/>
                    <a:pt x="0" y="26"/>
                    <a:pt x="0" y="26"/>
                  </a:cubicBezTo>
                  <a:cubicBezTo>
                    <a:pt x="0" y="28"/>
                    <a:pt x="0" y="28"/>
                    <a:pt x="0" y="28"/>
                  </a:cubicBezTo>
                  <a:cubicBezTo>
                    <a:pt x="20" y="24"/>
                    <a:pt x="20" y="24"/>
                    <a:pt x="20" y="24"/>
                  </a:cubicBezTo>
                  <a:cubicBezTo>
                    <a:pt x="20" y="24"/>
                    <a:pt x="21" y="23"/>
                    <a:pt x="21" y="24"/>
                  </a:cubicBezTo>
                  <a:cubicBezTo>
                    <a:pt x="22" y="25"/>
                    <a:pt x="23" y="26"/>
                    <a:pt x="23" y="26"/>
                  </a:cubicBezTo>
                  <a:cubicBezTo>
                    <a:pt x="24" y="27"/>
                    <a:pt x="24" y="27"/>
                    <a:pt x="24" y="27"/>
                  </a:cubicBezTo>
                  <a:cubicBezTo>
                    <a:pt x="25" y="27"/>
                    <a:pt x="29" y="28"/>
                    <a:pt x="29" y="28"/>
                  </a:cubicBezTo>
                  <a:cubicBezTo>
                    <a:pt x="29" y="29"/>
                    <a:pt x="29" y="29"/>
                    <a:pt x="29" y="29"/>
                  </a:cubicBezTo>
                  <a:cubicBezTo>
                    <a:pt x="29" y="29"/>
                    <a:pt x="29" y="29"/>
                    <a:pt x="29" y="29"/>
                  </a:cubicBezTo>
                  <a:cubicBezTo>
                    <a:pt x="29" y="29"/>
                    <a:pt x="29" y="29"/>
                    <a:pt x="29" y="29"/>
                  </a:cubicBezTo>
                  <a:cubicBezTo>
                    <a:pt x="29" y="29"/>
                    <a:pt x="29" y="30"/>
                    <a:pt x="29" y="30"/>
                  </a:cubicBezTo>
                  <a:cubicBezTo>
                    <a:pt x="29" y="31"/>
                    <a:pt x="29" y="31"/>
                    <a:pt x="29" y="31"/>
                  </a:cubicBezTo>
                  <a:cubicBezTo>
                    <a:pt x="29" y="31"/>
                    <a:pt x="29" y="31"/>
                    <a:pt x="29" y="31"/>
                  </a:cubicBezTo>
                  <a:cubicBezTo>
                    <a:pt x="29" y="30"/>
                    <a:pt x="30" y="30"/>
                    <a:pt x="30" y="30"/>
                  </a:cubicBezTo>
                  <a:cubicBezTo>
                    <a:pt x="30" y="30"/>
                    <a:pt x="30" y="31"/>
                    <a:pt x="30" y="31"/>
                  </a:cubicBezTo>
                  <a:cubicBezTo>
                    <a:pt x="30" y="31"/>
                    <a:pt x="30" y="31"/>
                    <a:pt x="30" y="30"/>
                  </a:cubicBezTo>
                  <a:cubicBezTo>
                    <a:pt x="30" y="30"/>
                    <a:pt x="31" y="30"/>
                    <a:pt x="31" y="30"/>
                  </a:cubicBezTo>
                  <a:cubicBezTo>
                    <a:pt x="32" y="30"/>
                    <a:pt x="33" y="29"/>
                    <a:pt x="33" y="29"/>
                  </a:cubicBezTo>
                  <a:cubicBezTo>
                    <a:pt x="33" y="29"/>
                    <a:pt x="34" y="29"/>
                    <a:pt x="34" y="28"/>
                  </a:cubicBezTo>
                  <a:cubicBezTo>
                    <a:pt x="34" y="28"/>
                    <a:pt x="35" y="28"/>
                    <a:pt x="35" y="28"/>
                  </a:cubicBezTo>
                  <a:cubicBezTo>
                    <a:pt x="35" y="28"/>
                    <a:pt x="35" y="28"/>
                    <a:pt x="34" y="29"/>
                  </a:cubicBezTo>
                  <a:cubicBezTo>
                    <a:pt x="33" y="29"/>
                    <a:pt x="32" y="29"/>
                    <a:pt x="33" y="30"/>
                  </a:cubicBezTo>
                  <a:cubicBezTo>
                    <a:pt x="33" y="30"/>
                    <a:pt x="34" y="30"/>
                    <a:pt x="35" y="28"/>
                  </a:cubicBezTo>
                  <a:cubicBezTo>
                    <a:pt x="37" y="27"/>
                    <a:pt x="37" y="27"/>
                    <a:pt x="37" y="27"/>
                  </a:cubicBezTo>
                  <a:cubicBezTo>
                    <a:pt x="38" y="26"/>
                    <a:pt x="39" y="26"/>
                    <a:pt x="38" y="25"/>
                  </a:cubicBezTo>
                  <a:cubicBezTo>
                    <a:pt x="38" y="25"/>
                    <a:pt x="38" y="26"/>
                    <a:pt x="37" y="26"/>
                  </a:cubicBezTo>
                  <a:cubicBezTo>
                    <a:pt x="37" y="26"/>
                    <a:pt x="37" y="26"/>
                    <a:pt x="37" y="26"/>
                  </a:cubicBezTo>
                  <a:cubicBezTo>
                    <a:pt x="37" y="26"/>
                    <a:pt x="37" y="26"/>
                    <a:pt x="37" y="26"/>
                  </a:cubicBezTo>
                  <a:cubicBezTo>
                    <a:pt x="36" y="26"/>
                    <a:pt x="36" y="26"/>
                    <a:pt x="36" y="26"/>
                  </a:cubicBezTo>
                  <a:cubicBezTo>
                    <a:pt x="36" y="26"/>
                    <a:pt x="36" y="27"/>
                    <a:pt x="36" y="27"/>
                  </a:cubicBezTo>
                  <a:cubicBezTo>
                    <a:pt x="36" y="27"/>
                    <a:pt x="36" y="27"/>
                    <a:pt x="36" y="27"/>
                  </a:cubicBezTo>
                  <a:cubicBezTo>
                    <a:pt x="36" y="27"/>
                    <a:pt x="36" y="28"/>
                    <a:pt x="35" y="27"/>
                  </a:cubicBezTo>
                  <a:cubicBezTo>
                    <a:pt x="35" y="27"/>
                    <a:pt x="35" y="27"/>
                    <a:pt x="35" y="27"/>
                  </a:cubicBezTo>
                  <a:cubicBezTo>
                    <a:pt x="35" y="27"/>
                    <a:pt x="36" y="27"/>
                    <a:pt x="36" y="26"/>
                  </a:cubicBezTo>
                  <a:cubicBezTo>
                    <a:pt x="36" y="26"/>
                    <a:pt x="36" y="26"/>
                    <a:pt x="36" y="26"/>
                  </a:cubicBezTo>
                  <a:cubicBezTo>
                    <a:pt x="36" y="26"/>
                    <a:pt x="36" y="26"/>
                    <a:pt x="36" y="26"/>
                  </a:cubicBezTo>
                  <a:cubicBezTo>
                    <a:pt x="36" y="25"/>
                    <a:pt x="37" y="26"/>
                    <a:pt x="37" y="25"/>
                  </a:cubicBezTo>
                  <a:cubicBezTo>
                    <a:pt x="37" y="25"/>
                    <a:pt x="36" y="25"/>
                    <a:pt x="36" y="25"/>
                  </a:cubicBezTo>
                  <a:cubicBezTo>
                    <a:pt x="36" y="25"/>
                    <a:pt x="35" y="26"/>
                    <a:pt x="35" y="26"/>
                  </a:cubicBezTo>
                  <a:cubicBezTo>
                    <a:pt x="35" y="26"/>
                    <a:pt x="35" y="27"/>
                    <a:pt x="34" y="27"/>
                  </a:cubicBezTo>
                  <a:cubicBezTo>
                    <a:pt x="34" y="27"/>
                    <a:pt x="33" y="27"/>
                    <a:pt x="32" y="27"/>
                  </a:cubicBezTo>
                  <a:cubicBezTo>
                    <a:pt x="32" y="27"/>
                    <a:pt x="32" y="27"/>
                    <a:pt x="32" y="27"/>
                  </a:cubicBezTo>
                  <a:cubicBezTo>
                    <a:pt x="32" y="27"/>
                    <a:pt x="32" y="28"/>
                    <a:pt x="32" y="28"/>
                  </a:cubicBezTo>
                  <a:cubicBezTo>
                    <a:pt x="32" y="28"/>
                    <a:pt x="31" y="28"/>
                    <a:pt x="31" y="28"/>
                  </a:cubicBezTo>
                  <a:cubicBezTo>
                    <a:pt x="31" y="28"/>
                    <a:pt x="31" y="28"/>
                    <a:pt x="31" y="28"/>
                  </a:cubicBezTo>
                  <a:cubicBezTo>
                    <a:pt x="31" y="28"/>
                    <a:pt x="30" y="28"/>
                    <a:pt x="30" y="29"/>
                  </a:cubicBezTo>
                  <a:cubicBezTo>
                    <a:pt x="30" y="29"/>
                    <a:pt x="30" y="29"/>
                    <a:pt x="30" y="29"/>
                  </a:cubicBezTo>
                  <a:cubicBezTo>
                    <a:pt x="30" y="29"/>
                    <a:pt x="30" y="29"/>
                    <a:pt x="30" y="29"/>
                  </a:cubicBezTo>
                  <a:cubicBezTo>
                    <a:pt x="30" y="29"/>
                    <a:pt x="30" y="29"/>
                    <a:pt x="30" y="29"/>
                  </a:cubicBezTo>
                  <a:cubicBezTo>
                    <a:pt x="30" y="29"/>
                    <a:pt x="29" y="29"/>
                    <a:pt x="29" y="29"/>
                  </a:cubicBezTo>
                  <a:cubicBezTo>
                    <a:pt x="29" y="29"/>
                    <a:pt x="29" y="29"/>
                    <a:pt x="29" y="29"/>
                  </a:cubicBezTo>
                  <a:cubicBezTo>
                    <a:pt x="29" y="29"/>
                    <a:pt x="30" y="28"/>
                    <a:pt x="30" y="28"/>
                  </a:cubicBezTo>
                  <a:cubicBezTo>
                    <a:pt x="30" y="27"/>
                    <a:pt x="30" y="27"/>
                    <a:pt x="30" y="27"/>
                  </a:cubicBezTo>
                  <a:cubicBezTo>
                    <a:pt x="30" y="26"/>
                    <a:pt x="30" y="26"/>
                    <a:pt x="30" y="26"/>
                  </a:cubicBezTo>
                  <a:cubicBezTo>
                    <a:pt x="30" y="26"/>
                    <a:pt x="30" y="26"/>
                    <a:pt x="30" y="25"/>
                  </a:cubicBezTo>
                  <a:cubicBezTo>
                    <a:pt x="30" y="25"/>
                    <a:pt x="30" y="25"/>
                    <a:pt x="30" y="25"/>
                  </a:cubicBezTo>
                  <a:cubicBezTo>
                    <a:pt x="30" y="24"/>
                    <a:pt x="29" y="24"/>
                    <a:pt x="29" y="24"/>
                  </a:cubicBezTo>
                  <a:cubicBezTo>
                    <a:pt x="29" y="23"/>
                    <a:pt x="29" y="22"/>
                    <a:pt x="29" y="21"/>
                  </a:cubicBezTo>
                  <a:cubicBezTo>
                    <a:pt x="29" y="21"/>
                    <a:pt x="29" y="17"/>
                    <a:pt x="29" y="16"/>
                  </a:cubicBezTo>
                  <a:cubicBezTo>
                    <a:pt x="29" y="16"/>
                    <a:pt x="29" y="16"/>
                    <a:pt x="29" y="16"/>
                  </a:cubicBezTo>
                  <a:cubicBezTo>
                    <a:pt x="29" y="16"/>
                    <a:pt x="29" y="16"/>
                    <a:pt x="29" y="16"/>
                  </a:cubicBezTo>
                  <a:cubicBezTo>
                    <a:pt x="29" y="16"/>
                    <a:pt x="29" y="16"/>
                    <a:pt x="29" y="16"/>
                  </a:cubicBezTo>
                  <a:cubicBezTo>
                    <a:pt x="29" y="16"/>
                    <a:pt x="28" y="15"/>
                    <a:pt x="28" y="14"/>
                  </a:cubicBezTo>
                  <a:cubicBezTo>
                    <a:pt x="28" y="14"/>
                    <a:pt x="28" y="13"/>
                    <a:pt x="2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7" name="Freeform 459">
              <a:extLst>
                <a:ext uri="{FF2B5EF4-FFF2-40B4-BE49-F238E27FC236}">
                  <a16:creationId xmlns:a16="http://schemas.microsoft.com/office/drawing/2014/main" id="{48F5178F-3A26-47C2-BC92-223FF16128D7}"/>
                </a:ext>
              </a:extLst>
            </p:cNvPr>
            <p:cNvSpPr>
              <a:spLocks/>
            </p:cNvSpPr>
            <p:nvPr/>
          </p:nvSpPr>
          <p:spPr bwMode="auto">
            <a:xfrm>
              <a:off x="-1404939" y="741363"/>
              <a:ext cx="33338" cy="61913"/>
            </a:xfrm>
            <a:custGeom>
              <a:avLst/>
              <a:gdLst>
                <a:gd name="T0" fmla="*/ 7 w 9"/>
                <a:gd name="T1" fmla="*/ 13 h 17"/>
                <a:gd name="T2" fmla="*/ 3 w 9"/>
                <a:gd name="T3" fmla="*/ 0 h 17"/>
                <a:gd name="T4" fmla="*/ 2 w 9"/>
                <a:gd name="T5" fmla="*/ 1 h 17"/>
                <a:gd name="T6" fmla="*/ 2 w 9"/>
                <a:gd name="T7" fmla="*/ 0 h 17"/>
                <a:gd name="T8" fmla="*/ 1 w 9"/>
                <a:gd name="T9" fmla="*/ 1 h 17"/>
                <a:gd name="T10" fmla="*/ 1 w 9"/>
                <a:gd name="T11" fmla="*/ 1 h 17"/>
                <a:gd name="T12" fmla="*/ 1 w 9"/>
                <a:gd name="T13" fmla="*/ 2 h 17"/>
                <a:gd name="T14" fmla="*/ 1 w 9"/>
                <a:gd name="T15" fmla="*/ 2 h 17"/>
                <a:gd name="T16" fmla="*/ 1 w 9"/>
                <a:gd name="T17" fmla="*/ 3 h 17"/>
                <a:gd name="T18" fmla="*/ 2 w 9"/>
                <a:gd name="T19" fmla="*/ 4 h 17"/>
                <a:gd name="T20" fmla="*/ 2 w 9"/>
                <a:gd name="T21" fmla="*/ 4 h 17"/>
                <a:gd name="T22" fmla="*/ 2 w 9"/>
                <a:gd name="T23" fmla="*/ 5 h 17"/>
                <a:gd name="T24" fmla="*/ 2 w 9"/>
                <a:gd name="T25" fmla="*/ 5 h 17"/>
                <a:gd name="T26" fmla="*/ 1 w 9"/>
                <a:gd name="T27" fmla="*/ 7 h 17"/>
                <a:gd name="T28" fmla="*/ 1 w 9"/>
                <a:gd name="T29" fmla="*/ 7 h 17"/>
                <a:gd name="T30" fmla="*/ 1 w 9"/>
                <a:gd name="T31" fmla="*/ 7 h 17"/>
                <a:gd name="T32" fmla="*/ 1 w 9"/>
                <a:gd name="T33" fmla="*/ 7 h 17"/>
                <a:gd name="T34" fmla="*/ 1 w 9"/>
                <a:gd name="T35" fmla="*/ 8 h 17"/>
                <a:gd name="T36" fmla="*/ 1 w 9"/>
                <a:gd name="T37" fmla="*/ 9 h 17"/>
                <a:gd name="T38" fmla="*/ 1 w 9"/>
                <a:gd name="T39" fmla="*/ 10 h 17"/>
                <a:gd name="T40" fmla="*/ 1 w 9"/>
                <a:gd name="T41" fmla="*/ 11 h 17"/>
                <a:gd name="T42" fmla="*/ 1 w 9"/>
                <a:gd name="T43" fmla="*/ 11 h 17"/>
                <a:gd name="T44" fmla="*/ 1 w 9"/>
                <a:gd name="T45" fmla="*/ 11 h 17"/>
                <a:gd name="T46" fmla="*/ 0 w 9"/>
                <a:gd name="T47" fmla="*/ 11 h 17"/>
                <a:gd name="T48" fmla="*/ 0 w 9"/>
                <a:gd name="T49" fmla="*/ 12 h 17"/>
                <a:gd name="T50" fmla="*/ 0 w 9"/>
                <a:gd name="T51" fmla="*/ 12 h 17"/>
                <a:gd name="T52" fmla="*/ 0 w 9"/>
                <a:gd name="T53" fmla="*/ 12 h 17"/>
                <a:gd name="T54" fmla="*/ 0 w 9"/>
                <a:gd name="T55" fmla="*/ 13 h 17"/>
                <a:gd name="T56" fmla="*/ 0 w 9"/>
                <a:gd name="T57" fmla="*/ 13 h 17"/>
                <a:gd name="T58" fmla="*/ 0 w 9"/>
                <a:gd name="T59" fmla="*/ 13 h 17"/>
                <a:gd name="T60" fmla="*/ 0 w 9"/>
                <a:gd name="T61" fmla="*/ 13 h 17"/>
                <a:gd name="T62" fmla="*/ 0 w 9"/>
                <a:gd name="T63" fmla="*/ 14 h 17"/>
                <a:gd name="T64" fmla="*/ 1 w 9"/>
                <a:gd name="T65" fmla="*/ 14 h 17"/>
                <a:gd name="T66" fmla="*/ 1 w 9"/>
                <a:gd name="T67" fmla="*/ 15 h 17"/>
                <a:gd name="T68" fmla="*/ 1 w 9"/>
                <a:gd name="T69" fmla="*/ 15 h 17"/>
                <a:gd name="T70" fmla="*/ 1 w 9"/>
                <a:gd name="T71" fmla="*/ 15 h 17"/>
                <a:gd name="T72" fmla="*/ 1 w 9"/>
                <a:gd name="T73" fmla="*/ 15 h 17"/>
                <a:gd name="T74" fmla="*/ 1 w 9"/>
                <a:gd name="T75" fmla="*/ 16 h 17"/>
                <a:gd name="T76" fmla="*/ 1 w 9"/>
                <a:gd name="T77" fmla="*/ 16 h 17"/>
                <a:gd name="T78" fmla="*/ 1 w 9"/>
                <a:gd name="T79" fmla="*/ 16 h 17"/>
                <a:gd name="T80" fmla="*/ 1 w 9"/>
                <a:gd name="T81" fmla="*/ 17 h 17"/>
                <a:gd name="T82" fmla="*/ 1 w 9"/>
                <a:gd name="T83" fmla="*/ 17 h 17"/>
                <a:gd name="T84" fmla="*/ 1 w 9"/>
                <a:gd name="T85" fmla="*/ 16 h 17"/>
                <a:gd name="T86" fmla="*/ 1 w 9"/>
                <a:gd name="T87" fmla="*/ 16 h 17"/>
                <a:gd name="T88" fmla="*/ 1 w 9"/>
                <a:gd name="T89" fmla="*/ 16 h 17"/>
                <a:gd name="T90" fmla="*/ 1 w 9"/>
                <a:gd name="T91" fmla="*/ 17 h 17"/>
                <a:gd name="T92" fmla="*/ 6 w 9"/>
                <a:gd name="T93" fmla="*/ 16 h 17"/>
                <a:gd name="T94" fmla="*/ 7 w 9"/>
                <a:gd name="T95" fmla="*/ 15 h 17"/>
                <a:gd name="T96" fmla="*/ 7 w 9"/>
                <a:gd name="T97" fmla="*/ 15 h 17"/>
                <a:gd name="T98" fmla="*/ 7 w 9"/>
                <a:gd name="T99" fmla="*/ 15 h 17"/>
                <a:gd name="T100" fmla="*/ 7 w 9"/>
                <a:gd name="T101" fmla="*/ 15 h 17"/>
                <a:gd name="T102" fmla="*/ 7 w 9"/>
                <a:gd name="T103" fmla="*/ 15 h 17"/>
                <a:gd name="T104" fmla="*/ 7 w 9"/>
                <a:gd name="T105" fmla="*/ 15 h 17"/>
                <a:gd name="T106" fmla="*/ 8 w 9"/>
                <a:gd name="T107" fmla="*/ 15 h 17"/>
                <a:gd name="T108" fmla="*/ 8 w 9"/>
                <a:gd name="T109" fmla="*/ 15 h 17"/>
                <a:gd name="T110" fmla="*/ 8 w 9"/>
                <a:gd name="T111" fmla="*/ 15 h 17"/>
                <a:gd name="T112" fmla="*/ 7 w 9"/>
                <a:gd name="T113" fmla="*/ 15 h 17"/>
                <a:gd name="T114" fmla="*/ 8 w 9"/>
                <a:gd name="T115" fmla="*/ 15 h 17"/>
                <a:gd name="T116" fmla="*/ 8 w 9"/>
                <a:gd name="T117" fmla="*/ 15 h 17"/>
                <a:gd name="T118" fmla="*/ 9 w 9"/>
                <a:gd name="T119" fmla="*/ 14 h 17"/>
                <a:gd name="T120" fmla="*/ 7 w 9"/>
                <a:gd name="T121"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 h="17">
                  <a:moveTo>
                    <a:pt x="7" y="13"/>
                  </a:moveTo>
                  <a:cubicBezTo>
                    <a:pt x="3" y="0"/>
                    <a:pt x="3" y="0"/>
                    <a:pt x="3" y="0"/>
                  </a:cubicBezTo>
                  <a:cubicBezTo>
                    <a:pt x="2" y="1"/>
                    <a:pt x="2" y="1"/>
                    <a:pt x="2" y="1"/>
                  </a:cubicBezTo>
                  <a:cubicBezTo>
                    <a:pt x="2" y="0"/>
                    <a:pt x="2" y="0"/>
                    <a:pt x="2" y="0"/>
                  </a:cubicBezTo>
                  <a:cubicBezTo>
                    <a:pt x="2" y="0"/>
                    <a:pt x="2" y="1"/>
                    <a:pt x="1" y="1"/>
                  </a:cubicBezTo>
                  <a:cubicBezTo>
                    <a:pt x="1" y="1"/>
                    <a:pt x="1" y="1"/>
                    <a:pt x="1" y="1"/>
                  </a:cubicBezTo>
                  <a:cubicBezTo>
                    <a:pt x="1" y="2"/>
                    <a:pt x="1" y="2"/>
                    <a:pt x="1" y="2"/>
                  </a:cubicBezTo>
                  <a:cubicBezTo>
                    <a:pt x="1" y="2"/>
                    <a:pt x="1" y="2"/>
                    <a:pt x="1" y="2"/>
                  </a:cubicBezTo>
                  <a:cubicBezTo>
                    <a:pt x="1" y="2"/>
                    <a:pt x="1" y="3"/>
                    <a:pt x="1" y="3"/>
                  </a:cubicBezTo>
                  <a:cubicBezTo>
                    <a:pt x="2" y="3"/>
                    <a:pt x="2" y="3"/>
                    <a:pt x="2" y="4"/>
                  </a:cubicBezTo>
                  <a:cubicBezTo>
                    <a:pt x="1" y="4"/>
                    <a:pt x="1" y="4"/>
                    <a:pt x="2" y="4"/>
                  </a:cubicBezTo>
                  <a:cubicBezTo>
                    <a:pt x="2" y="4"/>
                    <a:pt x="2" y="5"/>
                    <a:pt x="2" y="5"/>
                  </a:cubicBezTo>
                  <a:cubicBezTo>
                    <a:pt x="2" y="5"/>
                    <a:pt x="2" y="5"/>
                    <a:pt x="2" y="5"/>
                  </a:cubicBezTo>
                  <a:cubicBezTo>
                    <a:pt x="2" y="6"/>
                    <a:pt x="2" y="7"/>
                    <a:pt x="1" y="7"/>
                  </a:cubicBezTo>
                  <a:cubicBezTo>
                    <a:pt x="1" y="7"/>
                    <a:pt x="1" y="7"/>
                    <a:pt x="1" y="7"/>
                  </a:cubicBezTo>
                  <a:cubicBezTo>
                    <a:pt x="1" y="7"/>
                    <a:pt x="1" y="7"/>
                    <a:pt x="1" y="7"/>
                  </a:cubicBezTo>
                  <a:cubicBezTo>
                    <a:pt x="1" y="7"/>
                    <a:pt x="1" y="7"/>
                    <a:pt x="1" y="7"/>
                  </a:cubicBezTo>
                  <a:cubicBezTo>
                    <a:pt x="1" y="8"/>
                    <a:pt x="1" y="8"/>
                    <a:pt x="1" y="8"/>
                  </a:cubicBezTo>
                  <a:cubicBezTo>
                    <a:pt x="1" y="8"/>
                    <a:pt x="1" y="8"/>
                    <a:pt x="1" y="9"/>
                  </a:cubicBezTo>
                  <a:cubicBezTo>
                    <a:pt x="1" y="9"/>
                    <a:pt x="1" y="10"/>
                    <a:pt x="1" y="10"/>
                  </a:cubicBezTo>
                  <a:cubicBezTo>
                    <a:pt x="1" y="10"/>
                    <a:pt x="1" y="11"/>
                    <a:pt x="1" y="11"/>
                  </a:cubicBezTo>
                  <a:cubicBezTo>
                    <a:pt x="1" y="11"/>
                    <a:pt x="1" y="11"/>
                    <a:pt x="1" y="11"/>
                  </a:cubicBezTo>
                  <a:cubicBezTo>
                    <a:pt x="1" y="11"/>
                    <a:pt x="1" y="11"/>
                    <a:pt x="1" y="11"/>
                  </a:cubicBezTo>
                  <a:cubicBezTo>
                    <a:pt x="0" y="11"/>
                    <a:pt x="0" y="11"/>
                    <a:pt x="0" y="11"/>
                  </a:cubicBezTo>
                  <a:cubicBezTo>
                    <a:pt x="0" y="11"/>
                    <a:pt x="0" y="11"/>
                    <a:pt x="0" y="12"/>
                  </a:cubicBezTo>
                  <a:cubicBezTo>
                    <a:pt x="0" y="12"/>
                    <a:pt x="0" y="12"/>
                    <a:pt x="0" y="12"/>
                  </a:cubicBezTo>
                  <a:cubicBezTo>
                    <a:pt x="0" y="12"/>
                    <a:pt x="0" y="12"/>
                    <a:pt x="0" y="12"/>
                  </a:cubicBezTo>
                  <a:cubicBezTo>
                    <a:pt x="0" y="12"/>
                    <a:pt x="0" y="13"/>
                    <a:pt x="0" y="13"/>
                  </a:cubicBezTo>
                  <a:cubicBezTo>
                    <a:pt x="0" y="13"/>
                    <a:pt x="0" y="13"/>
                    <a:pt x="0" y="13"/>
                  </a:cubicBezTo>
                  <a:cubicBezTo>
                    <a:pt x="0" y="13"/>
                    <a:pt x="0" y="13"/>
                    <a:pt x="0" y="13"/>
                  </a:cubicBezTo>
                  <a:cubicBezTo>
                    <a:pt x="0" y="13"/>
                    <a:pt x="0" y="13"/>
                    <a:pt x="0" y="13"/>
                  </a:cubicBezTo>
                  <a:cubicBezTo>
                    <a:pt x="0" y="13"/>
                    <a:pt x="0" y="14"/>
                    <a:pt x="0" y="14"/>
                  </a:cubicBezTo>
                  <a:cubicBezTo>
                    <a:pt x="0" y="14"/>
                    <a:pt x="1" y="14"/>
                    <a:pt x="1" y="14"/>
                  </a:cubicBezTo>
                  <a:cubicBezTo>
                    <a:pt x="1" y="15"/>
                    <a:pt x="1" y="15"/>
                    <a:pt x="1" y="15"/>
                  </a:cubicBezTo>
                  <a:cubicBezTo>
                    <a:pt x="1" y="15"/>
                    <a:pt x="1" y="15"/>
                    <a:pt x="1" y="15"/>
                  </a:cubicBezTo>
                  <a:cubicBezTo>
                    <a:pt x="1" y="15"/>
                    <a:pt x="1" y="15"/>
                    <a:pt x="1" y="15"/>
                  </a:cubicBezTo>
                  <a:cubicBezTo>
                    <a:pt x="1" y="15"/>
                    <a:pt x="1" y="15"/>
                    <a:pt x="1" y="15"/>
                  </a:cubicBezTo>
                  <a:cubicBezTo>
                    <a:pt x="1" y="15"/>
                    <a:pt x="1" y="16"/>
                    <a:pt x="1" y="16"/>
                  </a:cubicBezTo>
                  <a:cubicBezTo>
                    <a:pt x="1" y="16"/>
                    <a:pt x="1" y="16"/>
                    <a:pt x="1" y="16"/>
                  </a:cubicBezTo>
                  <a:cubicBezTo>
                    <a:pt x="1" y="16"/>
                    <a:pt x="1" y="16"/>
                    <a:pt x="1" y="16"/>
                  </a:cubicBezTo>
                  <a:cubicBezTo>
                    <a:pt x="1" y="16"/>
                    <a:pt x="1" y="17"/>
                    <a:pt x="1" y="17"/>
                  </a:cubicBezTo>
                  <a:cubicBezTo>
                    <a:pt x="1" y="17"/>
                    <a:pt x="1" y="17"/>
                    <a:pt x="1" y="17"/>
                  </a:cubicBezTo>
                  <a:cubicBezTo>
                    <a:pt x="1" y="17"/>
                    <a:pt x="1" y="16"/>
                    <a:pt x="1" y="16"/>
                  </a:cubicBezTo>
                  <a:cubicBezTo>
                    <a:pt x="1" y="16"/>
                    <a:pt x="1" y="16"/>
                    <a:pt x="1" y="16"/>
                  </a:cubicBezTo>
                  <a:cubicBezTo>
                    <a:pt x="1" y="16"/>
                    <a:pt x="1" y="16"/>
                    <a:pt x="1" y="16"/>
                  </a:cubicBezTo>
                  <a:cubicBezTo>
                    <a:pt x="1" y="16"/>
                    <a:pt x="1" y="17"/>
                    <a:pt x="1" y="17"/>
                  </a:cubicBezTo>
                  <a:cubicBezTo>
                    <a:pt x="6" y="16"/>
                    <a:pt x="6" y="16"/>
                    <a:pt x="6" y="16"/>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8" y="15"/>
                    <a:pt x="8" y="15"/>
                    <a:pt x="8" y="15"/>
                  </a:cubicBezTo>
                  <a:cubicBezTo>
                    <a:pt x="8" y="15"/>
                    <a:pt x="8" y="15"/>
                    <a:pt x="8" y="15"/>
                  </a:cubicBezTo>
                  <a:cubicBezTo>
                    <a:pt x="8" y="15"/>
                    <a:pt x="8" y="15"/>
                    <a:pt x="8" y="15"/>
                  </a:cubicBezTo>
                  <a:cubicBezTo>
                    <a:pt x="7" y="15"/>
                    <a:pt x="7" y="15"/>
                    <a:pt x="7" y="15"/>
                  </a:cubicBezTo>
                  <a:cubicBezTo>
                    <a:pt x="8" y="15"/>
                    <a:pt x="8" y="15"/>
                    <a:pt x="8" y="15"/>
                  </a:cubicBezTo>
                  <a:cubicBezTo>
                    <a:pt x="8" y="15"/>
                    <a:pt x="8" y="15"/>
                    <a:pt x="8" y="15"/>
                  </a:cubicBezTo>
                  <a:cubicBezTo>
                    <a:pt x="8" y="15"/>
                    <a:pt x="9" y="14"/>
                    <a:pt x="9" y="14"/>
                  </a:cubicBezTo>
                  <a:cubicBezTo>
                    <a:pt x="8" y="15"/>
                    <a:pt x="7" y="13"/>
                    <a:pt x="7"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8" name="Freeform 460">
              <a:extLst>
                <a:ext uri="{FF2B5EF4-FFF2-40B4-BE49-F238E27FC236}">
                  <a16:creationId xmlns:a16="http://schemas.microsoft.com/office/drawing/2014/main" id="{C6B77FF7-585E-4792-988F-52EC06E1451C}"/>
                </a:ext>
              </a:extLst>
            </p:cNvPr>
            <p:cNvSpPr>
              <a:spLocks/>
            </p:cNvSpPr>
            <p:nvPr/>
          </p:nvSpPr>
          <p:spPr bwMode="auto">
            <a:xfrm>
              <a:off x="-1430339" y="749301"/>
              <a:ext cx="33338" cy="57150"/>
            </a:xfrm>
            <a:custGeom>
              <a:avLst/>
              <a:gdLst>
                <a:gd name="T0" fmla="*/ 8 w 9"/>
                <a:gd name="T1" fmla="*/ 14 h 16"/>
                <a:gd name="T2" fmla="*/ 8 w 9"/>
                <a:gd name="T3" fmla="*/ 14 h 16"/>
                <a:gd name="T4" fmla="*/ 8 w 9"/>
                <a:gd name="T5" fmla="*/ 13 h 16"/>
                <a:gd name="T6" fmla="*/ 7 w 9"/>
                <a:gd name="T7" fmla="*/ 12 h 16"/>
                <a:gd name="T8" fmla="*/ 7 w 9"/>
                <a:gd name="T9" fmla="*/ 11 h 16"/>
                <a:gd name="T10" fmla="*/ 7 w 9"/>
                <a:gd name="T11" fmla="*/ 11 h 16"/>
                <a:gd name="T12" fmla="*/ 7 w 9"/>
                <a:gd name="T13" fmla="*/ 10 h 16"/>
                <a:gd name="T14" fmla="*/ 7 w 9"/>
                <a:gd name="T15" fmla="*/ 10 h 16"/>
                <a:gd name="T16" fmla="*/ 7 w 9"/>
                <a:gd name="T17" fmla="*/ 9 h 16"/>
                <a:gd name="T18" fmla="*/ 8 w 9"/>
                <a:gd name="T19" fmla="*/ 9 h 16"/>
                <a:gd name="T20" fmla="*/ 8 w 9"/>
                <a:gd name="T21" fmla="*/ 6 h 16"/>
                <a:gd name="T22" fmla="*/ 8 w 9"/>
                <a:gd name="T23" fmla="*/ 6 h 16"/>
                <a:gd name="T24" fmla="*/ 8 w 9"/>
                <a:gd name="T25" fmla="*/ 5 h 16"/>
                <a:gd name="T26" fmla="*/ 8 w 9"/>
                <a:gd name="T27" fmla="*/ 5 h 16"/>
                <a:gd name="T28" fmla="*/ 8 w 9"/>
                <a:gd name="T29" fmla="*/ 5 h 16"/>
                <a:gd name="T30" fmla="*/ 9 w 9"/>
                <a:gd name="T31" fmla="*/ 4 h 16"/>
                <a:gd name="T32" fmla="*/ 9 w 9"/>
                <a:gd name="T33" fmla="*/ 3 h 16"/>
                <a:gd name="T34" fmla="*/ 9 w 9"/>
                <a:gd name="T35" fmla="*/ 2 h 16"/>
                <a:gd name="T36" fmla="*/ 9 w 9"/>
                <a:gd name="T37" fmla="*/ 2 h 16"/>
                <a:gd name="T38" fmla="*/ 8 w 9"/>
                <a:gd name="T39" fmla="*/ 1 h 16"/>
                <a:gd name="T40" fmla="*/ 0 w 9"/>
                <a:gd name="T41" fmla="*/ 3 h 16"/>
                <a:gd name="T42" fmla="*/ 0 w 9"/>
                <a:gd name="T43" fmla="*/ 3 h 16"/>
                <a:gd name="T44" fmla="*/ 0 w 9"/>
                <a:gd name="T45" fmla="*/ 4 h 16"/>
                <a:gd name="T46" fmla="*/ 0 w 9"/>
                <a:gd name="T47" fmla="*/ 4 h 16"/>
                <a:gd name="T48" fmla="*/ 1 w 9"/>
                <a:gd name="T49" fmla="*/ 6 h 16"/>
                <a:gd name="T50" fmla="*/ 1 w 9"/>
                <a:gd name="T51" fmla="*/ 8 h 16"/>
                <a:gd name="T52" fmla="*/ 2 w 9"/>
                <a:gd name="T53" fmla="*/ 9 h 16"/>
                <a:gd name="T54" fmla="*/ 2 w 9"/>
                <a:gd name="T55" fmla="*/ 10 h 16"/>
                <a:gd name="T56" fmla="*/ 2 w 9"/>
                <a:gd name="T57" fmla="*/ 11 h 16"/>
                <a:gd name="T58" fmla="*/ 2 w 9"/>
                <a:gd name="T59" fmla="*/ 11 h 16"/>
                <a:gd name="T60" fmla="*/ 2 w 9"/>
                <a:gd name="T61" fmla="*/ 11 h 16"/>
                <a:gd name="T62" fmla="*/ 3 w 9"/>
                <a:gd name="T63" fmla="*/ 11 h 16"/>
                <a:gd name="T64" fmla="*/ 3 w 9"/>
                <a:gd name="T65" fmla="*/ 12 h 16"/>
                <a:gd name="T66" fmla="*/ 3 w 9"/>
                <a:gd name="T67" fmla="*/ 14 h 16"/>
                <a:gd name="T68" fmla="*/ 4 w 9"/>
                <a:gd name="T69" fmla="*/ 15 h 16"/>
                <a:gd name="T70" fmla="*/ 4 w 9"/>
                <a:gd name="T71" fmla="*/ 16 h 16"/>
                <a:gd name="T72" fmla="*/ 8 w 9"/>
                <a:gd name="T7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 h="16">
                  <a:moveTo>
                    <a:pt x="8" y="14"/>
                  </a:moveTo>
                  <a:cubicBezTo>
                    <a:pt x="8" y="14"/>
                    <a:pt x="8" y="14"/>
                    <a:pt x="8" y="14"/>
                  </a:cubicBezTo>
                  <a:cubicBezTo>
                    <a:pt x="8" y="14"/>
                    <a:pt x="8" y="14"/>
                    <a:pt x="8" y="14"/>
                  </a:cubicBezTo>
                  <a:cubicBezTo>
                    <a:pt x="8" y="14"/>
                    <a:pt x="8" y="14"/>
                    <a:pt x="8" y="14"/>
                  </a:cubicBezTo>
                  <a:cubicBezTo>
                    <a:pt x="8" y="14"/>
                    <a:pt x="8" y="13"/>
                    <a:pt x="8" y="13"/>
                  </a:cubicBezTo>
                  <a:cubicBezTo>
                    <a:pt x="8" y="13"/>
                    <a:pt x="8" y="13"/>
                    <a:pt x="8" y="13"/>
                  </a:cubicBezTo>
                  <a:cubicBezTo>
                    <a:pt x="7" y="12"/>
                    <a:pt x="7" y="12"/>
                    <a:pt x="7" y="12"/>
                  </a:cubicBezTo>
                  <a:cubicBezTo>
                    <a:pt x="7" y="12"/>
                    <a:pt x="7" y="12"/>
                    <a:pt x="7" y="12"/>
                  </a:cubicBezTo>
                  <a:cubicBezTo>
                    <a:pt x="7" y="12"/>
                    <a:pt x="7" y="12"/>
                    <a:pt x="7" y="12"/>
                  </a:cubicBezTo>
                  <a:cubicBezTo>
                    <a:pt x="7" y="11"/>
                    <a:pt x="7" y="11"/>
                    <a:pt x="7" y="11"/>
                  </a:cubicBezTo>
                  <a:cubicBezTo>
                    <a:pt x="7" y="11"/>
                    <a:pt x="7" y="11"/>
                    <a:pt x="7" y="11"/>
                  </a:cubicBezTo>
                  <a:cubicBezTo>
                    <a:pt x="7" y="11"/>
                    <a:pt x="7" y="11"/>
                    <a:pt x="7" y="11"/>
                  </a:cubicBezTo>
                  <a:cubicBezTo>
                    <a:pt x="7" y="11"/>
                    <a:pt x="7" y="11"/>
                    <a:pt x="7" y="11"/>
                  </a:cubicBezTo>
                  <a:cubicBezTo>
                    <a:pt x="7" y="11"/>
                    <a:pt x="7" y="11"/>
                    <a:pt x="7" y="10"/>
                  </a:cubicBezTo>
                  <a:cubicBezTo>
                    <a:pt x="7" y="10"/>
                    <a:pt x="7" y="10"/>
                    <a:pt x="7" y="10"/>
                  </a:cubicBezTo>
                  <a:cubicBezTo>
                    <a:pt x="7" y="10"/>
                    <a:pt x="7" y="10"/>
                    <a:pt x="7" y="10"/>
                  </a:cubicBezTo>
                  <a:cubicBezTo>
                    <a:pt x="7" y="10"/>
                    <a:pt x="7" y="9"/>
                    <a:pt x="7" y="9"/>
                  </a:cubicBezTo>
                  <a:cubicBezTo>
                    <a:pt x="7" y="9"/>
                    <a:pt x="7" y="9"/>
                    <a:pt x="7" y="9"/>
                  </a:cubicBezTo>
                  <a:cubicBezTo>
                    <a:pt x="8" y="9"/>
                    <a:pt x="8" y="9"/>
                    <a:pt x="8" y="9"/>
                  </a:cubicBezTo>
                  <a:cubicBezTo>
                    <a:pt x="8" y="9"/>
                    <a:pt x="8" y="9"/>
                    <a:pt x="8" y="9"/>
                  </a:cubicBezTo>
                  <a:cubicBezTo>
                    <a:pt x="8" y="9"/>
                    <a:pt x="8" y="9"/>
                    <a:pt x="8" y="9"/>
                  </a:cubicBezTo>
                  <a:cubicBezTo>
                    <a:pt x="8" y="9"/>
                    <a:pt x="8" y="6"/>
                    <a:pt x="8" y="6"/>
                  </a:cubicBezTo>
                  <a:cubicBezTo>
                    <a:pt x="8" y="6"/>
                    <a:pt x="8" y="6"/>
                    <a:pt x="8" y="6"/>
                  </a:cubicBezTo>
                  <a:cubicBezTo>
                    <a:pt x="8" y="6"/>
                    <a:pt x="8" y="6"/>
                    <a:pt x="8" y="6"/>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9" y="4"/>
                    <a:pt x="9" y="4"/>
                  </a:cubicBezTo>
                  <a:cubicBezTo>
                    <a:pt x="9" y="4"/>
                    <a:pt x="9" y="4"/>
                    <a:pt x="9" y="3"/>
                  </a:cubicBezTo>
                  <a:cubicBezTo>
                    <a:pt x="9" y="3"/>
                    <a:pt x="9" y="3"/>
                    <a:pt x="9" y="3"/>
                  </a:cubicBezTo>
                  <a:cubicBezTo>
                    <a:pt x="9" y="3"/>
                    <a:pt x="9" y="3"/>
                    <a:pt x="9" y="3"/>
                  </a:cubicBezTo>
                  <a:cubicBezTo>
                    <a:pt x="9" y="3"/>
                    <a:pt x="9" y="3"/>
                    <a:pt x="9" y="2"/>
                  </a:cubicBezTo>
                  <a:cubicBezTo>
                    <a:pt x="8" y="2"/>
                    <a:pt x="8" y="2"/>
                    <a:pt x="8" y="2"/>
                  </a:cubicBezTo>
                  <a:cubicBezTo>
                    <a:pt x="8" y="2"/>
                    <a:pt x="8" y="2"/>
                    <a:pt x="9" y="2"/>
                  </a:cubicBezTo>
                  <a:cubicBezTo>
                    <a:pt x="9" y="1"/>
                    <a:pt x="8" y="1"/>
                    <a:pt x="8" y="1"/>
                  </a:cubicBezTo>
                  <a:cubicBezTo>
                    <a:pt x="8" y="1"/>
                    <a:pt x="8" y="1"/>
                    <a:pt x="8" y="1"/>
                  </a:cubicBezTo>
                  <a:cubicBezTo>
                    <a:pt x="8" y="1"/>
                    <a:pt x="8" y="0"/>
                    <a:pt x="8" y="0"/>
                  </a:cubicBezTo>
                  <a:cubicBezTo>
                    <a:pt x="0" y="3"/>
                    <a:pt x="0" y="3"/>
                    <a:pt x="0" y="3"/>
                  </a:cubicBezTo>
                  <a:cubicBezTo>
                    <a:pt x="0" y="3"/>
                    <a:pt x="0" y="3"/>
                    <a:pt x="0" y="3"/>
                  </a:cubicBezTo>
                  <a:cubicBezTo>
                    <a:pt x="0" y="3"/>
                    <a:pt x="0" y="3"/>
                    <a:pt x="0" y="3"/>
                  </a:cubicBezTo>
                  <a:cubicBezTo>
                    <a:pt x="0" y="3"/>
                    <a:pt x="0" y="3"/>
                    <a:pt x="0" y="3"/>
                  </a:cubicBezTo>
                  <a:cubicBezTo>
                    <a:pt x="0" y="3"/>
                    <a:pt x="0" y="4"/>
                    <a:pt x="0" y="4"/>
                  </a:cubicBezTo>
                  <a:cubicBezTo>
                    <a:pt x="0" y="4"/>
                    <a:pt x="0" y="4"/>
                    <a:pt x="0" y="4"/>
                  </a:cubicBezTo>
                  <a:cubicBezTo>
                    <a:pt x="0" y="4"/>
                    <a:pt x="0" y="4"/>
                    <a:pt x="0" y="4"/>
                  </a:cubicBezTo>
                  <a:cubicBezTo>
                    <a:pt x="0" y="5"/>
                    <a:pt x="0" y="5"/>
                    <a:pt x="0" y="5"/>
                  </a:cubicBezTo>
                  <a:cubicBezTo>
                    <a:pt x="1" y="5"/>
                    <a:pt x="1" y="6"/>
                    <a:pt x="1" y="6"/>
                  </a:cubicBezTo>
                  <a:cubicBezTo>
                    <a:pt x="1" y="7"/>
                    <a:pt x="1" y="7"/>
                    <a:pt x="1" y="8"/>
                  </a:cubicBezTo>
                  <a:cubicBezTo>
                    <a:pt x="1" y="8"/>
                    <a:pt x="1" y="8"/>
                    <a:pt x="1" y="8"/>
                  </a:cubicBezTo>
                  <a:cubicBezTo>
                    <a:pt x="1" y="8"/>
                    <a:pt x="1" y="9"/>
                    <a:pt x="1" y="9"/>
                  </a:cubicBezTo>
                  <a:cubicBezTo>
                    <a:pt x="1" y="9"/>
                    <a:pt x="2" y="9"/>
                    <a:pt x="2" y="9"/>
                  </a:cubicBezTo>
                  <a:cubicBezTo>
                    <a:pt x="2" y="9"/>
                    <a:pt x="2" y="9"/>
                    <a:pt x="2" y="10"/>
                  </a:cubicBezTo>
                  <a:cubicBezTo>
                    <a:pt x="2" y="10"/>
                    <a:pt x="2" y="10"/>
                    <a:pt x="2" y="10"/>
                  </a:cubicBezTo>
                  <a:cubicBezTo>
                    <a:pt x="2" y="10"/>
                    <a:pt x="2" y="10"/>
                    <a:pt x="2" y="10"/>
                  </a:cubicBezTo>
                  <a:cubicBezTo>
                    <a:pt x="2" y="10"/>
                    <a:pt x="2" y="10"/>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3" y="11"/>
                    <a:pt x="3" y="11"/>
                  </a:cubicBezTo>
                  <a:cubicBezTo>
                    <a:pt x="3" y="11"/>
                    <a:pt x="3" y="11"/>
                    <a:pt x="3" y="11"/>
                  </a:cubicBezTo>
                  <a:cubicBezTo>
                    <a:pt x="3" y="11"/>
                    <a:pt x="3" y="11"/>
                    <a:pt x="3" y="12"/>
                  </a:cubicBezTo>
                  <a:cubicBezTo>
                    <a:pt x="3" y="12"/>
                    <a:pt x="3" y="12"/>
                    <a:pt x="3" y="12"/>
                  </a:cubicBezTo>
                  <a:cubicBezTo>
                    <a:pt x="3" y="12"/>
                    <a:pt x="3" y="12"/>
                    <a:pt x="3" y="13"/>
                  </a:cubicBezTo>
                  <a:cubicBezTo>
                    <a:pt x="3" y="13"/>
                    <a:pt x="3" y="13"/>
                    <a:pt x="3" y="14"/>
                  </a:cubicBezTo>
                  <a:cubicBezTo>
                    <a:pt x="3" y="14"/>
                    <a:pt x="3" y="14"/>
                    <a:pt x="3" y="14"/>
                  </a:cubicBezTo>
                  <a:cubicBezTo>
                    <a:pt x="3" y="14"/>
                    <a:pt x="4" y="15"/>
                    <a:pt x="4" y="15"/>
                  </a:cubicBezTo>
                  <a:cubicBezTo>
                    <a:pt x="4" y="15"/>
                    <a:pt x="4" y="16"/>
                    <a:pt x="4" y="16"/>
                  </a:cubicBezTo>
                  <a:cubicBezTo>
                    <a:pt x="4" y="16"/>
                    <a:pt x="4" y="16"/>
                    <a:pt x="4" y="16"/>
                  </a:cubicBezTo>
                  <a:cubicBezTo>
                    <a:pt x="8" y="15"/>
                    <a:pt x="8" y="15"/>
                    <a:pt x="8" y="15"/>
                  </a:cubicBezTo>
                  <a:cubicBezTo>
                    <a:pt x="8" y="15"/>
                    <a:pt x="8" y="14"/>
                    <a:pt x="8"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9" name="Freeform 461">
              <a:extLst>
                <a:ext uri="{FF2B5EF4-FFF2-40B4-BE49-F238E27FC236}">
                  <a16:creationId xmlns:a16="http://schemas.microsoft.com/office/drawing/2014/main" id="{7DD31958-63CE-4701-96B5-E991A5F1DC0C}"/>
                </a:ext>
              </a:extLst>
            </p:cNvPr>
            <p:cNvSpPr>
              <a:spLocks/>
            </p:cNvSpPr>
            <p:nvPr/>
          </p:nvSpPr>
          <p:spPr bwMode="auto">
            <a:xfrm>
              <a:off x="-1746252" y="752476"/>
              <a:ext cx="93663" cy="101600"/>
            </a:xfrm>
            <a:custGeom>
              <a:avLst/>
              <a:gdLst>
                <a:gd name="T0" fmla="*/ 23 w 26"/>
                <a:gd name="T1" fmla="*/ 11 h 28"/>
                <a:gd name="T2" fmla="*/ 22 w 26"/>
                <a:gd name="T3" fmla="*/ 10 h 28"/>
                <a:gd name="T4" fmla="*/ 22 w 26"/>
                <a:gd name="T5" fmla="*/ 9 h 28"/>
                <a:gd name="T6" fmla="*/ 22 w 26"/>
                <a:gd name="T7" fmla="*/ 8 h 28"/>
                <a:gd name="T8" fmla="*/ 22 w 26"/>
                <a:gd name="T9" fmla="*/ 8 h 28"/>
                <a:gd name="T10" fmla="*/ 20 w 26"/>
                <a:gd name="T11" fmla="*/ 6 h 28"/>
                <a:gd name="T12" fmla="*/ 16 w 26"/>
                <a:gd name="T13" fmla="*/ 5 h 28"/>
                <a:gd name="T14" fmla="*/ 16 w 26"/>
                <a:gd name="T15" fmla="*/ 5 h 28"/>
                <a:gd name="T16" fmla="*/ 16 w 26"/>
                <a:gd name="T17" fmla="*/ 4 h 28"/>
                <a:gd name="T18" fmla="*/ 15 w 26"/>
                <a:gd name="T19" fmla="*/ 4 h 28"/>
                <a:gd name="T20" fmla="*/ 14 w 26"/>
                <a:gd name="T21" fmla="*/ 4 h 28"/>
                <a:gd name="T22" fmla="*/ 13 w 26"/>
                <a:gd name="T23" fmla="*/ 4 h 28"/>
                <a:gd name="T24" fmla="*/ 12 w 26"/>
                <a:gd name="T25" fmla="*/ 3 h 28"/>
                <a:gd name="T26" fmla="*/ 11 w 26"/>
                <a:gd name="T27" fmla="*/ 3 h 28"/>
                <a:gd name="T28" fmla="*/ 10 w 26"/>
                <a:gd name="T29" fmla="*/ 2 h 28"/>
                <a:gd name="T30" fmla="*/ 9 w 26"/>
                <a:gd name="T31" fmla="*/ 1 h 28"/>
                <a:gd name="T32" fmla="*/ 8 w 26"/>
                <a:gd name="T33" fmla="*/ 0 h 28"/>
                <a:gd name="T34" fmla="*/ 6 w 26"/>
                <a:gd name="T35" fmla="*/ 1 h 28"/>
                <a:gd name="T36" fmla="*/ 3 w 26"/>
                <a:gd name="T37" fmla="*/ 2 h 28"/>
                <a:gd name="T38" fmla="*/ 2 w 26"/>
                <a:gd name="T39" fmla="*/ 6 h 28"/>
                <a:gd name="T40" fmla="*/ 0 w 26"/>
                <a:gd name="T41" fmla="*/ 7 h 28"/>
                <a:gd name="T42" fmla="*/ 0 w 26"/>
                <a:gd name="T43" fmla="*/ 11 h 28"/>
                <a:gd name="T44" fmla="*/ 1 w 26"/>
                <a:gd name="T45" fmla="*/ 14 h 28"/>
                <a:gd name="T46" fmla="*/ 2 w 26"/>
                <a:gd name="T47" fmla="*/ 16 h 28"/>
                <a:gd name="T48" fmla="*/ 5 w 26"/>
                <a:gd name="T49" fmla="*/ 18 h 28"/>
                <a:gd name="T50" fmla="*/ 7 w 26"/>
                <a:gd name="T51" fmla="*/ 20 h 28"/>
                <a:gd name="T52" fmla="*/ 7 w 26"/>
                <a:gd name="T53" fmla="*/ 21 h 28"/>
                <a:gd name="T54" fmla="*/ 8 w 26"/>
                <a:gd name="T55" fmla="*/ 24 h 28"/>
                <a:gd name="T56" fmla="*/ 8 w 26"/>
                <a:gd name="T57" fmla="*/ 25 h 28"/>
                <a:gd name="T58" fmla="*/ 9 w 26"/>
                <a:gd name="T59" fmla="*/ 27 h 28"/>
                <a:gd name="T60" fmla="*/ 10 w 26"/>
                <a:gd name="T61" fmla="*/ 28 h 28"/>
                <a:gd name="T62" fmla="*/ 23 w 26"/>
                <a:gd name="T63" fmla="*/ 28 h 28"/>
                <a:gd name="T64" fmla="*/ 23 w 26"/>
                <a:gd name="T65" fmla="*/ 27 h 28"/>
                <a:gd name="T66" fmla="*/ 23 w 26"/>
                <a:gd name="T67" fmla="*/ 25 h 28"/>
                <a:gd name="T68" fmla="*/ 23 w 26"/>
                <a:gd name="T69" fmla="*/ 23 h 28"/>
                <a:gd name="T70" fmla="*/ 23 w 26"/>
                <a:gd name="T71" fmla="*/ 19 h 28"/>
                <a:gd name="T72" fmla="*/ 23 w 26"/>
                <a:gd name="T73" fmla="*/ 17 h 28"/>
                <a:gd name="T74" fmla="*/ 24 w 26"/>
                <a:gd name="T75" fmla="*/ 15 h 28"/>
                <a:gd name="T76" fmla="*/ 26 w 26"/>
                <a:gd name="T77" fmla="*/ 9 h 28"/>
                <a:gd name="T78" fmla="*/ 25 w 26"/>
                <a:gd name="T79" fmla="*/ 10 h 28"/>
                <a:gd name="T80" fmla="*/ 25 w 26"/>
                <a:gd name="T81" fmla="*/ 11 h 28"/>
                <a:gd name="T82" fmla="*/ 24 w 26"/>
                <a:gd name="T83" fmla="*/ 13 h 28"/>
                <a:gd name="T84" fmla="*/ 22 w 26"/>
                <a:gd name="T85" fmla="*/ 16 h 28"/>
                <a:gd name="T86" fmla="*/ 21 w 26"/>
                <a:gd name="T87" fmla="*/ 16 h 28"/>
                <a:gd name="T88" fmla="*/ 21 w 26"/>
                <a:gd name="T89" fmla="*/ 15 h 28"/>
                <a:gd name="T90" fmla="*/ 22 w 26"/>
                <a:gd name="T91" fmla="*/ 14 h 28"/>
                <a:gd name="T92" fmla="*/ 22 w 26"/>
                <a:gd name="T93" fmla="*/ 13 h 28"/>
                <a:gd name="T94" fmla="*/ 23 w 26"/>
                <a:gd name="T95" fmla="*/ 11 h 28"/>
                <a:gd name="T96" fmla="*/ 23 w 26"/>
                <a:gd name="T97" fmla="*/ 11 h 28"/>
                <a:gd name="T98" fmla="*/ 23 w 26"/>
                <a:gd name="T9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 h="28">
                  <a:moveTo>
                    <a:pt x="23" y="12"/>
                  </a:moveTo>
                  <a:cubicBezTo>
                    <a:pt x="23" y="12"/>
                    <a:pt x="23" y="11"/>
                    <a:pt x="23" y="11"/>
                  </a:cubicBezTo>
                  <a:cubicBezTo>
                    <a:pt x="23" y="11"/>
                    <a:pt x="23" y="11"/>
                    <a:pt x="23" y="11"/>
                  </a:cubicBezTo>
                  <a:cubicBezTo>
                    <a:pt x="23" y="11"/>
                    <a:pt x="22" y="10"/>
                    <a:pt x="22" y="10"/>
                  </a:cubicBezTo>
                  <a:cubicBezTo>
                    <a:pt x="22" y="10"/>
                    <a:pt x="22" y="10"/>
                    <a:pt x="22" y="10"/>
                  </a:cubicBezTo>
                  <a:cubicBezTo>
                    <a:pt x="22" y="9"/>
                    <a:pt x="22" y="9"/>
                    <a:pt x="22" y="9"/>
                  </a:cubicBezTo>
                  <a:cubicBezTo>
                    <a:pt x="22" y="9"/>
                    <a:pt x="22" y="9"/>
                    <a:pt x="22" y="9"/>
                  </a:cubicBezTo>
                  <a:cubicBezTo>
                    <a:pt x="22" y="9"/>
                    <a:pt x="22" y="8"/>
                    <a:pt x="22" y="8"/>
                  </a:cubicBezTo>
                  <a:cubicBezTo>
                    <a:pt x="22" y="8"/>
                    <a:pt x="22" y="8"/>
                    <a:pt x="22" y="8"/>
                  </a:cubicBezTo>
                  <a:cubicBezTo>
                    <a:pt x="22" y="8"/>
                    <a:pt x="22" y="8"/>
                    <a:pt x="22" y="8"/>
                  </a:cubicBezTo>
                  <a:cubicBezTo>
                    <a:pt x="21" y="8"/>
                    <a:pt x="21" y="7"/>
                    <a:pt x="21" y="7"/>
                  </a:cubicBezTo>
                  <a:cubicBezTo>
                    <a:pt x="21" y="6"/>
                    <a:pt x="20" y="6"/>
                    <a:pt x="20" y="6"/>
                  </a:cubicBezTo>
                  <a:cubicBezTo>
                    <a:pt x="20" y="6"/>
                    <a:pt x="19" y="6"/>
                    <a:pt x="19" y="6"/>
                  </a:cubicBezTo>
                  <a:cubicBezTo>
                    <a:pt x="18" y="5"/>
                    <a:pt x="17" y="5"/>
                    <a:pt x="16" y="5"/>
                  </a:cubicBezTo>
                  <a:cubicBezTo>
                    <a:pt x="16" y="5"/>
                    <a:pt x="16" y="5"/>
                    <a:pt x="16" y="5"/>
                  </a:cubicBezTo>
                  <a:cubicBezTo>
                    <a:pt x="16" y="5"/>
                    <a:pt x="16" y="5"/>
                    <a:pt x="16" y="5"/>
                  </a:cubicBezTo>
                  <a:cubicBezTo>
                    <a:pt x="16" y="5"/>
                    <a:pt x="16" y="5"/>
                    <a:pt x="16" y="4"/>
                  </a:cubicBezTo>
                  <a:cubicBezTo>
                    <a:pt x="16" y="4"/>
                    <a:pt x="16" y="4"/>
                    <a:pt x="16" y="4"/>
                  </a:cubicBezTo>
                  <a:cubicBezTo>
                    <a:pt x="16" y="4"/>
                    <a:pt x="15" y="4"/>
                    <a:pt x="15" y="4"/>
                  </a:cubicBezTo>
                  <a:cubicBezTo>
                    <a:pt x="15" y="4"/>
                    <a:pt x="15" y="4"/>
                    <a:pt x="15" y="4"/>
                  </a:cubicBezTo>
                  <a:cubicBezTo>
                    <a:pt x="15" y="4"/>
                    <a:pt x="15" y="4"/>
                    <a:pt x="15" y="4"/>
                  </a:cubicBezTo>
                  <a:cubicBezTo>
                    <a:pt x="15" y="4"/>
                    <a:pt x="14" y="4"/>
                    <a:pt x="14" y="4"/>
                  </a:cubicBezTo>
                  <a:cubicBezTo>
                    <a:pt x="14" y="4"/>
                    <a:pt x="14" y="4"/>
                    <a:pt x="13" y="4"/>
                  </a:cubicBezTo>
                  <a:cubicBezTo>
                    <a:pt x="13" y="4"/>
                    <a:pt x="13" y="4"/>
                    <a:pt x="13" y="4"/>
                  </a:cubicBezTo>
                  <a:cubicBezTo>
                    <a:pt x="13" y="4"/>
                    <a:pt x="13" y="4"/>
                    <a:pt x="12" y="4"/>
                  </a:cubicBezTo>
                  <a:cubicBezTo>
                    <a:pt x="12" y="4"/>
                    <a:pt x="12" y="4"/>
                    <a:pt x="12" y="3"/>
                  </a:cubicBezTo>
                  <a:cubicBezTo>
                    <a:pt x="12" y="3"/>
                    <a:pt x="12" y="3"/>
                    <a:pt x="12" y="3"/>
                  </a:cubicBezTo>
                  <a:cubicBezTo>
                    <a:pt x="12" y="3"/>
                    <a:pt x="11" y="3"/>
                    <a:pt x="11" y="3"/>
                  </a:cubicBezTo>
                  <a:cubicBezTo>
                    <a:pt x="11" y="3"/>
                    <a:pt x="11" y="2"/>
                    <a:pt x="11" y="2"/>
                  </a:cubicBezTo>
                  <a:cubicBezTo>
                    <a:pt x="10" y="2"/>
                    <a:pt x="10" y="2"/>
                    <a:pt x="10" y="2"/>
                  </a:cubicBezTo>
                  <a:cubicBezTo>
                    <a:pt x="10" y="2"/>
                    <a:pt x="9" y="2"/>
                    <a:pt x="9" y="2"/>
                  </a:cubicBezTo>
                  <a:cubicBezTo>
                    <a:pt x="9" y="2"/>
                    <a:pt x="9" y="2"/>
                    <a:pt x="9" y="1"/>
                  </a:cubicBezTo>
                  <a:cubicBezTo>
                    <a:pt x="9" y="1"/>
                    <a:pt x="9" y="1"/>
                    <a:pt x="9" y="1"/>
                  </a:cubicBezTo>
                  <a:cubicBezTo>
                    <a:pt x="9" y="1"/>
                    <a:pt x="9" y="0"/>
                    <a:pt x="8" y="0"/>
                  </a:cubicBezTo>
                  <a:cubicBezTo>
                    <a:pt x="8" y="0"/>
                    <a:pt x="7" y="1"/>
                    <a:pt x="7" y="1"/>
                  </a:cubicBezTo>
                  <a:cubicBezTo>
                    <a:pt x="7" y="1"/>
                    <a:pt x="6" y="1"/>
                    <a:pt x="6" y="1"/>
                  </a:cubicBezTo>
                  <a:cubicBezTo>
                    <a:pt x="6" y="1"/>
                    <a:pt x="6" y="1"/>
                    <a:pt x="6" y="1"/>
                  </a:cubicBezTo>
                  <a:cubicBezTo>
                    <a:pt x="5" y="1"/>
                    <a:pt x="3" y="2"/>
                    <a:pt x="3" y="2"/>
                  </a:cubicBezTo>
                  <a:cubicBezTo>
                    <a:pt x="3" y="2"/>
                    <a:pt x="3" y="2"/>
                    <a:pt x="3" y="2"/>
                  </a:cubicBezTo>
                  <a:cubicBezTo>
                    <a:pt x="2" y="6"/>
                    <a:pt x="2" y="6"/>
                    <a:pt x="2" y="6"/>
                  </a:cubicBezTo>
                  <a:cubicBezTo>
                    <a:pt x="2" y="6"/>
                    <a:pt x="2" y="6"/>
                    <a:pt x="2" y="7"/>
                  </a:cubicBezTo>
                  <a:cubicBezTo>
                    <a:pt x="1" y="8"/>
                    <a:pt x="0" y="7"/>
                    <a:pt x="0" y="7"/>
                  </a:cubicBezTo>
                  <a:cubicBezTo>
                    <a:pt x="0" y="8"/>
                    <a:pt x="0" y="10"/>
                    <a:pt x="0" y="10"/>
                  </a:cubicBezTo>
                  <a:cubicBezTo>
                    <a:pt x="1" y="10"/>
                    <a:pt x="1" y="11"/>
                    <a:pt x="0" y="11"/>
                  </a:cubicBezTo>
                  <a:cubicBezTo>
                    <a:pt x="0" y="12"/>
                    <a:pt x="0" y="13"/>
                    <a:pt x="0" y="13"/>
                  </a:cubicBezTo>
                  <a:cubicBezTo>
                    <a:pt x="0" y="14"/>
                    <a:pt x="0" y="14"/>
                    <a:pt x="1" y="14"/>
                  </a:cubicBezTo>
                  <a:cubicBezTo>
                    <a:pt x="1" y="14"/>
                    <a:pt x="1" y="15"/>
                    <a:pt x="1" y="15"/>
                  </a:cubicBezTo>
                  <a:cubicBezTo>
                    <a:pt x="1" y="16"/>
                    <a:pt x="1" y="16"/>
                    <a:pt x="2" y="16"/>
                  </a:cubicBezTo>
                  <a:cubicBezTo>
                    <a:pt x="3" y="16"/>
                    <a:pt x="4" y="17"/>
                    <a:pt x="4" y="17"/>
                  </a:cubicBezTo>
                  <a:cubicBezTo>
                    <a:pt x="4" y="18"/>
                    <a:pt x="4" y="18"/>
                    <a:pt x="5" y="18"/>
                  </a:cubicBezTo>
                  <a:cubicBezTo>
                    <a:pt x="6" y="19"/>
                    <a:pt x="6" y="19"/>
                    <a:pt x="6" y="19"/>
                  </a:cubicBezTo>
                  <a:cubicBezTo>
                    <a:pt x="6" y="19"/>
                    <a:pt x="6" y="20"/>
                    <a:pt x="7" y="20"/>
                  </a:cubicBezTo>
                  <a:cubicBezTo>
                    <a:pt x="7" y="20"/>
                    <a:pt x="7" y="20"/>
                    <a:pt x="7" y="21"/>
                  </a:cubicBezTo>
                  <a:cubicBezTo>
                    <a:pt x="7" y="21"/>
                    <a:pt x="7" y="21"/>
                    <a:pt x="7" y="21"/>
                  </a:cubicBezTo>
                  <a:cubicBezTo>
                    <a:pt x="7" y="22"/>
                    <a:pt x="7" y="22"/>
                    <a:pt x="7" y="22"/>
                  </a:cubicBezTo>
                  <a:cubicBezTo>
                    <a:pt x="7" y="22"/>
                    <a:pt x="8" y="23"/>
                    <a:pt x="8" y="24"/>
                  </a:cubicBezTo>
                  <a:cubicBezTo>
                    <a:pt x="8" y="24"/>
                    <a:pt x="8" y="24"/>
                    <a:pt x="8" y="24"/>
                  </a:cubicBezTo>
                  <a:cubicBezTo>
                    <a:pt x="8" y="24"/>
                    <a:pt x="8" y="25"/>
                    <a:pt x="8" y="25"/>
                  </a:cubicBezTo>
                  <a:cubicBezTo>
                    <a:pt x="8" y="26"/>
                    <a:pt x="8" y="26"/>
                    <a:pt x="8" y="27"/>
                  </a:cubicBezTo>
                  <a:cubicBezTo>
                    <a:pt x="8" y="27"/>
                    <a:pt x="9" y="27"/>
                    <a:pt x="9" y="27"/>
                  </a:cubicBezTo>
                  <a:cubicBezTo>
                    <a:pt x="9" y="27"/>
                    <a:pt x="9" y="27"/>
                    <a:pt x="9" y="28"/>
                  </a:cubicBezTo>
                  <a:cubicBezTo>
                    <a:pt x="10" y="28"/>
                    <a:pt x="10" y="28"/>
                    <a:pt x="10" y="28"/>
                  </a:cubicBezTo>
                  <a:cubicBezTo>
                    <a:pt x="23" y="28"/>
                    <a:pt x="23" y="28"/>
                    <a:pt x="23" y="28"/>
                  </a:cubicBezTo>
                  <a:cubicBezTo>
                    <a:pt x="23" y="28"/>
                    <a:pt x="23" y="28"/>
                    <a:pt x="23" y="28"/>
                  </a:cubicBezTo>
                  <a:cubicBezTo>
                    <a:pt x="23" y="28"/>
                    <a:pt x="23" y="27"/>
                    <a:pt x="23" y="27"/>
                  </a:cubicBezTo>
                  <a:cubicBezTo>
                    <a:pt x="23" y="27"/>
                    <a:pt x="23" y="27"/>
                    <a:pt x="23" y="27"/>
                  </a:cubicBezTo>
                  <a:cubicBezTo>
                    <a:pt x="23" y="27"/>
                    <a:pt x="24" y="26"/>
                    <a:pt x="23" y="25"/>
                  </a:cubicBezTo>
                  <a:cubicBezTo>
                    <a:pt x="23" y="25"/>
                    <a:pt x="23" y="25"/>
                    <a:pt x="23" y="25"/>
                  </a:cubicBezTo>
                  <a:cubicBezTo>
                    <a:pt x="23" y="24"/>
                    <a:pt x="23" y="24"/>
                    <a:pt x="23" y="24"/>
                  </a:cubicBezTo>
                  <a:cubicBezTo>
                    <a:pt x="23" y="23"/>
                    <a:pt x="23" y="23"/>
                    <a:pt x="23" y="23"/>
                  </a:cubicBezTo>
                  <a:cubicBezTo>
                    <a:pt x="23" y="22"/>
                    <a:pt x="23" y="21"/>
                    <a:pt x="23" y="20"/>
                  </a:cubicBezTo>
                  <a:cubicBezTo>
                    <a:pt x="23" y="20"/>
                    <a:pt x="23" y="19"/>
                    <a:pt x="23" y="19"/>
                  </a:cubicBezTo>
                  <a:cubicBezTo>
                    <a:pt x="23" y="18"/>
                    <a:pt x="23" y="18"/>
                    <a:pt x="23" y="18"/>
                  </a:cubicBezTo>
                  <a:cubicBezTo>
                    <a:pt x="23" y="17"/>
                    <a:pt x="23" y="17"/>
                    <a:pt x="23" y="17"/>
                  </a:cubicBezTo>
                  <a:cubicBezTo>
                    <a:pt x="24" y="17"/>
                    <a:pt x="24" y="16"/>
                    <a:pt x="24" y="16"/>
                  </a:cubicBezTo>
                  <a:cubicBezTo>
                    <a:pt x="24" y="16"/>
                    <a:pt x="24" y="16"/>
                    <a:pt x="24" y="15"/>
                  </a:cubicBezTo>
                  <a:cubicBezTo>
                    <a:pt x="24" y="15"/>
                    <a:pt x="24" y="14"/>
                    <a:pt x="25" y="13"/>
                  </a:cubicBezTo>
                  <a:cubicBezTo>
                    <a:pt x="26" y="12"/>
                    <a:pt x="26" y="10"/>
                    <a:pt x="26" y="9"/>
                  </a:cubicBezTo>
                  <a:cubicBezTo>
                    <a:pt x="26" y="8"/>
                    <a:pt x="26" y="9"/>
                    <a:pt x="26" y="9"/>
                  </a:cubicBezTo>
                  <a:cubicBezTo>
                    <a:pt x="26" y="10"/>
                    <a:pt x="25" y="10"/>
                    <a:pt x="25" y="10"/>
                  </a:cubicBezTo>
                  <a:cubicBezTo>
                    <a:pt x="25" y="10"/>
                    <a:pt x="25" y="10"/>
                    <a:pt x="25" y="10"/>
                  </a:cubicBezTo>
                  <a:cubicBezTo>
                    <a:pt x="25" y="10"/>
                    <a:pt x="25" y="11"/>
                    <a:pt x="25" y="11"/>
                  </a:cubicBezTo>
                  <a:cubicBezTo>
                    <a:pt x="24" y="11"/>
                    <a:pt x="24" y="12"/>
                    <a:pt x="24" y="12"/>
                  </a:cubicBezTo>
                  <a:cubicBezTo>
                    <a:pt x="24" y="12"/>
                    <a:pt x="24" y="12"/>
                    <a:pt x="24" y="13"/>
                  </a:cubicBezTo>
                  <a:cubicBezTo>
                    <a:pt x="23" y="13"/>
                    <a:pt x="23" y="14"/>
                    <a:pt x="23" y="14"/>
                  </a:cubicBezTo>
                  <a:cubicBezTo>
                    <a:pt x="22" y="14"/>
                    <a:pt x="22" y="15"/>
                    <a:pt x="22" y="16"/>
                  </a:cubicBezTo>
                  <a:cubicBezTo>
                    <a:pt x="22" y="16"/>
                    <a:pt x="22" y="16"/>
                    <a:pt x="21" y="16"/>
                  </a:cubicBezTo>
                  <a:cubicBezTo>
                    <a:pt x="21" y="16"/>
                    <a:pt x="21" y="16"/>
                    <a:pt x="21" y="16"/>
                  </a:cubicBezTo>
                  <a:cubicBezTo>
                    <a:pt x="21" y="16"/>
                    <a:pt x="21" y="15"/>
                    <a:pt x="21" y="15"/>
                  </a:cubicBezTo>
                  <a:cubicBezTo>
                    <a:pt x="21" y="15"/>
                    <a:pt x="21" y="15"/>
                    <a:pt x="21" y="15"/>
                  </a:cubicBezTo>
                  <a:cubicBezTo>
                    <a:pt x="22" y="15"/>
                    <a:pt x="22" y="15"/>
                    <a:pt x="22" y="15"/>
                  </a:cubicBezTo>
                  <a:cubicBezTo>
                    <a:pt x="22" y="14"/>
                    <a:pt x="22" y="14"/>
                    <a:pt x="22" y="14"/>
                  </a:cubicBezTo>
                  <a:cubicBezTo>
                    <a:pt x="22" y="14"/>
                    <a:pt x="22" y="14"/>
                    <a:pt x="22" y="14"/>
                  </a:cubicBezTo>
                  <a:cubicBezTo>
                    <a:pt x="22" y="14"/>
                    <a:pt x="22" y="14"/>
                    <a:pt x="22" y="13"/>
                  </a:cubicBezTo>
                  <a:cubicBezTo>
                    <a:pt x="22" y="13"/>
                    <a:pt x="23" y="13"/>
                    <a:pt x="23" y="12"/>
                  </a:cubicBezTo>
                  <a:cubicBezTo>
                    <a:pt x="23" y="12"/>
                    <a:pt x="23" y="12"/>
                    <a:pt x="23" y="11"/>
                  </a:cubicBezTo>
                  <a:cubicBezTo>
                    <a:pt x="23" y="11"/>
                    <a:pt x="23" y="11"/>
                    <a:pt x="23" y="11"/>
                  </a:cubicBezTo>
                  <a:cubicBezTo>
                    <a:pt x="23" y="11"/>
                    <a:pt x="23" y="11"/>
                    <a:pt x="23" y="11"/>
                  </a:cubicBezTo>
                  <a:cubicBezTo>
                    <a:pt x="23" y="11"/>
                    <a:pt x="23" y="11"/>
                    <a:pt x="23" y="11"/>
                  </a:cubicBezTo>
                  <a:cubicBezTo>
                    <a:pt x="23" y="11"/>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0" name="Freeform 462">
              <a:extLst>
                <a:ext uri="{FF2B5EF4-FFF2-40B4-BE49-F238E27FC236}">
                  <a16:creationId xmlns:a16="http://schemas.microsoft.com/office/drawing/2014/main" id="{59E30092-C8A2-416D-9BCE-753CAEF55DD1}"/>
                </a:ext>
              </a:extLst>
            </p:cNvPr>
            <p:cNvSpPr>
              <a:spLocks/>
            </p:cNvSpPr>
            <p:nvPr/>
          </p:nvSpPr>
          <p:spPr bwMode="auto">
            <a:xfrm>
              <a:off x="-1706564" y="733426"/>
              <a:ext cx="104775" cy="58738"/>
            </a:xfrm>
            <a:custGeom>
              <a:avLst/>
              <a:gdLst>
                <a:gd name="T0" fmla="*/ 28 w 29"/>
                <a:gd name="T1" fmla="*/ 8 h 16"/>
                <a:gd name="T2" fmla="*/ 26 w 29"/>
                <a:gd name="T3" fmla="*/ 7 h 16"/>
                <a:gd name="T4" fmla="*/ 25 w 29"/>
                <a:gd name="T5" fmla="*/ 6 h 16"/>
                <a:gd name="T6" fmla="*/ 24 w 29"/>
                <a:gd name="T7" fmla="*/ 6 h 16"/>
                <a:gd name="T8" fmla="*/ 23 w 29"/>
                <a:gd name="T9" fmla="*/ 5 h 16"/>
                <a:gd name="T10" fmla="*/ 22 w 29"/>
                <a:gd name="T11" fmla="*/ 4 h 16"/>
                <a:gd name="T12" fmla="*/ 21 w 29"/>
                <a:gd name="T13" fmla="*/ 4 h 16"/>
                <a:gd name="T14" fmla="*/ 20 w 29"/>
                <a:gd name="T15" fmla="*/ 5 h 16"/>
                <a:gd name="T16" fmla="*/ 17 w 29"/>
                <a:gd name="T17" fmla="*/ 5 h 16"/>
                <a:gd name="T18" fmla="*/ 16 w 29"/>
                <a:gd name="T19" fmla="*/ 7 h 16"/>
                <a:gd name="T20" fmla="*/ 13 w 29"/>
                <a:gd name="T21" fmla="*/ 7 h 16"/>
                <a:gd name="T22" fmla="*/ 11 w 29"/>
                <a:gd name="T23" fmla="*/ 5 h 16"/>
                <a:gd name="T24" fmla="*/ 10 w 29"/>
                <a:gd name="T25" fmla="*/ 5 h 16"/>
                <a:gd name="T26" fmla="*/ 9 w 29"/>
                <a:gd name="T27" fmla="*/ 5 h 16"/>
                <a:gd name="T28" fmla="*/ 8 w 29"/>
                <a:gd name="T29" fmla="*/ 5 h 16"/>
                <a:gd name="T30" fmla="*/ 7 w 29"/>
                <a:gd name="T31" fmla="*/ 6 h 16"/>
                <a:gd name="T32" fmla="*/ 8 w 29"/>
                <a:gd name="T33" fmla="*/ 3 h 16"/>
                <a:gd name="T34" fmla="*/ 10 w 29"/>
                <a:gd name="T35" fmla="*/ 2 h 16"/>
                <a:gd name="T36" fmla="*/ 10 w 29"/>
                <a:gd name="T37" fmla="*/ 0 h 16"/>
                <a:gd name="T38" fmla="*/ 8 w 29"/>
                <a:gd name="T39" fmla="*/ 1 h 16"/>
                <a:gd name="T40" fmla="*/ 7 w 29"/>
                <a:gd name="T41" fmla="*/ 2 h 16"/>
                <a:gd name="T42" fmla="*/ 5 w 29"/>
                <a:gd name="T43" fmla="*/ 3 h 16"/>
                <a:gd name="T44" fmla="*/ 5 w 29"/>
                <a:gd name="T45" fmla="*/ 4 h 16"/>
                <a:gd name="T46" fmla="*/ 4 w 29"/>
                <a:gd name="T47" fmla="*/ 5 h 16"/>
                <a:gd name="T48" fmla="*/ 3 w 29"/>
                <a:gd name="T49" fmla="*/ 5 h 16"/>
                <a:gd name="T50" fmla="*/ 1 w 29"/>
                <a:gd name="T51" fmla="*/ 6 h 16"/>
                <a:gd name="T52" fmla="*/ 0 w 29"/>
                <a:gd name="T53" fmla="*/ 7 h 16"/>
                <a:gd name="T54" fmla="*/ 1 w 29"/>
                <a:gd name="T55" fmla="*/ 8 h 16"/>
                <a:gd name="T56" fmla="*/ 2 w 29"/>
                <a:gd name="T57" fmla="*/ 9 h 16"/>
                <a:gd name="T58" fmla="*/ 4 w 29"/>
                <a:gd name="T59" fmla="*/ 9 h 16"/>
                <a:gd name="T60" fmla="*/ 5 w 29"/>
                <a:gd name="T61" fmla="*/ 9 h 16"/>
                <a:gd name="T62" fmla="*/ 6 w 29"/>
                <a:gd name="T63" fmla="*/ 10 h 16"/>
                <a:gd name="T64" fmla="*/ 11 w 29"/>
                <a:gd name="T65" fmla="*/ 13 h 16"/>
                <a:gd name="T66" fmla="*/ 11 w 29"/>
                <a:gd name="T67" fmla="*/ 14 h 16"/>
                <a:gd name="T68" fmla="*/ 12 w 29"/>
                <a:gd name="T69" fmla="*/ 16 h 16"/>
                <a:gd name="T70" fmla="*/ 12 w 29"/>
                <a:gd name="T71" fmla="*/ 16 h 16"/>
                <a:gd name="T72" fmla="*/ 12 w 29"/>
                <a:gd name="T73" fmla="*/ 15 h 16"/>
                <a:gd name="T74" fmla="*/ 13 w 29"/>
                <a:gd name="T75" fmla="*/ 13 h 16"/>
                <a:gd name="T76" fmla="*/ 16 w 29"/>
                <a:gd name="T77" fmla="*/ 10 h 16"/>
                <a:gd name="T78" fmla="*/ 16 w 29"/>
                <a:gd name="T79" fmla="*/ 11 h 16"/>
                <a:gd name="T80" fmla="*/ 16 w 29"/>
                <a:gd name="T81" fmla="*/ 12 h 16"/>
                <a:gd name="T82" fmla="*/ 17 w 29"/>
                <a:gd name="T83" fmla="*/ 11 h 16"/>
                <a:gd name="T84" fmla="*/ 21 w 29"/>
                <a:gd name="T85" fmla="*/ 8 h 16"/>
                <a:gd name="T86" fmla="*/ 24 w 29"/>
                <a:gd name="T87" fmla="*/ 10 h 16"/>
                <a:gd name="T88" fmla="*/ 24 w 29"/>
                <a:gd name="T89" fmla="*/ 10 h 16"/>
                <a:gd name="T90" fmla="*/ 24 w 29"/>
                <a:gd name="T91" fmla="*/ 10 h 16"/>
                <a:gd name="T92" fmla="*/ 25 w 29"/>
                <a:gd name="T93" fmla="*/ 9 h 16"/>
                <a:gd name="T94" fmla="*/ 25 w 29"/>
                <a:gd name="T95" fmla="*/ 9 h 16"/>
                <a:gd name="T96" fmla="*/ 26 w 29"/>
                <a:gd name="T97" fmla="*/ 9 h 16"/>
                <a:gd name="T98" fmla="*/ 27 w 29"/>
                <a:gd name="T99" fmla="*/ 9 h 16"/>
                <a:gd name="T100" fmla="*/ 29 w 29"/>
                <a:gd name="T101"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 h="16">
                  <a:moveTo>
                    <a:pt x="29" y="8"/>
                  </a:moveTo>
                  <a:cubicBezTo>
                    <a:pt x="29" y="8"/>
                    <a:pt x="28" y="8"/>
                    <a:pt x="28" y="8"/>
                  </a:cubicBezTo>
                  <a:cubicBezTo>
                    <a:pt x="28" y="8"/>
                    <a:pt x="28" y="8"/>
                    <a:pt x="28" y="8"/>
                  </a:cubicBezTo>
                  <a:cubicBezTo>
                    <a:pt x="27" y="8"/>
                    <a:pt x="27" y="8"/>
                    <a:pt x="27" y="8"/>
                  </a:cubicBezTo>
                  <a:cubicBezTo>
                    <a:pt x="27" y="7"/>
                    <a:pt x="27" y="7"/>
                    <a:pt x="26" y="7"/>
                  </a:cubicBezTo>
                  <a:cubicBezTo>
                    <a:pt x="26" y="7"/>
                    <a:pt x="26" y="7"/>
                    <a:pt x="26" y="7"/>
                  </a:cubicBezTo>
                  <a:cubicBezTo>
                    <a:pt x="26" y="7"/>
                    <a:pt x="26" y="7"/>
                    <a:pt x="26" y="7"/>
                  </a:cubicBezTo>
                  <a:cubicBezTo>
                    <a:pt x="26" y="7"/>
                    <a:pt x="26" y="7"/>
                    <a:pt x="26" y="6"/>
                  </a:cubicBezTo>
                  <a:cubicBezTo>
                    <a:pt x="26" y="6"/>
                    <a:pt x="25" y="6"/>
                    <a:pt x="25" y="6"/>
                  </a:cubicBezTo>
                  <a:cubicBezTo>
                    <a:pt x="25" y="6"/>
                    <a:pt x="25" y="5"/>
                    <a:pt x="25" y="5"/>
                  </a:cubicBezTo>
                  <a:cubicBezTo>
                    <a:pt x="25" y="5"/>
                    <a:pt x="25" y="5"/>
                    <a:pt x="25" y="5"/>
                  </a:cubicBezTo>
                  <a:cubicBezTo>
                    <a:pt x="25" y="6"/>
                    <a:pt x="24" y="6"/>
                    <a:pt x="24" y="6"/>
                  </a:cubicBezTo>
                  <a:cubicBezTo>
                    <a:pt x="24" y="6"/>
                    <a:pt x="24" y="6"/>
                    <a:pt x="23" y="6"/>
                  </a:cubicBezTo>
                  <a:cubicBezTo>
                    <a:pt x="23" y="6"/>
                    <a:pt x="22" y="6"/>
                    <a:pt x="23" y="5"/>
                  </a:cubicBezTo>
                  <a:cubicBezTo>
                    <a:pt x="23" y="5"/>
                    <a:pt x="23" y="5"/>
                    <a:pt x="23" y="5"/>
                  </a:cubicBezTo>
                  <a:cubicBezTo>
                    <a:pt x="23" y="4"/>
                    <a:pt x="23" y="4"/>
                    <a:pt x="23" y="4"/>
                  </a:cubicBezTo>
                  <a:cubicBezTo>
                    <a:pt x="23" y="4"/>
                    <a:pt x="23" y="4"/>
                    <a:pt x="23" y="4"/>
                  </a:cubicBezTo>
                  <a:cubicBezTo>
                    <a:pt x="22" y="4"/>
                    <a:pt x="22" y="4"/>
                    <a:pt x="22" y="4"/>
                  </a:cubicBezTo>
                  <a:cubicBezTo>
                    <a:pt x="22" y="4"/>
                    <a:pt x="22" y="4"/>
                    <a:pt x="22" y="4"/>
                  </a:cubicBezTo>
                  <a:cubicBezTo>
                    <a:pt x="22" y="4"/>
                    <a:pt x="21" y="4"/>
                    <a:pt x="21" y="4"/>
                  </a:cubicBezTo>
                  <a:cubicBezTo>
                    <a:pt x="21" y="4"/>
                    <a:pt x="21" y="4"/>
                    <a:pt x="21" y="4"/>
                  </a:cubicBezTo>
                  <a:cubicBezTo>
                    <a:pt x="21" y="4"/>
                    <a:pt x="21" y="4"/>
                    <a:pt x="21" y="4"/>
                  </a:cubicBezTo>
                  <a:cubicBezTo>
                    <a:pt x="20" y="5"/>
                    <a:pt x="20" y="5"/>
                    <a:pt x="20" y="5"/>
                  </a:cubicBezTo>
                  <a:cubicBezTo>
                    <a:pt x="20" y="5"/>
                    <a:pt x="20" y="5"/>
                    <a:pt x="20" y="5"/>
                  </a:cubicBezTo>
                  <a:cubicBezTo>
                    <a:pt x="18" y="5"/>
                    <a:pt x="18" y="5"/>
                    <a:pt x="18" y="5"/>
                  </a:cubicBezTo>
                  <a:cubicBezTo>
                    <a:pt x="18" y="5"/>
                    <a:pt x="18" y="5"/>
                    <a:pt x="18" y="5"/>
                  </a:cubicBezTo>
                  <a:cubicBezTo>
                    <a:pt x="18" y="5"/>
                    <a:pt x="17" y="5"/>
                    <a:pt x="17" y="5"/>
                  </a:cubicBezTo>
                  <a:cubicBezTo>
                    <a:pt x="17" y="5"/>
                    <a:pt x="17" y="5"/>
                    <a:pt x="17" y="6"/>
                  </a:cubicBezTo>
                  <a:cubicBezTo>
                    <a:pt x="17" y="6"/>
                    <a:pt x="17" y="6"/>
                    <a:pt x="17" y="6"/>
                  </a:cubicBezTo>
                  <a:cubicBezTo>
                    <a:pt x="16" y="6"/>
                    <a:pt x="16" y="6"/>
                    <a:pt x="16" y="7"/>
                  </a:cubicBezTo>
                  <a:cubicBezTo>
                    <a:pt x="16" y="7"/>
                    <a:pt x="16" y="7"/>
                    <a:pt x="15" y="7"/>
                  </a:cubicBezTo>
                  <a:cubicBezTo>
                    <a:pt x="15" y="7"/>
                    <a:pt x="15" y="7"/>
                    <a:pt x="15" y="7"/>
                  </a:cubicBezTo>
                  <a:cubicBezTo>
                    <a:pt x="14" y="7"/>
                    <a:pt x="14" y="7"/>
                    <a:pt x="13" y="7"/>
                  </a:cubicBezTo>
                  <a:cubicBezTo>
                    <a:pt x="13" y="7"/>
                    <a:pt x="13" y="7"/>
                    <a:pt x="13" y="7"/>
                  </a:cubicBezTo>
                  <a:cubicBezTo>
                    <a:pt x="12" y="7"/>
                    <a:pt x="12" y="7"/>
                    <a:pt x="12" y="6"/>
                  </a:cubicBezTo>
                  <a:cubicBezTo>
                    <a:pt x="12" y="6"/>
                    <a:pt x="11" y="6"/>
                    <a:pt x="11"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9" y="5"/>
                  </a:cubicBezTo>
                  <a:cubicBezTo>
                    <a:pt x="9" y="5"/>
                    <a:pt x="9" y="5"/>
                    <a:pt x="9" y="5"/>
                  </a:cubicBezTo>
                  <a:cubicBezTo>
                    <a:pt x="9" y="5"/>
                    <a:pt x="9" y="5"/>
                    <a:pt x="9" y="5"/>
                  </a:cubicBezTo>
                  <a:cubicBezTo>
                    <a:pt x="9" y="5"/>
                    <a:pt x="9" y="5"/>
                    <a:pt x="9" y="5"/>
                  </a:cubicBezTo>
                  <a:cubicBezTo>
                    <a:pt x="9" y="5"/>
                    <a:pt x="9" y="5"/>
                    <a:pt x="8" y="5"/>
                  </a:cubicBezTo>
                  <a:cubicBezTo>
                    <a:pt x="9" y="5"/>
                    <a:pt x="9" y="5"/>
                    <a:pt x="9" y="5"/>
                  </a:cubicBezTo>
                  <a:cubicBezTo>
                    <a:pt x="8" y="5"/>
                    <a:pt x="8" y="5"/>
                    <a:pt x="8" y="5"/>
                  </a:cubicBezTo>
                  <a:cubicBezTo>
                    <a:pt x="8" y="5"/>
                    <a:pt x="8" y="6"/>
                    <a:pt x="7" y="6"/>
                  </a:cubicBezTo>
                  <a:cubicBezTo>
                    <a:pt x="7" y="6"/>
                    <a:pt x="7" y="6"/>
                    <a:pt x="7" y="6"/>
                  </a:cubicBezTo>
                  <a:cubicBezTo>
                    <a:pt x="7" y="5"/>
                    <a:pt x="7" y="4"/>
                    <a:pt x="8" y="3"/>
                  </a:cubicBezTo>
                  <a:cubicBezTo>
                    <a:pt x="8" y="3"/>
                    <a:pt x="8" y="3"/>
                    <a:pt x="8" y="3"/>
                  </a:cubicBezTo>
                  <a:cubicBezTo>
                    <a:pt x="8" y="3"/>
                    <a:pt x="8" y="3"/>
                    <a:pt x="8" y="3"/>
                  </a:cubicBezTo>
                  <a:cubicBezTo>
                    <a:pt x="9" y="2"/>
                    <a:pt x="9" y="2"/>
                    <a:pt x="9" y="2"/>
                  </a:cubicBezTo>
                  <a:cubicBezTo>
                    <a:pt x="9" y="2"/>
                    <a:pt x="9" y="2"/>
                    <a:pt x="10" y="2"/>
                  </a:cubicBezTo>
                  <a:cubicBezTo>
                    <a:pt x="10" y="2"/>
                    <a:pt x="10" y="2"/>
                    <a:pt x="10" y="2"/>
                  </a:cubicBezTo>
                  <a:cubicBezTo>
                    <a:pt x="10" y="1"/>
                    <a:pt x="10" y="1"/>
                    <a:pt x="10" y="1"/>
                  </a:cubicBezTo>
                  <a:cubicBezTo>
                    <a:pt x="10" y="1"/>
                    <a:pt x="10" y="1"/>
                    <a:pt x="10" y="0"/>
                  </a:cubicBezTo>
                  <a:cubicBezTo>
                    <a:pt x="10" y="0"/>
                    <a:pt x="9" y="0"/>
                    <a:pt x="9" y="1"/>
                  </a:cubicBezTo>
                  <a:cubicBezTo>
                    <a:pt x="8" y="1"/>
                    <a:pt x="8" y="1"/>
                    <a:pt x="8" y="1"/>
                  </a:cubicBezTo>
                  <a:cubicBezTo>
                    <a:pt x="8" y="1"/>
                    <a:pt x="8" y="1"/>
                    <a:pt x="8" y="1"/>
                  </a:cubicBezTo>
                  <a:cubicBezTo>
                    <a:pt x="8" y="1"/>
                    <a:pt x="8" y="1"/>
                    <a:pt x="7" y="1"/>
                  </a:cubicBezTo>
                  <a:cubicBezTo>
                    <a:pt x="7" y="2"/>
                    <a:pt x="7" y="2"/>
                    <a:pt x="7" y="2"/>
                  </a:cubicBezTo>
                  <a:cubicBezTo>
                    <a:pt x="7" y="2"/>
                    <a:pt x="7" y="2"/>
                    <a:pt x="7" y="2"/>
                  </a:cubicBezTo>
                  <a:cubicBezTo>
                    <a:pt x="7" y="2"/>
                    <a:pt x="7" y="2"/>
                    <a:pt x="7" y="2"/>
                  </a:cubicBezTo>
                  <a:cubicBezTo>
                    <a:pt x="6" y="2"/>
                    <a:pt x="6" y="2"/>
                    <a:pt x="6" y="2"/>
                  </a:cubicBezTo>
                  <a:cubicBezTo>
                    <a:pt x="6" y="2"/>
                    <a:pt x="5" y="3"/>
                    <a:pt x="5" y="3"/>
                  </a:cubicBezTo>
                  <a:cubicBezTo>
                    <a:pt x="5" y="3"/>
                    <a:pt x="5" y="3"/>
                    <a:pt x="5" y="3"/>
                  </a:cubicBezTo>
                  <a:cubicBezTo>
                    <a:pt x="5" y="3"/>
                    <a:pt x="5" y="4"/>
                    <a:pt x="5" y="4"/>
                  </a:cubicBezTo>
                  <a:cubicBezTo>
                    <a:pt x="5" y="4"/>
                    <a:pt x="5" y="4"/>
                    <a:pt x="5" y="4"/>
                  </a:cubicBezTo>
                  <a:cubicBezTo>
                    <a:pt x="5" y="4"/>
                    <a:pt x="5" y="4"/>
                    <a:pt x="5" y="4"/>
                  </a:cubicBezTo>
                  <a:cubicBezTo>
                    <a:pt x="5" y="4"/>
                    <a:pt x="5" y="4"/>
                    <a:pt x="5" y="4"/>
                  </a:cubicBezTo>
                  <a:cubicBezTo>
                    <a:pt x="4" y="4"/>
                    <a:pt x="4" y="4"/>
                    <a:pt x="4" y="5"/>
                  </a:cubicBezTo>
                  <a:cubicBezTo>
                    <a:pt x="4" y="5"/>
                    <a:pt x="3" y="5"/>
                    <a:pt x="3" y="5"/>
                  </a:cubicBezTo>
                  <a:cubicBezTo>
                    <a:pt x="3" y="5"/>
                    <a:pt x="3" y="5"/>
                    <a:pt x="3" y="5"/>
                  </a:cubicBezTo>
                  <a:cubicBezTo>
                    <a:pt x="3" y="5"/>
                    <a:pt x="3" y="5"/>
                    <a:pt x="3" y="5"/>
                  </a:cubicBezTo>
                  <a:cubicBezTo>
                    <a:pt x="3" y="5"/>
                    <a:pt x="2" y="5"/>
                    <a:pt x="2" y="5"/>
                  </a:cubicBezTo>
                  <a:cubicBezTo>
                    <a:pt x="2" y="5"/>
                    <a:pt x="2" y="5"/>
                    <a:pt x="2" y="5"/>
                  </a:cubicBezTo>
                  <a:cubicBezTo>
                    <a:pt x="1" y="6"/>
                    <a:pt x="1" y="6"/>
                    <a:pt x="1" y="6"/>
                  </a:cubicBezTo>
                  <a:cubicBezTo>
                    <a:pt x="1" y="6"/>
                    <a:pt x="1" y="6"/>
                    <a:pt x="1" y="6"/>
                  </a:cubicBezTo>
                  <a:cubicBezTo>
                    <a:pt x="1" y="6"/>
                    <a:pt x="0" y="6"/>
                    <a:pt x="0" y="6"/>
                  </a:cubicBezTo>
                  <a:cubicBezTo>
                    <a:pt x="0" y="6"/>
                    <a:pt x="0" y="7"/>
                    <a:pt x="0" y="7"/>
                  </a:cubicBezTo>
                  <a:cubicBezTo>
                    <a:pt x="0" y="7"/>
                    <a:pt x="0" y="7"/>
                    <a:pt x="0" y="7"/>
                  </a:cubicBezTo>
                  <a:cubicBezTo>
                    <a:pt x="0" y="7"/>
                    <a:pt x="0" y="8"/>
                    <a:pt x="0" y="8"/>
                  </a:cubicBezTo>
                  <a:cubicBezTo>
                    <a:pt x="1" y="8"/>
                    <a:pt x="1" y="8"/>
                    <a:pt x="1" y="8"/>
                  </a:cubicBezTo>
                  <a:cubicBezTo>
                    <a:pt x="1" y="8"/>
                    <a:pt x="1" y="8"/>
                    <a:pt x="1" y="9"/>
                  </a:cubicBezTo>
                  <a:cubicBezTo>
                    <a:pt x="1" y="9"/>
                    <a:pt x="1" y="9"/>
                    <a:pt x="1" y="9"/>
                  </a:cubicBezTo>
                  <a:cubicBezTo>
                    <a:pt x="2" y="9"/>
                    <a:pt x="2" y="9"/>
                    <a:pt x="2" y="9"/>
                  </a:cubicBezTo>
                  <a:cubicBezTo>
                    <a:pt x="2" y="9"/>
                    <a:pt x="2" y="9"/>
                    <a:pt x="2" y="9"/>
                  </a:cubicBezTo>
                  <a:cubicBezTo>
                    <a:pt x="2" y="9"/>
                    <a:pt x="3" y="9"/>
                    <a:pt x="3" y="9"/>
                  </a:cubicBezTo>
                  <a:cubicBezTo>
                    <a:pt x="3" y="9"/>
                    <a:pt x="4" y="9"/>
                    <a:pt x="4" y="9"/>
                  </a:cubicBezTo>
                  <a:cubicBezTo>
                    <a:pt x="4" y="9"/>
                    <a:pt x="4" y="9"/>
                    <a:pt x="4" y="9"/>
                  </a:cubicBezTo>
                  <a:cubicBezTo>
                    <a:pt x="4" y="9"/>
                    <a:pt x="4" y="9"/>
                    <a:pt x="4" y="9"/>
                  </a:cubicBezTo>
                  <a:cubicBezTo>
                    <a:pt x="4" y="9"/>
                    <a:pt x="5" y="9"/>
                    <a:pt x="5" y="9"/>
                  </a:cubicBezTo>
                  <a:cubicBezTo>
                    <a:pt x="5" y="9"/>
                    <a:pt x="5" y="9"/>
                    <a:pt x="5" y="9"/>
                  </a:cubicBezTo>
                  <a:cubicBezTo>
                    <a:pt x="5" y="9"/>
                    <a:pt x="5" y="10"/>
                    <a:pt x="5" y="10"/>
                  </a:cubicBezTo>
                  <a:cubicBezTo>
                    <a:pt x="6" y="10"/>
                    <a:pt x="6" y="10"/>
                    <a:pt x="6" y="10"/>
                  </a:cubicBezTo>
                  <a:cubicBezTo>
                    <a:pt x="7" y="10"/>
                    <a:pt x="8" y="11"/>
                    <a:pt x="9" y="11"/>
                  </a:cubicBezTo>
                  <a:cubicBezTo>
                    <a:pt x="9" y="11"/>
                    <a:pt x="10" y="11"/>
                    <a:pt x="10" y="12"/>
                  </a:cubicBezTo>
                  <a:cubicBezTo>
                    <a:pt x="10" y="12"/>
                    <a:pt x="10" y="13"/>
                    <a:pt x="11" y="13"/>
                  </a:cubicBezTo>
                  <a:cubicBezTo>
                    <a:pt x="11" y="13"/>
                    <a:pt x="11" y="13"/>
                    <a:pt x="11" y="13"/>
                  </a:cubicBezTo>
                  <a:cubicBezTo>
                    <a:pt x="11" y="13"/>
                    <a:pt x="11" y="13"/>
                    <a:pt x="11" y="13"/>
                  </a:cubicBezTo>
                  <a:cubicBezTo>
                    <a:pt x="11" y="13"/>
                    <a:pt x="11" y="14"/>
                    <a:pt x="11" y="14"/>
                  </a:cubicBezTo>
                  <a:cubicBezTo>
                    <a:pt x="11" y="14"/>
                    <a:pt x="11" y="14"/>
                    <a:pt x="11" y="14"/>
                  </a:cubicBezTo>
                  <a:cubicBezTo>
                    <a:pt x="11" y="14"/>
                    <a:pt x="11" y="14"/>
                    <a:pt x="11" y="15"/>
                  </a:cubicBezTo>
                  <a:cubicBezTo>
                    <a:pt x="11" y="15"/>
                    <a:pt x="11" y="15"/>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5"/>
                  </a:cubicBezTo>
                  <a:cubicBezTo>
                    <a:pt x="12" y="15"/>
                    <a:pt x="13" y="14"/>
                    <a:pt x="13" y="14"/>
                  </a:cubicBezTo>
                  <a:cubicBezTo>
                    <a:pt x="13" y="14"/>
                    <a:pt x="13" y="13"/>
                    <a:pt x="13" y="13"/>
                  </a:cubicBezTo>
                  <a:cubicBezTo>
                    <a:pt x="13" y="13"/>
                    <a:pt x="13" y="13"/>
                    <a:pt x="13" y="13"/>
                  </a:cubicBezTo>
                  <a:cubicBezTo>
                    <a:pt x="14" y="12"/>
                    <a:pt x="14" y="11"/>
                    <a:pt x="15" y="11"/>
                  </a:cubicBezTo>
                  <a:cubicBezTo>
                    <a:pt x="15" y="11"/>
                    <a:pt x="16" y="10"/>
                    <a:pt x="16" y="10"/>
                  </a:cubicBezTo>
                  <a:cubicBezTo>
                    <a:pt x="16" y="10"/>
                    <a:pt x="16" y="10"/>
                    <a:pt x="16" y="10"/>
                  </a:cubicBezTo>
                  <a:cubicBezTo>
                    <a:pt x="16" y="11"/>
                    <a:pt x="16" y="11"/>
                    <a:pt x="16" y="11"/>
                  </a:cubicBezTo>
                  <a:cubicBezTo>
                    <a:pt x="16" y="11"/>
                    <a:pt x="16" y="11"/>
                    <a:pt x="16" y="11"/>
                  </a:cubicBezTo>
                  <a:cubicBezTo>
                    <a:pt x="16" y="11"/>
                    <a:pt x="16" y="11"/>
                    <a:pt x="16" y="11"/>
                  </a:cubicBezTo>
                  <a:cubicBezTo>
                    <a:pt x="16" y="12"/>
                    <a:pt x="16" y="13"/>
                    <a:pt x="16" y="13"/>
                  </a:cubicBezTo>
                  <a:cubicBezTo>
                    <a:pt x="17" y="13"/>
                    <a:pt x="17" y="13"/>
                    <a:pt x="17" y="13"/>
                  </a:cubicBezTo>
                  <a:cubicBezTo>
                    <a:pt x="17" y="12"/>
                    <a:pt x="16" y="12"/>
                    <a:pt x="16" y="12"/>
                  </a:cubicBezTo>
                  <a:cubicBezTo>
                    <a:pt x="16" y="12"/>
                    <a:pt x="16" y="12"/>
                    <a:pt x="17" y="12"/>
                  </a:cubicBezTo>
                  <a:cubicBezTo>
                    <a:pt x="17" y="12"/>
                    <a:pt x="17" y="11"/>
                    <a:pt x="17" y="11"/>
                  </a:cubicBezTo>
                  <a:cubicBezTo>
                    <a:pt x="17" y="11"/>
                    <a:pt x="17" y="11"/>
                    <a:pt x="17" y="11"/>
                  </a:cubicBezTo>
                  <a:cubicBezTo>
                    <a:pt x="17" y="11"/>
                    <a:pt x="17" y="10"/>
                    <a:pt x="17" y="10"/>
                  </a:cubicBezTo>
                  <a:cubicBezTo>
                    <a:pt x="17" y="10"/>
                    <a:pt x="18" y="10"/>
                    <a:pt x="19" y="9"/>
                  </a:cubicBezTo>
                  <a:cubicBezTo>
                    <a:pt x="20" y="9"/>
                    <a:pt x="20" y="9"/>
                    <a:pt x="21" y="8"/>
                  </a:cubicBezTo>
                  <a:cubicBezTo>
                    <a:pt x="21" y="8"/>
                    <a:pt x="21" y="8"/>
                    <a:pt x="22" y="8"/>
                  </a:cubicBezTo>
                  <a:cubicBezTo>
                    <a:pt x="22" y="8"/>
                    <a:pt x="22" y="8"/>
                    <a:pt x="23" y="9"/>
                  </a:cubicBezTo>
                  <a:cubicBezTo>
                    <a:pt x="24" y="9"/>
                    <a:pt x="24" y="9"/>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5" y="10"/>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6" y="9"/>
                    <a:pt x="26" y="9"/>
                  </a:cubicBezTo>
                  <a:cubicBezTo>
                    <a:pt x="26" y="9"/>
                    <a:pt x="26" y="9"/>
                    <a:pt x="26" y="9"/>
                  </a:cubicBezTo>
                  <a:cubicBezTo>
                    <a:pt x="26" y="9"/>
                    <a:pt x="26" y="9"/>
                    <a:pt x="26" y="9"/>
                  </a:cubicBezTo>
                  <a:cubicBezTo>
                    <a:pt x="26" y="8"/>
                    <a:pt x="26" y="9"/>
                    <a:pt x="27" y="9"/>
                  </a:cubicBezTo>
                  <a:cubicBezTo>
                    <a:pt x="27" y="9"/>
                    <a:pt x="27" y="9"/>
                    <a:pt x="27" y="9"/>
                  </a:cubicBezTo>
                  <a:cubicBezTo>
                    <a:pt x="27" y="9"/>
                    <a:pt x="27" y="9"/>
                    <a:pt x="27" y="9"/>
                  </a:cubicBezTo>
                  <a:cubicBezTo>
                    <a:pt x="27" y="9"/>
                    <a:pt x="28" y="9"/>
                    <a:pt x="28" y="9"/>
                  </a:cubicBezTo>
                  <a:cubicBezTo>
                    <a:pt x="28" y="9"/>
                    <a:pt x="29" y="9"/>
                    <a:pt x="29" y="9"/>
                  </a:cubicBezTo>
                  <a:cubicBezTo>
                    <a:pt x="29" y="8"/>
                    <a:pt x="29" y="8"/>
                    <a:pt x="29" y="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91" name="Group 190">
            <a:extLst>
              <a:ext uri="{FF2B5EF4-FFF2-40B4-BE49-F238E27FC236}">
                <a16:creationId xmlns:a16="http://schemas.microsoft.com/office/drawing/2014/main" id="{6CE16A70-1841-4CAC-9C7C-445E845E323A}"/>
              </a:ext>
            </a:extLst>
          </p:cNvPr>
          <p:cNvGrpSpPr/>
          <p:nvPr/>
        </p:nvGrpSpPr>
        <p:grpSpPr>
          <a:xfrm>
            <a:off x="8803087" y="1843132"/>
            <a:ext cx="2279420" cy="1924778"/>
            <a:chOff x="-8602663" y="1150938"/>
            <a:chExt cx="2459038" cy="2076450"/>
          </a:xfrm>
          <a:solidFill>
            <a:schemeClr val="tx2"/>
          </a:solidFill>
        </p:grpSpPr>
        <p:grpSp>
          <p:nvGrpSpPr>
            <p:cNvPr id="207" name="Group 767">
              <a:extLst>
                <a:ext uri="{FF2B5EF4-FFF2-40B4-BE49-F238E27FC236}">
                  <a16:creationId xmlns:a16="http://schemas.microsoft.com/office/drawing/2014/main" id="{DFD94E9B-8131-4BD3-AB20-5AFC5D0511C3}"/>
                </a:ext>
              </a:extLst>
            </p:cNvPr>
            <p:cNvGrpSpPr>
              <a:grpSpLocks/>
            </p:cNvGrpSpPr>
            <p:nvPr/>
          </p:nvGrpSpPr>
          <p:grpSpPr bwMode="auto">
            <a:xfrm>
              <a:off x="-8602663" y="1150938"/>
              <a:ext cx="2459038" cy="1866900"/>
              <a:chOff x="-5419" y="725"/>
              <a:chExt cx="1549" cy="1176"/>
            </a:xfrm>
            <a:grpFill/>
          </p:grpSpPr>
          <p:sp>
            <p:nvSpPr>
              <p:cNvPr id="592" name="Rectangle 567">
                <a:extLst>
                  <a:ext uri="{FF2B5EF4-FFF2-40B4-BE49-F238E27FC236}">
                    <a16:creationId xmlns:a16="http://schemas.microsoft.com/office/drawing/2014/main" id="{524827FA-5376-41CC-8DD7-53EF3513415A}"/>
                  </a:ext>
                </a:extLst>
              </p:cNvPr>
              <p:cNvSpPr>
                <a:spLocks noChangeArrowheads="1"/>
              </p:cNvSpPr>
              <p:nvPr/>
            </p:nvSpPr>
            <p:spPr bwMode="auto">
              <a:xfrm>
                <a:off x="-4384" y="1869"/>
                <a:ext cx="86" cy="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000000"/>
                    </a:solidFill>
                    <a:effectLst/>
                    <a:latin typeface="Arial" panose="020B0604020202020204" pitchFamily="34" charset="0"/>
                  </a:rPr>
                  <a:t>Ottawa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93" name="Oval 568">
                <a:extLst>
                  <a:ext uri="{FF2B5EF4-FFF2-40B4-BE49-F238E27FC236}">
                    <a16:creationId xmlns:a16="http://schemas.microsoft.com/office/drawing/2014/main" id="{B9865C64-3E24-4B84-A228-48A6ABCA206C}"/>
                  </a:ext>
                </a:extLst>
              </p:cNvPr>
              <p:cNvSpPr>
                <a:spLocks noChangeArrowheads="1"/>
              </p:cNvSpPr>
              <p:nvPr/>
            </p:nvSpPr>
            <p:spPr bwMode="auto">
              <a:xfrm>
                <a:off x="-4314" y="1858"/>
                <a:ext cx="19" cy="19"/>
              </a:xfrm>
              <a:prstGeom prst="ellipse">
                <a:avLst/>
              </a:prstGeom>
              <a:grpFill/>
              <a:ln w="3175"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4" name="Oval 569">
                <a:extLst>
                  <a:ext uri="{FF2B5EF4-FFF2-40B4-BE49-F238E27FC236}">
                    <a16:creationId xmlns:a16="http://schemas.microsoft.com/office/drawing/2014/main" id="{A8460521-7A0B-4FE3-9294-734EAF7E0A2F}"/>
                  </a:ext>
                </a:extLst>
              </p:cNvPr>
              <p:cNvSpPr>
                <a:spLocks noChangeArrowheads="1"/>
              </p:cNvSpPr>
              <p:nvPr/>
            </p:nvSpPr>
            <p:spPr bwMode="auto">
              <a:xfrm>
                <a:off x="-4313" y="1859"/>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 name="Freeform 570">
                <a:extLst>
                  <a:ext uri="{FF2B5EF4-FFF2-40B4-BE49-F238E27FC236}">
                    <a16:creationId xmlns:a16="http://schemas.microsoft.com/office/drawing/2014/main" id="{EA98A20A-7438-43E9-B192-37044FB4984A}"/>
                  </a:ext>
                </a:extLst>
              </p:cNvPr>
              <p:cNvSpPr>
                <a:spLocks/>
              </p:cNvSpPr>
              <p:nvPr/>
            </p:nvSpPr>
            <p:spPr bwMode="auto">
              <a:xfrm>
                <a:off x="-4448" y="1189"/>
                <a:ext cx="30" cy="31"/>
              </a:xfrm>
              <a:custGeom>
                <a:avLst/>
                <a:gdLst>
                  <a:gd name="T0" fmla="*/ 19 w 48"/>
                  <a:gd name="T1" fmla="*/ 10 h 50"/>
                  <a:gd name="T2" fmla="*/ 34 w 48"/>
                  <a:gd name="T3" fmla="*/ 12 h 50"/>
                  <a:gd name="T4" fmla="*/ 44 w 48"/>
                  <a:gd name="T5" fmla="*/ 10 h 50"/>
                  <a:gd name="T6" fmla="*/ 48 w 48"/>
                  <a:gd name="T7" fmla="*/ 17 h 50"/>
                  <a:gd name="T8" fmla="*/ 42 w 48"/>
                  <a:gd name="T9" fmla="*/ 25 h 50"/>
                  <a:gd name="T10" fmla="*/ 39 w 48"/>
                  <a:gd name="T11" fmla="*/ 30 h 50"/>
                  <a:gd name="T12" fmla="*/ 36 w 48"/>
                  <a:gd name="T13" fmla="*/ 33 h 50"/>
                  <a:gd name="T14" fmla="*/ 28 w 48"/>
                  <a:gd name="T15" fmla="*/ 31 h 50"/>
                  <a:gd name="T16" fmla="*/ 19 w 48"/>
                  <a:gd name="T17" fmla="*/ 50 h 50"/>
                  <a:gd name="T18" fmla="*/ 12 w 48"/>
                  <a:gd name="T19" fmla="*/ 28 h 50"/>
                  <a:gd name="T20" fmla="*/ 5 w 48"/>
                  <a:gd name="T21" fmla="*/ 20 h 50"/>
                  <a:gd name="T22" fmla="*/ 5 w 48"/>
                  <a:gd name="T23" fmla="*/ 11 h 50"/>
                  <a:gd name="T24" fmla="*/ 6 w 48"/>
                  <a:gd name="T25" fmla="*/ 0 h 50"/>
                  <a:gd name="T26" fmla="*/ 11 w 48"/>
                  <a:gd name="T27" fmla="*/ 3 h 50"/>
                  <a:gd name="T28" fmla="*/ 19 w 48"/>
                  <a:gd name="T29" fmla="*/ 1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50">
                    <a:moveTo>
                      <a:pt x="19" y="10"/>
                    </a:moveTo>
                    <a:cubicBezTo>
                      <a:pt x="24" y="7"/>
                      <a:pt x="29" y="7"/>
                      <a:pt x="34" y="12"/>
                    </a:cubicBezTo>
                    <a:cubicBezTo>
                      <a:pt x="37" y="9"/>
                      <a:pt x="41" y="9"/>
                      <a:pt x="44" y="10"/>
                    </a:cubicBezTo>
                    <a:cubicBezTo>
                      <a:pt x="47" y="12"/>
                      <a:pt x="48" y="15"/>
                      <a:pt x="48" y="17"/>
                    </a:cubicBezTo>
                    <a:cubicBezTo>
                      <a:pt x="48" y="20"/>
                      <a:pt x="45" y="23"/>
                      <a:pt x="42" y="25"/>
                    </a:cubicBezTo>
                    <a:cubicBezTo>
                      <a:pt x="42" y="27"/>
                      <a:pt x="41" y="29"/>
                      <a:pt x="39" y="30"/>
                    </a:cubicBezTo>
                    <a:cubicBezTo>
                      <a:pt x="39" y="31"/>
                      <a:pt x="37" y="33"/>
                      <a:pt x="36" y="33"/>
                    </a:cubicBezTo>
                    <a:cubicBezTo>
                      <a:pt x="33" y="36"/>
                      <a:pt x="31" y="36"/>
                      <a:pt x="28" y="31"/>
                    </a:cubicBezTo>
                    <a:cubicBezTo>
                      <a:pt x="25" y="37"/>
                      <a:pt x="21" y="45"/>
                      <a:pt x="19" y="50"/>
                    </a:cubicBezTo>
                    <a:cubicBezTo>
                      <a:pt x="16" y="45"/>
                      <a:pt x="16" y="35"/>
                      <a:pt x="12" y="28"/>
                    </a:cubicBezTo>
                    <a:cubicBezTo>
                      <a:pt x="11" y="24"/>
                      <a:pt x="9" y="22"/>
                      <a:pt x="5" y="20"/>
                    </a:cubicBezTo>
                    <a:cubicBezTo>
                      <a:pt x="8" y="17"/>
                      <a:pt x="7" y="14"/>
                      <a:pt x="5" y="11"/>
                    </a:cubicBezTo>
                    <a:cubicBezTo>
                      <a:pt x="3" y="6"/>
                      <a:pt x="0" y="2"/>
                      <a:pt x="6" y="0"/>
                    </a:cubicBezTo>
                    <a:cubicBezTo>
                      <a:pt x="8" y="1"/>
                      <a:pt x="10" y="1"/>
                      <a:pt x="11" y="3"/>
                    </a:cubicBezTo>
                    <a:cubicBezTo>
                      <a:pt x="14" y="6"/>
                      <a:pt x="16" y="7"/>
                      <a:pt x="1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6" name="Freeform 571">
                <a:extLst>
                  <a:ext uri="{FF2B5EF4-FFF2-40B4-BE49-F238E27FC236}">
                    <a16:creationId xmlns:a16="http://schemas.microsoft.com/office/drawing/2014/main" id="{7B640165-3A05-4ED6-B1DB-C097BF2DAA0A}"/>
                  </a:ext>
                </a:extLst>
              </p:cNvPr>
              <p:cNvSpPr>
                <a:spLocks/>
              </p:cNvSpPr>
              <p:nvPr/>
            </p:nvSpPr>
            <p:spPr bwMode="auto">
              <a:xfrm>
                <a:off x="-4433" y="1241"/>
                <a:ext cx="24" cy="21"/>
              </a:xfrm>
              <a:custGeom>
                <a:avLst/>
                <a:gdLst>
                  <a:gd name="T0" fmla="*/ 33 w 38"/>
                  <a:gd name="T1" fmla="*/ 19 h 34"/>
                  <a:gd name="T2" fmla="*/ 32 w 38"/>
                  <a:gd name="T3" fmla="*/ 27 h 34"/>
                  <a:gd name="T4" fmla="*/ 27 w 38"/>
                  <a:gd name="T5" fmla="*/ 26 h 34"/>
                  <a:gd name="T6" fmla="*/ 23 w 38"/>
                  <a:gd name="T7" fmla="*/ 19 h 34"/>
                  <a:gd name="T8" fmla="*/ 11 w 38"/>
                  <a:gd name="T9" fmla="*/ 31 h 34"/>
                  <a:gd name="T10" fmla="*/ 5 w 38"/>
                  <a:gd name="T11" fmla="*/ 28 h 34"/>
                  <a:gd name="T12" fmla="*/ 0 w 38"/>
                  <a:gd name="T13" fmla="*/ 0 h 34"/>
                  <a:gd name="T14" fmla="*/ 33 w 38"/>
                  <a:gd name="T15" fmla="*/ 19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34">
                    <a:moveTo>
                      <a:pt x="33" y="19"/>
                    </a:moveTo>
                    <a:cubicBezTo>
                      <a:pt x="31" y="22"/>
                      <a:pt x="38" y="26"/>
                      <a:pt x="32" y="27"/>
                    </a:cubicBezTo>
                    <a:cubicBezTo>
                      <a:pt x="30" y="26"/>
                      <a:pt x="29" y="24"/>
                      <a:pt x="27" y="26"/>
                    </a:cubicBezTo>
                    <a:cubicBezTo>
                      <a:pt x="24" y="24"/>
                      <a:pt x="28" y="18"/>
                      <a:pt x="23" y="19"/>
                    </a:cubicBezTo>
                    <a:cubicBezTo>
                      <a:pt x="22" y="24"/>
                      <a:pt x="18" y="34"/>
                      <a:pt x="11" y="31"/>
                    </a:cubicBezTo>
                    <a:cubicBezTo>
                      <a:pt x="10" y="33"/>
                      <a:pt x="5" y="31"/>
                      <a:pt x="5" y="28"/>
                    </a:cubicBezTo>
                    <a:cubicBezTo>
                      <a:pt x="10" y="19"/>
                      <a:pt x="4" y="9"/>
                      <a:pt x="0" y="0"/>
                    </a:cubicBezTo>
                    <a:cubicBezTo>
                      <a:pt x="13" y="0"/>
                      <a:pt x="27" y="7"/>
                      <a:pt x="33"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7" name="Freeform 572">
                <a:extLst>
                  <a:ext uri="{FF2B5EF4-FFF2-40B4-BE49-F238E27FC236}">
                    <a16:creationId xmlns:a16="http://schemas.microsoft.com/office/drawing/2014/main" id="{6E62E67D-9DE0-4D5E-98CD-710D78EA7F2A}"/>
                  </a:ext>
                </a:extLst>
              </p:cNvPr>
              <p:cNvSpPr>
                <a:spLocks/>
              </p:cNvSpPr>
              <p:nvPr/>
            </p:nvSpPr>
            <p:spPr bwMode="auto">
              <a:xfrm>
                <a:off x="-5363" y="1534"/>
                <a:ext cx="7" cy="5"/>
              </a:xfrm>
              <a:custGeom>
                <a:avLst/>
                <a:gdLst>
                  <a:gd name="T0" fmla="*/ 12 w 12"/>
                  <a:gd name="T1" fmla="*/ 0 h 7"/>
                  <a:gd name="T2" fmla="*/ 3 w 12"/>
                  <a:gd name="T3" fmla="*/ 7 h 7"/>
                  <a:gd name="T4" fmla="*/ 0 w 12"/>
                  <a:gd name="T5" fmla="*/ 0 h 7"/>
                  <a:gd name="T6" fmla="*/ 12 w 12"/>
                  <a:gd name="T7" fmla="*/ 0 h 7"/>
                </a:gdLst>
                <a:ahLst/>
                <a:cxnLst>
                  <a:cxn ang="0">
                    <a:pos x="T0" y="T1"/>
                  </a:cxn>
                  <a:cxn ang="0">
                    <a:pos x="T2" y="T3"/>
                  </a:cxn>
                  <a:cxn ang="0">
                    <a:pos x="T4" y="T5"/>
                  </a:cxn>
                  <a:cxn ang="0">
                    <a:pos x="T6" y="T7"/>
                  </a:cxn>
                </a:cxnLst>
                <a:rect l="0" t="0" r="r" b="b"/>
                <a:pathLst>
                  <a:path w="12" h="7">
                    <a:moveTo>
                      <a:pt x="12" y="0"/>
                    </a:moveTo>
                    <a:cubicBezTo>
                      <a:pt x="12" y="3"/>
                      <a:pt x="6" y="5"/>
                      <a:pt x="3" y="7"/>
                    </a:cubicBezTo>
                    <a:cubicBezTo>
                      <a:pt x="3" y="6"/>
                      <a:pt x="1" y="3"/>
                      <a:pt x="0" y="0"/>
                    </a:cubicBez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8" name="Freeform 573">
                <a:extLst>
                  <a:ext uri="{FF2B5EF4-FFF2-40B4-BE49-F238E27FC236}">
                    <a16:creationId xmlns:a16="http://schemas.microsoft.com/office/drawing/2014/main" id="{D41C8232-FC95-4245-8CB0-93B54ECE5E54}"/>
                  </a:ext>
                </a:extLst>
              </p:cNvPr>
              <p:cNvSpPr>
                <a:spLocks/>
              </p:cNvSpPr>
              <p:nvPr/>
            </p:nvSpPr>
            <p:spPr bwMode="auto">
              <a:xfrm>
                <a:off x="-5366" y="1534"/>
                <a:ext cx="1347" cy="179"/>
              </a:xfrm>
              <a:custGeom>
                <a:avLst/>
                <a:gdLst>
                  <a:gd name="T0" fmla="*/ 99 w 2166"/>
                  <a:gd name="T1" fmla="*/ 283 h 288"/>
                  <a:gd name="T2" fmla="*/ 100 w 2166"/>
                  <a:gd name="T3" fmla="*/ 274 h 288"/>
                  <a:gd name="T4" fmla="*/ 95 w 2166"/>
                  <a:gd name="T5" fmla="*/ 267 h 288"/>
                  <a:gd name="T6" fmla="*/ 81 w 2166"/>
                  <a:gd name="T7" fmla="*/ 261 h 288"/>
                  <a:gd name="T8" fmla="*/ 68 w 2166"/>
                  <a:gd name="T9" fmla="*/ 230 h 288"/>
                  <a:gd name="T10" fmla="*/ 74 w 2166"/>
                  <a:gd name="T11" fmla="*/ 211 h 288"/>
                  <a:gd name="T12" fmla="*/ 71 w 2166"/>
                  <a:gd name="T13" fmla="*/ 204 h 288"/>
                  <a:gd name="T14" fmla="*/ 56 w 2166"/>
                  <a:gd name="T15" fmla="*/ 195 h 288"/>
                  <a:gd name="T16" fmla="*/ 25 w 2166"/>
                  <a:gd name="T17" fmla="*/ 177 h 288"/>
                  <a:gd name="T18" fmla="*/ 35 w 2166"/>
                  <a:gd name="T19" fmla="*/ 164 h 288"/>
                  <a:gd name="T20" fmla="*/ 17 w 2166"/>
                  <a:gd name="T21" fmla="*/ 154 h 288"/>
                  <a:gd name="T22" fmla="*/ 0 w 2166"/>
                  <a:gd name="T23" fmla="*/ 132 h 288"/>
                  <a:gd name="T24" fmla="*/ 21 w 2166"/>
                  <a:gd name="T25" fmla="*/ 112 h 288"/>
                  <a:gd name="T26" fmla="*/ 12 w 2166"/>
                  <a:gd name="T27" fmla="*/ 101 h 288"/>
                  <a:gd name="T28" fmla="*/ 45 w 2166"/>
                  <a:gd name="T29" fmla="*/ 78 h 288"/>
                  <a:gd name="T30" fmla="*/ 20 w 2166"/>
                  <a:gd name="T31" fmla="*/ 75 h 288"/>
                  <a:gd name="T32" fmla="*/ 28 w 2166"/>
                  <a:gd name="T33" fmla="*/ 43 h 288"/>
                  <a:gd name="T34" fmla="*/ 21 w 2166"/>
                  <a:gd name="T35" fmla="*/ 31 h 288"/>
                  <a:gd name="T36" fmla="*/ 26 w 2166"/>
                  <a:gd name="T37" fmla="*/ 8 h 288"/>
                  <a:gd name="T38" fmla="*/ 1082 w 2166"/>
                  <a:gd name="T39" fmla="*/ 0 h 288"/>
                  <a:gd name="T40" fmla="*/ 1095 w 2166"/>
                  <a:gd name="T41" fmla="*/ 37 h 288"/>
                  <a:gd name="T42" fmla="*/ 1135 w 2166"/>
                  <a:gd name="T43" fmla="*/ 23 h 288"/>
                  <a:gd name="T44" fmla="*/ 1217 w 2166"/>
                  <a:gd name="T45" fmla="*/ 56 h 288"/>
                  <a:gd name="T46" fmla="*/ 1300 w 2166"/>
                  <a:gd name="T47" fmla="*/ 101 h 288"/>
                  <a:gd name="T48" fmla="*/ 1362 w 2166"/>
                  <a:gd name="T49" fmla="*/ 93 h 288"/>
                  <a:gd name="T50" fmla="*/ 1385 w 2166"/>
                  <a:gd name="T51" fmla="*/ 101 h 288"/>
                  <a:gd name="T52" fmla="*/ 1409 w 2166"/>
                  <a:gd name="T53" fmla="*/ 202 h 288"/>
                  <a:gd name="T54" fmla="*/ 1435 w 2166"/>
                  <a:gd name="T55" fmla="*/ 232 h 288"/>
                  <a:gd name="T56" fmla="*/ 1478 w 2166"/>
                  <a:gd name="T57" fmla="*/ 269 h 288"/>
                  <a:gd name="T58" fmla="*/ 1508 w 2166"/>
                  <a:gd name="T59" fmla="*/ 261 h 288"/>
                  <a:gd name="T60" fmla="*/ 1526 w 2166"/>
                  <a:gd name="T61" fmla="*/ 266 h 288"/>
                  <a:gd name="T62" fmla="*/ 1526 w 2166"/>
                  <a:gd name="T63" fmla="*/ 220 h 288"/>
                  <a:gd name="T64" fmla="*/ 1513 w 2166"/>
                  <a:gd name="T65" fmla="*/ 195 h 288"/>
                  <a:gd name="T66" fmla="*/ 1502 w 2166"/>
                  <a:gd name="T67" fmla="*/ 176 h 288"/>
                  <a:gd name="T68" fmla="*/ 1494 w 2166"/>
                  <a:gd name="T69" fmla="*/ 149 h 288"/>
                  <a:gd name="T70" fmla="*/ 1484 w 2166"/>
                  <a:gd name="T71" fmla="*/ 127 h 288"/>
                  <a:gd name="T72" fmla="*/ 1469 w 2166"/>
                  <a:gd name="T73" fmla="*/ 105 h 288"/>
                  <a:gd name="T74" fmla="*/ 1525 w 2166"/>
                  <a:gd name="T75" fmla="*/ 19 h 288"/>
                  <a:gd name="T76" fmla="*/ 1539 w 2166"/>
                  <a:gd name="T77" fmla="*/ 6 h 288"/>
                  <a:gd name="T78" fmla="*/ 2166 w 2166"/>
                  <a:gd name="T79" fmla="*/ 0 h 288"/>
                  <a:gd name="T80" fmla="*/ 2133 w 2166"/>
                  <a:gd name="T81" fmla="*/ 38 h 288"/>
                  <a:gd name="T82" fmla="*/ 2121 w 2166"/>
                  <a:gd name="T83" fmla="*/ 76 h 288"/>
                  <a:gd name="T84" fmla="*/ 2099 w 2166"/>
                  <a:gd name="T85" fmla="*/ 116 h 288"/>
                  <a:gd name="T86" fmla="*/ 2068 w 2166"/>
                  <a:gd name="T87" fmla="*/ 141 h 288"/>
                  <a:gd name="T88" fmla="*/ 1995 w 2166"/>
                  <a:gd name="T89" fmla="*/ 170 h 288"/>
                  <a:gd name="T90" fmla="*/ 1920 w 2166"/>
                  <a:gd name="T91" fmla="*/ 210 h 288"/>
                  <a:gd name="T92" fmla="*/ 1899 w 2166"/>
                  <a:gd name="T93" fmla="*/ 265 h 288"/>
                  <a:gd name="T94" fmla="*/ 1884 w 2166"/>
                  <a:gd name="T95"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66" h="288">
                    <a:moveTo>
                      <a:pt x="98" y="288"/>
                    </a:moveTo>
                    <a:cubicBezTo>
                      <a:pt x="99" y="286"/>
                      <a:pt x="99" y="285"/>
                      <a:pt x="99" y="283"/>
                    </a:cubicBezTo>
                    <a:cubicBezTo>
                      <a:pt x="107" y="284"/>
                      <a:pt x="108" y="283"/>
                      <a:pt x="101" y="279"/>
                    </a:cubicBezTo>
                    <a:cubicBezTo>
                      <a:pt x="99" y="278"/>
                      <a:pt x="100" y="275"/>
                      <a:pt x="100" y="274"/>
                    </a:cubicBezTo>
                    <a:cubicBezTo>
                      <a:pt x="100" y="271"/>
                      <a:pt x="102" y="271"/>
                      <a:pt x="102" y="268"/>
                    </a:cubicBezTo>
                    <a:cubicBezTo>
                      <a:pt x="100" y="267"/>
                      <a:pt x="95" y="268"/>
                      <a:pt x="95" y="267"/>
                    </a:cubicBezTo>
                    <a:cubicBezTo>
                      <a:pt x="93" y="269"/>
                      <a:pt x="93" y="270"/>
                      <a:pt x="93" y="271"/>
                    </a:cubicBezTo>
                    <a:cubicBezTo>
                      <a:pt x="91" y="271"/>
                      <a:pt x="83" y="266"/>
                      <a:pt x="81" y="261"/>
                    </a:cubicBezTo>
                    <a:cubicBezTo>
                      <a:pt x="80" y="251"/>
                      <a:pt x="80" y="246"/>
                      <a:pt x="76" y="243"/>
                    </a:cubicBezTo>
                    <a:cubicBezTo>
                      <a:pt x="72" y="240"/>
                      <a:pt x="66" y="236"/>
                      <a:pt x="68" y="230"/>
                    </a:cubicBezTo>
                    <a:cubicBezTo>
                      <a:pt x="68" y="226"/>
                      <a:pt x="67" y="224"/>
                      <a:pt x="68" y="219"/>
                    </a:cubicBezTo>
                    <a:cubicBezTo>
                      <a:pt x="73" y="219"/>
                      <a:pt x="73" y="214"/>
                      <a:pt x="74" y="211"/>
                    </a:cubicBezTo>
                    <a:cubicBezTo>
                      <a:pt x="74" y="209"/>
                      <a:pt x="75" y="207"/>
                      <a:pt x="76" y="205"/>
                    </a:cubicBezTo>
                    <a:cubicBezTo>
                      <a:pt x="74" y="204"/>
                      <a:pt x="73" y="204"/>
                      <a:pt x="71" y="204"/>
                    </a:cubicBezTo>
                    <a:cubicBezTo>
                      <a:pt x="69" y="204"/>
                      <a:pt x="68" y="204"/>
                      <a:pt x="66" y="202"/>
                    </a:cubicBezTo>
                    <a:cubicBezTo>
                      <a:pt x="66" y="197"/>
                      <a:pt x="62" y="193"/>
                      <a:pt x="56" y="195"/>
                    </a:cubicBezTo>
                    <a:cubicBezTo>
                      <a:pt x="53" y="190"/>
                      <a:pt x="48" y="188"/>
                      <a:pt x="43" y="186"/>
                    </a:cubicBezTo>
                    <a:cubicBezTo>
                      <a:pt x="38" y="184"/>
                      <a:pt x="29" y="180"/>
                      <a:pt x="25" y="177"/>
                    </a:cubicBezTo>
                    <a:cubicBezTo>
                      <a:pt x="39" y="176"/>
                      <a:pt x="41" y="173"/>
                      <a:pt x="41" y="170"/>
                    </a:cubicBezTo>
                    <a:cubicBezTo>
                      <a:pt x="41" y="167"/>
                      <a:pt x="38" y="165"/>
                      <a:pt x="35" y="164"/>
                    </a:cubicBezTo>
                    <a:cubicBezTo>
                      <a:pt x="32" y="162"/>
                      <a:pt x="29" y="161"/>
                      <a:pt x="30" y="158"/>
                    </a:cubicBezTo>
                    <a:cubicBezTo>
                      <a:pt x="23" y="161"/>
                      <a:pt x="20" y="157"/>
                      <a:pt x="17" y="154"/>
                    </a:cubicBezTo>
                    <a:cubicBezTo>
                      <a:pt x="11" y="153"/>
                      <a:pt x="8" y="150"/>
                      <a:pt x="7" y="144"/>
                    </a:cubicBezTo>
                    <a:cubicBezTo>
                      <a:pt x="5" y="139"/>
                      <a:pt x="4" y="133"/>
                      <a:pt x="0" y="132"/>
                    </a:cubicBezTo>
                    <a:cubicBezTo>
                      <a:pt x="4" y="127"/>
                      <a:pt x="1" y="122"/>
                      <a:pt x="8" y="118"/>
                    </a:cubicBezTo>
                    <a:cubicBezTo>
                      <a:pt x="15" y="127"/>
                      <a:pt x="17" y="112"/>
                      <a:pt x="21" y="112"/>
                    </a:cubicBezTo>
                    <a:cubicBezTo>
                      <a:pt x="20" y="107"/>
                      <a:pt x="16" y="110"/>
                      <a:pt x="12" y="110"/>
                    </a:cubicBezTo>
                    <a:cubicBezTo>
                      <a:pt x="7" y="108"/>
                      <a:pt x="8" y="103"/>
                      <a:pt x="12" y="101"/>
                    </a:cubicBezTo>
                    <a:cubicBezTo>
                      <a:pt x="13" y="82"/>
                      <a:pt x="31" y="90"/>
                      <a:pt x="42" y="82"/>
                    </a:cubicBezTo>
                    <a:cubicBezTo>
                      <a:pt x="40" y="96"/>
                      <a:pt x="52" y="87"/>
                      <a:pt x="45" y="78"/>
                    </a:cubicBezTo>
                    <a:cubicBezTo>
                      <a:pt x="45" y="78"/>
                      <a:pt x="59" y="60"/>
                      <a:pt x="42" y="73"/>
                    </a:cubicBezTo>
                    <a:cubicBezTo>
                      <a:pt x="36" y="73"/>
                      <a:pt x="27" y="84"/>
                      <a:pt x="20" y="75"/>
                    </a:cubicBezTo>
                    <a:cubicBezTo>
                      <a:pt x="24" y="68"/>
                      <a:pt x="15" y="70"/>
                      <a:pt x="13" y="65"/>
                    </a:cubicBezTo>
                    <a:cubicBezTo>
                      <a:pt x="21" y="59"/>
                      <a:pt x="25" y="50"/>
                      <a:pt x="28" y="43"/>
                    </a:cubicBezTo>
                    <a:cubicBezTo>
                      <a:pt x="27" y="41"/>
                      <a:pt x="25" y="40"/>
                      <a:pt x="24" y="41"/>
                    </a:cubicBezTo>
                    <a:cubicBezTo>
                      <a:pt x="16" y="40"/>
                      <a:pt x="26" y="35"/>
                      <a:pt x="21" y="31"/>
                    </a:cubicBezTo>
                    <a:cubicBezTo>
                      <a:pt x="19" y="21"/>
                      <a:pt x="19" y="21"/>
                      <a:pt x="19" y="21"/>
                    </a:cubicBezTo>
                    <a:cubicBezTo>
                      <a:pt x="19" y="21"/>
                      <a:pt x="17" y="9"/>
                      <a:pt x="26" y="8"/>
                    </a:cubicBezTo>
                    <a:cubicBezTo>
                      <a:pt x="25" y="6"/>
                      <a:pt x="27" y="3"/>
                      <a:pt x="29" y="0"/>
                    </a:cubicBezTo>
                    <a:cubicBezTo>
                      <a:pt x="1082" y="0"/>
                      <a:pt x="1082" y="0"/>
                      <a:pt x="1082" y="0"/>
                    </a:cubicBezTo>
                    <a:cubicBezTo>
                      <a:pt x="1086" y="11"/>
                      <a:pt x="1089" y="23"/>
                      <a:pt x="1086" y="33"/>
                    </a:cubicBezTo>
                    <a:cubicBezTo>
                      <a:pt x="1088" y="37"/>
                      <a:pt x="1092" y="33"/>
                      <a:pt x="1095" y="37"/>
                    </a:cubicBezTo>
                    <a:cubicBezTo>
                      <a:pt x="1101" y="39"/>
                      <a:pt x="1110" y="32"/>
                      <a:pt x="1116" y="26"/>
                    </a:cubicBezTo>
                    <a:cubicBezTo>
                      <a:pt x="1122" y="23"/>
                      <a:pt x="1129" y="23"/>
                      <a:pt x="1135" y="23"/>
                    </a:cubicBezTo>
                    <a:cubicBezTo>
                      <a:pt x="1152" y="33"/>
                      <a:pt x="1168" y="39"/>
                      <a:pt x="1185" y="39"/>
                    </a:cubicBezTo>
                    <a:cubicBezTo>
                      <a:pt x="1193" y="51"/>
                      <a:pt x="1207" y="52"/>
                      <a:pt x="1217" y="56"/>
                    </a:cubicBezTo>
                    <a:cubicBezTo>
                      <a:pt x="1221" y="61"/>
                      <a:pt x="1225" y="67"/>
                      <a:pt x="1227" y="73"/>
                    </a:cubicBezTo>
                    <a:cubicBezTo>
                      <a:pt x="1250" y="85"/>
                      <a:pt x="1279" y="80"/>
                      <a:pt x="1300" y="101"/>
                    </a:cubicBezTo>
                    <a:cubicBezTo>
                      <a:pt x="1312" y="100"/>
                      <a:pt x="1329" y="101"/>
                      <a:pt x="1341" y="100"/>
                    </a:cubicBezTo>
                    <a:cubicBezTo>
                      <a:pt x="1346" y="92"/>
                      <a:pt x="1355" y="98"/>
                      <a:pt x="1362" y="93"/>
                    </a:cubicBezTo>
                    <a:cubicBezTo>
                      <a:pt x="1368" y="99"/>
                      <a:pt x="1375" y="95"/>
                      <a:pt x="1381" y="96"/>
                    </a:cubicBezTo>
                    <a:cubicBezTo>
                      <a:pt x="1383" y="94"/>
                      <a:pt x="1389" y="98"/>
                      <a:pt x="1385" y="101"/>
                    </a:cubicBezTo>
                    <a:cubicBezTo>
                      <a:pt x="1398" y="111"/>
                      <a:pt x="1387" y="129"/>
                      <a:pt x="1393" y="142"/>
                    </a:cubicBezTo>
                    <a:cubicBezTo>
                      <a:pt x="1408" y="160"/>
                      <a:pt x="1406" y="181"/>
                      <a:pt x="1409" y="202"/>
                    </a:cubicBezTo>
                    <a:cubicBezTo>
                      <a:pt x="1416" y="213"/>
                      <a:pt x="1424" y="222"/>
                      <a:pt x="1435" y="229"/>
                    </a:cubicBezTo>
                    <a:cubicBezTo>
                      <a:pt x="1434" y="230"/>
                      <a:pt x="1436" y="231"/>
                      <a:pt x="1435" y="232"/>
                    </a:cubicBezTo>
                    <a:cubicBezTo>
                      <a:pt x="1431" y="236"/>
                      <a:pt x="1436" y="241"/>
                      <a:pt x="1439" y="239"/>
                    </a:cubicBezTo>
                    <a:cubicBezTo>
                      <a:pt x="1453" y="248"/>
                      <a:pt x="1470" y="253"/>
                      <a:pt x="1478" y="269"/>
                    </a:cubicBezTo>
                    <a:cubicBezTo>
                      <a:pt x="1476" y="282"/>
                      <a:pt x="1490" y="275"/>
                      <a:pt x="1496" y="280"/>
                    </a:cubicBezTo>
                    <a:cubicBezTo>
                      <a:pt x="1508" y="284"/>
                      <a:pt x="1504" y="268"/>
                      <a:pt x="1508" y="261"/>
                    </a:cubicBezTo>
                    <a:cubicBezTo>
                      <a:pt x="1512" y="251"/>
                      <a:pt x="1519" y="266"/>
                      <a:pt x="1523" y="267"/>
                    </a:cubicBezTo>
                    <a:cubicBezTo>
                      <a:pt x="1524" y="267"/>
                      <a:pt x="1525" y="267"/>
                      <a:pt x="1526" y="266"/>
                    </a:cubicBezTo>
                    <a:cubicBezTo>
                      <a:pt x="1526" y="256"/>
                      <a:pt x="1516" y="250"/>
                      <a:pt x="1522" y="241"/>
                    </a:cubicBezTo>
                    <a:cubicBezTo>
                      <a:pt x="1519" y="235"/>
                      <a:pt x="1524" y="226"/>
                      <a:pt x="1526" y="220"/>
                    </a:cubicBezTo>
                    <a:cubicBezTo>
                      <a:pt x="1526" y="212"/>
                      <a:pt x="1517" y="211"/>
                      <a:pt x="1514" y="206"/>
                    </a:cubicBezTo>
                    <a:cubicBezTo>
                      <a:pt x="1516" y="201"/>
                      <a:pt x="1509" y="200"/>
                      <a:pt x="1513" y="195"/>
                    </a:cubicBezTo>
                    <a:cubicBezTo>
                      <a:pt x="1513" y="192"/>
                      <a:pt x="1514" y="183"/>
                      <a:pt x="1508" y="186"/>
                    </a:cubicBezTo>
                    <a:cubicBezTo>
                      <a:pt x="1503" y="185"/>
                      <a:pt x="1508" y="177"/>
                      <a:pt x="1502" y="176"/>
                    </a:cubicBezTo>
                    <a:cubicBezTo>
                      <a:pt x="1505" y="171"/>
                      <a:pt x="1501" y="165"/>
                      <a:pt x="1496" y="161"/>
                    </a:cubicBezTo>
                    <a:cubicBezTo>
                      <a:pt x="1501" y="159"/>
                      <a:pt x="1499" y="152"/>
                      <a:pt x="1494" y="149"/>
                    </a:cubicBezTo>
                    <a:cubicBezTo>
                      <a:pt x="1497" y="142"/>
                      <a:pt x="1489" y="138"/>
                      <a:pt x="1491" y="131"/>
                    </a:cubicBezTo>
                    <a:cubicBezTo>
                      <a:pt x="1490" y="127"/>
                      <a:pt x="1488" y="126"/>
                      <a:pt x="1484" y="127"/>
                    </a:cubicBezTo>
                    <a:cubicBezTo>
                      <a:pt x="1477" y="127"/>
                      <a:pt x="1479" y="120"/>
                      <a:pt x="1477" y="116"/>
                    </a:cubicBezTo>
                    <a:cubicBezTo>
                      <a:pt x="1475" y="111"/>
                      <a:pt x="1465" y="112"/>
                      <a:pt x="1469" y="105"/>
                    </a:cubicBezTo>
                    <a:cubicBezTo>
                      <a:pt x="1485" y="91"/>
                      <a:pt x="1506" y="74"/>
                      <a:pt x="1514" y="53"/>
                    </a:cubicBezTo>
                    <a:cubicBezTo>
                      <a:pt x="1517" y="41"/>
                      <a:pt x="1521" y="32"/>
                      <a:pt x="1525" y="19"/>
                    </a:cubicBezTo>
                    <a:cubicBezTo>
                      <a:pt x="1526" y="10"/>
                      <a:pt x="1537" y="14"/>
                      <a:pt x="1540" y="8"/>
                    </a:cubicBezTo>
                    <a:cubicBezTo>
                      <a:pt x="1540" y="7"/>
                      <a:pt x="1540" y="6"/>
                      <a:pt x="1539" y="6"/>
                    </a:cubicBezTo>
                    <a:cubicBezTo>
                      <a:pt x="1535" y="5"/>
                      <a:pt x="1533" y="2"/>
                      <a:pt x="1531" y="0"/>
                    </a:cubicBezTo>
                    <a:cubicBezTo>
                      <a:pt x="2166" y="0"/>
                      <a:pt x="2166" y="0"/>
                      <a:pt x="2166" y="0"/>
                    </a:cubicBezTo>
                    <a:cubicBezTo>
                      <a:pt x="2165" y="4"/>
                      <a:pt x="2163" y="7"/>
                      <a:pt x="2163" y="11"/>
                    </a:cubicBezTo>
                    <a:cubicBezTo>
                      <a:pt x="2153" y="21"/>
                      <a:pt x="2139" y="27"/>
                      <a:pt x="2133" y="38"/>
                    </a:cubicBezTo>
                    <a:cubicBezTo>
                      <a:pt x="2119" y="40"/>
                      <a:pt x="2125" y="55"/>
                      <a:pt x="2119" y="62"/>
                    </a:cubicBezTo>
                    <a:cubicBezTo>
                      <a:pt x="2124" y="66"/>
                      <a:pt x="2122" y="72"/>
                      <a:pt x="2121" y="76"/>
                    </a:cubicBezTo>
                    <a:cubicBezTo>
                      <a:pt x="2116" y="80"/>
                      <a:pt x="2116" y="85"/>
                      <a:pt x="2117" y="90"/>
                    </a:cubicBezTo>
                    <a:cubicBezTo>
                      <a:pt x="2107" y="98"/>
                      <a:pt x="2112" y="115"/>
                      <a:pt x="2099" y="116"/>
                    </a:cubicBezTo>
                    <a:cubicBezTo>
                      <a:pt x="2095" y="120"/>
                      <a:pt x="2092" y="128"/>
                      <a:pt x="2084" y="127"/>
                    </a:cubicBezTo>
                    <a:cubicBezTo>
                      <a:pt x="2079" y="132"/>
                      <a:pt x="2073" y="137"/>
                      <a:pt x="2068" y="141"/>
                    </a:cubicBezTo>
                    <a:cubicBezTo>
                      <a:pt x="2047" y="136"/>
                      <a:pt x="2031" y="147"/>
                      <a:pt x="2016" y="160"/>
                    </a:cubicBezTo>
                    <a:cubicBezTo>
                      <a:pt x="2008" y="160"/>
                      <a:pt x="2002" y="167"/>
                      <a:pt x="1995" y="170"/>
                    </a:cubicBezTo>
                    <a:cubicBezTo>
                      <a:pt x="1974" y="179"/>
                      <a:pt x="1949" y="184"/>
                      <a:pt x="1930" y="197"/>
                    </a:cubicBezTo>
                    <a:cubicBezTo>
                      <a:pt x="1927" y="202"/>
                      <a:pt x="1920" y="203"/>
                      <a:pt x="1920" y="210"/>
                    </a:cubicBezTo>
                    <a:cubicBezTo>
                      <a:pt x="1911" y="221"/>
                      <a:pt x="1915" y="232"/>
                      <a:pt x="1914" y="246"/>
                    </a:cubicBezTo>
                    <a:cubicBezTo>
                      <a:pt x="1918" y="258"/>
                      <a:pt x="1904" y="257"/>
                      <a:pt x="1899" y="265"/>
                    </a:cubicBezTo>
                    <a:cubicBezTo>
                      <a:pt x="1891" y="271"/>
                      <a:pt x="1894" y="282"/>
                      <a:pt x="1884" y="286"/>
                    </a:cubicBezTo>
                    <a:cubicBezTo>
                      <a:pt x="1884" y="287"/>
                      <a:pt x="1884" y="287"/>
                      <a:pt x="1884" y="288"/>
                    </a:cubicBezTo>
                    <a:cubicBezTo>
                      <a:pt x="98" y="288"/>
                      <a:pt x="98" y="288"/>
                      <a:pt x="98" y="28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9" name="Freeform 574">
                <a:extLst>
                  <a:ext uri="{FF2B5EF4-FFF2-40B4-BE49-F238E27FC236}">
                    <a16:creationId xmlns:a16="http://schemas.microsoft.com/office/drawing/2014/main" id="{4FF29AF4-C977-4711-B004-5ED3D2628C26}"/>
                  </a:ext>
                </a:extLst>
              </p:cNvPr>
              <p:cNvSpPr>
                <a:spLocks/>
              </p:cNvSpPr>
              <p:nvPr/>
            </p:nvSpPr>
            <p:spPr bwMode="auto">
              <a:xfrm>
                <a:off x="-4176" y="1667"/>
                <a:ext cx="71" cy="46"/>
              </a:xfrm>
              <a:custGeom>
                <a:avLst/>
                <a:gdLst>
                  <a:gd name="T0" fmla="*/ 0 w 114"/>
                  <a:gd name="T1" fmla="*/ 74 h 74"/>
                  <a:gd name="T2" fmla="*/ 18 w 114"/>
                  <a:gd name="T3" fmla="*/ 54 h 74"/>
                  <a:gd name="T4" fmla="*/ 107 w 114"/>
                  <a:gd name="T5" fmla="*/ 21 h 74"/>
                  <a:gd name="T6" fmla="*/ 108 w 114"/>
                  <a:gd name="T7" fmla="*/ 28 h 74"/>
                  <a:gd name="T8" fmla="*/ 114 w 114"/>
                  <a:gd name="T9" fmla="*/ 35 h 74"/>
                  <a:gd name="T10" fmla="*/ 114 w 114"/>
                  <a:gd name="T11" fmla="*/ 45 h 74"/>
                  <a:gd name="T12" fmla="*/ 103 w 114"/>
                  <a:gd name="T13" fmla="*/ 64 h 74"/>
                  <a:gd name="T14" fmla="*/ 97 w 114"/>
                  <a:gd name="T15" fmla="*/ 71 h 74"/>
                  <a:gd name="T16" fmla="*/ 94 w 114"/>
                  <a:gd name="T17" fmla="*/ 74 h 74"/>
                  <a:gd name="T18" fmla="*/ 0 w 114"/>
                  <a:gd name="T19"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74">
                    <a:moveTo>
                      <a:pt x="0" y="74"/>
                    </a:moveTo>
                    <a:cubicBezTo>
                      <a:pt x="5" y="67"/>
                      <a:pt x="12" y="60"/>
                      <a:pt x="18" y="54"/>
                    </a:cubicBezTo>
                    <a:cubicBezTo>
                      <a:pt x="44" y="36"/>
                      <a:pt x="72" y="0"/>
                      <a:pt x="107" y="21"/>
                    </a:cubicBezTo>
                    <a:cubicBezTo>
                      <a:pt x="111" y="24"/>
                      <a:pt x="113" y="28"/>
                      <a:pt x="108" y="28"/>
                    </a:cubicBezTo>
                    <a:cubicBezTo>
                      <a:pt x="107" y="30"/>
                      <a:pt x="108" y="32"/>
                      <a:pt x="114" y="35"/>
                    </a:cubicBezTo>
                    <a:cubicBezTo>
                      <a:pt x="114" y="39"/>
                      <a:pt x="113" y="42"/>
                      <a:pt x="114" y="45"/>
                    </a:cubicBezTo>
                    <a:cubicBezTo>
                      <a:pt x="106" y="49"/>
                      <a:pt x="106" y="56"/>
                      <a:pt x="103" y="64"/>
                    </a:cubicBezTo>
                    <a:cubicBezTo>
                      <a:pt x="97" y="71"/>
                      <a:pt x="97" y="71"/>
                      <a:pt x="97" y="71"/>
                    </a:cubicBezTo>
                    <a:cubicBezTo>
                      <a:pt x="96" y="72"/>
                      <a:pt x="95" y="73"/>
                      <a:pt x="94" y="74"/>
                    </a:cubicBezTo>
                    <a:cubicBezTo>
                      <a:pt x="0" y="74"/>
                      <a:pt x="0" y="74"/>
                      <a:pt x="0" y="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 name="Freeform 575">
                <a:extLst>
                  <a:ext uri="{FF2B5EF4-FFF2-40B4-BE49-F238E27FC236}">
                    <a16:creationId xmlns:a16="http://schemas.microsoft.com/office/drawing/2014/main" id="{7D746A4C-24B6-47E5-98AC-BA07B1A3A7D4}"/>
                  </a:ext>
                </a:extLst>
              </p:cNvPr>
              <p:cNvSpPr>
                <a:spLocks/>
              </p:cNvSpPr>
              <p:nvPr/>
            </p:nvSpPr>
            <p:spPr bwMode="auto">
              <a:xfrm>
                <a:off x="-4420" y="1534"/>
                <a:ext cx="3" cy="8"/>
              </a:xfrm>
              <a:custGeom>
                <a:avLst/>
                <a:gdLst>
                  <a:gd name="T0" fmla="*/ 4 w 5"/>
                  <a:gd name="T1" fmla="*/ 0 h 13"/>
                  <a:gd name="T2" fmla="*/ 5 w 5"/>
                  <a:gd name="T3" fmla="*/ 3 h 13"/>
                  <a:gd name="T4" fmla="*/ 0 w 5"/>
                  <a:gd name="T5" fmla="*/ 8 h 13"/>
                  <a:gd name="T6" fmla="*/ 1 w 5"/>
                  <a:gd name="T7" fmla="*/ 0 h 13"/>
                  <a:gd name="T8" fmla="*/ 4 w 5"/>
                  <a:gd name="T9" fmla="*/ 0 h 13"/>
                </a:gdLst>
                <a:ahLst/>
                <a:cxnLst>
                  <a:cxn ang="0">
                    <a:pos x="T0" y="T1"/>
                  </a:cxn>
                  <a:cxn ang="0">
                    <a:pos x="T2" y="T3"/>
                  </a:cxn>
                  <a:cxn ang="0">
                    <a:pos x="T4" y="T5"/>
                  </a:cxn>
                  <a:cxn ang="0">
                    <a:pos x="T6" y="T7"/>
                  </a:cxn>
                  <a:cxn ang="0">
                    <a:pos x="T8" y="T9"/>
                  </a:cxn>
                </a:cxnLst>
                <a:rect l="0" t="0" r="r" b="b"/>
                <a:pathLst>
                  <a:path w="5" h="13">
                    <a:moveTo>
                      <a:pt x="4" y="0"/>
                    </a:moveTo>
                    <a:cubicBezTo>
                      <a:pt x="4" y="1"/>
                      <a:pt x="4" y="2"/>
                      <a:pt x="5" y="3"/>
                    </a:cubicBezTo>
                    <a:cubicBezTo>
                      <a:pt x="5" y="4"/>
                      <a:pt x="4" y="13"/>
                      <a:pt x="0" y="8"/>
                    </a:cubicBezTo>
                    <a:cubicBezTo>
                      <a:pt x="1" y="5"/>
                      <a:pt x="1" y="2"/>
                      <a:pt x="1"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 name="Freeform 576">
                <a:extLst>
                  <a:ext uri="{FF2B5EF4-FFF2-40B4-BE49-F238E27FC236}">
                    <a16:creationId xmlns:a16="http://schemas.microsoft.com/office/drawing/2014/main" id="{821627FD-2653-4622-8285-8622DB856D69}"/>
                  </a:ext>
                </a:extLst>
              </p:cNvPr>
              <p:cNvSpPr>
                <a:spLocks/>
              </p:cNvSpPr>
              <p:nvPr/>
            </p:nvSpPr>
            <p:spPr bwMode="auto">
              <a:xfrm>
                <a:off x="-5068" y="1082"/>
                <a:ext cx="12" cy="5"/>
              </a:xfrm>
              <a:custGeom>
                <a:avLst/>
                <a:gdLst>
                  <a:gd name="T0" fmla="*/ 0 w 19"/>
                  <a:gd name="T1" fmla="*/ 6 h 7"/>
                  <a:gd name="T2" fmla="*/ 0 w 19"/>
                  <a:gd name="T3" fmla="*/ 5 h 7"/>
                  <a:gd name="T4" fmla="*/ 15 w 19"/>
                  <a:gd name="T5" fmla="*/ 0 h 7"/>
                  <a:gd name="T6" fmla="*/ 19 w 19"/>
                  <a:gd name="T7" fmla="*/ 6 h 7"/>
                  <a:gd name="T8" fmla="*/ 0 w 19"/>
                  <a:gd name="T9" fmla="*/ 6 h 7"/>
                </a:gdLst>
                <a:ahLst/>
                <a:cxnLst>
                  <a:cxn ang="0">
                    <a:pos x="T0" y="T1"/>
                  </a:cxn>
                  <a:cxn ang="0">
                    <a:pos x="T2" y="T3"/>
                  </a:cxn>
                  <a:cxn ang="0">
                    <a:pos x="T4" y="T5"/>
                  </a:cxn>
                  <a:cxn ang="0">
                    <a:pos x="T6" y="T7"/>
                  </a:cxn>
                  <a:cxn ang="0">
                    <a:pos x="T8" y="T9"/>
                  </a:cxn>
                </a:cxnLst>
                <a:rect l="0" t="0" r="r" b="b"/>
                <a:pathLst>
                  <a:path w="19" h="7">
                    <a:moveTo>
                      <a:pt x="0" y="6"/>
                    </a:moveTo>
                    <a:cubicBezTo>
                      <a:pt x="0" y="6"/>
                      <a:pt x="0" y="5"/>
                      <a:pt x="0" y="5"/>
                    </a:cubicBezTo>
                    <a:cubicBezTo>
                      <a:pt x="8" y="2"/>
                      <a:pt x="13" y="7"/>
                      <a:pt x="15" y="0"/>
                    </a:cubicBezTo>
                    <a:cubicBezTo>
                      <a:pt x="18" y="1"/>
                      <a:pt x="19" y="4"/>
                      <a:pt x="19" y="6"/>
                    </a:cubicBezTo>
                    <a:cubicBezTo>
                      <a:pt x="0" y="6"/>
                      <a:pt x="0" y="6"/>
                      <a:pt x="0"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2" name="Freeform 577">
                <a:extLst>
                  <a:ext uri="{FF2B5EF4-FFF2-40B4-BE49-F238E27FC236}">
                    <a16:creationId xmlns:a16="http://schemas.microsoft.com/office/drawing/2014/main" id="{05399FE4-CB46-445C-A708-D425C8144E34}"/>
                  </a:ext>
                </a:extLst>
              </p:cNvPr>
              <p:cNvSpPr>
                <a:spLocks/>
              </p:cNvSpPr>
              <p:nvPr/>
            </p:nvSpPr>
            <p:spPr bwMode="auto">
              <a:xfrm>
                <a:off x="-4879" y="1173"/>
                <a:ext cx="10" cy="2"/>
              </a:xfrm>
              <a:custGeom>
                <a:avLst/>
                <a:gdLst>
                  <a:gd name="T0" fmla="*/ 0 w 16"/>
                  <a:gd name="T1" fmla="*/ 4 h 4"/>
                  <a:gd name="T2" fmla="*/ 9 w 16"/>
                  <a:gd name="T3" fmla="*/ 1 h 4"/>
                  <a:gd name="T4" fmla="*/ 16 w 16"/>
                  <a:gd name="T5" fmla="*/ 4 h 4"/>
                  <a:gd name="T6" fmla="*/ 0 w 16"/>
                  <a:gd name="T7" fmla="*/ 4 h 4"/>
                </a:gdLst>
                <a:ahLst/>
                <a:cxnLst>
                  <a:cxn ang="0">
                    <a:pos x="T0" y="T1"/>
                  </a:cxn>
                  <a:cxn ang="0">
                    <a:pos x="T2" y="T3"/>
                  </a:cxn>
                  <a:cxn ang="0">
                    <a:pos x="T4" y="T5"/>
                  </a:cxn>
                  <a:cxn ang="0">
                    <a:pos x="T6" y="T7"/>
                  </a:cxn>
                </a:cxnLst>
                <a:rect l="0" t="0" r="r" b="b"/>
                <a:pathLst>
                  <a:path w="16" h="4">
                    <a:moveTo>
                      <a:pt x="0" y="4"/>
                    </a:moveTo>
                    <a:cubicBezTo>
                      <a:pt x="3" y="4"/>
                      <a:pt x="6" y="3"/>
                      <a:pt x="9" y="1"/>
                    </a:cubicBezTo>
                    <a:cubicBezTo>
                      <a:pt x="12" y="0"/>
                      <a:pt x="14" y="2"/>
                      <a:pt x="16" y="4"/>
                    </a:cubicBezTo>
                    <a:cubicBezTo>
                      <a:pt x="0" y="4"/>
                      <a:pt x="0" y="4"/>
                      <a:pt x="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3" name="Freeform 578">
                <a:extLst>
                  <a:ext uri="{FF2B5EF4-FFF2-40B4-BE49-F238E27FC236}">
                    <a16:creationId xmlns:a16="http://schemas.microsoft.com/office/drawing/2014/main" id="{D2361325-E8F1-48E3-881E-B1D505C2CB6F}"/>
                  </a:ext>
                </a:extLst>
              </p:cNvPr>
              <p:cNvSpPr>
                <a:spLocks/>
              </p:cNvSpPr>
              <p:nvPr/>
            </p:nvSpPr>
            <p:spPr bwMode="auto">
              <a:xfrm>
                <a:off x="-4762" y="1089"/>
                <a:ext cx="72" cy="86"/>
              </a:xfrm>
              <a:custGeom>
                <a:avLst/>
                <a:gdLst>
                  <a:gd name="T0" fmla="*/ 45 w 116"/>
                  <a:gd name="T1" fmla="*/ 139 h 139"/>
                  <a:gd name="T2" fmla="*/ 46 w 116"/>
                  <a:gd name="T3" fmla="*/ 138 h 139"/>
                  <a:gd name="T4" fmla="*/ 44 w 116"/>
                  <a:gd name="T5" fmla="*/ 127 h 139"/>
                  <a:gd name="T6" fmla="*/ 56 w 116"/>
                  <a:gd name="T7" fmla="*/ 122 h 139"/>
                  <a:gd name="T8" fmla="*/ 60 w 116"/>
                  <a:gd name="T9" fmla="*/ 115 h 139"/>
                  <a:gd name="T10" fmla="*/ 46 w 116"/>
                  <a:gd name="T11" fmla="*/ 119 h 139"/>
                  <a:gd name="T12" fmla="*/ 37 w 116"/>
                  <a:gd name="T13" fmla="*/ 111 h 139"/>
                  <a:gd name="T14" fmla="*/ 34 w 116"/>
                  <a:gd name="T15" fmla="*/ 105 h 139"/>
                  <a:gd name="T16" fmla="*/ 31 w 116"/>
                  <a:gd name="T17" fmla="*/ 111 h 139"/>
                  <a:gd name="T18" fmla="*/ 24 w 116"/>
                  <a:gd name="T19" fmla="*/ 113 h 139"/>
                  <a:gd name="T20" fmla="*/ 4 w 116"/>
                  <a:gd name="T21" fmla="*/ 94 h 139"/>
                  <a:gd name="T22" fmla="*/ 7 w 116"/>
                  <a:gd name="T23" fmla="*/ 71 h 139"/>
                  <a:gd name="T24" fmla="*/ 14 w 116"/>
                  <a:gd name="T25" fmla="*/ 68 h 139"/>
                  <a:gd name="T26" fmla="*/ 16 w 116"/>
                  <a:gd name="T27" fmla="*/ 58 h 139"/>
                  <a:gd name="T28" fmla="*/ 5 w 116"/>
                  <a:gd name="T29" fmla="*/ 53 h 139"/>
                  <a:gd name="T30" fmla="*/ 10 w 116"/>
                  <a:gd name="T31" fmla="*/ 28 h 139"/>
                  <a:gd name="T32" fmla="*/ 19 w 116"/>
                  <a:gd name="T33" fmla="*/ 29 h 139"/>
                  <a:gd name="T34" fmla="*/ 26 w 116"/>
                  <a:gd name="T35" fmla="*/ 9 h 139"/>
                  <a:gd name="T36" fmla="*/ 26 w 116"/>
                  <a:gd name="T37" fmla="*/ 1 h 139"/>
                  <a:gd name="T38" fmla="*/ 37 w 116"/>
                  <a:gd name="T39" fmla="*/ 10 h 139"/>
                  <a:gd name="T40" fmla="*/ 46 w 116"/>
                  <a:gd name="T41" fmla="*/ 12 h 139"/>
                  <a:gd name="T42" fmla="*/ 50 w 116"/>
                  <a:gd name="T43" fmla="*/ 10 h 139"/>
                  <a:gd name="T44" fmla="*/ 70 w 116"/>
                  <a:gd name="T45" fmla="*/ 50 h 139"/>
                  <a:gd name="T46" fmla="*/ 72 w 116"/>
                  <a:gd name="T47" fmla="*/ 69 h 139"/>
                  <a:gd name="T48" fmla="*/ 85 w 116"/>
                  <a:gd name="T49" fmla="*/ 80 h 139"/>
                  <a:gd name="T50" fmla="*/ 85 w 116"/>
                  <a:gd name="T51" fmla="*/ 88 h 139"/>
                  <a:gd name="T52" fmla="*/ 80 w 116"/>
                  <a:gd name="T53" fmla="*/ 90 h 139"/>
                  <a:gd name="T54" fmla="*/ 81 w 116"/>
                  <a:gd name="T55" fmla="*/ 101 h 139"/>
                  <a:gd name="T56" fmla="*/ 77 w 116"/>
                  <a:gd name="T57" fmla="*/ 111 h 139"/>
                  <a:gd name="T58" fmla="*/ 89 w 116"/>
                  <a:gd name="T59" fmla="*/ 119 h 139"/>
                  <a:gd name="T60" fmla="*/ 104 w 116"/>
                  <a:gd name="T61" fmla="*/ 113 h 139"/>
                  <a:gd name="T62" fmla="*/ 112 w 116"/>
                  <a:gd name="T63" fmla="*/ 123 h 139"/>
                  <a:gd name="T64" fmla="*/ 100 w 116"/>
                  <a:gd name="T65" fmla="*/ 128 h 139"/>
                  <a:gd name="T66" fmla="*/ 114 w 116"/>
                  <a:gd name="T67" fmla="*/ 139 h 139"/>
                  <a:gd name="T68" fmla="*/ 45 w 116"/>
                  <a:gd name="T69"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6" h="139">
                    <a:moveTo>
                      <a:pt x="45" y="139"/>
                    </a:moveTo>
                    <a:cubicBezTo>
                      <a:pt x="45" y="139"/>
                      <a:pt x="46" y="138"/>
                      <a:pt x="46" y="138"/>
                    </a:cubicBezTo>
                    <a:cubicBezTo>
                      <a:pt x="44" y="135"/>
                      <a:pt x="39" y="131"/>
                      <a:pt x="44" y="127"/>
                    </a:cubicBezTo>
                    <a:cubicBezTo>
                      <a:pt x="47" y="124"/>
                      <a:pt x="54" y="115"/>
                      <a:pt x="56" y="122"/>
                    </a:cubicBezTo>
                    <a:cubicBezTo>
                      <a:pt x="60" y="121"/>
                      <a:pt x="60" y="117"/>
                      <a:pt x="60" y="115"/>
                    </a:cubicBezTo>
                    <a:cubicBezTo>
                      <a:pt x="56" y="110"/>
                      <a:pt x="51" y="118"/>
                      <a:pt x="46" y="119"/>
                    </a:cubicBezTo>
                    <a:cubicBezTo>
                      <a:pt x="41" y="117"/>
                      <a:pt x="43" y="113"/>
                      <a:pt x="37" y="111"/>
                    </a:cubicBezTo>
                    <a:cubicBezTo>
                      <a:pt x="38" y="109"/>
                      <a:pt x="37" y="105"/>
                      <a:pt x="34" y="105"/>
                    </a:cubicBezTo>
                    <a:cubicBezTo>
                      <a:pt x="31" y="106"/>
                      <a:pt x="30" y="109"/>
                      <a:pt x="31" y="111"/>
                    </a:cubicBezTo>
                    <a:cubicBezTo>
                      <a:pt x="31" y="115"/>
                      <a:pt x="26" y="115"/>
                      <a:pt x="24" y="113"/>
                    </a:cubicBezTo>
                    <a:cubicBezTo>
                      <a:pt x="22" y="101"/>
                      <a:pt x="6" y="107"/>
                      <a:pt x="4" y="94"/>
                    </a:cubicBezTo>
                    <a:cubicBezTo>
                      <a:pt x="4" y="85"/>
                      <a:pt x="0" y="79"/>
                      <a:pt x="7" y="71"/>
                    </a:cubicBezTo>
                    <a:cubicBezTo>
                      <a:pt x="7" y="69"/>
                      <a:pt x="11" y="63"/>
                      <a:pt x="14" y="68"/>
                    </a:cubicBezTo>
                    <a:cubicBezTo>
                      <a:pt x="17" y="66"/>
                      <a:pt x="15" y="62"/>
                      <a:pt x="16" y="58"/>
                    </a:cubicBezTo>
                    <a:cubicBezTo>
                      <a:pt x="13" y="58"/>
                      <a:pt x="7" y="58"/>
                      <a:pt x="5" y="53"/>
                    </a:cubicBezTo>
                    <a:cubicBezTo>
                      <a:pt x="9" y="44"/>
                      <a:pt x="6" y="36"/>
                      <a:pt x="10" y="28"/>
                    </a:cubicBezTo>
                    <a:cubicBezTo>
                      <a:pt x="13" y="28"/>
                      <a:pt x="18" y="36"/>
                      <a:pt x="19" y="29"/>
                    </a:cubicBezTo>
                    <a:cubicBezTo>
                      <a:pt x="12" y="21"/>
                      <a:pt x="24" y="15"/>
                      <a:pt x="26" y="9"/>
                    </a:cubicBezTo>
                    <a:cubicBezTo>
                      <a:pt x="26" y="6"/>
                      <a:pt x="22" y="3"/>
                      <a:pt x="26" y="1"/>
                    </a:cubicBezTo>
                    <a:cubicBezTo>
                      <a:pt x="32" y="0"/>
                      <a:pt x="42" y="3"/>
                      <a:pt x="37" y="10"/>
                    </a:cubicBezTo>
                    <a:cubicBezTo>
                      <a:pt x="40" y="16"/>
                      <a:pt x="43" y="6"/>
                      <a:pt x="46" y="12"/>
                    </a:cubicBezTo>
                    <a:cubicBezTo>
                      <a:pt x="47" y="11"/>
                      <a:pt x="49" y="11"/>
                      <a:pt x="50" y="10"/>
                    </a:cubicBezTo>
                    <a:cubicBezTo>
                      <a:pt x="63" y="22"/>
                      <a:pt x="70" y="34"/>
                      <a:pt x="70" y="50"/>
                    </a:cubicBezTo>
                    <a:cubicBezTo>
                      <a:pt x="66" y="56"/>
                      <a:pt x="74" y="62"/>
                      <a:pt x="72" y="69"/>
                    </a:cubicBezTo>
                    <a:cubicBezTo>
                      <a:pt x="85" y="64"/>
                      <a:pt x="73" y="83"/>
                      <a:pt x="85" y="80"/>
                    </a:cubicBezTo>
                    <a:cubicBezTo>
                      <a:pt x="86" y="82"/>
                      <a:pt x="88" y="86"/>
                      <a:pt x="85" y="88"/>
                    </a:cubicBezTo>
                    <a:cubicBezTo>
                      <a:pt x="83" y="87"/>
                      <a:pt x="79" y="88"/>
                      <a:pt x="80" y="90"/>
                    </a:cubicBezTo>
                    <a:cubicBezTo>
                      <a:pt x="86" y="91"/>
                      <a:pt x="85" y="98"/>
                      <a:pt x="81" y="101"/>
                    </a:cubicBezTo>
                    <a:cubicBezTo>
                      <a:pt x="79" y="103"/>
                      <a:pt x="70" y="108"/>
                      <a:pt x="77" y="111"/>
                    </a:cubicBezTo>
                    <a:cubicBezTo>
                      <a:pt x="85" y="108"/>
                      <a:pt x="82" y="120"/>
                      <a:pt x="89" y="119"/>
                    </a:cubicBezTo>
                    <a:cubicBezTo>
                      <a:pt x="92" y="103"/>
                      <a:pt x="97" y="124"/>
                      <a:pt x="104" y="113"/>
                    </a:cubicBezTo>
                    <a:cubicBezTo>
                      <a:pt x="107" y="116"/>
                      <a:pt x="116" y="118"/>
                      <a:pt x="112" y="123"/>
                    </a:cubicBezTo>
                    <a:cubicBezTo>
                      <a:pt x="111" y="132"/>
                      <a:pt x="102" y="122"/>
                      <a:pt x="100" y="128"/>
                    </a:cubicBezTo>
                    <a:cubicBezTo>
                      <a:pt x="104" y="131"/>
                      <a:pt x="110" y="135"/>
                      <a:pt x="114" y="139"/>
                    </a:cubicBezTo>
                    <a:cubicBezTo>
                      <a:pt x="45" y="139"/>
                      <a:pt x="45" y="139"/>
                      <a:pt x="45" y="1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4" name="Freeform 579">
                <a:extLst>
                  <a:ext uri="{FF2B5EF4-FFF2-40B4-BE49-F238E27FC236}">
                    <a16:creationId xmlns:a16="http://schemas.microsoft.com/office/drawing/2014/main" id="{0DB8AC90-E7C8-4672-BD77-B19A80E58E98}"/>
                  </a:ext>
                </a:extLst>
              </p:cNvPr>
              <p:cNvSpPr>
                <a:spLocks/>
              </p:cNvSpPr>
              <p:nvPr/>
            </p:nvSpPr>
            <p:spPr bwMode="auto">
              <a:xfrm>
                <a:off x="-4678" y="1164"/>
                <a:ext cx="12" cy="11"/>
              </a:xfrm>
              <a:custGeom>
                <a:avLst/>
                <a:gdLst>
                  <a:gd name="T0" fmla="*/ 0 w 19"/>
                  <a:gd name="T1" fmla="*/ 19 h 19"/>
                  <a:gd name="T2" fmla="*/ 4 w 19"/>
                  <a:gd name="T3" fmla="*/ 4 h 19"/>
                  <a:gd name="T4" fmla="*/ 13 w 19"/>
                  <a:gd name="T5" fmla="*/ 9 h 19"/>
                  <a:gd name="T6" fmla="*/ 19 w 19"/>
                  <a:gd name="T7" fmla="*/ 19 h 19"/>
                  <a:gd name="T8" fmla="*/ 0 w 19"/>
                  <a:gd name="T9" fmla="*/ 19 h 19"/>
                </a:gdLst>
                <a:ahLst/>
                <a:cxnLst>
                  <a:cxn ang="0">
                    <a:pos x="T0" y="T1"/>
                  </a:cxn>
                  <a:cxn ang="0">
                    <a:pos x="T2" y="T3"/>
                  </a:cxn>
                  <a:cxn ang="0">
                    <a:pos x="T4" y="T5"/>
                  </a:cxn>
                  <a:cxn ang="0">
                    <a:pos x="T6" y="T7"/>
                  </a:cxn>
                  <a:cxn ang="0">
                    <a:pos x="T8" y="T9"/>
                  </a:cxn>
                </a:cxnLst>
                <a:rect l="0" t="0" r="r" b="b"/>
                <a:pathLst>
                  <a:path w="19" h="19">
                    <a:moveTo>
                      <a:pt x="0" y="19"/>
                    </a:moveTo>
                    <a:cubicBezTo>
                      <a:pt x="1" y="14"/>
                      <a:pt x="3" y="9"/>
                      <a:pt x="4" y="4"/>
                    </a:cubicBezTo>
                    <a:cubicBezTo>
                      <a:pt x="8" y="0"/>
                      <a:pt x="12" y="6"/>
                      <a:pt x="13" y="9"/>
                    </a:cubicBezTo>
                    <a:cubicBezTo>
                      <a:pt x="15" y="13"/>
                      <a:pt x="17" y="16"/>
                      <a:pt x="19" y="19"/>
                    </a:cubicBezTo>
                    <a:cubicBezTo>
                      <a:pt x="0" y="19"/>
                      <a:pt x="0" y="19"/>
                      <a:pt x="0"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5" name="Freeform 580">
                <a:extLst>
                  <a:ext uri="{FF2B5EF4-FFF2-40B4-BE49-F238E27FC236}">
                    <a16:creationId xmlns:a16="http://schemas.microsoft.com/office/drawing/2014/main" id="{130B340C-6BD0-451C-AE05-F0BC5C332B66}"/>
                  </a:ext>
                </a:extLst>
              </p:cNvPr>
              <p:cNvSpPr>
                <a:spLocks/>
              </p:cNvSpPr>
              <p:nvPr/>
            </p:nvSpPr>
            <p:spPr bwMode="auto">
              <a:xfrm>
                <a:off x="-4637" y="1144"/>
                <a:ext cx="53" cy="31"/>
              </a:xfrm>
              <a:custGeom>
                <a:avLst/>
                <a:gdLst>
                  <a:gd name="T0" fmla="*/ 11 w 86"/>
                  <a:gd name="T1" fmla="*/ 51 h 51"/>
                  <a:gd name="T2" fmla="*/ 18 w 86"/>
                  <a:gd name="T3" fmla="*/ 51 h 51"/>
                  <a:gd name="T4" fmla="*/ 13 w 86"/>
                  <a:gd name="T5" fmla="*/ 34 h 51"/>
                  <a:gd name="T6" fmla="*/ 4 w 86"/>
                  <a:gd name="T7" fmla="*/ 28 h 51"/>
                  <a:gd name="T8" fmla="*/ 6 w 86"/>
                  <a:gd name="T9" fmla="*/ 8 h 51"/>
                  <a:gd name="T10" fmla="*/ 4 w 86"/>
                  <a:gd name="T11" fmla="*/ 2 h 51"/>
                  <a:gd name="T12" fmla="*/ 36 w 86"/>
                  <a:gd name="T13" fmla="*/ 9 h 51"/>
                  <a:gd name="T14" fmla="*/ 58 w 86"/>
                  <a:gd name="T15" fmla="*/ 7 h 51"/>
                  <a:gd name="T16" fmla="*/ 64 w 86"/>
                  <a:gd name="T17" fmla="*/ 23 h 51"/>
                  <a:gd name="T18" fmla="*/ 84 w 86"/>
                  <a:gd name="T19" fmla="*/ 22 h 51"/>
                  <a:gd name="T20" fmla="*/ 78 w 86"/>
                  <a:gd name="T21" fmla="*/ 33 h 51"/>
                  <a:gd name="T22" fmla="*/ 73 w 86"/>
                  <a:gd name="T23" fmla="*/ 40 h 51"/>
                  <a:gd name="T24" fmla="*/ 86 w 86"/>
                  <a:gd name="T25" fmla="*/ 42 h 51"/>
                  <a:gd name="T26" fmla="*/ 84 w 86"/>
                  <a:gd name="T27" fmla="*/ 51 h 51"/>
                  <a:gd name="T28" fmla="*/ 11 w 86"/>
                  <a:gd name="T29"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51">
                    <a:moveTo>
                      <a:pt x="11" y="51"/>
                    </a:moveTo>
                    <a:cubicBezTo>
                      <a:pt x="12" y="50"/>
                      <a:pt x="14" y="49"/>
                      <a:pt x="18" y="51"/>
                    </a:cubicBezTo>
                    <a:cubicBezTo>
                      <a:pt x="9" y="45"/>
                      <a:pt x="30" y="36"/>
                      <a:pt x="13" y="34"/>
                    </a:cubicBezTo>
                    <a:cubicBezTo>
                      <a:pt x="9" y="36"/>
                      <a:pt x="4" y="32"/>
                      <a:pt x="4" y="28"/>
                    </a:cubicBezTo>
                    <a:cubicBezTo>
                      <a:pt x="13" y="22"/>
                      <a:pt x="1" y="16"/>
                      <a:pt x="6" y="8"/>
                    </a:cubicBezTo>
                    <a:cubicBezTo>
                      <a:pt x="6" y="6"/>
                      <a:pt x="0" y="4"/>
                      <a:pt x="4" y="2"/>
                    </a:cubicBezTo>
                    <a:cubicBezTo>
                      <a:pt x="16" y="0"/>
                      <a:pt x="25" y="3"/>
                      <a:pt x="36" y="9"/>
                    </a:cubicBezTo>
                    <a:cubicBezTo>
                      <a:pt x="42" y="11"/>
                      <a:pt x="51" y="7"/>
                      <a:pt x="58" y="7"/>
                    </a:cubicBezTo>
                    <a:cubicBezTo>
                      <a:pt x="64" y="12"/>
                      <a:pt x="55" y="18"/>
                      <a:pt x="64" y="23"/>
                    </a:cubicBezTo>
                    <a:cubicBezTo>
                      <a:pt x="69" y="17"/>
                      <a:pt x="77" y="24"/>
                      <a:pt x="84" y="22"/>
                    </a:cubicBezTo>
                    <a:cubicBezTo>
                      <a:pt x="85" y="26"/>
                      <a:pt x="81" y="29"/>
                      <a:pt x="78" y="33"/>
                    </a:cubicBezTo>
                    <a:cubicBezTo>
                      <a:pt x="73" y="31"/>
                      <a:pt x="76" y="38"/>
                      <a:pt x="73" y="40"/>
                    </a:cubicBezTo>
                    <a:cubicBezTo>
                      <a:pt x="80" y="48"/>
                      <a:pt x="83" y="31"/>
                      <a:pt x="86" y="42"/>
                    </a:cubicBezTo>
                    <a:cubicBezTo>
                      <a:pt x="86" y="46"/>
                      <a:pt x="85" y="49"/>
                      <a:pt x="84" y="51"/>
                    </a:cubicBezTo>
                    <a:cubicBezTo>
                      <a:pt x="11" y="51"/>
                      <a:pt x="11" y="51"/>
                      <a:pt x="11" y="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6" name="Freeform 581">
                <a:extLst>
                  <a:ext uri="{FF2B5EF4-FFF2-40B4-BE49-F238E27FC236}">
                    <a16:creationId xmlns:a16="http://schemas.microsoft.com/office/drawing/2014/main" id="{2D28A92A-FB43-49A9-B559-C8BBCD409D99}"/>
                  </a:ext>
                </a:extLst>
              </p:cNvPr>
              <p:cNvSpPr>
                <a:spLocks/>
              </p:cNvSpPr>
              <p:nvPr/>
            </p:nvSpPr>
            <p:spPr bwMode="auto">
              <a:xfrm>
                <a:off x="-4977" y="1175"/>
                <a:ext cx="11" cy="6"/>
              </a:xfrm>
              <a:custGeom>
                <a:avLst/>
                <a:gdLst>
                  <a:gd name="T0" fmla="*/ 17 w 17"/>
                  <a:gd name="T1" fmla="*/ 0 h 9"/>
                  <a:gd name="T2" fmla="*/ 17 w 17"/>
                  <a:gd name="T3" fmla="*/ 2 h 9"/>
                  <a:gd name="T4" fmla="*/ 2 w 17"/>
                  <a:gd name="T5" fmla="*/ 3 h 9"/>
                  <a:gd name="T6" fmla="*/ 0 w 17"/>
                  <a:gd name="T7" fmla="*/ 0 h 9"/>
                  <a:gd name="T8" fmla="*/ 17 w 17"/>
                  <a:gd name="T9" fmla="*/ 0 h 9"/>
                </a:gdLst>
                <a:ahLst/>
                <a:cxnLst>
                  <a:cxn ang="0">
                    <a:pos x="T0" y="T1"/>
                  </a:cxn>
                  <a:cxn ang="0">
                    <a:pos x="T2" y="T3"/>
                  </a:cxn>
                  <a:cxn ang="0">
                    <a:pos x="T4" y="T5"/>
                  </a:cxn>
                  <a:cxn ang="0">
                    <a:pos x="T6" y="T7"/>
                  </a:cxn>
                  <a:cxn ang="0">
                    <a:pos x="T8" y="T9"/>
                  </a:cxn>
                </a:cxnLst>
                <a:rect l="0" t="0" r="r" b="b"/>
                <a:pathLst>
                  <a:path w="17" h="9">
                    <a:moveTo>
                      <a:pt x="17" y="0"/>
                    </a:moveTo>
                    <a:cubicBezTo>
                      <a:pt x="17" y="1"/>
                      <a:pt x="17" y="1"/>
                      <a:pt x="17" y="2"/>
                    </a:cubicBezTo>
                    <a:cubicBezTo>
                      <a:pt x="14" y="9"/>
                      <a:pt x="6" y="5"/>
                      <a:pt x="2" y="3"/>
                    </a:cubicBezTo>
                    <a:cubicBezTo>
                      <a:pt x="1" y="2"/>
                      <a:pt x="0" y="1"/>
                      <a:pt x="0" y="0"/>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7" name="Freeform 582">
                <a:extLst>
                  <a:ext uri="{FF2B5EF4-FFF2-40B4-BE49-F238E27FC236}">
                    <a16:creationId xmlns:a16="http://schemas.microsoft.com/office/drawing/2014/main" id="{E71BA38C-CD61-49C0-AC58-1B4F616C813B}"/>
                  </a:ext>
                </a:extLst>
              </p:cNvPr>
              <p:cNvSpPr>
                <a:spLocks/>
              </p:cNvSpPr>
              <p:nvPr/>
            </p:nvSpPr>
            <p:spPr bwMode="auto">
              <a:xfrm>
                <a:off x="-4490" y="1335"/>
                <a:ext cx="312" cy="100"/>
              </a:xfrm>
              <a:custGeom>
                <a:avLst/>
                <a:gdLst>
                  <a:gd name="T0" fmla="*/ 60 w 503"/>
                  <a:gd name="T1" fmla="*/ 138 h 160"/>
                  <a:gd name="T2" fmla="*/ 43 w 503"/>
                  <a:gd name="T3" fmla="*/ 140 h 160"/>
                  <a:gd name="T4" fmla="*/ 31 w 503"/>
                  <a:gd name="T5" fmla="*/ 109 h 160"/>
                  <a:gd name="T6" fmla="*/ 18 w 503"/>
                  <a:gd name="T7" fmla="*/ 66 h 160"/>
                  <a:gd name="T8" fmla="*/ 7 w 503"/>
                  <a:gd name="T9" fmla="*/ 26 h 160"/>
                  <a:gd name="T10" fmla="*/ 42 w 503"/>
                  <a:gd name="T11" fmla="*/ 18 h 160"/>
                  <a:gd name="T12" fmla="*/ 79 w 503"/>
                  <a:gd name="T13" fmla="*/ 18 h 160"/>
                  <a:gd name="T14" fmla="*/ 127 w 503"/>
                  <a:gd name="T15" fmla="*/ 10 h 160"/>
                  <a:gd name="T16" fmla="*/ 160 w 503"/>
                  <a:gd name="T17" fmla="*/ 28 h 160"/>
                  <a:gd name="T18" fmla="*/ 171 w 503"/>
                  <a:gd name="T19" fmla="*/ 47 h 160"/>
                  <a:gd name="T20" fmla="*/ 210 w 503"/>
                  <a:gd name="T21" fmla="*/ 47 h 160"/>
                  <a:gd name="T22" fmla="*/ 225 w 503"/>
                  <a:gd name="T23" fmla="*/ 56 h 160"/>
                  <a:gd name="T24" fmla="*/ 232 w 503"/>
                  <a:gd name="T25" fmla="*/ 78 h 160"/>
                  <a:gd name="T26" fmla="*/ 246 w 503"/>
                  <a:gd name="T27" fmla="*/ 121 h 160"/>
                  <a:gd name="T28" fmla="*/ 264 w 503"/>
                  <a:gd name="T29" fmla="*/ 128 h 160"/>
                  <a:gd name="T30" fmla="*/ 254 w 503"/>
                  <a:gd name="T31" fmla="*/ 141 h 160"/>
                  <a:gd name="T32" fmla="*/ 271 w 503"/>
                  <a:gd name="T33" fmla="*/ 140 h 160"/>
                  <a:gd name="T34" fmla="*/ 300 w 503"/>
                  <a:gd name="T35" fmla="*/ 155 h 160"/>
                  <a:gd name="T36" fmla="*/ 315 w 503"/>
                  <a:gd name="T37" fmla="*/ 156 h 160"/>
                  <a:gd name="T38" fmla="*/ 339 w 503"/>
                  <a:gd name="T39" fmla="*/ 131 h 160"/>
                  <a:gd name="T40" fmla="*/ 346 w 503"/>
                  <a:gd name="T41" fmla="*/ 102 h 160"/>
                  <a:gd name="T42" fmla="*/ 335 w 503"/>
                  <a:gd name="T43" fmla="*/ 61 h 160"/>
                  <a:gd name="T44" fmla="*/ 345 w 503"/>
                  <a:gd name="T45" fmla="*/ 27 h 160"/>
                  <a:gd name="T46" fmla="*/ 369 w 503"/>
                  <a:gd name="T47" fmla="*/ 45 h 160"/>
                  <a:gd name="T48" fmla="*/ 390 w 503"/>
                  <a:gd name="T49" fmla="*/ 63 h 160"/>
                  <a:gd name="T50" fmla="*/ 425 w 503"/>
                  <a:gd name="T51" fmla="*/ 80 h 160"/>
                  <a:gd name="T52" fmla="*/ 423 w 503"/>
                  <a:gd name="T53" fmla="*/ 102 h 160"/>
                  <a:gd name="T54" fmla="*/ 442 w 503"/>
                  <a:gd name="T55" fmla="*/ 100 h 160"/>
                  <a:gd name="T56" fmla="*/ 455 w 503"/>
                  <a:gd name="T57" fmla="*/ 110 h 160"/>
                  <a:gd name="T58" fmla="*/ 475 w 503"/>
                  <a:gd name="T59" fmla="*/ 116 h 160"/>
                  <a:gd name="T60" fmla="*/ 469 w 503"/>
                  <a:gd name="T61" fmla="*/ 129 h 160"/>
                  <a:gd name="T62" fmla="*/ 489 w 503"/>
                  <a:gd name="T63" fmla="*/ 137 h 160"/>
                  <a:gd name="T64" fmla="*/ 497 w 503"/>
                  <a:gd name="T65" fmla="*/ 155 h 160"/>
                  <a:gd name="T66" fmla="*/ 52 w 503"/>
                  <a:gd name="T67"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3" h="160">
                    <a:moveTo>
                      <a:pt x="52" y="160"/>
                    </a:moveTo>
                    <a:cubicBezTo>
                      <a:pt x="55" y="152"/>
                      <a:pt x="54" y="145"/>
                      <a:pt x="60" y="138"/>
                    </a:cubicBezTo>
                    <a:cubicBezTo>
                      <a:pt x="62" y="134"/>
                      <a:pt x="56" y="136"/>
                      <a:pt x="55" y="138"/>
                    </a:cubicBezTo>
                    <a:cubicBezTo>
                      <a:pt x="51" y="140"/>
                      <a:pt x="46" y="145"/>
                      <a:pt x="43" y="140"/>
                    </a:cubicBezTo>
                    <a:cubicBezTo>
                      <a:pt x="52" y="130"/>
                      <a:pt x="26" y="126"/>
                      <a:pt x="38" y="116"/>
                    </a:cubicBezTo>
                    <a:cubicBezTo>
                      <a:pt x="35" y="114"/>
                      <a:pt x="33" y="113"/>
                      <a:pt x="31" y="109"/>
                    </a:cubicBezTo>
                    <a:cubicBezTo>
                      <a:pt x="10" y="117"/>
                      <a:pt x="30" y="88"/>
                      <a:pt x="22" y="81"/>
                    </a:cubicBezTo>
                    <a:cubicBezTo>
                      <a:pt x="20" y="76"/>
                      <a:pt x="25" y="69"/>
                      <a:pt x="18" y="66"/>
                    </a:cubicBezTo>
                    <a:cubicBezTo>
                      <a:pt x="6" y="61"/>
                      <a:pt x="4" y="49"/>
                      <a:pt x="0" y="38"/>
                    </a:cubicBezTo>
                    <a:cubicBezTo>
                      <a:pt x="0" y="31"/>
                      <a:pt x="9" y="32"/>
                      <a:pt x="7" y="26"/>
                    </a:cubicBezTo>
                    <a:cubicBezTo>
                      <a:pt x="10" y="22"/>
                      <a:pt x="14" y="18"/>
                      <a:pt x="19" y="14"/>
                    </a:cubicBezTo>
                    <a:cubicBezTo>
                      <a:pt x="26" y="15"/>
                      <a:pt x="34" y="12"/>
                      <a:pt x="42" y="18"/>
                    </a:cubicBezTo>
                    <a:cubicBezTo>
                      <a:pt x="49" y="13"/>
                      <a:pt x="55" y="20"/>
                      <a:pt x="63" y="20"/>
                    </a:cubicBezTo>
                    <a:cubicBezTo>
                      <a:pt x="70" y="17"/>
                      <a:pt x="73" y="11"/>
                      <a:pt x="79" y="18"/>
                    </a:cubicBezTo>
                    <a:cubicBezTo>
                      <a:pt x="88" y="13"/>
                      <a:pt x="94" y="6"/>
                      <a:pt x="102" y="0"/>
                    </a:cubicBezTo>
                    <a:cubicBezTo>
                      <a:pt x="111" y="5"/>
                      <a:pt x="117" y="9"/>
                      <a:pt x="127" y="10"/>
                    </a:cubicBezTo>
                    <a:cubicBezTo>
                      <a:pt x="132" y="21"/>
                      <a:pt x="147" y="18"/>
                      <a:pt x="153" y="26"/>
                    </a:cubicBezTo>
                    <a:cubicBezTo>
                      <a:pt x="154" y="22"/>
                      <a:pt x="160" y="26"/>
                      <a:pt x="160" y="28"/>
                    </a:cubicBezTo>
                    <a:cubicBezTo>
                      <a:pt x="157" y="34"/>
                      <a:pt x="172" y="37"/>
                      <a:pt x="165" y="42"/>
                    </a:cubicBezTo>
                    <a:cubicBezTo>
                      <a:pt x="167" y="44"/>
                      <a:pt x="168" y="47"/>
                      <a:pt x="171" y="47"/>
                    </a:cubicBezTo>
                    <a:cubicBezTo>
                      <a:pt x="178" y="46"/>
                      <a:pt x="178" y="46"/>
                      <a:pt x="178" y="46"/>
                    </a:cubicBezTo>
                    <a:cubicBezTo>
                      <a:pt x="192" y="57"/>
                      <a:pt x="199" y="29"/>
                      <a:pt x="210" y="47"/>
                    </a:cubicBezTo>
                    <a:cubicBezTo>
                      <a:pt x="213" y="44"/>
                      <a:pt x="216" y="35"/>
                      <a:pt x="221" y="39"/>
                    </a:cubicBezTo>
                    <a:cubicBezTo>
                      <a:pt x="227" y="41"/>
                      <a:pt x="227" y="50"/>
                      <a:pt x="225" y="56"/>
                    </a:cubicBezTo>
                    <a:cubicBezTo>
                      <a:pt x="227" y="60"/>
                      <a:pt x="227" y="64"/>
                      <a:pt x="224" y="67"/>
                    </a:cubicBezTo>
                    <a:cubicBezTo>
                      <a:pt x="225" y="71"/>
                      <a:pt x="231" y="73"/>
                      <a:pt x="232" y="78"/>
                    </a:cubicBezTo>
                    <a:cubicBezTo>
                      <a:pt x="231" y="83"/>
                      <a:pt x="241" y="87"/>
                      <a:pt x="235" y="92"/>
                    </a:cubicBezTo>
                    <a:cubicBezTo>
                      <a:pt x="250" y="96"/>
                      <a:pt x="244" y="110"/>
                      <a:pt x="246" y="121"/>
                    </a:cubicBezTo>
                    <a:cubicBezTo>
                      <a:pt x="251" y="125"/>
                      <a:pt x="255" y="121"/>
                      <a:pt x="259" y="123"/>
                    </a:cubicBezTo>
                    <a:cubicBezTo>
                      <a:pt x="260" y="126"/>
                      <a:pt x="261" y="129"/>
                      <a:pt x="264" y="128"/>
                    </a:cubicBezTo>
                    <a:cubicBezTo>
                      <a:pt x="266" y="130"/>
                      <a:pt x="267" y="133"/>
                      <a:pt x="265" y="135"/>
                    </a:cubicBezTo>
                    <a:cubicBezTo>
                      <a:pt x="253" y="129"/>
                      <a:pt x="268" y="152"/>
                      <a:pt x="254" y="141"/>
                    </a:cubicBezTo>
                    <a:cubicBezTo>
                      <a:pt x="253" y="144"/>
                      <a:pt x="251" y="149"/>
                      <a:pt x="252" y="153"/>
                    </a:cubicBezTo>
                    <a:cubicBezTo>
                      <a:pt x="263" y="157"/>
                      <a:pt x="263" y="145"/>
                      <a:pt x="271" y="140"/>
                    </a:cubicBezTo>
                    <a:cubicBezTo>
                      <a:pt x="277" y="141"/>
                      <a:pt x="280" y="133"/>
                      <a:pt x="288" y="134"/>
                    </a:cubicBezTo>
                    <a:cubicBezTo>
                      <a:pt x="299" y="137"/>
                      <a:pt x="296" y="150"/>
                      <a:pt x="300" y="155"/>
                    </a:cubicBezTo>
                    <a:cubicBezTo>
                      <a:pt x="305" y="153"/>
                      <a:pt x="300" y="146"/>
                      <a:pt x="307" y="144"/>
                    </a:cubicBezTo>
                    <a:cubicBezTo>
                      <a:pt x="315" y="144"/>
                      <a:pt x="311" y="152"/>
                      <a:pt x="315" y="156"/>
                    </a:cubicBezTo>
                    <a:cubicBezTo>
                      <a:pt x="327" y="159"/>
                      <a:pt x="319" y="143"/>
                      <a:pt x="329" y="137"/>
                    </a:cubicBezTo>
                    <a:cubicBezTo>
                      <a:pt x="332" y="134"/>
                      <a:pt x="343" y="139"/>
                      <a:pt x="339" y="131"/>
                    </a:cubicBezTo>
                    <a:cubicBezTo>
                      <a:pt x="345" y="126"/>
                      <a:pt x="335" y="119"/>
                      <a:pt x="345" y="118"/>
                    </a:cubicBezTo>
                    <a:cubicBezTo>
                      <a:pt x="354" y="112"/>
                      <a:pt x="341" y="108"/>
                      <a:pt x="346" y="102"/>
                    </a:cubicBezTo>
                    <a:cubicBezTo>
                      <a:pt x="356" y="100"/>
                      <a:pt x="349" y="95"/>
                      <a:pt x="346" y="90"/>
                    </a:cubicBezTo>
                    <a:cubicBezTo>
                      <a:pt x="349" y="78"/>
                      <a:pt x="338" y="71"/>
                      <a:pt x="335" y="61"/>
                    </a:cubicBezTo>
                    <a:cubicBezTo>
                      <a:pt x="341" y="56"/>
                      <a:pt x="340" y="51"/>
                      <a:pt x="338" y="45"/>
                    </a:cubicBezTo>
                    <a:cubicBezTo>
                      <a:pt x="344" y="39"/>
                      <a:pt x="337" y="31"/>
                      <a:pt x="345" y="27"/>
                    </a:cubicBezTo>
                    <a:cubicBezTo>
                      <a:pt x="349" y="25"/>
                      <a:pt x="351" y="32"/>
                      <a:pt x="353" y="35"/>
                    </a:cubicBezTo>
                    <a:cubicBezTo>
                      <a:pt x="361" y="31"/>
                      <a:pt x="365" y="41"/>
                      <a:pt x="369" y="45"/>
                    </a:cubicBezTo>
                    <a:cubicBezTo>
                      <a:pt x="376" y="45"/>
                      <a:pt x="381" y="51"/>
                      <a:pt x="387" y="56"/>
                    </a:cubicBezTo>
                    <a:cubicBezTo>
                      <a:pt x="384" y="59"/>
                      <a:pt x="387" y="63"/>
                      <a:pt x="390" y="63"/>
                    </a:cubicBezTo>
                    <a:cubicBezTo>
                      <a:pt x="406" y="57"/>
                      <a:pt x="403" y="74"/>
                      <a:pt x="415" y="78"/>
                    </a:cubicBezTo>
                    <a:cubicBezTo>
                      <a:pt x="418" y="71"/>
                      <a:pt x="423" y="78"/>
                      <a:pt x="425" y="80"/>
                    </a:cubicBezTo>
                    <a:cubicBezTo>
                      <a:pt x="428" y="83"/>
                      <a:pt x="424" y="88"/>
                      <a:pt x="423" y="92"/>
                    </a:cubicBezTo>
                    <a:cubicBezTo>
                      <a:pt x="416" y="92"/>
                      <a:pt x="417" y="100"/>
                      <a:pt x="423" y="102"/>
                    </a:cubicBezTo>
                    <a:cubicBezTo>
                      <a:pt x="428" y="96"/>
                      <a:pt x="433" y="93"/>
                      <a:pt x="439" y="90"/>
                    </a:cubicBezTo>
                    <a:cubicBezTo>
                      <a:pt x="442" y="92"/>
                      <a:pt x="441" y="98"/>
                      <a:pt x="442" y="100"/>
                    </a:cubicBezTo>
                    <a:cubicBezTo>
                      <a:pt x="446" y="104"/>
                      <a:pt x="451" y="98"/>
                      <a:pt x="453" y="104"/>
                    </a:cubicBezTo>
                    <a:cubicBezTo>
                      <a:pt x="451" y="106"/>
                      <a:pt x="452" y="109"/>
                      <a:pt x="455" y="110"/>
                    </a:cubicBezTo>
                    <a:cubicBezTo>
                      <a:pt x="458" y="108"/>
                      <a:pt x="462" y="104"/>
                      <a:pt x="467" y="107"/>
                    </a:cubicBezTo>
                    <a:cubicBezTo>
                      <a:pt x="467" y="112"/>
                      <a:pt x="477" y="111"/>
                      <a:pt x="475" y="116"/>
                    </a:cubicBezTo>
                    <a:cubicBezTo>
                      <a:pt x="470" y="118"/>
                      <a:pt x="469" y="125"/>
                      <a:pt x="464" y="125"/>
                    </a:cubicBezTo>
                    <a:cubicBezTo>
                      <a:pt x="462" y="129"/>
                      <a:pt x="467" y="129"/>
                      <a:pt x="469" y="129"/>
                    </a:cubicBezTo>
                    <a:cubicBezTo>
                      <a:pt x="473" y="127"/>
                      <a:pt x="481" y="126"/>
                      <a:pt x="483" y="132"/>
                    </a:cubicBezTo>
                    <a:cubicBezTo>
                      <a:pt x="481" y="136"/>
                      <a:pt x="488" y="137"/>
                      <a:pt x="489" y="137"/>
                    </a:cubicBezTo>
                    <a:cubicBezTo>
                      <a:pt x="494" y="140"/>
                      <a:pt x="500" y="133"/>
                      <a:pt x="503" y="141"/>
                    </a:cubicBezTo>
                    <a:cubicBezTo>
                      <a:pt x="496" y="145"/>
                      <a:pt x="502" y="150"/>
                      <a:pt x="497" y="155"/>
                    </a:cubicBezTo>
                    <a:cubicBezTo>
                      <a:pt x="499" y="156"/>
                      <a:pt x="502" y="158"/>
                      <a:pt x="502" y="160"/>
                    </a:cubicBezTo>
                    <a:cubicBezTo>
                      <a:pt x="52" y="160"/>
                      <a:pt x="52" y="160"/>
                      <a:pt x="52" y="1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8" name="Freeform 583">
                <a:extLst>
                  <a:ext uri="{FF2B5EF4-FFF2-40B4-BE49-F238E27FC236}">
                    <a16:creationId xmlns:a16="http://schemas.microsoft.com/office/drawing/2014/main" id="{3C1DE6AB-147E-4479-A215-025D698B2D7B}"/>
                  </a:ext>
                </a:extLst>
              </p:cNvPr>
              <p:cNvSpPr>
                <a:spLocks/>
              </p:cNvSpPr>
              <p:nvPr/>
            </p:nvSpPr>
            <p:spPr bwMode="auto">
              <a:xfrm>
                <a:off x="-4472" y="1435"/>
                <a:ext cx="460" cy="99"/>
              </a:xfrm>
              <a:custGeom>
                <a:avLst/>
                <a:gdLst>
                  <a:gd name="T0" fmla="*/ 472 w 740"/>
                  <a:gd name="T1" fmla="*/ 0 h 160"/>
                  <a:gd name="T2" fmla="*/ 470 w 740"/>
                  <a:gd name="T3" fmla="*/ 2 h 160"/>
                  <a:gd name="T4" fmla="*/ 468 w 740"/>
                  <a:gd name="T5" fmla="*/ 8 h 160"/>
                  <a:gd name="T6" fmla="*/ 476 w 740"/>
                  <a:gd name="T7" fmla="*/ 10 h 160"/>
                  <a:gd name="T8" fmla="*/ 476 w 740"/>
                  <a:gd name="T9" fmla="*/ 18 h 160"/>
                  <a:gd name="T10" fmla="*/ 482 w 740"/>
                  <a:gd name="T11" fmla="*/ 24 h 160"/>
                  <a:gd name="T12" fmla="*/ 496 w 740"/>
                  <a:gd name="T13" fmla="*/ 18 h 160"/>
                  <a:gd name="T14" fmla="*/ 500 w 740"/>
                  <a:gd name="T15" fmla="*/ 30 h 160"/>
                  <a:gd name="T16" fmla="*/ 517 w 740"/>
                  <a:gd name="T17" fmla="*/ 32 h 160"/>
                  <a:gd name="T18" fmla="*/ 523 w 740"/>
                  <a:gd name="T19" fmla="*/ 30 h 160"/>
                  <a:gd name="T20" fmla="*/ 532 w 740"/>
                  <a:gd name="T21" fmla="*/ 34 h 160"/>
                  <a:gd name="T22" fmla="*/ 541 w 740"/>
                  <a:gd name="T23" fmla="*/ 54 h 160"/>
                  <a:gd name="T24" fmla="*/ 551 w 740"/>
                  <a:gd name="T25" fmla="*/ 50 h 160"/>
                  <a:gd name="T26" fmla="*/ 556 w 740"/>
                  <a:gd name="T27" fmla="*/ 45 h 160"/>
                  <a:gd name="T28" fmla="*/ 561 w 740"/>
                  <a:gd name="T29" fmla="*/ 46 h 160"/>
                  <a:gd name="T30" fmla="*/ 569 w 740"/>
                  <a:gd name="T31" fmla="*/ 46 h 160"/>
                  <a:gd name="T32" fmla="*/ 575 w 740"/>
                  <a:gd name="T33" fmla="*/ 41 h 160"/>
                  <a:gd name="T34" fmla="*/ 598 w 740"/>
                  <a:gd name="T35" fmla="*/ 48 h 160"/>
                  <a:gd name="T36" fmla="*/ 604 w 740"/>
                  <a:gd name="T37" fmla="*/ 37 h 160"/>
                  <a:gd name="T38" fmla="*/ 610 w 740"/>
                  <a:gd name="T39" fmla="*/ 44 h 160"/>
                  <a:gd name="T40" fmla="*/ 625 w 740"/>
                  <a:gd name="T41" fmla="*/ 41 h 160"/>
                  <a:gd name="T42" fmla="*/ 632 w 740"/>
                  <a:gd name="T43" fmla="*/ 47 h 160"/>
                  <a:gd name="T44" fmla="*/ 619 w 740"/>
                  <a:gd name="T45" fmla="*/ 65 h 160"/>
                  <a:gd name="T46" fmla="*/ 617 w 740"/>
                  <a:gd name="T47" fmla="*/ 80 h 160"/>
                  <a:gd name="T48" fmla="*/ 611 w 740"/>
                  <a:gd name="T49" fmla="*/ 87 h 160"/>
                  <a:gd name="T50" fmla="*/ 586 w 740"/>
                  <a:gd name="T51" fmla="*/ 113 h 160"/>
                  <a:gd name="T52" fmla="*/ 593 w 740"/>
                  <a:gd name="T53" fmla="*/ 129 h 160"/>
                  <a:gd name="T54" fmla="*/ 610 w 740"/>
                  <a:gd name="T55" fmla="*/ 104 h 160"/>
                  <a:gd name="T56" fmla="*/ 613 w 740"/>
                  <a:gd name="T57" fmla="*/ 96 h 160"/>
                  <a:gd name="T58" fmla="*/ 620 w 740"/>
                  <a:gd name="T59" fmla="*/ 82 h 160"/>
                  <a:gd name="T60" fmla="*/ 629 w 740"/>
                  <a:gd name="T61" fmla="*/ 65 h 160"/>
                  <a:gd name="T62" fmla="*/ 641 w 740"/>
                  <a:gd name="T63" fmla="*/ 56 h 160"/>
                  <a:gd name="T64" fmla="*/ 659 w 740"/>
                  <a:gd name="T65" fmla="*/ 71 h 160"/>
                  <a:gd name="T66" fmla="*/ 662 w 740"/>
                  <a:gd name="T67" fmla="*/ 83 h 160"/>
                  <a:gd name="T68" fmla="*/ 665 w 740"/>
                  <a:gd name="T69" fmla="*/ 70 h 160"/>
                  <a:gd name="T70" fmla="*/ 685 w 740"/>
                  <a:gd name="T71" fmla="*/ 64 h 160"/>
                  <a:gd name="T72" fmla="*/ 709 w 740"/>
                  <a:gd name="T73" fmla="*/ 76 h 160"/>
                  <a:gd name="T74" fmla="*/ 709 w 740"/>
                  <a:gd name="T75" fmla="*/ 85 h 160"/>
                  <a:gd name="T76" fmla="*/ 716 w 740"/>
                  <a:gd name="T77" fmla="*/ 95 h 160"/>
                  <a:gd name="T78" fmla="*/ 714 w 740"/>
                  <a:gd name="T79" fmla="*/ 100 h 160"/>
                  <a:gd name="T80" fmla="*/ 724 w 740"/>
                  <a:gd name="T81" fmla="*/ 102 h 160"/>
                  <a:gd name="T82" fmla="*/ 725 w 740"/>
                  <a:gd name="T83" fmla="*/ 110 h 160"/>
                  <a:gd name="T84" fmla="*/ 732 w 740"/>
                  <a:gd name="T85" fmla="*/ 114 h 160"/>
                  <a:gd name="T86" fmla="*/ 738 w 740"/>
                  <a:gd name="T87" fmla="*/ 123 h 160"/>
                  <a:gd name="T88" fmla="*/ 731 w 740"/>
                  <a:gd name="T89" fmla="*/ 150 h 160"/>
                  <a:gd name="T90" fmla="*/ 728 w 740"/>
                  <a:gd name="T91" fmla="*/ 160 h 160"/>
                  <a:gd name="T92" fmla="*/ 93 w 740"/>
                  <a:gd name="T93" fmla="*/ 160 h 160"/>
                  <a:gd name="T94" fmla="*/ 88 w 740"/>
                  <a:gd name="T95" fmla="*/ 157 h 160"/>
                  <a:gd name="T96" fmla="*/ 87 w 740"/>
                  <a:gd name="T97" fmla="*/ 160 h 160"/>
                  <a:gd name="T98" fmla="*/ 84 w 740"/>
                  <a:gd name="T99" fmla="*/ 160 h 160"/>
                  <a:gd name="T100" fmla="*/ 79 w 740"/>
                  <a:gd name="T101" fmla="*/ 151 h 160"/>
                  <a:gd name="T102" fmla="*/ 55 w 740"/>
                  <a:gd name="T103" fmla="*/ 103 h 160"/>
                  <a:gd name="T104" fmla="*/ 37 w 740"/>
                  <a:gd name="T105" fmla="*/ 80 h 160"/>
                  <a:gd name="T106" fmla="*/ 13 w 740"/>
                  <a:gd name="T107" fmla="*/ 65 h 160"/>
                  <a:gd name="T108" fmla="*/ 3 w 740"/>
                  <a:gd name="T109" fmla="*/ 59 h 160"/>
                  <a:gd name="T110" fmla="*/ 6 w 740"/>
                  <a:gd name="T111" fmla="*/ 56 h 160"/>
                  <a:gd name="T112" fmla="*/ 4 w 740"/>
                  <a:gd name="T113" fmla="*/ 49 h 160"/>
                  <a:gd name="T114" fmla="*/ 19 w 740"/>
                  <a:gd name="T115" fmla="*/ 18 h 160"/>
                  <a:gd name="T116" fmla="*/ 14 w 740"/>
                  <a:gd name="T117" fmla="*/ 5 h 160"/>
                  <a:gd name="T118" fmla="*/ 22 w 740"/>
                  <a:gd name="T119" fmla="*/ 1 h 160"/>
                  <a:gd name="T120" fmla="*/ 22 w 740"/>
                  <a:gd name="T121" fmla="*/ 0 h 160"/>
                  <a:gd name="T122" fmla="*/ 472 w 740"/>
                  <a:gd name="T123"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0" h="160">
                    <a:moveTo>
                      <a:pt x="472" y="0"/>
                    </a:moveTo>
                    <a:cubicBezTo>
                      <a:pt x="472" y="1"/>
                      <a:pt x="471" y="2"/>
                      <a:pt x="470" y="2"/>
                    </a:cubicBezTo>
                    <a:cubicBezTo>
                      <a:pt x="466" y="3"/>
                      <a:pt x="465" y="6"/>
                      <a:pt x="468" y="8"/>
                    </a:cubicBezTo>
                    <a:cubicBezTo>
                      <a:pt x="471" y="8"/>
                      <a:pt x="477" y="6"/>
                      <a:pt x="476" y="10"/>
                    </a:cubicBezTo>
                    <a:cubicBezTo>
                      <a:pt x="475" y="13"/>
                      <a:pt x="471" y="16"/>
                      <a:pt x="476" y="18"/>
                    </a:cubicBezTo>
                    <a:cubicBezTo>
                      <a:pt x="483" y="15"/>
                      <a:pt x="475" y="24"/>
                      <a:pt x="482" y="24"/>
                    </a:cubicBezTo>
                    <a:cubicBezTo>
                      <a:pt x="487" y="22"/>
                      <a:pt x="491" y="13"/>
                      <a:pt x="496" y="18"/>
                    </a:cubicBezTo>
                    <a:cubicBezTo>
                      <a:pt x="495" y="23"/>
                      <a:pt x="496" y="26"/>
                      <a:pt x="500" y="30"/>
                    </a:cubicBezTo>
                    <a:cubicBezTo>
                      <a:pt x="506" y="32"/>
                      <a:pt x="513" y="26"/>
                      <a:pt x="517" y="32"/>
                    </a:cubicBezTo>
                    <a:cubicBezTo>
                      <a:pt x="518" y="31"/>
                      <a:pt x="520" y="28"/>
                      <a:pt x="523" y="30"/>
                    </a:cubicBezTo>
                    <a:cubicBezTo>
                      <a:pt x="522" y="40"/>
                      <a:pt x="528" y="28"/>
                      <a:pt x="532" y="34"/>
                    </a:cubicBezTo>
                    <a:cubicBezTo>
                      <a:pt x="539" y="41"/>
                      <a:pt x="531" y="49"/>
                      <a:pt x="541" y="54"/>
                    </a:cubicBezTo>
                    <a:cubicBezTo>
                      <a:pt x="544" y="54"/>
                      <a:pt x="548" y="44"/>
                      <a:pt x="551" y="50"/>
                    </a:cubicBezTo>
                    <a:cubicBezTo>
                      <a:pt x="555" y="50"/>
                      <a:pt x="554" y="47"/>
                      <a:pt x="556" y="45"/>
                    </a:cubicBezTo>
                    <a:cubicBezTo>
                      <a:pt x="561" y="46"/>
                      <a:pt x="561" y="46"/>
                      <a:pt x="561" y="46"/>
                    </a:cubicBezTo>
                    <a:cubicBezTo>
                      <a:pt x="563" y="46"/>
                      <a:pt x="567" y="44"/>
                      <a:pt x="569" y="46"/>
                    </a:cubicBezTo>
                    <a:cubicBezTo>
                      <a:pt x="570" y="44"/>
                      <a:pt x="572" y="40"/>
                      <a:pt x="575" y="41"/>
                    </a:cubicBezTo>
                    <a:cubicBezTo>
                      <a:pt x="578" y="54"/>
                      <a:pt x="591" y="48"/>
                      <a:pt x="598" y="48"/>
                    </a:cubicBezTo>
                    <a:cubicBezTo>
                      <a:pt x="600" y="45"/>
                      <a:pt x="600" y="39"/>
                      <a:pt x="604" y="37"/>
                    </a:cubicBezTo>
                    <a:cubicBezTo>
                      <a:pt x="606" y="39"/>
                      <a:pt x="612" y="40"/>
                      <a:pt x="610" y="44"/>
                    </a:cubicBezTo>
                    <a:cubicBezTo>
                      <a:pt x="614" y="42"/>
                      <a:pt x="620" y="47"/>
                      <a:pt x="625" y="41"/>
                    </a:cubicBezTo>
                    <a:cubicBezTo>
                      <a:pt x="628" y="42"/>
                      <a:pt x="635" y="41"/>
                      <a:pt x="632" y="47"/>
                    </a:cubicBezTo>
                    <a:cubicBezTo>
                      <a:pt x="632" y="55"/>
                      <a:pt x="623" y="58"/>
                      <a:pt x="619" y="65"/>
                    </a:cubicBezTo>
                    <a:cubicBezTo>
                      <a:pt x="621" y="69"/>
                      <a:pt x="616" y="76"/>
                      <a:pt x="617" y="80"/>
                    </a:cubicBezTo>
                    <a:cubicBezTo>
                      <a:pt x="616" y="84"/>
                      <a:pt x="612" y="85"/>
                      <a:pt x="611" y="87"/>
                    </a:cubicBezTo>
                    <a:cubicBezTo>
                      <a:pt x="606" y="96"/>
                      <a:pt x="592" y="103"/>
                      <a:pt x="586" y="113"/>
                    </a:cubicBezTo>
                    <a:cubicBezTo>
                      <a:pt x="588" y="118"/>
                      <a:pt x="585" y="128"/>
                      <a:pt x="593" y="129"/>
                    </a:cubicBezTo>
                    <a:cubicBezTo>
                      <a:pt x="597" y="120"/>
                      <a:pt x="605" y="113"/>
                      <a:pt x="610" y="104"/>
                    </a:cubicBezTo>
                    <a:cubicBezTo>
                      <a:pt x="611" y="102"/>
                      <a:pt x="610" y="99"/>
                      <a:pt x="613" y="96"/>
                    </a:cubicBezTo>
                    <a:cubicBezTo>
                      <a:pt x="621" y="88"/>
                      <a:pt x="622" y="84"/>
                      <a:pt x="620" y="82"/>
                    </a:cubicBezTo>
                    <a:cubicBezTo>
                      <a:pt x="621" y="76"/>
                      <a:pt x="633" y="73"/>
                      <a:pt x="629" y="65"/>
                    </a:cubicBezTo>
                    <a:cubicBezTo>
                      <a:pt x="632" y="60"/>
                      <a:pt x="637" y="59"/>
                      <a:pt x="641" y="56"/>
                    </a:cubicBezTo>
                    <a:cubicBezTo>
                      <a:pt x="649" y="60"/>
                      <a:pt x="661" y="60"/>
                      <a:pt x="659" y="71"/>
                    </a:cubicBezTo>
                    <a:cubicBezTo>
                      <a:pt x="661" y="75"/>
                      <a:pt x="655" y="82"/>
                      <a:pt x="662" y="83"/>
                    </a:cubicBezTo>
                    <a:cubicBezTo>
                      <a:pt x="665" y="79"/>
                      <a:pt x="662" y="74"/>
                      <a:pt x="665" y="70"/>
                    </a:cubicBezTo>
                    <a:cubicBezTo>
                      <a:pt x="671" y="70"/>
                      <a:pt x="682" y="49"/>
                      <a:pt x="685" y="64"/>
                    </a:cubicBezTo>
                    <a:cubicBezTo>
                      <a:pt x="697" y="57"/>
                      <a:pt x="700" y="69"/>
                      <a:pt x="709" y="76"/>
                    </a:cubicBezTo>
                    <a:cubicBezTo>
                      <a:pt x="712" y="79"/>
                      <a:pt x="707" y="83"/>
                      <a:pt x="709" y="85"/>
                    </a:cubicBezTo>
                    <a:cubicBezTo>
                      <a:pt x="714" y="87"/>
                      <a:pt x="717" y="92"/>
                      <a:pt x="716" y="95"/>
                    </a:cubicBezTo>
                    <a:cubicBezTo>
                      <a:pt x="715" y="96"/>
                      <a:pt x="712" y="98"/>
                      <a:pt x="714" y="100"/>
                    </a:cubicBezTo>
                    <a:cubicBezTo>
                      <a:pt x="717" y="104"/>
                      <a:pt x="720" y="99"/>
                      <a:pt x="724" y="102"/>
                    </a:cubicBezTo>
                    <a:cubicBezTo>
                      <a:pt x="724" y="105"/>
                      <a:pt x="718" y="109"/>
                      <a:pt x="725" y="110"/>
                    </a:cubicBezTo>
                    <a:cubicBezTo>
                      <a:pt x="728" y="110"/>
                      <a:pt x="732" y="111"/>
                      <a:pt x="732" y="114"/>
                    </a:cubicBezTo>
                    <a:cubicBezTo>
                      <a:pt x="722" y="120"/>
                      <a:pt x="736" y="118"/>
                      <a:pt x="738" y="123"/>
                    </a:cubicBezTo>
                    <a:cubicBezTo>
                      <a:pt x="740" y="133"/>
                      <a:pt x="733" y="141"/>
                      <a:pt x="731" y="150"/>
                    </a:cubicBezTo>
                    <a:cubicBezTo>
                      <a:pt x="730" y="154"/>
                      <a:pt x="729" y="157"/>
                      <a:pt x="728" y="160"/>
                    </a:cubicBezTo>
                    <a:cubicBezTo>
                      <a:pt x="93" y="160"/>
                      <a:pt x="93" y="160"/>
                      <a:pt x="93" y="160"/>
                    </a:cubicBezTo>
                    <a:cubicBezTo>
                      <a:pt x="92" y="159"/>
                      <a:pt x="90" y="157"/>
                      <a:pt x="88" y="157"/>
                    </a:cubicBezTo>
                    <a:cubicBezTo>
                      <a:pt x="87" y="158"/>
                      <a:pt x="87" y="159"/>
                      <a:pt x="87" y="160"/>
                    </a:cubicBezTo>
                    <a:cubicBezTo>
                      <a:pt x="84" y="160"/>
                      <a:pt x="84" y="160"/>
                      <a:pt x="84" y="160"/>
                    </a:cubicBezTo>
                    <a:cubicBezTo>
                      <a:pt x="83" y="157"/>
                      <a:pt x="82" y="154"/>
                      <a:pt x="79" y="151"/>
                    </a:cubicBezTo>
                    <a:cubicBezTo>
                      <a:pt x="81" y="129"/>
                      <a:pt x="61" y="120"/>
                      <a:pt x="55" y="103"/>
                    </a:cubicBezTo>
                    <a:cubicBezTo>
                      <a:pt x="51" y="95"/>
                      <a:pt x="34" y="90"/>
                      <a:pt x="37" y="80"/>
                    </a:cubicBezTo>
                    <a:cubicBezTo>
                      <a:pt x="28" y="77"/>
                      <a:pt x="17" y="75"/>
                      <a:pt x="13" y="65"/>
                    </a:cubicBezTo>
                    <a:cubicBezTo>
                      <a:pt x="9" y="65"/>
                      <a:pt x="4" y="64"/>
                      <a:pt x="3" y="59"/>
                    </a:cubicBezTo>
                    <a:cubicBezTo>
                      <a:pt x="0" y="58"/>
                      <a:pt x="4" y="53"/>
                      <a:pt x="6" y="56"/>
                    </a:cubicBezTo>
                    <a:cubicBezTo>
                      <a:pt x="8" y="53"/>
                      <a:pt x="6" y="51"/>
                      <a:pt x="4" y="49"/>
                    </a:cubicBezTo>
                    <a:cubicBezTo>
                      <a:pt x="12" y="41"/>
                      <a:pt x="18" y="28"/>
                      <a:pt x="19" y="18"/>
                    </a:cubicBezTo>
                    <a:cubicBezTo>
                      <a:pt x="7" y="22"/>
                      <a:pt x="16" y="11"/>
                      <a:pt x="14" y="5"/>
                    </a:cubicBezTo>
                    <a:cubicBezTo>
                      <a:pt x="13" y="0"/>
                      <a:pt x="19" y="2"/>
                      <a:pt x="22" y="1"/>
                    </a:cubicBezTo>
                    <a:cubicBezTo>
                      <a:pt x="22" y="1"/>
                      <a:pt x="22" y="0"/>
                      <a:pt x="22" y="0"/>
                    </a:cubicBezTo>
                    <a:cubicBezTo>
                      <a:pt x="472" y="0"/>
                      <a:pt x="472" y="0"/>
                      <a:pt x="4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9" name="Freeform 584">
                <a:extLst>
                  <a:ext uri="{FF2B5EF4-FFF2-40B4-BE49-F238E27FC236}">
                    <a16:creationId xmlns:a16="http://schemas.microsoft.com/office/drawing/2014/main" id="{5AE80E4B-EFB2-4D83-9F9F-97F46258167B}"/>
                  </a:ext>
                </a:extLst>
              </p:cNvPr>
              <p:cNvSpPr>
                <a:spLocks/>
              </p:cNvSpPr>
              <p:nvPr/>
            </p:nvSpPr>
            <p:spPr bwMode="auto">
              <a:xfrm>
                <a:off x="-5364" y="1545"/>
                <a:ext cx="10" cy="24"/>
              </a:xfrm>
              <a:custGeom>
                <a:avLst/>
                <a:gdLst>
                  <a:gd name="T0" fmla="*/ 15 w 16"/>
                  <a:gd name="T1" fmla="*/ 25 h 39"/>
                  <a:gd name="T2" fmla="*/ 11 w 16"/>
                  <a:gd name="T3" fmla="*/ 39 h 39"/>
                  <a:gd name="T4" fmla="*/ 9 w 16"/>
                  <a:gd name="T5" fmla="*/ 28 h 39"/>
                  <a:gd name="T6" fmla="*/ 3 w 16"/>
                  <a:gd name="T7" fmla="*/ 27 h 39"/>
                  <a:gd name="T8" fmla="*/ 3 w 16"/>
                  <a:gd name="T9" fmla="*/ 10 h 39"/>
                  <a:gd name="T10" fmla="*/ 10 w 16"/>
                  <a:gd name="T11" fmla="*/ 0 h 39"/>
                  <a:gd name="T12" fmla="*/ 14 w 16"/>
                  <a:gd name="T13" fmla="*/ 5 h 39"/>
                  <a:gd name="T14" fmla="*/ 14 w 16"/>
                  <a:gd name="T15" fmla="*/ 10 h 39"/>
                  <a:gd name="T16" fmla="*/ 16 w 16"/>
                  <a:gd name="T17" fmla="*/ 20 h 39"/>
                  <a:gd name="T18" fmla="*/ 15 w 16"/>
                  <a:gd name="T19"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9">
                    <a:moveTo>
                      <a:pt x="15" y="25"/>
                    </a:moveTo>
                    <a:cubicBezTo>
                      <a:pt x="14" y="30"/>
                      <a:pt x="14" y="34"/>
                      <a:pt x="11" y="39"/>
                    </a:cubicBezTo>
                    <a:cubicBezTo>
                      <a:pt x="6" y="37"/>
                      <a:pt x="7" y="34"/>
                      <a:pt x="9" y="28"/>
                    </a:cubicBezTo>
                    <a:cubicBezTo>
                      <a:pt x="6" y="27"/>
                      <a:pt x="5" y="31"/>
                      <a:pt x="3" y="27"/>
                    </a:cubicBezTo>
                    <a:cubicBezTo>
                      <a:pt x="3" y="22"/>
                      <a:pt x="0" y="14"/>
                      <a:pt x="3" y="10"/>
                    </a:cubicBezTo>
                    <a:cubicBezTo>
                      <a:pt x="6" y="9"/>
                      <a:pt x="8" y="5"/>
                      <a:pt x="10" y="0"/>
                    </a:cubicBezTo>
                    <a:cubicBezTo>
                      <a:pt x="12" y="1"/>
                      <a:pt x="12" y="4"/>
                      <a:pt x="14" y="5"/>
                    </a:cubicBezTo>
                    <a:cubicBezTo>
                      <a:pt x="14" y="10"/>
                      <a:pt x="14" y="10"/>
                      <a:pt x="14" y="10"/>
                    </a:cubicBezTo>
                    <a:cubicBezTo>
                      <a:pt x="15" y="14"/>
                      <a:pt x="15" y="17"/>
                      <a:pt x="16" y="20"/>
                    </a:cubicBezTo>
                    <a:cubicBezTo>
                      <a:pt x="15" y="21"/>
                      <a:pt x="14" y="24"/>
                      <a:pt x="15"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0" name="Freeform 585">
                <a:extLst>
                  <a:ext uri="{FF2B5EF4-FFF2-40B4-BE49-F238E27FC236}">
                    <a16:creationId xmlns:a16="http://schemas.microsoft.com/office/drawing/2014/main" id="{AA18A909-B933-4D76-88EC-AE2EEEFBC159}"/>
                  </a:ext>
                </a:extLst>
              </p:cNvPr>
              <p:cNvSpPr>
                <a:spLocks/>
              </p:cNvSpPr>
              <p:nvPr/>
            </p:nvSpPr>
            <p:spPr bwMode="auto">
              <a:xfrm>
                <a:off x="-4706" y="840"/>
                <a:ext cx="97" cy="118"/>
              </a:xfrm>
              <a:custGeom>
                <a:avLst/>
                <a:gdLst>
                  <a:gd name="T0" fmla="*/ 125 w 157"/>
                  <a:gd name="T1" fmla="*/ 10 h 190"/>
                  <a:gd name="T2" fmla="*/ 111 w 157"/>
                  <a:gd name="T3" fmla="*/ 13 h 190"/>
                  <a:gd name="T4" fmla="*/ 121 w 157"/>
                  <a:gd name="T5" fmla="*/ 28 h 190"/>
                  <a:gd name="T6" fmla="*/ 140 w 157"/>
                  <a:gd name="T7" fmla="*/ 34 h 190"/>
                  <a:gd name="T8" fmla="*/ 141 w 157"/>
                  <a:gd name="T9" fmla="*/ 50 h 190"/>
                  <a:gd name="T10" fmla="*/ 141 w 157"/>
                  <a:gd name="T11" fmla="*/ 82 h 190"/>
                  <a:gd name="T12" fmla="*/ 128 w 157"/>
                  <a:gd name="T13" fmla="*/ 93 h 190"/>
                  <a:gd name="T14" fmla="*/ 122 w 157"/>
                  <a:gd name="T15" fmla="*/ 112 h 190"/>
                  <a:gd name="T16" fmla="*/ 102 w 157"/>
                  <a:gd name="T17" fmla="*/ 119 h 190"/>
                  <a:gd name="T18" fmla="*/ 95 w 157"/>
                  <a:gd name="T19" fmla="*/ 119 h 190"/>
                  <a:gd name="T20" fmla="*/ 102 w 157"/>
                  <a:gd name="T21" fmla="*/ 121 h 190"/>
                  <a:gd name="T22" fmla="*/ 122 w 157"/>
                  <a:gd name="T23" fmla="*/ 121 h 190"/>
                  <a:gd name="T24" fmla="*/ 141 w 157"/>
                  <a:gd name="T25" fmla="*/ 132 h 190"/>
                  <a:gd name="T26" fmla="*/ 126 w 157"/>
                  <a:gd name="T27" fmla="*/ 167 h 190"/>
                  <a:gd name="T28" fmla="*/ 111 w 157"/>
                  <a:gd name="T29" fmla="*/ 167 h 190"/>
                  <a:gd name="T30" fmla="*/ 98 w 157"/>
                  <a:gd name="T31" fmla="*/ 158 h 190"/>
                  <a:gd name="T32" fmla="*/ 76 w 157"/>
                  <a:gd name="T33" fmla="*/ 168 h 190"/>
                  <a:gd name="T34" fmla="*/ 69 w 157"/>
                  <a:gd name="T35" fmla="*/ 178 h 190"/>
                  <a:gd name="T36" fmla="*/ 40 w 157"/>
                  <a:gd name="T37" fmla="*/ 180 h 190"/>
                  <a:gd name="T38" fmla="*/ 6 w 157"/>
                  <a:gd name="T39" fmla="*/ 174 h 190"/>
                  <a:gd name="T40" fmla="*/ 22 w 157"/>
                  <a:gd name="T41" fmla="*/ 130 h 190"/>
                  <a:gd name="T42" fmla="*/ 27 w 157"/>
                  <a:gd name="T43" fmla="*/ 101 h 190"/>
                  <a:gd name="T44" fmla="*/ 67 w 157"/>
                  <a:gd name="T45" fmla="*/ 125 h 190"/>
                  <a:gd name="T46" fmla="*/ 49 w 157"/>
                  <a:gd name="T47" fmla="*/ 106 h 190"/>
                  <a:gd name="T48" fmla="*/ 42 w 157"/>
                  <a:gd name="T49" fmla="*/ 88 h 190"/>
                  <a:gd name="T50" fmla="*/ 18 w 157"/>
                  <a:gd name="T51" fmla="*/ 93 h 190"/>
                  <a:gd name="T52" fmla="*/ 43 w 157"/>
                  <a:gd name="T53" fmla="*/ 56 h 190"/>
                  <a:gd name="T54" fmla="*/ 58 w 157"/>
                  <a:gd name="T55" fmla="*/ 53 h 190"/>
                  <a:gd name="T56" fmla="*/ 59 w 157"/>
                  <a:gd name="T57" fmla="*/ 47 h 190"/>
                  <a:gd name="T58" fmla="*/ 45 w 157"/>
                  <a:gd name="T59" fmla="*/ 42 h 190"/>
                  <a:gd name="T60" fmla="*/ 44 w 157"/>
                  <a:gd name="T61" fmla="*/ 36 h 190"/>
                  <a:gd name="T62" fmla="*/ 26 w 157"/>
                  <a:gd name="T63" fmla="*/ 0 h 190"/>
                  <a:gd name="T64" fmla="*/ 66 w 157"/>
                  <a:gd name="T65" fmla="*/ 10 h 190"/>
                  <a:gd name="T66" fmla="*/ 63 w 157"/>
                  <a:gd name="T67" fmla="*/ 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7" h="190">
                    <a:moveTo>
                      <a:pt x="137" y="0"/>
                    </a:moveTo>
                    <a:cubicBezTo>
                      <a:pt x="133" y="3"/>
                      <a:pt x="127" y="3"/>
                      <a:pt x="125" y="10"/>
                    </a:cubicBezTo>
                    <a:cubicBezTo>
                      <a:pt x="121" y="10"/>
                      <a:pt x="116" y="6"/>
                      <a:pt x="113" y="12"/>
                    </a:cubicBezTo>
                    <a:cubicBezTo>
                      <a:pt x="112" y="12"/>
                      <a:pt x="112" y="13"/>
                      <a:pt x="111" y="13"/>
                    </a:cubicBezTo>
                    <a:cubicBezTo>
                      <a:pt x="119" y="13"/>
                      <a:pt x="126" y="18"/>
                      <a:pt x="132" y="16"/>
                    </a:cubicBezTo>
                    <a:cubicBezTo>
                      <a:pt x="135" y="26"/>
                      <a:pt x="123" y="20"/>
                      <a:pt x="121" y="28"/>
                    </a:cubicBezTo>
                    <a:cubicBezTo>
                      <a:pt x="123" y="32"/>
                      <a:pt x="127" y="26"/>
                      <a:pt x="128" y="29"/>
                    </a:cubicBezTo>
                    <a:cubicBezTo>
                      <a:pt x="129" y="35"/>
                      <a:pt x="135" y="36"/>
                      <a:pt x="140" y="34"/>
                    </a:cubicBezTo>
                    <a:cubicBezTo>
                      <a:pt x="144" y="37"/>
                      <a:pt x="151" y="42"/>
                      <a:pt x="144" y="47"/>
                    </a:cubicBezTo>
                    <a:cubicBezTo>
                      <a:pt x="143" y="48"/>
                      <a:pt x="142" y="49"/>
                      <a:pt x="141" y="50"/>
                    </a:cubicBezTo>
                    <a:cubicBezTo>
                      <a:pt x="157" y="52"/>
                      <a:pt x="146" y="68"/>
                      <a:pt x="147" y="74"/>
                    </a:cubicBezTo>
                    <a:cubicBezTo>
                      <a:pt x="144" y="74"/>
                      <a:pt x="142" y="78"/>
                      <a:pt x="141" y="82"/>
                    </a:cubicBezTo>
                    <a:cubicBezTo>
                      <a:pt x="135" y="82"/>
                      <a:pt x="129" y="73"/>
                      <a:pt x="123" y="79"/>
                    </a:cubicBezTo>
                    <a:cubicBezTo>
                      <a:pt x="120" y="85"/>
                      <a:pt x="134" y="87"/>
                      <a:pt x="128" y="93"/>
                    </a:cubicBezTo>
                    <a:cubicBezTo>
                      <a:pt x="132" y="95"/>
                      <a:pt x="135" y="95"/>
                      <a:pt x="135" y="100"/>
                    </a:cubicBezTo>
                    <a:cubicBezTo>
                      <a:pt x="128" y="105"/>
                      <a:pt x="130" y="115"/>
                      <a:pt x="122" y="112"/>
                    </a:cubicBezTo>
                    <a:cubicBezTo>
                      <a:pt x="118" y="113"/>
                      <a:pt x="116" y="118"/>
                      <a:pt x="113" y="121"/>
                    </a:cubicBezTo>
                    <a:cubicBezTo>
                      <a:pt x="109" y="120"/>
                      <a:pt x="106" y="119"/>
                      <a:pt x="102" y="119"/>
                    </a:cubicBezTo>
                    <a:cubicBezTo>
                      <a:pt x="96" y="115"/>
                      <a:pt x="90" y="108"/>
                      <a:pt x="87" y="105"/>
                    </a:cubicBezTo>
                    <a:cubicBezTo>
                      <a:pt x="84" y="110"/>
                      <a:pt x="91" y="115"/>
                      <a:pt x="95" y="119"/>
                    </a:cubicBezTo>
                    <a:cubicBezTo>
                      <a:pt x="91" y="120"/>
                      <a:pt x="93" y="123"/>
                      <a:pt x="95" y="124"/>
                    </a:cubicBezTo>
                    <a:cubicBezTo>
                      <a:pt x="97" y="123"/>
                      <a:pt x="100" y="122"/>
                      <a:pt x="102" y="121"/>
                    </a:cubicBezTo>
                    <a:cubicBezTo>
                      <a:pt x="106" y="120"/>
                      <a:pt x="111" y="129"/>
                      <a:pt x="114" y="123"/>
                    </a:cubicBezTo>
                    <a:cubicBezTo>
                      <a:pt x="118" y="124"/>
                      <a:pt x="119" y="121"/>
                      <a:pt x="122" y="121"/>
                    </a:cubicBezTo>
                    <a:cubicBezTo>
                      <a:pt x="128" y="123"/>
                      <a:pt x="124" y="132"/>
                      <a:pt x="132" y="133"/>
                    </a:cubicBezTo>
                    <a:cubicBezTo>
                      <a:pt x="135" y="130"/>
                      <a:pt x="139" y="129"/>
                      <a:pt x="141" y="132"/>
                    </a:cubicBezTo>
                    <a:cubicBezTo>
                      <a:pt x="153" y="139"/>
                      <a:pt x="138" y="147"/>
                      <a:pt x="140" y="156"/>
                    </a:cubicBezTo>
                    <a:cubicBezTo>
                      <a:pt x="131" y="154"/>
                      <a:pt x="134" y="163"/>
                      <a:pt x="126" y="167"/>
                    </a:cubicBezTo>
                    <a:cubicBezTo>
                      <a:pt x="120" y="168"/>
                      <a:pt x="117" y="181"/>
                      <a:pt x="112" y="173"/>
                    </a:cubicBezTo>
                    <a:cubicBezTo>
                      <a:pt x="113" y="169"/>
                      <a:pt x="111" y="169"/>
                      <a:pt x="111" y="167"/>
                    </a:cubicBezTo>
                    <a:cubicBezTo>
                      <a:pt x="112" y="163"/>
                      <a:pt x="105" y="165"/>
                      <a:pt x="103" y="164"/>
                    </a:cubicBezTo>
                    <a:cubicBezTo>
                      <a:pt x="103" y="163"/>
                      <a:pt x="99" y="162"/>
                      <a:pt x="98" y="158"/>
                    </a:cubicBezTo>
                    <a:cubicBezTo>
                      <a:pt x="92" y="156"/>
                      <a:pt x="96" y="162"/>
                      <a:pt x="94" y="165"/>
                    </a:cubicBezTo>
                    <a:cubicBezTo>
                      <a:pt x="88" y="181"/>
                      <a:pt x="82" y="152"/>
                      <a:pt x="76" y="168"/>
                    </a:cubicBezTo>
                    <a:cubicBezTo>
                      <a:pt x="70" y="160"/>
                      <a:pt x="70" y="170"/>
                      <a:pt x="63" y="172"/>
                    </a:cubicBezTo>
                    <a:cubicBezTo>
                      <a:pt x="65" y="175"/>
                      <a:pt x="68" y="174"/>
                      <a:pt x="69" y="178"/>
                    </a:cubicBezTo>
                    <a:cubicBezTo>
                      <a:pt x="66" y="182"/>
                      <a:pt x="57" y="178"/>
                      <a:pt x="53" y="181"/>
                    </a:cubicBezTo>
                    <a:cubicBezTo>
                      <a:pt x="48" y="178"/>
                      <a:pt x="45" y="178"/>
                      <a:pt x="40" y="180"/>
                    </a:cubicBezTo>
                    <a:cubicBezTo>
                      <a:pt x="36" y="172"/>
                      <a:pt x="33" y="183"/>
                      <a:pt x="27" y="180"/>
                    </a:cubicBezTo>
                    <a:cubicBezTo>
                      <a:pt x="19" y="168"/>
                      <a:pt x="13" y="190"/>
                      <a:pt x="6" y="174"/>
                    </a:cubicBezTo>
                    <a:cubicBezTo>
                      <a:pt x="13" y="163"/>
                      <a:pt x="0" y="149"/>
                      <a:pt x="18" y="139"/>
                    </a:cubicBezTo>
                    <a:cubicBezTo>
                      <a:pt x="29" y="141"/>
                      <a:pt x="19" y="133"/>
                      <a:pt x="22" y="130"/>
                    </a:cubicBezTo>
                    <a:cubicBezTo>
                      <a:pt x="15" y="125"/>
                      <a:pt x="22" y="116"/>
                      <a:pt x="12" y="110"/>
                    </a:cubicBezTo>
                    <a:cubicBezTo>
                      <a:pt x="11" y="102"/>
                      <a:pt x="22" y="101"/>
                      <a:pt x="27" y="101"/>
                    </a:cubicBezTo>
                    <a:cubicBezTo>
                      <a:pt x="39" y="106"/>
                      <a:pt x="45" y="120"/>
                      <a:pt x="49" y="129"/>
                    </a:cubicBezTo>
                    <a:cubicBezTo>
                      <a:pt x="56" y="127"/>
                      <a:pt x="62" y="134"/>
                      <a:pt x="67" y="125"/>
                    </a:cubicBezTo>
                    <a:cubicBezTo>
                      <a:pt x="66" y="118"/>
                      <a:pt x="60" y="120"/>
                      <a:pt x="56" y="118"/>
                    </a:cubicBezTo>
                    <a:cubicBezTo>
                      <a:pt x="60" y="110"/>
                      <a:pt x="47" y="115"/>
                      <a:pt x="49" y="106"/>
                    </a:cubicBezTo>
                    <a:cubicBezTo>
                      <a:pt x="60" y="97"/>
                      <a:pt x="39" y="97"/>
                      <a:pt x="48" y="88"/>
                    </a:cubicBezTo>
                    <a:cubicBezTo>
                      <a:pt x="47" y="84"/>
                      <a:pt x="44" y="83"/>
                      <a:pt x="42" y="88"/>
                    </a:cubicBezTo>
                    <a:cubicBezTo>
                      <a:pt x="40" y="93"/>
                      <a:pt x="33" y="88"/>
                      <a:pt x="33" y="86"/>
                    </a:cubicBezTo>
                    <a:cubicBezTo>
                      <a:pt x="27" y="87"/>
                      <a:pt x="23" y="98"/>
                      <a:pt x="18" y="93"/>
                    </a:cubicBezTo>
                    <a:cubicBezTo>
                      <a:pt x="11" y="83"/>
                      <a:pt x="17" y="77"/>
                      <a:pt x="20" y="68"/>
                    </a:cubicBezTo>
                    <a:cubicBezTo>
                      <a:pt x="26" y="62"/>
                      <a:pt x="33" y="52"/>
                      <a:pt x="43" y="56"/>
                    </a:cubicBezTo>
                    <a:cubicBezTo>
                      <a:pt x="48" y="62"/>
                      <a:pt x="54" y="56"/>
                      <a:pt x="60" y="61"/>
                    </a:cubicBezTo>
                    <a:cubicBezTo>
                      <a:pt x="72" y="66"/>
                      <a:pt x="62" y="55"/>
                      <a:pt x="58" y="53"/>
                    </a:cubicBezTo>
                    <a:cubicBezTo>
                      <a:pt x="61" y="49"/>
                      <a:pt x="67" y="52"/>
                      <a:pt x="67" y="46"/>
                    </a:cubicBezTo>
                    <a:cubicBezTo>
                      <a:pt x="64" y="44"/>
                      <a:pt x="62" y="44"/>
                      <a:pt x="59" y="47"/>
                    </a:cubicBezTo>
                    <a:cubicBezTo>
                      <a:pt x="55" y="47"/>
                      <a:pt x="44" y="50"/>
                      <a:pt x="43" y="46"/>
                    </a:cubicBezTo>
                    <a:cubicBezTo>
                      <a:pt x="43" y="42"/>
                      <a:pt x="43" y="42"/>
                      <a:pt x="45" y="42"/>
                    </a:cubicBezTo>
                    <a:cubicBezTo>
                      <a:pt x="44" y="43"/>
                      <a:pt x="45" y="41"/>
                      <a:pt x="45" y="42"/>
                    </a:cubicBezTo>
                    <a:cubicBezTo>
                      <a:pt x="55" y="40"/>
                      <a:pt x="45" y="40"/>
                      <a:pt x="44" y="36"/>
                    </a:cubicBezTo>
                    <a:cubicBezTo>
                      <a:pt x="42" y="27"/>
                      <a:pt x="35" y="14"/>
                      <a:pt x="27" y="5"/>
                    </a:cubicBezTo>
                    <a:cubicBezTo>
                      <a:pt x="27" y="4"/>
                      <a:pt x="27" y="2"/>
                      <a:pt x="26" y="0"/>
                    </a:cubicBezTo>
                    <a:cubicBezTo>
                      <a:pt x="54" y="0"/>
                      <a:pt x="54" y="0"/>
                      <a:pt x="54" y="0"/>
                    </a:cubicBezTo>
                    <a:cubicBezTo>
                      <a:pt x="58" y="4"/>
                      <a:pt x="62" y="8"/>
                      <a:pt x="66" y="10"/>
                    </a:cubicBezTo>
                    <a:cubicBezTo>
                      <a:pt x="67" y="9"/>
                      <a:pt x="68" y="12"/>
                      <a:pt x="69" y="10"/>
                    </a:cubicBezTo>
                    <a:cubicBezTo>
                      <a:pt x="68" y="7"/>
                      <a:pt x="65" y="4"/>
                      <a:pt x="63" y="0"/>
                    </a:cubicBezTo>
                    <a:cubicBezTo>
                      <a:pt x="137" y="0"/>
                      <a:pt x="137" y="0"/>
                      <a:pt x="1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1" name="Freeform 586">
                <a:extLst>
                  <a:ext uri="{FF2B5EF4-FFF2-40B4-BE49-F238E27FC236}">
                    <a16:creationId xmlns:a16="http://schemas.microsoft.com/office/drawing/2014/main" id="{571CDC8F-C4F0-4BCD-AC46-4B135FC8DF26}"/>
                  </a:ext>
                </a:extLst>
              </p:cNvPr>
              <p:cNvSpPr>
                <a:spLocks/>
              </p:cNvSpPr>
              <p:nvPr/>
            </p:nvSpPr>
            <p:spPr bwMode="auto">
              <a:xfrm>
                <a:off x="-4698" y="828"/>
                <a:ext cx="25" cy="12"/>
              </a:xfrm>
              <a:custGeom>
                <a:avLst/>
                <a:gdLst>
                  <a:gd name="T0" fmla="*/ 12 w 40"/>
                  <a:gd name="T1" fmla="*/ 18 h 18"/>
                  <a:gd name="T2" fmla="*/ 8 w 40"/>
                  <a:gd name="T3" fmla="*/ 2 h 18"/>
                  <a:gd name="T4" fmla="*/ 40 w 40"/>
                  <a:gd name="T5" fmla="*/ 18 h 18"/>
                  <a:gd name="T6" fmla="*/ 12 w 40"/>
                  <a:gd name="T7" fmla="*/ 18 h 18"/>
                </a:gdLst>
                <a:ahLst/>
                <a:cxnLst>
                  <a:cxn ang="0">
                    <a:pos x="T0" y="T1"/>
                  </a:cxn>
                  <a:cxn ang="0">
                    <a:pos x="T2" y="T3"/>
                  </a:cxn>
                  <a:cxn ang="0">
                    <a:pos x="T4" y="T5"/>
                  </a:cxn>
                  <a:cxn ang="0">
                    <a:pos x="T6" y="T7"/>
                  </a:cxn>
                </a:cxnLst>
                <a:rect l="0" t="0" r="r" b="b"/>
                <a:pathLst>
                  <a:path w="40" h="18">
                    <a:moveTo>
                      <a:pt x="12" y="18"/>
                    </a:moveTo>
                    <a:cubicBezTo>
                      <a:pt x="9" y="12"/>
                      <a:pt x="0" y="6"/>
                      <a:pt x="8" y="2"/>
                    </a:cubicBezTo>
                    <a:cubicBezTo>
                      <a:pt x="21" y="0"/>
                      <a:pt x="30" y="9"/>
                      <a:pt x="40" y="18"/>
                    </a:cubicBezTo>
                    <a:cubicBezTo>
                      <a:pt x="12" y="18"/>
                      <a:pt x="12" y="18"/>
                      <a:pt x="1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 name="Freeform 587">
                <a:extLst>
                  <a:ext uri="{FF2B5EF4-FFF2-40B4-BE49-F238E27FC236}">
                    <a16:creationId xmlns:a16="http://schemas.microsoft.com/office/drawing/2014/main" id="{73DD7228-ED8B-400B-8EB0-0CF8DE9A2CC4}"/>
                  </a:ext>
                </a:extLst>
              </p:cNvPr>
              <p:cNvSpPr>
                <a:spLocks/>
              </p:cNvSpPr>
              <p:nvPr/>
            </p:nvSpPr>
            <p:spPr bwMode="auto">
              <a:xfrm>
                <a:off x="-4730" y="725"/>
                <a:ext cx="131" cy="115"/>
              </a:xfrm>
              <a:custGeom>
                <a:avLst/>
                <a:gdLst>
                  <a:gd name="T0" fmla="*/ 101 w 210"/>
                  <a:gd name="T1" fmla="*/ 184 h 184"/>
                  <a:gd name="T2" fmla="*/ 85 w 210"/>
                  <a:gd name="T3" fmla="*/ 168 h 184"/>
                  <a:gd name="T4" fmla="*/ 92 w 210"/>
                  <a:gd name="T5" fmla="*/ 159 h 184"/>
                  <a:gd name="T6" fmla="*/ 106 w 210"/>
                  <a:gd name="T7" fmla="*/ 148 h 184"/>
                  <a:gd name="T8" fmla="*/ 114 w 210"/>
                  <a:gd name="T9" fmla="*/ 128 h 184"/>
                  <a:gd name="T10" fmla="*/ 104 w 210"/>
                  <a:gd name="T11" fmla="*/ 117 h 184"/>
                  <a:gd name="T12" fmla="*/ 103 w 210"/>
                  <a:gd name="T13" fmla="*/ 133 h 184"/>
                  <a:gd name="T14" fmla="*/ 83 w 210"/>
                  <a:gd name="T15" fmla="*/ 151 h 184"/>
                  <a:gd name="T16" fmla="*/ 74 w 210"/>
                  <a:gd name="T17" fmla="*/ 146 h 184"/>
                  <a:gd name="T18" fmla="*/ 63 w 210"/>
                  <a:gd name="T19" fmla="*/ 156 h 184"/>
                  <a:gd name="T20" fmla="*/ 51 w 210"/>
                  <a:gd name="T21" fmla="*/ 153 h 184"/>
                  <a:gd name="T22" fmla="*/ 54 w 210"/>
                  <a:gd name="T23" fmla="*/ 138 h 184"/>
                  <a:gd name="T24" fmla="*/ 38 w 210"/>
                  <a:gd name="T25" fmla="*/ 154 h 184"/>
                  <a:gd name="T26" fmla="*/ 31 w 210"/>
                  <a:gd name="T27" fmla="*/ 141 h 184"/>
                  <a:gd name="T28" fmla="*/ 50 w 210"/>
                  <a:gd name="T29" fmla="*/ 132 h 184"/>
                  <a:gd name="T30" fmla="*/ 48 w 210"/>
                  <a:gd name="T31" fmla="*/ 131 h 184"/>
                  <a:gd name="T32" fmla="*/ 22 w 210"/>
                  <a:gd name="T33" fmla="*/ 138 h 184"/>
                  <a:gd name="T34" fmla="*/ 18 w 210"/>
                  <a:gd name="T35" fmla="*/ 136 h 184"/>
                  <a:gd name="T36" fmla="*/ 24 w 210"/>
                  <a:gd name="T37" fmla="*/ 126 h 184"/>
                  <a:gd name="T38" fmla="*/ 22 w 210"/>
                  <a:gd name="T39" fmla="*/ 112 h 184"/>
                  <a:gd name="T40" fmla="*/ 12 w 210"/>
                  <a:gd name="T41" fmla="*/ 117 h 184"/>
                  <a:gd name="T42" fmla="*/ 11 w 210"/>
                  <a:gd name="T43" fmla="*/ 108 h 184"/>
                  <a:gd name="T44" fmla="*/ 0 w 210"/>
                  <a:gd name="T45" fmla="*/ 103 h 184"/>
                  <a:gd name="T46" fmla="*/ 12 w 210"/>
                  <a:gd name="T47" fmla="*/ 94 h 184"/>
                  <a:gd name="T48" fmla="*/ 19 w 210"/>
                  <a:gd name="T49" fmla="*/ 87 h 184"/>
                  <a:gd name="T50" fmla="*/ 36 w 210"/>
                  <a:gd name="T51" fmla="*/ 86 h 184"/>
                  <a:gd name="T52" fmla="*/ 48 w 210"/>
                  <a:gd name="T53" fmla="*/ 82 h 184"/>
                  <a:gd name="T54" fmla="*/ 38 w 210"/>
                  <a:gd name="T55" fmla="*/ 75 h 184"/>
                  <a:gd name="T56" fmla="*/ 39 w 210"/>
                  <a:gd name="T57" fmla="*/ 62 h 184"/>
                  <a:gd name="T58" fmla="*/ 51 w 210"/>
                  <a:gd name="T59" fmla="*/ 69 h 184"/>
                  <a:gd name="T60" fmla="*/ 65 w 210"/>
                  <a:gd name="T61" fmla="*/ 71 h 184"/>
                  <a:gd name="T62" fmla="*/ 72 w 210"/>
                  <a:gd name="T63" fmla="*/ 76 h 184"/>
                  <a:gd name="T64" fmla="*/ 59 w 210"/>
                  <a:gd name="T65" fmla="*/ 59 h 184"/>
                  <a:gd name="T66" fmla="*/ 58 w 210"/>
                  <a:gd name="T67" fmla="*/ 46 h 184"/>
                  <a:gd name="T68" fmla="*/ 75 w 210"/>
                  <a:gd name="T69" fmla="*/ 51 h 184"/>
                  <a:gd name="T70" fmla="*/ 70 w 210"/>
                  <a:gd name="T71" fmla="*/ 44 h 184"/>
                  <a:gd name="T72" fmla="*/ 87 w 210"/>
                  <a:gd name="T73" fmla="*/ 32 h 184"/>
                  <a:gd name="T74" fmla="*/ 91 w 210"/>
                  <a:gd name="T75" fmla="*/ 33 h 184"/>
                  <a:gd name="T76" fmla="*/ 94 w 210"/>
                  <a:gd name="T77" fmla="*/ 28 h 184"/>
                  <a:gd name="T78" fmla="*/ 110 w 210"/>
                  <a:gd name="T79" fmla="*/ 25 h 184"/>
                  <a:gd name="T80" fmla="*/ 119 w 210"/>
                  <a:gd name="T81" fmla="*/ 18 h 184"/>
                  <a:gd name="T82" fmla="*/ 128 w 210"/>
                  <a:gd name="T83" fmla="*/ 10 h 184"/>
                  <a:gd name="T84" fmla="*/ 149 w 210"/>
                  <a:gd name="T85" fmla="*/ 6 h 184"/>
                  <a:gd name="T86" fmla="*/ 151 w 210"/>
                  <a:gd name="T87" fmla="*/ 15 h 184"/>
                  <a:gd name="T88" fmla="*/ 163 w 210"/>
                  <a:gd name="T89" fmla="*/ 4 h 184"/>
                  <a:gd name="T90" fmla="*/ 178 w 210"/>
                  <a:gd name="T91" fmla="*/ 9 h 184"/>
                  <a:gd name="T92" fmla="*/ 193 w 210"/>
                  <a:gd name="T93" fmla="*/ 9 h 184"/>
                  <a:gd name="T94" fmla="*/ 206 w 210"/>
                  <a:gd name="T95" fmla="*/ 24 h 184"/>
                  <a:gd name="T96" fmla="*/ 205 w 210"/>
                  <a:gd name="T97" fmla="*/ 40 h 184"/>
                  <a:gd name="T98" fmla="*/ 191 w 210"/>
                  <a:gd name="T99" fmla="*/ 58 h 184"/>
                  <a:gd name="T100" fmla="*/ 182 w 210"/>
                  <a:gd name="T101" fmla="*/ 64 h 184"/>
                  <a:gd name="T102" fmla="*/ 190 w 210"/>
                  <a:gd name="T103" fmla="*/ 71 h 184"/>
                  <a:gd name="T104" fmla="*/ 191 w 210"/>
                  <a:gd name="T105" fmla="*/ 73 h 184"/>
                  <a:gd name="T106" fmla="*/ 199 w 210"/>
                  <a:gd name="T107" fmla="*/ 64 h 184"/>
                  <a:gd name="T108" fmla="*/ 198 w 210"/>
                  <a:gd name="T109" fmla="*/ 129 h 184"/>
                  <a:gd name="T110" fmla="*/ 192 w 210"/>
                  <a:gd name="T111" fmla="*/ 146 h 184"/>
                  <a:gd name="T112" fmla="*/ 194 w 210"/>
                  <a:gd name="T113" fmla="*/ 159 h 184"/>
                  <a:gd name="T114" fmla="*/ 178 w 210"/>
                  <a:gd name="T115" fmla="*/ 169 h 184"/>
                  <a:gd name="T116" fmla="*/ 169 w 210"/>
                  <a:gd name="T117" fmla="*/ 166 h 184"/>
                  <a:gd name="T118" fmla="*/ 179 w 210"/>
                  <a:gd name="T119" fmla="*/ 180 h 184"/>
                  <a:gd name="T120" fmla="*/ 175 w 210"/>
                  <a:gd name="T121" fmla="*/ 184 h 184"/>
                  <a:gd name="T122" fmla="*/ 101 w 210"/>
                  <a:gd name="T123"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 h="184">
                    <a:moveTo>
                      <a:pt x="101" y="184"/>
                    </a:moveTo>
                    <a:cubicBezTo>
                      <a:pt x="96" y="179"/>
                      <a:pt x="91" y="173"/>
                      <a:pt x="85" y="168"/>
                    </a:cubicBezTo>
                    <a:cubicBezTo>
                      <a:pt x="80" y="164"/>
                      <a:pt x="87" y="162"/>
                      <a:pt x="92" y="159"/>
                    </a:cubicBezTo>
                    <a:cubicBezTo>
                      <a:pt x="99" y="161"/>
                      <a:pt x="102" y="153"/>
                      <a:pt x="106" y="148"/>
                    </a:cubicBezTo>
                    <a:cubicBezTo>
                      <a:pt x="98" y="142"/>
                      <a:pt x="109" y="134"/>
                      <a:pt x="114" y="128"/>
                    </a:cubicBezTo>
                    <a:cubicBezTo>
                      <a:pt x="106" y="131"/>
                      <a:pt x="108" y="120"/>
                      <a:pt x="104" y="117"/>
                    </a:cubicBezTo>
                    <a:cubicBezTo>
                      <a:pt x="99" y="121"/>
                      <a:pt x="106" y="127"/>
                      <a:pt x="103" y="133"/>
                    </a:cubicBezTo>
                    <a:cubicBezTo>
                      <a:pt x="101" y="141"/>
                      <a:pt x="90" y="147"/>
                      <a:pt x="83" y="151"/>
                    </a:cubicBezTo>
                    <a:cubicBezTo>
                      <a:pt x="79" y="155"/>
                      <a:pt x="71" y="150"/>
                      <a:pt x="74" y="146"/>
                    </a:cubicBezTo>
                    <a:cubicBezTo>
                      <a:pt x="66" y="143"/>
                      <a:pt x="72" y="156"/>
                      <a:pt x="63" y="156"/>
                    </a:cubicBezTo>
                    <a:cubicBezTo>
                      <a:pt x="61" y="150"/>
                      <a:pt x="55" y="156"/>
                      <a:pt x="51" y="153"/>
                    </a:cubicBezTo>
                    <a:cubicBezTo>
                      <a:pt x="46" y="147"/>
                      <a:pt x="60" y="142"/>
                      <a:pt x="54" y="138"/>
                    </a:cubicBezTo>
                    <a:cubicBezTo>
                      <a:pt x="48" y="141"/>
                      <a:pt x="48" y="152"/>
                      <a:pt x="38" y="154"/>
                    </a:cubicBezTo>
                    <a:cubicBezTo>
                      <a:pt x="33" y="151"/>
                      <a:pt x="26" y="146"/>
                      <a:pt x="31" y="141"/>
                    </a:cubicBezTo>
                    <a:cubicBezTo>
                      <a:pt x="37" y="142"/>
                      <a:pt x="47" y="137"/>
                      <a:pt x="50" y="132"/>
                    </a:cubicBezTo>
                    <a:cubicBezTo>
                      <a:pt x="48" y="131"/>
                      <a:pt x="48" y="131"/>
                      <a:pt x="48" y="131"/>
                    </a:cubicBezTo>
                    <a:cubicBezTo>
                      <a:pt x="40" y="136"/>
                      <a:pt x="31" y="133"/>
                      <a:pt x="22" y="138"/>
                    </a:cubicBezTo>
                    <a:cubicBezTo>
                      <a:pt x="21" y="139"/>
                      <a:pt x="19" y="138"/>
                      <a:pt x="18" y="136"/>
                    </a:cubicBezTo>
                    <a:cubicBezTo>
                      <a:pt x="15" y="133"/>
                      <a:pt x="21" y="127"/>
                      <a:pt x="24" y="126"/>
                    </a:cubicBezTo>
                    <a:cubicBezTo>
                      <a:pt x="22" y="121"/>
                      <a:pt x="22" y="116"/>
                      <a:pt x="22" y="112"/>
                    </a:cubicBezTo>
                    <a:cubicBezTo>
                      <a:pt x="18" y="113"/>
                      <a:pt x="16" y="116"/>
                      <a:pt x="12" y="117"/>
                    </a:cubicBezTo>
                    <a:cubicBezTo>
                      <a:pt x="7" y="115"/>
                      <a:pt x="10" y="111"/>
                      <a:pt x="11" y="108"/>
                    </a:cubicBezTo>
                    <a:cubicBezTo>
                      <a:pt x="12" y="98"/>
                      <a:pt x="0" y="114"/>
                      <a:pt x="0" y="103"/>
                    </a:cubicBezTo>
                    <a:cubicBezTo>
                      <a:pt x="0" y="98"/>
                      <a:pt x="5" y="92"/>
                      <a:pt x="12" y="94"/>
                    </a:cubicBezTo>
                    <a:cubicBezTo>
                      <a:pt x="17" y="95"/>
                      <a:pt x="19" y="90"/>
                      <a:pt x="19" y="87"/>
                    </a:cubicBezTo>
                    <a:cubicBezTo>
                      <a:pt x="21" y="77"/>
                      <a:pt x="32" y="83"/>
                      <a:pt x="36" y="86"/>
                    </a:cubicBezTo>
                    <a:cubicBezTo>
                      <a:pt x="37" y="79"/>
                      <a:pt x="44" y="83"/>
                      <a:pt x="48" y="82"/>
                    </a:cubicBezTo>
                    <a:cubicBezTo>
                      <a:pt x="51" y="75"/>
                      <a:pt x="40" y="80"/>
                      <a:pt x="38" y="75"/>
                    </a:cubicBezTo>
                    <a:cubicBezTo>
                      <a:pt x="46" y="70"/>
                      <a:pt x="32" y="66"/>
                      <a:pt x="39" y="62"/>
                    </a:cubicBezTo>
                    <a:cubicBezTo>
                      <a:pt x="45" y="59"/>
                      <a:pt x="47" y="66"/>
                      <a:pt x="51" y="69"/>
                    </a:cubicBezTo>
                    <a:cubicBezTo>
                      <a:pt x="54" y="73"/>
                      <a:pt x="60" y="73"/>
                      <a:pt x="65" y="71"/>
                    </a:cubicBezTo>
                    <a:cubicBezTo>
                      <a:pt x="67" y="70"/>
                      <a:pt x="69" y="78"/>
                      <a:pt x="72" y="76"/>
                    </a:cubicBezTo>
                    <a:cubicBezTo>
                      <a:pt x="66" y="69"/>
                      <a:pt x="67" y="65"/>
                      <a:pt x="59" y="59"/>
                    </a:cubicBezTo>
                    <a:cubicBezTo>
                      <a:pt x="59" y="55"/>
                      <a:pt x="66" y="49"/>
                      <a:pt x="58" y="46"/>
                    </a:cubicBezTo>
                    <a:cubicBezTo>
                      <a:pt x="64" y="39"/>
                      <a:pt x="68" y="52"/>
                      <a:pt x="75" y="51"/>
                    </a:cubicBezTo>
                    <a:cubicBezTo>
                      <a:pt x="77" y="48"/>
                      <a:pt x="72" y="46"/>
                      <a:pt x="70" y="44"/>
                    </a:cubicBezTo>
                    <a:cubicBezTo>
                      <a:pt x="65" y="28"/>
                      <a:pt x="84" y="40"/>
                      <a:pt x="87" y="32"/>
                    </a:cubicBezTo>
                    <a:cubicBezTo>
                      <a:pt x="89" y="32"/>
                      <a:pt x="89" y="37"/>
                      <a:pt x="91" y="33"/>
                    </a:cubicBezTo>
                    <a:cubicBezTo>
                      <a:pt x="92" y="32"/>
                      <a:pt x="93" y="30"/>
                      <a:pt x="94" y="28"/>
                    </a:cubicBezTo>
                    <a:cubicBezTo>
                      <a:pt x="100" y="30"/>
                      <a:pt x="103" y="22"/>
                      <a:pt x="110" y="25"/>
                    </a:cubicBezTo>
                    <a:cubicBezTo>
                      <a:pt x="118" y="29"/>
                      <a:pt x="112" y="20"/>
                      <a:pt x="119" y="18"/>
                    </a:cubicBezTo>
                    <a:cubicBezTo>
                      <a:pt x="129" y="19"/>
                      <a:pt x="120" y="10"/>
                      <a:pt x="128" y="10"/>
                    </a:cubicBezTo>
                    <a:cubicBezTo>
                      <a:pt x="133" y="4"/>
                      <a:pt x="142" y="7"/>
                      <a:pt x="149" y="6"/>
                    </a:cubicBezTo>
                    <a:cubicBezTo>
                      <a:pt x="148" y="9"/>
                      <a:pt x="146" y="14"/>
                      <a:pt x="151" y="15"/>
                    </a:cubicBezTo>
                    <a:cubicBezTo>
                      <a:pt x="157" y="13"/>
                      <a:pt x="158" y="7"/>
                      <a:pt x="163" y="4"/>
                    </a:cubicBezTo>
                    <a:cubicBezTo>
                      <a:pt x="171" y="0"/>
                      <a:pt x="171" y="14"/>
                      <a:pt x="178" y="9"/>
                    </a:cubicBezTo>
                    <a:cubicBezTo>
                      <a:pt x="183" y="14"/>
                      <a:pt x="189" y="13"/>
                      <a:pt x="193" y="9"/>
                    </a:cubicBezTo>
                    <a:cubicBezTo>
                      <a:pt x="200" y="10"/>
                      <a:pt x="204" y="18"/>
                      <a:pt x="206" y="24"/>
                    </a:cubicBezTo>
                    <a:cubicBezTo>
                      <a:pt x="203" y="30"/>
                      <a:pt x="209" y="33"/>
                      <a:pt x="205" y="40"/>
                    </a:cubicBezTo>
                    <a:cubicBezTo>
                      <a:pt x="200" y="44"/>
                      <a:pt x="190" y="52"/>
                      <a:pt x="191" y="58"/>
                    </a:cubicBezTo>
                    <a:cubicBezTo>
                      <a:pt x="188" y="63"/>
                      <a:pt x="185" y="59"/>
                      <a:pt x="182" y="64"/>
                    </a:cubicBezTo>
                    <a:cubicBezTo>
                      <a:pt x="183" y="74"/>
                      <a:pt x="191" y="61"/>
                      <a:pt x="190" y="71"/>
                    </a:cubicBezTo>
                    <a:cubicBezTo>
                      <a:pt x="190" y="72"/>
                      <a:pt x="191" y="72"/>
                      <a:pt x="191" y="73"/>
                    </a:cubicBezTo>
                    <a:cubicBezTo>
                      <a:pt x="196" y="69"/>
                      <a:pt x="195" y="67"/>
                      <a:pt x="199" y="64"/>
                    </a:cubicBezTo>
                    <a:cubicBezTo>
                      <a:pt x="210" y="86"/>
                      <a:pt x="197" y="107"/>
                      <a:pt x="198" y="129"/>
                    </a:cubicBezTo>
                    <a:cubicBezTo>
                      <a:pt x="198" y="136"/>
                      <a:pt x="183" y="138"/>
                      <a:pt x="192" y="146"/>
                    </a:cubicBezTo>
                    <a:cubicBezTo>
                      <a:pt x="186" y="150"/>
                      <a:pt x="193" y="155"/>
                      <a:pt x="194" y="159"/>
                    </a:cubicBezTo>
                    <a:cubicBezTo>
                      <a:pt x="190" y="164"/>
                      <a:pt x="185" y="171"/>
                      <a:pt x="178" y="169"/>
                    </a:cubicBezTo>
                    <a:cubicBezTo>
                      <a:pt x="176" y="165"/>
                      <a:pt x="172" y="166"/>
                      <a:pt x="169" y="166"/>
                    </a:cubicBezTo>
                    <a:cubicBezTo>
                      <a:pt x="166" y="173"/>
                      <a:pt x="181" y="172"/>
                      <a:pt x="179" y="180"/>
                    </a:cubicBezTo>
                    <a:cubicBezTo>
                      <a:pt x="178" y="182"/>
                      <a:pt x="177" y="184"/>
                      <a:pt x="175" y="184"/>
                    </a:cubicBezTo>
                    <a:cubicBezTo>
                      <a:pt x="101" y="184"/>
                      <a:pt x="101" y="184"/>
                      <a:pt x="101" y="18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 name="Freeform 588">
                <a:extLst>
                  <a:ext uri="{FF2B5EF4-FFF2-40B4-BE49-F238E27FC236}">
                    <a16:creationId xmlns:a16="http://schemas.microsoft.com/office/drawing/2014/main" id="{E6946EE6-F7D1-46F8-B9D7-97812BE16AF9}"/>
                  </a:ext>
                </a:extLst>
              </p:cNvPr>
              <p:cNvSpPr>
                <a:spLocks/>
              </p:cNvSpPr>
              <p:nvPr/>
            </p:nvSpPr>
            <p:spPr bwMode="auto">
              <a:xfrm>
                <a:off x="-4709" y="939"/>
                <a:ext cx="6" cy="9"/>
              </a:xfrm>
              <a:custGeom>
                <a:avLst/>
                <a:gdLst>
                  <a:gd name="T0" fmla="*/ 8 w 10"/>
                  <a:gd name="T1" fmla="*/ 13 h 14"/>
                  <a:gd name="T2" fmla="*/ 2 w 10"/>
                  <a:gd name="T3" fmla="*/ 7 h 14"/>
                  <a:gd name="T4" fmla="*/ 5 w 10"/>
                  <a:gd name="T5" fmla="*/ 0 h 14"/>
                  <a:gd name="T6" fmla="*/ 10 w 10"/>
                  <a:gd name="T7" fmla="*/ 11 h 14"/>
                  <a:gd name="T8" fmla="*/ 8 w 10"/>
                  <a:gd name="T9" fmla="*/ 13 h 14"/>
                </a:gdLst>
                <a:ahLst/>
                <a:cxnLst>
                  <a:cxn ang="0">
                    <a:pos x="T0" y="T1"/>
                  </a:cxn>
                  <a:cxn ang="0">
                    <a:pos x="T2" y="T3"/>
                  </a:cxn>
                  <a:cxn ang="0">
                    <a:pos x="T4" y="T5"/>
                  </a:cxn>
                  <a:cxn ang="0">
                    <a:pos x="T6" y="T7"/>
                  </a:cxn>
                  <a:cxn ang="0">
                    <a:pos x="T8" y="T9"/>
                  </a:cxn>
                </a:cxnLst>
                <a:rect l="0" t="0" r="r" b="b"/>
                <a:pathLst>
                  <a:path w="10" h="14">
                    <a:moveTo>
                      <a:pt x="8" y="13"/>
                    </a:moveTo>
                    <a:cubicBezTo>
                      <a:pt x="5" y="14"/>
                      <a:pt x="1" y="10"/>
                      <a:pt x="2" y="7"/>
                    </a:cubicBezTo>
                    <a:cubicBezTo>
                      <a:pt x="2" y="6"/>
                      <a:pt x="0" y="1"/>
                      <a:pt x="5" y="0"/>
                    </a:cubicBezTo>
                    <a:cubicBezTo>
                      <a:pt x="9" y="3"/>
                      <a:pt x="8" y="7"/>
                      <a:pt x="10" y="11"/>
                    </a:cubicBezTo>
                    <a:cubicBezTo>
                      <a:pt x="9" y="12"/>
                      <a:pt x="9" y="13"/>
                      <a:pt x="8"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 name="Freeform 589">
                <a:extLst>
                  <a:ext uri="{FF2B5EF4-FFF2-40B4-BE49-F238E27FC236}">
                    <a16:creationId xmlns:a16="http://schemas.microsoft.com/office/drawing/2014/main" id="{154782BC-382C-4062-955D-3C2C5134815B}"/>
                  </a:ext>
                </a:extLst>
              </p:cNvPr>
              <p:cNvSpPr>
                <a:spLocks/>
              </p:cNvSpPr>
              <p:nvPr/>
            </p:nvSpPr>
            <p:spPr bwMode="auto">
              <a:xfrm>
                <a:off x="-4749" y="795"/>
                <a:ext cx="66" cy="109"/>
              </a:xfrm>
              <a:custGeom>
                <a:avLst/>
                <a:gdLst>
                  <a:gd name="T0" fmla="*/ 12 w 106"/>
                  <a:gd name="T1" fmla="*/ 17 h 175"/>
                  <a:gd name="T2" fmla="*/ 22 w 106"/>
                  <a:gd name="T3" fmla="*/ 11 h 175"/>
                  <a:gd name="T4" fmla="*/ 42 w 106"/>
                  <a:gd name="T5" fmla="*/ 38 h 175"/>
                  <a:gd name="T6" fmla="*/ 48 w 106"/>
                  <a:gd name="T7" fmla="*/ 49 h 175"/>
                  <a:gd name="T8" fmla="*/ 61 w 106"/>
                  <a:gd name="T9" fmla="*/ 62 h 175"/>
                  <a:gd name="T10" fmla="*/ 78 w 106"/>
                  <a:gd name="T11" fmla="*/ 78 h 175"/>
                  <a:gd name="T12" fmla="*/ 91 w 106"/>
                  <a:gd name="T13" fmla="*/ 81 h 175"/>
                  <a:gd name="T14" fmla="*/ 103 w 106"/>
                  <a:gd name="T15" fmla="*/ 96 h 175"/>
                  <a:gd name="T16" fmla="*/ 99 w 106"/>
                  <a:gd name="T17" fmla="*/ 110 h 175"/>
                  <a:gd name="T18" fmla="*/ 88 w 106"/>
                  <a:gd name="T19" fmla="*/ 129 h 175"/>
                  <a:gd name="T20" fmla="*/ 78 w 106"/>
                  <a:gd name="T21" fmla="*/ 136 h 175"/>
                  <a:gd name="T22" fmla="*/ 78 w 106"/>
                  <a:gd name="T23" fmla="*/ 155 h 175"/>
                  <a:gd name="T24" fmla="*/ 69 w 106"/>
                  <a:gd name="T25" fmla="*/ 155 h 175"/>
                  <a:gd name="T26" fmla="*/ 60 w 106"/>
                  <a:gd name="T27" fmla="*/ 162 h 175"/>
                  <a:gd name="T28" fmla="*/ 60 w 106"/>
                  <a:gd name="T29" fmla="*/ 166 h 175"/>
                  <a:gd name="T30" fmla="*/ 42 w 106"/>
                  <a:gd name="T31" fmla="*/ 166 h 175"/>
                  <a:gd name="T32" fmla="*/ 39 w 106"/>
                  <a:gd name="T33" fmla="*/ 152 h 175"/>
                  <a:gd name="T34" fmla="*/ 33 w 106"/>
                  <a:gd name="T35" fmla="*/ 148 h 175"/>
                  <a:gd name="T36" fmla="*/ 28 w 106"/>
                  <a:gd name="T37" fmla="*/ 135 h 175"/>
                  <a:gd name="T38" fmla="*/ 29 w 106"/>
                  <a:gd name="T39" fmla="*/ 118 h 175"/>
                  <a:gd name="T40" fmla="*/ 39 w 106"/>
                  <a:gd name="T41" fmla="*/ 116 h 175"/>
                  <a:gd name="T42" fmla="*/ 34 w 106"/>
                  <a:gd name="T43" fmla="*/ 103 h 175"/>
                  <a:gd name="T44" fmla="*/ 24 w 106"/>
                  <a:gd name="T45" fmla="*/ 107 h 175"/>
                  <a:gd name="T46" fmla="*/ 15 w 106"/>
                  <a:gd name="T47" fmla="*/ 106 h 175"/>
                  <a:gd name="T48" fmla="*/ 16 w 106"/>
                  <a:gd name="T49" fmla="*/ 97 h 175"/>
                  <a:gd name="T50" fmla="*/ 12 w 106"/>
                  <a:gd name="T51" fmla="*/ 91 h 175"/>
                  <a:gd name="T52" fmla="*/ 1 w 106"/>
                  <a:gd name="T53" fmla="*/ 66 h 175"/>
                  <a:gd name="T54" fmla="*/ 12 w 106"/>
                  <a:gd name="T55" fmla="*/ 67 h 175"/>
                  <a:gd name="T56" fmla="*/ 0 w 106"/>
                  <a:gd name="T57" fmla="*/ 54 h 175"/>
                  <a:gd name="T58" fmla="*/ 12 w 106"/>
                  <a:gd name="T59" fmla="*/ 40 h 175"/>
                  <a:gd name="T60" fmla="*/ 7 w 106"/>
                  <a:gd name="T61" fmla="*/ 34 h 175"/>
                  <a:gd name="T62" fmla="*/ 20 w 106"/>
                  <a:gd name="T63" fmla="*/ 20 h 175"/>
                  <a:gd name="T64" fmla="*/ 12 w 106"/>
                  <a:gd name="T65" fmla="*/ 1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75">
                    <a:moveTo>
                      <a:pt x="12" y="17"/>
                    </a:moveTo>
                    <a:cubicBezTo>
                      <a:pt x="7" y="16"/>
                      <a:pt x="8" y="0"/>
                      <a:pt x="22" y="11"/>
                    </a:cubicBezTo>
                    <a:cubicBezTo>
                      <a:pt x="32" y="19"/>
                      <a:pt x="33" y="31"/>
                      <a:pt x="42" y="38"/>
                    </a:cubicBezTo>
                    <a:cubicBezTo>
                      <a:pt x="40" y="44"/>
                      <a:pt x="45" y="46"/>
                      <a:pt x="48" y="49"/>
                    </a:cubicBezTo>
                    <a:cubicBezTo>
                      <a:pt x="57" y="47"/>
                      <a:pt x="59" y="57"/>
                      <a:pt x="61" y="62"/>
                    </a:cubicBezTo>
                    <a:cubicBezTo>
                      <a:pt x="69" y="65"/>
                      <a:pt x="80" y="68"/>
                      <a:pt x="78" y="78"/>
                    </a:cubicBezTo>
                    <a:cubicBezTo>
                      <a:pt x="86" y="76"/>
                      <a:pt x="85" y="87"/>
                      <a:pt x="91" y="81"/>
                    </a:cubicBezTo>
                    <a:cubicBezTo>
                      <a:pt x="99" y="85"/>
                      <a:pt x="98" y="91"/>
                      <a:pt x="103" y="96"/>
                    </a:cubicBezTo>
                    <a:cubicBezTo>
                      <a:pt x="106" y="101"/>
                      <a:pt x="104" y="108"/>
                      <a:pt x="99" y="110"/>
                    </a:cubicBezTo>
                    <a:cubicBezTo>
                      <a:pt x="103" y="122"/>
                      <a:pt x="83" y="115"/>
                      <a:pt x="88" y="129"/>
                    </a:cubicBezTo>
                    <a:cubicBezTo>
                      <a:pt x="85" y="131"/>
                      <a:pt x="82" y="137"/>
                      <a:pt x="78" y="136"/>
                    </a:cubicBezTo>
                    <a:cubicBezTo>
                      <a:pt x="79" y="142"/>
                      <a:pt x="76" y="149"/>
                      <a:pt x="78" y="155"/>
                    </a:cubicBezTo>
                    <a:cubicBezTo>
                      <a:pt x="79" y="166"/>
                      <a:pt x="71" y="158"/>
                      <a:pt x="69" y="155"/>
                    </a:cubicBezTo>
                    <a:cubicBezTo>
                      <a:pt x="61" y="153"/>
                      <a:pt x="70" y="166"/>
                      <a:pt x="60" y="162"/>
                    </a:cubicBezTo>
                    <a:cubicBezTo>
                      <a:pt x="57" y="162"/>
                      <a:pt x="58" y="164"/>
                      <a:pt x="60" y="166"/>
                    </a:cubicBezTo>
                    <a:cubicBezTo>
                      <a:pt x="58" y="175"/>
                      <a:pt x="48" y="163"/>
                      <a:pt x="42" y="166"/>
                    </a:cubicBezTo>
                    <a:cubicBezTo>
                      <a:pt x="40" y="161"/>
                      <a:pt x="32" y="157"/>
                      <a:pt x="39" y="152"/>
                    </a:cubicBezTo>
                    <a:cubicBezTo>
                      <a:pt x="38" y="149"/>
                      <a:pt x="35" y="147"/>
                      <a:pt x="33" y="148"/>
                    </a:cubicBezTo>
                    <a:cubicBezTo>
                      <a:pt x="27" y="145"/>
                      <a:pt x="27" y="140"/>
                      <a:pt x="28" y="135"/>
                    </a:cubicBezTo>
                    <a:cubicBezTo>
                      <a:pt x="19" y="130"/>
                      <a:pt x="27" y="124"/>
                      <a:pt x="29" y="118"/>
                    </a:cubicBezTo>
                    <a:cubicBezTo>
                      <a:pt x="33" y="115"/>
                      <a:pt x="36" y="122"/>
                      <a:pt x="39" y="116"/>
                    </a:cubicBezTo>
                    <a:cubicBezTo>
                      <a:pt x="30" y="113"/>
                      <a:pt x="40" y="107"/>
                      <a:pt x="34" y="103"/>
                    </a:cubicBezTo>
                    <a:cubicBezTo>
                      <a:pt x="30" y="100"/>
                      <a:pt x="28" y="106"/>
                      <a:pt x="24" y="107"/>
                    </a:cubicBezTo>
                    <a:cubicBezTo>
                      <a:pt x="22" y="103"/>
                      <a:pt x="18" y="107"/>
                      <a:pt x="15" y="106"/>
                    </a:cubicBezTo>
                    <a:cubicBezTo>
                      <a:pt x="16" y="103"/>
                      <a:pt x="11" y="99"/>
                      <a:pt x="16" y="97"/>
                    </a:cubicBezTo>
                    <a:cubicBezTo>
                      <a:pt x="17" y="94"/>
                      <a:pt x="14" y="92"/>
                      <a:pt x="12" y="91"/>
                    </a:cubicBezTo>
                    <a:cubicBezTo>
                      <a:pt x="6" y="83"/>
                      <a:pt x="5" y="72"/>
                      <a:pt x="1" y="66"/>
                    </a:cubicBezTo>
                    <a:cubicBezTo>
                      <a:pt x="5" y="65"/>
                      <a:pt x="9" y="72"/>
                      <a:pt x="12" y="67"/>
                    </a:cubicBezTo>
                    <a:cubicBezTo>
                      <a:pt x="8" y="61"/>
                      <a:pt x="1" y="60"/>
                      <a:pt x="0" y="54"/>
                    </a:cubicBezTo>
                    <a:cubicBezTo>
                      <a:pt x="9" y="53"/>
                      <a:pt x="2" y="42"/>
                      <a:pt x="12" y="40"/>
                    </a:cubicBezTo>
                    <a:cubicBezTo>
                      <a:pt x="11" y="38"/>
                      <a:pt x="7" y="37"/>
                      <a:pt x="7" y="34"/>
                    </a:cubicBezTo>
                    <a:cubicBezTo>
                      <a:pt x="5" y="21"/>
                      <a:pt x="18" y="31"/>
                      <a:pt x="20" y="20"/>
                    </a:cubicBezTo>
                    <a:cubicBezTo>
                      <a:pt x="20" y="15"/>
                      <a:pt x="15" y="17"/>
                      <a:pt x="12"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 name="Freeform 590">
                <a:extLst>
                  <a:ext uri="{FF2B5EF4-FFF2-40B4-BE49-F238E27FC236}">
                    <a16:creationId xmlns:a16="http://schemas.microsoft.com/office/drawing/2014/main" id="{2A1293B3-64E5-4DB9-A8CB-873F23EFB76E}"/>
                  </a:ext>
                </a:extLst>
              </p:cNvPr>
              <p:cNvSpPr>
                <a:spLocks/>
              </p:cNvSpPr>
              <p:nvPr/>
            </p:nvSpPr>
            <p:spPr bwMode="auto">
              <a:xfrm>
                <a:off x="-4708" y="827"/>
                <a:ext cx="4" cy="8"/>
              </a:xfrm>
              <a:custGeom>
                <a:avLst/>
                <a:gdLst>
                  <a:gd name="T0" fmla="*/ 6 w 6"/>
                  <a:gd name="T1" fmla="*/ 6 h 13"/>
                  <a:gd name="T2" fmla="*/ 1 w 6"/>
                  <a:gd name="T3" fmla="*/ 8 h 13"/>
                  <a:gd name="T4" fmla="*/ 2 w 6"/>
                  <a:gd name="T5" fmla="*/ 1 h 13"/>
                  <a:gd name="T6" fmla="*/ 6 w 6"/>
                  <a:gd name="T7" fmla="*/ 6 h 13"/>
                </a:gdLst>
                <a:ahLst/>
                <a:cxnLst>
                  <a:cxn ang="0">
                    <a:pos x="T0" y="T1"/>
                  </a:cxn>
                  <a:cxn ang="0">
                    <a:pos x="T2" y="T3"/>
                  </a:cxn>
                  <a:cxn ang="0">
                    <a:pos x="T4" y="T5"/>
                  </a:cxn>
                  <a:cxn ang="0">
                    <a:pos x="T6" y="T7"/>
                  </a:cxn>
                </a:cxnLst>
                <a:rect l="0" t="0" r="r" b="b"/>
                <a:pathLst>
                  <a:path w="6" h="13">
                    <a:moveTo>
                      <a:pt x="6" y="6"/>
                    </a:moveTo>
                    <a:cubicBezTo>
                      <a:pt x="6" y="8"/>
                      <a:pt x="2" y="13"/>
                      <a:pt x="1" y="8"/>
                    </a:cubicBezTo>
                    <a:cubicBezTo>
                      <a:pt x="0" y="5"/>
                      <a:pt x="1" y="3"/>
                      <a:pt x="2" y="1"/>
                    </a:cubicBezTo>
                    <a:cubicBezTo>
                      <a:pt x="5" y="0"/>
                      <a:pt x="6" y="4"/>
                      <a:pt x="6"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 name="Freeform 591">
                <a:extLst>
                  <a:ext uri="{FF2B5EF4-FFF2-40B4-BE49-F238E27FC236}">
                    <a16:creationId xmlns:a16="http://schemas.microsoft.com/office/drawing/2014/main" id="{5AEA818C-5B59-4446-B48A-71290F148743}"/>
                  </a:ext>
                </a:extLst>
              </p:cNvPr>
              <p:cNvSpPr>
                <a:spLocks/>
              </p:cNvSpPr>
              <p:nvPr/>
            </p:nvSpPr>
            <p:spPr bwMode="auto">
              <a:xfrm>
                <a:off x="-4773" y="836"/>
                <a:ext cx="13" cy="14"/>
              </a:xfrm>
              <a:custGeom>
                <a:avLst/>
                <a:gdLst>
                  <a:gd name="T0" fmla="*/ 15 w 20"/>
                  <a:gd name="T1" fmla="*/ 7 h 23"/>
                  <a:gd name="T2" fmla="*/ 15 w 20"/>
                  <a:gd name="T3" fmla="*/ 23 h 23"/>
                  <a:gd name="T4" fmla="*/ 6 w 20"/>
                  <a:gd name="T5" fmla="*/ 2 h 23"/>
                  <a:gd name="T6" fmla="*/ 15 w 20"/>
                  <a:gd name="T7" fmla="*/ 7 h 23"/>
                </a:gdLst>
                <a:ahLst/>
                <a:cxnLst>
                  <a:cxn ang="0">
                    <a:pos x="T0" y="T1"/>
                  </a:cxn>
                  <a:cxn ang="0">
                    <a:pos x="T2" y="T3"/>
                  </a:cxn>
                  <a:cxn ang="0">
                    <a:pos x="T4" y="T5"/>
                  </a:cxn>
                  <a:cxn ang="0">
                    <a:pos x="T6" y="T7"/>
                  </a:cxn>
                </a:cxnLst>
                <a:rect l="0" t="0" r="r" b="b"/>
                <a:pathLst>
                  <a:path w="20" h="23">
                    <a:moveTo>
                      <a:pt x="15" y="7"/>
                    </a:moveTo>
                    <a:cubicBezTo>
                      <a:pt x="14" y="14"/>
                      <a:pt x="20" y="18"/>
                      <a:pt x="15" y="23"/>
                    </a:cubicBezTo>
                    <a:cubicBezTo>
                      <a:pt x="14" y="13"/>
                      <a:pt x="0" y="14"/>
                      <a:pt x="6" y="2"/>
                    </a:cubicBezTo>
                    <a:cubicBezTo>
                      <a:pt x="9" y="5"/>
                      <a:pt x="15" y="0"/>
                      <a:pt x="15"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 name="Freeform 592">
                <a:extLst>
                  <a:ext uri="{FF2B5EF4-FFF2-40B4-BE49-F238E27FC236}">
                    <a16:creationId xmlns:a16="http://schemas.microsoft.com/office/drawing/2014/main" id="{F16F82B1-F170-4FBA-8F8D-30B181112601}"/>
                  </a:ext>
                </a:extLst>
              </p:cNvPr>
              <p:cNvSpPr>
                <a:spLocks/>
              </p:cNvSpPr>
              <p:nvPr/>
            </p:nvSpPr>
            <p:spPr bwMode="auto">
              <a:xfrm>
                <a:off x="-4813" y="858"/>
                <a:ext cx="46" cy="53"/>
              </a:xfrm>
              <a:custGeom>
                <a:avLst/>
                <a:gdLst>
                  <a:gd name="T0" fmla="*/ 2 w 74"/>
                  <a:gd name="T1" fmla="*/ 4 h 86"/>
                  <a:gd name="T2" fmla="*/ 13 w 74"/>
                  <a:gd name="T3" fmla="*/ 1 h 86"/>
                  <a:gd name="T4" fmla="*/ 20 w 74"/>
                  <a:gd name="T5" fmla="*/ 5 h 86"/>
                  <a:gd name="T6" fmla="*/ 36 w 74"/>
                  <a:gd name="T7" fmla="*/ 17 h 86"/>
                  <a:gd name="T8" fmla="*/ 58 w 74"/>
                  <a:gd name="T9" fmla="*/ 32 h 86"/>
                  <a:gd name="T10" fmla="*/ 61 w 74"/>
                  <a:gd name="T11" fmla="*/ 52 h 86"/>
                  <a:gd name="T12" fmla="*/ 68 w 74"/>
                  <a:gd name="T13" fmla="*/ 71 h 86"/>
                  <a:gd name="T14" fmla="*/ 56 w 74"/>
                  <a:gd name="T15" fmla="*/ 86 h 86"/>
                  <a:gd name="T16" fmla="*/ 52 w 74"/>
                  <a:gd name="T17" fmla="*/ 75 h 86"/>
                  <a:gd name="T18" fmla="*/ 32 w 74"/>
                  <a:gd name="T19" fmla="*/ 63 h 86"/>
                  <a:gd name="T20" fmla="*/ 16 w 74"/>
                  <a:gd name="T21" fmla="*/ 58 h 86"/>
                  <a:gd name="T22" fmla="*/ 0 w 74"/>
                  <a:gd name="T23" fmla="*/ 51 h 86"/>
                  <a:gd name="T24" fmla="*/ 1 w 74"/>
                  <a:gd name="T25" fmla="*/ 45 h 86"/>
                  <a:gd name="T26" fmla="*/ 13 w 74"/>
                  <a:gd name="T27" fmla="*/ 45 h 86"/>
                  <a:gd name="T28" fmla="*/ 16 w 74"/>
                  <a:gd name="T29" fmla="*/ 31 h 86"/>
                  <a:gd name="T30" fmla="*/ 8 w 74"/>
                  <a:gd name="T31" fmla="*/ 18 h 86"/>
                  <a:gd name="T32" fmla="*/ 0 w 74"/>
                  <a:gd name="T33" fmla="*/ 14 h 86"/>
                  <a:gd name="T34" fmla="*/ 2 w 74"/>
                  <a:gd name="T35"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 h="86">
                    <a:moveTo>
                      <a:pt x="2" y="4"/>
                    </a:moveTo>
                    <a:cubicBezTo>
                      <a:pt x="6" y="5"/>
                      <a:pt x="9" y="0"/>
                      <a:pt x="13" y="1"/>
                    </a:cubicBezTo>
                    <a:cubicBezTo>
                      <a:pt x="12" y="1"/>
                      <a:pt x="22" y="3"/>
                      <a:pt x="20" y="5"/>
                    </a:cubicBezTo>
                    <a:cubicBezTo>
                      <a:pt x="27" y="8"/>
                      <a:pt x="26" y="24"/>
                      <a:pt x="36" y="17"/>
                    </a:cubicBezTo>
                    <a:cubicBezTo>
                      <a:pt x="42" y="23"/>
                      <a:pt x="51" y="30"/>
                      <a:pt x="58" y="32"/>
                    </a:cubicBezTo>
                    <a:cubicBezTo>
                      <a:pt x="50" y="39"/>
                      <a:pt x="74" y="44"/>
                      <a:pt x="61" y="52"/>
                    </a:cubicBezTo>
                    <a:cubicBezTo>
                      <a:pt x="65" y="58"/>
                      <a:pt x="70" y="66"/>
                      <a:pt x="68" y="71"/>
                    </a:cubicBezTo>
                    <a:cubicBezTo>
                      <a:pt x="65" y="75"/>
                      <a:pt x="64" y="85"/>
                      <a:pt x="56" y="86"/>
                    </a:cubicBezTo>
                    <a:cubicBezTo>
                      <a:pt x="51" y="85"/>
                      <a:pt x="50" y="78"/>
                      <a:pt x="52" y="75"/>
                    </a:cubicBezTo>
                    <a:cubicBezTo>
                      <a:pt x="50" y="67"/>
                      <a:pt x="37" y="62"/>
                      <a:pt x="32" y="63"/>
                    </a:cubicBezTo>
                    <a:cubicBezTo>
                      <a:pt x="25" y="62"/>
                      <a:pt x="23" y="49"/>
                      <a:pt x="16" y="58"/>
                    </a:cubicBezTo>
                    <a:cubicBezTo>
                      <a:pt x="10" y="61"/>
                      <a:pt x="4" y="58"/>
                      <a:pt x="0" y="51"/>
                    </a:cubicBezTo>
                    <a:cubicBezTo>
                      <a:pt x="0" y="49"/>
                      <a:pt x="1" y="47"/>
                      <a:pt x="1" y="45"/>
                    </a:cubicBezTo>
                    <a:cubicBezTo>
                      <a:pt x="6" y="41"/>
                      <a:pt x="9" y="46"/>
                      <a:pt x="13" y="45"/>
                    </a:cubicBezTo>
                    <a:cubicBezTo>
                      <a:pt x="14" y="40"/>
                      <a:pt x="19" y="36"/>
                      <a:pt x="16" y="31"/>
                    </a:cubicBezTo>
                    <a:cubicBezTo>
                      <a:pt x="22" y="22"/>
                      <a:pt x="4" y="26"/>
                      <a:pt x="8" y="18"/>
                    </a:cubicBezTo>
                    <a:cubicBezTo>
                      <a:pt x="8" y="10"/>
                      <a:pt x="3" y="20"/>
                      <a:pt x="0" y="14"/>
                    </a:cubicBezTo>
                    <a:cubicBezTo>
                      <a:pt x="1" y="11"/>
                      <a:pt x="2" y="8"/>
                      <a:pt x="2"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 name="Freeform 593">
                <a:extLst>
                  <a:ext uri="{FF2B5EF4-FFF2-40B4-BE49-F238E27FC236}">
                    <a16:creationId xmlns:a16="http://schemas.microsoft.com/office/drawing/2014/main" id="{367F6C53-3842-4702-839F-7B18439EF0D2}"/>
                  </a:ext>
                </a:extLst>
              </p:cNvPr>
              <p:cNvSpPr>
                <a:spLocks/>
              </p:cNvSpPr>
              <p:nvPr/>
            </p:nvSpPr>
            <p:spPr bwMode="auto">
              <a:xfrm>
                <a:off x="-4865" y="873"/>
                <a:ext cx="28" cy="19"/>
              </a:xfrm>
              <a:custGeom>
                <a:avLst/>
                <a:gdLst>
                  <a:gd name="T0" fmla="*/ 42 w 45"/>
                  <a:gd name="T1" fmla="*/ 17 h 32"/>
                  <a:gd name="T2" fmla="*/ 39 w 45"/>
                  <a:gd name="T3" fmla="*/ 31 h 32"/>
                  <a:gd name="T4" fmla="*/ 19 w 45"/>
                  <a:gd name="T5" fmla="*/ 21 h 32"/>
                  <a:gd name="T6" fmla="*/ 11 w 45"/>
                  <a:gd name="T7" fmla="*/ 14 h 32"/>
                  <a:gd name="T8" fmla="*/ 0 w 45"/>
                  <a:gd name="T9" fmla="*/ 11 h 32"/>
                  <a:gd name="T10" fmla="*/ 28 w 45"/>
                  <a:gd name="T11" fmla="*/ 0 h 32"/>
                  <a:gd name="T12" fmla="*/ 42 w 45"/>
                  <a:gd name="T13" fmla="*/ 17 h 32"/>
                </a:gdLst>
                <a:ahLst/>
                <a:cxnLst>
                  <a:cxn ang="0">
                    <a:pos x="T0" y="T1"/>
                  </a:cxn>
                  <a:cxn ang="0">
                    <a:pos x="T2" y="T3"/>
                  </a:cxn>
                  <a:cxn ang="0">
                    <a:pos x="T4" y="T5"/>
                  </a:cxn>
                  <a:cxn ang="0">
                    <a:pos x="T6" y="T7"/>
                  </a:cxn>
                  <a:cxn ang="0">
                    <a:pos x="T8" y="T9"/>
                  </a:cxn>
                  <a:cxn ang="0">
                    <a:pos x="T10" y="T11"/>
                  </a:cxn>
                  <a:cxn ang="0">
                    <a:pos x="T12" y="T13"/>
                  </a:cxn>
                </a:cxnLst>
                <a:rect l="0" t="0" r="r" b="b"/>
                <a:pathLst>
                  <a:path w="45" h="32">
                    <a:moveTo>
                      <a:pt x="42" y="17"/>
                    </a:moveTo>
                    <a:cubicBezTo>
                      <a:pt x="40" y="21"/>
                      <a:pt x="45" y="30"/>
                      <a:pt x="39" y="31"/>
                    </a:cubicBezTo>
                    <a:cubicBezTo>
                      <a:pt x="30" y="32"/>
                      <a:pt x="29" y="15"/>
                      <a:pt x="19" y="21"/>
                    </a:cubicBezTo>
                    <a:cubicBezTo>
                      <a:pt x="16" y="18"/>
                      <a:pt x="14" y="15"/>
                      <a:pt x="11" y="14"/>
                    </a:cubicBezTo>
                    <a:cubicBezTo>
                      <a:pt x="6" y="13"/>
                      <a:pt x="3" y="17"/>
                      <a:pt x="0" y="11"/>
                    </a:cubicBezTo>
                    <a:cubicBezTo>
                      <a:pt x="6" y="2"/>
                      <a:pt x="20" y="5"/>
                      <a:pt x="28" y="0"/>
                    </a:cubicBezTo>
                    <a:cubicBezTo>
                      <a:pt x="38" y="0"/>
                      <a:pt x="39" y="11"/>
                      <a:pt x="42"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 name="Freeform 594">
                <a:extLst>
                  <a:ext uri="{FF2B5EF4-FFF2-40B4-BE49-F238E27FC236}">
                    <a16:creationId xmlns:a16="http://schemas.microsoft.com/office/drawing/2014/main" id="{01424CA9-73CF-42AC-954D-821F4E9EF048}"/>
                  </a:ext>
                </a:extLst>
              </p:cNvPr>
              <p:cNvSpPr>
                <a:spLocks/>
              </p:cNvSpPr>
              <p:nvPr/>
            </p:nvSpPr>
            <p:spPr bwMode="auto">
              <a:xfrm>
                <a:off x="-4768" y="876"/>
                <a:ext cx="30" cy="32"/>
              </a:xfrm>
              <a:custGeom>
                <a:avLst/>
                <a:gdLst>
                  <a:gd name="T0" fmla="*/ 32 w 48"/>
                  <a:gd name="T1" fmla="*/ 17 h 52"/>
                  <a:gd name="T2" fmla="*/ 48 w 48"/>
                  <a:gd name="T3" fmla="*/ 39 h 52"/>
                  <a:gd name="T4" fmla="*/ 24 w 48"/>
                  <a:gd name="T5" fmla="*/ 49 h 52"/>
                  <a:gd name="T6" fmla="*/ 17 w 48"/>
                  <a:gd name="T7" fmla="*/ 39 h 52"/>
                  <a:gd name="T8" fmla="*/ 24 w 48"/>
                  <a:gd name="T9" fmla="*/ 36 h 52"/>
                  <a:gd name="T10" fmla="*/ 15 w 48"/>
                  <a:gd name="T11" fmla="*/ 0 h 52"/>
                  <a:gd name="T12" fmla="*/ 32 w 48"/>
                  <a:gd name="T13" fmla="*/ 17 h 52"/>
                </a:gdLst>
                <a:ahLst/>
                <a:cxnLst>
                  <a:cxn ang="0">
                    <a:pos x="T0" y="T1"/>
                  </a:cxn>
                  <a:cxn ang="0">
                    <a:pos x="T2" y="T3"/>
                  </a:cxn>
                  <a:cxn ang="0">
                    <a:pos x="T4" y="T5"/>
                  </a:cxn>
                  <a:cxn ang="0">
                    <a:pos x="T6" y="T7"/>
                  </a:cxn>
                  <a:cxn ang="0">
                    <a:pos x="T8" y="T9"/>
                  </a:cxn>
                  <a:cxn ang="0">
                    <a:pos x="T10" y="T11"/>
                  </a:cxn>
                  <a:cxn ang="0">
                    <a:pos x="T12" y="T13"/>
                  </a:cxn>
                </a:cxnLst>
                <a:rect l="0" t="0" r="r" b="b"/>
                <a:pathLst>
                  <a:path w="48" h="52">
                    <a:moveTo>
                      <a:pt x="32" y="17"/>
                    </a:moveTo>
                    <a:cubicBezTo>
                      <a:pt x="40" y="21"/>
                      <a:pt x="46" y="31"/>
                      <a:pt x="48" y="39"/>
                    </a:cubicBezTo>
                    <a:cubicBezTo>
                      <a:pt x="42" y="52"/>
                      <a:pt x="31" y="38"/>
                      <a:pt x="24" y="49"/>
                    </a:cubicBezTo>
                    <a:cubicBezTo>
                      <a:pt x="15" y="49"/>
                      <a:pt x="21" y="42"/>
                      <a:pt x="17" y="39"/>
                    </a:cubicBezTo>
                    <a:cubicBezTo>
                      <a:pt x="18" y="35"/>
                      <a:pt x="22" y="38"/>
                      <a:pt x="24" y="36"/>
                    </a:cubicBezTo>
                    <a:cubicBezTo>
                      <a:pt x="20" y="23"/>
                      <a:pt x="0" y="11"/>
                      <a:pt x="15" y="0"/>
                    </a:cubicBezTo>
                    <a:cubicBezTo>
                      <a:pt x="22" y="4"/>
                      <a:pt x="32" y="9"/>
                      <a:pt x="32"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 name="Freeform 595">
                <a:extLst>
                  <a:ext uri="{FF2B5EF4-FFF2-40B4-BE49-F238E27FC236}">
                    <a16:creationId xmlns:a16="http://schemas.microsoft.com/office/drawing/2014/main" id="{164AC1F0-26D1-4428-BD36-A609F8C77E55}"/>
                  </a:ext>
                </a:extLst>
              </p:cNvPr>
              <p:cNvSpPr>
                <a:spLocks/>
              </p:cNvSpPr>
              <p:nvPr/>
            </p:nvSpPr>
            <p:spPr bwMode="auto">
              <a:xfrm>
                <a:off x="-4882" y="882"/>
                <a:ext cx="7" cy="14"/>
              </a:xfrm>
              <a:custGeom>
                <a:avLst/>
                <a:gdLst>
                  <a:gd name="T0" fmla="*/ 11 w 12"/>
                  <a:gd name="T1" fmla="*/ 15 h 23"/>
                  <a:gd name="T2" fmla="*/ 7 w 12"/>
                  <a:gd name="T3" fmla="*/ 23 h 23"/>
                  <a:gd name="T4" fmla="*/ 0 w 12"/>
                  <a:gd name="T5" fmla="*/ 6 h 23"/>
                  <a:gd name="T6" fmla="*/ 11 w 12"/>
                  <a:gd name="T7" fmla="*/ 6 h 23"/>
                  <a:gd name="T8" fmla="*/ 11 w 12"/>
                  <a:gd name="T9" fmla="*/ 15 h 23"/>
                </a:gdLst>
                <a:ahLst/>
                <a:cxnLst>
                  <a:cxn ang="0">
                    <a:pos x="T0" y="T1"/>
                  </a:cxn>
                  <a:cxn ang="0">
                    <a:pos x="T2" y="T3"/>
                  </a:cxn>
                  <a:cxn ang="0">
                    <a:pos x="T4" y="T5"/>
                  </a:cxn>
                  <a:cxn ang="0">
                    <a:pos x="T6" y="T7"/>
                  </a:cxn>
                  <a:cxn ang="0">
                    <a:pos x="T8" y="T9"/>
                  </a:cxn>
                </a:cxnLst>
                <a:rect l="0" t="0" r="r" b="b"/>
                <a:pathLst>
                  <a:path w="12" h="23">
                    <a:moveTo>
                      <a:pt x="11" y="15"/>
                    </a:moveTo>
                    <a:cubicBezTo>
                      <a:pt x="12" y="17"/>
                      <a:pt x="11" y="22"/>
                      <a:pt x="7" y="23"/>
                    </a:cubicBezTo>
                    <a:cubicBezTo>
                      <a:pt x="0" y="20"/>
                      <a:pt x="1" y="11"/>
                      <a:pt x="0" y="6"/>
                    </a:cubicBezTo>
                    <a:cubicBezTo>
                      <a:pt x="2" y="7"/>
                      <a:pt x="9" y="0"/>
                      <a:pt x="11" y="6"/>
                    </a:cubicBezTo>
                    <a:cubicBezTo>
                      <a:pt x="7" y="9"/>
                      <a:pt x="12" y="12"/>
                      <a:pt x="11"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 name="Freeform 596">
                <a:extLst>
                  <a:ext uri="{FF2B5EF4-FFF2-40B4-BE49-F238E27FC236}">
                    <a16:creationId xmlns:a16="http://schemas.microsoft.com/office/drawing/2014/main" id="{85042B96-A2C5-4442-90BF-417D0C4A7ED1}"/>
                  </a:ext>
                </a:extLst>
              </p:cNvPr>
              <p:cNvSpPr>
                <a:spLocks/>
              </p:cNvSpPr>
              <p:nvPr/>
            </p:nvSpPr>
            <p:spPr bwMode="auto">
              <a:xfrm>
                <a:off x="-4876" y="889"/>
                <a:ext cx="30" cy="28"/>
              </a:xfrm>
              <a:custGeom>
                <a:avLst/>
                <a:gdLst>
                  <a:gd name="T0" fmla="*/ 48 w 49"/>
                  <a:gd name="T1" fmla="*/ 12 h 45"/>
                  <a:gd name="T2" fmla="*/ 44 w 49"/>
                  <a:gd name="T3" fmla="*/ 18 h 45"/>
                  <a:gd name="T4" fmla="*/ 34 w 49"/>
                  <a:gd name="T5" fmla="*/ 22 h 45"/>
                  <a:gd name="T6" fmla="*/ 37 w 49"/>
                  <a:gd name="T7" fmla="*/ 39 h 45"/>
                  <a:gd name="T8" fmla="*/ 16 w 49"/>
                  <a:gd name="T9" fmla="*/ 37 h 45"/>
                  <a:gd name="T10" fmla="*/ 1 w 49"/>
                  <a:gd name="T11" fmla="*/ 27 h 45"/>
                  <a:gd name="T12" fmla="*/ 10 w 49"/>
                  <a:gd name="T13" fmla="*/ 7 h 45"/>
                  <a:gd name="T14" fmla="*/ 31 w 49"/>
                  <a:gd name="T15" fmla="*/ 4 h 45"/>
                  <a:gd name="T16" fmla="*/ 48 w 49"/>
                  <a:gd name="T17" fmla="*/ 1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5">
                    <a:moveTo>
                      <a:pt x="48" y="12"/>
                    </a:moveTo>
                    <a:cubicBezTo>
                      <a:pt x="49" y="15"/>
                      <a:pt x="48" y="19"/>
                      <a:pt x="44" y="18"/>
                    </a:cubicBezTo>
                    <a:cubicBezTo>
                      <a:pt x="40" y="18"/>
                      <a:pt x="35" y="16"/>
                      <a:pt x="34" y="22"/>
                    </a:cubicBezTo>
                    <a:cubicBezTo>
                      <a:pt x="40" y="28"/>
                      <a:pt x="37" y="32"/>
                      <a:pt x="37" y="39"/>
                    </a:cubicBezTo>
                    <a:cubicBezTo>
                      <a:pt x="32" y="45"/>
                      <a:pt x="22" y="41"/>
                      <a:pt x="16" y="37"/>
                    </a:cubicBezTo>
                    <a:cubicBezTo>
                      <a:pt x="14" y="29"/>
                      <a:pt x="0" y="38"/>
                      <a:pt x="1" y="27"/>
                    </a:cubicBezTo>
                    <a:cubicBezTo>
                      <a:pt x="3" y="21"/>
                      <a:pt x="9" y="15"/>
                      <a:pt x="10" y="7"/>
                    </a:cubicBezTo>
                    <a:cubicBezTo>
                      <a:pt x="17" y="8"/>
                      <a:pt x="24" y="0"/>
                      <a:pt x="31" y="4"/>
                    </a:cubicBezTo>
                    <a:cubicBezTo>
                      <a:pt x="35" y="8"/>
                      <a:pt x="44" y="7"/>
                      <a:pt x="48"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 name="Freeform 597">
                <a:extLst>
                  <a:ext uri="{FF2B5EF4-FFF2-40B4-BE49-F238E27FC236}">
                    <a16:creationId xmlns:a16="http://schemas.microsoft.com/office/drawing/2014/main" id="{2487E96D-7C53-4372-A0A1-9517779B877B}"/>
                  </a:ext>
                </a:extLst>
              </p:cNvPr>
              <p:cNvSpPr>
                <a:spLocks/>
              </p:cNvSpPr>
              <p:nvPr/>
            </p:nvSpPr>
            <p:spPr bwMode="auto">
              <a:xfrm>
                <a:off x="-4963" y="894"/>
                <a:ext cx="70" cy="49"/>
              </a:xfrm>
              <a:custGeom>
                <a:avLst/>
                <a:gdLst>
                  <a:gd name="T0" fmla="*/ 106 w 113"/>
                  <a:gd name="T1" fmla="*/ 14 h 79"/>
                  <a:gd name="T2" fmla="*/ 78 w 113"/>
                  <a:gd name="T3" fmla="*/ 1 h 79"/>
                  <a:gd name="T4" fmla="*/ 48 w 113"/>
                  <a:gd name="T5" fmla="*/ 23 h 79"/>
                  <a:gd name="T6" fmla="*/ 39 w 113"/>
                  <a:gd name="T7" fmla="*/ 25 h 79"/>
                  <a:gd name="T8" fmla="*/ 22 w 113"/>
                  <a:gd name="T9" fmla="*/ 39 h 79"/>
                  <a:gd name="T10" fmla="*/ 13 w 113"/>
                  <a:gd name="T11" fmla="*/ 50 h 79"/>
                  <a:gd name="T12" fmla="*/ 22 w 113"/>
                  <a:gd name="T13" fmla="*/ 64 h 79"/>
                  <a:gd name="T14" fmla="*/ 31 w 113"/>
                  <a:gd name="T15" fmla="*/ 61 h 79"/>
                  <a:gd name="T16" fmla="*/ 32 w 113"/>
                  <a:gd name="T17" fmla="*/ 69 h 79"/>
                  <a:gd name="T18" fmla="*/ 48 w 113"/>
                  <a:gd name="T19" fmla="*/ 66 h 79"/>
                  <a:gd name="T20" fmla="*/ 52 w 113"/>
                  <a:gd name="T21" fmla="*/ 51 h 79"/>
                  <a:gd name="T22" fmla="*/ 56 w 113"/>
                  <a:gd name="T23" fmla="*/ 61 h 79"/>
                  <a:gd name="T24" fmla="*/ 68 w 113"/>
                  <a:gd name="T25" fmla="*/ 50 h 79"/>
                  <a:gd name="T26" fmla="*/ 73 w 113"/>
                  <a:gd name="T27" fmla="*/ 39 h 79"/>
                  <a:gd name="T28" fmla="*/ 85 w 113"/>
                  <a:gd name="T29" fmla="*/ 33 h 79"/>
                  <a:gd name="T30" fmla="*/ 87 w 113"/>
                  <a:gd name="T31" fmla="*/ 51 h 79"/>
                  <a:gd name="T32" fmla="*/ 91 w 113"/>
                  <a:gd name="T33" fmla="*/ 46 h 79"/>
                  <a:gd name="T34" fmla="*/ 101 w 113"/>
                  <a:gd name="T35" fmla="*/ 45 h 79"/>
                  <a:gd name="T36" fmla="*/ 103 w 113"/>
                  <a:gd name="T37" fmla="*/ 36 h 79"/>
                  <a:gd name="T38" fmla="*/ 109 w 113"/>
                  <a:gd name="T39" fmla="*/ 31 h 79"/>
                  <a:gd name="T40" fmla="*/ 113 w 113"/>
                  <a:gd name="T41" fmla="*/ 16 h 79"/>
                  <a:gd name="T42" fmla="*/ 107 w 113"/>
                  <a:gd name="T43" fmla="*/ 7 h 79"/>
                  <a:gd name="T44" fmla="*/ 106 w 113"/>
                  <a:gd name="T45"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3" h="79">
                    <a:moveTo>
                      <a:pt x="106" y="14"/>
                    </a:moveTo>
                    <a:cubicBezTo>
                      <a:pt x="96" y="12"/>
                      <a:pt x="88" y="0"/>
                      <a:pt x="78" y="1"/>
                    </a:cubicBezTo>
                    <a:cubicBezTo>
                      <a:pt x="68" y="11"/>
                      <a:pt x="58" y="16"/>
                      <a:pt x="48" y="23"/>
                    </a:cubicBezTo>
                    <a:cubicBezTo>
                      <a:pt x="39" y="25"/>
                      <a:pt x="39" y="25"/>
                      <a:pt x="39" y="25"/>
                    </a:cubicBezTo>
                    <a:cubicBezTo>
                      <a:pt x="31" y="27"/>
                      <a:pt x="29" y="37"/>
                      <a:pt x="22" y="39"/>
                    </a:cubicBezTo>
                    <a:cubicBezTo>
                      <a:pt x="18" y="40"/>
                      <a:pt x="9" y="45"/>
                      <a:pt x="13" y="50"/>
                    </a:cubicBezTo>
                    <a:cubicBezTo>
                      <a:pt x="0" y="62"/>
                      <a:pt x="24" y="52"/>
                      <a:pt x="22" y="64"/>
                    </a:cubicBezTo>
                    <a:cubicBezTo>
                      <a:pt x="25" y="68"/>
                      <a:pt x="29" y="64"/>
                      <a:pt x="31" y="61"/>
                    </a:cubicBezTo>
                    <a:cubicBezTo>
                      <a:pt x="34" y="64"/>
                      <a:pt x="32" y="66"/>
                      <a:pt x="32" y="69"/>
                    </a:cubicBezTo>
                    <a:cubicBezTo>
                      <a:pt x="36" y="79"/>
                      <a:pt x="41" y="64"/>
                      <a:pt x="48" y="66"/>
                    </a:cubicBezTo>
                    <a:cubicBezTo>
                      <a:pt x="49" y="61"/>
                      <a:pt x="49" y="55"/>
                      <a:pt x="52" y="51"/>
                    </a:cubicBezTo>
                    <a:cubicBezTo>
                      <a:pt x="64" y="47"/>
                      <a:pt x="50" y="58"/>
                      <a:pt x="56" y="61"/>
                    </a:cubicBezTo>
                    <a:cubicBezTo>
                      <a:pt x="61" y="60"/>
                      <a:pt x="66" y="54"/>
                      <a:pt x="68" y="50"/>
                    </a:cubicBezTo>
                    <a:cubicBezTo>
                      <a:pt x="71" y="46"/>
                      <a:pt x="70" y="41"/>
                      <a:pt x="73" y="39"/>
                    </a:cubicBezTo>
                    <a:cubicBezTo>
                      <a:pt x="84" y="45"/>
                      <a:pt x="75" y="31"/>
                      <a:pt x="85" y="33"/>
                    </a:cubicBezTo>
                    <a:cubicBezTo>
                      <a:pt x="90" y="40"/>
                      <a:pt x="76" y="45"/>
                      <a:pt x="87" y="51"/>
                    </a:cubicBezTo>
                    <a:cubicBezTo>
                      <a:pt x="90" y="51"/>
                      <a:pt x="93" y="49"/>
                      <a:pt x="91" y="46"/>
                    </a:cubicBezTo>
                    <a:cubicBezTo>
                      <a:pt x="94" y="42"/>
                      <a:pt x="98" y="45"/>
                      <a:pt x="101" y="45"/>
                    </a:cubicBezTo>
                    <a:cubicBezTo>
                      <a:pt x="104" y="41"/>
                      <a:pt x="102" y="38"/>
                      <a:pt x="103" y="36"/>
                    </a:cubicBezTo>
                    <a:cubicBezTo>
                      <a:pt x="105" y="34"/>
                      <a:pt x="110" y="36"/>
                      <a:pt x="109" y="31"/>
                    </a:cubicBezTo>
                    <a:cubicBezTo>
                      <a:pt x="98" y="26"/>
                      <a:pt x="113" y="21"/>
                      <a:pt x="113" y="16"/>
                    </a:cubicBezTo>
                    <a:cubicBezTo>
                      <a:pt x="113" y="13"/>
                      <a:pt x="112" y="6"/>
                      <a:pt x="107" y="7"/>
                    </a:cubicBezTo>
                    <a:cubicBezTo>
                      <a:pt x="103" y="9"/>
                      <a:pt x="111" y="12"/>
                      <a:pt x="106"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 name="Freeform 598">
                <a:extLst>
                  <a:ext uri="{FF2B5EF4-FFF2-40B4-BE49-F238E27FC236}">
                    <a16:creationId xmlns:a16="http://schemas.microsoft.com/office/drawing/2014/main" id="{841886BA-745D-4292-ADD8-3A625625F734}"/>
                  </a:ext>
                </a:extLst>
              </p:cNvPr>
              <p:cNvSpPr>
                <a:spLocks/>
              </p:cNvSpPr>
              <p:nvPr/>
            </p:nvSpPr>
            <p:spPr bwMode="auto">
              <a:xfrm>
                <a:off x="-4818" y="904"/>
                <a:ext cx="9" cy="20"/>
              </a:xfrm>
              <a:custGeom>
                <a:avLst/>
                <a:gdLst>
                  <a:gd name="T0" fmla="*/ 12 w 14"/>
                  <a:gd name="T1" fmla="*/ 30 h 33"/>
                  <a:gd name="T2" fmla="*/ 3 w 14"/>
                  <a:gd name="T3" fmla="*/ 22 h 33"/>
                  <a:gd name="T4" fmla="*/ 5 w 14"/>
                  <a:gd name="T5" fmla="*/ 0 h 33"/>
                  <a:gd name="T6" fmla="*/ 12 w 14"/>
                  <a:gd name="T7" fmla="*/ 30 h 33"/>
                </a:gdLst>
                <a:ahLst/>
                <a:cxnLst>
                  <a:cxn ang="0">
                    <a:pos x="T0" y="T1"/>
                  </a:cxn>
                  <a:cxn ang="0">
                    <a:pos x="T2" y="T3"/>
                  </a:cxn>
                  <a:cxn ang="0">
                    <a:pos x="T4" y="T5"/>
                  </a:cxn>
                  <a:cxn ang="0">
                    <a:pos x="T6" y="T7"/>
                  </a:cxn>
                </a:cxnLst>
                <a:rect l="0" t="0" r="r" b="b"/>
                <a:pathLst>
                  <a:path w="14" h="33">
                    <a:moveTo>
                      <a:pt x="12" y="30"/>
                    </a:moveTo>
                    <a:cubicBezTo>
                      <a:pt x="6" y="33"/>
                      <a:pt x="3" y="24"/>
                      <a:pt x="3" y="22"/>
                    </a:cubicBezTo>
                    <a:cubicBezTo>
                      <a:pt x="6" y="15"/>
                      <a:pt x="0" y="6"/>
                      <a:pt x="5" y="0"/>
                    </a:cubicBezTo>
                    <a:cubicBezTo>
                      <a:pt x="14" y="10"/>
                      <a:pt x="5" y="19"/>
                      <a:pt x="12"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 name="Freeform 599">
                <a:extLst>
                  <a:ext uri="{FF2B5EF4-FFF2-40B4-BE49-F238E27FC236}">
                    <a16:creationId xmlns:a16="http://schemas.microsoft.com/office/drawing/2014/main" id="{0D5B14C3-8252-457D-9963-7FFD3DBCF2B9}"/>
                  </a:ext>
                </a:extLst>
              </p:cNvPr>
              <p:cNvSpPr>
                <a:spLocks/>
              </p:cNvSpPr>
              <p:nvPr/>
            </p:nvSpPr>
            <p:spPr bwMode="auto">
              <a:xfrm>
                <a:off x="-4795" y="909"/>
                <a:ext cx="10" cy="5"/>
              </a:xfrm>
              <a:custGeom>
                <a:avLst/>
                <a:gdLst>
                  <a:gd name="T0" fmla="*/ 14 w 17"/>
                  <a:gd name="T1" fmla="*/ 2 h 9"/>
                  <a:gd name="T2" fmla="*/ 9 w 17"/>
                  <a:gd name="T3" fmla="*/ 8 h 9"/>
                  <a:gd name="T4" fmla="*/ 0 w 17"/>
                  <a:gd name="T5" fmla="*/ 4 h 9"/>
                  <a:gd name="T6" fmla="*/ 8 w 17"/>
                  <a:gd name="T7" fmla="*/ 0 h 9"/>
                  <a:gd name="T8" fmla="*/ 14 w 17"/>
                  <a:gd name="T9" fmla="*/ 2 h 9"/>
                </a:gdLst>
                <a:ahLst/>
                <a:cxnLst>
                  <a:cxn ang="0">
                    <a:pos x="T0" y="T1"/>
                  </a:cxn>
                  <a:cxn ang="0">
                    <a:pos x="T2" y="T3"/>
                  </a:cxn>
                  <a:cxn ang="0">
                    <a:pos x="T4" y="T5"/>
                  </a:cxn>
                  <a:cxn ang="0">
                    <a:pos x="T6" y="T7"/>
                  </a:cxn>
                  <a:cxn ang="0">
                    <a:pos x="T8" y="T9"/>
                  </a:cxn>
                </a:cxnLst>
                <a:rect l="0" t="0" r="r" b="b"/>
                <a:pathLst>
                  <a:path w="17" h="9">
                    <a:moveTo>
                      <a:pt x="14" y="2"/>
                    </a:moveTo>
                    <a:cubicBezTo>
                      <a:pt x="17" y="5"/>
                      <a:pt x="11" y="7"/>
                      <a:pt x="9" y="8"/>
                    </a:cubicBezTo>
                    <a:cubicBezTo>
                      <a:pt x="6" y="9"/>
                      <a:pt x="1" y="8"/>
                      <a:pt x="0" y="4"/>
                    </a:cubicBezTo>
                    <a:cubicBezTo>
                      <a:pt x="2" y="1"/>
                      <a:pt x="4" y="2"/>
                      <a:pt x="8" y="0"/>
                    </a:cubicBezTo>
                    <a:cubicBezTo>
                      <a:pt x="9" y="0"/>
                      <a:pt x="11" y="1"/>
                      <a:pt x="14"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 name="Freeform 600">
                <a:extLst>
                  <a:ext uri="{FF2B5EF4-FFF2-40B4-BE49-F238E27FC236}">
                    <a16:creationId xmlns:a16="http://schemas.microsoft.com/office/drawing/2014/main" id="{CB447156-A842-4F68-AC07-6FE4008ADA44}"/>
                  </a:ext>
                </a:extLst>
              </p:cNvPr>
              <p:cNvSpPr>
                <a:spLocks/>
              </p:cNvSpPr>
              <p:nvPr/>
            </p:nvSpPr>
            <p:spPr bwMode="auto">
              <a:xfrm>
                <a:off x="-4750" y="907"/>
                <a:ext cx="19" cy="17"/>
              </a:xfrm>
              <a:custGeom>
                <a:avLst/>
                <a:gdLst>
                  <a:gd name="T0" fmla="*/ 25 w 32"/>
                  <a:gd name="T1" fmla="*/ 5 h 27"/>
                  <a:gd name="T2" fmla="*/ 32 w 32"/>
                  <a:gd name="T3" fmla="*/ 7 h 27"/>
                  <a:gd name="T4" fmla="*/ 27 w 32"/>
                  <a:gd name="T5" fmla="*/ 20 h 27"/>
                  <a:gd name="T6" fmla="*/ 0 w 32"/>
                  <a:gd name="T7" fmla="*/ 10 h 27"/>
                  <a:gd name="T8" fmla="*/ 4 w 32"/>
                  <a:gd name="T9" fmla="*/ 1 h 27"/>
                  <a:gd name="T10" fmla="*/ 25 w 32"/>
                  <a:gd name="T11" fmla="*/ 5 h 27"/>
                </a:gdLst>
                <a:ahLst/>
                <a:cxnLst>
                  <a:cxn ang="0">
                    <a:pos x="T0" y="T1"/>
                  </a:cxn>
                  <a:cxn ang="0">
                    <a:pos x="T2" y="T3"/>
                  </a:cxn>
                  <a:cxn ang="0">
                    <a:pos x="T4" y="T5"/>
                  </a:cxn>
                  <a:cxn ang="0">
                    <a:pos x="T6" y="T7"/>
                  </a:cxn>
                  <a:cxn ang="0">
                    <a:pos x="T8" y="T9"/>
                  </a:cxn>
                  <a:cxn ang="0">
                    <a:pos x="T10" y="T11"/>
                  </a:cxn>
                </a:cxnLst>
                <a:rect l="0" t="0" r="r" b="b"/>
                <a:pathLst>
                  <a:path w="32" h="27">
                    <a:moveTo>
                      <a:pt x="25" y="5"/>
                    </a:moveTo>
                    <a:cubicBezTo>
                      <a:pt x="27" y="2"/>
                      <a:pt x="31" y="5"/>
                      <a:pt x="32" y="7"/>
                    </a:cubicBezTo>
                    <a:cubicBezTo>
                      <a:pt x="30" y="12"/>
                      <a:pt x="29" y="14"/>
                      <a:pt x="27" y="20"/>
                    </a:cubicBezTo>
                    <a:cubicBezTo>
                      <a:pt x="18" y="11"/>
                      <a:pt x="3" y="27"/>
                      <a:pt x="0" y="10"/>
                    </a:cubicBezTo>
                    <a:cubicBezTo>
                      <a:pt x="0" y="6"/>
                      <a:pt x="3" y="4"/>
                      <a:pt x="4" y="1"/>
                    </a:cubicBezTo>
                    <a:cubicBezTo>
                      <a:pt x="10" y="9"/>
                      <a:pt x="20" y="0"/>
                      <a:pt x="25"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601">
                <a:extLst>
                  <a:ext uri="{FF2B5EF4-FFF2-40B4-BE49-F238E27FC236}">
                    <a16:creationId xmlns:a16="http://schemas.microsoft.com/office/drawing/2014/main" id="{6407C82D-9F10-455F-A58D-C9240F544C72}"/>
                  </a:ext>
                </a:extLst>
              </p:cNvPr>
              <p:cNvSpPr>
                <a:spLocks/>
              </p:cNvSpPr>
              <p:nvPr/>
            </p:nvSpPr>
            <p:spPr bwMode="auto">
              <a:xfrm>
                <a:off x="-4713" y="915"/>
                <a:ext cx="9" cy="9"/>
              </a:xfrm>
              <a:custGeom>
                <a:avLst/>
                <a:gdLst>
                  <a:gd name="T0" fmla="*/ 14 w 14"/>
                  <a:gd name="T1" fmla="*/ 8 h 15"/>
                  <a:gd name="T2" fmla="*/ 7 w 14"/>
                  <a:gd name="T3" fmla="*/ 15 h 15"/>
                  <a:gd name="T4" fmla="*/ 3 w 14"/>
                  <a:gd name="T5" fmla="*/ 0 h 15"/>
                  <a:gd name="T6" fmla="*/ 14 w 14"/>
                  <a:gd name="T7" fmla="*/ 8 h 15"/>
                </a:gdLst>
                <a:ahLst/>
                <a:cxnLst>
                  <a:cxn ang="0">
                    <a:pos x="T0" y="T1"/>
                  </a:cxn>
                  <a:cxn ang="0">
                    <a:pos x="T2" y="T3"/>
                  </a:cxn>
                  <a:cxn ang="0">
                    <a:pos x="T4" y="T5"/>
                  </a:cxn>
                  <a:cxn ang="0">
                    <a:pos x="T6" y="T7"/>
                  </a:cxn>
                </a:cxnLst>
                <a:rect l="0" t="0" r="r" b="b"/>
                <a:pathLst>
                  <a:path w="14" h="15">
                    <a:moveTo>
                      <a:pt x="14" y="8"/>
                    </a:moveTo>
                    <a:cubicBezTo>
                      <a:pt x="12" y="10"/>
                      <a:pt x="11" y="15"/>
                      <a:pt x="7" y="15"/>
                    </a:cubicBezTo>
                    <a:cubicBezTo>
                      <a:pt x="0" y="13"/>
                      <a:pt x="1" y="4"/>
                      <a:pt x="3" y="0"/>
                    </a:cubicBezTo>
                    <a:cubicBezTo>
                      <a:pt x="9" y="0"/>
                      <a:pt x="11" y="4"/>
                      <a:pt x="1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602">
                <a:extLst>
                  <a:ext uri="{FF2B5EF4-FFF2-40B4-BE49-F238E27FC236}">
                    <a16:creationId xmlns:a16="http://schemas.microsoft.com/office/drawing/2014/main" id="{1FF02934-4699-4B66-A5D2-CBE27147928D}"/>
                  </a:ext>
                </a:extLst>
              </p:cNvPr>
              <p:cNvSpPr>
                <a:spLocks/>
              </p:cNvSpPr>
              <p:nvPr/>
            </p:nvSpPr>
            <p:spPr bwMode="auto">
              <a:xfrm>
                <a:off x="-4890" y="919"/>
                <a:ext cx="8" cy="6"/>
              </a:xfrm>
              <a:custGeom>
                <a:avLst/>
                <a:gdLst>
                  <a:gd name="T0" fmla="*/ 13 w 13"/>
                  <a:gd name="T1" fmla="*/ 6 h 11"/>
                  <a:gd name="T2" fmla="*/ 3 w 13"/>
                  <a:gd name="T3" fmla="*/ 4 h 11"/>
                  <a:gd name="T4" fmla="*/ 3 w 13"/>
                  <a:gd name="T5" fmla="*/ 0 h 11"/>
                  <a:gd name="T6" fmla="*/ 13 w 13"/>
                  <a:gd name="T7" fmla="*/ 6 h 11"/>
                </a:gdLst>
                <a:ahLst/>
                <a:cxnLst>
                  <a:cxn ang="0">
                    <a:pos x="T0" y="T1"/>
                  </a:cxn>
                  <a:cxn ang="0">
                    <a:pos x="T2" y="T3"/>
                  </a:cxn>
                  <a:cxn ang="0">
                    <a:pos x="T4" y="T5"/>
                  </a:cxn>
                  <a:cxn ang="0">
                    <a:pos x="T6" y="T7"/>
                  </a:cxn>
                </a:cxnLst>
                <a:rect l="0" t="0" r="r" b="b"/>
                <a:pathLst>
                  <a:path w="13" h="11">
                    <a:moveTo>
                      <a:pt x="13" y="6"/>
                    </a:moveTo>
                    <a:cubicBezTo>
                      <a:pt x="11" y="11"/>
                      <a:pt x="5" y="5"/>
                      <a:pt x="3" y="4"/>
                    </a:cubicBezTo>
                    <a:cubicBezTo>
                      <a:pt x="0" y="3"/>
                      <a:pt x="2" y="1"/>
                      <a:pt x="3" y="0"/>
                    </a:cubicBezTo>
                    <a:cubicBezTo>
                      <a:pt x="7" y="1"/>
                      <a:pt x="11" y="3"/>
                      <a:pt x="13"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 name="Freeform 603">
                <a:extLst>
                  <a:ext uri="{FF2B5EF4-FFF2-40B4-BE49-F238E27FC236}">
                    <a16:creationId xmlns:a16="http://schemas.microsoft.com/office/drawing/2014/main" id="{73320181-3D6D-4819-9F17-2DE8A1C98132}"/>
                  </a:ext>
                </a:extLst>
              </p:cNvPr>
              <p:cNvSpPr>
                <a:spLocks/>
              </p:cNvSpPr>
              <p:nvPr/>
            </p:nvSpPr>
            <p:spPr bwMode="auto">
              <a:xfrm>
                <a:off x="-4924" y="927"/>
                <a:ext cx="97" cy="72"/>
              </a:xfrm>
              <a:custGeom>
                <a:avLst/>
                <a:gdLst>
                  <a:gd name="T0" fmla="*/ 59 w 156"/>
                  <a:gd name="T1" fmla="*/ 11 h 115"/>
                  <a:gd name="T2" fmla="*/ 42 w 156"/>
                  <a:gd name="T3" fmla="*/ 4 h 115"/>
                  <a:gd name="T4" fmla="*/ 37 w 156"/>
                  <a:gd name="T5" fmla="*/ 13 h 115"/>
                  <a:gd name="T6" fmla="*/ 12 w 156"/>
                  <a:gd name="T7" fmla="*/ 37 h 115"/>
                  <a:gd name="T8" fmla="*/ 19 w 156"/>
                  <a:gd name="T9" fmla="*/ 41 h 115"/>
                  <a:gd name="T10" fmla="*/ 2 w 156"/>
                  <a:gd name="T11" fmla="*/ 42 h 115"/>
                  <a:gd name="T12" fmla="*/ 6 w 156"/>
                  <a:gd name="T13" fmla="*/ 62 h 115"/>
                  <a:gd name="T14" fmla="*/ 12 w 156"/>
                  <a:gd name="T15" fmla="*/ 66 h 115"/>
                  <a:gd name="T16" fmla="*/ 18 w 156"/>
                  <a:gd name="T17" fmla="*/ 69 h 115"/>
                  <a:gd name="T18" fmla="*/ 24 w 156"/>
                  <a:gd name="T19" fmla="*/ 74 h 115"/>
                  <a:gd name="T20" fmla="*/ 46 w 156"/>
                  <a:gd name="T21" fmla="*/ 57 h 115"/>
                  <a:gd name="T22" fmla="*/ 45 w 156"/>
                  <a:gd name="T23" fmla="*/ 74 h 115"/>
                  <a:gd name="T24" fmla="*/ 58 w 156"/>
                  <a:gd name="T25" fmla="*/ 73 h 115"/>
                  <a:gd name="T26" fmla="*/ 74 w 156"/>
                  <a:gd name="T27" fmla="*/ 77 h 115"/>
                  <a:gd name="T28" fmla="*/ 76 w 156"/>
                  <a:gd name="T29" fmla="*/ 79 h 115"/>
                  <a:gd name="T30" fmla="*/ 55 w 156"/>
                  <a:gd name="T31" fmla="*/ 82 h 115"/>
                  <a:gd name="T32" fmla="*/ 33 w 156"/>
                  <a:gd name="T33" fmla="*/ 89 h 115"/>
                  <a:gd name="T34" fmla="*/ 48 w 156"/>
                  <a:gd name="T35" fmla="*/ 105 h 115"/>
                  <a:gd name="T36" fmla="*/ 80 w 156"/>
                  <a:gd name="T37" fmla="*/ 98 h 115"/>
                  <a:gd name="T38" fmla="*/ 103 w 156"/>
                  <a:gd name="T39" fmla="*/ 89 h 115"/>
                  <a:gd name="T40" fmla="*/ 105 w 156"/>
                  <a:gd name="T41" fmla="*/ 97 h 115"/>
                  <a:gd name="T42" fmla="*/ 114 w 156"/>
                  <a:gd name="T43" fmla="*/ 101 h 115"/>
                  <a:gd name="T44" fmla="*/ 131 w 156"/>
                  <a:gd name="T45" fmla="*/ 98 h 115"/>
                  <a:gd name="T46" fmla="*/ 139 w 156"/>
                  <a:gd name="T47" fmla="*/ 95 h 115"/>
                  <a:gd name="T48" fmla="*/ 153 w 156"/>
                  <a:gd name="T49" fmla="*/ 58 h 115"/>
                  <a:gd name="T50" fmla="*/ 143 w 156"/>
                  <a:gd name="T51" fmla="*/ 45 h 115"/>
                  <a:gd name="T52" fmla="*/ 143 w 156"/>
                  <a:gd name="T53" fmla="*/ 57 h 115"/>
                  <a:gd name="T54" fmla="*/ 138 w 156"/>
                  <a:gd name="T55" fmla="*/ 59 h 115"/>
                  <a:gd name="T56" fmla="*/ 129 w 156"/>
                  <a:gd name="T57" fmla="*/ 52 h 115"/>
                  <a:gd name="T58" fmla="*/ 132 w 156"/>
                  <a:gd name="T59" fmla="*/ 42 h 115"/>
                  <a:gd name="T60" fmla="*/ 124 w 156"/>
                  <a:gd name="T61" fmla="*/ 35 h 115"/>
                  <a:gd name="T62" fmla="*/ 123 w 156"/>
                  <a:gd name="T63" fmla="*/ 20 h 115"/>
                  <a:gd name="T64" fmla="*/ 122 w 156"/>
                  <a:gd name="T65" fmla="*/ 7 h 115"/>
                  <a:gd name="T66" fmla="*/ 108 w 156"/>
                  <a:gd name="T67" fmla="*/ 15 h 115"/>
                  <a:gd name="T68" fmla="*/ 105 w 156"/>
                  <a:gd name="T69" fmla="*/ 41 h 115"/>
                  <a:gd name="T70" fmla="*/ 103 w 156"/>
                  <a:gd name="T71" fmla="*/ 64 h 115"/>
                  <a:gd name="T72" fmla="*/ 79 w 156"/>
                  <a:gd name="T73" fmla="*/ 57 h 115"/>
                  <a:gd name="T74" fmla="*/ 81 w 156"/>
                  <a:gd name="T75" fmla="*/ 46 h 115"/>
                  <a:gd name="T76" fmla="*/ 76 w 156"/>
                  <a:gd name="T77" fmla="*/ 35 h 115"/>
                  <a:gd name="T78" fmla="*/ 71 w 156"/>
                  <a:gd name="T79" fmla="*/ 20 h 115"/>
                  <a:gd name="T80" fmla="*/ 60 w 156"/>
                  <a:gd name="T81" fmla="*/ 16 h 115"/>
                  <a:gd name="T82" fmla="*/ 59 w 156"/>
                  <a:gd name="T83" fmla="*/ 1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15">
                    <a:moveTo>
                      <a:pt x="59" y="11"/>
                    </a:moveTo>
                    <a:cubicBezTo>
                      <a:pt x="56" y="2"/>
                      <a:pt x="51" y="4"/>
                      <a:pt x="42" y="4"/>
                    </a:cubicBezTo>
                    <a:cubicBezTo>
                      <a:pt x="37" y="4"/>
                      <a:pt x="35" y="9"/>
                      <a:pt x="37" y="13"/>
                    </a:cubicBezTo>
                    <a:cubicBezTo>
                      <a:pt x="24" y="11"/>
                      <a:pt x="19" y="30"/>
                      <a:pt x="12" y="37"/>
                    </a:cubicBezTo>
                    <a:cubicBezTo>
                      <a:pt x="15" y="38"/>
                      <a:pt x="18" y="39"/>
                      <a:pt x="19" y="41"/>
                    </a:cubicBezTo>
                    <a:cubicBezTo>
                      <a:pt x="16" y="48"/>
                      <a:pt x="7" y="36"/>
                      <a:pt x="2" y="42"/>
                    </a:cubicBezTo>
                    <a:cubicBezTo>
                      <a:pt x="1" y="49"/>
                      <a:pt x="0" y="58"/>
                      <a:pt x="6" y="62"/>
                    </a:cubicBezTo>
                    <a:cubicBezTo>
                      <a:pt x="11" y="60"/>
                      <a:pt x="11" y="63"/>
                      <a:pt x="12" y="66"/>
                    </a:cubicBezTo>
                    <a:cubicBezTo>
                      <a:pt x="13" y="68"/>
                      <a:pt x="14" y="70"/>
                      <a:pt x="18" y="69"/>
                    </a:cubicBezTo>
                    <a:cubicBezTo>
                      <a:pt x="20" y="71"/>
                      <a:pt x="23" y="73"/>
                      <a:pt x="24" y="74"/>
                    </a:cubicBezTo>
                    <a:cubicBezTo>
                      <a:pt x="39" y="78"/>
                      <a:pt x="38" y="65"/>
                      <a:pt x="46" y="57"/>
                    </a:cubicBezTo>
                    <a:cubicBezTo>
                      <a:pt x="59" y="63"/>
                      <a:pt x="43" y="67"/>
                      <a:pt x="45" y="74"/>
                    </a:cubicBezTo>
                    <a:cubicBezTo>
                      <a:pt x="49" y="77"/>
                      <a:pt x="55" y="78"/>
                      <a:pt x="58" y="73"/>
                    </a:cubicBezTo>
                    <a:cubicBezTo>
                      <a:pt x="61" y="80"/>
                      <a:pt x="70" y="77"/>
                      <a:pt x="74" y="77"/>
                    </a:cubicBezTo>
                    <a:cubicBezTo>
                      <a:pt x="75" y="77"/>
                      <a:pt x="75" y="78"/>
                      <a:pt x="76" y="79"/>
                    </a:cubicBezTo>
                    <a:cubicBezTo>
                      <a:pt x="73" y="91"/>
                      <a:pt x="63" y="81"/>
                      <a:pt x="55" y="82"/>
                    </a:cubicBezTo>
                    <a:cubicBezTo>
                      <a:pt x="48" y="90"/>
                      <a:pt x="40" y="83"/>
                      <a:pt x="33" y="89"/>
                    </a:cubicBezTo>
                    <a:cubicBezTo>
                      <a:pt x="34" y="98"/>
                      <a:pt x="39" y="103"/>
                      <a:pt x="48" y="105"/>
                    </a:cubicBezTo>
                    <a:cubicBezTo>
                      <a:pt x="61" y="105"/>
                      <a:pt x="73" y="108"/>
                      <a:pt x="80" y="98"/>
                    </a:cubicBezTo>
                    <a:cubicBezTo>
                      <a:pt x="88" y="103"/>
                      <a:pt x="95" y="90"/>
                      <a:pt x="103" y="89"/>
                    </a:cubicBezTo>
                    <a:cubicBezTo>
                      <a:pt x="107" y="91"/>
                      <a:pt x="106" y="94"/>
                      <a:pt x="105" y="97"/>
                    </a:cubicBezTo>
                    <a:cubicBezTo>
                      <a:pt x="105" y="101"/>
                      <a:pt x="111" y="102"/>
                      <a:pt x="114" y="101"/>
                    </a:cubicBezTo>
                    <a:cubicBezTo>
                      <a:pt x="117" y="82"/>
                      <a:pt x="124" y="115"/>
                      <a:pt x="131" y="98"/>
                    </a:cubicBezTo>
                    <a:cubicBezTo>
                      <a:pt x="134" y="100"/>
                      <a:pt x="137" y="98"/>
                      <a:pt x="139" y="95"/>
                    </a:cubicBezTo>
                    <a:cubicBezTo>
                      <a:pt x="142" y="84"/>
                      <a:pt x="149" y="72"/>
                      <a:pt x="153" y="58"/>
                    </a:cubicBezTo>
                    <a:cubicBezTo>
                      <a:pt x="156" y="52"/>
                      <a:pt x="149" y="45"/>
                      <a:pt x="143" y="45"/>
                    </a:cubicBezTo>
                    <a:cubicBezTo>
                      <a:pt x="138" y="49"/>
                      <a:pt x="142" y="53"/>
                      <a:pt x="143" y="57"/>
                    </a:cubicBezTo>
                    <a:cubicBezTo>
                      <a:pt x="143" y="60"/>
                      <a:pt x="139" y="61"/>
                      <a:pt x="138" y="59"/>
                    </a:cubicBezTo>
                    <a:cubicBezTo>
                      <a:pt x="140" y="54"/>
                      <a:pt x="134" y="50"/>
                      <a:pt x="129" y="52"/>
                    </a:cubicBezTo>
                    <a:cubicBezTo>
                      <a:pt x="129" y="47"/>
                      <a:pt x="133" y="46"/>
                      <a:pt x="132" y="42"/>
                    </a:cubicBezTo>
                    <a:cubicBezTo>
                      <a:pt x="129" y="40"/>
                      <a:pt x="124" y="40"/>
                      <a:pt x="124" y="35"/>
                    </a:cubicBezTo>
                    <a:cubicBezTo>
                      <a:pt x="128" y="31"/>
                      <a:pt x="125" y="25"/>
                      <a:pt x="123" y="20"/>
                    </a:cubicBezTo>
                    <a:cubicBezTo>
                      <a:pt x="121" y="15"/>
                      <a:pt x="128" y="11"/>
                      <a:pt x="122" y="7"/>
                    </a:cubicBezTo>
                    <a:cubicBezTo>
                      <a:pt x="116" y="0"/>
                      <a:pt x="112" y="12"/>
                      <a:pt x="108" y="15"/>
                    </a:cubicBezTo>
                    <a:cubicBezTo>
                      <a:pt x="91" y="19"/>
                      <a:pt x="110" y="33"/>
                      <a:pt x="105" y="41"/>
                    </a:cubicBezTo>
                    <a:cubicBezTo>
                      <a:pt x="96" y="47"/>
                      <a:pt x="99" y="55"/>
                      <a:pt x="103" y="64"/>
                    </a:cubicBezTo>
                    <a:cubicBezTo>
                      <a:pt x="94" y="68"/>
                      <a:pt x="88" y="56"/>
                      <a:pt x="79" y="57"/>
                    </a:cubicBezTo>
                    <a:cubicBezTo>
                      <a:pt x="79" y="53"/>
                      <a:pt x="82" y="50"/>
                      <a:pt x="81" y="46"/>
                    </a:cubicBezTo>
                    <a:cubicBezTo>
                      <a:pt x="78" y="44"/>
                      <a:pt x="70" y="41"/>
                      <a:pt x="76" y="35"/>
                    </a:cubicBezTo>
                    <a:cubicBezTo>
                      <a:pt x="70" y="30"/>
                      <a:pt x="78" y="24"/>
                      <a:pt x="71" y="20"/>
                    </a:cubicBezTo>
                    <a:cubicBezTo>
                      <a:pt x="67" y="20"/>
                      <a:pt x="65" y="12"/>
                      <a:pt x="60" y="16"/>
                    </a:cubicBezTo>
                    <a:cubicBezTo>
                      <a:pt x="59" y="14"/>
                      <a:pt x="56" y="12"/>
                      <a:pt x="5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 name="Freeform 604">
                <a:extLst>
                  <a:ext uri="{FF2B5EF4-FFF2-40B4-BE49-F238E27FC236}">
                    <a16:creationId xmlns:a16="http://schemas.microsoft.com/office/drawing/2014/main" id="{65494828-828D-4BDE-8E05-F570EFB93733}"/>
                  </a:ext>
                </a:extLst>
              </p:cNvPr>
              <p:cNvSpPr>
                <a:spLocks/>
              </p:cNvSpPr>
              <p:nvPr/>
            </p:nvSpPr>
            <p:spPr bwMode="auto">
              <a:xfrm>
                <a:off x="-4758" y="932"/>
                <a:ext cx="144" cy="76"/>
              </a:xfrm>
              <a:custGeom>
                <a:avLst/>
                <a:gdLst>
                  <a:gd name="T0" fmla="*/ 41 w 232"/>
                  <a:gd name="T1" fmla="*/ 10 h 122"/>
                  <a:gd name="T2" fmla="*/ 14 w 232"/>
                  <a:gd name="T3" fmla="*/ 0 h 122"/>
                  <a:gd name="T4" fmla="*/ 8 w 232"/>
                  <a:gd name="T5" fmla="*/ 5 h 122"/>
                  <a:gd name="T6" fmla="*/ 5 w 232"/>
                  <a:gd name="T7" fmla="*/ 11 h 122"/>
                  <a:gd name="T8" fmla="*/ 8 w 232"/>
                  <a:gd name="T9" fmla="*/ 21 h 122"/>
                  <a:gd name="T10" fmla="*/ 12 w 232"/>
                  <a:gd name="T11" fmla="*/ 28 h 122"/>
                  <a:gd name="T12" fmla="*/ 26 w 232"/>
                  <a:gd name="T13" fmla="*/ 42 h 122"/>
                  <a:gd name="T14" fmla="*/ 33 w 232"/>
                  <a:gd name="T15" fmla="*/ 40 h 122"/>
                  <a:gd name="T16" fmla="*/ 44 w 232"/>
                  <a:gd name="T17" fmla="*/ 37 h 122"/>
                  <a:gd name="T18" fmla="*/ 48 w 232"/>
                  <a:gd name="T19" fmla="*/ 35 h 122"/>
                  <a:gd name="T20" fmla="*/ 55 w 232"/>
                  <a:gd name="T21" fmla="*/ 46 h 122"/>
                  <a:gd name="T22" fmla="*/ 62 w 232"/>
                  <a:gd name="T23" fmla="*/ 91 h 122"/>
                  <a:gd name="T24" fmla="*/ 62 w 232"/>
                  <a:gd name="T25" fmla="*/ 106 h 122"/>
                  <a:gd name="T26" fmla="*/ 78 w 232"/>
                  <a:gd name="T27" fmla="*/ 120 h 122"/>
                  <a:gd name="T28" fmla="*/ 83 w 232"/>
                  <a:gd name="T29" fmla="*/ 115 h 122"/>
                  <a:gd name="T30" fmla="*/ 95 w 232"/>
                  <a:gd name="T31" fmla="*/ 122 h 122"/>
                  <a:gd name="T32" fmla="*/ 101 w 232"/>
                  <a:gd name="T33" fmla="*/ 119 h 122"/>
                  <a:gd name="T34" fmla="*/ 101 w 232"/>
                  <a:gd name="T35" fmla="*/ 113 h 122"/>
                  <a:gd name="T36" fmla="*/ 108 w 232"/>
                  <a:gd name="T37" fmla="*/ 110 h 122"/>
                  <a:gd name="T38" fmla="*/ 122 w 232"/>
                  <a:gd name="T39" fmla="*/ 118 h 122"/>
                  <a:gd name="T40" fmla="*/ 142 w 232"/>
                  <a:gd name="T41" fmla="*/ 113 h 122"/>
                  <a:gd name="T42" fmla="*/ 152 w 232"/>
                  <a:gd name="T43" fmla="*/ 115 h 122"/>
                  <a:gd name="T44" fmla="*/ 172 w 232"/>
                  <a:gd name="T45" fmla="*/ 112 h 122"/>
                  <a:gd name="T46" fmla="*/ 178 w 232"/>
                  <a:gd name="T47" fmla="*/ 102 h 122"/>
                  <a:gd name="T48" fmla="*/ 194 w 232"/>
                  <a:gd name="T49" fmla="*/ 106 h 122"/>
                  <a:gd name="T50" fmla="*/ 218 w 232"/>
                  <a:gd name="T51" fmla="*/ 102 h 122"/>
                  <a:gd name="T52" fmla="*/ 222 w 232"/>
                  <a:gd name="T53" fmla="*/ 85 h 122"/>
                  <a:gd name="T54" fmla="*/ 224 w 232"/>
                  <a:gd name="T55" fmla="*/ 58 h 122"/>
                  <a:gd name="T56" fmla="*/ 210 w 232"/>
                  <a:gd name="T57" fmla="*/ 49 h 122"/>
                  <a:gd name="T58" fmla="*/ 207 w 232"/>
                  <a:gd name="T59" fmla="*/ 49 h 122"/>
                  <a:gd name="T60" fmla="*/ 197 w 232"/>
                  <a:gd name="T61" fmla="*/ 49 h 122"/>
                  <a:gd name="T62" fmla="*/ 172 w 232"/>
                  <a:gd name="T63" fmla="*/ 51 h 122"/>
                  <a:gd name="T64" fmla="*/ 167 w 232"/>
                  <a:gd name="T65" fmla="*/ 48 h 122"/>
                  <a:gd name="T66" fmla="*/ 157 w 232"/>
                  <a:gd name="T67" fmla="*/ 60 h 122"/>
                  <a:gd name="T68" fmla="*/ 146 w 232"/>
                  <a:gd name="T69" fmla="*/ 68 h 122"/>
                  <a:gd name="T70" fmla="*/ 137 w 232"/>
                  <a:gd name="T71" fmla="*/ 73 h 122"/>
                  <a:gd name="T72" fmla="*/ 132 w 232"/>
                  <a:gd name="T73" fmla="*/ 65 h 122"/>
                  <a:gd name="T74" fmla="*/ 119 w 232"/>
                  <a:gd name="T75" fmla="*/ 67 h 122"/>
                  <a:gd name="T76" fmla="*/ 110 w 232"/>
                  <a:gd name="T77" fmla="*/ 61 h 122"/>
                  <a:gd name="T78" fmla="*/ 104 w 232"/>
                  <a:gd name="T79" fmla="*/ 77 h 122"/>
                  <a:gd name="T80" fmla="*/ 95 w 232"/>
                  <a:gd name="T81" fmla="*/ 66 h 122"/>
                  <a:gd name="T82" fmla="*/ 93 w 232"/>
                  <a:gd name="T83" fmla="*/ 55 h 122"/>
                  <a:gd name="T84" fmla="*/ 78 w 232"/>
                  <a:gd name="T85" fmla="*/ 60 h 122"/>
                  <a:gd name="T86" fmla="*/ 78 w 232"/>
                  <a:gd name="T87" fmla="*/ 51 h 122"/>
                  <a:gd name="T88" fmla="*/ 75 w 232"/>
                  <a:gd name="T89" fmla="*/ 46 h 122"/>
                  <a:gd name="T90" fmla="*/ 91 w 232"/>
                  <a:gd name="T91" fmla="*/ 43 h 122"/>
                  <a:gd name="T92" fmla="*/ 74 w 232"/>
                  <a:gd name="T93" fmla="*/ 34 h 122"/>
                  <a:gd name="T94" fmla="*/ 78 w 232"/>
                  <a:gd name="T95" fmla="*/ 33 h 122"/>
                  <a:gd name="T96" fmla="*/ 75 w 232"/>
                  <a:gd name="T97" fmla="*/ 24 h 122"/>
                  <a:gd name="T98" fmla="*/ 51 w 232"/>
                  <a:gd name="T99" fmla="*/ 22 h 122"/>
                  <a:gd name="T100" fmla="*/ 41 w 232"/>
                  <a:gd name="T101" fmla="*/ 1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2" h="122">
                    <a:moveTo>
                      <a:pt x="41" y="10"/>
                    </a:moveTo>
                    <a:cubicBezTo>
                      <a:pt x="35" y="0"/>
                      <a:pt x="24" y="1"/>
                      <a:pt x="14" y="0"/>
                    </a:cubicBezTo>
                    <a:cubicBezTo>
                      <a:pt x="8" y="0"/>
                      <a:pt x="15" y="10"/>
                      <a:pt x="8" y="5"/>
                    </a:cubicBezTo>
                    <a:cubicBezTo>
                      <a:pt x="4" y="4"/>
                      <a:pt x="4" y="9"/>
                      <a:pt x="5" y="11"/>
                    </a:cubicBezTo>
                    <a:cubicBezTo>
                      <a:pt x="12" y="15"/>
                      <a:pt x="0" y="18"/>
                      <a:pt x="8" y="21"/>
                    </a:cubicBezTo>
                    <a:cubicBezTo>
                      <a:pt x="15" y="19"/>
                      <a:pt x="16" y="26"/>
                      <a:pt x="12" y="28"/>
                    </a:cubicBezTo>
                    <a:cubicBezTo>
                      <a:pt x="16" y="36"/>
                      <a:pt x="31" y="30"/>
                      <a:pt x="26" y="42"/>
                    </a:cubicBezTo>
                    <a:cubicBezTo>
                      <a:pt x="28" y="44"/>
                      <a:pt x="31" y="40"/>
                      <a:pt x="33" y="40"/>
                    </a:cubicBezTo>
                    <a:cubicBezTo>
                      <a:pt x="37" y="43"/>
                      <a:pt x="45" y="45"/>
                      <a:pt x="44" y="37"/>
                    </a:cubicBezTo>
                    <a:cubicBezTo>
                      <a:pt x="43" y="35"/>
                      <a:pt x="46" y="35"/>
                      <a:pt x="48" y="35"/>
                    </a:cubicBezTo>
                    <a:cubicBezTo>
                      <a:pt x="48" y="41"/>
                      <a:pt x="55" y="41"/>
                      <a:pt x="55" y="46"/>
                    </a:cubicBezTo>
                    <a:cubicBezTo>
                      <a:pt x="59" y="62"/>
                      <a:pt x="59" y="75"/>
                      <a:pt x="62" y="91"/>
                    </a:cubicBezTo>
                    <a:cubicBezTo>
                      <a:pt x="70" y="95"/>
                      <a:pt x="58" y="100"/>
                      <a:pt x="62" y="106"/>
                    </a:cubicBezTo>
                    <a:cubicBezTo>
                      <a:pt x="69" y="111"/>
                      <a:pt x="69" y="122"/>
                      <a:pt x="78" y="120"/>
                    </a:cubicBezTo>
                    <a:cubicBezTo>
                      <a:pt x="80" y="119"/>
                      <a:pt x="78" y="113"/>
                      <a:pt x="83" y="115"/>
                    </a:cubicBezTo>
                    <a:cubicBezTo>
                      <a:pt x="83" y="122"/>
                      <a:pt x="90" y="121"/>
                      <a:pt x="95" y="122"/>
                    </a:cubicBezTo>
                    <a:cubicBezTo>
                      <a:pt x="98" y="122"/>
                      <a:pt x="100" y="121"/>
                      <a:pt x="101" y="119"/>
                    </a:cubicBezTo>
                    <a:cubicBezTo>
                      <a:pt x="99" y="115"/>
                      <a:pt x="97" y="116"/>
                      <a:pt x="101" y="113"/>
                    </a:cubicBezTo>
                    <a:cubicBezTo>
                      <a:pt x="100" y="115"/>
                      <a:pt x="106" y="112"/>
                      <a:pt x="108" y="110"/>
                    </a:cubicBezTo>
                    <a:cubicBezTo>
                      <a:pt x="110" y="115"/>
                      <a:pt x="115" y="119"/>
                      <a:pt x="122" y="118"/>
                    </a:cubicBezTo>
                    <a:cubicBezTo>
                      <a:pt x="128" y="111"/>
                      <a:pt x="135" y="120"/>
                      <a:pt x="142" y="113"/>
                    </a:cubicBezTo>
                    <a:cubicBezTo>
                      <a:pt x="144" y="114"/>
                      <a:pt x="148" y="116"/>
                      <a:pt x="152" y="115"/>
                    </a:cubicBezTo>
                    <a:cubicBezTo>
                      <a:pt x="157" y="105"/>
                      <a:pt x="164" y="115"/>
                      <a:pt x="172" y="112"/>
                    </a:cubicBezTo>
                    <a:cubicBezTo>
                      <a:pt x="177" y="115"/>
                      <a:pt x="180" y="107"/>
                      <a:pt x="178" y="102"/>
                    </a:cubicBezTo>
                    <a:cubicBezTo>
                      <a:pt x="183" y="100"/>
                      <a:pt x="188" y="113"/>
                      <a:pt x="194" y="106"/>
                    </a:cubicBezTo>
                    <a:cubicBezTo>
                      <a:pt x="203" y="114"/>
                      <a:pt x="209" y="100"/>
                      <a:pt x="218" y="102"/>
                    </a:cubicBezTo>
                    <a:cubicBezTo>
                      <a:pt x="232" y="104"/>
                      <a:pt x="224" y="91"/>
                      <a:pt x="222" y="85"/>
                    </a:cubicBezTo>
                    <a:cubicBezTo>
                      <a:pt x="218" y="75"/>
                      <a:pt x="228" y="69"/>
                      <a:pt x="224" y="58"/>
                    </a:cubicBezTo>
                    <a:cubicBezTo>
                      <a:pt x="222" y="48"/>
                      <a:pt x="213" y="61"/>
                      <a:pt x="210" y="49"/>
                    </a:cubicBezTo>
                    <a:cubicBezTo>
                      <a:pt x="211" y="50"/>
                      <a:pt x="210" y="50"/>
                      <a:pt x="207" y="49"/>
                    </a:cubicBezTo>
                    <a:cubicBezTo>
                      <a:pt x="205" y="51"/>
                      <a:pt x="200" y="56"/>
                      <a:pt x="197" y="49"/>
                    </a:cubicBezTo>
                    <a:cubicBezTo>
                      <a:pt x="188" y="48"/>
                      <a:pt x="183" y="46"/>
                      <a:pt x="172" y="51"/>
                    </a:cubicBezTo>
                    <a:cubicBezTo>
                      <a:pt x="170" y="51"/>
                      <a:pt x="168" y="50"/>
                      <a:pt x="167" y="48"/>
                    </a:cubicBezTo>
                    <a:cubicBezTo>
                      <a:pt x="162" y="51"/>
                      <a:pt x="158" y="55"/>
                      <a:pt x="157" y="60"/>
                    </a:cubicBezTo>
                    <a:cubicBezTo>
                      <a:pt x="153" y="62"/>
                      <a:pt x="143" y="62"/>
                      <a:pt x="146" y="68"/>
                    </a:cubicBezTo>
                    <a:cubicBezTo>
                      <a:pt x="146" y="72"/>
                      <a:pt x="140" y="72"/>
                      <a:pt x="137" y="73"/>
                    </a:cubicBezTo>
                    <a:cubicBezTo>
                      <a:pt x="135" y="71"/>
                      <a:pt x="135" y="67"/>
                      <a:pt x="132" y="65"/>
                    </a:cubicBezTo>
                    <a:cubicBezTo>
                      <a:pt x="128" y="60"/>
                      <a:pt x="124" y="65"/>
                      <a:pt x="119" y="67"/>
                    </a:cubicBezTo>
                    <a:cubicBezTo>
                      <a:pt x="113" y="72"/>
                      <a:pt x="116" y="61"/>
                      <a:pt x="110" y="61"/>
                    </a:cubicBezTo>
                    <a:cubicBezTo>
                      <a:pt x="102" y="64"/>
                      <a:pt x="109" y="72"/>
                      <a:pt x="104" y="77"/>
                    </a:cubicBezTo>
                    <a:cubicBezTo>
                      <a:pt x="97" y="76"/>
                      <a:pt x="100" y="69"/>
                      <a:pt x="95" y="66"/>
                    </a:cubicBezTo>
                    <a:cubicBezTo>
                      <a:pt x="97" y="61"/>
                      <a:pt x="97" y="58"/>
                      <a:pt x="93" y="55"/>
                    </a:cubicBezTo>
                    <a:cubicBezTo>
                      <a:pt x="89" y="59"/>
                      <a:pt x="83" y="56"/>
                      <a:pt x="78" y="60"/>
                    </a:cubicBezTo>
                    <a:cubicBezTo>
                      <a:pt x="69" y="52"/>
                      <a:pt x="87" y="59"/>
                      <a:pt x="78" y="51"/>
                    </a:cubicBezTo>
                    <a:cubicBezTo>
                      <a:pt x="77" y="50"/>
                      <a:pt x="73" y="49"/>
                      <a:pt x="75" y="46"/>
                    </a:cubicBezTo>
                    <a:cubicBezTo>
                      <a:pt x="80" y="45"/>
                      <a:pt x="89" y="51"/>
                      <a:pt x="91" y="43"/>
                    </a:cubicBezTo>
                    <a:cubicBezTo>
                      <a:pt x="91" y="33"/>
                      <a:pt x="78" y="41"/>
                      <a:pt x="74" y="34"/>
                    </a:cubicBezTo>
                    <a:cubicBezTo>
                      <a:pt x="75" y="33"/>
                      <a:pt x="77" y="34"/>
                      <a:pt x="78" y="33"/>
                    </a:cubicBezTo>
                    <a:cubicBezTo>
                      <a:pt x="82" y="29"/>
                      <a:pt x="75" y="28"/>
                      <a:pt x="75" y="24"/>
                    </a:cubicBezTo>
                    <a:cubicBezTo>
                      <a:pt x="67" y="13"/>
                      <a:pt x="60" y="31"/>
                      <a:pt x="51" y="22"/>
                    </a:cubicBezTo>
                    <a:cubicBezTo>
                      <a:pt x="36" y="33"/>
                      <a:pt x="52" y="12"/>
                      <a:pt x="41"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 name="Freeform 605">
                <a:extLst>
                  <a:ext uri="{FF2B5EF4-FFF2-40B4-BE49-F238E27FC236}">
                    <a16:creationId xmlns:a16="http://schemas.microsoft.com/office/drawing/2014/main" id="{4CC897B2-3D63-48AC-988F-2ADA6BE398EF}"/>
                  </a:ext>
                </a:extLst>
              </p:cNvPr>
              <p:cNvSpPr>
                <a:spLocks/>
              </p:cNvSpPr>
              <p:nvPr/>
            </p:nvSpPr>
            <p:spPr bwMode="auto">
              <a:xfrm>
                <a:off x="-4932" y="935"/>
                <a:ext cx="15" cy="13"/>
              </a:xfrm>
              <a:custGeom>
                <a:avLst/>
                <a:gdLst>
                  <a:gd name="T0" fmla="*/ 16 w 25"/>
                  <a:gd name="T1" fmla="*/ 15 h 21"/>
                  <a:gd name="T2" fmla="*/ 2 w 25"/>
                  <a:gd name="T3" fmla="*/ 21 h 21"/>
                  <a:gd name="T4" fmla="*/ 20 w 25"/>
                  <a:gd name="T5" fmla="*/ 0 h 21"/>
                  <a:gd name="T6" fmla="*/ 16 w 25"/>
                  <a:gd name="T7" fmla="*/ 15 h 21"/>
                </a:gdLst>
                <a:ahLst/>
                <a:cxnLst>
                  <a:cxn ang="0">
                    <a:pos x="T0" y="T1"/>
                  </a:cxn>
                  <a:cxn ang="0">
                    <a:pos x="T2" y="T3"/>
                  </a:cxn>
                  <a:cxn ang="0">
                    <a:pos x="T4" y="T5"/>
                  </a:cxn>
                  <a:cxn ang="0">
                    <a:pos x="T6" y="T7"/>
                  </a:cxn>
                </a:cxnLst>
                <a:rect l="0" t="0" r="r" b="b"/>
                <a:pathLst>
                  <a:path w="25" h="21">
                    <a:moveTo>
                      <a:pt x="16" y="15"/>
                    </a:moveTo>
                    <a:cubicBezTo>
                      <a:pt x="12" y="19"/>
                      <a:pt x="7" y="21"/>
                      <a:pt x="2" y="21"/>
                    </a:cubicBezTo>
                    <a:cubicBezTo>
                      <a:pt x="0" y="6"/>
                      <a:pt x="17" y="12"/>
                      <a:pt x="20" y="0"/>
                    </a:cubicBezTo>
                    <a:cubicBezTo>
                      <a:pt x="25" y="3"/>
                      <a:pt x="19" y="11"/>
                      <a:pt x="16"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 name="Freeform 606">
                <a:extLst>
                  <a:ext uri="{FF2B5EF4-FFF2-40B4-BE49-F238E27FC236}">
                    <a16:creationId xmlns:a16="http://schemas.microsoft.com/office/drawing/2014/main" id="{B8B24549-0587-4F4B-B453-781AB250E80A}"/>
                  </a:ext>
                </a:extLst>
              </p:cNvPr>
              <p:cNvSpPr>
                <a:spLocks/>
              </p:cNvSpPr>
              <p:nvPr/>
            </p:nvSpPr>
            <p:spPr bwMode="auto">
              <a:xfrm>
                <a:off x="-4815" y="952"/>
                <a:ext cx="12" cy="7"/>
              </a:xfrm>
              <a:custGeom>
                <a:avLst/>
                <a:gdLst>
                  <a:gd name="T0" fmla="*/ 6 w 18"/>
                  <a:gd name="T1" fmla="*/ 0 h 11"/>
                  <a:gd name="T2" fmla="*/ 13 w 18"/>
                  <a:gd name="T3" fmla="*/ 0 h 11"/>
                  <a:gd name="T4" fmla="*/ 16 w 18"/>
                  <a:gd name="T5" fmla="*/ 6 h 11"/>
                  <a:gd name="T6" fmla="*/ 0 w 18"/>
                  <a:gd name="T7" fmla="*/ 3 h 11"/>
                  <a:gd name="T8" fmla="*/ 6 w 18"/>
                  <a:gd name="T9" fmla="*/ 0 h 11"/>
                </a:gdLst>
                <a:ahLst/>
                <a:cxnLst>
                  <a:cxn ang="0">
                    <a:pos x="T0" y="T1"/>
                  </a:cxn>
                  <a:cxn ang="0">
                    <a:pos x="T2" y="T3"/>
                  </a:cxn>
                  <a:cxn ang="0">
                    <a:pos x="T4" y="T5"/>
                  </a:cxn>
                  <a:cxn ang="0">
                    <a:pos x="T6" y="T7"/>
                  </a:cxn>
                  <a:cxn ang="0">
                    <a:pos x="T8" y="T9"/>
                  </a:cxn>
                </a:cxnLst>
                <a:rect l="0" t="0" r="r" b="b"/>
                <a:pathLst>
                  <a:path w="18" h="11">
                    <a:moveTo>
                      <a:pt x="6" y="0"/>
                    </a:moveTo>
                    <a:cubicBezTo>
                      <a:pt x="10" y="2"/>
                      <a:pt x="11" y="0"/>
                      <a:pt x="13" y="0"/>
                    </a:cubicBezTo>
                    <a:cubicBezTo>
                      <a:pt x="15" y="2"/>
                      <a:pt x="18" y="4"/>
                      <a:pt x="16" y="6"/>
                    </a:cubicBezTo>
                    <a:cubicBezTo>
                      <a:pt x="10" y="7"/>
                      <a:pt x="2" y="11"/>
                      <a:pt x="0" y="3"/>
                    </a:cubicBezTo>
                    <a:cubicBezTo>
                      <a:pt x="1" y="1"/>
                      <a:pt x="4" y="1"/>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2" name="Freeform 607">
                <a:extLst>
                  <a:ext uri="{FF2B5EF4-FFF2-40B4-BE49-F238E27FC236}">
                    <a16:creationId xmlns:a16="http://schemas.microsoft.com/office/drawing/2014/main" id="{9CC6DBC2-EC69-4E6D-8A87-FF18066EE2A4}"/>
                  </a:ext>
                </a:extLst>
              </p:cNvPr>
              <p:cNvSpPr>
                <a:spLocks/>
              </p:cNvSpPr>
              <p:nvPr/>
            </p:nvSpPr>
            <p:spPr bwMode="auto">
              <a:xfrm>
                <a:off x="-4815" y="940"/>
                <a:ext cx="9" cy="10"/>
              </a:xfrm>
              <a:custGeom>
                <a:avLst/>
                <a:gdLst>
                  <a:gd name="T0" fmla="*/ 13 w 15"/>
                  <a:gd name="T1" fmla="*/ 15 h 16"/>
                  <a:gd name="T2" fmla="*/ 6 w 15"/>
                  <a:gd name="T3" fmla="*/ 0 h 16"/>
                  <a:gd name="T4" fmla="*/ 3 w 15"/>
                  <a:gd name="T5" fmla="*/ 14 h 16"/>
                  <a:gd name="T6" fmla="*/ 4 w 15"/>
                  <a:gd name="T7" fmla="*/ 16 h 16"/>
                  <a:gd name="T8" fmla="*/ 13 w 15"/>
                  <a:gd name="T9" fmla="*/ 15 h 16"/>
                </a:gdLst>
                <a:ahLst/>
                <a:cxnLst>
                  <a:cxn ang="0">
                    <a:pos x="T0" y="T1"/>
                  </a:cxn>
                  <a:cxn ang="0">
                    <a:pos x="T2" y="T3"/>
                  </a:cxn>
                  <a:cxn ang="0">
                    <a:pos x="T4" y="T5"/>
                  </a:cxn>
                  <a:cxn ang="0">
                    <a:pos x="T6" y="T7"/>
                  </a:cxn>
                  <a:cxn ang="0">
                    <a:pos x="T8" y="T9"/>
                  </a:cxn>
                </a:cxnLst>
                <a:rect l="0" t="0" r="r" b="b"/>
                <a:pathLst>
                  <a:path w="15" h="16">
                    <a:moveTo>
                      <a:pt x="13" y="15"/>
                    </a:moveTo>
                    <a:cubicBezTo>
                      <a:pt x="15" y="9"/>
                      <a:pt x="10" y="2"/>
                      <a:pt x="6" y="0"/>
                    </a:cubicBezTo>
                    <a:cubicBezTo>
                      <a:pt x="0" y="3"/>
                      <a:pt x="5" y="9"/>
                      <a:pt x="3" y="14"/>
                    </a:cubicBezTo>
                    <a:cubicBezTo>
                      <a:pt x="2" y="15"/>
                      <a:pt x="4" y="15"/>
                      <a:pt x="4" y="16"/>
                    </a:cubicBezTo>
                    <a:cubicBezTo>
                      <a:pt x="7" y="14"/>
                      <a:pt x="11" y="16"/>
                      <a:pt x="1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3" name="Freeform 608">
                <a:extLst>
                  <a:ext uri="{FF2B5EF4-FFF2-40B4-BE49-F238E27FC236}">
                    <a16:creationId xmlns:a16="http://schemas.microsoft.com/office/drawing/2014/main" id="{B68339CD-F566-41C8-A753-5D45FC3029F1}"/>
                  </a:ext>
                </a:extLst>
              </p:cNvPr>
              <p:cNvSpPr>
                <a:spLocks/>
              </p:cNvSpPr>
              <p:nvPr/>
            </p:nvSpPr>
            <p:spPr bwMode="auto">
              <a:xfrm>
                <a:off x="-4801" y="940"/>
                <a:ext cx="44" cy="58"/>
              </a:xfrm>
              <a:custGeom>
                <a:avLst/>
                <a:gdLst>
                  <a:gd name="T0" fmla="*/ 48 w 70"/>
                  <a:gd name="T1" fmla="*/ 9 h 93"/>
                  <a:gd name="T2" fmla="*/ 28 w 70"/>
                  <a:gd name="T3" fmla="*/ 0 h 93"/>
                  <a:gd name="T4" fmla="*/ 29 w 70"/>
                  <a:gd name="T5" fmla="*/ 8 h 93"/>
                  <a:gd name="T6" fmla="*/ 37 w 70"/>
                  <a:gd name="T7" fmla="*/ 26 h 93"/>
                  <a:gd name="T8" fmla="*/ 32 w 70"/>
                  <a:gd name="T9" fmla="*/ 38 h 93"/>
                  <a:gd name="T10" fmla="*/ 15 w 70"/>
                  <a:gd name="T11" fmla="*/ 17 h 93"/>
                  <a:gd name="T12" fmla="*/ 5 w 70"/>
                  <a:gd name="T13" fmla="*/ 24 h 93"/>
                  <a:gd name="T14" fmla="*/ 8 w 70"/>
                  <a:gd name="T15" fmla="*/ 33 h 93"/>
                  <a:gd name="T16" fmla="*/ 13 w 70"/>
                  <a:gd name="T17" fmla="*/ 39 h 93"/>
                  <a:gd name="T18" fmla="*/ 3 w 70"/>
                  <a:gd name="T19" fmla="*/ 42 h 93"/>
                  <a:gd name="T20" fmla="*/ 0 w 70"/>
                  <a:gd name="T21" fmla="*/ 49 h 93"/>
                  <a:gd name="T22" fmla="*/ 2 w 70"/>
                  <a:gd name="T23" fmla="*/ 51 h 93"/>
                  <a:gd name="T24" fmla="*/ 24 w 70"/>
                  <a:gd name="T25" fmla="*/ 52 h 93"/>
                  <a:gd name="T26" fmla="*/ 20 w 70"/>
                  <a:gd name="T27" fmla="*/ 66 h 93"/>
                  <a:gd name="T28" fmla="*/ 15 w 70"/>
                  <a:gd name="T29" fmla="*/ 74 h 93"/>
                  <a:gd name="T30" fmla="*/ 27 w 70"/>
                  <a:gd name="T31" fmla="*/ 84 h 93"/>
                  <a:gd name="T32" fmla="*/ 38 w 70"/>
                  <a:gd name="T33" fmla="*/ 87 h 93"/>
                  <a:gd name="T34" fmla="*/ 53 w 70"/>
                  <a:gd name="T35" fmla="*/ 86 h 93"/>
                  <a:gd name="T36" fmla="*/ 54 w 70"/>
                  <a:gd name="T37" fmla="*/ 80 h 93"/>
                  <a:gd name="T38" fmla="*/ 62 w 70"/>
                  <a:gd name="T39" fmla="*/ 77 h 93"/>
                  <a:gd name="T40" fmla="*/ 57 w 70"/>
                  <a:gd name="T41" fmla="*/ 60 h 93"/>
                  <a:gd name="T42" fmla="*/ 66 w 70"/>
                  <a:gd name="T43" fmla="*/ 57 h 93"/>
                  <a:gd name="T44" fmla="*/ 65 w 70"/>
                  <a:gd name="T45" fmla="*/ 40 h 93"/>
                  <a:gd name="T46" fmla="*/ 56 w 70"/>
                  <a:gd name="T47" fmla="*/ 2 h 93"/>
                  <a:gd name="T48" fmla="*/ 48 w 70"/>
                  <a:gd name="T49" fmla="*/ 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0" h="93">
                    <a:moveTo>
                      <a:pt x="48" y="9"/>
                    </a:moveTo>
                    <a:cubicBezTo>
                      <a:pt x="45" y="2"/>
                      <a:pt x="34" y="4"/>
                      <a:pt x="28" y="0"/>
                    </a:cubicBezTo>
                    <a:cubicBezTo>
                      <a:pt x="23" y="3"/>
                      <a:pt x="26" y="7"/>
                      <a:pt x="29" y="8"/>
                    </a:cubicBezTo>
                    <a:cubicBezTo>
                      <a:pt x="22" y="14"/>
                      <a:pt x="33" y="22"/>
                      <a:pt x="37" y="26"/>
                    </a:cubicBezTo>
                    <a:cubicBezTo>
                      <a:pt x="29" y="28"/>
                      <a:pt x="38" y="38"/>
                      <a:pt x="32" y="38"/>
                    </a:cubicBezTo>
                    <a:cubicBezTo>
                      <a:pt x="27" y="31"/>
                      <a:pt x="15" y="25"/>
                      <a:pt x="15" y="17"/>
                    </a:cubicBezTo>
                    <a:cubicBezTo>
                      <a:pt x="9" y="13"/>
                      <a:pt x="9" y="22"/>
                      <a:pt x="5" y="24"/>
                    </a:cubicBezTo>
                    <a:cubicBezTo>
                      <a:pt x="6" y="27"/>
                      <a:pt x="7" y="30"/>
                      <a:pt x="8" y="33"/>
                    </a:cubicBezTo>
                    <a:cubicBezTo>
                      <a:pt x="7" y="37"/>
                      <a:pt x="16" y="33"/>
                      <a:pt x="13" y="39"/>
                    </a:cubicBezTo>
                    <a:cubicBezTo>
                      <a:pt x="10" y="40"/>
                      <a:pt x="4" y="41"/>
                      <a:pt x="3" y="42"/>
                    </a:cubicBezTo>
                    <a:cubicBezTo>
                      <a:pt x="1" y="45"/>
                      <a:pt x="0" y="47"/>
                      <a:pt x="0" y="49"/>
                    </a:cubicBezTo>
                    <a:cubicBezTo>
                      <a:pt x="1" y="50"/>
                      <a:pt x="1" y="51"/>
                      <a:pt x="2" y="51"/>
                    </a:cubicBezTo>
                    <a:cubicBezTo>
                      <a:pt x="9" y="48"/>
                      <a:pt x="19" y="53"/>
                      <a:pt x="24" y="52"/>
                    </a:cubicBezTo>
                    <a:cubicBezTo>
                      <a:pt x="33" y="57"/>
                      <a:pt x="19" y="62"/>
                      <a:pt x="20" y="66"/>
                    </a:cubicBezTo>
                    <a:cubicBezTo>
                      <a:pt x="14" y="67"/>
                      <a:pt x="15" y="70"/>
                      <a:pt x="15" y="74"/>
                    </a:cubicBezTo>
                    <a:cubicBezTo>
                      <a:pt x="16" y="81"/>
                      <a:pt x="29" y="87"/>
                      <a:pt x="27" y="84"/>
                    </a:cubicBezTo>
                    <a:cubicBezTo>
                      <a:pt x="31" y="88"/>
                      <a:pt x="34" y="80"/>
                      <a:pt x="38" y="87"/>
                    </a:cubicBezTo>
                    <a:cubicBezTo>
                      <a:pt x="44" y="79"/>
                      <a:pt x="47" y="93"/>
                      <a:pt x="53" y="86"/>
                    </a:cubicBezTo>
                    <a:cubicBezTo>
                      <a:pt x="54" y="84"/>
                      <a:pt x="54" y="82"/>
                      <a:pt x="54" y="80"/>
                    </a:cubicBezTo>
                    <a:cubicBezTo>
                      <a:pt x="58" y="80"/>
                      <a:pt x="62" y="83"/>
                      <a:pt x="62" y="77"/>
                    </a:cubicBezTo>
                    <a:cubicBezTo>
                      <a:pt x="53" y="71"/>
                      <a:pt x="61" y="67"/>
                      <a:pt x="57" y="60"/>
                    </a:cubicBezTo>
                    <a:cubicBezTo>
                      <a:pt x="56" y="49"/>
                      <a:pt x="64" y="64"/>
                      <a:pt x="66" y="57"/>
                    </a:cubicBezTo>
                    <a:cubicBezTo>
                      <a:pt x="62" y="51"/>
                      <a:pt x="66" y="46"/>
                      <a:pt x="65" y="40"/>
                    </a:cubicBezTo>
                    <a:cubicBezTo>
                      <a:pt x="62" y="26"/>
                      <a:pt x="70" y="12"/>
                      <a:pt x="56" y="2"/>
                    </a:cubicBezTo>
                    <a:cubicBezTo>
                      <a:pt x="49" y="0"/>
                      <a:pt x="53" y="11"/>
                      <a:pt x="4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4" name="Freeform 609">
                <a:extLst>
                  <a:ext uri="{FF2B5EF4-FFF2-40B4-BE49-F238E27FC236}">
                    <a16:creationId xmlns:a16="http://schemas.microsoft.com/office/drawing/2014/main" id="{4039832D-4CF8-415A-BE13-42274E5E1674}"/>
                  </a:ext>
                </a:extLst>
              </p:cNvPr>
              <p:cNvSpPr>
                <a:spLocks/>
              </p:cNvSpPr>
              <p:nvPr/>
            </p:nvSpPr>
            <p:spPr bwMode="auto">
              <a:xfrm>
                <a:off x="-4808" y="959"/>
                <a:ext cx="10" cy="8"/>
              </a:xfrm>
              <a:custGeom>
                <a:avLst/>
                <a:gdLst>
                  <a:gd name="T0" fmla="*/ 12 w 16"/>
                  <a:gd name="T1" fmla="*/ 10 h 13"/>
                  <a:gd name="T2" fmla="*/ 3 w 16"/>
                  <a:gd name="T3" fmla="*/ 13 h 13"/>
                  <a:gd name="T4" fmla="*/ 1 w 16"/>
                  <a:gd name="T5" fmla="*/ 6 h 13"/>
                  <a:gd name="T6" fmla="*/ 8 w 16"/>
                  <a:gd name="T7" fmla="*/ 0 h 13"/>
                  <a:gd name="T8" fmla="*/ 12 w 16"/>
                  <a:gd name="T9" fmla="*/ 10 h 13"/>
                </a:gdLst>
                <a:ahLst/>
                <a:cxnLst>
                  <a:cxn ang="0">
                    <a:pos x="T0" y="T1"/>
                  </a:cxn>
                  <a:cxn ang="0">
                    <a:pos x="T2" y="T3"/>
                  </a:cxn>
                  <a:cxn ang="0">
                    <a:pos x="T4" y="T5"/>
                  </a:cxn>
                  <a:cxn ang="0">
                    <a:pos x="T6" y="T7"/>
                  </a:cxn>
                  <a:cxn ang="0">
                    <a:pos x="T8" y="T9"/>
                  </a:cxn>
                </a:cxnLst>
                <a:rect l="0" t="0" r="r" b="b"/>
                <a:pathLst>
                  <a:path w="16" h="13">
                    <a:moveTo>
                      <a:pt x="12" y="10"/>
                    </a:moveTo>
                    <a:cubicBezTo>
                      <a:pt x="10" y="11"/>
                      <a:pt x="7" y="12"/>
                      <a:pt x="3" y="13"/>
                    </a:cubicBezTo>
                    <a:cubicBezTo>
                      <a:pt x="0" y="12"/>
                      <a:pt x="0" y="9"/>
                      <a:pt x="1" y="6"/>
                    </a:cubicBezTo>
                    <a:cubicBezTo>
                      <a:pt x="5" y="4"/>
                      <a:pt x="3" y="0"/>
                      <a:pt x="8" y="0"/>
                    </a:cubicBezTo>
                    <a:cubicBezTo>
                      <a:pt x="6" y="5"/>
                      <a:pt x="16" y="6"/>
                      <a:pt x="12"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5" name="Freeform 610">
                <a:extLst>
                  <a:ext uri="{FF2B5EF4-FFF2-40B4-BE49-F238E27FC236}">
                    <a16:creationId xmlns:a16="http://schemas.microsoft.com/office/drawing/2014/main" id="{83878BBA-84F6-4132-A407-F65647D784C7}"/>
                  </a:ext>
                </a:extLst>
              </p:cNvPr>
              <p:cNvSpPr>
                <a:spLocks/>
              </p:cNvSpPr>
              <p:nvPr/>
            </p:nvSpPr>
            <p:spPr bwMode="auto">
              <a:xfrm>
                <a:off x="-4801" y="950"/>
                <a:ext cx="3" cy="5"/>
              </a:xfrm>
              <a:custGeom>
                <a:avLst/>
                <a:gdLst>
                  <a:gd name="T0" fmla="*/ 6 w 6"/>
                  <a:gd name="T1" fmla="*/ 8 h 8"/>
                  <a:gd name="T2" fmla="*/ 2 w 6"/>
                  <a:gd name="T3" fmla="*/ 7 h 8"/>
                  <a:gd name="T4" fmla="*/ 3 w 6"/>
                  <a:gd name="T5" fmla="*/ 0 h 8"/>
                  <a:gd name="T6" fmla="*/ 6 w 6"/>
                  <a:gd name="T7" fmla="*/ 8 h 8"/>
                </a:gdLst>
                <a:ahLst/>
                <a:cxnLst>
                  <a:cxn ang="0">
                    <a:pos x="T0" y="T1"/>
                  </a:cxn>
                  <a:cxn ang="0">
                    <a:pos x="T2" y="T3"/>
                  </a:cxn>
                  <a:cxn ang="0">
                    <a:pos x="T4" y="T5"/>
                  </a:cxn>
                  <a:cxn ang="0">
                    <a:pos x="T6" y="T7"/>
                  </a:cxn>
                </a:cxnLst>
                <a:rect l="0" t="0" r="r" b="b"/>
                <a:pathLst>
                  <a:path w="6" h="8">
                    <a:moveTo>
                      <a:pt x="6" y="8"/>
                    </a:moveTo>
                    <a:cubicBezTo>
                      <a:pt x="4" y="8"/>
                      <a:pt x="3" y="7"/>
                      <a:pt x="2" y="7"/>
                    </a:cubicBezTo>
                    <a:cubicBezTo>
                      <a:pt x="0" y="5"/>
                      <a:pt x="1" y="2"/>
                      <a:pt x="3" y="0"/>
                    </a:cubicBezTo>
                    <a:cubicBezTo>
                      <a:pt x="6" y="1"/>
                      <a:pt x="5" y="4"/>
                      <a:pt x="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 name="Freeform 611">
                <a:extLst>
                  <a:ext uri="{FF2B5EF4-FFF2-40B4-BE49-F238E27FC236}">
                    <a16:creationId xmlns:a16="http://schemas.microsoft.com/office/drawing/2014/main" id="{7862207A-0182-4D09-94C9-18384E369E60}"/>
                  </a:ext>
                </a:extLst>
              </p:cNvPr>
              <p:cNvSpPr>
                <a:spLocks/>
              </p:cNvSpPr>
              <p:nvPr/>
            </p:nvSpPr>
            <p:spPr bwMode="auto">
              <a:xfrm>
                <a:off x="-4624" y="942"/>
                <a:ext cx="7" cy="13"/>
              </a:xfrm>
              <a:custGeom>
                <a:avLst/>
                <a:gdLst>
                  <a:gd name="T0" fmla="*/ 8 w 11"/>
                  <a:gd name="T1" fmla="*/ 14 h 20"/>
                  <a:gd name="T2" fmla="*/ 0 w 11"/>
                  <a:gd name="T3" fmla="*/ 14 h 20"/>
                  <a:gd name="T4" fmla="*/ 6 w 11"/>
                  <a:gd name="T5" fmla="*/ 0 h 20"/>
                  <a:gd name="T6" fmla="*/ 8 w 11"/>
                  <a:gd name="T7" fmla="*/ 14 h 20"/>
                </a:gdLst>
                <a:ahLst/>
                <a:cxnLst>
                  <a:cxn ang="0">
                    <a:pos x="T0" y="T1"/>
                  </a:cxn>
                  <a:cxn ang="0">
                    <a:pos x="T2" y="T3"/>
                  </a:cxn>
                  <a:cxn ang="0">
                    <a:pos x="T4" y="T5"/>
                  </a:cxn>
                  <a:cxn ang="0">
                    <a:pos x="T6" y="T7"/>
                  </a:cxn>
                </a:cxnLst>
                <a:rect l="0" t="0" r="r" b="b"/>
                <a:pathLst>
                  <a:path w="11" h="20">
                    <a:moveTo>
                      <a:pt x="8" y="14"/>
                    </a:moveTo>
                    <a:cubicBezTo>
                      <a:pt x="4" y="14"/>
                      <a:pt x="1" y="20"/>
                      <a:pt x="0" y="14"/>
                    </a:cubicBezTo>
                    <a:cubicBezTo>
                      <a:pt x="3" y="10"/>
                      <a:pt x="5" y="4"/>
                      <a:pt x="6" y="0"/>
                    </a:cubicBezTo>
                    <a:cubicBezTo>
                      <a:pt x="11" y="2"/>
                      <a:pt x="5" y="10"/>
                      <a:pt x="8"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7" name="Freeform 612">
                <a:extLst>
                  <a:ext uri="{FF2B5EF4-FFF2-40B4-BE49-F238E27FC236}">
                    <a16:creationId xmlns:a16="http://schemas.microsoft.com/office/drawing/2014/main" id="{575F330F-30FD-4792-87E4-D8E79FE006C8}"/>
                  </a:ext>
                </a:extLst>
              </p:cNvPr>
              <p:cNvSpPr>
                <a:spLocks/>
              </p:cNvSpPr>
              <p:nvPr/>
            </p:nvSpPr>
            <p:spPr bwMode="auto">
              <a:xfrm>
                <a:off x="-4740" y="963"/>
                <a:ext cx="5" cy="7"/>
              </a:xfrm>
              <a:custGeom>
                <a:avLst/>
                <a:gdLst>
                  <a:gd name="T0" fmla="*/ 4 w 9"/>
                  <a:gd name="T1" fmla="*/ 10 h 10"/>
                  <a:gd name="T2" fmla="*/ 4 w 9"/>
                  <a:gd name="T3" fmla="*/ 0 h 10"/>
                  <a:gd name="T4" fmla="*/ 4 w 9"/>
                  <a:gd name="T5" fmla="*/ 10 h 10"/>
                </a:gdLst>
                <a:ahLst/>
                <a:cxnLst>
                  <a:cxn ang="0">
                    <a:pos x="T0" y="T1"/>
                  </a:cxn>
                  <a:cxn ang="0">
                    <a:pos x="T2" y="T3"/>
                  </a:cxn>
                  <a:cxn ang="0">
                    <a:pos x="T4" y="T5"/>
                  </a:cxn>
                </a:cxnLst>
                <a:rect l="0" t="0" r="r" b="b"/>
                <a:pathLst>
                  <a:path w="9" h="10">
                    <a:moveTo>
                      <a:pt x="4" y="10"/>
                    </a:moveTo>
                    <a:cubicBezTo>
                      <a:pt x="0" y="8"/>
                      <a:pt x="1" y="1"/>
                      <a:pt x="4" y="0"/>
                    </a:cubicBezTo>
                    <a:cubicBezTo>
                      <a:pt x="6" y="4"/>
                      <a:pt x="9" y="8"/>
                      <a:pt x="4"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8" name="Freeform 613">
                <a:extLst>
                  <a:ext uri="{FF2B5EF4-FFF2-40B4-BE49-F238E27FC236}">
                    <a16:creationId xmlns:a16="http://schemas.microsoft.com/office/drawing/2014/main" id="{C8FF23FE-44CA-44A3-9C93-AD4A26EACB3F}"/>
                  </a:ext>
                </a:extLst>
              </p:cNvPr>
              <p:cNvSpPr>
                <a:spLocks/>
              </p:cNvSpPr>
              <p:nvPr/>
            </p:nvSpPr>
            <p:spPr bwMode="auto">
              <a:xfrm>
                <a:off x="-5034" y="966"/>
                <a:ext cx="111" cy="101"/>
              </a:xfrm>
              <a:custGeom>
                <a:avLst/>
                <a:gdLst>
                  <a:gd name="T0" fmla="*/ 90 w 178"/>
                  <a:gd name="T1" fmla="*/ 9 h 162"/>
                  <a:gd name="T2" fmla="*/ 112 w 178"/>
                  <a:gd name="T3" fmla="*/ 12 h 162"/>
                  <a:gd name="T4" fmla="*/ 123 w 178"/>
                  <a:gd name="T5" fmla="*/ 30 h 162"/>
                  <a:gd name="T6" fmla="*/ 134 w 178"/>
                  <a:gd name="T7" fmla="*/ 27 h 162"/>
                  <a:gd name="T8" fmla="*/ 135 w 178"/>
                  <a:gd name="T9" fmla="*/ 40 h 162"/>
                  <a:gd name="T10" fmla="*/ 133 w 178"/>
                  <a:gd name="T11" fmla="*/ 47 h 162"/>
                  <a:gd name="T12" fmla="*/ 145 w 178"/>
                  <a:gd name="T13" fmla="*/ 32 h 162"/>
                  <a:gd name="T14" fmla="*/ 171 w 178"/>
                  <a:gd name="T15" fmla="*/ 65 h 162"/>
                  <a:gd name="T16" fmla="*/ 167 w 178"/>
                  <a:gd name="T17" fmla="*/ 85 h 162"/>
                  <a:gd name="T18" fmla="*/ 137 w 178"/>
                  <a:gd name="T19" fmla="*/ 89 h 162"/>
                  <a:gd name="T20" fmla="*/ 105 w 178"/>
                  <a:gd name="T21" fmla="*/ 106 h 162"/>
                  <a:gd name="T22" fmla="*/ 82 w 178"/>
                  <a:gd name="T23" fmla="*/ 129 h 162"/>
                  <a:gd name="T24" fmla="*/ 65 w 178"/>
                  <a:gd name="T25" fmla="*/ 138 h 162"/>
                  <a:gd name="T26" fmla="*/ 55 w 178"/>
                  <a:gd name="T27" fmla="*/ 152 h 162"/>
                  <a:gd name="T28" fmla="*/ 42 w 178"/>
                  <a:gd name="T29" fmla="*/ 148 h 162"/>
                  <a:gd name="T30" fmla="*/ 11 w 178"/>
                  <a:gd name="T31" fmla="*/ 150 h 162"/>
                  <a:gd name="T32" fmla="*/ 0 w 178"/>
                  <a:gd name="T33" fmla="*/ 103 h 162"/>
                  <a:gd name="T34" fmla="*/ 5 w 178"/>
                  <a:gd name="T35" fmla="*/ 92 h 162"/>
                  <a:gd name="T36" fmla="*/ 20 w 178"/>
                  <a:gd name="T37" fmla="*/ 81 h 162"/>
                  <a:gd name="T38" fmla="*/ 29 w 178"/>
                  <a:gd name="T39" fmla="*/ 74 h 162"/>
                  <a:gd name="T40" fmla="*/ 32 w 178"/>
                  <a:gd name="T41" fmla="*/ 61 h 162"/>
                  <a:gd name="T42" fmla="*/ 40 w 178"/>
                  <a:gd name="T43" fmla="*/ 59 h 162"/>
                  <a:gd name="T44" fmla="*/ 56 w 178"/>
                  <a:gd name="T45" fmla="*/ 26 h 162"/>
                  <a:gd name="T46" fmla="*/ 66 w 178"/>
                  <a:gd name="T47" fmla="*/ 0 h 162"/>
                  <a:gd name="T48" fmla="*/ 90 w 178"/>
                  <a:gd name="T49" fmla="*/ 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8" h="162">
                    <a:moveTo>
                      <a:pt x="90" y="9"/>
                    </a:moveTo>
                    <a:cubicBezTo>
                      <a:pt x="99" y="5"/>
                      <a:pt x="105" y="4"/>
                      <a:pt x="112" y="12"/>
                    </a:cubicBezTo>
                    <a:cubicBezTo>
                      <a:pt x="114" y="20"/>
                      <a:pt x="127" y="22"/>
                      <a:pt x="123" y="30"/>
                    </a:cubicBezTo>
                    <a:cubicBezTo>
                      <a:pt x="127" y="36"/>
                      <a:pt x="130" y="26"/>
                      <a:pt x="134" y="27"/>
                    </a:cubicBezTo>
                    <a:cubicBezTo>
                      <a:pt x="140" y="30"/>
                      <a:pt x="137" y="36"/>
                      <a:pt x="135" y="40"/>
                    </a:cubicBezTo>
                    <a:cubicBezTo>
                      <a:pt x="132" y="42"/>
                      <a:pt x="132" y="44"/>
                      <a:pt x="133" y="47"/>
                    </a:cubicBezTo>
                    <a:cubicBezTo>
                      <a:pt x="140" y="47"/>
                      <a:pt x="142" y="38"/>
                      <a:pt x="145" y="32"/>
                    </a:cubicBezTo>
                    <a:cubicBezTo>
                      <a:pt x="163" y="34"/>
                      <a:pt x="164" y="55"/>
                      <a:pt x="171" y="65"/>
                    </a:cubicBezTo>
                    <a:cubicBezTo>
                      <a:pt x="172" y="72"/>
                      <a:pt x="178" y="80"/>
                      <a:pt x="167" y="85"/>
                    </a:cubicBezTo>
                    <a:cubicBezTo>
                      <a:pt x="157" y="87"/>
                      <a:pt x="148" y="87"/>
                      <a:pt x="137" y="89"/>
                    </a:cubicBezTo>
                    <a:cubicBezTo>
                      <a:pt x="126" y="96"/>
                      <a:pt x="116" y="102"/>
                      <a:pt x="105" y="106"/>
                    </a:cubicBezTo>
                    <a:cubicBezTo>
                      <a:pt x="98" y="115"/>
                      <a:pt x="93" y="124"/>
                      <a:pt x="82" y="129"/>
                    </a:cubicBezTo>
                    <a:cubicBezTo>
                      <a:pt x="75" y="122"/>
                      <a:pt x="69" y="133"/>
                      <a:pt x="65" y="138"/>
                    </a:cubicBezTo>
                    <a:cubicBezTo>
                      <a:pt x="65" y="143"/>
                      <a:pt x="58" y="149"/>
                      <a:pt x="55" y="152"/>
                    </a:cubicBezTo>
                    <a:cubicBezTo>
                      <a:pt x="42" y="148"/>
                      <a:pt x="42" y="148"/>
                      <a:pt x="42" y="148"/>
                    </a:cubicBezTo>
                    <a:cubicBezTo>
                      <a:pt x="33" y="140"/>
                      <a:pt x="21" y="162"/>
                      <a:pt x="11" y="150"/>
                    </a:cubicBezTo>
                    <a:cubicBezTo>
                      <a:pt x="10" y="133"/>
                      <a:pt x="11" y="114"/>
                      <a:pt x="0" y="103"/>
                    </a:cubicBezTo>
                    <a:cubicBezTo>
                      <a:pt x="5" y="103"/>
                      <a:pt x="6" y="96"/>
                      <a:pt x="5" y="92"/>
                    </a:cubicBezTo>
                    <a:cubicBezTo>
                      <a:pt x="11" y="93"/>
                      <a:pt x="16" y="86"/>
                      <a:pt x="20" y="81"/>
                    </a:cubicBezTo>
                    <a:cubicBezTo>
                      <a:pt x="22" y="77"/>
                      <a:pt x="29" y="79"/>
                      <a:pt x="29" y="74"/>
                    </a:cubicBezTo>
                    <a:cubicBezTo>
                      <a:pt x="26" y="69"/>
                      <a:pt x="38" y="66"/>
                      <a:pt x="32" y="61"/>
                    </a:cubicBezTo>
                    <a:cubicBezTo>
                      <a:pt x="35" y="57"/>
                      <a:pt x="37" y="63"/>
                      <a:pt x="40" y="59"/>
                    </a:cubicBezTo>
                    <a:cubicBezTo>
                      <a:pt x="37" y="45"/>
                      <a:pt x="62" y="39"/>
                      <a:pt x="56" y="26"/>
                    </a:cubicBezTo>
                    <a:cubicBezTo>
                      <a:pt x="64" y="19"/>
                      <a:pt x="56" y="7"/>
                      <a:pt x="66" y="0"/>
                    </a:cubicBezTo>
                    <a:cubicBezTo>
                      <a:pt x="74" y="3"/>
                      <a:pt x="84" y="9"/>
                      <a:pt x="9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9" name="Freeform 614">
                <a:extLst>
                  <a:ext uri="{FF2B5EF4-FFF2-40B4-BE49-F238E27FC236}">
                    <a16:creationId xmlns:a16="http://schemas.microsoft.com/office/drawing/2014/main" id="{68C8DE91-E0D9-4879-A3E8-BAF8B6003578}"/>
                  </a:ext>
                </a:extLst>
              </p:cNvPr>
              <p:cNvSpPr>
                <a:spLocks/>
              </p:cNvSpPr>
              <p:nvPr/>
            </p:nvSpPr>
            <p:spPr bwMode="auto">
              <a:xfrm>
                <a:off x="-4759" y="972"/>
                <a:ext cx="10" cy="13"/>
              </a:xfrm>
              <a:custGeom>
                <a:avLst/>
                <a:gdLst>
                  <a:gd name="T0" fmla="*/ 12 w 17"/>
                  <a:gd name="T1" fmla="*/ 3 h 21"/>
                  <a:gd name="T2" fmla="*/ 14 w 17"/>
                  <a:gd name="T3" fmla="*/ 8 h 21"/>
                  <a:gd name="T4" fmla="*/ 2 w 17"/>
                  <a:gd name="T5" fmla="*/ 13 h 21"/>
                  <a:gd name="T6" fmla="*/ 6 w 17"/>
                  <a:gd name="T7" fmla="*/ 0 h 21"/>
                  <a:gd name="T8" fmla="*/ 12 w 17"/>
                  <a:gd name="T9" fmla="*/ 3 h 21"/>
                </a:gdLst>
                <a:ahLst/>
                <a:cxnLst>
                  <a:cxn ang="0">
                    <a:pos x="T0" y="T1"/>
                  </a:cxn>
                  <a:cxn ang="0">
                    <a:pos x="T2" y="T3"/>
                  </a:cxn>
                  <a:cxn ang="0">
                    <a:pos x="T4" y="T5"/>
                  </a:cxn>
                  <a:cxn ang="0">
                    <a:pos x="T6" y="T7"/>
                  </a:cxn>
                  <a:cxn ang="0">
                    <a:pos x="T8" y="T9"/>
                  </a:cxn>
                </a:cxnLst>
                <a:rect l="0" t="0" r="r" b="b"/>
                <a:pathLst>
                  <a:path w="17" h="21">
                    <a:moveTo>
                      <a:pt x="12" y="3"/>
                    </a:moveTo>
                    <a:cubicBezTo>
                      <a:pt x="14" y="4"/>
                      <a:pt x="17" y="7"/>
                      <a:pt x="14" y="8"/>
                    </a:cubicBezTo>
                    <a:cubicBezTo>
                      <a:pt x="6" y="5"/>
                      <a:pt x="9" y="21"/>
                      <a:pt x="2" y="13"/>
                    </a:cubicBezTo>
                    <a:cubicBezTo>
                      <a:pt x="8" y="9"/>
                      <a:pt x="0" y="4"/>
                      <a:pt x="6" y="0"/>
                    </a:cubicBezTo>
                    <a:cubicBezTo>
                      <a:pt x="6" y="1"/>
                      <a:pt x="10" y="8"/>
                      <a:pt x="12"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 name="Freeform 615">
                <a:extLst>
                  <a:ext uri="{FF2B5EF4-FFF2-40B4-BE49-F238E27FC236}">
                    <a16:creationId xmlns:a16="http://schemas.microsoft.com/office/drawing/2014/main" id="{B4151EBD-51AE-4936-857E-0AF15B3C38E7}"/>
                  </a:ext>
                </a:extLst>
              </p:cNvPr>
              <p:cNvSpPr>
                <a:spLocks/>
              </p:cNvSpPr>
              <p:nvPr/>
            </p:nvSpPr>
            <p:spPr bwMode="auto">
              <a:xfrm>
                <a:off x="-4756" y="975"/>
                <a:ext cx="29" cy="31"/>
              </a:xfrm>
              <a:custGeom>
                <a:avLst/>
                <a:gdLst>
                  <a:gd name="T0" fmla="*/ 41 w 46"/>
                  <a:gd name="T1" fmla="*/ 24 h 51"/>
                  <a:gd name="T2" fmla="*/ 46 w 46"/>
                  <a:gd name="T3" fmla="*/ 37 h 51"/>
                  <a:gd name="T4" fmla="*/ 33 w 46"/>
                  <a:gd name="T5" fmla="*/ 50 h 51"/>
                  <a:gd name="T6" fmla="*/ 19 w 46"/>
                  <a:gd name="T7" fmla="*/ 46 h 51"/>
                  <a:gd name="T8" fmla="*/ 5 w 46"/>
                  <a:gd name="T9" fmla="*/ 36 h 51"/>
                  <a:gd name="T10" fmla="*/ 3 w 46"/>
                  <a:gd name="T11" fmla="*/ 27 h 51"/>
                  <a:gd name="T12" fmla="*/ 10 w 46"/>
                  <a:gd name="T13" fmla="*/ 9 h 51"/>
                  <a:gd name="T14" fmla="*/ 21 w 46"/>
                  <a:gd name="T15" fmla="*/ 0 h 51"/>
                  <a:gd name="T16" fmla="*/ 41 w 46"/>
                  <a:gd name="T17" fmla="*/ 2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51">
                    <a:moveTo>
                      <a:pt x="41" y="24"/>
                    </a:moveTo>
                    <a:cubicBezTo>
                      <a:pt x="36" y="31"/>
                      <a:pt x="46" y="31"/>
                      <a:pt x="46" y="37"/>
                    </a:cubicBezTo>
                    <a:cubicBezTo>
                      <a:pt x="45" y="44"/>
                      <a:pt x="40" y="49"/>
                      <a:pt x="33" y="50"/>
                    </a:cubicBezTo>
                    <a:cubicBezTo>
                      <a:pt x="28" y="51"/>
                      <a:pt x="24" y="40"/>
                      <a:pt x="19" y="46"/>
                    </a:cubicBezTo>
                    <a:cubicBezTo>
                      <a:pt x="15" y="45"/>
                      <a:pt x="11" y="30"/>
                      <a:pt x="5" y="36"/>
                    </a:cubicBezTo>
                    <a:cubicBezTo>
                      <a:pt x="0" y="35"/>
                      <a:pt x="3" y="30"/>
                      <a:pt x="3" y="27"/>
                    </a:cubicBezTo>
                    <a:cubicBezTo>
                      <a:pt x="8" y="21"/>
                      <a:pt x="10" y="16"/>
                      <a:pt x="10" y="9"/>
                    </a:cubicBezTo>
                    <a:cubicBezTo>
                      <a:pt x="18" y="12"/>
                      <a:pt x="15" y="2"/>
                      <a:pt x="21" y="0"/>
                    </a:cubicBezTo>
                    <a:cubicBezTo>
                      <a:pt x="32" y="3"/>
                      <a:pt x="37" y="16"/>
                      <a:pt x="41"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1" name="Freeform 616">
                <a:extLst>
                  <a:ext uri="{FF2B5EF4-FFF2-40B4-BE49-F238E27FC236}">
                    <a16:creationId xmlns:a16="http://schemas.microsoft.com/office/drawing/2014/main" id="{CD9AE1D4-3B6A-4F2C-92EB-264514730266}"/>
                  </a:ext>
                </a:extLst>
              </p:cNvPr>
              <p:cNvSpPr>
                <a:spLocks/>
              </p:cNvSpPr>
              <p:nvPr/>
            </p:nvSpPr>
            <p:spPr bwMode="auto">
              <a:xfrm>
                <a:off x="-4824" y="975"/>
                <a:ext cx="10" cy="15"/>
              </a:xfrm>
              <a:custGeom>
                <a:avLst/>
                <a:gdLst>
                  <a:gd name="T0" fmla="*/ 14 w 17"/>
                  <a:gd name="T1" fmla="*/ 19 h 24"/>
                  <a:gd name="T2" fmla="*/ 4 w 17"/>
                  <a:gd name="T3" fmla="*/ 21 h 24"/>
                  <a:gd name="T4" fmla="*/ 7 w 17"/>
                  <a:gd name="T5" fmla="*/ 5 h 24"/>
                  <a:gd name="T6" fmla="*/ 17 w 17"/>
                  <a:gd name="T7" fmla="*/ 13 h 24"/>
                  <a:gd name="T8" fmla="*/ 14 w 17"/>
                  <a:gd name="T9" fmla="*/ 19 h 24"/>
                </a:gdLst>
                <a:ahLst/>
                <a:cxnLst>
                  <a:cxn ang="0">
                    <a:pos x="T0" y="T1"/>
                  </a:cxn>
                  <a:cxn ang="0">
                    <a:pos x="T2" y="T3"/>
                  </a:cxn>
                  <a:cxn ang="0">
                    <a:pos x="T4" y="T5"/>
                  </a:cxn>
                  <a:cxn ang="0">
                    <a:pos x="T6" y="T7"/>
                  </a:cxn>
                  <a:cxn ang="0">
                    <a:pos x="T8" y="T9"/>
                  </a:cxn>
                </a:cxnLst>
                <a:rect l="0" t="0" r="r" b="b"/>
                <a:pathLst>
                  <a:path w="17" h="24">
                    <a:moveTo>
                      <a:pt x="14" y="19"/>
                    </a:moveTo>
                    <a:cubicBezTo>
                      <a:pt x="11" y="21"/>
                      <a:pt x="8" y="24"/>
                      <a:pt x="4" y="21"/>
                    </a:cubicBezTo>
                    <a:cubicBezTo>
                      <a:pt x="0" y="15"/>
                      <a:pt x="8" y="11"/>
                      <a:pt x="7" y="5"/>
                    </a:cubicBezTo>
                    <a:cubicBezTo>
                      <a:pt x="13" y="0"/>
                      <a:pt x="13" y="11"/>
                      <a:pt x="17" y="13"/>
                    </a:cubicBezTo>
                    <a:cubicBezTo>
                      <a:pt x="17" y="15"/>
                      <a:pt x="14" y="18"/>
                      <a:pt x="14"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2" name="Freeform 617">
                <a:extLst>
                  <a:ext uri="{FF2B5EF4-FFF2-40B4-BE49-F238E27FC236}">
                    <a16:creationId xmlns:a16="http://schemas.microsoft.com/office/drawing/2014/main" id="{737B9A13-7B7B-4938-B509-713CDCF4C6B8}"/>
                  </a:ext>
                </a:extLst>
              </p:cNvPr>
              <p:cNvSpPr>
                <a:spLocks/>
              </p:cNvSpPr>
              <p:nvPr/>
            </p:nvSpPr>
            <p:spPr bwMode="auto">
              <a:xfrm>
                <a:off x="-4620" y="976"/>
                <a:ext cx="6" cy="10"/>
              </a:xfrm>
              <a:custGeom>
                <a:avLst/>
                <a:gdLst>
                  <a:gd name="T0" fmla="*/ 8 w 10"/>
                  <a:gd name="T1" fmla="*/ 13 h 16"/>
                  <a:gd name="T2" fmla="*/ 7 w 10"/>
                  <a:gd name="T3" fmla="*/ 5 h 16"/>
                  <a:gd name="T4" fmla="*/ 8 w 10"/>
                  <a:gd name="T5" fmla="*/ 13 h 16"/>
                </a:gdLst>
                <a:ahLst/>
                <a:cxnLst>
                  <a:cxn ang="0">
                    <a:pos x="T0" y="T1"/>
                  </a:cxn>
                  <a:cxn ang="0">
                    <a:pos x="T2" y="T3"/>
                  </a:cxn>
                  <a:cxn ang="0">
                    <a:pos x="T4" y="T5"/>
                  </a:cxn>
                </a:cxnLst>
                <a:rect l="0" t="0" r="r" b="b"/>
                <a:pathLst>
                  <a:path w="10" h="16">
                    <a:moveTo>
                      <a:pt x="8" y="13"/>
                    </a:moveTo>
                    <a:cubicBezTo>
                      <a:pt x="10" y="10"/>
                      <a:pt x="9" y="8"/>
                      <a:pt x="7" y="5"/>
                    </a:cubicBezTo>
                    <a:cubicBezTo>
                      <a:pt x="0" y="0"/>
                      <a:pt x="3" y="16"/>
                      <a:pt x="8"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 name="Freeform 618">
                <a:extLst>
                  <a:ext uri="{FF2B5EF4-FFF2-40B4-BE49-F238E27FC236}">
                    <a16:creationId xmlns:a16="http://schemas.microsoft.com/office/drawing/2014/main" id="{4F4DA25B-F6D4-48C2-AD52-261F964EAD42}"/>
                  </a:ext>
                </a:extLst>
              </p:cNvPr>
              <p:cNvSpPr>
                <a:spLocks/>
              </p:cNvSpPr>
              <p:nvPr/>
            </p:nvSpPr>
            <p:spPr bwMode="auto">
              <a:xfrm>
                <a:off x="-4748" y="1008"/>
                <a:ext cx="6" cy="3"/>
              </a:xfrm>
              <a:custGeom>
                <a:avLst/>
                <a:gdLst>
                  <a:gd name="T0" fmla="*/ 5 w 10"/>
                  <a:gd name="T1" fmla="*/ 6 h 6"/>
                  <a:gd name="T2" fmla="*/ 4 w 10"/>
                  <a:gd name="T3" fmla="*/ 0 h 6"/>
                  <a:gd name="T4" fmla="*/ 5 w 10"/>
                  <a:gd name="T5" fmla="*/ 6 h 6"/>
                </a:gdLst>
                <a:ahLst/>
                <a:cxnLst>
                  <a:cxn ang="0">
                    <a:pos x="T0" y="T1"/>
                  </a:cxn>
                  <a:cxn ang="0">
                    <a:pos x="T2" y="T3"/>
                  </a:cxn>
                  <a:cxn ang="0">
                    <a:pos x="T4" y="T5"/>
                  </a:cxn>
                </a:cxnLst>
                <a:rect l="0" t="0" r="r" b="b"/>
                <a:pathLst>
                  <a:path w="10" h="6">
                    <a:moveTo>
                      <a:pt x="5" y="6"/>
                    </a:moveTo>
                    <a:cubicBezTo>
                      <a:pt x="3" y="4"/>
                      <a:pt x="0" y="1"/>
                      <a:pt x="4" y="0"/>
                    </a:cubicBezTo>
                    <a:cubicBezTo>
                      <a:pt x="6" y="1"/>
                      <a:pt x="10" y="4"/>
                      <a:pt x="5"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 name="Freeform 619">
                <a:extLst>
                  <a:ext uri="{FF2B5EF4-FFF2-40B4-BE49-F238E27FC236}">
                    <a16:creationId xmlns:a16="http://schemas.microsoft.com/office/drawing/2014/main" id="{EA08FF9B-D9A5-4880-AE72-A235F751CC6D}"/>
                  </a:ext>
                </a:extLst>
              </p:cNvPr>
              <p:cNvSpPr>
                <a:spLocks/>
              </p:cNvSpPr>
              <p:nvPr/>
            </p:nvSpPr>
            <p:spPr bwMode="auto">
              <a:xfrm>
                <a:off x="-4613" y="1011"/>
                <a:ext cx="51" cy="35"/>
              </a:xfrm>
              <a:custGeom>
                <a:avLst/>
                <a:gdLst>
                  <a:gd name="T0" fmla="*/ 65 w 82"/>
                  <a:gd name="T1" fmla="*/ 20 h 56"/>
                  <a:gd name="T2" fmla="*/ 33 w 82"/>
                  <a:gd name="T3" fmla="*/ 1 h 56"/>
                  <a:gd name="T4" fmla="*/ 8 w 82"/>
                  <a:gd name="T5" fmla="*/ 9 h 56"/>
                  <a:gd name="T6" fmla="*/ 9 w 82"/>
                  <a:gd name="T7" fmla="*/ 28 h 56"/>
                  <a:gd name="T8" fmla="*/ 19 w 82"/>
                  <a:gd name="T9" fmla="*/ 46 h 56"/>
                  <a:gd name="T10" fmla="*/ 29 w 82"/>
                  <a:gd name="T11" fmla="*/ 56 h 56"/>
                  <a:gd name="T12" fmla="*/ 63 w 82"/>
                  <a:gd name="T13" fmla="*/ 42 h 56"/>
                  <a:gd name="T14" fmla="*/ 80 w 82"/>
                  <a:gd name="T15" fmla="*/ 38 h 56"/>
                  <a:gd name="T16" fmla="*/ 65 w 82"/>
                  <a:gd name="T17" fmla="*/ 2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56">
                    <a:moveTo>
                      <a:pt x="65" y="20"/>
                    </a:moveTo>
                    <a:cubicBezTo>
                      <a:pt x="58" y="9"/>
                      <a:pt x="47" y="0"/>
                      <a:pt x="33" y="1"/>
                    </a:cubicBezTo>
                    <a:cubicBezTo>
                      <a:pt x="24" y="4"/>
                      <a:pt x="18" y="12"/>
                      <a:pt x="8" y="9"/>
                    </a:cubicBezTo>
                    <a:cubicBezTo>
                      <a:pt x="0" y="15"/>
                      <a:pt x="9" y="20"/>
                      <a:pt x="9" y="28"/>
                    </a:cubicBezTo>
                    <a:cubicBezTo>
                      <a:pt x="2" y="36"/>
                      <a:pt x="18" y="37"/>
                      <a:pt x="19" y="46"/>
                    </a:cubicBezTo>
                    <a:cubicBezTo>
                      <a:pt x="20" y="50"/>
                      <a:pt x="25" y="54"/>
                      <a:pt x="29" y="56"/>
                    </a:cubicBezTo>
                    <a:cubicBezTo>
                      <a:pt x="39" y="51"/>
                      <a:pt x="53" y="45"/>
                      <a:pt x="63" y="42"/>
                    </a:cubicBezTo>
                    <a:cubicBezTo>
                      <a:pt x="64" y="40"/>
                      <a:pt x="82" y="43"/>
                      <a:pt x="80" y="38"/>
                    </a:cubicBezTo>
                    <a:cubicBezTo>
                      <a:pt x="77" y="34"/>
                      <a:pt x="71" y="24"/>
                      <a:pt x="65"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 name="Freeform 620">
                <a:extLst>
                  <a:ext uri="{FF2B5EF4-FFF2-40B4-BE49-F238E27FC236}">
                    <a16:creationId xmlns:a16="http://schemas.microsoft.com/office/drawing/2014/main" id="{7FC9F3A1-9C7E-4F8A-B5C0-FA6734B47A20}"/>
                  </a:ext>
                </a:extLst>
              </p:cNvPr>
              <p:cNvSpPr>
                <a:spLocks/>
              </p:cNvSpPr>
              <p:nvPr/>
            </p:nvSpPr>
            <p:spPr bwMode="auto">
              <a:xfrm>
                <a:off x="-4749" y="1019"/>
                <a:ext cx="51" cy="71"/>
              </a:xfrm>
              <a:custGeom>
                <a:avLst/>
                <a:gdLst>
                  <a:gd name="T0" fmla="*/ 37 w 82"/>
                  <a:gd name="T1" fmla="*/ 6 h 114"/>
                  <a:gd name="T2" fmla="*/ 54 w 82"/>
                  <a:gd name="T3" fmla="*/ 13 h 114"/>
                  <a:gd name="T4" fmla="*/ 79 w 82"/>
                  <a:gd name="T5" fmla="*/ 16 h 114"/>
                  <a:gd name="T6" fmla="*/ 82 w 82"/>
                  <a:gd name="T7" fmla="*/ 19 h 114"/>
                  <a:gd name="T8" fmla="*/ 78 w 82"/>
                  <a:gd name="T9" fmla="*/ 37 h 114"/>
                  <a:gd name="T10" fmla="*/ 66 w 82"/>
                  <a:gd name="T11" fmla="*/ 63 h 114"/>
                  <a:gd name="T12" fmla="*/ 45 w 82"/>
                  <a:gd name="T13" fmla="*/ 73 h 114"/>
                  <a:gd name="T14" fmla="*/ 30 w 82"/>
                  <a:gd name="T15" fmla="*/ 72 h 114"/>
                  <a:gd name="T16" fmla="*/ 36 w 82"/>
                  <a:gd name="T17" fmla="*/ 79 h 114"/>
                  <a:gd name="T18" fmla="*/ 36 w 82"/>
                  <a:gd name="T19" fmla="*/ 91 h 114"/>
                  <a:gd name="T20" fmla="*/ 15 w 82"/>
                  <a:gd name="T21" fmla="*/ 109 h 114"/>
                  <a:gd name="T22" fmla="*/ 14 w 82"/>
                  <a:gd name="T23" fmla="*/ 101 h 114"/>
                  <a:gd name="T24" fmla="*/ 12 w 82"/>
                  <a:gd name="T25" fmla="*/ 91 h 114"/>
                  <a:gd name="T26" fmla="*/ 5 w 82"/>
                  <a:gd name="T27" fmla="*/ 56 h 114"/>
                  <a:gd name="T28" fmla="*/ 3 w 82"/>
                  <a:gd name="T29" fmla="*/ 24 h 114"/>
                  <a:gd name="T30" fmla="*/ 10 w 82"/>
                  <a:gd name="T31" fmla="*/ 26 h 114"/>
                  <a:gd name="T32" fmla="*/ 10 w 82"/>
                  <a:gd name="T33" fmla="*/ 15 h 114"/>
                  <a:gd name="T34" fmla="*/ 22 w 82"/>
                  <a:gd name="T35" fmla="*/ 5 h 114"/>
                  <a:gd name="T36" fmla="*/ 30 w 82"/>
                  <a:gd name="T37" fmla="*/ 2 h 114"/>
                  <a:gd name="T38" fmla="*/ 37 w 82"/>
                  <a:gd name="T39" fmla="*/ 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 h="114">
                    <a:moveTo>
                      <a:pt x="37" y="6"/>
                    </a:moveTo>
                    <a:cubicBezTo>
                      <a:pt x="49" y="0"/>
                      <a:pt x="43" y="23"/>
                      <a:pt x="54" y="13"/>
                    </a:cubicBezTo>
                    <a:cubicBezTo>
                      <a:pt x="63" y="3"/>
                      <a:pt x="70" y="15"/>
                      <a:pt x="79" y="16"/>
                    </a:cubicBezTo>
                    <a:cubicBezTo>
                      <a:pt x="80" y="17"/>
                      <a:pt x="81" y="18"/>
                      <a:pt x="82" y="19"/>
                    </a:cubicBezTo>
                    <a:cubicBezTo>
                      <a:pt x="78" y="25"/>
                      <a:pt x="81" y="31"/>
                      <a:pt x="78" y="37"/>
                    </a:cubicBezTo>
                    <a:cubicBezTo>
                      <a:pt x="70" y="44"/>
                      <a:pt x="66" y="54"/>
                      <a:pt x="66" y="63"/>
                    </a:cubicBezTo>
                    <a:cubicBezTo>
                      <a:pt x="60" y="66"/>
                      <a:pt x="55" y="84"/>
                      <a:pt x="45" y="73"/>
                    </a:cubicBezTo>
                    <a:cubicBezTo>
                      <a:pt x="40" y="72"/>
                      <a:pt x="34" y="64"/>
                      <a:pt x="30" y="72"/>
                    </a:cubicBezTo>
                    <a:cubicBezTo>
                      <a:pt x="28" y="77"/>
                      <a:pt x="34" y="75"/>
                      <a:pt x="36" y="79"/>
                    </a:cubicBezTo>
                    <a:cubicBezTo>
                      <a:pt x="37" y="83"/>
                      <a:pt x="37" y="88"/>
                      <a:pt x="36" y="91"/>
                    </a:cubicBezTo>
                    <a:cubicBezTo>
                      <a:pt x="28" y="96"/>
                      <a:pt x="30" y="114"/>
                      <a:pt x="15" y="109"/>
                    </a:cubicBezTo>
                    <a:cubicBezTo>
                      <a:pt x="10" y="108"/>
                      <a:pt x="14" y="103"/>
                      <a:pt x="14" y="101"/>
                    </a:cubicBezTo>
                    <a:cubicBezTo>
                      <a:pt x="12" y="98"/>
                      <a:pt x="9" y="94"/>
                      <a:pt x="12" y="91"/>
                    </a:cubicBezTo>
                    <a:cubicBezTo>
                      <a:pt x="7" y="80"/>
                      <a:pt x="5" y="67"/>
                      <a:pt x="5" y="56"/>
                    </a:cubicBezTo>
                    <a:cubicBezTo>
                      <a:pt x="4" y="45"/>
                      <a:pt x="0" y="33"/>
                      <a:pt x="3" y="24"/>
                    </a:cubicBezTo>
                    <a:cubicBezTo>
                      <a:pt x="5" y="21"/>
                      <a:pt x="8" y="25"/>
                      <a:pt x="10" y="26"/>
                    </a:cubicBezTo>
                    <a:cubicBezTo>
                      <a:pt x="15" y="23"/>
                      <a:pt x="10" y="19"/>
                      <a:pt x="10" y="15"/>
                    </a:cubicBezTo>
                    <a:cubicBezTo>
                      <a:pt x="12" y="10"/>
                      <a:pt x="18" y="7"/>
                      <a:pt x="22" y="5"/>
                    </a:cubicBezTo>
                    <a:cubicBezTo>
                      <a:pt x="30" y="2"/>
                      <a:pt x="30" y="2"/>
                      <a:pt x="30" y="2"/>
                    </a:cubicBezTo>
                    <a:cubicBezTo>
                      <a:pt x="33" y="0"/>
                      <a:pt x="35" y="4"/>
                      <a:pt x="37"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 name="Freeform 621">
                <a:extLst>
                  <a:ext uri="{FF2B5EF4-FFF2-40B4-BE49-F238E27FC236}">
                    <a16:creationId xmlns:a16="http://schemas.microsoft.com/office/drawing/2014/main" id="{E5626919-1726-41DD-8A59-F52126F8F4E1}"/>
                  </a:ext>
                </a:extLst>
              </p:cNvPr>
              <p:cNvSpPr>
                <a:spLocks/>
              </p:cNvSpPr>
              <p:nvPr/>
            </p:nvSpPr>
            <p:spPr bwMode="auto">
              <a:xfrm>
                <a:off x="-4777" y="1024"/>
                <a:ext cx="12" cy="6"/>
              </a:xfrm>
              <a:custGeom>
                <a:avLst/>
                <a:gdLst>
                  <a:gd name="T0" fmla="*/ 18 w 18"/>
                  <a:gd name="T1" fmla="*/ 5 h 10"/>
                  <a:gd name="T2" fmla="*/ 4 w 18"/>
                  <a:gd name="T3" fmla="*/ 8 h 10"/>
                  <a:gd name="T4" fmla="*/ 8 w 18"/>
                  <a:gd name="T5" fmla="*/ 0 h 10"/>
                  <a:gd name="T6" fmla="*/ 18 w 18"/>
                  <a:gd name="T7" fmla="*/ 5 h 10"/>
                </a:gdLst>
                <a:ahLst/>
                <a:cxnLst>
                  <a:cxn ang="0">
                    <a:pos x="T0" y="T1"/>
                  </a:cxn>
                  <a:cxn ang="0">
                    <a:pos x="T2" y="T3"/>
                  </a:cxn>
                  <a:cxn ang="0">
                    <a:pos x="T4" y="T5"/>
                  </a:cxn>
                  <a:cxn ang="0">
                    <a:pos x="T6" y="T7"/>
                  </a:cxn>
                </a:cxnLst>
                <a:rect l="0" t="0" r="r" b="b"/>
                <a:pathLst>
                  <a:path w="18" h="10">
                    <a:moveTo>
                      <a:pt x="18" y="5"/>
                    </a:moveTo>
                    <a:cubicBezTo>
                      <a:pt x="15" y="10"/>
                      <a:pt x="9" y="7"/>
                      <a:pt x="4" y="8"/>
                    </a:cubicBezTo>
                    <a:cubicBezTo>
                      <a:pt x="0" y="4"/>
                      <a:pt x="5" y="1"/>
                      <a:pt x="8" y="0"/>
                    </a:cubicBezTo>
                    <a:cubicBezTo>
                      <a:pt x="11" y="2"/>
                      <a:pt x="16" y="0"/>
                      <a:pt x="18"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 name="Freeform 622">
                <a:extLst>
                  <a:ext uri="{FF2B5EF4-FFF2-40B4-BE49-F238E27FC236}">
                    <a16:creationId xmlns:a16="http://schemas.microsoft.com/office/drawing/2014/main" id="{960167F1-9D94-4485-8557-DE4A131D8EE3}"/>
                  </a:ext>
                </a:extLst>
              </p:cNvPr>
              <p:cNvSpPr>
                <a:spLocks/>
              </p:cNvSpPr>
              <p:nvPr/>
            </p:nvSpPr>
            <p:spPr bwMode="auto">
              <a:xfrm>
                <a:off x="-4851" y="1024"/>
                <a:ext cx="23" cy="28"/>
              </a:xfrm>
              <a:custGeom>
                <a:avLst/>
                <a:gdLst>
                  <a:gd name="T0" fmla="*/ 38 w 38"/>
                  <a:gd name="T1" fmla="*/ 25 h 46"/>
                  <a:gd name="T2" fmla="*/ 30 w 38"/>
                  <a:gd name="T3" fmla="*/ 46 h 46"/>
                  <a:gd name="T4" fmla="*/ 10 w 38"/>
                  <a:gd name="T5" fmla="*/ 20 h 46"/>
                  <a:gd name="T6" fmla="*/ 0 w 38"/>
                  <a:gd name="T7" fmla="*/ 11 h 46"/>
                  <a:gd name="T8" fmla="*/ 23 w 38"/>
                  <a:gd name="T9" fmla="*/ 2 h 46"/>
                  <a:gd name="T10" fmla="*/ 38 w 38"/>
                  <a:gd name="T11" fmla="*/ 25 h 46"/>
                </a:gdLst>
                <a:ahLst/>
                <a:cxnLst>
                  <a:cxn ang="0">
                    <a:pos x="T0" y="T1"/>
                  </a:cxn>
                  <a:cxn ang="0">
                    <a:pos x="T2" y="T3"/>
                  </a:cxn>
                  <a:cxn ang="0">
                    <a:pos x="T4" y="T5"/>
                  </a:cxn>
                  <a:cxn ang="0">
                    <a:pos x="T6" y="T7"/>
                  </a:cxn>
                  <a:cxn ang="0">
                    <a:pos x="T8" y="T9"/>
                  </a:cxn>
                  <a:cxn ang="0">
                    <a:pos x="T10" y="T11"/>
                  </a:cxn>
                </a:cxnLst>
                <a:rect l="0" t="0" r="r" b="b"/>
                <a:pathLst>
                  <a:path w="38" h="46">
                    <a:moveTo>
                      <a:pt x="38" y="25"/>
                    </a:moveTo>
                    <a:cubicBezTo>
                      <a:pt x="34" y="31"/>
                      <a:pt x="34" y="40"/>
                      <a:pt x="30" y="46"/>
                    </a:cubicBezTo>
                    <a:cubicBezTo>
                      <a:pt x="28" y="37"/>
                      <a:pt x="7" y="34"/>
                      <a:pt x="10" y="20"/>
                    </a:cubicBezTo>
                    <a:cubicBezTo>
                      <a:pt x="8" y="17"/>
                      <a:pt x="0" y="17"/>
                      <a:pt x="0" y="11"/>
                    </a:cubicBezTo>
                    <a:cubicBezTo>
                      <a:pt x="7" y="5"/>
                      <a:pt x="14" y="1"/>
                      <a:pt x="23" y="2"/>
                    </a:cubicBezTo>
                    <a:cubicBezTo>
                      <a:pt x="37" y="0"/>
                      <a:pt x="33" y="17"/>
                      <a:pt x="38"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8" name="Freeform 623">
                <a:extLst>
                  <a:ext uri="{FF2B5EF4-FFF2-40B4-BE49-F238E27FC236}">
                    <a16:creationId xmlns:a16="http://schemas.microsoft.com/office/drawing/2014/main" id="{762DFA3A-6AF0-4773-8B0B-C2688F4839CA}"/>
                  </a:ext>
                </a:extLst>
              </p:cNvPr>
              <p:cNvSpPr>
                <a:spLocks/>
              </p:cNvSpPr>
              <p:nvPr/>
            </p:nvSpPr>
            <p:spPr bwMode="auto">
              <a:xfrm>
                <a:off x="-5208" y="1025"/>
                <a:ext cx="4" cy="4"/>
              </a:xfrm>
              <a:custGeom>
                <a:avLst/>
                <a:gdLst>
                  <a:gd name="T0" fmla="*/ 7 w 7"/>
                  <a:gd name="T1" fmla="*/ 3 h 6"/>
                  <a:gd name="T2" fmla="*/ 0 w 7"/>
                  <a:gd name="T3" fmla="*/ 5 h 6"/>
                  <a:gd name="T4" fmla="*/ 1 w 7"/>
                  <a:gd name="T5" fmla="*/ 0 h 6"/>
                  <a:gd name="T6" fmla="*/ 7 w 7"/>
                  <a:gd name="T7" fmla="*/ 3 h 6"/>
                </a:gdLst>
                <a:ahLst/>
                <a:cxnLst>
                  <a:cxn ang="0">
                    <a:pos x="T0" y="T1"/>
                  </a:cxn>
                  <a:cxn ang="0">
                    <a:pos x="T2" y="T3"/>
                  </a:cxn>
                  <a:cxn ang="0">
                    <a:pos x="T4" y="T5"/>
                  </a:cxn>
                  <a:cxn ang="0">
                    <a:pos x="T6" y="T7"/>
                  </a:cxn>
                </a:cxnLst>
                <a:rect l="0" t="0" r="r" b="b"/>
                <a:pathLst>
                  <a:path w="7" h="6">
                    <a:moveTo>
                      <a:pt x="7" y="3"/>
                    </a:moveTo>
                    <a:cubicBezTo>
                      <a:pt x="5" y="6"/>
                      <a:pt x="3" y="6"/>
                      <a:pt x="0" y="5"/>
                    </a:cubicBezTo>
                    <a:cubicBezTo>
                      <a:pt x="1" y="3"/>
                      <a:pt x="0" y="1"/>
                      <a:pt x="1" y="0"/>
                    </a:cubicBezTo>
                    <a:cubicBezTo>
                      <a:pt x="3" y="1"/>
                      <a:pt x="7" y="1"/>
                      <a:pt x="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9" name="Freeform 624">
                <a:extLst>
                  <a:ext uri="{FF2B5EF4-FFF2-40B4-BE49-F238E27FC236}">
                    <a16:creationId xmlns:a16="http://schemas.microsoft.com/office/drawing/2014/main" id="{287971D5-37C4-4B5B-AA73-22D7ABE66B16}"/>
                  </a:ext>
                </a:extLst>
              </p:cNvPr>
              <p:cNvSpPr>
                <a:spLocks/>
              </p:cNvSpPr>
              <p:nvPr/>
            </p:nvSpPr>
            <p:spPr bwMode="auto">
              <a:xfrm>
                <a:off x="-4813" y="1027"/>
                <a:ext cx="64" cy="84"/>
              </a:xfrm>
              <a:custGeom>
                <a:avLst/>
                <a:gdLst>
                  <a:gd name="T0" fmla="*/ 56 w 103"/>
                  <a:gd name="T1" fmla="*/ 11 h 135"/>
                  <a:gd name="T2" fmla="*/ 77 w 103"/>
                  <a:gd name="T3" fmla="*/ 6 h 135"/>
                  <a:gd name="T4" fmla="*/ 86 w 103"/>
                  <a:gd name="T5" fmla="*/ 15 h 135"/>
                  <a:gd name="T6" fmla="*/ 84 w 103"/>
                  <a:gd name="T7" fmla="*/ 33 h 135"/>
                  <a:gd name="T8" fmla="*/ 68 w 103"/>
                  <a:gd name="T9" fmla="*/ 52 h 135"/>
                  <a:gd name="T10" fmla="*/ 75 w 103"/>
                  <a:gd name="T11" fmla="*/ 55 h 135"/>
                  <a:gd name="T12" fmla="*/ 85 w 103"/>
                  <a:gd name="T13" fmla="*/ 50 h 135"/>
                  <a:gd name="T14" fmla="*/ 88 w 103"/>
                  <a:gd name="T15" fmla="*/ 68 h 135"/>
                  <a:gd name="T16" fmla="*/ 99 w 103"/>
                  <a:gd name="T17" fmla="*/ 69 h 135"/>
                  <a:gd name="T18" fmla="*/ 94 w 103"/>
                  <a:gd name="T19" fmla="*/ 85 h 135"/>
                  <a:gd name="T20" fmla="*/ 95 w 103"/>
                  <a:gd name="T21" fmla="*/ 95 h 135"/>
                  <a:gd name="T22" fmla="*/ 95 w 103"/>
                  <a:gd name="T23" fmla="*/ 101 h 135"/>
                  <a:gd name="T24" fmla="*/ 91 w 103"/>
                  <a:gd name="T25" fmla="*/ 107 h 135"/>
                  <a:gd name="T26" fmla="*/ 66 w 103"/>
                  <a:gd name="T27" fmla="*/ 113 h 135"/>
                  <a:gd name="T28" fmla="*/ 69 w 103"/>
                  <a:gd name="T29" fmla="*/ 125 h 135"/>
                  <a:gd name="T30" fmla="*/ 61 w 103"/>
                  <a:gd name="T31" fmla="*/ 135 h 135"/>
                  <a:gd name="T32" fmla="*/ 50 w 103"/>
                  <a:gd name="T33" fmla="*/ 121 h 135"/>
                  <a:gd name="T34" fmla="*/ 29 w 103"/>
                  <a:gd name="T35" fmla="*/ 98 h 135"/>
                  <a:gd name="T36" fmla="*/ 20 w 103"/>
                  <a:gd name="T37" fmla="*/ 86 h 135"/>
                  <a:gd name="T38" fmla="*/ 8 w 103"/>
                  <a:gd name="T39" fmla="*/ 82 h 135"/>
                  <a:gd name="T40" fmla="*/ 6 w 103"/>
                  <a:gd name="T41" fmla="*/ 47 h 135"/>
                  <a:gd name="T42" fmla="*/ 15 w 103"/>
                  <a:gd name="T43" fmla="*/ 50 h 135"/>
                  <a:gd name="T44" fmla="*/ 21 w 103"/>
                  <a:gd name="T45" fmla="*/ 62 h 135"/>
                  <a:gd name="T46" fmla="*/ 32 w 103"/>
                  <a:gd name="T47" fmla="*/ 58 h 135"/>
                  <a:gd name="T48" fmla="*/ 33 w 103"/>
                  <a:gd name="T49" fmla="*/ 51 h 135"/>
                  <a:gd name="T50" fmla="*/ 38 w 103"/>
                  <a:gd name="T51" fmla="*/ 53 h 135"/>
                  <a:gd name="T52" fmla="*/ 37 w 103"/>
                  <a:gd name="T53" fmla="*/ 36 h 135"/>
                  <a:gd name="T54" fmla="*/ 27 w 103"/>
                  <a:gd name="T55" fmla="*/ 22 h 135"/>
                  <a:gd name="T56" fmla="*/ 31 w 103"/>
                  <a:gd name="T57" fmla="*/ 23 h 135"/>
                  <a:gd name="T58" fmla="*/ 29 w 103"/>
                  <a:gd name="T59" fmla="*/ 17 h 135"/>
                  <a:gd name="T60" fmla="*/ 35 w 103"/>
                  <a:gd name="T61" fmla="*/ 12 h 135"/>
                  <a:gd name="T62" fmla="*/ 38 w 103"/>
                  <a:gd name="T63" fmla="*/ 16 h 135"/>
                  <a:gd name="T64" fmla="*/ 39 w 103"/>
                  <a:gd name="T65" fmla="*/ 8 h 135"/>
                  <a:gd name="T66" fmla="*/ 42 w 103"/>
                  <a:gd name="T67" fmla="*/ 7 h 135"/>
                  <a:gd name="T68" fmla="*/ 44 w 103"/>
                  <a:gd name="T69" fmla="*/ 0 h 135"/>
                  <a:gd name="T70" fmla="*/ 56 w 103"/>
                  <a:gd name="T71" fmla="*/ 1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 h="135">
                    <a:moveTo>
                      <a:pt x="56" y="11"/>
                    </a:moveTo>
                    <a:cubicBezTo>
                      <a:pt x="63" y="11"/>
                      <a:pt x="70" y="7"/>
                      <a:pt x="77" y="6"/>
                    </a:cubicBezTo>
                    <a:cubicBezTo>
                      <a:pt x="81" y="7"/>
                      <a:pt x="88" y="10"/>
                      <a:pt x="86" y="15"/>
                    </a:cubicBezTo>
                    <a:cubicBezTo>
                      <a:pt x="87" y="22"/>
                      <a:pt x="77" y="27"/>
                      <a:pt x="84" y="33"/>
                    </a:cubicBezTo>
                    <a:cubicBezTo>
                      <a:pt x="77" y="36"/>
                      <a:pt x="72" y="45"/>
                      <a:pt x="68" y="52"/>
                    </a:cubicBezTo>
                    <a:cubicBezTo>
                      <a:pt x="68" y="57"/>
                      <a:pt x="72" y="55"/>
                      <a:pt x="75" y="55"/>
                    </a:cubicBezTo>
                    <a:cubicBezTo>
                      <a:pt x="78" y="51"/>
                      <a:pt x="82" y="49"/>
                      <a:pt x="85" y="50"/>
                    </a:cubicBezTo>
                    <a:cubicBezTo>
                      <a:pt x="90" y="55"/>
                      <a:pt x="91" y="62"/>
                      <a:pt x="88" y="68"/>
                    </a:cubicBezTo>
                    <a:cubicBezTo>
                      <a:pt x="91" y="71"/>
                      <a:pt x="96" y="61"/>
                      <a:pt x="99" y="69"/>
                    </a:cubicBezTo>
                    <a:cubicBezTo>
                      <a:pt x="96" y="73"/>
                      <a:pt x="103" y="84"/>
                      <a:pt x="94" y="85"/>
                    </a:cubicBezTo>
                    <a:cubicBezTo>
                      <a:pt x="96" y="87"/>
                      <a:pt x="99" y="92"/>
                      <a:pt x="95" y="95"/>
                    </a:cubicBezTo>
                    <a:cubicBezTo>
                      <a:pt x="92" y="95"/>
                      <a:pt x="92" y="100"/>
                      <a:pt x="95" y="101"/>
                    </a:cubicBezTo>
                    <a:cubicBezTo>
                      <a:pt x="98" y="103"/>
                      <a:pt x="94" y="106"/>
                      <a:pt x="91" y="107"/>
                    </a:cubicBezTo>
                    <a:cubicBezTo>
                      <a:pt x="84" y="114"/>
                      <a:pt x="75" y="113"/>
                      <a:pt x="66" y="113"/>
                    </a:cubicBezTo>
                    <a:cubicBezTo>
                      <a:pt x="67" y="118"/>
                      <a:pt x="68" y="121"/>
                      <a:pt x="69" y="125"/>
                    </a:cubicBezTo>
                    <a:cubicBezTo>
                      <a:pt x="65" y="128"/>
                      <a:pt x="64" y="132"/>
                      <a:pt x="61" y="135"/>
                    </a:cubicBezTo>
                    <a:cubicBezTo>
                      <a:pt x="57" y="127"/>
                      <a:pt x="45" y="133"/>
                      <a:pt x="50" y="121"/>
                    </a:cubicBezTo>
                    <a:cubicBezTo>
                      <a:pt x="48" y="108"/>
                      <a:pt x="37" y="106"/>
                      <a:pt x="29" y="98"/>
                    </a:cubicBezTo>
                    <a:cubicBezTo>
                      <a:pt x="29" y="92"/>
                      <a:pt x="24" y="89"/>
                      <a:pt x="20" y="86"/>
                    </a:cubicBezTo>
                    <a:cubicBezTo>
                      <a:pt x="16" y="92"/>
                      <a:pt x="13" y="83"/>
                      <a:pt x="8" y="82"/>
                    </a:cubicBezTo>
                    <a:cubicBezTo>
                      <a:pt x="0" y="70"/>
                      <a:pt x="2" y="60"/>
                      <a:pt x="6" y="47"/>
                    </a:cubicBezTo>
                    <a:cubicBezTo>
                      <a:pt x="9" y="44"/>
                      <a:pt x="16" y="45"/>
                      <a:pt x="15" y="50"/>
                    </a:cubicBezTo>
                    <a:cubicBezTo>
                      <a:pt x="15" y="53"/>
                      <a:pt x="16" y="60"/>
                      <a:pt x="21" y="62"/>
                    </a:cubicBezTo>
                    <a:cubicBezTo>
                      <a:pt x="24" y="54"/>
                      <a:pt x="32" y="67"/>
                      <a:pt x="32" y="58"/>
                    </a:cubicBezTo>
                    <a:cubicBezTo>
                      <a:pt x="32" y="56"/>
                      <a:pt x="29" y="51"/>
                      <a:pt x="33" y="51"/>
                    </a:cubicBezTo>
                    <a:cubicBezTo>
                      <a:pt x="35" y="53"/>
                      <a:pt x="37" y="58"/>
                      <a:pt x="38" y="53"/>
                    </a:cubicBezTo>
                    <a:cubicBezTo>
                      <a:pt x="43" y="44"/>
                      <a:pt x="24" y="42"/>
                      <a:pt x="37" y="36"/>
                    </a:cubicBezTo>
                    <a:cubicBezTo>
                      <a:pt x="33" y="32"/>
                      <a:pt x="24" y="29"/>
                      <a:pt x="27" y="22"/>
                    </a:cubicBezTo>
                    <a:cubicBezTo>
                      <a:pt x="29" y="21"/>
                      <a:pt x="29" y="24"/>
                      <a:pt x="31" y="23"/>
                    </a:cubicBezTo>
                    <a:cubicBezTo>
                      <a:pt x="32" y="20"/>
                      <a:pt x="31" y="18"/>
                      <a:pt x="29" y="17"/>
                    </a:cubicBezTo>
                    <a:cubicBezTo>
                      <a:pt x="29" y="14"/>
                      <a:pt x="32" y="13"/>
                      <a:pt x="35" y="12"/>
                    </a:cubicBezTo>
                    <a:cubicBezTo>
                      <a:pt x="36" y="13"/>
                      <a:pt x="36" y="16"/>
                      <a:pt x="38" y="16"/>
                    </a:cubicBezTo>
                    <a:cubicBezTo>
                      <a:pt x="40" y="12"/>
                      <a:pt x="39" y="10"/>
                      <a:pt x="39" y="8"/>
                    </a:cubicBezTo>
                    <a:cubicBezTo>
                      <a:pt x="41" y="7"/>
                      <a:pt x="42" y="7"/>
                      <a:pt x="42" y="7"/>
                    </a:cubicBezTo>
                    <a:cubicBezTo>
                      <a:pt x="43" y="5"/>
                      <a:pt x="44" y="2"/>
                      <a:pt x="44" y="0"/>
                    </a:cubicBezTo>
                    <a:cubicBezTo>
                      <a:pt x="49" y="0"/>
                      <a:pt x="55" y="6"/>
                      <a:pt x="56"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0" name="Freeform 625">
                <a:extLst>
                  <a:ext uri="{FF2B5EF4-FFF2-40B4-BE49-F238E27FC236}">
                    <a16:creationId xmlns:a16="http://schemas.microsoft.com/office/drawing/2014/main" id="{D1D21417-CBE2-4F74-A9CD-A1A8FECCF78C}"/>
                  </a:ext>
                </a:extLst>
              </p:cNvPr>
              <p:cNvSpPr>
                <a:spLocks/>
              </p:cNvSpPr>
              <p:nvPr/>
            </p:nvSpPr>
            <p:spPr bwMode="auto">
              <a:xfrm>
                <a:off x="-4986" y="1025"/>
                <a:ext cx="183" cy="156"/>
              </a:xfrm>
              <a:custGeom>
                <a:avLst/>
                <a:gdLst>
                  <a:gd name="T0" fmla="*/ 51 w 294"/>
                  <a:gd name="T1" fmla="*/ 234 h 251"/>
                  <a:gd name="T2" fmla="*/ 36 w 294"/>
                  <a:gd name="T3" fmla="*/ 195 h 251"/>
                  <a:gd name="T4" fmla="*/ 14 w 294"/>
                  <a:gd name="T5" fmla="*/ 143 h 251"/>
                  <a:gd name="T6" fmla="*/ 84 w 294"/>
                  <a:gd name="T7" fmla="*/ 153 h 251"/>
                  <a:gd name="T8" fmla="*/ 94 w 294"/>
                  <a:gd name="T9" fmla="*/ 139 h 251"/>
                  <a:gd name="T10" fmla="*/ 69 w 294"/>
                  <a:gd name="T11" fmla="*/ 127 h 251"/>
                  <a:gd name="T12" fmla="*/ 30 w 294"/>
                  <a:gd name="T13" fmla="*/ 117 h 251"/>
                  <a:gd name="T14" fmla="*/ 8 w 294"/>
                  <a:gd name="T15" fmla="*/ 110 h 251"/>
                  <a:gd name="T16" fmla="*/ 19 w 294"/>
                  <a:gd name="T17" fmla="*/ 89 h 251"/>
                  <a:gd name="T18" fmla="*/ 48 w 294"/>
                  <a:gd name="T19" fmla="*/ 84 h 251"/>
                  <a:gd name="T20" fmla="*/ 28 w 294"/>
                  <a:gd name="T21" fmla="*/ 71 h 251"/>
                  <a:gd name="T22" fmla="*/ 25 w 294"/>
                  <a:gd name="T23" fmla="*/ 62 h 251"/>
                  <a:gd name="T24" fmla="*/ 13 w 294"/>
                  <a:gd name="T25" fmla="*/ 52 h 251"/>
                  <a:gd name="T26" fmla="*/ 31 w 294"/>
                  <a:gd name="T27" fmla="*/ 25 h 251"/>
                  <a:gd name="T28" fmla="*/ 102 w 294"/>
                  <a:gd name="T29" fmla="*/ 0 h 251"/>
                  <a:gd name="T30" fmla="*/ 96 w 294"/>
                  <a:gd name="T31" fmla="*/ 30 h 251"/>
                  <a:gd name="T32" fmla="*/ 108 w 294"/>
                  <a:gd name="T33" fmla="*/ 37 h 251"/>
                  <a:gd name="T34" fmla="*/ 129 w 294"/>
                  <a:gd name="T35" fmla="*/ 24 h 251"/>
                  <a:gd name="T36" fmla="*/ 130 w 294"/>
                  <a:gd name="T37" fmla="*/ 54 h 251"/>
                  <a:gd name="T38" fmla="*/ 139 w 294"/>
                  <a:gd name="T39" fmla="*/ 52 h 251"/>
                  <a:gd name="T40" fmla="*/ 153 w 294"/>
                  <a:gd name="T41" fmla="*/ 54 h 251"/>
                  <a:gd name="T42" fmla="*/ 159 w 294"/>
                  <a:gd name="T43" fmla="*/ 30 h 251"/>
                  <a:gd name="T44" fmla="*/ 177 w 294"/>
                  <a:gd name="T45" fmla="*/ 47 h 251"/>
                  <a:gd name="T46" fmla="*/ 183 w 294"/>
                  <a:gd name="T47" fmla="*/ 99 h 251"/>
                  <a:gd name="T48" fmla="*/ 195 w 294"/>
                  <a:gd name="T49" fmla="*/ 67 h 251"/>
                  <a:gd name="T50" fmla="*/ 201 w 294"/>
                  <a:gd name="T51" fmla="*/ 20 h 251"/>
                  <a:gd name="T52" fmla="*/ 230 w 294"/>
                  <a:gd name="T53" fmla="*/ 36 h 251"/>
                  <a:gd name="T54" fmla="*/ 240 w 294"/>
                  <a:gd name="T55" fmla="*/ 86 h 251"/>
                  <a:gd name="T56" fmla="*/ 240 w 294"/>
                  <a:gd name="T57" fmla="*/ 117 h 251"/>
                  <a:gd name="T58" fmla="*/ 248 w 294"/>
                  <a:gd name="T59" fmla="*/ 149 h 251"/>
                  <a:gd name="T60" fmla="*/ 274 w 294"/>
                  <a:gd name="T61" fmla="*/ 167 h 251"/>
                  <a:gd name="T62" fmla="*/ 285 w 294"/>
                  <a:gd name="T63" fmla="*/ 189 h 251"/>
                  <a:gd name="T64" fmla="*/ 285 w 294"/>
                  <a:gd name="T65" fmla="*/ 209 h 251"/>
                  <a:gd name="T66" fmla="*/ 261 w 294"/>
                  <a:gd name="T67" fmla="*/ 205 h 251"/>
                  <a:gd name="T68" fmla="*/ 252 w 294"/>
                  <a:gd name="T69" fmla="*/ 210 h 251"/>
                  <a:gd name="T70" fmla="*/ 269 w 294"/>
                  <a:gd name="T71" fmla="*/ 219 h 251"/>
                  <a:gd name="T72" fmla="*/ 242 w 294"/>
                  <a:gd name="T73" fmla="*/ 248 h 251"/>
                  <a:gd name="T74" fmla="*/ 214 w 294"/>
                  <a:gd name="T75" fmla="*/ 242 h 251"/>
                  <a:gd name="T76" fmla="*/ 189 w 294"/>
                  <a:gd name="T77" fmla="*/ 225 h 251"/>
                  <a:gd name="T78" fmla="*/ 149 w 294"/>
                  <a:gd name="T79" fmla="*/ 234 h 251"/>
                  <a:gd name="T80" fmla="*/ 113 w 294"/>
                  <a:gd name="T81" fmla="*/ 245 h 251"/>
                  <a:gd name="T82" fmla="*/ 88 w 294"/>
                  <a:gd name="T83" fmla="*/ 245 h 251"/>
                  <a:gd name="T84" fmla="*/ 57 w 294"/>
                  <a:gd name="T85" fmla="*/ 23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4" h="251">
                    <a:moveTo>
                      <a:pt x="57" y="238"/>
                    </a:moveTo>
                    <a:cubicBezTo>
                      <a:pt x="55" y="237"/>
                      <a:pt x="53" y="236"/>
                      <a:pt x="51" y="234"/>
                    </a:cubicBezTo>
                    <a:cubicBezTo>
                      <a:pt x="56" y="226"/>
                      <a:pt x="51" y="212"/>
                      <a:pt x="60" y="204"/>
                    </a:cubicBezTo>
                    <a:cubicBezTo>
                      <a:pt x="54" y="196"/>
                      <a:pt x="45" y="193"/>
                      <a:pt x="36" y="195"/>
                    </a:cubicBezTo>
                    <a:cubicBezTo>
                      <a:pt x="27" y="190"/>
                      <a:pt x="18" y="186"/>
                      <a:pt x="10" y="179"/>
                    </a:cubicBezTo>
                    <a:cubicBezTo>
                      <a:pt x="10" y="165"/>
                      <a:pt x="0" y="151"/>
                      <a:pt x="14" y="143"/>
                    </a:cubicBezTo>
                    <a:cubicBezTo>
                      <a:pt x="32" y="142"/>
                      <a:pt x="49" y="137"/>
                      <a:pt x="63" y="147"/>
                    </a:cubicBezTo>
                    <a:cubicBezTo>
                      <a:pt x="70" y="144"/>
                      <a:pt x="79" y="145"/>
                      <a:pt x="84" y="153"/>
                    </a:cubicBezTo>
                    <a:cubicBezTo>
                      <a:pt x="91" y="162"/>
                      <a:pt x="94" y="148"/>
                      <a:pt x="101" y="154"/>
                    </a:cubicBezTo>
                    <a:cubicBezTo>
                      <a:pt x="117" y="147"/>
                      <a:pt x="92" y="148"/>
                      <a:pt x="94" y="139"/>
                    </a:cubicBezTo>
                    <a:cubicBezTo>
                      <a:pt x="87" y="138"/>
                      <a:pt x="85" y="124"/>
                      <a:pt x="78" y="132"/>
                    </a:cubicBezTo>
                    <a:cubicBezTo>
                      <a:pt x="75" y="131"/>
                      <a:pt x="73" y="129"/>
                      <a:pt x="69" y="127"/>
                    </a:cubicBezTo>
                    <a:cubicBezTo>
                      <a:pt x="63" y="125"/>
                      <a:pt x="58" y="129"/>
                      <a:pt x="51" y="123"/>
                    </a:cubicBezTo>
                    <a:cubicBezTo>
                      <a:pt x="44" y="117"/>
                      <a:pt x="35" y="127"/>
                      <a:pt x="30" y="117"/>
                    </a:cubicBezTo>
                    <a:cubicBezTo>
                      <a:pt x="27" y="117"/>
                      <a:pt x="26" y="115"/>
                      <a:pt x="24" y="119"/>
                    </a:cubicBezTo>
                    <a:cubicBezTo>
                      <a:pt x="18" y="117"/>
                      <a:pt x="13" y="114"/>
                      <a:pt x="8" y="110"/>
                    </a:cubicBezTo>
                    <a:cubicBezTo>
                      <a:pt x="13" y="105"/>
                      <a:pt x="8" y="101"/>
                      <a:pt x="7" y="95"/>
                    </a:cubicBezTo>
                    <a:cubicBezTo>
                      <a:pt x="7" y="90"/>
                      <a:pt x="14" y="88"/>
                      <a:pt x="19" y="89"/>
                    </a:cubicBezTo>
                    <a:cubicBezTo>
                      <a:pt x="27" y="91"/>
                      <a:pt x="38" y="81"/>
                      <a:pt x="45" y="90"/>
                    </a:cubicBezTo>
                    <a:cubicBezTo>
                      <a:pt x="52" y="94"/>
                      <a:pt x="48" y="86"/>
                      <a:pt x="48" y="84"/>
                    </a:cubicBezTo>
                    <a:cubicBezTo>
                      <a:pt x="49" y="80"/>
                      <a:pt x="53" y="86"/>
                      <a:pt x="53" y="81"/>
                    </a:cubicBezTo>
                    <a:cubicBezTo>
                      <a:pt x="47" y="73"/>
                      <a:pt x="32" y="82"/>
                      <a:pt x="28" y="71"/>
                    </a:cubicBezTo>
                    <a:cubicBezTo>
                      <a:pt x="26" y="68"/>
                      <a:pt x="22" y="71"/>
                      <a:pt x="19" y="71"/>
                    </a:cubicBezTo>
                    <a:cubicBezTo>
                      <a:pt x="11" y="68"/>
                      <a:pt x="22" y="66"/>
                      <a:pt x="25" y="62"/>
                    </a:cubicBezTo>
                    <a:cubicBezTo>
                      <a:pt x="25" y="59"/>
                      <a:pt x="18" y="58"/>
                      <a:pt x="19" y="54"/>
                    </a:cubicBezTo>
                    <a:cubicBezTo>
                      <a:pt x="17" y="51"/>
                      <a:pt x="13" y="56"/>
                      <a:pt x="13" y="52"/>
                    </a:cubicBezTo>
                    <a:cubicBezTo>
                      <a:pt x="18" y="47"/>
                      <a:pt x="21" y="36"/>
                      <a:pt x="30" y="35"/>
                    </a:cubicBezTo>
                    <a:cubicBezTo>
                      <a:pt x="33" y="31"/>
                      <a:pt x="28" y="29"/>
                      <a:pt x="31" y="25"/>
                    </a:cubicBezTo>
                    <a:cubicBezTo>
                      <a:pt x="41" y="18"/>
                      <a:pt x="49" y="13"/>
                      <a:pt x="61" y="7"/>
                    </a:cubicBezTo>
                    <a:cubicBezTo>
                      <a:pt x="74" y="1"/>
                      <a:pt x="89" y="7"/>
                      <a:pt x="102" y="0"/>
                    </a:cubicBezTo>
                    <a:cubicBezTo>
                      <a:pt x="112" y="1"/>
                      <a:pt x="110" y="8"/>
                      <a:pt x="112" y="15"/>
                    </a:cubicBezTo>
                    <a:cubicBezTo>
                      <a:pt x="102" y="19"/>
                      <a:pt x="108" y="29"/>
                      <a:pt x="96" y="30"/>
                    </a:cubicBezTo>
                    <a:cubicBezTo>
                      <a:pt x="95" y="31"/>
                      <a:pt x="93" y="33"/>
                      <a:pt x="96" y="34"/>
                    </a:cubicBezTo>
                    <a:cubicBezTo>
                      <a:pt x="100" y="35"/>
                      <a:pt x="107" y="29"/>
                      <a:pt x="108" y="37"/>
                    </a:cubicBezTo>
                    <a:cubicBezTo>
                      <a:pt x="113" y="37"/>
                      <a:pt x="113" y="31"/>
                      <a:pt x="113" y="27"/>
                    </a:cubicBezTo>
                    <a:cubicBezTo>
                      <a:pt x="117" y="25"/>
                      <a:pt x="124" y="16"/>
                      <a:pt x="129" y="24"/>
                    </a:cubicBezTo>
                    <a:cubicBezTo>
                      <a:pt x="132" y="28"/>
                      <a:pt x="135" y="32"/>
                      <a:pt x="138" y="35"/>
                    </a:cubicBezTo>
                    <a:cubicBezTo>
                      <a:pt x="136" y="42"/>
                      <a:pt x="123" y="48"/>
                      <a:pt x="130" y="54"/>
                    </a:cubicBezTo>
                    <a:cubicBezTo>
                      <a:pt x="133" y="55"/>
                      <a:pt x="134" y="54"/>
                      <a:pt x="135" y="53"/>
                    </a:cubicBezTo>
                    <a:cubicBezTo>
                      <a:pt x="137" y="51"/>
                      <a:pt x="137" y="49"/>
                      <a:pt x="139" y="52"/>
                    </a:cubicBezTo>
                    <a:cubicBezTo>
                      <a:pt x="143" y="59"/>
                      <a:pt x="145" y="50"/>
                      <a:pt x="147" y="47"/>
                    </a:cubicBezTo>
                    <a:cubicBezTo>
                      <a:pt x="149" y="48"/>
                      <a:pt x="152" y="52"/>
                      <a:pt x="153" y="54"/>
                    </a:cubicBezTo>
                    <a:cubicBezTo>
                      <a:pt x="160" y="56"/>
                      <a:pt x="154" y="49"/>
                      <a:pt x="157" y="47"/>
                    </a:cubicBezTo>
                    <a:cubicBezTo>
                      <a:pt x="169" y="47"/>
                      <a:pt x="156" y="38"/>
                      <a:pt x="159" y="30"/>
                    </a:cubicBezTo>
                    <a:cubicBezTo>
                      <a:pt x="165" y="25"/>
                      <a:pt x="168" y="35"/>
                      <a:pt x="173" y="36"/>
                    </a:cubicBezTo>
                    <a:cubicBezTo>
                      <a:pt x="170" y="43"/>
                      <a:pt x="184" y="39"/>
                      <a:pt x="177" y="47"/>
                    </a:cubicBezTo>
                    <a:cubicBezTo>
                      <a:pt x="189" y="53"/>
                      <a:pt x="174" y="66"/>
                      <a:pt x="180" y="75"/>
                    </a:cubicBezTo>
                    <a:cubicBezTo>
                      <a:pt x="185" y="83"/>
                      <a:pt x="176" y="94"/>
                      <a:pt x="183" y="99"/>
                    </a:cubicBezTo>
                    <a:cubicBezTo>
                      <a:pt x="187" y="98"/>
                      <a:pt x="197" y="93"/>
                      <a:pt x="192" y="89"/>
                    </a:cubicBezTo>
                    <a:cubicBezTo>
                      <a:pt x="192" y="83"/>
                      <a:pt x="186" y="72"/>
                      <a:pt x="195" y="67"/>
                    </a:cubicBezTo>
                    <a:cubicBezTo>
                      <a:pt x="192" y="57"/>
                      <a:pt x="192" y="42"/>
                      <a:pt x="192" y="31"/>
                    </a:cubicBezTo>
                    <a:cubicBezTo>
                      <a:pt x="200" y="31"/>
                      <a:pt x="196" y="22"/>
                      <a:pt x="201" y="20"/>
                    </a:cubicBezTo>
                    <a:cubicBezTo>
                      <a:pt x="208" y="16"/>
                      <a:pt x="208" y="32"/>
                      <a:pt x="214" y="26"/>
                    </a:cubicBezTo>
                    <a:cubicBezTo>
                      <a:pt x="222" y="28"/>
                      <a:pt x="222" y="39"/>
                      <a:pt x="230" y="36"/>
                    </a:cubicBezTo>
                    <a:cubicBezTo>
                      <a:pt x="239" y="41"/>
                      <a:pt x="230" y="51"/>
                      <a:pt x="242" y="52"/>
                    </a:cubicBezTo>
                    <a:cubicBezTo>
                      <a:pt x="238" y="63"/>
                      <a:pt x="249" y="75"/>
                      <a:pt x="240" y="86"/>
                    </a:cubicBezTo>
                    <a:cubicBezTo>
                      <a:pt x="242" y="94"/>
                      <a:pt x="240" y="101"/>
                      <a:pt x="245" y="108"/>
                    </a:cubicBezTo>
                    <a:cubicBezTo>
                      <a:pt x="247" y="114"/>
                      <a:pt x="239" y="113"/>
                      <a:pt x="240" y="117"/>
                    </a:cubicBezTo>
                    <a:cubicBezTo>
                      <a:pt x="242" y="120"/>
                      <a:pt x="241" y="128"/>
                      <a:pt x="237" y="129"/>
                    </a:cubicBezTo>
                    <a:cubicBezTo>
                      <a:pt x="241" y="135"/>
                      <a:pt x="238" y="144"/>
                      <a:pt x="248" y="149"/>
                    </a:cubicBezTo>
                    <a:cubicBezTo>
                      <a:pt x="248" y="153"/>
                      <a:pt x="248" y="157"/>
                      <a:pt x="252" y="159"/>
                    </a:cubicBezTo>
                    <a:cubicBezTo>
                      <a:pt x="260" y="147"/>
                      <a:pt x="264" y="167"/>
                      <a:pt x="274" y="167"/>
                    </a:cubicBezTo>
                    <a:cubicBezTo>
                      <a:pt x="272" y="178"/>
                      <a:pt x="290" y="171"/>
                      <a:pt x="284" y="183"/>
                    </a:cubicBezTo>
                    <a:cubicBezTo>
                      <a:pt x="283" y="185"/>
                      <a:pt x="282" y="188"/>
                      <a:pt x="285" y="189"/>
                    </a:cubicBezTo>
                    <a:cubicBezTo>
                      <a:pt x="287" y="189"/>
                      <a:pt x="294" y="188"/>
                      <a:pt x="292" y="194"/>
                    </a:cubicBezTo>
                    <a:cubicBezTo>
                      <a:pt x="292" y="198"/>
                      <a:pt x="291" y="206"/>
                      <a:pt x="285" y="209"/>
                    </a:cubicBezTo>
                    <a:cubicBezTo>
                      <a:pt x="280" y="190"/>
                      <a:pt x="278" y="216"/>
                      <a:pt x="272" y="205"/>
                    </a:cubicBezTo>
                    <a:cubicBezTo>
                      <a:pt x="269" y="206"/>
                      <a:pt x="261" y="195"/>
                      <a:pt x="261" y="205"/>
                    </a:cubicBezTo>
                    <a:cubicBezTo>
                      <a:pt x="264" y="207"/>
                      <a:pt x="260" y="212"/>
                      <a:pt x="258" y="210"/>
                    </a:cubicBezTo>
                    <a:cubicBezTo>
                      <a:pt x="256" y="209"/>
                      <a:pt x="254" y="207"/>
                      <a:pt x="252" y="210"/>
                    </a:cubicBezTo>
                    <a:cubicBezTo>
                      <a:pt x="259" y="214"/>
                      <a:pt x="245" y="218"/>
                      <a:pt x="253" y="221"/>
                    </a:cubicBezTo>
                    <a:cubicBezTo>
                      <a:pt x="258" y="217"/>
                      <a:pt x="264" y="218"/>
                      <a:pt x="269" y="219"/>
                    </a:cubicBezTo>
                    <a:cubicBezTo>
                      <a:pt x="277" y="226"/>
                      <a:pt x="257" y="230"/>
                      <a:pt x="269" y="236"/>
                    </a:cubicBezTo>
                    <a:cubicBezTo>
                      <a:pt x="262" y="242"/>
                      <a:pt x="253" y="251"/>
                      <a:pt x="242" y="248"/>
                    </a:cubicBezTo>
                    <a:cubicBezTo>
                      <a:pt x="242" y="251"/>
                      <a:pt x="239" y="248"/>
                      <a:pt x="237" y="251"/>
                    </a:cubicBezTo>
                    <a:cubicBezTo>
                      <a:pt x="229" y="251"/>
                      <a:pt x="223" y="239"/>
                      <a:pt x="214" y="242"/>
                    </a:cubicBezTo>
                    <a:cubicBezTo>
                      <a:pt x="205" y="242"/>
                      <a:pt x="212" y="225"/>
                      <a:pt x="202" y="232"/>
                    </a:cubicBezTo>
                    <a:cubicBezTo>
                      <a:pt x="199" y="224"/>
                      <a:pt x="193" y="230"/>
                      <a:pt x="189" y="225"/>
                    </a:cubicBezTo>
                    <a:cubicBezTo>
                      <a:pt x="190" y="220"/>
                      <a:pt x="195" y="214"/>
                      <a:pt x="188" y="211"/>
                    </a:cubicBezTo>
                    <a:cubicBezTo>
                      <a:pt x="178" y="226"/>
                      <a:pt x="163" y="228"/>
                      <a:pt x="149" y="234"/>
                    </a:cubicBezTo>
                    <a:cubicBezTo>
                      <a:pt x="146" y="244"/>
                      <a:pt x="129" y="237"/>
                      <a:pt x="123" y="244"/>
                    </a:cubicBezTo>
                    <a:cubicBezTo>
                      <a:pt x="119" y="243"/>
                      <a:pt x="116" y="244"/>
                      <a:pt x="113" y="245"/>
                    </a:cubicBezTo>
                    <a:cubicBezTo>
                      <a:pt x="108" y="245"/>
                      <a:pt x="106" y="243"/>
                      <a:pt x="100" y="242"/>
                    </a:cubicBezTo>
                    <a:cubicBezTo>
                      <a:pt x="94" y="240"/>
                      <a:pt x="90" y="240"/>
                      <a:pt x="88" y="245"/>
                    </a:cubicBezTo>
                    <a:cubicBezTo>
                      <a:pt x="83" y="239"/>
                      <a:pt x="74" y="241"/>
                      <a:pt x="65" y="239"/>
                    </a:cubicBezTo>
                    <a:cubicBezTo>
                      <a:pt x="57" y="238"/>
                      <a:pt x="57" y="238"/>
                      <a:pt x="57" y="2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1" name="Freeform 626">
                <a:extLst>
                  <a:ext uri="{FF2B5EF4-FFF2-40B4-BE49-F238E27FC236}">
                    <a16:creationId xmlns:a16="http://schemas.microsoft.com/office/drawing/2014/main" id="{E1C28547-1997-44CE-873B-3C388E88E6E3}"/>
                  </a:ext>
                </a:extLst>
              </p:cNvPr>
              <p:cNvSpPr>
                <a:spLocks/>
              </p:cNvSpPr>
              <p:nvPr/>
            </p:nvSpPr>
            <p:spPr bwMode="auto">
              <a:xfrm>
                <a:off x="-4800" y="1124"/>
                <a:ext cx="5" cy="7"/>
              </a:xfrm>
              <a:custGeom>
                <a:avLst/>
                <a:gdLst>
                  <a:gd name="T0" fmla="*/ 5 w 8"/>
                  <a:gd name="T1" fmla="*/ 9 h 12"/>
                  <a:gd name="T2" fmla="*/ 0 w 8"/>
                  <a:gd name="T3" fmla="*/ 4 h 12"/>
                  <a:gd name="T4" fmla="*/ 2 w 8"/>
                  <a:gd name="T5" fmla="*/ 0 h 12"/>
                  <a:gd name="T6" fmla="*/ 5 w 8"/>
                  <a:gd name="T7" fmla="*/ 9 h 12"/>
                </a:gdLst>
                <a:ahLst/>
                <a:cxnLst>
                  <a:cxn ang="0">
                    <a:pos x="T0" y="T1"/>
                  </a:cxn>
                  <a:cxn ang="0">
                    <a:pos x="T2" y="T3"/>
                  </a:cxn>
                  <a:cxn ang="0">
                    <a:pos x="T4" y="T5"/>
                  </a:cxn>
                  <a:cxn ang="0">
                    <a:pos x="T6" y="T7"/>
                  </a:cxn>
                </a:cxnLst>
                <a:rect l="0" t="0" r="r" b="b"/>
                <a:pathLst>
                  <a:path w="8" h="12">
                    <a:moveTo>
                      <a:pt x="5" y="9"/>
                    </a:moveTo>
                    <a:cubicBezTo>
                      <a:pt x="1" y="12"/>
                      <a:pt x="1" y="5"/>
                      <a:pt x="0" y="4"/>
                    </a:cubicBezTo>
                    <a:cubicBezTo>
                      <a:pt x="1" y="3"/>
                      <a:pt x="1" y="2"/>
                      <a:pt x="2" y="0"/>
                    </a:cubicBezTo>
                    <a:cubicBezTo>
                      <a:pt x="6" y="1"/>
                      <a:pt x="8" y="5"/>
                      <a:pt x="5"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2" name="Freeform 627">
                <a:extLst>
                  <a:ext uri="{FF2B5EF4-FFF2-40B4-BE49-F238E27FC236}">
                    <a16:creationId xmlns:a16="http://schemas.microsoft.com/office/drawing/2014/main" id="{8825A09C-5C63-430E-8676-89056C8ACA31}"/>
                  </a:ext>
                </a:extLst>
              </p:cNvPr>
              <p:cNvSpPr>
                <a:spLocks/>
              </p:cNvSpPr>
              <p:nvPr/>
            </p:nvSpPr>
            <p:spPr bwMode="auto">
              <a:xfrm>
                <a:off x="-4556" y="1133"/>
                <a:ext cx="6" cy="6"/>
              </a:xfrm>
              <a:custGeom>
                <a:avLst/>
                <a:gdLst>
                  <a:gd name="T0" fmla="*/ 8 w 10"/>
                  <a:gd name="T1" fmla="*/ 5 h 9"/>
                  <a:gd name="T2" fmla="*/ 0 w 10"/>
                  <a:gd name="T3" fmla="*/ 8 h 9"/>
                  <a:gd name="T4" fmla="*/ 3 w 10"/>
                  <a:gd name="T5" fmla="*/ 2 h 9"/>
                  <a:gd name="T6" fmla="*/ 7 w 10"/>
                  <a:gd name="T7" fmla="*/ 0 h 9"/>
                  <a:gd name="T8" fmla="*/ 8 w 10"/>
                  <a:gd name="T9" fmla="*/ 5 h 9"/>
                </a:gdLst>
                <a:ahLst/>
                <a:cxnLst>
                  <a:cxn ang="0">
                    <a:pos x="T0" y="T1"/>
                  </a:cxn>
                  <a:cxn ang="0">
                    <a:pos x="T2" y="T3"/>
                  </a:cxn>
                  <a:cxn ang="0">
                    <a:pos x="T4" y="T5"/>
                  </a:cxn>
                  <a:cxn ang="0">
                    <a:pos x="T6" y="T7"/>
                  </a:cxn>
                  <a:cxn ang="0">
                    <a:pos x="T8" y="T9"/>
                  </a:cxn>
                </a:cxnLst>
                <a:rect l="0" t="0" r="r" b="b"/>
                <a:pathLst>
                  <a:path w="10" h="9">
                    <a:moveTo>
                      <a:pt x="8" y="5"/>
                    </a:moveTo>
                    <a:cubicBezTo>
                      <a:pt x="6" y="8"/>
                      <a:pt x="2" y="9"/>
                      <a:pt x="0" y="8"/>
                    </a:cubicBezTo>
                    <a:cubicBezTo>
                      <a:pt x="0" y="6"/>
                      <a:pt x="1" y="4"/>
                      <a:pt x="3" y="2"/>
                    </a:cubicBezTo>
                    <a:cubicBezTo>
                      <a:pt x="4" y="1"/>
                      <a:pt x="5" y="1"/>
                      <a:pt x="7" y="0"/>
                    </a:cubicBezTo>
                    <a:cubicBezTo>
                      <a:pt x="10" y="1"/>
                      <a:pt x="9" y="3"/>
                      <a:pt x="8"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3" name="Freeform 628">
                <a:extLst>
                  <a:ext uri="{FF2B5EF4-FFF2-40B4-BE49-F238E27FC236}">
                    <a16:creationId xmlns:a16="http://schemas.microsoft.com/office/drawing/2014/main" id="{020D4594-234D-4BAE-B4A7-00C357BFDE55}"/>
                  </a:ext>
                </a:extLst>
              </p:cNvPr>
              <p:cNvSpPr>
                <a:spLocks/>
              </p:cNvSpPr>
              <p:nvPr/>
            </p:nvSpPr>
            <p:spPr bwMode="auto">
              <a:xfrm>
                <a:off x="-4578" y="1136"/>
                <a:ext cx="15" cy="10"/>
              </a:xfrm>
              <a:custGeom>
                <a:avLst/>
                <a:gdLst>
                  <a:gd name="T0" fmla="*/ 15 w 24"/>
                  <a:gd name="T1" fmla="*/ 14 h 15"/>
                  <a:gd name="T2" fmla="*/ 0 w 24"/>
                  <a:gd name="T3" fmla="*/ 10 h 15"/>
                  <a:gd name="T4" fmla="*/ 10 w 24"/>
                  <a:gd name="T5" fmla="*/ 5 h 15"/>
                  <a:gd name="T6" fmla="*/ 16 w 24"/>
                  <a:gd name="T7" fmla="*/ 1 h 15"/>
                  <a:gd name="T8" fmla="*/ 15 w 24"/>
                  <a:gd name="T9" fmla="*/ 14 h 15"/>
                </a:gdLst>
                <a:ahLst/>
                <a:cxnLst>
                  <a:cxn ang="0">
                    <a:pos x="T0" y="T1"/>
                  </a:cxn>
                  <a:cxn ang="0">
                    <a:pos x="T2" y="T3"/>
                  </a:cxn>
                  <a:cxn ang="0">
                    <a:pos x="T4" y="T5"/>
                  </a:cxn>
                  <a:cxn ang="0">
                    <a:pos x="T6" y="T7"/>
                  </a:cxn>
                  <a:cxn ang="0">
                    <a:pos x="T8" y="T9"/>
                  </a:cxn>
                </a:cxnLst>
                <a:rect l="0" t="0" r="r" b="b"/>
                <a:pathLst>
                  <a:path w="24" h="15">
                    <a:moveTo>
                      <a:pt x="15" y="14"/>
                    </a:moveTo>
                    <a:cubicBezTo>
                      <a:pt x="9" y="15"/>
                      <a:pt x="5" y="15"/>
                      <a:pt x="0" y="10"/>
                    </a:cubicBezTo>
                    <a:cubicBezTo>
                      <a:pt x="8" y="10"/>
                      <a:pt x="2" y="0"/>
                      <a:pt x="10" y="5"/>
                    </a:cubicBezTo>
                    <a:cubicBezTo>
                      <a:pt x="12" y="6"/>
                      <a:pt x="14" y="2"/>
                      <a:pt x="16" y="1"/>
                    </a:cubicBezTo>
                    <a:cubicBezTo>
                      <a:pt x="24" y="3"/>
                      <a:pt x="14" y="11"/>
                      <a:pt x="15"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4" name="Freeform 629">
                <a:extLst>
                  <a:ext uri="{FF2B5EF4-FFF2-40B4-BE49-F238E27FC236}">
                    <a16:creationId xmlns:a16="http://schemas.microsoft.com/office/drawing/2014/main" id="{7AA72CE1-C3A6-48AD-A452-62D79AEE3501}"/>
                  </a:ext>
                </a:extLst>
              </p:cNvPr>
              <p:cNvSpPr>
                <a:spLocks/>
              </p:cNvSpPr>
              <p:nvPr/>
            </p:nvSpPr>
            <p:spPr bwMode="auto">
              <a:xfrm>
                <a:off x="-4538" y="1135"/>
                <a:ext cx="7" cy="11"/>
              </a:xfrm>
              <a:custGeom>
                <a:avLst/>
                <a:gdLst>
                  <a:gd name="T0" fmla="*/ 11 w 12"/>
                  <a:gd name="T1" fmla="*/ 17 h 17"/>
                  <a:gd name="T2" fmla="*/ 4 w 12"/>
                  <a:gd name="T3" fmla="*/ 16 h 17"/>
                  <a:gd name="T4" fmla="*/ 0 w 12"/>
                  <a:gd name="T5" fmla="*/ 5 h 17"/>
                  <a:gd name="T6" fmla="*/ 11 w 12"/>
                  <a:gd name="T7" fmla="*/ 3 h 17"/>
                  <a:gd name="T8" fmla="*/ 11 w 12"/>
                  <a:gd name="T9" fmla="*/ 17 h 17"/>
                </a:gdLst>
                <a:ahLst/>
                <a:cxnLst>
                  <a:cxn ang="0">
                    <a:pos x="T0" y="T1"/>
                  </a:cxn>
                  <a:cxn ang="0">
                    <a:pos x="T2" y="T3"/>
                  </a:cxn>
                  <a:cxn ang="0">
                    <a:pos x="T4" y="T5"/>
                  </a:cxn>
                  <a:cxn ang="0">
                    <a:pos x="T6" y="T7"/>
                  </a:cxn>
                  <a:cxn ang="0">
                    <a:pos x="T8" y="T9"/>
                  </a:cxn>
                </a:cxnLst>
                <a:rect l="0" t="0" r="r" b="b"/>
                <a:pathLst>
                  <a:path w="12" h="17">
                    <a:moveTo>
                      <a:pt x="11" y="17"/>
                    </a:moveTo>
                    <a:cubicBezTo>
                      <a:pt x="8" y="17"/>
                      <a:pt x="7" y="14"/>
                      <a:pt x="4" y="16"/>
                    </a:cubicBezTo>
                    <a:cubicBezTo>
                      <a:pt x="1" y="13"/>
                      <a:pt x="0" y="10"/>
                      <a:pt x="0" y="5"/>
                    </a:cubicBezTo>
                    <a:cubicBezTo>
                      <a:pt x="4" y="7"/>
                      <a:pt x="6" y="0"/>
                      <a:pt x="11" y="3"/>
                    </a:cubicBezTo>
                    <a:cubicBezTo>
                      <a:pt x="8" y="8"/>
                      <a:pt x="12" y="13"/>
                      <a:pt x="11"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5" name="Freeform 630">
                <a:extLst>
                  <a:ext uri="{FF2B5EF4-FFF2-40B4-BE49-F238E27FC236}">
                    <a16:creationId xmlns:a16="http://schemas.microsoft.com/office/drawing/2014/main" id="{80C4295E-025E-435C-B462-61E16023CBB8}"/>
                  </a:ext>
                </a:extLst>
              </p:cNvPr>
              <p:cNvSpPr>
                <a:spLocks/>
              </p:cNvSpPr>
              <p:nvPr/>
            </p:nvSpPr>
            <p:spPr bwMode="auto">
              <a:xfrm>
                <a:off x="-4658" y="1139"/>
                <a:ext cx="11" cy="8"/>
              </a:xfrm>
              <a:custGeom>
                <a:avLst/>
                <a:gdLst>
                  <a:gd name="T0" fmla="*/ 19 w 19"/>
                  <a:gd name="T1" fmla="*/ 6 h 12"/>
                  <a:gd name="T2" fmla="*/ 3 w 19"/>
                  <a:gd name="T3" fmla="*/ 7 h 12"/>
                  <a:gd name="T4" fmla="*/ 4 w 19"/>
                  <a:gd name="T5" fmla="*/ 2 h 12"/>
                  <a:gd name="T6" fmla="*/ 19 w 19"/>
                  <a:gd name="T7" fmla="*/ 6 h 12"/>
                </a:gdLst>
                <a:ahLst/>
                <a:cxnLst>
                  <a:cxn ang="0">
                    <a:pos x="T0" y="T1"/>
                  </a:cxn>
                  <a:cxn ang="0">
                    <a:pos x="T2" y="T3"/>
                  </a:cxn>
                  <a:cxn ang="0">
                    <a:pos x="T4" y="T5"/>
                  </a:cxn>
                  <a:cxn ang="0">
                    <a:pos x="T6" y="T7"/>
                  </a:cxn>
                </a:cxnLst>
                <a:rect l="0" t="0" r="r" b="b"/>
                <a:pathLst>
                  <a:path w="19" h="12">
                    <a:moveTo>
                      <a:pt x="19" y="6"/>
                    </a:moveTo>
                    <a:cubicBezTo>
                      <a:pt x="14" y="11"/>
                      <a:pt x="8" y="12"/>
                      <a:pt x="3" y="7"/>
                    </a:cubicBezTo>
                    <a:cubicBezTo>
                      <a:pt x="3" y="6"/>
                      <a:pt x="0" y="3"/>
                      <a:pt x="4" y="2"/>
                    </a:cubicBezTo>
                    <a:cubicBezTo>
                      <a:pt x="10" y="6"/>
                      <a:pt x="16" y="0"/>
                      <a:pt x="19"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6" name="Freeform 631">
                <a:extLst>
                  <a:ext uri="{FF2B5EF4-FFF2-40B4-BE49-F238E27FC236}">
                    <a16:creationId xmlns:a16="http://schemas.microsoft.com/office/drawing/2014/main" id="{858B411D-022B-4CCB-AB44-9EC666239485}"/>
                  </a:ext>
                </a:extLst>
              </p:cNvPr>
              <p:cNvSpPr>
                <a:spLocks/>
              </p:cNvSpPr>
              <p:nvPr/>
            </p:nvSpPr>
            <p:spPr bwMode="auto">
              <a:xfrm>
                <a:off x="-4559" y="1141"/>
                <a:ext cx="15" cy="22"/>
              </a:xfrm>
              <a:custGeom>
                <a:avLst/>
                <a:gdLst>
                  <a:gd name="T0" fmla="*/ 13 w 24"/>
                  <a:gd name="T1" fmla="*/ 24 h 35"/>
                  <a:gd name="T2" fmla="*/ 0 w 24"/>
                  <a:gd name="T3" fmla="*/ 28 h 35"/>
                  <a:gd name="T4" fmla="*/ 9 w 24"/>
                  <a:gd name="T5" fmla="*/ 0 h 35"/>
                  <a:gd name="T6" fmla="*/ 13 w 24"/>
                  <a:gd name="T7" fmla="*/ 24 h 35"/>
                </a:gdLst>
                <a:ahLst/>
                <a:cxnLst>
                  <a:cxn ang="0">
                    <a:pos x="T0" y="T1"/>
                  </a:cxn>
                  <a:cxn ang="0">
                    <a:pos x="T2" y="T3"/>
                  </a:cxn>
                  <a:cxn ang="0">
                    <a:pos x="T4" y="T5"/>
                  </a:cxn>
                  <a:cxn ang="0">
                    <a:pos x="T6" y="T7"/>
                  </a:cxn>
                </a:cxnLst>
                <a:rect l="0" t="0" r="r" b="b"/>
                <a:pathLst>
                  <a:path w="24" h="35">
                    <a:moveTo>
                      <a:pt x="13" y="24"/>
                    </a:moveTo>
                    <a:cubicBezTo>
                      <a:pt x="9" y="26"/>
                      <a:pt x="4" y="35"/>
                      <a:pt x="0" y="28"/>
                    </a:cubicBezTo>
                    <a:cubicBezTo>
                      <a:pt x="3" y="19"/>
                      <a:pt x="8" y="7"/>
                      <a:pt x="9" y="0"/>
                    </a:cubicBezTo>
                    <a:cubicBezTo>
                      <a:pt x="24" y="4"/>
                      <a:pt x="8" y="16"/>
                      <a:pt x="1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7" name="Freeform 632">
                <a:extLst>
                  <a:ext uri="{FF2B5EF4-FFF2-40B4-BE49-F238E27FC236}">
                    <a16:creationId xmlns:a16="http://schemas.microsoft.com/office/drawing/2014/main" id="{2BA64864-F48D-4A42-98C5-9085AA40F990}"/>
                  </a:ext>
                </a:extLst>
              </p:cNvPr>
              <p:cNvSpPr>
                <a:spLocks/>
              </p:cNvSpPr>
              <p:nvPr/>
            </p:nvSpPr>
            <p:spPr bwMode="auto">
              <a:xfrm>
                <a:off x="-4790" y="1152"/>
                <a:ext cx="45" cy="43"/>
              </a:xfrm>
              <a:custGeom>
                <a:avLst/>
                <a:gdLst>
                  <a:gd name="T0" fmla="*/ 34 w 73"/>
                  <a:gd name="T1" fmla="*/ 11 h 69"/>
                  <a:gd name="T2" fmla="*/ 42 w 73"/>
                  <a:gd name="T3" fmla="*/ 9 h 69"/>
                  <a:gd name="T4" fmla="*/ 57 w 73"/>
                  <a:gd name="T5" fmla="*/ 37 h 69"/>
                  <a:gd name="T6" fmla="*/ 62 w 73"/>
                  <a:gd name="T7" fmla="*/ 38 h 69"/>
                  <a:gd name="T8" fmla="*/ 73 w 73"/>
                  <a:gd name="T9" fmla="*/ 50 h 69"/>
                  <a:gd name="T10" fmla="*/ 70 w 73"/>
                  <a:gd name="T11" fmla="*/ 59 h 69"/>
                  <a:gd name="T12" fmla="*/ 61 w 73"/>
                  <a:gd name="T13" fmla="*/ 61 h 69"/>
                  <a:gd name="T14" fmla="*/ 54 w 73"/>
                  <a:gd name="T15" fmla="*/ 67 h 69"/>
                  <a:gd name="T16" fmla="*/ 40 w 73"/>
                  <a:gd name="T17" fmla="*/ 64 h 69"/>
                  <a:gd name="T18" fmla="*/ 21 w 73"/>
                  <a:gd name="T19" fmla="*/ 52 h 69"/>
                  <a:gd name="T20" fmla="*/ 4 w 73"/>
                  <a:gd name="T21" fmla="*/ 47 h 69"/>
                  <a:gd name="T22" fmla="*/ 0 w 73"/>
                  <a:gd name="T23" fmla="*/ 35 h 69"/>
                  <a:gd name="T24" fmla="*/ 7 w 73"/>
                  <a:gd name="T25" fmla="*/ 30 h 69"/>
                  <a:gd name="T26" fmla="*/ 17 w 73"/>
                  <a:gd name="T27" fmla="*/ 30 h 69"/>
                  <a:gd name="T28" fmla="*/ 16 w 73"/>
                  <a:gd name="T29" fmla="*/ 16 h 69"/>
                  <a:gd name="T30" fmla="*/ 24 w 73"/>
                  <a:gd name="T31" fmla="*/ 19 h 69"/>
                  <a:gd name="T32" fmla="*/ 25 w 73"/>
                  <a:gd name="T33" fmla="*/ 0 h 69"/>
                  <a:gd name="T34" fmla="*/ 34 w 73"/>
                  <a:gd name="T35" fmla="*/ 1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69">
                    <a:moveTo>
                      <a:pt x="34" y="11"/>
                    </a:moveTo>
                    <a:cubicBezTo>
                      <a:pt x="36" y="15"/>
                      <a:pt x="39" y="8"/>
                      <a:pt x="42" y="9"/>
                    </a:cubicBezTo>
                    <a:cubicBezTo>
                      <a:pt x="40" y="24"/>
                      <a:pt x="66" y="24"/>
                      <a:pt x="57" y="37"/>
                    </a:cubicBezTo>
                    <a:cubicBezTo>
                      <a:pt x="56" y="39"/>
                      <a:pt x="60" y="39"/>
                      <a:pt x="62" y="38"/>
                    </a:cubicBezTo>
                    <a:cubicBezTo>
                      <a:pt x="65" y="43"/>
                      <a:pt x="64" y="55"/>
                      <a:pt x="73" y="50"/>
                    </a:cubicBezTo>
                    <a:cubicBezTo>
                      <a:pt x="72" y="53"/>
                      <a:pt x="73" y="56"/>
                      <a:pt x="70" y="59"/>
                    </a:cubicBezTo>
                    <a:cubicBezTo>
                      <a:pt x="68" y="54"/>
                      <a:pt x="62" y="57"/>
                      <a:pt x="61" y="61"/>
                    </a:cubicBezTo>
                    <a:cubicBezTo>
                      <a:pt x="62" y="63"/>
                      <a:pt x="57" y="69"/>
                      <a:pt x="54" y="67"/>
                    </a:cubicBezTo>
                    <a:cubicBezTo>
                      <a:pt x="48" y="69"/>
                      <a:pt x="45" y="57"/>
                      <a:pt x="40" y="64"/>
                    </a:cubicBezTo>
                    <a:cubicBezTo>
                      <a:pt x="34" y="58"/>
                      <a:pt x="24" y="59"/>
                      <a:pt x="21" y="52"/>
                    </a:cubicBezTo>
                    <a:cubicBezTo>
                      <a:pt x="15" y="55"/>
                      <a:pt x="11" y="46"/>
                      <a:pt x="4" y="47"/>
                    </a:cubicBezTo>
                    <a:cubicBezTo>
                      <a:pt x="2" y="43"/>
                      <a:pt x="1" y="40"/>
                      <a:pt x="0" y="35"/>
                    </a:cubicBezTo>
                    <a:cubicBezTo>
                      <a:pt x="6" y="39"/>
                      <a:pt x="3" y="31"/>
                      <a:pt x="7" y="30"/>
                    </a:cubicBezTo>
                    <a:cubicBezTo>
                      <a:pt x="11" y="28"/>
                      <a:pt x="13" y="33"/>
                      <a:pt x="17" y="30"/>
                    </a:cubicBezTo>
                    <a:cubicBezTo>
                      <a:pt x="19" y="25"/>
                      <a:pt x="8" y="20"/>
                      <a:pt x="16" y="16"/>
                    </a:cubicBezTo>
                    <a:cubicBezTo>
                      <a:pt x="19" y="16"/>
                      <a:pt x="21" y="23"/>
                      <a:pt x="24" y="19"/>
                    </a:cubicBezTo>
                    <a:cubicBezTo>
                      <a:pt x="24" y="14"/>
                      <a:pt x="17" y="4"/>
                      <a:pt x="25" y="0"/>
                    </a:cubicBezTo>
                    <a:cubicBezTo>
                      <a:pt x="28" y="1"/>
                      <a:pt x="39" y="4"/>
                      <a:pt x="34"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8" name="Freeform 633">
                <a:extLst>
                  <a:ext uri="{FF2B5EF4-FFF2-40B4-BE49-F238E27FC236}">
                    <a16:creationId xmlns:a16="http://schemas.microsoft.com/office/drawing/2014/main" id="{D1837E1A-51C0-4B3A-8319-E9F5B48353F9}"/>
                  </a:ext>
                </a:extLst>
              </p:cNvPr>
              <p:cNvSpPr>
                <a:spLocks/>
              </p:cNvSpPr>
              <p:nvPr/>
            </p:nvSpPr>
            <p:spPr bwMode="auto">
              <a:xfrm>
                <a:off x="-4512" y="1154"/>
                <a:ext cx="10" cy="10"/>
              </a:xfrm>
              <a:custGeom>
                <a:avLst/>
                <a:gdLst>
                  <a:gd name="T0" fmla="*/ 14 w 16"/>
                  <a:gd name="T1" fmla="*/ 11 h 16"/>
                  <a:gd name="T2" fmla="*/ 13 w 16"/>
                  <a:gd name="T3" fmla="*/ 15 h 16"/>
                  <a:gd name="T4" fmla="*/ 2 w 16"/>
                  <a:gd name="T5" fmla="*/ 0 h 16"/>
                  <a:gd name="T6" fmla="*/ 14 w 16"/>
                  <a:gd name="T7" fmla="*/ 11 h 16"/>
                </a:gdLst>
                <a:ahLst/>
                <a:cxnLst>
                  <a:cxn ang="0">
                    <a:pos x="T0" y="T1"/>
                  </a:cxn>
                  <a:cxn ang="0">
                    <a:pos x="T2" y="T3"/>
                  </a:cxn>
                  <a:cxn ang="0">
                    <a:pos x="T4" y="T5"/>
                  </a:cxn>
                  <a:cxn ang="0">
                    <a:pos x="T6" y="T7"/>
                  </a:cxn>
                </a:cxnLst>
                <a:rect l="0" t="0" r="r" b="b"/>
                <a:pathLst>
                  <a:path w="16" h="16">
                    <a:moveTo>
                      <a:pt x="14" y="11"/>
                    </a:moveTo>
                    <a:cubicBezTo>
                      <a:pt x="16" y="12"/>
                      <a:pt x="16" y="16"/>
                      <a:pt x="13" y="15"/>
                    </a:cubicBezTo>
                    <a:cubicBezTo>
                      <a:pt x="9" y="11"/>
                      <a:pt x="0" y="7"/>
                      <a:pt x="2" y="0"/>
                    </a:cubicBezTo>
                    <a:cubicBezTo>
                      <a:pt x="8" y="1"/>
                      <a:pt x="8" y="9"/>
                      <a:pt x="14"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9" name="Freeform 634">
                <a:extLst>
                  <a:ext uri="{FF2B5EF4-FFF2-40B4-BE49-F238E27FC236}">
                    <a16:creationId xmlns:a16="http://schemas.microsoft.com/office/drawing/2014/main" id="{2DA72C2D-5816-4039-86A8-0CDE1EE43D12}"/>
                  </a:ext>
                </a:extLst>
              </p:cNvPr>
              <p:cNvSpPr>
                <a:spLocks/>
              </p:cNvSpPr>
              <p:nvPr/>
            </p:nvSpPr>
            <p:spPr bwMode="auto">
              <a:xfrm>
                <a:off x="-4812" y="1159"/>
                <a:ext cx="5" cy="8"/>
              </a:xfrm>
              <a:custGeom>
                <a:avLst/>
                <a:gdLst>
                  <a:gd name="T0" fmla="*/ 6 w 8"/>
                  <a:gd name="T1" fmla="*/ 9 h 14"/>
                  <a:gd name="T2" fmla="*/ 1 w 8"/>
                  <a:gd name="T3" fmla="*/ 3 h 14"/>
                  <a:gd name="T4" fmla="*/ 3 w 8"/>
                  <a:gd name="T5" fmla="*/ 0 h 14"/>
                  <a:gd name="T6" fmla="*/ 6 w 8"/>
                  <a:gd name="T7" fmla="*/ 9 h 14"/>
                </a:gdLst>
                <a:ahLst/>
                <a:cxnLst>
                  <a:cxn ang="0">
                    <a:pos x="T0" y="T1"/>
                  </a:cxn>
                  <a:cxn ang="0">
                    <a:pos x="T2" y="T3"/>
                  </a:cxn>
                  <a:cxn ang="0">
                    <a:pos x="T4" y="T5"/>
                  </a:cxn>
                  <a:cxn ang="0">
                    <a:pos x="T6" y="T7"/>
                  </a:cxn>
                </a:cxnLst>
                <a:rect l="0" t="0" r="r" b="b"/>
                <a:pathLst>
                  <a:path w="8" h="14">
                    <a:moveTo>
                      <a:pt x="6" y="9"/>
                    </a:moveTo>
                    <a:cubicBezTo>
                      <a:pt x="0" y="14"/>
                      <a:pt x="3" y="5"/>
                      <a:pt x="1" y="3"/>
                    </a:cubicBezTo>
                    <a:cubicBezTo>
                      <a:pt x="2" y="2"/>
                      <a:pt x="2" y="1"/>
                      <a:pt x="3" y="0"/>
                    </a:cubicBezTo>
                    <a:cubicBezTo>
                      <a:pt x="8" y="1"/>
                      <a:pt x="8" y="6"/>
                      <a:pt x="6"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0" name="Freeform 635">
                <a:extLst>
                  <a:ext uri="{FF2B5EF4-FFF2-40B4-BE49-F238E27FC236}">
                    <a16:creationId xmlns:a16="http://schemas.microsoft.com/office/drawing/2014/main" id="{ADFA621F-FCA6-4B46-8409-D8EDF313F152}"/>
                  </a:ext>
                </a:extLst>
              </p:cNvPr>
              <p:cNvSpPr>
                <a:spLocks/>
              </p:cNvSpPr>
              <p:nvPr/>
            </p:nvSpPr>
            <p:spPr bwMode="auto">
              <a:xfrm>
                <a:off x="-4760" y="1160"/>
                <a:ext cx="7" cy="7"/>
              </a:xfrm>
              <a:custGeom>
                <a:avLst/>
                <a:gdLst>
                  <a:gd name="T0" fmla="*/ 11 w 11"/>
                  <a:gd name="T1" fmla="*/ 8 h 12"/>
                  <a:gd name="T2" fmla="*/ 6 w 11"/>
                  <a:gd name="T3" fmla="*/ 8 h 12"/>
                  <a:gd name="T4" fmla="*/ 3 w 11"/>
                  <a:gd name="T5" fmla="*/ 0 h 12"/>
                  <a:gd name="T6" fmla="*/ 11 w 11"/>
                  <a:gd name="T7" fmla="*/ 8 h 12"/>
                </a:gdLst>
                <a:ahLst/>
                <a:cxnLst>
                  <a:cxn ang="0">
                    <a:pos x="T0" y="T1"/>
                  </a:cxn>
                  <a:cxn ang="0">
                    <a:pos x="T2" y="T3"/>
                  </a:cxn>
                  <a:cxn ang="0">
                    <a:pos x="T4" y="T5"/>
                  </a:cxn>
                  <a:cxn ang="0">
                    <a:pos x="T6" y="T7"/>
                  </a:cxn>
                </a:cxnLst>
                <a:rect l="0" t="0" r="r" b="b"/>
                <a:pathLst>
                  <a:path w="11" h="12">
                    <a:moveTo>
                      <a:pt x="11" y="8"/>
                    </a:moveTo>
                    <a:cubicBezTo>
                      <a:pt x="10" y="12"/>
                      <a:pt x="8" y="9"/>
                      <a:pt x="6" y="8"/>
                    </a:cubicBezTo>
                    <a:cubicBezTo>
                      <a:pt x="5" y="5"/>
                      <a:pt x="0" y="2"/>
                      <a:pt x="3" y="0"/>
                    </a:cubicBezTo>
                    <a:cubicBezTo>
                      <a:pt x="9" y="1"/>
                      <a:pt x="9" y="4"/>
                      <a:pt x="1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1" name="Freeform 636">
                <a:extLst>
                  <a:ext uri="{FF2B5EF4-FFF2-40B4-BE49-F238E27FC236}">
                    <a16:creationId xmlns:a16="http://schemas.microsoft.com/office/drawing/2014/main" id="{4F8330E1-63F4-42EA-8095-BA5143BC2089}"/>
                  </a:ext>
                </a:extLst>
              </p:cNvPr>
              <p:cNvSpPr>
                <a:spLocks/>
              </p:cNvSpPr>
              <p:nvPr/>
            </p:nvSpPr>
            <p:spPr bwMode="auto">
              <a:xfrm>
                <a:off x="-4499" y="1167"/>
                <a:ext cx="16" cy="12"/>
              </a:xfrm>
              <a:custGeom>
                <a:avLst/>
                <a:gdLst>
                  <a:gd name="T0" fmla="*/ 22 w 26"/>
                  <a:gd name="T1" fmla="*/ 4 h 18"/>
                  <a:gd name="T2" fmla="*/ 24 w 26"/>
                  <a:gd name="T3" fmla="*/ 13 h 18"/>
                  <a:gd name="T4" fmla="*/ 4 w 26"/>
                  <a:gd name="T5" fmla="*/ 11 h 18"/>
                  <a:gd name="T6" fmla="*/ 8 w 26"/>
                  <a:gd name="T7" fmla="*/ 0 h 18"/>
                  <a:gd name="T8" fmla="*/ 22 w 26"/>
                  <a:gd name="T9" fmla="*/ 4 h 18"/>
                </a:gdLst>
                <a:ahLst/>
                <a:cxnLst>
                  <a:cxn ang="0">
                    <a:pos x="T0" y="T1"/>
                  </a:cxn>
                  <a:cxn ang="0">
                    <a:pos x="T2" y="T3"/>
                  </a:cxn>
                  <a:cxn ang="0">
                    <a:pos x="T4" y="T5"/>
                  </a:cxn>
                  <a:cxn ang="0">
                    <a:pos x="T6" y="T7"/>
                  </a:cxn>
                  <a:cxn ang="0">
                    <a:pos x="T8" y="T9"/>
                  </a:cxn>
                </a:cxnLst>
                <a:rect l="0" t="0" r="r" b="b"/>
                <a:pathLst>
                  <a:path w="26" h="18">
                    <a:moveTo>
                      <a:pt x="22" y="4"/>
                    </a:moveTo>
                    <a:cubicBezTo>
                      <a:pt x="26" y="6"/>
                      <a:pt x="25" y="10"/>
                      <a:pt x="24" y="13"/>
                    </a:cubicBezTo>
                    <a:cubicBezTo>
                      <a:pt x="18" y="18"/>
                      <a:pt x="10" y="14"/>
                      <a:pt x="4" y="11"/>
                    </a:cubicBezTo>
                    <a:cubicBezTo>
                      <a:pt x="0" y="7"/>
                      <a:pt x="4" y="3"/>
                      <a:pt x="8" y="0"/>
                    </a:cubicBezTo>
                    <a:cubicBezTo>
                      <a:pt x="10" y="4"/>
                      <a:pt x="17" y="6"/>
                      <a:pt x="22"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2" name="Freeform 637">
                <a:extLst>
                  <a:ext uri="{FF2B5EF4-FFF2-40B4-BE49-F238E27FC236}">
                    <a16:creationId xmlns:a16="http://schemas.microsoft.com/office/drawing/2014/main" id="{A3CB7FAC-5AEF-4E31-987E-DEE50AF974FA}"/>
                  </a:ext>
                </a:extLst>
              </p:cNvPr>
              <p:cNvSpPr>
                <a:spLocks/>
              </p:cNvSpPr>
              <p:nvPr/>
            </p:nvSpPr>
            <p:spPr bwMode="auto">
              <a:xfrm>
                <a:off x="-4526" y="1166"/>
                <a:ext cx="25" cy="45"/>
              </a:xfrm>
              <a:custGeom>
                <a:avLst/>
                <a:gdLst>
                  <a:gd name="T0" fmla="*/ 32 w 40"/>
                  <a:gd name="T1" fmla="*/ 7 h 72"/>
                  <a:gd name="T2" fmla="*/ 40 w 40"/>
                  <a:gd name="T3" fmla="*/ 42 h 72"/>
                  <a:gd name="T4" fmla="*/ 31 w 40"/>
                  <a:gd name="T5" fmla="*/ 57 h 72"/>
                  <a:gd name="T6" fmla="*/ 12 w 40"/>
                  <a:gd name="T7" fmla="*/ 64 h 72"/>
                  <a:gd name="T8" fmla="*/ 10 w 40"/>
                  <a:gd name="T9" fmla="*/ 14 h 72"/>
                  <a:gd name="T10" fmla="*/ 32 w 40"/>
                  <a:gd name="T11" fmla="*/ 7 h 72"/>
                </a:gdLst>
                <a:ahLst/>
                <a:cxnLst>
                  <a:cxn ang="0">
                    <a:pos x="T0" y="T1"/>
                  </a:cxn>
                  <a:cxn ang="0">
                    <a:pos x="T2" y="T3"/>
                  </a:cxn>
                  <a:cxn ang="0">
                    <a:pos x="T4" y="T5"/>
                  </a:cxn>
                  <a:cxn ang="0">
                    <a:pos x="T6" y="T7"/>
                  </a:cxn>
                  <a:cxn ang="0">
                    <a:pos x="T8" y="T9"/>
                  </a:cxn>
                  <a:cxn ang="0">
                    <a:pos x="T10" y="T11"/>
                  </a:cxn>
                </a:cxnLst>
                <a:rect l="0" t="0" r="r" b="b"/>
                <a:pathLst>
                  <a:path w="40" h="72">
                    <a:moveTo>
                      <a:pt x="32" y="7"/>
                    </a:moveTo>
                    <a:cubicBezTo>
                      <a:pt x="39" y="17"/>
                      <a:pt x="38" y="30"/>
                      <a:pt x="40" y="42"/>
                    </a:cubicBezTo>
                    <a:cubicBezTo>
                      <a:pt x="40" y="48"/>
                      <a:pt x="37" y="53"/>
                      <a:pt x="31" y="57"/>
                    </a:cubicBezTo>
                    <a:cubicBezTo>
                      <a:pt x="25" y="56"/>
                      <a:pt x="20" y="72"/>
                      <a:pt x="12" y="64"/>
                    </a:cubicBezTo>
                    <a:cubicBezTo>
                      <a:pt x="4" y="51"/>
                      <a:pt x="0" y="29"/>
                      <a:pt x="10" y="14"/>
                    </a:cubicBezTo>
                    <a:cubicBezTo>
                      <a:pt x="18" y="11"/>
                      <a:pt x="21" y="0"/>
                      <a:pt x="32"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3" name="Freeform 638">
                <a:extLst>
                  <a:ext uri="{FF2B5EF4-FFF2-40B4-BE49-F238E27FC236}">
                    <a16:creationId xmlns:a16="http://schemas.microsoft.com/office/drawing/2014/main" id="{A0896BF9-9388-40CE-BA11-578C9B3DCEF0}"/>
                  </a:ext>
                </a:extLst>
              </p:cNvPr>
              <p:cNvSpPr>
                <a:spLocks/>
              </p:cNvSpPr>
              <p:nvPr/>
            </p:nvSpPr>
            <p:spPr bwMode="auto">
              <a:xfrm>
                <a:off x="-4799" y="1175"/>
                <a:ext cx="4" cy="4"/>
              </a:xfrm>
              <a:custGeom>
                <a:avLst/>
                <a:gdLst>
                  <a:gd name="T0" fmla="*/ 4 w 6"/>
                  <a:gd name="T1" fmla="*/ 6 h 6"/>
                  <a:gd name="T2" fmla="*/ 4 w 6"/>
                  <a:gd name="T3" fmla="*/ 6 h 6"/>
                  <a:gd name="T4" fmla="*/ 2 w 6"/>
                  <a:gd name="T5" fmla="*/ 1 h 6"/>
                  <a:gd name="T6" fmla="*/ 4 w 6"/>
                  <a:gd name="T7" fmla="*/ 6 h 6"/>
                </a:gdLst>
                <a:ahLst/>
                <a:cxnLst>
                  <a:cxn ang="0">
                    <a:pos x="T0" y="T1"/>
                  </a:cxn>
                  <a:cxn ang="0">
                    <a:pos x="T2" y="T3"/>
                  </a:cxn>
                  <a:cxn ang="0">
                    <a:pos x="T4" y="T5"/>
                  </a:cxn>
                  <a:cxn ang="0">
                    <a:pos x="T6" y="T7"/>
                  </a:cxn>
                </a:cxnLst>
                <a:rect l="0" t="0" r="r" b="b"/>
                <a:pathLst>
                  <a:path w="6" h="6">
                    <a:moveTo>
                      <a:pt x="4" y="6"/>
                    </a:moveTo>
                    <a:cubicBezTo>
                      <a:pt x="5" y="5"/>
                      <a:pt x="4" y="6"/>
                      <a:pt x="4" y="6"/>
                    </a:cubicBezTo>
                    <a:cubicBezTo>
                      <a:pt x="1" y="5"/>
                      <a:pt x="0" y="3"/>
                      <a:pt x="2" y="1"/>
                    </a:cubicBezTo>
                    <a:cubicBezTo>
                      <a:pt x="3" y="0"/>
                      <a:pt x="6" y="1"/>
                      <a:pt x="4"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4" name="Freeform 639">
                <a:extLst>
                  <a:ext uri="{FF2B5EF4-FFF2-40B4-BE49-F238E27FC236}">
                    <a16:creationId xmlns:a16="http://schemas.microsoft.com/office/drawing/2014/main" id="{4F62D600-774C-4C72-B24B-DB5E0E9AF4C6}"/>
                  </a:ext>
                </a:extLst>
              </p:cNvPr>
              <p:cNvSpPr>
                <a:spLocks/>
              </p:cNvSpPr>
              <p:nvPr/>
            </p:nvSpPr>
            <p:spPr bwMode="auto">
              <a:xfrm>
                <a:off x="-4553" y="1175"/>
                <a:ext cx="5" cy="7"/>
              </a:xfrm>
              <a:custGeom>
                <a:avLst/>
                <a:gdLst>
                  <a:gd name="T0" fmla="*/ 8 w 8"/>
                  <a:gd name="T1" fmla="*/ 8 h 11"/>
                  <a:gd name="T2" fmla="*/ 3 w 8"/>
                  <a:gd name="T3" fmla="*/ 11 h 11"/>
                  <a:gd name="T4" fmla="*/ 2 w 8"/>
                  <a:gd name="T5" fmla="*/ 1 h 11"/>
                  <a:gd name="T6" fmla="*/ 8 w 8"/>
                  <a:gd name="T7" fmla="*/ 8 h 11"/>
                </a:gdLst>
                <a:ahLst/>
                <a:cxnLst>
                  <a:cxn ang="0">
                    <a:pos x="T0" y="T1"/>
                  </a:cxn>
                  <a:cxn ang="0">
                    <a:pos x="T2" y="T3"/>
                  </a:cxn>
                  <a:cxn ang="0">
                    <a:pos x="T4" y="T5"/>
                  </a:cxn>
                  <a:cxn ang="0">
                    <a:pos x="T6" y="T7"/>
                  </a:cxn>
                </a:cxnLst>
                <a:rect l="0" t="0" r="r" b="b"/>
                <a:pathLst>
                  <a:path w="8" h="11">
                    <a:moveTo>
                      <a:pt x="8" y="8"/>
                    </a:moveTo>
                    <a:cubicBezTo>
                      <a:pt x="8" y="11"/>
                      <a:pt x="5" y="11"/>
                      <a:pt x="3" y="11"/>
                    </a:cubicBezTo>
                    <a:cubicBezTo>
                      <a:pt x="0" y="8"/>
                      <a:pt x="0" y="4"/>
                      <a:pt x="2" y="1"/>
                    </a:cubicBezTo>
                    <a:cubicBezTo>
                      <a:pt x="7" y="0"/>
                      <a:pt x="8" y="6"/>
                      <a:pt x="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5" name="Freeform 640">
                <a:extLst>
                  <a:ext uri="{FF2B5EF4-FFF2-40B4-BE49-F238E27FC236}">
                    <a16:creationId xmlns:a16="http://schemas.microsoft.com/office/drawing/2014/main" id="{2BD16905-AC9C-46F4-B943-FCFBD812C6BC}"/>
                  </a:ext>
                </a:extLst>
              </p:cNvPr>
              <p:cNvSpPr>
                <a:spLocks/>
              </p:cNvSpPr>
              <p:nvPr/>
            </p:nvSpPr>
            <p:spPr bwMode="auto">
              <a:xfrm>
                <a:off x="-4806" y="1177"/>
                <a:ext cx="8" cy="12"/>
              </a:xfrm>
              <a:custGeom>
                <a:avLst/>
                <a:gdLst>
                  <a:gd name="T0" fmla="*/ 8 w 13"/>
                  <a:gd name="T1" fmla="*/ 12 h 19"/>
                  <a:gd name="T2" fmla="*/ 0 w 13"/>
                  <a:gd name="T3" fmla="*/ 10 h 19"/>
                  <a:gd name="T4" fmla="*/ 7 w 13"/>
                  <a:gd name="T5" fmla="*/ 0 h 19"/>
                  <a:gd name="T6" fmla="*/ 8 w 13"/>
                  <a:gd name="T7" fmla="*/ 12 h 19"/>
                </a:gdLst>
                <a:ahLst/>
                <a:cxnLst>
                  <a:cxn ang="0">
                    <a:pos x="T0" y="T1"/>
                  </a:cxn>
                  <a:cxn ang="0">
                    <a:pos x="T2" y="T3"/>
                  </a:cxn>
                  <a:cxn ang="0">
                    <a:pos x="T4" y="T5"/>
                  </a:cxn>
                  <a:cxn ang="0">
                    <a:pos x="T6" y="T7"/>
                  </a:cxn>
                </a:cxnLst>
                <a:rect l="0" t="0" r="r" b="b"/>
                <a:pathLst>
                  <a:path w="13" h="19">
                    <a:moveTo>
                      <a:pt x="8" y="12"/>
                    </a:moveTo>
                    <a:cubicBezTo>
                      <a:pt x="5" y="19"/>
                      <a:pt x="3" y="11"/>
                      <a:pt x="0" y="10"/>
                    </a:cubicBezTo>
                    <a:cubicBezTo>
                      <a:pt x="2" y="7"/>
                      <a:pt x="4" y="3"/>
                      <a:pt x="7" y="0"/>
                    </a:cubicBezTo>
                    <a:cubicBezTo>
                      <a:pt x="13" y="2"/>
                      <a:pt x="9" y="9"/>
                      <a:pt x="8"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6" name="Freeform 641">
                <a:extLst>
                  <a:ext uri="{FF2B5EF4-FFF2-40B4-BE49-F238E27FC236}">
                    <a16:creationId xmlns:a16="http://schemas.microsoft.com/office/drawing/2014/main" id="{CC2EA679-5503-4B8E-86CA-1D782D0EFA6E}"/>
                  </a:ext>
                </a:extLst>
              </p:cNvPr>
              <p:cNvSpPr>
                <a:spLocks/>
              </p:cNvSpPr>
              <p:nvPr/>
            </p:nvSpPr>
            <p:spPr bwMode="auto">
              <a:xfrm>
                <a:off x="-4824" y="1184"/>
                <a:ext cx="5" cy="5"/>
              </a:xfrm>
              <a:custGeom>
                <a:avLst/>
                <a:gdLst>
                  <a:gd name="T0" fmla="*/ 5 w 9"/>
                  <a:gd name="T1" fmla="*/ 7 h 8"/>
                  <a:gd name="T2" fmla="*/ 1 w 9"/>
                  <a:gd name="T3" fmla="*/ 3 h 8"/>
                  <a:gd name="T4" fmla="*/ 5 w 9"/>
                  <a:gd name="T5" fmla="*/ 0 h 8"/>
                  <a:gd name="T6" fmla="*/ 5 w 9"/>
                  <a:gd name="T7" fmla="*/ 7 h 8"/>
                </a:gdLst>
                <a:ahLst/>
                <a:cxnLst>
                  <a:cxn ang="0">
                    <a:pos x="T0" y="T1"/>
                  </a:cxn>
                  <a:cxn ang="0">
                    <a:pos x="T2" y="T3"/>
                  </a:cxn>
                  <a:cxn ang="0">
                    <a:pos x="T4" y="T5"/>
                  </a:cxn>
                  <a:cxn ang="0">
                    <a:pos x="T6" y="T7"/>
                  </a:cxn>
                </a:cxnLst>
                <a:rect l="0" t="0" r="r" b="b"/>
                <a:pathLst>
                  <a:path w="9" h="8">
                    <a:moveTo>
                      <a:pt x="5" y="7"/>
                    </a:moveTo>
                    <a:cubicBezTo>
                      <a:pt x="3" y="8"/>
                      <a:pt x="0" y="5"/>
                      <a:pt x="1" y="3"/>
                    </a:cubicBezTo>
                    <a:cubicBezTo>
                      <a:pt x="1" y="0"/>
                      <a:pt x="4" y="2"/>
                      <a:pt x="5" y="0"/>
                    </a:cubicBezTo>
                    <a:cubicBezTo>
                      <a:pt x="9" y="1"/>
                      <a:pt x="8" y="5"/>
                      <a:pt x="5"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7" name="Freeform 642">
                <a:extLst>
                  <a:ext uri="{FF2B5EF4-FFF2-40B4-BE49-F238E27FC236}">
                    <a16:creationId xmlns:a16="http://schemas.microsoft.com/office/drawing/2014/main" id="{FA188788-3907-4FD3-9828-39051105B67B}"/>
                  </a:ext>
                </a:extLst>
              </p:cNvPr>
              <p:cNvSpPr>
                <a:spLocks/>
              </p:cNvSpPr>
              <p:nvPr/>
            </p:nvSpPr>
            <p:spPr bwMode="auto">
              <a:xfrm>
                <a:off x="-4852" y="1184"/>
                <a:ext cx="5" cy="7"/>
              </a:xfrm>
              <a:custGeom>
                <a:avLst/>
                <a:gdLst>
                  <a:gd name="T0" fmla="*/ 6 w 8"/>
                  <a:gd name="T1" fmla="*/ 10 h 11"/>
                  <a:gd name="T2" fmla="*/ 0 w 8"/>
                  <a:gd name="T3" fmla="*/ 4 h 11"/>
                  <a:gd name="T4" fmla="*/ 3 w 8"/>
                  <a:gd name="T5" fmla="*/ 0 h 11"/>
                  <a:gd name="T6" fmla="*/ 6 w 8"/>
                  <a:gd name="T7" fmla="*/ 10 h 11"/>
                </a:gdLst>
                <a:ahLst/>
                <a:cxnLst>
                  <a:cxn ang="0">
                    <a:pos x="T0" y="T1"/>
                  </a:cxn>
                  <a:cxn ang="0">
                    <a:pos x="T2" y="T3"/>
                  </a:cxn>
                  <a:cxn ang="0">
                    <a:pos x="T4" y="T5"/>
                  </a:cxn>
                  <a:cxn ang="0">
                    <a:pos x="T6" y="T7"/>
                  </a:cxn>
                </a:cxnLst>
                <a:rect l="0" t="0" r="r" b="b"/>
                <a:pathLst>
                  <a:path w="8" h="11">
                    <a:moveTo>
                      <a:pt x="6" y="10"/>
                    </a:moveTo>
                    <a:cubicBezTo>
                      <a:pt x="3" y="11"/>
                      <a:pt x="0" y="7"/>
                      <a:pt x="0" y="4"/>
                    </a:cubicBezTo>
                    <a:cubicBezTo>
                      <a:pt x="0" y="2"/>
                      <a:pt x="2" y="1"/>
                      <a:pt x="3" y="0"/>
                    </a:cubicBezTo>
                    <a:cubicBezTo>
                      <a:pt x="8" y="2"/>
                      <a:pt x="7" y="7"/>
                      <a:pt x="6"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8" name="Freeform 643">
                <a:extLst>
                  <a:ext uri="{FF2B5EF4-FFF2-40B4-BE49-F238E27FC236}">
                    <a16:creationId xmlns:a16="http://schemas.microsoft.com/office/drawing/2014/main" id="{4544953D-D524-48CD-B617-6CF6E6A9576B}"/>
                  </a:ext>
                </a:extLst>
              </p:cNvPr>
              <p:cNvSpPr>
                <a:spLocks/>
              </p:cNvSpPr>
              <p:nvPr/>
            </p:nvSpPr>
            <p:spPr bwMode="auto">
              <a:xfrm>
                <a:off x="-4940" y="1185"/>
                <a:ext cx="5" cy="4"/>
              </a:xfrm>
              <a:custGeom>
                <a:avLst/>
                <a:gdLst>
                  <a:gd name="T0" fmla="*/ 7 w 8"/>
                  <a:gd name="T1" fmla="*/ 4 h 7"/>
                  <a:gd name="T2" fmla="*/ 1 w 8"/>
                  <a:gd name="T3" fmla="*/ 4 h 7"/>
                  <a:gd name="T4" fmla="*/ 5 w 8"/>
                  <a:gd name="T5" fmla="*/ 0 h 7"/>
                  <a:gd name="T6" fmla="*/ 7 w 8"/>
                  <a:gd name="T7" fmla="*/ 4 h 7"/>
                </a:gdLst>
                <a:ahLst/>
                <a:cxnLst>
                  <a:cxn ang="0">
                    <a:pos x="T0" y="T1"/>
                  </a:cxn>
                  <a:cxn ang="0">
                    <a:pos x="T2" y="T3"/>
                  </a:cxn>
                  <a:cxn ang="0">
                    <a:pos x="T4" y="T5"/>
                  </a:cxn>
                  <a:cxn ang="0">
                    <a:pos x="T6" y="T7"/>
                  </a:cxn>
                </a:cxnLst>
                <a:rect l="0" t="0" r="r" b="b"/>
                <a:pathLst>
                  <a:path w="8" h="7">
                    <a:moveTo>
                      <a:pt x="7" y="4"/>
                    </a:moveTo>
                    <a:cubicBezTo>
                      <a:pt x="5" y="7"/>
                      <a:pt x="0" y="7"/>
                      <a:pt x="1" y="4"/>
                    </a:cubicBezTo>
                    <a:cubicBezTo>
                      <a:pt x="1" y="2"/>
                      <a:pt x="3" y="2"/>
                      <a:pt x="5" y="0"/>
                    </a:cubicBezTo>
                    <a:cubicBezTo>
                      <a:pt x="6" y="1"/>
                      <a:pt x="8" y="3"/>
                      <a:pt x="7"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9" name="Freeform 644">
                <a:extLst>
                  <a:ext uri="{FF2B5EF4-FFF2-40B4-BE49-F238E27FC236}">
                    <a16:creationId xmlns:a16="http://schemas.microsoft.com/office/drawing/2014/main" id="{891805FD-3C28-4D99-B940-03BDED2D940C}"/>
                  </a:ext>
                </a:extLst>
              </p:cNvPr>
              <p:cNvSpPr>
                <a:spLocks/>
              </p:cNvSpPr>
              <p:nvPr/>
            </p:nvSpPr>
            <p:spPr bwMode="auto">
              <a:xfrm>
                <a:off x="-4643" y="1195"/>
                <a:ext cx="7" cy="17"/>
              </a:xfrm>
              <a:custGeom>
                <a:avLst/>
                <a:gdLst>
                  <a:gd name="T0" fmla="*/ 8 w 11"/>
                  <a:gd name="T1" fmla="*/ 13 h 27"/>
                  <a:gd name="T2" fmla="*/ 6 w 11"/>
                  <a:gd name="T3" fmla="*/ 27 h 27"/>
                  <a:gd name="T4" fmla="*/ 0 w 11"/>
                  <a:gd name="T5" fmla="*/ 7 h 27"/>
                  <a:gd name="T6" fmla="*/ 3 w 11"/>
                  <a:gd name="T7" fmla="*/ 0 h 27"/>
                  <a:gd name="T8" fmla="*/ 8 w 11"/>
                  <a:gd name="T9" fmla="*/ 13 h 27"/>
                </a:gdLst>
                <a:ahLst/>
                <a:cxnLst>
                  <a:cxn ang="0">
                    <a:pos x="T0" y="T1"/>
                  </a:cxn>
                  <a:cxn ang="0">
                    <a:pos x="T2" y="T3"/>
                  </a:cxn>
                  <a:cxn ang="0">
                    <a:pos x="T4" y="T5"/>
                  </a:cxn>
                  <a:cxn ang="0">
                    <a:pos x="T6" y="T7"/>
                  </a:cxn>
                  <a:cxn ang="0">
                    <a:pos x="T8" y="T9"/>
                  </a:cxn>
                </a:cxnLst>
                <a:rect l="0" t="0" r="r" b="b"/>
                <a:pathLst>
                  <a:path w="11" h="27">
                    <a:moveTo>
                      <a:pt x="8" y="13"/>
                    </a:moveTo>
                    <a:cubicBezTo>
                      <a:pt x="10" y="17"/>
                      <a:pt x="8" y="23"/>
                      <a:pt x="6" y="27"/>
                    </a:cubicBezTo>
                    <a:cubicBezTo>
                      <a:pt x="0" y="22"/>
                      <a:pt x="6" y="11"/>
                      <a:pt x="0" y="7"/>
                    </a:cubicBezTo>
                    <a:cubicBezTo>
                      <a:pt x="1" y="3"/>
                      <a:pt x="1" y="2"/>
                      <a:pt x="3" y="0"/>
                    </a:cubicBezTo>
                    <a:cubicBezTo>
                      <a:pt x="11" y="0"/>
                      <a:pt x="8" y="10"/>
                      <a:pt x="8"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0" name="Freeform 645">
                <a:extLst>
                  <a:ext uri="{FF2B5EF4-FFF2-40B4-BE49-F238E27FC236}">
                    <a16:creationId xmlns:a16="http://schemas.microsoft.com/office/drawing/2014/main" id="{69102AF7-F9E0-4AFF-A746-16EA27DDBAB2}"/>
                  </a:ext>
                </a:extLst>
              </p:cNvPr>
              <p:cNvSpPr>
                <a:spLocks/>
              </p:cNvSpPr>
              <p:nvPr/>
            </p:nvSpPr>
            <p:spPr bwMode="auto">
              <a:xfrm>
                <a:off x="-4908" y="1200"/>
                <a:ext cx="12" cy="5"/>
              </a:xfrm>
              <a:custGeom>
                <a:avLst/>
                <a:gdLst>
                  <a:gd name="T0" fmla="*/ 6 w 19"/>
                  <a:gd name="T1" fmla="*/ 0 h 7"/>
                  <a:gd name="T2" fmla="*/ 6 w 19"/>
                  <a:gd name="T3" fmla="*/ 0 h 7"/>
                </a:gdLst>
                <a:ahLst/>
                <a:cxnLst>
                  <a:cxn ang="0">
                    <a:pos x="T0" y="T1"/>
                  </a:cxn>
                  <a:cxn ang="0">
                    <a:pos x="T2" y="T3"/>
                  </a:cxn>
                </a:cxnLst>
                <a:rect l="0" t="0" r="r" b="b"/>
                <a:pathLst>
                  <a:path w="19" h="7">
                    <a:moveTo>
                      <a:pt x="6" y="0"/>
                    </a:moveTo>
                    <a:cubicBezTo>
                      <a:pt x="19" y="4"/>
                      <a:pt x="0" y="7"/>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1" name="Freeform 646">
                <a:extLst>
                  <a:ext uri="{FF2B5EF4-FFF2-40B4-BE49-F238E27FC236}">
                    <a16:creationId xmlns:a16="http://schemas.microsoft.com/office/drawing/2014/main" id="{3818A816-950E-402C-A61E-576A3A70D7CB}"/>
                  </a:ext>
                </a:extLst>
              </p:cNvPr>
              <p:cNvSpPr>
                <a:spLocks/>
              </p:cNvSpPr>
              <p:nvPr/>
            </p:nvSpPr>
            <p:spPr bwMode="auto">
              <a:xfrm>
                <a:off x="-4599" y="1261"/>
                <a:ext cx="17" cy="13"/>
              </a:xfrm>
              <a:custGeom>
                <a:avLst/>
                <a:gdLst>
                  <a:gd name="T0" fmla="*/ 27 w 27"/>
                  <a:gd name="T1" fmla="*/ 14 h 21"/>
                  <a:gd name="T2" fmla="*/ 15 w 27"/>
                  <a:gd name="T3" fmla="*/ 18 h 21"/>
                  <a:gd name="T4" fmla="*/ 0 w 27"/>
                  <a:gd name="T5" fmla="*/ 0 h 21"/>
                  <a:gd name="T6" fmla="*/ 27 w 27"/>
                  <a:gd name="T7" fmla="*/ 14 h 21"/>
                </a:gdLst>
                <a:ahLst/>
                <a:cxnLst>
                  <a:cxn ang="0">
                    <a:pos x="T0" y="T1"/>
                  </a:cxn>
                  <a:cxn ang="0">
                    <a:pos x="T2" y="T3"/>
                  </a:cxn>
                  <a:cxn ang="0">
                    <a:pos x="T4" y="T5"/>
                  </a:cxn>
                  <a:cxn ang="0">
                    <a:pos x="T6" y="T7"/>
                  </a:cxn>
                </a:cxnLst>
                <a:rect l="0" t="0" r="r" b="b"/>
                <a:pathLst>
                  <a:path w="27" h="21">
                    <a:moveTo>
                      <a:pt x="27" y="14"/>
                    </a:moveTo>
                    <a:cubicBezTo>
                      <a:pt x="26" y="18"/>
                      <a:pt x="19" y="21"/>
                      <a:pt x="15" y="18"/>
                    </a:cubicBezTo>
                    <a:cubicBezTo>
                      <a:pt x="4" y="17"/>
                      <a:pt x="6" y="6"/>
                      <a:pt x="0" y="0"/>
                    </a:cubicBezTo>
                    <a:cubicBezTo>
                      <a:pt x="9" y="4"/>
                      <a:pt x="17" y="12"/>
                      <a:pt x="27"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2" name="Freeform 647">
                <a:extLst>
                  <a:ext uri="{FF2B5EF4-FFF2-40B4-BE49-F238E27FC236}">
                    <a16:creationId xmlns:a16="http://schemas.microsoft.com/office/drawing/2014/main" id="{C176A8DF-2348-49B5-B382-EB24ADCA22BA}"/>
                  </a:ext>
                </a:extLst>
              </p:cNvPr>
              <p:cNvSpPr>
                <a:spLocks/>
              </p:cNvSpPr>
              <p:nvPr/>
            </p:nvSpPr>
            <p:spPr bwMode="auto">
              <a:xfrm>
                <a:off x="-4625" y="1267"/>
                <a:ext cx="93" cy="87"/>
              </a:xfrm>
              <a:custGeom>
                <a:avLst/>
                <a:gdLst>
                  <a:gd name="T0" fmla="*/ 29 w 151"/>
                  <a:gd name="T1" fmla="*/ 12 h 140"/>
                  <a:gd name="T2" fmla="*/ 40 w 151"/>
                  <a:gd name="T3" fmla="*/ 30 h 140"/>
                  <a:gd name="T4" fmla="*/ 42 w 151"/>
                  <a:gd name="T5" fmla="*/ 23 h 140"/>
                  <a:gd name="T6" fmla="*/ 55 w 151"/>
                  <a:gd name="T7" fmla="*/ 31 h 140"/>
                  <a:gd name="T8" fmla="*/ 71 w 151"/>
                  <a:gd name="T9" fmla="*/ 32 h 140"/>
                  <a:gd name="T10" fmla="*/ 92 w 151"/>
                  <a:gd name="T11" fmla="*/ 48 h 140"/>
                  <a:gd name="T12" fmla="*/ 107 w 151"/>
                  <a:gd name="T13" fmla="*/ 53 h 140"/>
                  <a:gd name="T14" fmla="*/ 120 w 151"/>
                  <a:gd name="T15" fmla="*/ 68 h 140"/>
                  <a:gd name="T16" fmla="*/ 124 w 151"/>
                  <a:gd name="T17" fmla="*/ 78 h 140"/>
                  <a:gd name="T18" fmla="*/ 136 w 151"/>
                  <a:gd name="T19" fmla="*/ 79 h 140"/>
                  <a:gd name="T20" fmla="*/ 139 w 151"/>
                  <a:gd name="T21" fmla="*/ 72 h 140"/>
                  <a:gd name="T22" fmla="*/ 151 w 151"/>
                  <a:gd name="T23" fmla="*/ 85 h 140"/>
                  <a:gd name="T24" fmla="*/ 142 w 151"/>
                  <a:gd name="T25" fmla="*/ 104 h 140"/>
                  <a:gd name="T26" fmla="*/ 119 w 151"/>
                  <a:gd name="T27" fmla="*/ 99 h 140"/>
                  <a:gd name="T28" fmla="*/ 109 w 151"/>
                  <a:gd name="T29" fmla="*/ 89 h 140"/>
                  <a:gd name="T30" fmla="*/ 92 w 151"/>
                  <a:gd name="T31" fmla="*/ 90 h 140"/>
                  <a:gd name="T32" fmla="*/ 81 w 151"/>
                  <a:gd name="T33" fmla="*/ 84 h 140"/>
                  <a:gd name="T34" fmla="*/ 65 w 151"/>
                  <a:gd name="T35" fmla="*/ 110 h 140"/>
                  <a:gd name="T36" fmla="*/ 48 w 151"/>
                  <a:gd name="T37" fmla="*/ 135 h 140"/>
                  <a:gd name="T38" fmla="*/ 38 w 151"/>
                  <a:gd name="T39" fmla="*/ 136 h 140"/>
                  <a:gd name="T40" fmla="*/ 26 w 151"/>
                  <a:gd name="T41" fmla="*/ 114 h 140"/>
                  <a:gd name="T42" fmla="*/ 11 w 151"/>
                  <a:gd name="T43" fmla="*/ 118 h 140"/>
                  <a:gd name="T44" fmla="*/ 20 w 151"/>
                  <a:gd name="T45" fmla="*/ 98 h 140"/>
                  <a:gd name="T46" fmla="*/ 13 w 151"/>
                  <a:gd name="T47" fmla="*/ 5 h 140"/>
                  <a:gd name="T48" fmla="*/ 17 w 151"/>
                  <a:gd name="T49" fmla="*/ 0 h 140"/>
                  <a:gd name="T50" fmla="*/ 29 w 151"/>
                  <a:gd name="T51" fmla="*/ 1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1" h="140">
                    <a:moveTo>
                      <a:pt x="29" y="12"/>
                    </a:moveTo>
                    <a:cubicBezTo>
                      <a:pt x="18" y="19"/>
                      <a:pt x="36" y="24"/>
                      <a:pt x="40" y="30"/>
                    </a:cubicBezTo>
                    <a:cubicBezTo>
                      <a:pt x="42" y="29"/>
                      <a:pt x="42" y="26"/>
                      <a:pt x="42" y="23"/>
                    </a:cubicBezTo>
                    <a:cubicBezTo>
                      <a:pt x="47" y="25"/>
                      <a:pt x="53" y="24"/>
                      <a:pt x="55" y="31"/>
                    </a:cubicBezTo>
                    <a:cubicBezTo>
                      <a:pt x="60" y="33"/>
                      <a:pt x="65" y="31"/>
                      <a:pt x="71" y="32"/>
                    </a:cubicBezTo>
                    <a:cubicBezTo>
                      <a:pt x="75" y="41"/>
                      <a:pt x="86" y="40"/>
                      <a:pt x="92" y="48"/>
                    </a:cubicBezTo>
                    <a:cubicBezTo>
                      <a:pt x="98" y="43"/>
                      <a:pt x="103" y="51"/>
                      <a:pt x="107" y="53"/>
                    </a:cubicBezTo>
                    <a:cubicBezTo>
                      <a:pt x="114" y="57"/>
                      <a:pt x="116" y="62"/>
                      <a:pt x="120" y="68"/>
                    </a:cubicBezTo>
                    <a:cubicBezTo>
                      <a:pt x="120" y="72"/>
                      <a:pt x="117" y="79"/>
                      <a:pt x="124" y="78"/>
                    </a:cubicBezTo>
                    <a:cubicBezTo>
                      <a:pt x="129" y="73"/>
                      <a:pt x="132" y="81"/>
                      <a:pt x="136" y="79"/>
                    </a:cubicBezTo>
                    <a:cubicBezTo>
                      <a:pt x="136" y="76"/>
                      <a:pt x="133" y="72"/>
                      <a:pt x="139" y="72"/>
                    </a:cubicBezTo>
                    <a:cubicBezTo>
                      <a:pt x="141" y="77"/>
                      <a:pt x="149" y="81"/>
                      <a:pt x="151" y="85"/>
                    </a:cubicBezTo>
                    <a:cubicBezTo>
                      <a:pt x="143" y="91"/>
                      <a:pt x="151" y="99"/>
                      <a:pt x="142" y="104"/>
                    </a:cubicBezTo>
                    <a:cubicBezTo>
                      <a:pt x="134" y="102"/>
                      <a:pt x="126" y="90"/>
                      <a:pt x="119" y="99"/>
                    </a:cubicBezTo>
                    <a:cubicBezTo>
                      <a:pt x="111" y="100"/>
                      <a:pt x="117" y="89"/>
                      <a:pt x="109" y="89"/>
                    </a:cubicBezTo>
                    <a:cubicBezTo>
                      <a:pt x="103" y="88"/>
                      <a:pt x="98" y="94"/>
                      <a:pt x="92" y="90"/>
                    </a:cubicBezTo>
                    <a:cubicBezTo>
                      <a:pt x="90" y="85"/>
                      <a:pt x="88" y="77"/>
                      <a:pt x="81" y="84"/>
                    </a:cubicBezTo>
                    <a:cubicBezTo>
                      <a:pt x="73" y="91"/>
                      <a:pt x="78" y="105"/>
                      <a:pt x="65" y="110"/>
                    </a:cubicBezTo>
                    <a:cubicBezTo>
                      <a:pt x="67" y="119"/>
                      <a:pt x="50" y="126"/>
                      <a:pt x="48" y="135"/>
                    </a:cubicBezTo>
                    <a:cubicBezTo>
                      <a:pt x="47" y="138"/>
                      <a:pt x="41" y="140"/>
                      <a:pt x="38" y="136"/>
                    </a:cubicBezTo>
                    <a:cubicBezTo>
                      <a:pt x="28" y="130"/>
                      <a:pt x="37" y="112"/>
                      <a:pt x="26" y="114"/>
                    </a:cubicBezTo>
                    <a:cubicBezTo>
                      <a:pt x="21" y="118"/>
                      <a:pt x="17" y="119"/>
                      <a:pt x="11" y="118"/>
                    </a:cubicBezTo>
                    <a:cubicBezTo>
                      <a:pt x="0" y="111"/>
                      <a:pt x="20" y="105"/>
                      <a:pt x="20" y="98"/>
                    </a:cubicBezTo>
                    <a:cubicBezTo>
                      <a:pt x="9" y="69"/>
                      <a:pt x="11" y="36"/>
                      <a:pt x="13" y="5"/>
                    </a:cubicBezTo>
                    <a:cubicBezTo>
                      <a:pt x="14" y="3"/>
                      <a:pt x="15" y="1"/>
                      <a:pt x="17" y="0"/>
                    </a:cubicBezTo>
                    <a:cubicBezTo>
                      <a:pt x="21" y="6"/>
                      <a:pt x="27" y="4"/>
                      <a:pt x="29"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3" name="Freeform 648">
                <a:extLst>
                  <a:ext uri="{FF2B5EF4-FFF2-40B4-BE49-F238E27FC236}">
                    <a16:creationId xmlns:a16="http://schemas.microsoft.com/office/drawing/2014/main" id="{19AE4129-E4F1-4B8C-BB95-D9ACF198DA11}"/>
                  </a:ext>
                </a:extLst>
              </p:cNvPr>
              <p:cNvSpPr>
                <a:spLocks/>
              </p:cNvSpPr>
              <p:nvPr/>
            </p:nvSpPr>
            <p:spPr bwMode="auto">
              <a:xfrm>
                <a:off x="-4694" y="1023"/>
                <a:ext cx="53" cy="72"/>
              </a:xfrm>
              <a:custGeom>
                <a:avLst/>
                <a:gdLst>
                  <a:gd name="T0" fmla="*/ 8 w 86"/>
                  <a:gd name="T1" fmla="*/ 115 h 115"/>
                  <a:gd name="T2" fmla="*/ 3 w 86"/>
                  <a:gd name="T3" fmla="*/ 102 h 115"/>
                  <a:gd name="T4" fmla="*/ 6 w 86"/>
                  <a:gd name="T5" fmla="*/ 74 h 115"/>
                  <a:gd name="T6" fmla="*/ 14 w 86"/>
                  <a:gd name="T7" fmla="*/ 30 h 115"/>
                  <a:gd name="T8" fmla="*/ 17 w 86"/>
                  <a:gd name="T9" fmla="*/ 30 h 115"/>
                  <a:gd name="T10" fmla="*/ 33 w 86"/>
                  <a:gd name="T11" fmla="*/ 6 h 115"/>
                  <a:gd name="T12" fmla="*/ 68 w 86"/>
                  <a:gd name="T13" fmla="*/ 0 h 115"/>
                  <a:gd name="T14" fmla="*/ 74 w 86"/>
                  <a:gd name="T15" fmla="*/ 6 h 115"/>
                  <a:gd name="T16" fmla="*/ 57 w 86"/>
                  <a:gd name="T17" fmla="*/ 35 h 115"/>
                  <a:gd name="T18" fmla="*/ 64 w 86"/>
                  <a:gd name="T19" fmla="*/ 71 h 115"/>
                  <a:gd name="T20" fmla="*/ 64 w 86"/>
                  <a:gd name="T21" fmla="*/ 88 h 115"/>
                  <a:gd name="T22" fmla="*/ 86 w 86"/>
                  <a:gd name="T23" fmla="*/ 115 h 115"/>
                  <a:gd name="T24" fmla="*/ 8 w 86"/>
                  <a:gd name="T25"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 h="115">
                    <a:moveTo>
                      <a:pt x="8" y="115"/>
                    </a:moveTo>
                    <a:cubicBezTo>
                      <a:pt x="6" y="111"/>
                      <a:pt x="0" y="108"/>
                      <a:pt x="3" y="102"/>
                    </a:cubicBezTo>
                    <a:cubicBezTo>
                      <a:pt x="16" y="94"/>
                      <a:pt x="5" y="84"/>
                      <a:pt x="6" y="74"/>
                    </a:cubicBezTo>
                    <a:cubicBezTo>
                      <a:pt x="11" y="59"/>
                      <a:pt x="13" y="45"/>
                      <a:pt x="14" y="30"/>
                    </a:cubicBezTo>
                    <a:cubicBezTo>
                      <a:pt x="14" y="29"/>
                      <a:pt x="16" y="31"/>
                      <a:pt x="17" y="30"/>
                    </a:cubicBezTo>
                    <a:cubicBezTo>
                      <a:pt x="20" y="22"/>
                      <a:pt x="26" y="14"/>
                      <a:pt x="33" y="6"/>
                    </a:cubicBezTo>
                    <a:cubicBezTo>
                      <a:pt x="45" y="4"/>
                      <a:pt x="54" y="3"/>
                      <a:pt x="68" y="0"/>
                    </a:cubicBezTo>
                    <a:cubicBezTo>
                      <a:pt x="69" y="1"/>
                      <a:pt x="75" y="2"/>
                      <a:pt x="74" y="6"/>
                    </a:cubicBezTo>
                    <a:cubicBezTo>
                      <a:pt x="67" y="16"/>
                      <a:pt x="61" y="24"/>
                      <a:pt x="57" y="35"/>
                    </a:cubicBezTo>
                    <a:cubicBezTo>
                      <a:pt x="51" y="46"/>
                      <a:pt x="56" y="62"/>
                      <a:pt x="64" y="71"/>
                    </a:cubicBezTo>
                    <a:cubicBezTo>
                      <a:pt x="63" y="76"/>
                      <a:pt x="63" y="83"/>
                      <a:pt x="64" y="88"/>
                    </a:cubicBezTo>
                    <a:cubicBezTo>
                      <a:pt x="69" y="97"/>
                      <a:pt x="77" y="107"/>
                      <a:pt x="86" y="115"/>
                    </a:cubicBezTo>
                    <a:cubicBezTo>
                      <a:pt x="8" y="115"/>
                      <a:pt x="8" y="115"/>
                      <a:pt x="8" y="1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4" name="Freeform 649">
                <a:extLst>
                  <a:ext uri="{FF2B5EF4-FFF2-40B4-BE49-F238E27FC236}">
                    <a16:creationId xmlns:a16="http://schemas.microsoft.com/office/drawing/2014/main" id="{2B52839C-FDAB-4806-A7AA-E2465518424C}"/>
                  </a:ext>
                </a:extLst>
              </p:cNvPr>
              <p:cNvSpPr>
                <a:spLocks/>
              </p:cNvSpPr>
              <p:nvPr/>
            </p:nvSpPr>
            <p:spPr bwMode="auto">
              <a:xfrm>
                <a:off x="-4653" y="1020"/>
                <a:ext cx="218" cy="75"/>
              </a:xfrm>
              <a:custGeom>
                <a:avLst/>
                <a:gdLst>
                  <a:gd name="T0" fmla="*/ 35 w 350"/>
                  <a:gd name="T1" fmla="*/ 120 h 121"/>
                  <a:gd name="T2" fmla="*/ 34 w 350"/>
                  <a:gd name="T3" fmla="*/ 116 h 121"/>
                  <a:gd name="T4" fmla="*/ 11 w 350"/>
                  <a:gd name="T5" fmla="*/ 98 h 121"/>
                  <a:gd name="T6" fmla="*/ 11 w 350"/>
                  <a:gd name="T7" fmla="*/ 85 h 121"/>
                  <a:gd name="T8" fmla="*/ 27 w 350"/>
                  <a:gd name="T9" fmla="*/ 88 h 121"/>
                  <a:gd name="T10" fmla="*/ 28 w 350"/>
                  <a:gd name="T11" fmla="*/ 88 h 121"/>
                  <a:gd name="T12" fmla="*/ 22 w 350"/>
                  <a:gd name="T13" fmla="*/ 67 h 121"/>
                  <a:gd name="T14" fmla="*/ 21 w 350"/>
                  <a:gd name="T15" fmla="*/ 68 h 121"/>
                  <a:gd name="T16" fmla="*/ 9 w 350"/>
                  <a:gd name="T17" fmla="*/ 65 h 121"/>
                  <a:gd name="T18" fmla="*/ 12 w 350"/>
                  <a:gd name="T19" fmla="*/ 48 h 121"/>
                  <a:gd name="T20" fmla="*/ 12 w 350"/>
                  <a:gd name="T21" fmla="*/ 48 h 121"/>
                  <a:gd name="T22" fmla="*/ 10 w 350"/>
                  <a:gd name="T23" fmla="*/ 31 h 121"/>
                  <a:gd name="T24" fmla="*/ 17 w 350"/>
                  <a:gd name="T25" fmla="*/ 20 h 121"/>
                  <a:gd name="T26" fmla="*/ 28 w 350"/>
                  <a:gd name="T27" fmla="*/ 6 h 121"/>
                  <a:gd name="T28" fmla="*/ 52 w 350"/>
                  <a:gd name="T29" fmla="*/ 0 h 121"/>
                  <a:gd name="T30" fmla="*/ 79 w 350"/>
                  <a:gd name="T31" fmla="*/ 38 h 121"/>
                  <a:gd name="T32" fmla="*/ 87 w 350"/>
                  <a:gd name="T33" fmla="*/ 73 h 121"/>
                  <a:gd name="T34" fmla="*/ 85 w 350"/>
                  <a:gd name="T35" fmla="*/ 83 h 121"/>
                  <a:gd name="T36" fmla="*/ 93 w 350"/>
                  <a:gd name="T37" fmla="*/ 76 h 121"/>
                  <a:gd name="T38" fmla="*/ 96 w 350"/>
                  <a:gd name="T39" fmla="*/ 68 h 121"/>
                  <a:gd name="T40" fmla="*/ 97 w 350"/>
                  <a:gd name="T41" fmla="*/ 58 h 121"/>
                  <a:gd name="T42" fmla="*/ 106 w 350"/>
                  <a:gd name="T43" fmla="*/ 62 h 121"/>
                  <a:gd name="T44" fmla="*/ 110 w 350"/>
                  <a:gd name="T45" fmla="*/ 77 h 121"/>
                  <a:gd name="T46" fmla="*/ 113 w 350"/>
                  <a:gd name="T47" fmla="*/ 74 h 121"/>
                  <a:gd name="T48" fmla="*/ 112 w 350"/>
                  <a:gd name="T49" fmla="*/ 67 h 121"/>
                  <a:gd name="T50" fmla="*/ 115 w 350"/>
                  <a:gd name="T51" fmla="*/ 49 h 121"/>
                  <a:gd name="T52" fmla="*/ 142 w 350"/>
                  <a:gd name="T53" fmla="*/ 34 h 121"/>
                  <a:gd name="T54" fmla="*/ 150 w 350"/>
                  <a:gd name="T55" fmla="*/ 40 h 121"/>
                  <a:gd name="T56" fmla="*/ 158 w 350"/>
                  <a:gd name="T57" fmla="*/ 40 h 121"/>
                  <a:gd name="T58" fmla="*/ 158 w 350"/>
                  <a:gd name="T59" fmla="*/ 35 h 121"/>
                  <a:gd name="T60" fmla="*/ 174 w 350"/>
                  <a:gd name="T61" fmla="*/ 33 h 121"/>
                  <a:gd name="T62" fmla="*/ 181 w 350"/>
                  <a:gd name="T63" fmla="*/ 50 h 121"/>
                  <a:gd name="T64" fmla="*/ 190 w 350"/>
                  <a:gd name="T65" fmla="*/ 49 h 121"/>
                  <a:gd name="T66" fmla="*/ 197 w 350"/>
                  <a:gd name="T67" fmla="*/ 56 h 121"/>
                  <a:gd name="T68" fmla="*/ 188 w 350"/>
                  <a:gd name="T69" fmla="*/ 75 h 121"/>
                  <a:gd name="T70" fmla="*/ 200 w 350"/>
                  <a:gd name="T71" fmla="*/ 65 h 121"/>
                  <a:gd name="T72" fmla="*/ 212 w 350"/>
                  <a:gd name="T73" fmla="*/ 77 h 121"/>
                  <a:gd name="T74" fmla="*/ 215 w 350"/>
                  <a:gd name="T75" fmla="*/ 86 h 121"/>
                  <a:gd name="T76" fmla="*/ 223 w 350"/>
                  <a:gd name="T77" fmla="*/ 85 h 121"/>
                  <a:gd name="T78" fmla="*/ 227 w 350"/>
                  <a:gd name="T79" fmla="*/ 67 h 121"/>
                  <a:gd name="T80" fmla="*/ 260 w 350"/>
                  <a:gd name="T81" fmla="*/ 71 h 121"/>
                  <a:gd name="T82" fmla="*/ 243 w 350"/>
                  <a:gd name="T83" fmla="*/ 93 h 121"/>
                  <a:gd name="T84" fmla="*/ 243 w 350"/>
                  <a:gd name="T85" fmla="*/ 100 h 121"/>
                  <a:gd name="T86" fmla="*/ 258 w 350"/>
                  <a:gd name="T87" fmla="*/ 94 h 121"/>
                  <a:gd name="T88" fmla="*/ 260 w 350"/>
                  <a:gd name="T89" fmla="*/ 93 h 121"/>
                  <a:gd name="T90" fmla="*/ 261 w 350"/>
                  <a:gd name="T91" fmla="*/ 91 h 121"/>
                  <a:gd name="T92" fmla="*/ 267 w 350"/>
                  <a:gd name="T93" fmla="*/ 83 h 121"/>
                  <a:gd name="T94" fmla="*/ 269 w 350"/>
                  <a:gd name="T95" fmla="*/ 100 h 121"/>
                  <a:gd name="T96" fmla="*/ 281 w 350"/>
                  <a:gd name="T97" fmla="*/ 94 h 121"/>
                  <a:gd name="T98" fmla="*/ 309 w 350"/>
                  <a:gd name="T99" fmla="*/ 91 h 121"/>
                  <a:gd name="T100" fmla="*/ 308 w 350"/>
                  <a:gd name="T101" fmla="*/ 101 h 121"/>
                  <a:gd name="T102" fmla="*/ 309 w 350"/>
                  <a:gd name="T103" fmla="*/ 119 h 121"/>
                  <a:gd name="T104" fmla="*/ 316 w 350"/>
                  <a:gd name="T105" fmla="*/ 113 h 121"/>
                  <a:gd name="T106" fmla="*/ 320 w 350"/>
                  <a:gd name="T107" fmla="*/ 98 h 121"/>
                  <a:gd name="T108" fmla="*/ 323 w 350"/>
                  <a:gd name="T109" fmla="*/ 97 h 121"/>
                  <a:gd name="T110" fmla="*/ 350 w 350"/>
                  <a:gd name="T111" fmla="*/ 120 h 121"/>
                  <a:gd name="T112" fmla="*/ 35 w 350"/>
                  <a:gd name="T113" fmla="*/ 1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0" h="121">
                    <a:moveTo>
                      <a:pt x="35" y="120"/>
                    </a:moveTo>
                    <a:cubicBezTo>
                      <a:pt x="35" y="119"/>
                      <a:pt x="34" y="118"/>
                      <a:pt x="34" y="116"/>
                    </a:cubicBezTo>
                    <a:cubicBezTo>
                      <a:pt x="25" y="113"/>
                      <a:pt x="17" y="106"/>
                      <a:pt x="11" y="98"/>
                    </a:cubicBezTo>
                    <a:cubicBezTo>
                      <a:pt x="12" y="94"/>
                      <a:pt x="16" y="89"/>
                      <a:pt x="11" y="85"/>
                    </a:cubicBezTo>
                    <a:cubicBezTo>
                      <a:pt x="14" y="75"/>
                      <a:pt x="21" y="87"/>
                      <a:pt x="27" y="88"/>
                    </a:cubicBezTo>
                    <a:cubicBezTo>
                      <a:pt x="27" y="90"/>
                      <a:pt x="28" y="88"/>
                      <a:pt x="28" y="88"/>
                    </a:cubicBezTo>
                    <a:cubicBezTo>
                      <a:pt x="25" y="79"/>
                      <a:pt x="24" y="75"/>
                      <a:pt x="22" y="67"/>
                    </a:cubicBezTo>
                    <a:cubicBezTo>
                      <a:pt x="21" y="67"/>
                      <a:pt x="21" y="67"/>
                      <a:pt x="21" y="68"/>
                    </a:cubicBezTo>
                    <a:cubicBezTo>
                      <a:pt x="16" y="77"/>
                      <a:pt x="13" y="68"/>
                      <a:pt x="9" y="65"/>
                    </a:cubicBezTo>
                    <a:cubicBezTo>
                      <a:pt x="16" y="58"/>
                      <a:pt x="0" y="55"/>
                      <a:pt x="12" y="48"/>
                    </a:cubicBezTo>
                    <a:cubicBezTo>
                      <a:pt x="12" y="48"/>
                      <a:pt x="13" y="48"/>
                      <a:pt x="12" y="48"/>
                    </a:cubicBezTo>
                    <a:cubicBezTo>
                      <a:pt x="7" y="42"/>
                      <a:pt x="8" y="35"/>
                      <a:pt x="10" y="31"/>
                    </a:cubicBezTo>
                    <a:cubicBezTo>
                      <a:pt x="16" y="30"/>
                      <a:pt x="13" y="22"/>
                      <a:pt x="17" y="20"/>
                    </a:cubicBezTo>
                    <a:cubicBezTo>
                      <a:pt x="27" y="19"/>
                      <a:pt x="19" y="10"/>
                      <a:pt x="28" y="6"/>
                    </a:cubicBezTo>
                    <a:cubicBezTo>
                      <a:pt x="36" y="4"/>
                      <a:pt x="44" y="2"/>
                      <a:pt x="52" y="0"/>
                    </a:cubicBezTo>
                    <a:cubicBezTo>
                      <a:pt x="69" y="10"/>
                      <a:pt x="62" y="27"/>
                      <a:pt x="79" y="38"/>
                    </a:cubicBezTo>
                    <a:cubicBezTo>
                      <a:pt x="84" y="48"/>
                      <a:pt x="81" y="64"/>
                      <a:pt x="87" y="73"/>
                    </a:cubicBezTo>
                    <a:cubicBezTo>
                      <a:pt x="79" y="74"/>
                      <a:pt x="85" y="80"/>
                      <a:pt x="85" y="83"/>
                    </a:cubicBezTo>
                    <a:cubicBezTo>
                      <a:pt x="90" y="85"/>
                      <a:pt x="91" y="78"/>
                      <a:pt x="93" y="76"/>
                    </a:cubicBezTo>
                    <a:cubicBezTo>
                      <a:pt x="91" y="72"/>
                      <a:pt x="92" y="69"/>
                      <a:pt x="96" y="68"/>
                    </a:cubicBezTo>
                    <a:cubicBezTo>
                      <a:pt x="94" y="64"/>
                      <a:pt x="94" y="60"/>
                      <a:pt x="97" y="58"/>
                    </a:cubicBezTo>
                    <a:cubicBezTo>
                      <a:pt x="99" y="60"/>
                      <a:pt x="102" y="65"/>
                      <a:pt x="106" y="62"/>
                    </a:cubicBezTo>
                    <a:cubicBezTo>
                      <a:pt x="108" y="67"/>
                      <a:pt x="106" y="73"/>
                      <a:pt x="110" y="77"/>
                    </a:cubicBezTo>
                    <a:cubicBezTo>
                      <a:pt x="111" y="76"/>
                      <a:pt x="112" y="75"/>
                      <a:pt x="113" y="74"/>
                    </a:cubicBezTo>
                    <a:cubicBezTo>
                      <a:pt x="113" y="72"/>
                      <a:pt x="112" y="69"/>
                      <a:pt x="112" y="67"/>
                    </a:cubicBezTo>
                    <a:cubicBezTo>
                      <a:pt x="115" y="60"/>
                      <a:pt x="118" y="54"/>
                      <a:pt x="115" y="49"/>
                    </a:cubicBezTo>
                    <a:cubicBezTo>
                      <a:pt x="124" y="39"/>
                      <a:pt x="130" y="33"/>
                      <a:pt x="142" y="34"/>
                    </a:cubicBezTo>
                    <a:cubicBezTo>
                      <a:pt x="146" y="34"/>
                      <a:pt x="149" y="38"/>
                      <a:pt x="150" y="40"/>
                    </a:cubicBezTo>
                    <a:cubicBezTo>
                      <a:pt x="153" y="40"/>
                      <a:pt x="156" y="38"/>
                      <a:pt x="158" y="40"/>
                    </a:cubicBezTo>
                    <a:cubicBezTo>
                      <a:pt x="158" y="38"/>
                      <a:pt x="158" y="37"/>
                      <a:pt x="158" y="35"/>
                    </a:cubicBezTo>
                    <a:cubicBezTo>
                      <a:pt x="161" y="30"/>
                      <a:pt x="169" y="30"/>
                      <a:pt x="174" y="33"/>
                    </a:cubicBezTo>
                    <a:cubicBezTo>
                      <a:pt x="178" y="39"/>
                      <a:pt x="188" y="43"/>
                      <a:pt x="181" y="50"/>
                    </a:cubicBezTo>
                    <a:cubicBezTo>
                      <a:pt x="185" y="56"/>
                      <a:pt x="186" y="47"/>
                      <a:pt x="190" y="49"/>
                    </a:cubicBezTo>
                    <a:cubicBezTo>
                      <a:pt x="193" y="50"/>
                      <a:pt x="198" y="53"/>
                      <a:pt x="197" y="56"/>
                    </a:cubicBezTo>
                    <a:cubicBezTo>
                      <a:pt x="190" y="61"/>
                      <a:pt x="193" y="69"/>
                      <a:pt x="188" y="75"/>
                    </a:cubicBezTo>
                    <a:cubicBezTo>
                      <a:pt x="196" y="79"/>
                      <a:pt x="194" y="67"/>
                      <a:pt x="200" y="65"/>
                    </a:cubicBezTo>
                    <a:cubicBezTo>
                      <a:pt x="208" y="64"/>
                      <a:pt x="205" y="75"/>
                      <a:pt x="212" y="77"/>
                    </a:cubicBezTo>
                    <a:cubicBezTo>
                      <a:pt x="211" y="80"/>
                      <a:pt x="211" y="85"/>
                      <a:pt x="215" y="86"/>
                    </a:cubicBezTo>
                    <a:cubicBezTo>
                      <a:pt x="216" y="82"/>
                      <a:pt x="220" y="82"/>
                      <a:pt x="223" y="85"/>
                    </a:cubicBezTo>
                    <a:cubicBezTo>
                      <a:pt x="227" y="79"/>
                      <a:pt x="215" y="70"/>
                      <a:pt x="227" y="67"/>
                    </a:cubicBezTo>
                    <a:cubicBezTo>
                      <a:pt x="237" y="68"/>
                      <a:pt x="250" y="60"/>
                      <a:pt x="260" y="71"/>
                    </a:cubicBezTo>
                    <a:cubicBezTo>
                      <a:pt x="268" y="86"/>
                      <a:pt x="244" y="80"/>
                      <a:pt x="243" y="93"/>
                    </a:cubicBezTo>
                    <a:cubicBezTo>
                      <a:pt x="241" y="96"/>
                      <a:pt x="239" y="98"/>
                      <a:pt x="243" y="100"/>
                    </a:cubicBezTo>
                    <a:cubicBezTo>
                      <a:pt x="250" y="101"/>
                      <a:pt x="255" y="101"/>
                      <a:pt x="258" y="94"/>
                    </a:cubicBezTo>
                    <a:cubicBezTo>
                      <a:pt x="259" y="95"/>
                      <a:pt x="260" y="93"/>
                      <a:pt x="260" y="93"/>
                    </a:cubicBezTo>
                    <a:cubicBezTo>
                      <a:pt x="261" y="91"/>
                      <a:pt x="261" y="91"/>
                      <a:pt x="261" y="91"/>
                    </a:cubicBezTo>
                    <a:cubicBezTo>
                      <a:pt x="263" y="88"/>
                      <a:pt x="264" y="86"/>
                      <a:pt x="267" y="83"/>
                    </a:cubicBezTo>
                    <a:cubicBezTo>
                      <a:pt x="273" y="88"/>
                      <a:pt x="263" y="92"/>
                      <a:pt x="269" y="100"/>
                    </a:cubicBezTo>
                    <a:cubicBezTo>
                      <a:pt x="276" y="100"/>
                      <a:pt x="274" y="87"/>
                      <a:pt x="281" y="94"/>
                    </a:cubicBezTo>
                    <a:cubicBezTo>
                      <a:pt x="287" y="85"/>
                      <a:pt x="300" y="91"/>
                      <a:pt x="309" y="91"/>
                    </a:cubicBezTo>
                    <a:cubicBezTo>
                      <a:pt x="314" y="94"/>
                      <a:pt x="306" y="98"/>
                      <a:pt x="308" y="101"/>
                    </a:cubicBezTo>
                    <a:cubicBezTo>
                      <a:pt x="294" y="107"/>
                      <a:pt x="314" y="112"/>
                      <a:pt x="309" y="119"/>
                    </a:cubicBezTo>
                    <a:cubicBezTo>
                      <a:pt x="314" y="121"/>
                      <a:pt x="314" y="115"/>
                      <a:pt x="316" y="113"/>
                    </a:cubicBezTo>
                    <a:cubicBezTo>
                      <a:pt x="320" y="109"/>
                      <a:pt x="308" y="99"/>
                      <a:pt x="320" y="98"/>
                    </a:cubicBezTo>
                    <a:cubicBezTo>
                      <a:pt x="321" y="98"/>
                      <a:pt x="322" y="97"/>
                      <a:pt x="323" y="97"/>
                    </a:cubicBezTo>
                    <a:cubicBezTo>
                      <a:pt x="331" y="109"/>
                      <a:pt x="342" y="109"/>
                      <a:pt x="350" y="120"/>
                    </a:cubicBezTo>
                    <a:cubicBezTo>
                      <a:pt x="35" y="120"/>
                      <a:pt x="35" y="120"/>
                      <a:pt x="35" y="1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5" name="Freeform 650">
                <a:extLst>
                  <a:ext uri="{FF2B5EF4-FFF2-40B4-BE49-F238E27FC236}">
                    <a16:creationId xmlns:a16="http://schemas.microsoft.com/office/drawing/2014/main" id="{62945FE5-1573-4FA4-BD95-B90F5E29EEFE}"/>
                  </a:ext>
                </a:extLst>
              </p:cNvPr>
              <p:cNvSpPr>
                <a:spLocks/>
              </p:cNvSpPr>
              <p:nvPr/>
            </p:nvSpPr>
            <p:spPr bwMode="auto">
              <a:xfrm>
                <a:off x="-4691" y="1095"/>
                <a:ext cx="365" cy="74"/>
              </a:xfrm>
              <a:custGeom>
                <a:avLst/>
                <a:gdLst>
                  <a:gd name="T0" fmla="*/ 413 w 588"/>
                  <a:gd name="T1" fmla="*/ 0 h 120"/>
                  <a:gd name="T2" fmla="*/ 395 w 588"/>
                  <a:gd name="T3" fmla="*/ 23 h 120"/>
                  <a:gd name="T4" fmla="*/ 420 w 588"/>
                  <a:gd name="T5" fmla="*/ 35 h 120"/>
                  <a:gd name="T6" fmla="*/ 415 w 588"/>
                  <a:gd name="T7" fmla="*/ 47 h 120"/>
                  <a:gd name="T8" fmla="*/ 424 w 588"/>
                  <a:gd name="T9" fmla="*/ 61 h 120"/>
                  <a:gd name="T10" fmla="*/ 450 w 588"/>
                  <a:gd name="T11" fmla="*/ 57 h 120"/>
                  <a:gd name="T12" fmla="*/ 457 w 588"/>
                  <a:gd name="T13" fmla="*/ 69 h 120"/>
                  <a:gd name="T14" fmla="*/ 476 w 588"/>
                  <a:gd name="T15" fmla="*/ 71 h 120"/>
                  <a:gd name="T16" fmla="*/ 491 w 588"/>
                  <a:gd name="T17" fmla="*/ 72 h 120"/>
                  <a:gd name="T18" fmla="*/ 511 w 588"/>
                  <a:gd name="T19" fmla="*/ 80 h 120"/>
                  <a:gd name="T20" fmla="*/ 518 w 588"/>
                  <a:gd name="T21" fmla="*/ 99 h 120"/>
                  <a:gd name="T22" fmla="*/ 541 w 588"/>
                  <a:gd name="T23" fmla="*/ 85 h 120"/>
                  <a:gd name="T24" fmla="*/ 549 w 588"/>
                  <a:gd name="T25" fmla="*/ 98 h 120"/>
                  <a:gd name="T26" fmla="*/ 561 w 588"/>
                  <a:gd name="T27" fmla="*/ 90 h 120"/>
                  <a:gd name="T28" fmla="*/ 578 w 588"/>
                  <a:gd name="T29" fmla="*/ 91 h 120"/>
                  <a:gd name="T30" fmla="*/ 584 w 588"/>
                  <a:gd name="T31" fmla="*/ 107 h 120"/>
                  <a:gd name="T32" fmla="*/ 574 w 588"/>
                  <a:gd name="T33" fmla="*/ 117 h 120"/>
                  <a:gd name="T34" fmla="*/ 346 w 588"/>
                  <a:gd name="T35" fmla="*/ 120 h 120"/>
                  <a:gd name="T36" fmla="*/ 341 w 588"/>
                  <a:gd name="T37" fmla="*/ 110 h 120"/>
                  <a:gd name="T38" fmla="*/ 317 w 588"/>
                  <a:gd name="T39" fmla="*/ 86 h 120"/>
                  <a:gd name="T40" fmla="*/ 301 w 588"/>
                  <a:gd name="T41" fmla="*/ 86 h 120"/>
                  <a:gd name="T42" fmla="*/ 284 w 588"/>
                  <a:gd name="T43" fmla="*/ 80 h 120"/>
                  <a:gd name="T44" fmla="*/ 264 w 588"/>
                  <a:gd name="T45" fmla="*/ 91 h 120"/>
                  <a:gd name="T46" fmla="*/ 270 w 588"/>
                  <a:gd name="T47" fmla="*/ 65 h 120"/>
                  <a:gd name="T48" fmla="*/ 246 w 588"/>
                  <a:gd name="T49" fmla="*/ 50 h 120"/>
                  <a:gd name="T50" fmla="*/ 228 w 588"/>
                  <a:gd name="T51" fmla="*/ 40 h 120"/>
                  <a:gd name="T52" fmla="*/ 197 w 588"/>
                  <a:gd name="T53" fmla="*/ 31 h 120"/>
                  <a:gd name="T54" fmla="*/ 206 w 588"/>
                  <a:gd name="T55" fmla="*/ 60 h 120"/>
                  <a:gd name="T56" fmla="*/ 178 w 588"/>
                  <a:gd name="T57" fmla="*/ 73 h 120"/>
                  <a:gd name="T58" fmla="*/ 156 w 588"/>
                  <a:gd name="T59" fmla="*/ 64 h 120"/>
                  <a:gd name="T60" fmla="*/ 132 w 588"/>
                  <a:gd name="T61" fmla="*/ 72 h 120"/>
                  <a:gd name="T62" fmla="*/ 90 w 588"/>
                  <a:gd name="T63" fmla="*/ 69 h 120"/>
                  <a:gd name="T64" fmla="*/ 94 w 588"/>
                  <a:gd name="T65" fmla="*/ 76 h 120"/>
                  <a:gd name="T66" fmla="*/ 63 w 588"/>
                  <a:gd name="T67" fmla="*/ 62 h 120"/>
                  <a:gd name="T68" fmla="*/ 25 w 588"/>
                  <a:gd name="T69" fmla="*/ 44 h 120"/>
                  <a:gd name="T70" fmla="*/ 40 w 588"/>
                  <a:gd name="T71" fmla="*/ 34 h 120"/>
                  <a:gd name="T72" fmla="*/ 39 w 588"/>
                  <a:gd name="T73" fmla="*/ 19 h 120"/>
                  <a:gd name="T74" fmla="*/ 0 w 588"/>
                  <a:gd name="T75" fmla="*/ 6 h 120"/>
                  <a:gd name="T76" fmla="*/ 81 w 588"/>
                  <a:gd name="T77" fmla="*/ 0 h 120"/>
                  <a:gd name="T78" fmla="*/ 72 w 588"/>
                  <a:gd name="T79" fmla="*/ 15 h 120"/>
                  <a:gd name="T80" fmla="*/ 89 w 588"/>
                  <a:gd name="T81" fmla="*/ 11 h 120"/>
                  <a:gd name="T82" fmla="*/ 99 w 588"/>
                  <a:gd name="T83" fmla="*/ 19 h 120"/>
                  <a:gd name="T84" fmla="*/ 412 w 588"/>
                  <a:gd name="T8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8" h="120">
                    <a:moveTo>
                      <a:pt x="412" y="0"/>
                    </a:moveTo>
                    <a:cubicBezTo>
                      <a:pt x="412" y="0"/>
                      <a:pt x="412" y="0"/>
                      <a:pt x="413" y="0"/>
                    </a:cubicBezTo>
                    <a:cubicBezTo>
                      <a:pt x="412" y="10"/>
                      <a:pt x="393" y="7"/>
                      <a:pt x="394" y="19"/>
                    </a:cubicBezTo>
                    <a:cubicBezTo>
                      <a:pt x="395" y="21"/>
                      <a:pt x="393" y="22"/>
                      <a:pt x="395" y="23"/>
                    </a:cubicBezTo>
                    <a:cubicBezTo>
                      <a:pt x="407" y="25"/>
                      <a:pt x="422" y="9"/>
                      <a:pt x="430" y="24"/>
                    </a:cubicBezTo>
                    <a:cubicBezTo>
                      <a:pt x="421" y="24"/>
                      <a:pt x="430" y="34"/>
                      <a:pt x="420" y="35"/>
                    </a:cubicBezTo>
                    <a:cubicBezTo>
                      <a:pt x="414" y="35"/>
                      <a:pt x="410" y="32"/>
                      <a:pt x="405" y="37"/>
                    </a:cubicBezTo>
                    <a:cubicBezTo>
                      <a:pt x="403" y="47"/>
                      <a:pt x="415" y="39"/>
                      <a:pt x="415" y="47"/>
                    </a:cubicBezTo>
                    <a:cubicBezTo>
                      <a:pt x="414" y="51"/>
                      <a:pt x="411" y="49"/>
                      <a:pt x="409" y="53"/>
                    </a:cubicBezTo>
                    <a:cubicBezTo>
                      <a:pt x="411" y="64"/>
                      <a:pt x="419" y="56"/>
                      <a:pt x="424" y="61"/>
                    </a:cubicBezTo>
                    <a:cubicBezTo>
                      <a:pt x="433" y="62"/>
                      <a:pt x="441" y="60"/>
                      <a:pt x="448" y="55"/>
                    </a:cubicBezTo>
                    <a:cubicBezTo>
                      <a:pt x="449" y="55"/>
                      <a:pt x="450" y="56"/>
                      <a:pt x="450" y="57"/>
                    </a:cubicBezTo>
                    <a:cubicBezTo>
                      <a:pt x="447" y="62"/>
                      <a:pt x="441" y="63"/>
                      <a:pt x="439" y="68"/>
                    </a:cubicBezTo>
                    <a:cubicBezTo>
                      <a:pt x="445" y="66"/>
                      <a:pt x="451" y="78"/>
                      <a:pt x="457" y="69"/>
                    </a:cubicBezTo>
                    <a:cubicBezTo>
                      <a:pt x="462" y="68"/>
                      <a:pt x="462" y="75"/>
                      <a:pt x="463" y="77"/>
                    </a:cubicBezTo>
                    <a:cubicBezTo>
                      <a:pt x="467" y="75"/>
                      <a:pt x="474" y="75"/>
                      <a:pt x="476" y="71"/>
                    </a:cubicBezTo>
                    <a:cubicBezTo>
                      <a:pt x="485" y="76"/>
                      <a:pt x="482" y="50"/>
                      <a:pt x="490" y="64"/>
                    </a:cubicBezTo>
                    <a:cubicBezTo>
                      <a:pt x="490" y="67"/>
                      <a:pt x="488" y="69"/>
                      <a:pt x="491" y="72"/>
                    </a:cubicBezTo>
                    <a:cubicBezTo>
                      <a:pt x="496" y="64"/>
                      <a:pt x="501" y="73"/>
                      <a:pt x="503" y="71"/>
                    </a:cubicBezTo>
                    <a:cubicBezTo>
                      <a:pt x="507" y="75"/>
                      <a:pt x="509" y="78"/>
                      <a:pt x="511" y="80"/>
                    </a:cubicBezTo>
                    <a:cubicBezTo>
                      <a:pt x="517" y="78"/>
                      <a:pt x="519" y="86"/>
                      <a:pt x="519" y="90"/>
                    </a:cubicBezTo>
                    <a:cubicBezTo>
                      <a:pt x="517" y="93"/>
                      <a:pt x="512" y="98"/>
                      <a:pt x="518" y="99"/>
                    </a:cubicBezTo>
                    <a:cubicBezTo>
                      <a:pt x="523" y="99"/>
                      <a:pt x="525" y="89"/>
                      <a:pt x="530" y="95"/>
                    </a:cubicBezTo>
                    <a:cubicBezTo>
                      <a:pt x="533" y="92"/>
                      <a:pt x="534" y="74"/>
                      <a:pt x="541" y="85"/>
                    </a:cubicBezTo>
                    <a:cubicBezTo>
                      <a:pt x="543" y="91"/>
                      <a:pt x="540" y="99"/>
                      <a:pt x="544" y="104"/>
                    </a:cubicBezTo>
                    <a:cubicBezTo>
                      <a:pt x="547" y="103"/>
                      <a:pt x="545" y="100"/>
                      <a:pt x="549" y="98"/>
                    </a:cubicBezTo>
                    <a:cubicBezTo>
                      <a:pt x="553" y="97"/>
                      <a:pt x="554" y="95"/>
                      <a:pt x="556" y="93"/>
                    </a:cubicBezTo>
                    <a:cubicBezTo>
                      <a:pt x="557" y="96"/>
                      <a:pt x="560" y="93"/>
                      <a:pt x="561" y="90"/>
                    </a:cubicBezTo>
                    <a:cubicBezTo>
                      <a:pt x="560" y="88"/>
                      <a:pt x="559" y="86"/>
                      <a:pt x="561" y="84"/>
                    </a:cubicBezTo>
                    <a:cubicBezTo>
                      <a:pt x="567" y="83"/>
                      <a:pt x="571" y="94"/>
                      <a:pt x="578" y="91"/>
                    </a:cubicBezTo>
                    <a:cubicBezTo>
                      <a:pt x="580" y="93"/>
                      <a:pt x="582" y="94"/>
                      <a:pt x="583" y="97"/>
                    </a:cubicBezTo>
                    <a:cubicBezTo>
                      <a:pt x="575" y="99"/>
                      <a:pt x="579" y="105"/>
                      <a:pt x="584" y="107"/>
                    </a:cubicBezTo>
                    <a:cubicBezTo>
                      <a:pt x="588" y="109"/>
                      <a:pt x="585" y="114"/>
                      <a:pt x="582" y="114"/>
                    </a:cubicBezTo>
                    <a:cubicBezTo>
                      <a:pt x="581" y="116"/>
                      <a:pt x="570" y="110"/>
                      <a:pt x="574" y="117"/>
                    </a:cubicBezTo>
                    <a:cubicBezTo>
                      <a:pt x="576" y="118"/>
                      <a:pt x="575" y="119"/>
                      <a:pt x="574" y="120"/>
                    </a:cubicBezTo>
                    <a:cubicBezTo>
                      <a:pt x="346" y="120"/>
                      <a:pt x="346" y="120"/>
                      <a:pt x="346" y="120"/>
                    </a:cubicBezTo>
                    <a:cubicBezTo>
                      <a:pt x="346" y="118"/>
                      <a:pt x="348" y="115"/>
                      <a:pt x="350" y="113"/>
                    </a:cubicBezTo>
                    <a:cubicBezTo>
                      <a:pt x="347" y="111"/>
                      <a:pt x="344" y="108"/>
                      <a:pt x="341" y="110"/>
                    </a:cubicBezTo>
                    <a:cubicBezTo>
                      <a:pt x="332" y="110"/>
                      <a:pt x="330" y="95"/>
                      <a:pt x="322" y="104"/>
                    </a:cubicBezTo>
                    <a:cubicBezTo>
                      <a:pt x="315" y="98"/>
                      <a:pt x="322" y="93"/>
                      <a:pt x="317" y="86"/>
                    </a:cubicBezTo>
                    <a:cubicBezTo>
                      <a:pt x="312" y="87"/>
                      <a:pt x="315" y="93"/>
                      <a:pt x="314" y="95"/>
                    </a:cubicBezTo>
                    <a:cubicBezTo>
                      <a:pt x="308" y="96"/>
                      <a:pt x="303" y="91"/>
                      <a:pt x="301" y="86"/>
                    </a:cubicBezTo>
                    <a:cubicBezTo>
                      <a:pt x="291" y="88"/>
                      <a:pt x="301" y="78"/>
                      <a:pt x="297" y="74"/>
                    </a:cubicBezTo>
                    <a:cubicBezTo>
                      <a:pt x="292" y="75"/>
                      <a:pt x="289" y="83"/>
                      <a:pt x="284" y="80"/>
                    </a:cubicBezTo>
                    <a:cubicBezTo>
                      <a:pt x="285" y="90"/>
                      <a:pt x="273" y="91"/>
                      <a:pt x="269" y="97"/>
                    </a:cubicBezTo>
                    <a:cubicBezTo>
                      <a:pt x="266" y="97"/>
                      <a:pt x="265" y="93"/>
                      <a:pt x="264" y="91"/>
                    </a:cubicBezTo>
                    <a:cubicBezTo>
                      <a:pt x="264" y="86"/>
                      <a:pt x="265" y="81"/>
                      <a:pt x="271" y="80"/>
                    </a:cubicBezTo>
                    <a:cubicBezTo>
                      <a:pt x="275" y="76"/>
                      <a:pt x="279" y="68"/>
                      <a:pt x="270" y="65"/>
                    </a:cubicBezTo>
                    <a:cubicBezTo>
                      <a:pt x="258" y="68"/>
                      <a:pt x="257" y="48"/>
                      <a:pt x="246" y="58"/>
                    </a:cubicBezTo>
                    <a:cubicBezTo>
                      <a:pt x="239" y="55"/>
                      <a:pt x="250" y="54"/>
                      <a:pt x="246" y="50"/>
                    </a:cubicBezTo>
                    <a:cubicBezTo>
                      <a:pt x="241" y="44"/>
                      <a:pt x="241" y="52"/>
                      <a:pt x="237" y="54"/>
                    </a:cubicBezTo>
                    <a:cubicBezTo>
                      <a:pt x="228" y="53"/>
                      <a:pt x="236" y="43"/>
                      <a:pt x="228" y="40"/>
                    </a:cubicBezTo>
                    <a:cubicBezTo>
                      <a:pt x="216" y="42"/>
                      <a:pt x="207" y="27"/>
                      <a:pt x="198" y="28"/>
                    </a:cubicBezTo>
                    <a:cubicBezTo>
                      <a:pt x="197" y="29"/>
                      <a:pt x="197" y="30"/>
                      <a:pt x="197" y="31"/>
                    </a:cubicBezTo>
                    <a:cubicBezTo>
                      <a:pt x="202" y="38"/>
                      <a:pt x="216" y="35"/>
                      <a:pt x="214" y="48"/>
                    </a:cubicBezTo>
                    <a:cubicBezTo>
                      <a:pt x="215" y="54"/>
                      <a:pt x="211" y="59"/>
                      <a:pt x="206" y="60"/>
                    </a:cubicBezTo>
                    <a:cubicBezTo>
                      <a:pt x="191" y="69"/>
                      <a:pt x="176" y="50"/>
                      <a:pt x="161" y="57"/>
                    </a:cubicBezTo>
                    <a:cubicBezTo>
                      <a:pt x="166" y="62"/>
                      <a:pt x="175" y="67"/>
                      <a:pt x="178" y="73"/>
                    </a:cubicBezTo>
                    <a:cubicBezTo>
                      <a:pt x="178" y="75"/>
                      <a:pt x="176" y="77"/>
                      <a:pt x="175" y="76"/>
                    </a:cubicBezTo>
                    <a:cubicBezTo>
                      <a:pt x="170" y="70"/>
                      <a:pt x="161" y="70"/>
                      <a:pt x="156" y="64"/>
                    </a:cubicBezTo>
                    <a:cubicBezTo>
                      <a:pt x="145" y="63"/>
                      <a:pt x="164" y="72"/>
                      <a:pt x="153" y="74"/>
                    </a:cubicBezTo>
                    <a:cubicBezTo>
                      <a:pt x="148" y="84"/>
                      <a:pt x="141" y="72"/>
                      <a:pt x="132" y="72"/>
                    </a:cubicBezTo>
                    <a:cubicBezTo>
                      <a:pt x="124" y="71"/>
                      <a:pt x="112" y="75"/>
                      <a:pt x="105" y="68"/>
                    </a:cubicBezTo>
                    <a:cubicBezTo>
                      <a:pt x="98" y="69"/>
                      <a:pt x="94" y="67"/>
                      <a:pt x="90" y="69"/>
                    </a:cubicBezTo>
                    <a:cubicBezTo>
                      <a:pt x="90" y="69"/>
                      <a:pt x="85" y="71"/>
                      <a:pt x="90" y="71"/>
                    </a:cubicBezTo>
                    <a:cubicBezTo>
                      <a:pt x="95" y="72"/>
                      <a:pt x="96" y="76"/>
                      <a:pt x="94" y="76"/>
                    </a:cubicBezTo>
                    <a:cubicBezTo>
                      <a:pt x="90" y="77"/>
                      <a:pt x="82" y="71"/>
                      <a:pt x="75" y="69"/>
                    </a:cubicBezTo>
                    <a:cubicBezTo>
                      <a:pt x="69" y="69"/>
                      <a:pt x="70" y="55"/>
                      <a:pt x="63" y="62"/>
                    </a:cubicBezTo>
                    <a:cubicBezTo>
                      <a:pt x="55" y="58"/>
                      <a:pt x="45" y="71"/>
                      <a:pt x="39" y="62"/>
                    </a:cubicBezTo>
                    <a:cubicBezTo>
                      <a:pt x="37" y="56"/>
                      <a:pt x="30" y="50"/>
                      <a:pt x="25" y="44"/>
                    </a:cubicBezTo>
                    <a:cubicBezTo>
                      <a:pt x="23" y="40"/>
                      <a:pt x="24" y="33"/>
                      <a:pt x="26" y="28"/>
                    </a:cubicBezTo>
                    <a:cubicBezTo>
                      <a:pt x="30" y="30"/>
                      <a:pt x="36" y="29"/>
                      <a:pt x="40" y="34"/>
                    </a:cubicBezTo>
                    <a:cubicBezTo>
                      <a:pt x="44" y="32"/>
                      <a:pt x="52" y="34"/>
                      <a:pt x="52" y="29"/>
                    </a:cubicBezTo>
                    <a:cubicBezTo>
                      <a:pt x="46" y="27"/>
                      <a:pt x="40" y="25"/>
                      <a:pt x="39" y="19"/>
                    </a:cubicBezTo>
                    <a:cubicBezTo>
                      <a:pt x="28" y="24"/>
                      <a:pt x="18" y="11"/>
                      <a:pt x="8" y="18"/>
                    </a:cubicBezTo>
                    <a:cubicBezTo>
                      <a:pt x="1" y="18"/>
                      <a:pt x="0" y="10"/>
                      <a:pt x="0" y="6"/>
                    </a:cubicBezTo>
                    <a:cubicBezTo>
                      <a:pt x="4" y="4"/>
                      <a:pt x="4" y="2"/>
                      <a:pt x="3" y="0"/>
                    </a:cubicBezTo>
                    <a:cubicBezTo>
                      <a:pt x="81" y="0"/>
                      <a:pt x="81" y="0"/>
                      <a:pt x="81" y="0"/>
                    </a:cubicBezTo>
                    <a:cubicBezTo>
                      <a:pt x="83" y="2"/>
                      <a:pt x="86" y="3"/>
                      <a:pt x="88" y="5"/>
                    </a:cubicBezTo>
                    <a:cubicBezTo>
                      <a:pt x="85" y="9"/>
                      <a:pt x="78" y="14"/>
                      <a:pt x="72" y="15"/>
                    </a:cubicBezTo>
                    <a:cubicBezTo>
                      <a:pt x="71" y="17"/>
                      <a:pt x="68" y="21"/>
                      <a:pt x="72" y="22"/>
                    </a:cubicBezTo>
                    <a:cubicBezTo>
                      <a:pt x="77" y="18"/>
                      <a:pt x="84" y="15"/>
                      <a:pt x="89" y="11"/>
                    </a:cubicBezTo>
                    <a:cubicBezTo>
                      <a:pt x="93" y="9"/>
                      <a:pt x="95" y="15"/>
                      <a:pt x="94" y="18"/>
                    </a:cubicBezTo>
                    <a:cubicBezTo>
                      <a:pt x="95" y="21"/>
                      <a:pt x="97" y="20"/>
                      <a:pt x="99" y="19"/>
                    </a:cubicBezTo>
                    <a:cubicBezTo>
                      <a:pt x="98" y="11"/>
                      <a:pt x="98" y="7"/>
                      <a:pt x="97" y="0"/>
                    </a:cubicBezTo>
                    <a:cubicBezTo>
                      <a:pt x="412" y="0"/>
                      <a:pt x="412" y="0"/>
                      <a:pt x="4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6" name="Freeform 651">
                <a:extLst>
                  <a:ext uri="{FF2B5EF4-FFF2-40B4-BE49-F238E27FC236}">
                    <a16:creationId xmlns:a16="http://schemas.microsoft.com/office/drawing/2014/main" id="{ACB1F64F-5BF3-44FD-9018-07684D2E5940}"/>
                  </a:ext>
                </a:extLst>
              </p:cNvPr>
              <p:cNvSpPr>
                <a:spLocks/>
              </p:cNvSpPr>
              <p:nvPr/>
            </p:nvSpPr>
            <p:spPr bwMode="auto">
              <a:xfrm>
                <a:off x="-4512" y="1167"/>
                <a:ext cx="204" cy="152"/>
              </a:xfrm>
              <a:custGeom>
                <a:avLst/>
                <a:gdLst>
                  <a:gd name="T0" fmla="*/ 284 w 327"/>
                  <a:gd name="T1" fmla="*/ 5 h 244"/>
                  <a:gd name="T2" fmla="*/ 297 w 327"/>
                  <a:gd name="T3" fmla="*/ 21 h 244"/>
                  <a:gd name="T4" fmla="*/ 287 w 327"/>
                  <a:gd name="T5" fmla="*/ 36 h 244"/>
                  <a:gd name="T6" fmla="*/ 282 w 327"/>
                  <a:gd name="T7" fmla="*/ 45 h 244"/>
                  <a:gd name="T8" fmla="*/ 280 w 327"/>
                  <a:gd name="T9" fmla="*/ 70 h 244"/>
                  <a:gd name="T10" fmla="*/ 252 w 327"/>
                  <a:gd name="T11" fmla="*/ 54 h 244"/>
                  <a:gd name="T12" fmla="*/ 241 w 327"/>
                  <a:gd name="T13" fmla="*/ 38 h 244"/>
                  <a:gd name="T14" fmla="*/ 226 w 327"/>
                  <a:gd name="T15" fmla="*/ 39 h 244"/>
                  <a:gd name="T16" fmla="*/ 208 w 327"/>
                  <a:gd name="T17" fmla="*/ 35 h 244"/>
                  <a:gd name="T18" fmla="*/ 190 w 327"/>
                  <a:gd name="T19" fmla="*/ 34 h 244"/>
                  <a:gd name="T20" fmla="*/ 182 w 327"/>
                  <a:gd name="T21" fmla="*/ 48 h 244"/>
                  <a:gd name="T22" fmla="*/ 187 w 327"/>
                  <a:gd name="T23" fmla="*/ 59 h 244"/>
                  <a:gd name="T24" fmla="*/ 200 w 327"/>
                  <a:gd name="T25" fmla="*/ 70 h 244"/>
                  <a:gd name="T26" fmla="*/ 228 w 327"/>
                  <a:gd name="T27" fmla="*/ 100 h 244"/>
                  <a:gd name="T28" fmla="*/ 241 w 327"/>
                  <a:gd name="T29" fmla="*/ 106 h 244"/>
                  <a:gd name="T30" fmla="*/ 261 w 327"/>
                  <a:gd name="T31" fmla="*/ 106 h 244"/>
                  <a:gd name="T32" fmla="*/ 267 w 327"/>
                  <a:gd name="T33" fmla="*/ 102 h 244"/>
                  <a:gd name="T34" fmla="*/ 263 w 327"/>
                  <a:gd name="T35" fmla="*/ 110 h 244"/>
                  <a:gd name="T36" fmla="*/ 287 w 327"/>
                  <a:gd name="T37" fmla="*/ 129 h 244"/>
                  <a:gd name="T38" fmla="*/ 315 w 327"/>
                  <a:gd name="T39" fmla="*/ 139 h 244"/>
                  <a:gd name="T40" fmla="*/ 317 w 327"/>
                  <a:gd name="T41" fmla="*/ 146 h 244"/>
                  <a:gd name="T42" fmla="*/ 303 w 327"/>
                  <a:gd name="T43" fmla="*/ 146 h 244"/>
                  <a:gd name="T44" fmla="*/ 323 w 327"/>
                  <a:gd name="T45" fmla="*/ 172 h 244"/>
                  <a:gd name="T46" fmla="*/ 324 w 327"/>
                  <a:gd name="T47" fmla="*/ 189 h 244"/>
                  <a:gd name="T48" fmla="*/ 306 w 327"/>
                  <a:gd name="T49" fmla="*/ 189 h 244"/>
                  <a:gd name="T50" fmla="*/ 281 w 327"/>
                  <a:gd name="T51" fmla="*/ 186 h 244"/>
                  <a:gd name="T52" fmla="*/ 249 w 327"/>
                  <a:gd name="T53" fmla="*/ 175 h 244"/>
                  <a:gd name="T54" fmla="*/ 246 w 327"/>
                  <a:gd name="T55" fmla="*/ 186 h 244"/>
                  <a:gd name="T56" fmla="*/ 222 w 327"/>
                  <a:gd name="T57" fmla="*/ 187 h 244"/>
                  <a:gd name="T58" fmla="*/ 255 w 327"/>
                  <a:gd name="T59" fmla="*/ 200 h 244"/>
                  <a:gd name="T60" fmla="*/ 300 w 327"/>
                  <a:gd name="T61" fmla="*/ 221 h 244"/>
                  <a:gd name="T62" fmla="*/ 313 w 327"/>
                  <a:gd name="T63" fmla="*/ 238 h 244"/>
                  <a:gd name="T64" fmla="*/ 281 w 327"/>
                  <a:gd name="T65" fmla="*/ 238 h 244"/>
                  <a:gd name="T66" fmla="*/ 223 w 327"/>
                  <a:gd name="T67" fmla="*/ 236 h 244"/>
                  <a:gd name="T68" fmla="*/ 171 w 327"/>
                  <a:gd name="T69" fmla="*/ 226 h 244"/>
                  <a:gd name="T70" fmla="*/ 166 w 327"/>
                  <a:gd name="T71" fmla="*/ 208 h 244"/>
                  <a:gd name="T72" fmla="*/ 148 w 327"/>
                  <a:gd name="T73" fmla="*/ 209 h 244"/>
                  <a:gd name="T74" fmla="*/ 112 w 327"/>
                  <a:gd name="T75" fmla="*/ 181 h 244"/>
                  <a:gd name="T76" fmla="*/ 97 w 327"/>
                  <a:gd name="T77" fmla="*/ 180 h 244"/>
                  <a:gd name="T78" fmla="*/ 94 w 327"/>
                  <a:gd name="T79" fmla="*/ 179 h 244"/>
                  <a:gd name="T80" fmla="*/ 73 w 327"/>
                  <a:gd name="T81" fmla="*/ 167 h 244"/>
                  <a:gd name="T82" fmla="*/ 82 w 327"/>
                  <a:gd name="T83" fmla="*/ 185 h 244"/>
                  <a:gd name="T84" fmla="*/ 61 w 327"/>
                  <a:gd name="T85" fmla="*/ 196 h 244"/>
                  <a:gd name="T86" fmla="*/ 44 w 327"/>
                  <a:gd name="T87" fmla="*/ 204 h 244"/>
                  <a:gd name="T88" fmla="*/ 28 w 327"/>
                  <a:gd name="T89" fmla="*/ 210 h 244"/>
                  <a:gd name="T90" fmla="*/ 2 w 327"/>
                  <a:gd name="T91" fmla="*/ 192 h 244"/>
                  <a:gd name="T92" fmla="*/ 11 w 327"/>
                  <a:gd name="T93" fmla="*/ 162 h 244"/>
                  <a:gd name="T94" fmla="*/ 16 w 327"/>
                  <a:gd name="T95" fmla="*/ 147 h 244"/>
                  <a:gd name="T96" fmla="*/ 40 w 327"/>
                  <a:gd name="T97" fmla="*/ 144 h 244"/>
                  <a:gd name="T98" fmla="*/ 72 w 327"/>
                  <a:gd name="T99" fmla="*/ 127 h 244"/>
                  <a:gd name="T100" fmla="*/ 84 w 327"/>
                  <a:gd name="T101" fmla="*/ 120 h 244"/>
                  <a:gd name="T102" fmla="*/ 76 w 327"/>
                  <a:gd name="T103" fmla="*/ 65 h 244"/>
                  <a:gd name="T104" fmla="*/ 77 w 327"/>
                  <a:gd name="T105" fmla="*/ 15 h 244"/>
                  <a:gd name="T106" fmla="*/ 87 w 327"/>
                  <a:gd name="T107" fmla="*/ 7 h 244"/>
                  <a:gd name="T108" fmla="*/ 69 w 327"/>
                  <a:gd name="T109" fmla="*/ 11 h 244"/>
                  <a:gd name="T110" fmla="*/ 57 w 327"/>
                  <a:gd name="T111" fmla="*/ 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7" h="244">
                    <a:moveTo>
                      <a:pt x="285" y="3"/>
                    </a:moveTo>
                    <a:cubicBezTo>
                      <a:pt x="285" y="4"/>
                      <a:pt x="284" y="4"/>
                      <a:pt x="284" y="5"/>
                    </a:cubicBezTo>
                    <a:cubicBezTo>
                      <a:pt x="289" y="13"/>
                      <a:pt x="296" y="2"/>
                      <a:pt x="299" y="10"/>
                    </a:cubicBezTo>
                    <a:cubicBezTo>
                      <a:pt x="298" y="14"/>
                      <a:pt x="290" y="17"/>
                      <a:pt x="297" y="21"/>
                    </a:cubicBezTo>
                    <a:cubicBezTo>
                      <a:pt x="295" y="25"/>
                      <a:pt x="287" y="27"/>
                      <a:pt x="294" y="33"/>
                    </a:cubicBezTo>
                    <a:cubicBezTo>
                      <a:pt x="294" y="37"/>
                      <a:pt x="291" y="38"/>
                      <a:pt x="287" y="36"/>
                    </a:cubicBezTo>
                    <a:cubicBezTo>
                      <a:pt x="285" y="35"/>
                      <a:pt x="282" y="33"/>
                      <a:pt x="281" y="37"/>
                    </a:cubicBezTo>
                    <a:cubicBezTo>
                      <a:pt x="284" y="39"/>
                      <a:pt x="283" y="41"/>
                      <a:pt x="282" y="45"/>
                    </a:cubicBezTo>
                    <a:cubicBezTo>
                      <a:pt x="292" y="50"/>
                      <a:pt x="286" y="60"/>
                      <a:pt x="291" y="67"/>
                    </a:cubicBezTo>
                    <a:cubicBezTo>
                      <a:pt x="287" y="72"/>
                      <a:pt x="284" y="66"/>
                      <a:pt x="280" y="70"/>
                    </a:cubicBezTo>
                    <a:cubicBezTo>
                      <a:pt x="276" y="67"/>
                      <a:pt x="272" y="63"/>
                      <a:pt x="270" y="69"/>
                    </a:cubicBezTo>
                    <a:cubicBezTo>
                      <a:pt x="264" y="59"/>
                      <a:pt x="253" y="65"/>
                      <a:pt x="252" y="54"/>
                    </a:cubicBezTo>
                    <a:cubicBezTo>
                      <a:pt x="247" y="54"/>
                      <a:pt x="244" y="47"/>
                      <a:pt x="243" y="45"/>
                    </a:cubicBezTo>
                    <a:cubicBezTo>
                      <a:pt x="243" y="42"/>
                      <a:pt x="245" y="39"/>
                      <a:pt x="241" y="38"/>
                    </a:cubicBezTo>
                    <a:cubicBezTo>
                      <a:pt x="239" y="42"/>
                      <a:pt x="231" y="53"/>
                      <a:pt x="228" y="42"/>
                    </a:cubicBezTo>
                    <a:cubicBezTo>
                      <a:pt x="228" y="41"/>
                      <a:pt x="228" y="39"/>
                      <a:pt x="226" y="39"/>
                    </a:cubicBezTo>
                    <a:cubicBezTo>
                      <a:pt x="224" y="44"/>
                      <a:pt x="219" y="41"/>
                      <a:pt x="216" y="40"/>
                    </a:cubicBezTo>
                    <a:cubicBezTo>
                      <a:pt x="213" y="38"/>
                      <a:pt x="212" y="32"/>
                      <a:pt x="208" y="35"/>
                    </a:cubicBezTo>
                    <a:cubicBezTo>
                      <a:pt x="207" y="33"/>
                      <a:pt x="204" y="28"/>
                      <a:pt x="200" y="28"/>
                    </a:cubicBezTo>
                    <a:cubicBezTo>
                      <a:pt x="198" y="36"/>
                      <a:pt x="194" y="27"/>
                      <a:pt x="190" y="34"/>
                    </a:cubicBezTo>
                    <a:cubicBezTo>
                      <a:pt x="193" y="37"/>
                      <a:pt x="200" y="39"/>
                      <a:pt x="199" y="44"/>
                    </a:cubicBezTo>
                    <a:cubicBezTo>
                      <a:pt x="196" y="50"/>
                      <a:pt x="185" y="42"/>
                      <a:pt x="182" y="48"/>
                    </a:cubicBezTo>
                    <a:cubicBezTo>
                      <a:pt x="187" y="55"/>
                      <a:pt x="200" y="52"/>
                      <a:pt x="203" y="61"/>
                    </a:cubicBezTo>
                    <a:cubicBezTo>
                      <a:pt x="197" y="66"/>
                      <a:pt x="193" y="57"/>
                      <a:pt x="187" y="59"/>
                    </a:cubicBezTo>
                    <a:cubicBezTo>
                      <a:pt x="191" y="62"/>
                      <a:pt x="184" y="63"/>
                      <a:pt x="185" y="66"/>
                    </a:cubicBezTo>
                    <a:cubicBezTo>
                      <a:pt x="189" y="68"/>
                      <a:pt x="194" y="74"/>
                      <a:pt x="200" y="70"/>
                    </a:cubicBezTo>
                    <a:cubicBezTo>
                      <a:pt x="204" y="74"/>
                      <a:pt x="210" y="77"/>
                      <a:pt x="210" y="83"/>
                    </a:cubicBezTo>
                    <a:cubicBezTo>
                      <a:pt x="212" y="91"/>
                      <a:pt x="224" y="92"/>
                      <a:pt x="228" y="100"/>
                    </a:cubicBezTo>
                    <a:cubicBezTo>
                      <a:pt x="231" y="99"/>
                      <a:pt x="232" y="95"/>
                      <a:pt x="234" y="97"/>
                    </a:cubicBezTo>
                    <a:cubicBezTo>
                      <a:pt x="239" y="99"/>
                      <a:pt x="236" y="104"/>
                      <a:pt x="241" y="106"/>
                    </a:cubicBezTo>
                    <a:cubicBezTo>
                      <a:pt x="246" y="106"/>
                      <a:pt x="247" y="101"/>
                      <a:pt x="251" y="97"/>
                    </a:cubicBezTo>
                    <a:cubicBezTo>
                      <a:pt x="254" y="101"/>
                      <a:pt x="259" y="102"/>
                      <a:pt x="261" y="106"/>
                    </a:cubicBezTo>
                    <a:cubicBezTo>
                      <a:pt x="262" y="103"/>
                      <a:pt x="263" y="101"/>
                      <a:pt x="264" y="98"/>
                    </a:cubicBezTo>
                    <a:cubicBezTo>
                      <a:pt x="266" y="96"/>
                      <a:pt x="268" y="101"/>
                      <a:pt x="267" y="102"/>
                    </a:cubicBezTo>
                    <a:cubicBezTo>
                      <a:pt x="267" y="107"/>
                      <a:pt x="264" y="107"/>
                      <a:pt x="261" y="107"/>
                    </a:cubicBezTo>
                    <a:cubicBezTo>
                      <a:pt x="262" y="109"/>
                      <a:pt x="262" y="109"/>
                      <a:pt x="263" y="110"/>
                    </a:cubicBezTo>
                    <a:cubicBezTo>
                      <a:pt x="268" y="110"/>
                      <a:pt x="273" y="108"/>
                      <a:pt x="276" y="114"/>
                    </a:cubicBezTo>
                    <a:cubicBezTo>
                      <a:pt x="270" y="122"/>
                      <a:pt x="285" y="121"/>
                      <a:pt x="287" y="129"/>
                    </a:cubicBezTo>
                    <a:cubicBezTo>
                      <a:pt x="301" y="122"/>
                      <a:pt x="302" y="142"/>
                      <a:pt x="315" y="144"/>
                    </a:cubicBezTo>
                    <a:cubicBezTo>
                      <a:pt x="315" y="142"/>
                      <a:pt x="315" y="140"/>
                      <a:pt x="315" y="139"/>
                    </a:cubicBezTo>
                    <a:cubicBezTo>
                      <a:pt x="319" y="140"/>
                      <a:pt x="322" y="144"/>
                      <a:pt x="325" y="147"/>
                    </a:cubicBezTo>
                    <a:cubicBezTo>
                      <a:pt x="323" y="150"/>
                      <a:pt x="320" y="146"/>
                      <a:pt x="317" y="146"/>
                    </a:cubicBezTo>
                    <a:cubicBezTo>
                      <a:pt x="318" y="149"/>
                      <a:pt x="319" y="152"/>
                      <a:pt x="319" y="155"/>
                    </a:cubicBezTo>
                    <a:cubicBezTo>
                      <a:pt x="311" y="157"/>
                      <a:pt x="311" y="144"/>
                      <a:pt x="303" y="146"/>
                    </a:cubicBezTo>
                    <a:cubicBezTo>
                      <a:pt x="298" y="153"/>
                      <a:pt x="314" y="153"/>
                      <a:pt x="310" y="159"/>
                    </a:cubicBezTo>
                    <a:cubicBezTo>
                      <a:pt x="314" y="164"/>
                      <a:pt x="324" y="164"/>
                      <a:pt x="323" y="172"/>
                    </a:cubicBezTo>
                    <a:cubicBezTo>
                      <a:pt x="320" y="177"/>
                      <a:pt x="314" y="170"/>
                      <a:pt x="312" y="176"/>
                    </a:cubicBezTo>
                    <a:cubicBezTo>
                      <a:pt x="318" y="179"/>
                      <a:pt x="318" y="186"/>
                      <a:pt x="324" y="189"/>
                    </a:cubicBezTo>
                    <a:cubicBezTo>
                      <a:pt x="327" y="194"/>
                      <a:pt x="320" y="195"/>
                      <a:pt x="317" y="193"/>
                    </a:cubicBezTo>
                    <a:cubicBezTo>
                      <a:pt x="315" y="189"/>
                      <a:pt x="309" y="187"/>
                      <a:pt x="306" y="189"/>
                    </a:cubicBezTo>
                    <a:cubicBezTo>
                      <a:pt x="299" y="188"/>
                      <a:pt x="293" y="180"/>
                      <a:pt x="288" y="189"/>
                    </a:cubicBezTo>
                    <a:cubicBezTo>
                      <a:pt x="287" y="186"/>
                      <a:pt x="284" y="186"/>
                      <a:pt x="281" y="186"/>
                    </a:cubicBezTo>
                    <a:cubicBezTo>
                      <a:pt x="283" y="199"/>
                      <a:pt x="271" y="186"/>
                      <a:pt x="267" y="186"/>
                    </a:cubicBezTo>
                    <a:cubicBezTo>
                      <a:pt x="258" y="187"/>
                      <a:pt x="257" y="176"/>
                      <a:pt x="249" y="175"/>
                    </a:cubicBezTo>
                    <a:cubicBezTo>
                      <a:pt x="246" y="173"/>
                      <a:pt x="239" y="166"/>
                      <a:pt x="238" y="172"/>
                    </a:cubicBezTo>
                    <a:cubicBezTo>
                      <a:pt x="240" y="178"/>
                      <a:pt x="252" y="180"/>
                      <a:pt x="246" y="186"/>
                    </a:cubicBezTo>
                    <a:cubicBezTo>
                      <a:pt x="236" y="183"/>
                      <a:pt x="226" y="173"/>
                      <a:pt x="215" y="177"/>
                    </a:cubicBezTo>
                    <a:cubicBezTo>
                      <a:pt x="211" y="178"/>
                      <a:pt x="226" y="191"/>
                      <a:pt x="222" y="187"/>
                    </a:cubicBezTo>
                    <a:cubicBezTo>
                      <a:pt x="226" y="187"/>
                      <a:pt x="229" y="190"/>
                      <a:pt x="232" y="193"/>
                    </a:cubicBezTo>
                    <a:cubicBezTo>
                      <a:pt x="239" y="195"/>
                      <a:pt x="248" y="196"/>
                      <a:pt x="255" y="200"/>
                    </a:cubicBezTo>
                    <a:cubicBezTo>
                      <a:pt x="267" y="203"/>
                      <a:pt x="275" y="213"/>
                      <a:pt x="288" y="213"/>
                    </a:cubicBezTo>
                    <a:cubicBezTo>
                      <a:pt x="293" y="214"/>
                      <a:pt x="296" y="220"/>
                      <a:pt x="300" y="221"/>
                    </a:cubicBezTo>
                    <a:cubicBezTo>
                      <a:pt x="304" y="215"/>
                      <a:pt x="308" y="220"/>
                      <a:pt x="312" y="223"/>
                    </a:cubicBezTo>
                    <a:cubicBezTo>
                      <a:pt x="312" y="228"/>
                      <a:pt x="323" y="234"/>
                      <a:pt x="313" y="238"/>
                    </a:cubicBezTo>
                    <a:cubicBezTo>
                      <a:pt x="305" y="233"/>
                      <a:pt x="297" y="238"/>
                      <a:pt x="290" y="240"/>
                    </a:cubicBezTo>
                    <a:cubicBezTo>
                      <a:pt x="287" y="241"/>
                      <a:pt x="284" y="236"/>
                      <a:pt x="281" y="238"/>
                    </a:cubicBezTo>
                    <a:cubicBezTo>
                      <a:pt x="271" y="241"/>
                      <a:pt x="261" y="244"/>
                      <a:pt x="251" y="243"/>
                    </a:cubicBezTo>
                    <a:cubicBezTo>
                      <a:pt x="240" y="244"/>
                      <a:pt x="233" y="229"/>
                      <a:pt x="223" y="236"/>
                    </a:cubicBezTo>
                    <a:cubicBezTo>
                      <a:pt x="214" y="227"/>
                      <a:pt x="202" y="227"/>
                      <a:pt x="191" y="224"/>
                    </a:cubicBezTo>
                    <a:cubicBezTo>
                      <a:pt x="186" y="234"/>
                      <a:pt x="179" y="223"/>
                      <a:pt x="171" y="226"/>
                    </a:cubicBezTo>
                    <a:cubicBezTo>
                      <a:pt x="164" y="226"/>
                      <a:pt x="168" y="215"/>
                      <a:pt x="160" y="219"/>
                    </a:cubicBezTo>
                    <a:cubicBezTo>
                      <a:pt x="150" y="215"/>
                      <a:pt x="166" y="214"/>
                      <a:pt x="166" y="208"/>
                    </a:cubicBezTo>
                    <a:cubicBezTo>
                      <a:pt x="163" y="206"/>
                      <a:pt x="159" y="204"/>
                      <a:pt x="156" y="201"/>
                    </a:cubicBezTo>
                    <a:cubicBezTo>
                      <a:pt x="148" y="201"/>
                      <a:pt x="157" y="212"/>
                      <a:pt x="148" y="209"/>
                    </a:cubicBezTo>
                    <a:cubicBezTo>
                      <a:pt x="149" y="199"/>
                      <a:pt x="139" y="206"/>
                      <a:pt x="135" y="200"/>
                    </a:cubicBezTo>
                    <a:cubicBezTo>
                      <a:pt x="135" y="187"/>
                      <a:pt x="119" y="190"/>
                      <a:pt x="112" y="181"/>
                    </a:cubicBezTo>
                    <a:cubicBezTo>
                      <a:pt x="110" y="177"/>
                      <a:pt x="110" y="172"/>
                      <a:pt x="105" y="169"/>
                    </a:cubicBezTo>
                    <a:cubicBezTo>
                      <a:pt x="102" y="173"/>
                      <a:pt x="102" y="177"/>
                      <a:pt x="97" y="180"/>
                    </a:cubicBezTo>
                    <a:cubicBezTo>
                      <a:pt x="97" y="181"/>
                      <a:pt x="97" y="183"/>
                      <a:pt x="97" y="184"/>
                    </a:cubicBezTo>
                    <a:cubicBezTo>
                      <a:pt x="93" y="187"/>
                      <a:pt x="94" y="180"/>
                      <a:pt x="94" y="179"/>
                    </a:cubicBezTo>
                    <a:cubicBezTo>
                      <a:pt x="90" y="176"/>
                      <a:pt x="93" y="170"/>
                      <a:pt x="88" y="169"/>
                    </a:cubicBezTo>
                    <a:cubicBezTo>
                      <a:pt x="84" y="179"/>
                      <a:pt x="78" y="168"/>
                      <a:pt x="73" y="167"/>
                    </a:cubicBezTo>
                    <a:cubicBezTo>
                      <a:pt x="70" y="171"/>
                      <a:pt x="76" y="174"/>
                      <a:pt x="79" y="175"/>
                    </a:cubicBezTo>
                    <a:cubicBezTo>
                      <a:pt x="85" y="176"/>
                      <a:pt x="78" y="181"/>
                      <a:pt x="82" y="185"/>
                    </a:cubicBezTo>
                    <a:cubicBezTo>
                      <a:pt x="76" y="186"/>
                      <a:pt x="66" y="190"/>
                      <a:pt x="60" y="187"/>
                    </a:cubicBezTo>
                    <a:cubicBezTo>
                      <a:pt x="56" y="190"/>
                      <a:pt x="62" y="193"/>
                      <a:pt x="61" y="196"/>
                    </a:cubicBezTo>
                    <a:cubicBezTo>
                      <a:pt x="57" y="199"/>
                      <a:pt x="48" y="196"/>
                      <a:pt x="49" y="203"/>
                    </a:cubicBezTo>
                    <a:cubicBezTo>
                      <a:pt x="48" y="205"/>
                      <a:pt x="45" y="203"/>
                      <a:pt x="44" y="204"/>
                    </a:cubicBezTo>
                    <a:cubicBezTo>
                      <a:pt x="43" y="204"/>
                      <a:pt x="44" y="205"/>
                      <a:pt x="45" y="206"/>
                    </a:cubicBezTo>
                    <a:cubicBezTo>
                      <a:pt x="38" y="205"/>
                      <a:pt x="34" y="209"/>
                      <a:pt x="28" y="210"/>
                    </a:cubicBezTo>
                    <a:cubicBezTo>
                      <a:pt x="25" y="206"/>
                      <a:pt x="19" y="204"/>
                      <a:pt x="17" y="210"/>
                    </a:cubicBezTo>
                    <a:cubicBezTo>
                      <a:pt x="13" y="204"/>
                      <a:pt x="8" y="198"/>
                      <a:pt x="2" y="192"/>
                    </a:cubicBezTo>
                    <a:cubicBezTo>
                      <a:pt x="0" y="188"/>
                      <a:pt x="4" y="183"/>
                      <a:pt x="1" y="177"/>
                    </a:cubicBezTo>
                    <a:cubicBezTo>
                      <a:pt x="2" y="171"/>
                      <a:pt x="8" y="167"/>
                      <a:pt x="11" y="162"/>
                    </a:cubicBezTo>
                    <a:cubicBezTo>
                      <a:pt x="10" y="160"/>
                      <a:pt x="8" y="157"/>
                      <a:pt x="7" y="154"/>
                    </a:cubicBezTo>
                    <a:cubicBezTo>
                      <a:pt x="4" y="148"/>
                      <a:pt x="13" y="147"/>
                      <a:pt x="16" y="147"/>
                    </a:cubicBezTo>
                    <a:cubicBezTo>
                      <a:pt x="24" y="148"/>
                      <a:pt x="24" y="148"/>
                      <a:pt x="24" y="148"/>
                    </a:cubicBezTo>
                    <a:cubicBezTo>
                      <a:pt x="28" y="147"/>
                      <a:pt x="39" y="154"/>
                      <a:pt x="40" y="144"/>
                    </a:cubicBezTo>
                    <a:cubicBezTo>
                      <a:pt x="48" y="144"/>
                      <a:pt x="58" y="144"/>
                      <a:pt x="63" y="135"/>
                    </a:cubicBezTo>
                    <a:cubicBezTo>
                      <a:pt x="68" y="140"/>
                      <a:pt x="72" y="131"/>
                      <a:pt x="72" y="127"/>
                    </a:cubicBezTo>
                    <a:cubicBezTo>
                      <a:pt x="74" y="127"/>
                      <a:pt x="78" y="130"/>
                      <a:pt x="79" y="127"/>
                    </a:cubicBezTo>
                    <a:cubicBezTo>
                      <a:pt x="76" y="122"/>
                      <a:pt x="82" y="123"/>
                      <a:pt x="84" y="120"/>
                    </a:cubicBezTo>
                    <a:cubicBezTo>
                      <a:pt x="78" y="111"/>
                      <a:pt x="63" y="112"/>
                      <a:pt x="62" y="99"/>
                    </a:cubicBezTo>
                    <a:cubicBezTo>
                      <a:pt x="69" y="89"/>
                      <a:pt x="67" y="74"/>
                      <a:pt x="76" y="65"/>
                    </a:cubicBezTo>
                    <a:cubicBezTo>
                      <a:pt x="77" y="55"/>
                      <a:pt x="73" y="42"/>
                      <a:pt x="81" y="33"/>
                    </a:cubicBezTo>
                    <a:cubicBezTo>
                      <a:pt x="77" y="27"/>
                      <a:pt x="72" y="21"/>
                      <a:pt x="77" y="15"/>
                    </a:cubicBezTo>
                    <a:cubicBezTo>
                      <a:pt x="82" y="14"/>
                      <a:pt x="89" y="14"/>
                      <a:pt x="93" y="19"/>
                    </a:cubicBezTo>
                    <a:cubicBezTo>
                      <a:pt x="93" y="14"/>
                      <a:pt x="93" y="8"/>
                      <a:pt x="87" y="7"/>
                    </a:cubicBezTo>
                    <a:cubicBezTo>
                      <a:pt x="82" y="15"/>
                      <a:pt x="82" y="0"/>
                      <a:pt x="78" y="7"/>
                    </a:cubicBezTo>
                    <a:cubicBezTo>
                      <a:pt x="81" y="13"/>
                      <a:pt x="72" y="10"/>
                      <a:pt x="69" y="11"/>
                    </a:cubicBezTo>
                    <a:cubicBezTo>
                      <a:pt x="64" y="11"/>
                      <a:pt x="64" y="3"/>
                      <a:pt x="59" y="5"/>
                    </a:cubicBezTo>
                    <a:cubicBezTo>
                      <a:pt x="58" y="4"/>
                      <a:pt x="57" y="4"/>
                      <a:pt x="57" y="3"/>
                    </a:cubicBezTo>
                    <a:cubicBezTo>
                      <a:pt x="285" y="3"/>
                      <a:pt x="285" y="3"/>
                      <a:pt x="285"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7" name="Freeform 652">
                <a:extLst>
                  <a:ext uri="{FF2B5EF4-FFF2-40B4-BE49-F238E27FC236}">
                    <a16:creationId xmlns:a16="http://schemas.microsoft.com/office/drawing/2014/main" id="{ACBCA03B-5702-42C2-848E-BF341A4BA176}"/>
                  </a:ext>
                </a:extLst>
              </p:cNvPr>
              <p:cNvSpPr>
                <a:spLocks/>
              </p:cNvSpPr>
              <p:nvPr/>
            </p:nvSpPr>
            <p:spPr bwMode="auto">
              <a:xfrm>
                <a:off x="-4311" y="1285"/>
                <a:ext cx="12" cy="7"/>
              </a:xfrm>
              <a:custGeom>
                <a:avLst/>
                <a:gdLst>
                  <a:gd name="T0" fmla="*/ 13 w 20"/>
                  <a:gd name="T1" fmla="*/ 11 h 12"/>
                  <a:gd name="T2" fmla="*/ 7 w 20"/>
                  <a:gd name="T3" fmla="*/ 4 h 12"/>
                  <a:gd name="T4" fmla="*/ 13 w 20"/>
                  <a:gd name="T5" fmla="*/ 0 h 12"/>
                  <a:gd name="T6" fmla="*/ 13 w 20"/>
                  <a:gd name="T7" fmla="*/ 11 h 12"/>
                </a:gdLst>
                <a:ahLst/>
                <a:cxnLst>
                  <a:cxn ang="0">
                    <a:pos x="T0" y="T1"/>
                  </a:cxn>
                  <a:cxn ang="0">
                    <a:pos x="T2" y="T3"/>
                  </a:cxn>
                  <a:cxn ang="0">
                    <a:pos x="T4" y="T5"/>
                  </a:cxn>
                  <a:cxn ang="0">
                    <a:pos x="T6" y="T7"/>
                  </a:cxn>
                </a:cxnLst>
                <a:rect l="0" t="0" r="r" b="b"/>
                <a:pathLst>
                  <a:path w="20" h="12">
                    <a:moveTo>
                      <a:pt x="13" y="11"/>
                    </a:moveTo>
                    <a:cubicBezTo>
                      <a:pt x="10" y="10"/>
                      <a:pt x="0" y="12"/>
                      <a:pt x="7" y="4"/>
                    </a:cubicBezTo>
                    <a:cubicBezTo>
                      <a:pt x="9" y="4"/>
                      <a:pt x="10" y="1"/>
                      <a:pt x="13" y="0"/>
                    </a:cubicBezTo>
                    <a:cubicBezTo>
                      <a:pt x="20" y="2"/>
                      <a:pt x="19" y="10"/>
                      <a:pt x="13"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8" name="Freeform 653">
                <a:extLst>
                  <a:ext uri="{FF2B5EF4-FFF2-40B4-BE49-F238E27FC236}">
                    <a16:creationId xmlns:a16="http://schemas.microsoft.com/office/drawing/2014/main" id="{4FB8308E-CE10-4D1A-B591-4DAD9116FFCC}"/>
                  </a:ext>
                </a:extLst>
              </p:cNvPr>
              <p:cNvSpPr>
                <a:spLocks/>
              </p:cNvSpPr>
              <p:nvPr/>
            </p:nvSpPr>
            <p:spPr bwMode="auto">
              <a:xfrm>
                <a:off x="-4487" y="1314"/>
                <a:ext cx="10" cy="8"/>
              </a:xfrm>
              <a:custGeom>
                <a:avLst/>
                <a:gdLst>
                  <a:gd name="T0" fmla="*/ 16 w 16"/>
                  <a:gd name="T1" fmla="*/ 9 h 14"/>
                  <a:gd name="T2" fmla="*/ 2 w 16"/>
                  <a:gd name="T3" fmla="*/ 5 h 14"/>
                  <a:gd name="T4" fmla="*/ 2 w 16"/>
                  <a:gd name="T5" fmla="*/ 0 h 14"/>
                  <a:gd name="T6" fmla="*/ 16 w 16"/>
                  <a:gd name="T7" fmla="*/ 9 h 14"/>
                </a:gdLst>
                <a:ahLst/>
                <a:cxnLst>
                  <a:cxn ang="0">
                    <a:pos x="T0" y="T1"/>
                  </a:cxn>
                  <a:cxn ang="0">
                    <a:pos x="T2" y="T3"/>
                  </a:cxn>
                  <a:cxn ang="0">
                    <a:pos x="T4" y="T5"/>
                  </a:cxn>
                  <a:cxn ang="0">
                    <a:pos x="T6" y="T7"/>
                  </a:cxn>
                </a:cxnLst>
                <a:rect l="0" t="0" r="r" b="b"/>
                <a:pathLst>
                  <a:path w="16" h="14">
                    <a:moveTo>
                      <a:pt x="16" y="9"/>
                    </a:moveTo>
                    <a:cubicBezTo>
                      <a:pt x="12" y="14"/>
                      <a:pt x="7" y="8"/>
                      <a:pt x="2" y="5"/>
                    </a:cubicBezTo>
                    <a:cubicBezTo>
                      <a:pt x="1" y="3"/>
                      <a:pt x="0" y="1"/>
                      <a:pt x="2" y="0"/>
                    </a:cubicBezTo>
                    <a:cubicBezTo>
                      <a:pt x="8" y="0"/>
                      <a:pt x="11" y="6"/>
                      <a:pt x="16"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9" name="Freeform 654">
                <a:extLst>
                  <a:ext uri="{FF2B5EF4-FFF2-40B4-BE49-F238E27FC236}">
                    <a16:creationId xmlns:a16="http://schemas.microsoft.com/office/drawing/2014/main" id="{C8214921-4585-4EE5-A788-128702C66F7E}"/>
                  </a:ext>
                </a:extLst>
              </p:cNvPr>
              <p:cNvSpPr>
                <a:spLocks/>
              </p:cNvSpPr>
              <p:nvPr/>
            </p:nvSpPr>
            <p:spPr bwMode="auto">
              <a:xfrm>
                <a:off x="-4302" y="1315"/>
                <a:ext cx="11" cy="7"/>
              </a:xfrm>
              <a:custGeom>
                <a:avLst/>
                <a:gdLst>
                  <a:gd name="T0" fmla="*/ 17 w 17"/>
                  <a:gd name="T1" fmla="*/ 12 h 12"/>
                  <a:gd name="T2" fmla="*/ 1 w 17"/>
                  <a:gd name="T3" fmla="*/ 5 h 12"/>
                  <a:gd name="T4" fmla="*/ 6 w 17"/>
                  <a:gd name="T5" fmla="*/ 0 h 12"/>
                  <a:gd name="T6" fmla="*/ 15 w 17"/>
                  <a:gd name="T7" fmla="*/ 4 h 12"/>
                  <a:gd name="T8" fmla="*/ 17 w 17"/>
                  <a:gd name="T9" fmla="*/ 12 h 12"/>
                </a:gdLst>
                <a:ahLst/>
                <a:cxnLst>
                  <a:cxn ang="0">
                    <a:pos x="T0" y="T1"/>
                  </a:cxn>
                  <a:cxn ang="0">
                    <a:pos x="T2" y="T3"/>
                  </a:cxn>
                  <a:cxn ang="0">
                    <a:pos x="T4" y="T5"/>
                  </a:cxn>
                  <a:cxn ang="0">
                    <a:pos x="T6" y="T7"/>
                  </a:cxn>
                  <a:cxn ang="0">
                    <a:pos x="T8" y="T9"/>
                  </a:cxn>
                </a:cxnLst>
                <a:rect l="0" t="0" r="r" b="b"/>
                <a:pathLst>
                  <a:path w="17" h="12">
                    <a:moveTo>
                      <a:pt x="17" y="12"/>
                    </a:moveTo>
                    <a:cubicBezTo>
                      <a:pt x="12" y="10"/>
                      <a:pt x="6" y="9"/>
                      <a:pt x="1" y="5"/>
                    </a:cubicBezTo>
                    <a:cubicBezTo>
                      <a:pt x="0" y="2"/>
                      <a:pt x="4" y="2"/>
                      <a:pt x="6" y="0"/>
                    </a:cubicBezTo>
                    <a:cubicBezTo>
                      <a:pt x="10" y="0"/>
                      <a:pt x="13" y="3"/>
                      <a:pt x="15" y="4"/>
                    </a:cubicBezTo>
                    <a:cubicBezTo>
                      <a:pt x="17" y="7"/>
                      <a:pt x="17" y="9"/>
                      <a:pt x="17"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0" name="Freeform 655">
                <a:extLst>
                  <a:ext uri="{FF2B5EF4-FFF2-40B4-BE49-F238E27FC236}">
                    <a16:creationId xmlns:a16="http://schemas.microsoft.com/office/drawing/2014/main" id="{048A1756-3198-4B2C-AA40-8A3C465B58E6}"/>
                  </a:ext>
                </a:extLst>
              </p:cNvPr>
              <p:cNvSpPr>
                <a:spLocks/>
              </p:cNvSpPr>
              <p:nvPr/>
            </p:nvSpPr>
            <p:spPr bwMode="auto">
              <a:xfrm>
                <a:off x="-4504" y="1319"/>
                <a:ext cx="19" cy="18"/>
              </a:xfrm>
              <a:custGeom>
                <a:avLst/>
                <a:gdLst>
                  <a:gd name="T0" fmla="*/ 30 w 30"/>
                  <a:gd name="T1" fmla="*/ 14 h 29"/>
                  <a:gd name="T2" fmla="*/ 18 w 30"/>
                  <a:gd name="T3" fmla="*/ 0 h 29"/>
                  <a:gd name="T4" fmla="*/ 6 w 30"/>
                  <a:gd name="T5" fmla="*/ 0 h 29"/>
                  <a:gd name="T6" fmla="*/ 5 w 30"/>
                  <a:gd name="T7" fmla="*/ 6 h 29"/>
                  <a:gd name="T8" fmla="*/ 30 w 30"/>
                  <a:gd name="T9" fmla="*/ 14 h 29"/>
                </a:gdLst>
                <a:ahLst/>
                <a:cxnLst>
                  <a:cxn ang="0">
                    <a:pos x="T0" y="T1"/>
                  </a:cxn>
                  <a:cxn ang="0">
                    <a:pos x="T2" y="T3"/>
                  </a:cxn>
                  <a:cxn ang="0">
                    <a:pos x="T4" y="T5"/>
                  </a:cxn>
                  <a:cxn ang="0">
                    <a:pos x="T6" y="T7"/>
                  </a:cxn>
                  <a:cxn ang="0">
                    <a:pos x="T8" y="T9"/>
                  </a:cxn>
                </a:cxnLst>
                <a:rect l="0" t="0" r="r" b="b"/>
                <a:pathLst>
                  <a:path w="30" h="29">
                    <a:moveTo>
                      <a:pt x="30" y="14"/>
                    </a:moveTo>
                    <a:cubicBezTo>
                      <a:pt x="28" y="10"/>
                      <a:pt x="26" y="0"/>
                      <a:pt x="18" y="0"/>
                    </a:cubicBezTo>
                    <a:cubicBezTo>
                      <a:pt x="16" y="2"/>
                      <a:pt x="7" y="1"/>
                      <a:pt x="6" y="0"/>
                    </a:cubicBezTo>
                    <a:cubicBezTo>
                      <a:pt x="6" y="0"/>
                      <a:pt x="0" y="4"/>
                      <a:pt x="5" y="6"/>
                    </a:cubicBezTo>
                    <a:cubicBezTo>
                      <a:pt x="13" y="12"/>
                      <a:pt x="21" y="29"/>
                      <a:pt x="30"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1" name="Freeform 656">
                <a:extLst>
                  <a:ext uri="{FF2B5EF4-FFF2-40B4-BE49-F238E27FC236}">
                    <a16:creationId xmlns:a16="http://schemas.microsoft.com/office/drawing/2014/main" id="{B16B3C54-F307-44F5-9215-50CC45F2CF2A}"/>
                  </a:ext>
                </a:extLst>
              </p:cNvPr>
              <p:cNvSpPr>
                <a:spLocks/>
              </p:cNvSpPr>
              <p:nvPr/>
            </p:nvSpPr>
            <p:spPr bwMode="auto">
              <a:xfrm>
                <a:off x="-4279" y="1346"/>
                <a:ext cx="8" cy="5"/>
              </a:xfrm>
              <a:custGeom>
                <a:avLst/>
                <a:gdLst>
                  <a:gd name="T0" fmla="*/ 13 w 13"/>
                  <a:gd name="T1" fmla="*/ 4 h 8"/>
                  <a:gd name="T2" fmla="*/ 3 w 13"/>
                  <a:gd name="T3" fmla="*/ 5 h 8"/>
                  <a:gd name="T4" fmla="*/ 4 w 13"/>
                  <a:gd name="T5" fmla="*/ 0 h 8"/>
                  <a:gd name="T6" fmla="*/ 13 w 13"/>
                  <a:gd name="T7" fmla="*/ 4 h 8"/>
                </a:gdLst>
                <a:ahLst/>
                <a:cxnLst>
                  <a:cxn ang="0">
                    <a:pos x="T0" y="T1"/>
                  </a:cxn>
                  <a:cxn ang="0">
                    <a:pos x="T2" y="T3"/>
                  </a:cxn>
                  <a:cxn ang="0">
                    <a:pos x="T4" y="T5"/>
                  </a:cxn>
                  <a:cxn ang="0">
                    <a:pos x="T6" y="T7"/>
                  </a:cxn>
                </a:cxnLst>
                <a:rect l="0" t="0" r="r" b="b"/>
                <a:pathLst>
                  <a:path w="13" h="8">
                    <a:moveTo>
                      <a:pt x="13" y="4"/>
                    </a:moveTo>
                    <a:cubicBezTo>
                      <a:pt x="11" y="8"/>
                      <a:pt x="6" y="6"/>
                      <a:pt x="3" y="5"/>
                    </a:cubicBezTo>
                    <a:cubicBezTo>
                      <a:pt x="0" y="4"/>
                      <a:pt x="2" y="0"/>
                      <a:pt x="4" y="0"/>
                    </a:cubicBezTo>
                    <a:cubicBezTo>
                      <a:pt x="7" y="0"/>
                      <a:pt x="10" y="1"/>
                      <a:pt x="13"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2" name="Freeform 657">
                <a:extLst>
                  <a:ext uri="{FF2B5EF4-FFF2-40B4-BE49-F238E27FC236}">
                    <a16:creationId xmlns:a16="http://schemas.microsoft.com/office/drawing/2014/main" id="{40DDA880-6454-4565-A3D6-6D73986D1C62}"/>
                  </a:ext>
                </a:extLst>
              </p:cNvPr>
              <p:cNvSpPr>
                <a:spLocks/>
              </p:cNvSpPr>
              <p:nvPr/>
            </p:nvSpPr>
            <p:spPr bwMode="auto">
              <a:xfrm>
                <a:off x="-4574" y="1348"/>
                <a:ext cx="28" cy="35"/>
              </a:xfrm>
              <a:custGeom>
                <a:avLst/>
                <a:gdLst>
                  <a:gd name="T0" fmla="*/ 43 w 45"/>
                  <a:gd name="T1" fmla="*/ 19 h 56"/>
                  <a:gd name="T2" fmla="*/ 31 w 45"/>
                  <a:gd name="T3" fmla="*/ 33 h 56"/>
                  <a:gd name="T4" fmla="*/ 16 w 45"/>
                  <a:gd name="T5" fmla="*/ 50 h 56"/>
                  <a:gd name="T6" fmla="*/ 12 w 45"/>
                  <a:gd name="T7" fmla="*/ 45 h 56"/>
                  <a:gd name="T8" fmla="*/ 1 w 45"/>
                  <a:gd name="T9" fmla="*/ 30 h 56"/>
                  <a:gd name="T10" fmla="*/ 13 w 45"/>
                  <a:gd name="T11" fmla="*/ 12 h 56"/>
                  <a:gd name="T12" fmla="*/ 28 w 45"/>
                  <a:gd name="T13" fmla="*/ 9 h 56"/>
                  <a:gd name="T14" fmla="*/ 45 w 45"/>
                  <a:gd name="T15" fmla="*/ 10 h 56"/>
                  <a:gd name="T16" fmla="*/ 43 w 45"/>
                  <a:gd name="T17" fmla="*/ 1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56">
                    <a:moveTo>
                      <a:pt x="43" y="19"/>
                    </a:moveTo>
                    <a:cubicBezTo>
                      <a:pt x="36" y="22"/>
                      <a:pt x="32" y="25"/>
                      <a:pt x="31" y="33"/>
                    </a:cubicBezTo>
                    <a:cubicBezTo>
                      <a:pt x="26" y="38"/>
                      <a:pt x="20" y="44"/>
                      <a:pt x="16" y="50"/>
                    </a:cubicBezTo>
                    <a:cubicBezTo>
                      <a:pt x="14" y="49"/>
                      <a:pt x="13" y="47"/>
                      <a:pt x="12" y="45"/>
                    </a:cubicBezTo>
                    <a:cubicBezTo>
                      <a:pt x="0" y="56"/>
                      <a:pt x="7" y="36"/>
                      <a:pt x="1" y="30"/>
                    </a:cubicBezTo>
                    <a:cubicBezTo>
                      <a:pt x="4" y="24"/>
                      <a:pt x="7" y="17"/>
                      <a:pt x="13" y="12"/>
                    </a:cubicBezTo>
                    <a:cubicBezTo>
                      <a:pt x="17" y="19"/>
                      <a:pt x="22" y="10"/>
                      <a:pt x="28" y="9"/>
                    </a:cubicBezTo>
                    <a:cubicBezTo>
                      <a:pt x="32" y="9"/>
                      <a:pt x="42" y="0"/>
                      <a:pt x="45" y="10"/>
                    </a:cubicBezTo>
                    <a:cubicBezTo>
                      <a:pt x="44" y="13"/>
                      <a:pt x="45" y="16"/>
                      <a:pt x="43"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3" name="Freeform 658">
                <a:extLst>
                  <a:ext uri="{FF2B5EF4-FFF2-40B4-BE49-F238E27FC236}">
                    <a16:creationId xmlns:a16="http://schemas.microsoft.com/office/drawing/2014/main" id="{1FB4C4A5-DBDA-476B-9253-DE866129ACD4}"/>
                  </a:ext>
                </a:extLst>
              </p:cNvPr>
              <p:cNvSpPr>
                <a:spLocks/>
              </p:cNvSpPr>
              <p:nvPr/>
            </p:nvSpPr>
            <p:spPr bwMode="auto">
              <a:xfrm>
                <a:off x="-4516" y="1360"/>
                <a:ext cx="13" cy="26"/>
              </a:xfrm>
              <a:custGeom>
                <a:avLst/>
                <a:gdLst>
                  <a:gd name="T0" fmla="*/ 16 w 21"/>
                  <a:gd name="T1" fmla="*/ 3 h 43"/>
                  <a:gd name="T2" fmla="*/ 8 w 21"/>
                  <a:gd name="T3" fmla="*/ 1 h 43"/>
                  <a:gd name="T4" fmla="*/ 7 w 21"/>
                  <a:gd name="T5" fmla="*/ 2 h 43"/>
                  <a:gd name="T6" fmla="*/ 0 w 21"/>
                  <a:gd name="T7" fmla="*/ 4 h 43"/>
                  <a:gd name="T8" fmla="*/ 0 w 21"/>
                  <a:gd name="T9" fmla="*/ 12 h 43"/>
                  <a:gd name="T10" fmla="*/ 4 w 21"/>
                  <a:gd name="T11" fmla="*/ 38 h 43"/>
                  <a:gd name="T12" fmla="*/ 11 w 21"/>
                  <a:gd name="T13" fmla="*/ 39 h 43"/>
                  <a:gd name="T14" fmla="*/ 19 w 21"/>
                  <a:gd name="T15" fmla="*/ 38 h 43"/>
                  <a:gd name="T16" fmla="*/ 16 w 21"/>
                  <a:gd name="T17"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3">
                    <a:moveTo>
                      <a:pt x="16" y="3"/>
                    </a:moveTo>
                    <a:cubicBezTo>
                      <a:pt x="14" y="2"/>
                      <a:pt x="11" y="1"/>
                      <a:pt x="8" y="1"/>
                    </a:cubicBezTo>
                    <a:cubicBezTo>
                      <a:pt x="8" y="1"/>
                      <a:pt x="7" y="2"/>
                      <a:pt x="7" y="2"/>
                    </a:cubicBezTo>
                    <a:cubicBezTo>
                      <a:pt x="4" y="0"/>
                      <a:pt x="2" y="9"/>
                      <a:pt x="0" y="4"/>
                    </a:cubicBezTo>
                    <a:cubicBezTo>
                      <a:pt x="0" y="6"/>
                      <a:pt x="0" y="9"/>
                      <a:pt x="0" y="12"/>
                    </a:cubicBezTo>
                    <a:cubicBezTo>
                      <a:pt x="5" y="19"/>
                      <a:pt x="1" y="29"/>
                      <a:pt x="4" y="38"/>
                    </a:cubicBezTo>
                    <a:cubicBezTo>
                      <a:pt x="11" y="39"/>
                      <a:pt x="11" y="39"/>
                      <a:pt x="11" y="39"/>
                    </a:cubicBezTo>
                    <a:cubicBezTo>
                      <a:pt x="13" y="42"/>
                      <a:pt x="17" y="43"/>
                      <a:pt x="19" y="38"/>
                    </a:cubicBezTo>
                    <a:cubicBezTo>
                      <a:pt x="20" y="27"/>
                      <a:pt x="21" y="11"/>
                      <a:pt x="16"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4" name="Freeform 659">
                <a:extLst>
                  <a:ext uri="{FF2B5EF4-FFF2-40B4-BE49-F238E27FC236}">
                    <a16:creationId xmlns:a16="http://schemas.microsoft.com/office/drawing/2014/main" id="{CA9EA44F-DF61-4EB4-ADD8-97A7A94CE97E}"/>
                  </a:ext>
                </a:extLst>
              </p:cNvPr>
              <p:cNvSpPr>
                <a:spLocks/>
              </p:cNvSpPr>
              <p:nvPr/>
            </p:nvSpPr>
            <p:spPr bwMode="auto">
              <a:xfrm>
                <a:off x="-4327" y="1363"/>
                <a:ext cx="6" cy="12"/>
              </a:xfrm>
              <a:custGeom>
                <a:avLst/>
                <a:gdLst>
                  <a:gd name="T0" fmla="*/ 9 w 10"/>
                  <a:gd name="T1" fmla="*/ 11 h 19"/>
                  <a:gd name="T2" fmla="*/ 2 w 10"/>
                  <a:gd name="T3" fmla="*/ 15 h 19"/>
                  <a:gd name="T4" fmla="*/ 6 w 10"/>
                  <a:gd name="T5" fmla="*/ 0 h 19"/>
                  <a:gd name="T6" fmla="*/ 9 w 10"/>
                  <a:gd name="T7" fmla="*/ 11 h 19"/>
                </a:gdLst>
                <a:ahLst/>
                <a:cxnLst>
                  <a:cxn ang="0">
                    <a:pos x="T0" y="T1"/>
                  </a:cxn>
                  <a:cxn ang="0">
                    <a:pos x="T2" y="T3"/>
                  </a:cxn>
                  <a:cxn ang="0">
                    <a:pos x="T4" y="T5"/>
                  </a:cxn>
                  <a:cxn ang="0">
                    <a:pos x="T6" y="T7"/>
                  </a:cxn>
                </a:cxnLst>
                <a:rect l="0" t="0" r="r" b="b"/>
                <a:pathLst>
                  <a:path w="10" h="19">
                    <a:moveTo>
                      <a:pt x="9" y="11"/>
                    </a:moveTo>
                    <a:cubicBezTo>
                      <a:pt x="6" y="12"/>
                      <a:pt x="5" y="19"/>
                      <a:pt x="2" y="15"/>
                    </a:cubicBezTo>
                    <a:cubicBezTo>
                      <a:pt x="0" y="11"/>
                      <a:pt x="2" y="2"/>
                      <a:pt x="6" y="0"/>
                    </a:cubicBezTo>
                    <a:cubicBezTo>
                      <a:pt x="10" y="2"/>
                      <a:pt x="10" y="7"/>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5" name="Freeform 660">
                <a:extLst>
                  <a:ext uri="{FF2B5EF4-FFF2-40B4-BE49-F238E27FC236}">
                    <a16:creationId xmlns:a16="http://schemas.microsoft.com/office/drawing/2014/main" id="{BB050112-A00A-4EC6-9E2C-32D394B94D16}"/>
                  </a:ext>
                </a:extLst>
              </p:cNvPr>
              <p:cNvSpPr>
                <a:spLocks/>
              </p:cNvSpPr>
              <p:nvPr/>
            </p:nvSpPr>
            <p:spPr bwMode="auto">
              <a:xfrm>
                <a:off x="-4496" y="1440"/>
                <a:ext cx="2" cy="4"/>
              </a:xfrm>
              <a:custGeom>
                <a:avLst/>
                <a:gdLst>
                  <a:gd name="T0" fmla="*/ 4 w 4"/>
                  <a:gd name="T1" fmla="*/ 3 h 5"/>
                  <a:gd name="T2" fmla="*/ 0 w 4"/>
                  <a:gd name="T3" fmla="*/ 2 h 5"/>
                  <a:gd name="T4" fmla="*/ 2 w 4"/>
                  <a:gd name="T5" fmla="*/ 0 h 5"/>
                  <a:gd name="T6" fmla="*/ 4 w 4"/>
                  <a:gd name="T7" fmla="*/ 3 h 5"/>
                </a:gdLst>
                <a:ahLst/>
                <a:cxnLst>
                  <a:cxn ang="0">
                    <a:pos x="T0" y="T1"/>
                  </a:cxn>
                  <a:cxn ang="0">
                    <a:pos x="T2" y="T3"/>
                  </a:cxn>
                  <a:cxn ang="0">
                    <a:pos x="T4" y="T5"/>
                  </a:cxn>
                  <a:cxn ang="0">
                    <a:pos x="T6" y="T7"/>
                  </a:cxn>
                </a:cxnLst>
                <a:rect l="0" t="0" r="r" b="b"/>
                <a:pathLst>
                  <a:path w="4" h="5">
                    <a:moveTo>
                      <a:pt x="4" y="3"/>
                    </a:moveTo>
                    <a:cubicBezTo>
                      <a:pt x="3" y="5"/>
                      <a:pt x="0" y="5"/>
                      <a:pt x="0" y="2"/>
                    </a:cubicBezTo>
                    <a:cubicBezTo>
                      <a:pt x="1" y="2"/>
                      <a:pt x="1" y="1"/>
                      <a:pt x="2" y="0"/>
                    </a:cubicBezTo>
                    <a:cubicBezTo>
                      <a:pt x="4" y="0"/>
                      <a:pt x="4" y="2"/>
                      <a:pt x="4"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6" name="Freeform 661">
                <a:extLst>
                  <a:ext uri="{FF2B5EF4-FFF2-40B4-BE49-F238E27FC236}">
                    <a16:creationId xmlns:a16="http://schemas.microsoft.com/office/drawing/2014/main" id="{D0AEBCE8-D021-42BB-9081-F5A5C536016A}"/>
                  </a:ext>
                </a:extLst>
              </p:cNvPr>
              <p:cNvSpPr>
                <a:spLocks/>
              </p:cNvSpPr>
              <p:nvPr/>
            </p:nvSpPr>
            <p:spPr bwMode="auto">
              <a:xfrm>
                <a:off x="-4499" y="1446"/>
                <a:ext cx="3" cy="4"/>
              </a:xfrm>
              <a:custGeom>
                <a:avLst/>
                <a:gdLst>
                  <a:gd name="T0" fmla="*/ 4 w 5"/>
                  <a:gd name="T1" fmla="*/ 4 h 6"/>
                  <a:gd name="T2" fmla="*/ 2 w 5"/>
                  <a:gd name="T3" fmla="*/ 0 h 6"/>
                  <a:gd name="T4" fmla="*/ 4 w 5"/>
                  <a:gd name="T5" fmla="*/ 4 h 6"/>
                </a:gdLst>
                <a:ahLst/>
                <a:cxnLst>
                  <a:cxn ang="0">
                    <a:pos x="T0" y="T1"/>
                  </a:cxn>
                  <a:cxn ang="0">
                    <a:pos x="T2" y="T3"/>
                  </a:cxn>
                  <a:cxn ang="0">
                    <a:pos x="T4" y="T5"/>
                  </a:cxn>
                </a:cxnLst>
                <a:rect l="0" t="0" r="r" b="b"/>
                <a:pathLst>
                  <a:path w="5" h="6">
                    <a:moveTo>
                      <a:pt x="4" y="4"/>
                    </a:moveTo>
                    <a:cubicBezTo>
                      <a:pt x="0" y="6"/>
                      <a:pt x="2" y="1"/>
                      <a:pt x="2" y="0"/>
                    </a:cubicBezTo>
                    <a:cubicBezTo>
                      <a:pt x="5" y="0"/>
                      <a:pt x="4" y="2"/>
                      <a:pt x="4"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7" name="Freeform 662">
                <a:extLst>
                  <a:ext uri="{FF2B5EF4-FFF2-40B4-BE49-F238E27FC236}">
                    <a16:creationId xmlns:a16="http://schemas.microsoft.com/office/drawing/2014/main" id="{B856E1C5-CA0A-409C-B71D-382D3FDF2AD3}"/>
                  </a:ext>
                </a:extLst>
              </p:cNvPr>
              <p:cNvSpPr>
                <a:spLocks/>
              </p:cNvSpPr>
              <p:nvPr/>
            </p:nvSpPr>
            <p:spPr bwMode="auto">
              <a:xfrm>
                <a:off x="-5333" y="1661"/>
                <a:ext cx="6" cy="9"/>
              </a:xfrm>
              <a:custGeom>
                <a:avLst/>
                <a:gdLst>
                  <a:gd name="T0" fmla="*/ 4 w 9"/>
                  <a:gd name="T1" fmla="*/ 15 h 15"/>
                  <a:gd name="T2" fmla="*/ 5 w 9"/>
                  <a:gd name="T3" fmla="*/ 0 h 15"/>
                  <a:gd name="T4" fmla="*/ 5 w 9"/>
                  <a:gd name="T5" fmla="*/ 8 h 15"/>
                  <a:gd name="T6" fmla="*/ 4 w 9"/>
                  <a:gd name="T7" fmla="*/ 15 h 15"/>
                </a:gdLst>
                <a:ahLst/>
                <a:cxnLst>
                  <a:cxn ang="0">
                    <a:pos x="T0" y="T1"/>
                  </a:cxn>
                  <a:cxn ang="0">
                    <a:pos x="T2" y="T3"/>
                  </a:cxn>
                  <a:cxn ang="0">
                    <a:pos x="T4" y="T5"/>
                  </a:cxn>
                  <a:cxn ang="0">
                    <a:pos x="T6" y="T7"/>
                  </a:cxn>
                </a:cxnLst>
                <a:rect l="0" t="0" r="r" b="b"/>
                <a:pathLst>
                  <a:path w="9" h="15">
                    <a:moveTo>
                      <a:pt x="4" y="15"/>
                    </a:moveTo>
                    <a:cubicBezTo>
                      <a:pt x="1" y="2"/>
                      <a:pt x="0" y="0"/>
                      <a:pt x="5" y="0"/>
                    </a:cubicBezTo>
                    <a:cubicBezTo>
                      <a:pt x="9" y="0"/>
                      <a:pt x="9" y="2"/>
                      <a:pt x="5" y="8"/>
                    </a:cubicBezTo>
                    <a:cubicBezTo>
                      <a:pt x="4" y="15"/>
                      <a:pt x="4" y="15"/>
                      <a:pt x="4"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8" name="Freeform 663">
                <a:extLst>
                  <a:ext uri="{FF2B5EF4-FFF2-40B4-BE49-F238E27FC236}">
                    <a16:creationId xmlns:a16="http://schemas.microsoft.com/office/drawing/2014/main" id="{1097DEB1-F73D-4D13-9EEB-AC913EFB556C}"/>
                  </a:ext>
                </a:extLst>
              </p:cNvPr>
              <p:cNvSpPr>
                <a:spLocks/>
              </p:cNvSpPr>
              <p:nvPr/>
            </p:nvSpPr>
            <p:spPr bwMode="auto">
              <a:xfrm>
                <a:off x="-5326" y="1661"/>
                <a:ext cx="3" cy="6"/>
              </a:xfrm>
              <a:custGeom>
                <a:avLst/>
                <a:gdLst>
                  <a:gd name="T0" fmla="*/ 6 w 6"/>
                  <a:gd name="T1" fmla="*/ 7 h 11"/>
                  <a:gd name="T2" fmla="*/ 2 w 6"/>
                  <a:gd name="T3" fmla="*/ 4 h 11"/>
                  <a:gd name="T4" fmla="*/ 1 w 6"/>
                  <a:gd name="T5" fmla="*/ 9 h 11"/>
                  <a:gd name="T6" fmla="*/ 5 w 6"/>
                  <a:gd name="T7" fmla="*/ 11 h 11"/>
                  <a:gd name="T8" fmla="*/ 6 w 6"/>
                  <a:gd name="T9" fmla="*/ 7 h 11"/>
                </a:gdLst>
                <a:ahLst/>
                <a:cxnLst>
                  <a:cxn ang="0">
                    <a:pos x="T0" y="T1"/>
                  </a:cxn>
                  <a:cxn ang="0">
                    <a:pos x="T2" y="T3"/>
                  </a:cxn>
                  <a:cxn ang="0">
                    <a:pos x="T4" y="T5"/>
                  </a:cxn>
                  <a:cxn ang="0">
                    <a:pos x="T6" y="T7"/>
                  </a:cxn>
                  <a:cxn ang="0">
                    <a:pos x="T8" y="T9"/>
                  </a:cxn>
                </a:cxnLst>
                <a:rect l="0" t="0" r="r" b="b"/>
                <a:pathLst>
                  <a:path w="6" h="11">
                    <a:moveTo>
                      <a:pt x="6" y="7"/>
                    </a:moveTo>
                    <a:cubicBezTo>
                      <a:pt x="6" y="6"/>
                      <a:pt x="4" y="0"/>
                      <a:pt x="2" y="4"/>
                    </a:cubicBezTo>
                    <a:cubicBezTo>
                      <a:pt x="0" y="5"/>
                      <a:pt x="0" y="7"/>
                      <a:pt x="1" y="9"/>
                    </a:cubicBezTo>
                    <a:cubicBezTo>
                      <a:pt x="3" y="10"/>
                      <a:pt x="5" y="11"/>
                      <a:pt x="5" y="11"/>
                    </a:cubicBezTo>
                    <a:cubicBezTo>
                      <a:pt x="6" y="11"/>
                      <a:pt x="6" y="7"/>
                      <a:pt x="6"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9" name="Freeform 664">
                <a:extLst>
                  <a:ext uri="{FF2B5EF4-FFF2-40B4-BE49-F238E27FC236}">
                    <a16:creationId xmlns:a16="http://schemas.microsoft.com/office/drawing/2014/main" id="{0350038B-8977-4CE7-B528-9F9E365C2BFC}"/>
                  </a:ext>
                </a:extLst>
              </p:cNvPr>
              <p:cNvSpPr>
                <a:spLocks/>
              </p:cNvSpPr>
              <p:nvPr/>
            </p:nvSpPr>
            <p:spPr bwMode="auto">
              <a:xfrm>
                <a:off x="-5385" y="1621"/>
                <a:ext cx="72" cy="114"/>
              </a:xfrm>
              <a:custGeom>
                <a:avLst/>
                <a:gdLst>
                  <a:gd name="T0" fmla="*/ 77 w 115"/>
                  <a:gd name="T1" fmla="*/ 53 h 183"/>
                  <a:gd name="T2" fmla="*/ 56 w 115"/>
                  <a:gd name="T3" fmla="*/ 43 h 183"/>
                  <a:gd name="T4" fmla="*/ 40 w 115"/>
                  <a:gd name="T5" fmla="*/ 27 h 183"/>
                  <a:gd name="T6" fmla="*/ 32 w 115"/>
                  <a:gd name="T7" fmla="*/ 15 h 183"/>
                  <a:gd name="T8" fmla="*/ 24 w 115"/>
                  <a:gd name="T9" fmla="*/ 5 h 183"/>
                  <a:gd name="T10" fmla="*/ 6 w 115"/>
                  <a:gd name="T11" fmla="*/ 0 h 183"/>
                  <a:gd name="T12" fmla="*/ 12 w 115"/>
                  <a:gd name="T13" fmla="*/ 18 h 183"/>
                  <a:gd name="T14" fmla="*/ 10 w 115"/>
                  <a:gd name="T15" fmla="*/ 28 h 183"/>
                  <a:gd name="T16" fmla="*/ 13 w 115"/>
                  <a:gd name="T17" fmla="*/ 34 h 183"/>
                  <a:gd name="T18" fmla="*/ 19 w 115"/>
                  <a:gd name="T19" fmla="*/ 49 h 183"/>
                  <a:gd name="T20" fmla="*/ 28 w 115"/>
                  <a:gd name="T21" fmla="*/ 64 h 183"/>
                  <a:gd name="T22" fmla="*/ 37 w 115"/>
                  <a:gd name="T23" fmla="*/ 69 h 183"/>
                  <a:gd name="T24" fmla="*/ 41 w 115"/>
                  <a:gd name="T25" fmla="*/ 76 h 183"/>
                  <a:gd name="T26" fmla="*/ 39 w 115"/>
                  <a:gd name="T27" fmla="*/ 85 h 183"/>
                  <a:gd name="T28" fmla="*/ 38 w 115"/>
                  <a:gd name="T29" fmla="*/ 93 h 183"/>
                  <a:gd name="T30" fmla="*/ 43 w 115"/>
                  <a:gd name="T31" fmla="*/ 96 h 183"/>
                  <a:gd name="T32" fmla="*/ 46 w 115"/>
                  <a:gd name="T33" fmla="*/ 100 h 183"/>
                  <a:gd name="T34" fmla="*/ 53 w 115"/>
                  <a:gd name="T35" fmla="*/ 112 h 183"/>
                  <a:gd name="T36" fmla="*/ 50 w 115"/>
                  <a:gd name="T37" fmla="*/ 118 h 183"/>
                  <a:gd name="T38" fmla="*/ 58 w 115"/>
                  <a:gd name="T39" fmla="*/ 131 h 183"/>
                  <a:gd name="T40" fmla="*/ 65 w 115"/>
                  <a:gd name="T41" fmla="*/ 129 h 183"/>
                  <a:gd name="T42" fmla="*/ 73 w 115"/>
                  <a:gd name="T43" fmla="*/ 134 h 183"/>
                  <a:gd name="T44" fmla="*/ 66 w 115"/>
                  <a:gd name="T45" fmla="*/ 141 h 183"/>
                  <a:gd name="T46" fmla="*/ 94 w 115"/>
                  <a:gd name="T47" fmla="*/ 173 h 183"/>
                  <a:gd name="T48" fmla="*/ 101 w 115"/>
                  <a:gd name="T49" fmla="*/ 178 h 183"/>
                  <a:gd name="T50" fmla="*/ 111 w 115"/>
                  <a:gd name="T51" fmla="*/ 180 h 183"/>
                  <a:gd name="T52" fmla="*/ 115 w 115"/>
                  <a:gd name="T53" fmla="*/ 181 h 183"/>
                  <a:gd name="T54" fmla="*/ 114 w 115"/>
                  <a:gd name="T55" fmla="*/ 176 h 183"/>
                  <a:gd name="T56" fmla="*/ 115 w 115"/>
                  <a:gd name="T57" fmla="*/ 165 h 183"/>
                  <a:gd name="T58" fmla="*/ 110 w 115"/>
                  <a:gd name="T59" fmla="*/ 171 h 183"/>
                  <a:gd name="T60" fmla="*/ 110 w 115"/>
                  <a:gd name="T61" fmla="*/ 159 h 183"/>
                  <a:gd name="T62" fmla="*/ 109 w 115"/>
                  <a:gd name="T63" fmla="*/ 152 h 183"/>
                  <a:gd name="T64" fmla="*/ 109 w 115"/>
                  <a:gd name="T65" fmla="*/ 147 h 183"/>
                  <a:gd name="T66" fmla="*/ 108 w 115"/>
                  <a:gd name="T67" fmla="*/ 135 h 183"/>
                  <a:gd name="T68" fmla="*/ 96 w 115"/>
                  <a:gd name="T69" fmla="*/ 119 h 183"/>
                  <a:gd name="T70" fmla="*/ 87 w 115"/>
                  <a:gd name="T71" fmla="*/ 103 h 183"/>
                  <a:gd name="T72" fmla="*/ 88 w 115"/>
                  <a:gd name="T73" fmla="*/ 98 h 183"/>
                  <a:gd name="T74" fmla="*/ 85 w 115"/>
                  <a:gd name="T75" fmla="*/ 81 h 183"/>
                  <a:gd name="T76" fmla="*/ 82 w 115"/>
                  <a:gd name="T77" fmla="*/ 61 h 183"/>
                  <a:gd name="T78" fmla="*/ 77 w 115"/>
                  <a:gd name="T79" fmla="*/ 5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 h="183">
                    <a:moveTo>
                      <a:pt x="77" y="53"/>
                    </a:moveTo>
                    <a:cubicBezTo>
                      <a:pt x="67" y="50"/>
                      <a:pt x="62" y="46"/>
                      <a:pt x="56" y="43"/>
                    </a:cubicBezTo>
                    <a:cubicBezTo>
                      <a:pt x="49" y="38"/>
                      <a:pt x="45" y="33"/>
                      <a:pt x="40" y="27"/>
                    </a:cubicBezTo>
                    <a:cubicBezTo>
                      <a:pt x="37" y="22"/>
                      <a:pt x="35" y="19"/>
                      <a:pt x="32" y="15"/>
                    </a:cubicBezTo>
                    <a:cubicBezTo>
                      <a:pt x="30" y="12"/>
                      <a:pt x="27" y="9"/>
                      <a:pt x="24" y="5"/>
                    </a:cubicBezTo>
                    <a:cubicBezTo>
                      <a:pt x="17" y="4"/>
                      <a:pt x="11" y="2"/>
                      <a:pt x="6" y="0"/>
                    </a:cubicBezTo>
                    <a:cubicBezTo>
                      <a:pt x="2" y="8"/>
                      <a:pt x="9" y="13"/>
                      <a:pt x="12" y="18"/>
                    </a:cubicBezTo>
                    <a:cubicBezTo>
                      <a:pt x="15" y="19"/>
                      <a:pt x="15" y="24"/>
                      <a:pt x="10" y="28"/>
                    </a:cubicBezTo>
                    <a:cubicBezTo>
                      <a:pt x="12" y="30"/>
                      <a:pt x="14" y="32"/>
                      <a:pt x="13" y="34"/>
                    </a:cubicBezTo>
                    <a:cubicBezTo>
                      <a:pt x="0" y="42"/>
                      <a:pt x="22" y="39"/>
                      <a:pt x="19" y="49"/>
                    </a:cubicBezTo>
                    <a:cubicBezTo>
                      <a:pt x="32" y="50"/>
                      <a:pt x="18" y="60"/>
                      <a:pt x="28" y="64"/>
                    </a:cubicBezTo>
                    <a:cubicBezTo>
                      <a:pt x="33" y="64"/>
                      <a:pt x="36" y="65"/>
                      <a:pt x="37" y="69"/>
                    </a:cubicBezTo>
                    <a:cubicBezTo>
                      <a:pt x="38" y="73"/>
                      <a:pt x="39" y="75"/>
                      <a:pt x="41" y="76"/>
                    </a:cubicBezTo>
                    <a:cubicBezTo>
                      <a:pt x="42" y="79"/>
                      <a:pt x="42" y="83"/>
                      <a:pt x="39" y="85"/>
                    </a:cubicBezTo>
                    <a:cubicBezTo>
                      <a:pt x="37" y="87"/>
                      <a:pt x="34" y="89"/>
                      <a:pt x="38" y="93"/>
                    </a:cubicBezTo>
                    <a:cubicBezTo>
                      <a:pt x="42" y="92"/>
                      <a:pt x="42" y="94"/>
                      <a:pt x="43" y="96"/>
                    </a:cubicBezTo>
                    <a:cubicBezTo>
                      <a:pt x="44" y="98"/>
                      <a:pt x="45" y="100"/>
                      <a:pt x="46" y="100"/>
                    </a:cubicBezTo>
                    <a:cubicBezTo>
                      <a:pt x="48" y="104"/>
                      <a:pt x="52" y="110"/>
                      <a:pt x="53" y="112"/>
                    </a:cubicBezTo>
                    <a:cubicBezTo>
                      <a:pt x="54" y="115"/>
                      <a:pt x="52" y="117"/>
                      <a:pt x="50" y="118"/>
                    </a:cubicBezTo>
                    <a:cubicBezTo>
                      <a:pt x="51" y="119"/>
                      <a:pt x="53" y="125"/>
                      <a:pt x="58" y="131"/>
                    </a:cubicBezTo>
                    <a:cubicBezTo>
                      <a:pt x="60" y="130"/>
                      <a:pt x="62" y="130"/>
                      <a:pt x="65" y="129"/>
                    </a:cubicBezTo>
                    <a:cubicBezTo>
                      <a:pt x="68" y="131"/>
                      <a:pt x="73" y="134"/>
                      <a:pt x="73" y="134"/>
                    </a:cubicBezTo>
                    <a:cubicBezTo>
                      <a:pt x="72" y="137"/>
                      <a:pt x="68" y="139"/>
                      <a:pt x="66" y="141"/>
                    </a:cubicBezTo>
                    <a:cubicBezTo>
                      <a:pt x="72" y="149"/>
                      <a:pt x="84" y="162"/>
                      <a:pt x="94" y="173"/>
                    </a:cubicBezTo>
                    <a:cubicBezTo>
                      <a:pt x="97" y="174"/>
                      <a:pt x="99" y="176"/>
                      <a:pt x="101" y="178"/>
                    </a:cubicBezTo>
                    <a:cubicBezTo>
                      <a:pt x="107" y="181"/>
                      <a:pt x="108" y="183"/>
                      <a:pt x="111" y="180"/>
                    </a:cubicBezTo>
                    <a:cubicBezTo>
                      <a:pt x="112" y="179"/>
                      <a:pt x="113" y="182"/>
                      <a:pt x="115" y="181"/>
                    </a:cubicBezTo>
                    <a:cubicBezTo>
                      <a:pt x="113" y="179"/>
                      <a:pt x="113" y="177"/>
                      <a:pt x="114" y="176"/>
                    </a:cubicBezTo>
                    <a:cubicBezTo>
                      <a:pt x="115" y="172"/>
                      <a:pt x="114" y="169"/>
                      <a:pt x="115" y="165"/>
                    </a:cubicBezTo>
                    <a:cubicBezTo>
                      <a:pt x="112" y="167"/>
                      <a:pt x="111" y="168"/>
                      <a:pt x="110" y="171"/>
                    </a:cubicBezTo>
                    <a:cubicBezTo>
                      <a:pt x="109" y="167"/>
                      <a:pt x="110" y="162"/>
                      <a:pt x="110" y="159"/>
                    </a:cubicBezTo>
                    <a:cubicBezTo>
                      <a:pt x="111" y="157"/>
                      <a:pt x="109" y="154"/>
                      <a:pt x="109" y="152"/>
                    </a:cubicBezTo>
                    <a:cubicBezTo>
                      <a:pt x="109" y="151"/>
                      <a:pt x="109" y="148"/>
                      <a:pt x="109" y="147"/>
                    </a:cubicBezTo>
                    <a:cubicBezTo>
                      <a:pt x="110" y="143"/>
                      <a:pt x="111" y="139"/>
                      <a:pt x="108" y="135"/>
                    </a:cubicBezTo>
                    <a:cubicBezTo>
                      <a:pt x="107" y="128"/>
                      <a:pt x="102" y="124"/>
                      <a:pt x="96" y="119"/>
                    </a:cubicBezTo>
                    <a:cubicBezTo>
                      <a:pt x="92" y="115"/>
                      <a:pt x="88" y="110"/>
                      <a:pt x="87" y="103"/>
                    </a:cubicBezTo>
                    <a:cubicBezTo>
                      <a:pt x="90" y="103"/>
                      <a:pt x="91" y="100"/>
                      <a:pt x="88" y="98"/>
                    </a:cubicBezTo>
                    <a:cubicBezTo>
                      <a:pt x="86" y="91"/>
                      <a:pt x="85" y="87"/>
                      <a:pt x="85" y="81"/>
                    </a:cubicBezTo>
                    <a:cubicBezTo>
                      <a:pt x="83" y="75"/>
                      <a:pt x="82" y="72"/>
                      <a:pt x="82" y="61"/>
                    </a:cubicBezTo>
                    <a:cubicBezTo>
                      <a:pt x="81" y="58"/>
                      <a:pt x="79" y="55"/>
                      <a:pt x="77" y="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0" name="Freeform 665">
                <a:extLst>
                  <a:ext uri="{FF2B5EF4-FFF2-40B4-BE49-F238E27FC236}">
                    <a16:creationId xmlns:a16="http://schemas.microsoft.com/office/drawing/2014/main" id="{82B006D1-7CE0-43FD-9698-F82F0E5E19C5}"/>
                  </a:ext>
                </a:extLst>
              </p:cNvPr>
              <p:cNvSpPr>
                <a:spLocks/>
              </p:cNvSpPr>
              <p:nvPr/>
            </p:nvSpPr>
            <p:spPr bwMode="auto">
              <a:xfrm>
                <a:off x="-5351" y="1638"/>
                <a:ext cx="7" cy="4"/>
              </a:xfrm>
              <a:custGeom>
                <a:avLst/>
                <a:gdLst>
                  <a:gd name="T0" fmla="*/ 0 w 12"/>
                  <a:gd name="T1" fmla="*/ 4 h 6"/>
                  <a:gd name="T2" fmla="*/ 5 w 12"/>
                  <a:gd name="T3" fmla="*/ 1 h 6"/>
                  <a:gd name="T4" fmla="*/ 12 w 12"/>
                  <a:gd name="T5" fmla="*/ 3 h 6"/>
                  <a:gd name="T6" fmla="*/ 8 w 12"/>
                  <a:gd name="T7" fmla="*/ 5 h 6"/>
                  <a:gd name="T8" fmla="*/ 0 w 12"/>
                  <a:gd name="T9" fmla="*/ 4 h 6"/>
                </a:gdLst>
                <a:ahLst/>
                <a:cxnLst>
                  <a:cxn ang="0">
                    <a:pos x="T0" y="T1"/>
                  </a:cxn>
                  <a:cxn ang="0">
                    <a:pos x="T2" y="T3"/>
                  </a:cxn>
                  <a:cxn ang="0">
                    <a:pos x="T4" y="T5"/>
                  </a:cxn>
                  <a:cxn ang="0">
                    <a:pos x="T6" y="T7"/>
                  </a:cxn>
                  <a:cxn ang="0">
                    <a:pos x="T8" y="T9"/>
                  </a:cxn>
                </a:cxnLst>
                <a:rect l="0" t="0" r="r" b="b"/>
                <a:pathLst>
                  <a:path w="12" h="6">
                    <a:moveTo>
                      <a:pt x="0" y="4"/>
                    </a:moveTo>
                    <a:cubicBezTo>
                      <a:pt x="1" y="2"/>
                      <a:pt x="4" y="3"/>
                      <a:pt x="5" y="1"/>
                    </a:cubicBezTo>
                    <a:cubicBezTo>
                      <a:pt x="8" y="0"/>
                      <a:pt x="11" y="1"/>
                      <a:pt x="12" y="3"/>
                    </a:cubicBezTo>
                    <a:cubicBezTo>
                      <a:pt x="10" y="5"/>
                      <a:pt x="9" y="6"/>
                      <a:pt x="8" y="5"/>
                    </a:cubicBezTo>
                    <a:cubicBezTo>
                      <a:pt x="5" y="5"/>
                      <a:pt x="3" y="5"/>
                      <a:pt x="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1" name="Freeform 666">
                <a:extLst>
                  <a:ext uri="{FF2B5EF4-FFF2-40B4-BE49-F238E27FC236}">
                    <a16:creationId xmlns:a16="http://schemas.microsoft.com/office/drawing/2014/main" id="{012F94E9-B8E5-4307-8EE6-F0EF890D2D1A}"/>
                  </a:ext>
                </a:extLst>
              </p:cNvPr>
              <p:cNvSpPr>
                <a:spLocks/>
              </p:cNvSpPr>
              <p:nvPr/>
            </p:nvSpPr>
            <p:spPr bwMode="auto">
              <a:xfrm>
                <a:off x="-5364" y="1569"/>
                <a:ext cx="6" cy="6"/>
              </a:xfrm>
              <a:custGeom>
                <a:avLst/>
                <a:gdLst>
                  <a:gd name="T0" fmla="*/ 6 w 9"/>
                  <a:gd name="T1" fmla="*/ 0 h 9"/>
                  <a:gd name="T2" fmla="*/ 8 w 9"/>
                  <a:gd name="T3" fmla="*/ 3 h 9"/>
                  <a:gd name="T4" fmla="*/ 4 w 9"/>
                  <a:gd name="T5" fmla="*/ 9 h 9"/>
                  <a:gd name="T6" fmla="*/ 4 w 9"/>
                  <a:gd name="T7" fmla="*/ 3 h 9"/>
                  <a:gd name="T8" fmla="*/ 6 w 9"/>
                  <a:gd name="T9" fmla="*/ 0 h 9"/>
                </a:gdLst>
                <a:ahLst/>
                <a:cxnLst>
                  <a:cxn ang="0">
                    <a:pos x="T0" y="T1"/>
                  </a:cxn>
                  <a:cxn ang="0">
                    <a:pos x="T2" y="T3"/>
                  </a:cxn>
                  <a:cxn ang="0">
                    <a:pos x="T4" y="T5"/>
                  </a:cxn>
                  <a:cxn ang="0">
                    <a:pos x="T6" y="T7"/>
                  </a:cxn>
                  <a:cxn ang="0">
                    <a:pos x="T8" y="T9"/>
                  </a:cxn>
                </a:cxnLst>
                <a:rect l="0" t="0" r="r" b="b"/>
                <a:pathLst>
                  <a:path w="9" h="9">
                    <a:moveTo>
                      <a:pt x="6" y="0"/>
                    </a:moveTo>
                    <a:cubicBezTo>
                      <a:pt x="5" y="1"/>
                      <a:pt x="9" y="4"/>
                      <a:pt x="8" y="3"/>
                    </a:cubicBezTo>
                    <a:cubicBezTo>
                      <a:pt x="6" y="6"/>
                      <a:pt x="5" y="9"/>
                      <a:pt x="4" y="9"/>
                    </a:cubicBezTo>
                    <a:cubicBezTo>
                      <a:pt x="0" y="5"/>
                      <a:pt x="3" y="6"/>
                      <a:pt x="4" y="3"/>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2" name="Freeform 667">
                <a:extLst>
                  <a:ext uri="{FF2B5EF4-FFF2-40B4-BE49-F238E27FC236}">
                    <a16:creationId xmlns:a16="http://schemas.microsoft.com/office/drawing/2014/main" id="{CCC6BE16-2860-4A66-B2EE-A44B2F0C44EA}"/>
                  </a:ext>
                </a:extLst>
              </p:cNvPr>
              <p:cNvSpPr>
                <a:spLocks/>
              </p:cNvSpPr>
              <p:nvPr/>
            </p:nvSpPr>
            <p:spPr bwMode="auto">
              <a:xfrm>
                <a:off x="-5371" y="1518"/>
                <a:ext cx="8" cy="23"/>
              </a:xfrm>
              <a:custGeom>
                <a:avLst/>
                <a:gdLst>
                  <a:gd name="T0" fmla="*/ 0 w 13"/>
                  <a:gd name="T1" fmla="*/ 3 h 38"/>
                  <a:gd name="T2" fmla="*/ 4 w 13"/>
                  <a:gd name="T3" fmla="*/ 0 h 38"/>
                  <a:gd name="T4" fmla="*/ 8 w 13"/>
                  <a:gd name="T5" fmla="*/ 14 h 38"/>
                  <a:gd name="T6" fmla="*/ 10 w 13"/>
                  <a:gd name="T7" fmla="*/ 27 h 38"/>
                  <a:gd name="T8" fmla="*/ 6 w 13"/>
                  <a:gd name="T9" fmla="*/ 38 h 38"/>
                  <a:gd name="T10" fmla="*/ 0 w 13"/>
                  <a:gd name="T11" fmla="*/ 7 h 38"/>
                  <a:gd name="T12" fmla="*/ 0 w 13"/>
                  <a:gd name="T13" fmla="*/ 3 h 38"/>
                </a:gdLst>
                <a:ahLst/>
                <a:cxnLst>
                  <a:cxn ang="0">
                    <a:pos x="T0" y="T1"/>
                  </a:cxn>
                  <a:cxn ang="0">
                    <a:pos x="T2" y="T3"/>
                  </a:cxn>
                  <a:cxn ang="0">
                    <a:pos x="T4" y="T5"/>
                  </a:cxn>
                  <a:cxn ang="0">
                    <a:pos x="T6" y="T7"/>
                  </a:cxn>
                  <a:cxn ang="0">
                    <a:pos x="T8" y="T9"/>
                  </a:cxn>
                  <a:cxn ang="0">
                    <a:pos x="T10" y="T11"/>
                  </a:cxn>
                  <a:cxn ang="0">
                    <a:pos x="T12" y="T13"/>
                  </a:cxn>
                </a:cxnLst>
                <a:rect l="0" t="0" r="r" b="b"/>
                <a:pathLst>
                  <a:path w="13" h="38">
                    <a:moveTo>
                      <a:pt x="0" y="3"/>
                    </a:moveTo>
                    <a:cubicBezTo>
                      <a:pt x="0" y="2"/>
                      <a:pt x="3" y="2"/>
                      <a:pt x="4" y="0"/>
                    </a:cubicBezTo>
                    <a:cubicBezTo>
                      <a:pt x="8" y="1"/>
                      <a:pt x="6" y="8"/>
                      <a:pt x="8" y="14"/>
                    </a:cubicBezTo>
                    <a:cubicBezTo>
                      <a:pt x="8" y="16"/>
                      <a:pt x="5" y="22"/>
                      <a:pt x="10" y="27"/>
                    </a:cubicBezTo>
                    <a:cubicBezTo>
                      <a:pt x="13" y="33"/>
                      <a:pt x="10" y="34"/>
                      <a:pt x="6" y="38"/>
                    </a:cubicBezTo>
                    <a:cubicBezTo>
                      <a:pt x="4" y="30"/>
                      <a:pt x="1" y="18"/>
                      <a:pt x="0" y="7"/>
                    </a:cubicBezTo>
                    <a:cubicBezTo>
                      <a:pt x="0" y="3"/>
                      <a:pt x="0" y="3"/>
                      <a:pt x="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3" name="Freeform 668">
                <a:extLst>
                  <a:ext uri="{FF2B5EF4-FFF2-40B4-BE49-F238E27FC236}">
                    <a16:creationId xmlns:a16="http://schemas.microsoft.com/office/drawing/2014/main" id="{6DC6B0FE-CF6B-4216-B3C0-C3A07A5DB1C9}"/>
                  </a:ext>
                </a:extLst>
              </p:cNvPr>
              <p:cNvSpPr>
                <a:spLocks/>
              </p:cNvSpPr>
              <p:nvPr/>
            </p:nvSpPr>
            <p:spPr bwMode="auto">
              <a:xfrm>
                <a:off x="-5376" y="1520"/>
                <a:ext cx="4" cy="8"/>
              </a:xfrm>
              <a:custGeom>
                <a:avLst/>
                <a:gdLst>
                  <a:gd name="T0" fmla="*/ 6 w 7"/>
                  <a:gd name="T1" fmla="*/ 5 h 13"/>
                  <a:gd name="T2" fmla="*/ 5 w 7"/>
                  <a:gd name="T3" fmla="*/ 13 h 13"/>
                  <a:gd name="T4" fmla="*/ 1 w 7"/>
                  <a:gd name="T5" fmla="*/ 3 h 13"/>
                  <a:gd name="T6" fmla="*/ 6 w 7"/>
                  <a:gd name="T7" fmla="*/ 5 h 13"/>
                </a:gdLst>
                <a:ahLst/>
                <a:cxnLst>
                  <a:cxn ang="0">
                    <a:pos x="T0" y="T1"/>
                  </a:cxn>
                  <a:cxn ang="0">
                    <a:pos x="T2" y="T3"/>
                  </a:cxn>
                  <a:cxn ang="0">
                    <a:pos x="T4" y="T5"/>
                  </a:cxn>
                  <a:cxn ang="0">
                    <a:pos x="T6" y="T7"/>
                  </a:cxn>
                </a:cxnLst>
                <a:rect l="0" t="0" r="r" b="b"/>
                <a:pathLst>
                  <a:path w="7" h="13">
                    <a:moveTo>
                      <a:pt x="6" y="5"/>
                    </a:moveTo>
                    <a:cubicBezTo>
                      <a:pt x="5" y="8"/>
                      <a:pt x="5" y="9"/>
                      <a:pt x="5" y="13"/>
                    </a:cubicBezTo>
                    <a:cubicBezTo>
                      <a:pt x="2" y="10"/>
                      <a:pt x="0" y="4"/>
                      <a:pt x="1" y="3"/>
                    </a:cubicBezTo>
                    <a:cubicBezTo>
                      <a:pt x="4" y="0"/>
                      <a:pt x="7" y="2"/>
                      <a:pt x="6"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4" name="Freeform 669">
                <a:extLst>
                  <a:ext uri="{FF2B5EF4-FFF2-40B4-BE49-F238E27FC236}">
                    <a16:creationId xmlns:a16="http://schemas.microsoft.com/office/drawing/2014/main" id="{44E18F76-A83D-40B3-90C6-3B33C109E1EB}"/>
                  </a:ext>
                </a:extLst>
              </p:cNvPr>
              <p:cNvSpPr>
                <a:spLocks/>
              </p:cNvSpPr>
              <p:nvPr/>
            </p:nvSpPr>
            <p:spPr bwMode="auto">
              <a:xfrm>
                <a:off x="-5374" y="1509"/>
                <a:ext cx="7" cy="9"/>
              </a:xfrm>
              <a:custGeom>
                <a:avLst/>
                <a:gdLst>
                  <a:gd name="T0" fmla="*/ 10 w 11"/>
                  <a:gd name="T1" fmla="*/ 11 h 14"/>
                  <a:gd name="T2" fmla="*/ 4 w 11"/>
                  <a:gd name="T3" fmla="*/ 14 h 14"/>
                  <a:gd name="T4" fmla="*/ 1 w 11"/>
                  <a:gd name="T5" fmla="*/ 5 h 14"/>
                  <a:gd name="T6" fmla="*/ 10 w 11"/>
                  <a:gd name="T7" fmla="*/ 11 h 14"/>
                </a:gdLst>
                <a:ahLst/>
                <a:cxnLst>
                  <a:cxn ang="0">
                    <a:pos x="T0" y="T1"/>
                  </a:cxn>
                  <a:cxn ang="0">
                    <a:pos x="T2" y="T3"/>
                  </a:cxn>
                  <a:cxn ang="0">
                    <a:pos x="T4" y="T5"/>
                  </a:cxn>
                  <a:cxn ang="0">
                    <a:pos x="T6" y="T7"/>
                  </a:cxn>
                </a:cxnLst>
                <a:rect l="0" t="0" r="r" b="b"/>
                <a:pathLst>
                  <a:path w="11" h="14">
                    <a:moveTo>
                      <a:pt x="10" y="11"/>
                    </a:moveTo>
                    <a:cubicBezTo>
                      <a:pt x="8" y="13"/>
                      <a:pt x="7" y="14"/>
                      <a:pt x="4" y="14"/>
                    </a:cubicBezTo>
                    <a:cubicBezTo>
                      <a:pt x="5" y="7"/>
                      <a:pt x="0" y="9"/>
                      <a:pt x="1" y="5"/>
                    </a:cubicBezTo>
                    <a:cubicBezTo>
                      <a:pt x="5" y="0"/>
                      <a:pt x="11" y="6"/>
                      <a:pt x="10"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5" name="Freeform 670">
                <a:extLst>
                  <a:ext uri="{FF2B5EF4-FFF2-40B4-BE49-F238E27FC236}">
                    <a16:creationId xmlns:a16="http://schemas.microsoft.com/office/drawing/2014/main" id="{248F7AC9-91D4-407E-B4F4-89D8918C0EB0}"/>
                  </a:ext>
                </a:extLst>
              </p:cNvPr>
              <p:cNvSpPr>
                <a:spLocks/>
              </p:cNvSpPr>
              <p:nvPr/>
            </p:nvSpPr>
            <p:spPr bwMode="auto">
              <a:xfrm>
                <a:off x="-5419" y="1518"/>
                <a:ext cx="17" cy="42"/>
              </a:xfrm>
              <a:custGeom>
                <a:avLst/>
                <a:gdLst>
                  <a:gd name="T0" fmla="*/ 24 w 27"/>
                  <a:gd name="T1" fmla="*/ 14 h 68"/>
                  <a:gd name="T2" fmla="*/ 19 w 27"/>
                  <a:gd name="T3" fmla="*/ 26 h 68"/>
                  <a:gd name="T4" fmla="*/ 14 w 27"/>
                  <a:gd name="T5" fmla="*/ 32 h 68"/>
                  <a:gd name="T6" fmla="*/ 20 w 27"/>
                  <a:gd name="T7" fmla="*/ 48 h 68"/>
                  <a:gd name="T8" fmla="*/ 22 w 27"/>
                  <a:gd name="T9" fmla="*/ 61 h 68"/>
                  <a:gd name="T10" fmla="*/ 16 w 27"/>
                  <a:gd name="T11" fmla="*/ 68 h 68"/>
                  <a:gd name="T12" fmla="*/ 14 w 27"/>
                  <a:gd name="T13" fmla="*/ 52 h 68"/>
                  <a:gd name="T14" fmla="*/ 5 w 27"/>
                  <a:gd name="T15" fmla="*/ 29 h 68"/>
                  <a:gd name="T16" fmla="*/ 2 w 27"/>
                  <a:gd name="T17" fmla="*/ 15 h 68"/>
                  <a:gd name="T18" fmla="*/ 8 w 27"/>
                  <a:gd name="T19" fmla="*/ 14 h 68"/>
                  <a:gd name="T20" fmla="*/ 3 w 27"/>
                  <a:gd name="T21" fmla="*/ 7 h 68"/>
                  <a:gd name="T22" fmla="*/ 3 w 27"/>
                  <a:gd name="T23" fmla="*/ 0 h 68"/>
                  <a:gd name="T24" fmla="*/ 9 w 27"/>
                  <a:gd name="T25" fmla="*/ 3 h 68"/>
                  <a:gd name="T26" fmla="*/ 21 w 27"/>
                  <a:gd name="T27" fmla="*/ 4 h 68"/>
                  <a:gd name="T28" fmla="*/ 26 w 27"/>
                  <a:gd name="T29" fmla="*/ 5 h 68"/>
                  <a:gd name="T30" fmla="*/ 25 w 27"/>
                  <a:gd name="T31" fmla="*/ 10 h 68"/>
                  <a:gd name="T32" fmla="*/ 24 w 27"/>
                  <a:gd name="T33" fmla="*/ 1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68">
                    <a:moveTo>
                      <a:pt x="24" y="14"/>
                    </a:moveTo>
                    <a:cubicBezTo>
                      <a:pt x="15" y="13"/>
                      <a:pt x="19" y="21"/>
                      <a:pt x="19" y="26"/>
                    </a:cubicBezTo>
                    <a:cubicBezTo>
                      <a:pt x="16" y="28"/>
                      <a:pt x="15" y="30"/>
                      <a:pt x="14" y="32"/>
                    </a:cubicBezTo>
                    <a:cubicBezTo>
                      <a:pt x="19" y="36"/>
                      <a:pt x="19" y="43"/>
                      <a:pt x="20" y="48"/>
                    </a:cubicBezTo>
                    <a:cubicBezTo>
                      <a:pt x="20" y="53"/>
                      <a:pt x="19" y="56"/>
                      <a:pt x="22" y="61"/>
                    </a:cubicBezTo>
                    <a:cubicBezTo>
                      <a:pt x="19" y="61"/>
                      <a:pt x="18" y="64"/>
                      <a:pt x="16" y="68"/>
                    </a:cubicBezTo>
                    <a:cubicBezTo>
                      <a:pt x="15" y="60"/>
                      <a:pt x="16" y="58"/>
                      <a:pt x="14" y="52"/>
                    </a:cubicBezTo>
                    <a:cubicBezTo>
                      <a:pt x="10" y="46"/>
                      <a:pt x="5" y="35"/>
                      <a:pt x="5" y="29"/>
                    </a:cubicBezTo>
                    <a:cubicBezTo>
                      <a:pt x="1" y="26"/>
                      <a:pt x="0" y="19"/>
                      <a:pt x="2" y="15"/>
                    </a:cubicBezTo>
                    <a:cubicBezTo>
                      <a:pt x="3" y="11"/>
                      <a:pt x="8" y="15"/>
                      <a:pt x="8" y="14"/>
                    </a:cubicBezTo>
                    <a:cubicBezTo>
                      <a:pt x="9" y="11"/>
                      <a:pt x="5" y="9"/>
                      <a:pt x="3" y="7"/>
                    </a:cubicBezTo>
                    <a:cubicBezTo>
                      <a:pt x="2" y="6"/>
                      <a:pt x="2" y="2"/>
                      <a:pt x="3" y="0"/>
                    </a:cubicBezTo>
                    <a:cubicBezTo>
                      <a:pt x="5" y="2"/>
                      <a:pt x="7" y="3"/>
                      <a:pt x="9" y="3"/>
                    </a:cubicBezTo>
                    <a:cubicBezTo>
                      <a:pt x="13" y="5"/>
                      <a:pt x="18" y="5"/>
                      <a:pt x="21" y="4"/>
                    </a:cubicBezTo>
                    <a:cubicBezTo>
                      <a:pt x="23" y="4"/>
                      <a:pt x="25" y="4"/>
                      <a:pt x="26" y="5"/>
                    </a:cubicBezTo>
                    <a:cubicBezTo>
                      <a:pt x="27" y="6"/>
                      <a:pt x="26" y="8"/>
                      <a:pt x="25" y="10"/>
                    </a:cubicBezTo>
                    <a:cubicBezTo>
                      <a:pt x="25" y="12"/>
                      <a:pt x="24" y="13"/>
                      <a:pt x="24"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6" name="Freeform 671">
                <a:extLst>
                  <a:ext uri="{FF2B5EF4-FFF2-40B4-BE49-F238E27FC236}">
                    <a16:creationId xmlns:a16="http://schemas.microsoft.com/office/drawing/2014/main" id="{56EBB7CD-CC96-487F-903D-9CEBA0DF6268}"/>
                  </a:ext>
                </a:extLst>
              </p:cNvPr>
              <p:cNvSpPr>
                <a:spLocks/>
              </p:cNvSpPr>
              <p:nvPr/>
            </p:nvSpPr>
            <p:spPr bwMode="auto">
              <a:xfrm>
                <a:off x="-4013" y="1523"/>
                <a:ext cx="143" cy="153"/>
              </a:xfrm>
              <a:custGeom>
                <a:avLst/>
                <a:gdLst>
                  <a:gd name="T0" fmla="*/ 175 w 230"/>
                  <a:gd name="T1" fmla="*/ 101 h 246"/>
                  <a:gd name="T2" fmla="*/ 184 w 230"/>
                  <a:gd name="T3" fmla="*/ 107 h 246"/>
                  <a:gd name="T4" fmla="*/ 179 w 230"/>
                  <a:gd name="T5" fmla="*/ 124 h 246"/>
                  <a:gd name="T6" fmla="*/ 179 w 230"/>
                  <a:gd name="T7" fmla="*/ 143 h 246"/>
                  <a:gd name="T8" fmla="*/ 187 w 230"/>
                  <a:gd name="T9" fmla="*/ 148 h 246"/>
                  <a:gd name="T10" fmla="*/ 199 w 230"/>
                  <a:gd name="T11" fmla="*/ 111 h 246"/>
                  <a:gd name="T12" fmla="*/ 202 w 230"/>
                  <a:gd name="T13" fmla="*/ 142 h 246"/>
                  <a:gd name="T14" fmla="*/ 209 w 230"/>
                  <a:gd name="T15" fmla="*/ 147 h 246"/>
                  <a:gd name="T16" fmla="*/ 211 w 230"/>
                  <a:gd name="T17" fmla="*/ 131 h 246"/>
                  <a:gd name="T18" fmla="*/ 220 w 230"/>
                  <a:gd name="T19" fmla="*/ 149 h 246"/>
                  <a:gd name="T20" fmla="*/ 229 w 230"/>
                  <a:gd name="T21" fmla="*/ 180 h 246"/>
                  <a:gd name="T22" fmla="*/ 213 w 230"/>
                  <a:gd name="T23" fmla="*/ 193 h 246"/>
                  <a:gd name="T24" fmla="*/ 198 w 230"/>
                  <a:gd name="T25" fmla="*/ 188 h 246"/>
                  <a:gd name="T26" fmla="*/ 189 w 230"/>
                  <a:gd name="T27" fmla="*/ 177 h 246"/>
                  <a:gd name="T28" fmla="*/ 177 w 230"/>
                  <a:gd name="T29" fmla="*/ 153 h 246"/>
                  <a:gd name="T30" fmla="*/ 170 w 230"/>
                  <a:gd name="T31" fmla="*/ 170 h 246"/>
                  <a:gd name="T32" fmla="*/ 159 w 230"/>
                  <a:gd name="T33" fmla="*/ 199 h 246"/>
                  <a:gd name="T34" fmla="*/ 141 w 230"/>
                  <a:gd name="T35" fmla="*/ 221 h 246"/>
                  <a:gd name="T36" fmla="*/ 149 w 230"/>
                  <a:gd name="T37" fmla="*/ 196 h 246"/>
                  <a:gd name="T38" fmla="*/ 146 w 230"/>
                  <a:gd name="T39" fmla="*/ 176 h 246"/>
                  <a:gd name="T40" fmla="*/ 139 w 230"/>
                  <a:gd name="T41" fmla="*/ 185 h 246"/>
                  <a:gd name="T42" fmla="*/ 131 w 230"/>
                  <a:gd name="T43" fmla="*/ 194 h 246"/>
                  <a:gd name="T44" fmla="*/ 124 w 230"/>
                  <a:gd name="T45" fmla="*/ 191 h 246"/>
                  <a:gd name="T46" fmla="*/ 120 w 230"/>
                  <a:gd name="T47" fmla="*/ 180 h 246"/>
                  <a:gd name="T48" fmla="*/ 113 w 230"/>
                  <a:gd name="T49" fmla="*/ 186 h 246"/>
                  <a:gd name="T50" fmla="*/ 112 w 230"/>
                  <a:gd name="T51" fmla="*/ 196 h 246"/>
                  <a:gd name="T52" fmla="*/ 90 w 230"/>
                  <a:gd name="T53" fmla="*/ 210 h 246"/>
                  <a:gd name="T54" fmla="*/ 54 w 230"/>
                  <a:gd name="T55" fmla="*/ 226 h 246"/>
                  <a:gd name="T56" fmla="*/ 22 w 230"/>
                  <a:gd name="T57" fmla="*/ 240 h 246"/>
                  <a:gd name="T58" fmla="*/ 22 w 230"/>
                  <a:gd name="T59" fmla="*/ 206 h 246"/>
                  <a:gd name="T60" fmla="*/ 26 w 230"/>
                  <a:gd name="T61" fmla="*/ 193 h 246"/>
                  <a:gd name="T62" fmla="*/ 12 w 230"/>
                  <a:gd name="T63" fmla="*/ 197 h 246"/>
                  <a:gd name="T64" fmla="*/ 6 w 230"/>
                  <a:gd name="T65" fmla="*/ 197 h 246"/>
                  <a:gd name="T66" fmla="*/ 16 w 230"/>
                  <a:gd name="T67" fmla="*/ 192 h 246"/>
                  <a:gd name="T68" fmla="*/ 14 w 230"/>
                  <a:gd name="T69" fmla="*/ 170 h 246"/>
                  <a:gd name="T70" fmla="*/ 22 w 230"/>
                  <a:gd name="T71" fmla="*/ 161 h 246"/>
                  <a:gd name="T72" fmla="*/ 16 w 230"/>
                  <a:gd name="T73" fmla="*/ 151 h 246"/>
                  <a:gd name="T74" fmla="*/ 11 w 230"/>
                  <a:gd name="T75" fmla="*/ 143 h 246"/>
                  <a:gd name="T76" fmla="*/ 13 w 230"/>
                  <a:gd name="T77" fmla="*/ 131 h 246"/>
                  <a:gd name="T78" fmla="*/ 1 w 230"/>
                  <a:gd name="T79" fmla="*/ 81 h 246"/>
                  <a:gd name="T80" fmla="*/ 1 w 230"/>
                  <a:gd name="T81" fmla="*/ 53 h 246"/>
                  <a:gd name="T82" fmla="*/ 17 w 230"/>
                  <a:gd name="T83" fmla="*/ 8 h 246"/>
                  <a:gd name="T84" fmla="*/ 26 w 230"/>
                  <a:gd name="T85" fmla="*/ 0 h 246"/>
                  <a:gd name="T86" fmla="*/ 28 w 230"/>
                  <a:gd name="T87" fmla="*/ 13 h 246"/>
                  <a:gd name="T88" fmla="*/ 21 w 230"/>
                  <a:gd name="T89" fmla="*/ 27 h 246"/>
                  <a:gd name="T90" fmla="*/ 29 w 230"/>
                  <a:gd name="T91" fmla="*/ 31 h 246"/>
                  <a:gd name="T92" fmla="*/ 37 w 230"/>
                  <a:gd name="T93" fmla="*/ 90 h 246"/>
                  <a:gd name="T94" fmla="*/ 49 w 230"/>
                  <a:gd name="T95" fmla="*/ 80 h 246"/>
                  <a:gd name="T96" fmla="*/ 64 w 230"/>
                  <a:gd name="T97" fmla="*/ 81 h 246"/>
                  <a:gd name="T98" fmla="*/ 68 w 230"/>
                  <a:gd name="T99" fmla="*/ 86 h 246"/>
                  <a:gd name="T100" fmla="*/ 84 w 230"/>
                  <a:gd name="T101" fmla="*/ 96 h 246"/>
                  <a:gd name="T102" fmla="*/ 113 w 230"/>
                  <a:gd name="T103" fmla="*/ 80 h 246"/>
                  <a:gd name="T104" fmla="*/ 136 w 230"/>
                  <a:gd name="T105" fmla="*/ 73 h 246"/>
                  <a:gd name="T106" fmla="*/ 149 w 230"/>
                  <a:gd name="T107" fmla="*/ 91 h 246"/>
                  <a:gd name="T108" fmla="*/ 158 w 230"/>
                  <a:gd name="T109" fmla="*/ 102 h 246"/>
                  <a:gd name="T110" fmla="*/ 158 w 230"/>
                  <a:gd name="T111" fmla="*/ 119 h 246"/>
                  <a:gd name="T112" fmla="*/ 171 w 230"/>
                  <a:gd name="T113" fmla="*/ 10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0" h="246">
                    <a:moveTo>
                      <a:pt x="171" y="104"/>
                    </a:moveTo>
                    <a:cubicBezTo>
                      <a:pt x="173" y="103"/>
                      <a:pt x="174" y="102"/>
                      <a:pt x="175" y="101"/>
                    </a:cubicBezTo>
                    <a:cubicBezTo>
                      <a:pt x="176" y="103"/>
                      <a:pt x="179" y="97"/>
                      <a:pt x="181" y="92"/>
                    </a:cubicBezTo>
                    <a:cubicBezTo>
                      <a:pt x="188" y="94"/>
                      <a:pt x="185" y="104"/>
                      <a:pt x="184" y="107"/>
                    </a:cubicBezTo>
                    <a:cubicBezTo>
                      <a:pt x="180" y="104"/>
                      <a:pt x="178" y="110"/>
                      <a:pt x="178" y="114"/>
                    </a:cubicBezTo>
                    <a:cubicBezTo>
                      <a:pt x="177" y="115"/>
                      <a:pt x="178" y="120"/>
                      <a:pt x="179" y="124"/>
                    </a:cubicBezTo>
                    <a:cubicBezTo>
                      <a:pt x="180" y="129"/>
                      <a:pt x="181" y="135"/>
                      <a:pt x="180" y="137"/>
                    </a:cubicBezTo>
                    <a:cubicBezTo>
                      <a:pt x="180" y="139"/>
                      <a:pt x="180" y="141"/>
                      <a:pt x="179" y="143"/>
                    </a:cubicBezTo>
                    <a:cubicBezTo>
                      <a:pt x="179" y="145"/>
                      <a:pt x="178" y="146"/>
                      <a:pt x="182" y="147"/>
                    </a:cubicBezTo>
                    <a:cubicBezTo>
                      <a:pt x="184" y="147"/>
                      <a:pt x="185" y="147"/>
                      <a:pt x="187" y="148"/>
                    </a:cubicBezTo>
                    <a:cubicBezTo>
                      <a:pt x="189" y="149"/>
                      <a:pt x="190" y="150"/>
                      <a:pt x="191" y="147"/>
                    </a:cubicBezTo>
                    <a:cubicBezTo>
                      <a:pt x="189" y="133"/>
                      <a:pt x="192" y="123"/>
                      <a:pt x="199" y="111"/>
                    </a:cubicBezTo>
                    <a:cubicBezTo>
                      <a:pt x="203" y="115"/>
                      <a:pt x="197" y="119"/>
                      <a:pt x="199" y="123"/>
                    </a:cubicBezTo>
                    <a:cubicBezTo>
                      <a:pt x="201" y="128"/>
                      <a:pt x="200" y="136"/>
                      <a:pt x="202" y="142"/>
                    </a:cubicBezTo>
                    <a:cubicBezTo>
                      <a:pt x="202" y="144"/>
                      <a:pt x="204" y="147"/>
                      <a:pt x="206" y="148"/>
                    </a:cubicBezTo>
                    <a:cubicBezTo>
                      <a:pt x="207" y="148"/>
                      <a:pt x="208" y="148"/>
                      <a:pt x="209" y="147"/>
                    </a:cubicBezTo>
                    <a:cubicBezTo>
                      <a:pt x="209" y="144"/>
                      <a:pt x="211" y="143"/>
                      <a:pt x="212" y="140"/>
                    </a:cubicBezTo>
                    <a:cubicBezTo>
                      <a:pt x="211" y="137"/>
                      <a:pt x="212" y="134"/>
                      <a:pt x="211" y="131"/>
                    </a:cubicBezTo>
                    <a:cubicBezTo>
                      <a:pt x="211" y="130"/>
                      <a:pt x="212" y="130"/>
                      <a:pt x="215" y="131"/>
                    </a:cubicBezTo>
                    <a:cubicBezTo>
                      <a:pt x="221" y="137"/>
                      <a:pt x="221" y="143"/>
                      <a:pt x="220" y="149"/>
                    </a:cubicBezTo>
                    <a:cubicBezTo>
                      <a:pt x="222" y="157"/>
                      <a:pt x="224" y="164"/>
                      <a:pt x="229" y="172"/>
                    </a:cubicBezTo>
                    <a:cubicBezTo>
                      <a:pt x="228" y="174"/>
                      <a:pt x="229" y="177"/>
                      <a:pt x="229" y="180"/>
                    </a:cubicBezTo>
                    <a:cubicBezTo>
                      <a:pt x="230" y="185"/>
                      <a:pt x="230" y="187"/>
                      <a:pt x="221" y="187"/>
                    </a:cubicBezTo>
                    <a:cubicBezTo>
                      <a:pt x="220" y="189"/>
                      <a:pt x="218" y="198"/>
                      <a:pt x="213" y="193"/>
                    </a:cubicBezTo>
                    <a:cubicBezTo>
                      <a:pt x="209" y="186"/>
                      <a:pt x="206" y="178"/>
                      <a:pt x="202" y="172"/>
                    </a:cubicBezTo>
                    <a:cubicBezTo>
                      <a:pt x="196" y="174"/>
                      <a:pt x="201" y="184"/>
                      <a:pt x="198" y="188"/>
                    </a:cubicBezTo>
                    <a:cubicBezTo>
                      <a:pt x="196" y="192"/>
                      <a:pt x="193" y="191"/>
                      <a:pt x="191" y="189"/>
                    </a:cubicBezTo>
                    <a:cubicBezTo>
                      <a:pt x="190" y="185"/>
                      <a:pt x="189" y="182"/>
                      <a:pt x="189" y="177"/>
                    </a:cubicBezTo>
                    <a:cubicBezTo>
                      <a:pt x="189" y="173"/>
                      <a:pt x="187" y="168"/>
                      <a:pt x="185" y="164"/>
                    </a:cubicBezTo>
                    <a:cubicBezTo>
                      <a:pt x="181" y="157"/>
                      <a:pt x="180" y="156"/>
                      <a:pt x="177" y="153"/>
                    </a:cubicBezTo>
                    <a:cubicBezTo>
                      <a:pt x="175" y="147"/>
                      <a:pt x="171" y="146"/>
                      <a:pt x="166" y="149"/>
                    </a:cubicBezTo>
                    <a:cubicBezTo>
                      <a:pt x="171" y="153"/>
                      <a:pt x="166" y="165"/>
                      <a:pt x="170" y="170"/>
                    </a:cubicBezTo>
                    <a:cubicBezTo>
                      <a:pt x="169" y="177"/>
                      <a:pt x="158" y="179"/>
                      <a:pt x="157" y="186"/>
                    </a:cubicBezTo>
                    <a:cubicBezTo>
                      <a:pt x="157" y="191"/>
                      <a:pt x="159" y="196"/>
                      <a:pt x="159" y="199"/>
                    </a:cubicBezTo>
                    <a:cubicBezTo>
                      <a:pt x="160" y="204"/>
                      <a:pt x="159" y="209"/>
                      <a:pt x="152" y="212"/>
                    </a:cubicBezTo>
                    <a:cubicBezTo>
                      <a:pt x="149" y="210"/>
                      <a:pt x="145" y="220"/>
                      <a:pt x="141" y="221"/>
                    </a:cubicBezTo>
                    <a:cubicBezTo>
                      <a:pt x="137" y="221"/>
                      <a:pt x="135" y="217"/>
                      <a:pt x="137" y="214"/>
                    </a:cubicBezTo>
                    <a:cubicBezTo>
                      <a:pt x="143" y="209"/>
                      <a:pt x="145" y="203"/>
                      <a:pt x="149" y="196"/>
                    </a:cubicBezTo>
                    <a:cubicBezTo>
                      <a:pt x="148" y="193"/>
                      <a:pt x="147" y="190"/>
                      <a:pt x="147" y="185"/>
                    </a:cubicBezTo>
                    <a:cubicBezTo>
                      <a:pt x="150" y="181"/>
                      <a:pt x="156" y="171"/>
                      <a:pt x="146" y="176"/>
                    </a:cubicBezTo>
                    <a:cubicBezTo>
                      <a:pt x="143" y="179"/>
                      <a:pt x="141" y="178"/>
                      <a:pt x="137" y="180"/>
                    </a:cubicBezTo>
                    <a:cubicBezTo>
                      <a:pt x="137" y="182"/>
                      <a:pt x="138" y="184"/>
                      <a:pt x="139" y="185"/>
                    </a:cubicBezTo>
                    <a:cubicBezTo>
                      <a:pt x="140" y="187"/>
                      <a:pt x="141" y="189"/>
                      <a:pt x="139" y="191"/>
                    </a:cubicBezTo>
                    <a:cubicBezTo>
                      <a:pt x="135" y="188"/>
                      <a:pt x="133" y="191"/>
                      <a:pt x="131" y="194"/>
                    </a:cubicBezTo>
                    <a:cubicBezTo>
                      <a:pt x="128" y="196"/>
                      <a:pt x="126" y="199"/>
                      <a:pt x="122" y="194"/>
                    </a:cubicBezTo>
                    <a:cubicBezTo>
                      <a:pt x="121" y="193"/>
                      <a:pt x="123" y="192"/>
                      <a:pt x="124" y="191"/>
                    </a:cubicBezTo>
                    <a:cubicBezTo>
                      <a:pt x="121" y="191"/>
                      <a:pt x="119" y="187"/>
                      <a:pt x="121" y="185"/>
                    </a:cubicBezTo>
                    <a:cubicBezTo>
                      <a:pt x="122" y="184"/>
                      <a:pt x="122" y="181"/>
                      <a:pt x="120" y="180"/>
                    </a:cubicBezTo>
                    <a:cubicBezTo>
                      <a:pt x="118" y="182"/>
                      <a:pt x="117" y="182"/>
                      <a:pt x="117" y="184"/>
                    </a:cubicBezTo>
                    <a:cubicBezTo>
                      <a:pt x="117" y="186"/>
                      <a:pt x="116" y="188"/>
                      <a:pt x="113" y="186"/>
                    </a:cubicBezTo>
                    <a:cubicBezTo>
                      <a:pt x="110" y="186"/>
                      <a:pt x="111" y="187"/>
                      <a:pt x="112" y="190"/>
                    </a:cubicBezTo>
                    <a:cubicBezTo>
                      <a:pt x="113" y="192"/>
                      <a:pt x="113" y="194"/>
                      <a:pt x="112" y="196"/>
                    </a:cubicBezTo>
                    <a:cubicBezTo>
                      <a:pt x="110" y="197"/>
                      <a:pt x="108" y="200"/>
                      <a:pt x="106" y="202"/>
                    </a:cubicBezTo>
                    <a:cubicBezTo>
                      <a:pt x="101" y="207"/>
                      <a:pt x="97" y="212"/>
                      <a:pt x="90" y="210"/>
                    </a:cubicBezTo>
                    <a:cubicBezTo>
                      <a:pt x="83" y="213"/>
                      <a:pt x="83" y="213"/>
                      <a:pt x="83" y="213"/>
                    </a:cubicBezTo>
                    <a:cubicBezTo>
                      <a:pt x="71" y="217"/>
                      <a:pt x="64" y="221"/>
                      <a:pt x="54" y="226"/>
                    </a:cubicBezTo>
                    <a:cubicBezTo>
                      <a:pt x="50" y="237"/>
                      <a:pt x="41" y="237"/>
                      <a:pt x="32" y="242"/>
                    </a:cubicBezTo>
                    <a:cubicBezTo>
                      <a:pt x="27" y="246"/>
                      <a:pt x="25" y="244"/>
                      <a:pt x="22" y="240"/>
                    </a:cubicBezTo>
                    <a:cubicBezTo>
                      <a:pt x="20" y="237"/>
                      <a:pt x="18" y="234"/>
                      <a:pt x="15" y="233"/>
                    </a:cubicBezTo>
                    <a:cubicBezTo>
                      <a:pt x="14" y="223"/>
                      <a:pt x="19" y="215"/>
                      <a:pt x="22" y="206"/>
                    </a:cubicBezTo>
                    <a:cubicBezTo>
                      <a:pt x="24" y="204"/>
                      <a:pt x="27" y="202"/>
                      <a:pt x="26" y="199"/>
                    </a:cubicBezTo>
                    <a:cubicBezTo>
                      <a:pt x="25" y="197"/>
                      <a:pt x="24" y="195"/>
                      <a:pt x="26" y="193"/>
                    </a:cubicBezTo>
                    <a:cubicBezTo>
                      <a:pt x="23" y="191"/>
                      <a:pt x="21" y="193"/>
                      <a:pt x="19" y="195"/>
                    </a:cubicBezTo>
                    <a:cubicBezTo>
                      <a:pt x="17" y="196"/>
                      <a:pt x="15" y="198"/>
                      <a:pt x="12" y="197"/>
                    </a:cubicBezTo>
                    <a:cubicBezTo>
                      <a:pt x="10" y="197"/>
                      <a:pt x="9" y="199"/>
                      <a:pt x="6" y="202"/>
                    </a:cubicBezTo>
                    <a:cubicBezTo>
                      <a:pt x="6" y="202"/>
                      <a:pt x="7" y="200"/>
                      <a:pt x="6" y="197"/>
                    </a:cubicBezTo>
                    <a:cubicBezTo>
                      <a:pt x="7" y="194"/>
                      <a:pt x="9" y="190"/>
                      <a:pt x="12" y="188"/>
                    </a:cubicBezTo>
                    <a:cubicBezTo>
                      <a:pt x="11" y="193"/>
                      <a:pt x="15" y="194"/>
                      <a:pt x="16" y="192"/>
                    </a:cubicBezTo>
                    <a:cubicBezTo>
                      <a:pt x="19" y="191"/>
                      <a:pt x="17" y="186"/>
                      <a:pt x="15" y="182"/>
                    </a:cubicBezTo>
                    <a:cubicBezTo>
                      <a:pt x="17" y="178"/>
                      <a:pt x="15" y="174"/>
                      <a:pt x="14" y="170"/>
                    </a:cubicBezTo>
                    <a:cubicBezTo>
                      <a:pt x="13" y="166"/>
                      <a:pt x="14" y="163"/>
                      <a:pt x="14" y="160"/>
                    </a:cubicBezTo>
                    <a:cubicBezTo>
                      <a:pt x="16" y="161"/>
                      <a:pt x="19" y="161"/>
                      <a:pt x="22" y="161"/>
                    </a:cubicBezTo>
                    <a:cubicBezTo>
                      <a:pt x="23" y="157"/>
                      <a:pt x="21" y="151"/>
                      <a:pt x="20" y="149"/>
                    </a:cubicBezTo>
                    <a:cubicBezTo>
                      <a:pt x="19" y="149"/>
                      <a:pt x="17" y="150"/>
                      <a:pt x="16" y="151"/>
                    </a:cubicBezTo>
                    <a:cubicBezTo>
                      <a:pt x="15" y="152"/>
                      <a:pt x="14" y="153"/>
                      <a:pt x="12" y="151"/>
                    </a:cubicBezTo>
                    <a:cubicBezTo>
                      <a:pt x="13" y="149"/>
                      <a:pt x="12" y="146"/>
                      <a:pt x="11" y="143"/>
                    </a:cubicBezTo>
                    <a:cubicBezTo>
                      <a:pt x="11" y="139"/>
                      <a:pt x="11" y="136"/>
                      <a:pt x="17" y="135"/>
                    </a:cubicBezTo>
                    <a:cubicBezTo>
                      <a:pt x="17" y="134"/>
                      <a:pt x="15" y="132"/>
                      <a:pt x="13" y="131"/>
                    </a:cubicBezTo>
                    <a:cubicBezTo>
                      <a:pt x="8" y="121"/>
                      <a:pt x="8" y="108"/>
                      <a:pt x="6" y="97"/>
                    </a:cubicBezTo>
                    <a:cubicBezTo>
                      <a:pt x="3" y="92"/>
                      <a:pt x="2" y="89"/>
                      <a:pt x="1" y="81"/>
                    </a:cubicBezTo>
                    <a:cubicBezTo>
                      <a:pt x="0" y="77"/>
                      <a:pt x="0" y="72"/>
                      <a:pt x="0" y="67"/>
                    </a:cubicBezTo>
                    <a:cubicBezTo>
                      <a:pt x="4" y="64"/>
                      <a:pt x="2" y="61"/>
                      <a:pt x="1" y="53"/>
                    </a:cubicBezTo>
                    <a:cubicBezTo>
                      <a:pt x="0" y="47"/>
                      <a:pt x="2" y="38"/>
                      <a:pt x="2" y="34"/>
                    </a:cubicBezTo>
                    <a:cubicBezTo>
                      <a:pt x="5" y="26"/>
                      <a:pt x="12" y="17"/>
                      <a:pt x="17" y="8"/>
                    </a:cubicBezTo>
                    <a:cubicBezTo>
                      <a:pt x="19" y="8"/>
                      <a:pt x="22" y="8"/>
                      <a:pt x="22" y="5"/>
                    </a:cubicBezTo>
                    <a:cubicBezTo>
                      <a:pt x="22" y="3"/>
                      <a:pt x="25" y="2"/>
                      <a:pt x="26" y="0"/>
                    </a:cubicBezTo>
                    <a:cubicBezTo>
                      <a:pt x="28" y="1"/>
                      <a:pt x="27" y="4"/>
                      <a:pt x="27" y="5"/>
                    </a:cubicBezTo>
                    <a:cubicBezTo>
                      <a:pt x="27" y="8"/>
                      <a:pt x="26" y="11"/>
                      <a:pt x="28" y="13"/>
                    </a:cubicBezTo>
                    <a:cubicBezTo>
                      <a:pt x="27" y="19"/>
                      <a:pt x="22" y="15"/>
                      <a:pt x="18" y="21"/>
                    </a:cubicBezTo>
                    <a:cubicBezTo>
                      <a:pt x="19" y="23"/>
                      <a:pt x="19" y="25"/>
                      <a:pt x="21" y="27"/>
                    </a:cubicBezTo>
                    <a:cubicBezTo>
                      <a:pt x="23" y="24"/>
                      <a:pt x="25" y="23"/>
                      <a:pt x="26" y="24"/>
                    </a:cubicBezTo>
                    <a:cubicBezTo>
                      <a:pt x="28" y="25"/>
                      <a:pt x="28" y="29"/>
                      <a:pt x="29" y="31"/>
                    </a:cubicBezTo>
                    <a:cubicBezTo>
                      <a:pt x="28" y="37"/>
                      <a:pt x="29" y="41"/>
                      <a:pt x="28" y="44"/>
                    </a:cubicBezTo>
                    <a:cubicBezTo>
                      <a:pt x="33" y="62"/>
                      <a:pt x="35" y="70"/>
                      <a:pt x="37" y="90"/>
                    </a:cubicBezTo>
                    <a:cubicBezTo>
                      <a:pt x="36" y="93"/>
                      <a:pt x="39" y="106"/>
                      <a:pt x="42" y="108"/>
                    </a:cubicBezTo>
                    <a:cubicBezTo>
                      <a:pt x="50" y="99"/>
                      <a:pt x="45" y="90"/>
                      <a:pt x="49" y="80"/>
                    </a:cubicBezTo>
                    <a:cubicBezTo>
                      <a:pt x="52" y="77"/>
                      <a:pt x="51" y="82"/>
                      <a:pt x="54" y="83"/>
                    </a:cubicBezTo>
                    <a:cubicBezTo>
                      <a:pt x="58" y="78"/>
                      <a:pt x="61" y="75"/>
                      <a:pt x="64" y="81"/>
                    </a:cubicBezTo>
                    <a:cubicBezTo>
                      <a:pt x="69" y="77"/>
                      <a:pt x="67" y="72"/>
                      <a:pt x="73" y="74"/>
                    </a:cubicBezTo>
                    <a:cubicBezTo>
                      <a:pt x="76" y="78"/>
                      <a:pt x="69" y="82"/>
                      <a:pt x="68" y="86"/>
                    </a:cubicBezTo>
                    <a:cubicBezTo>
                      <a:pt x="65" y="93"/>
                      <a:pt x="71" y="93"/>
                      <a:pt x="72" y="98"/>
                    </a:cubicBezTo>
                    <a:cubicBezTo>
                      <a:pt x="75" y="100"/>
                      <a:pt x="86" y="106"/>
                      <a:pt x="84" y="96"/>
                    </a:cubicBezTo>
                    <a:cubicBezTo>
                      <a:pt x="92" y="95"/>
                      <a:pt x="102" y="101"/>
                      <a:pt x="105" y="90"/>
                    </a:cubicBezTo>
                    <a:cubicBezTo>
                      <a:pt x="110" y="91"/>
                      <a:pt x="113" y="85"/>
                      <a:pt x="113" y="80"/>
                    </a:cubicBezTo>
                    <a:cubicBezTo>
                      <a:pt x="117" y="76"/>
                      <a:pt x="116" y="88"/>
                      <a:pt x="121" y="82"/>
                    </a:cubicBezTo>
                    <a:cubicBezTo>
                      <a:pt x="121" y="76"/>
                      <a:pt x="130" y="74"/>
                      <a:pt x="136" y="73"/>
                    </a:cubicBezTo>
                    <a:cubicBezTo>
                      <a:pt x="147" y="73"/>
                      <a:pt x="149" y="75"/>
                      <a:pt x="147" y="82"/>
                    </a:cubicBezTo>
                    <a:cubicBezTo>
                      <a:pt x="147" y="84"/>
                      <a:pt x="144" y="89"/>
                      <a:pt x="149" y="91"/>
                    </a:cubicBezTo>
                    <a:cubicBezTo>
                      <a:pt x="144" y="97"/>
                      <a:pt x="148" y="100"/>
                      <a:pt x="149" y="106"/>
                    </a:cubicBezTo>
                    <a:cubicBezTo>
                      <a:pt x="152" y="104"/>
                      <a:pt x="154" y="99"/>
                      <a:pt x="158" y="102"/>
                    </a:cubicBezTo>
                    <a:cubicBezTo>
                      <a:pt x="161" y="106"/>
                      <a:pt x="151" y="109"/>
                      <a:pt x="158" y="113"/>
                    </a:cubicBezTo>
                    <a:cubicBezTo>
                      <a:pt x="156" y="115"/>
                      <a:pt x="156" y="117"/>
                      <a:pt x="158" y="119"/>
                    </a:cubicBezTo>
                    <a:cubicBezTo>
                      <a:pt x="161" y="114"/>
                      <a:pt x="163" y="114"/>
                      <a:pt x="166" y="110"/>
                    </a:cubicBezTo>
                    <a:cubicBezTo>
                      <a:pt x="168" y="115"/>
                      <a:pt x="172" y="107"/>
                      <a:pt x="171" y="10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7" name="Freeform 672">
                <a:extLst>
                  <a:ext uri="{FF2B5EF4-FFF2-40B4-BE49-F238E27FC236}">
                    <a16:creationId xmlns:a16="http://schemas.microsoft.com/office/drawing/2014/main" id="{4F97193F-04DA-4D21-AEFA-1C863BE77245}"/>
                  </a:ext>
                </a:extLst>
              </p:cNvPr>
              <p:cNvSpPr>
                <a:spLocks/>
              </p:cNvSpPr>
              <p:nvPr/>
            </p:nvSpPr>
            <p:spPr bwMode="auto">
              <a:xfrm>
                <a:off x="-5377" y="1528"/>
                <a:ext cx="8" cy="18"/>
              </a:xfrm>
              <a:custGeom>
                <a:avLst/>
                <a:gdLst>
                  <a:gd name="T0" fmla="*/ 11 w 14"/>
                  <a:gd name="T1" fmla="*/ 14 h 29"/>
                  <a:gd name="T2" fmla="*/ 7 w 14"/>
                  <a:gd name="T3" fmla="*/ 25 h 29"/>
                  <a:gd name="T4" fmla="*/ 0 w 14"/>
                  <a:gd name="T5" fmla="*/ 2 h 29"/>
                  <a:gd name="T6" fmla="*/ 11 w 14"/>
                  <a:gd name="T7" fmla="*/ 14 h 29"/>
                </a:gdLst>
                <a:ahLst/>
                <a:cxnLst>
                  <a:cxn ang="0">
                    <a:pos x="T0" y="T1"/>
                  </a:cxn>
                  <a:cxn ang="0">
                    <a:pos x="T2" y="T3"/>
                  </a:cxn>
                  <a:cxn ang="0">
                    <a:pos x="T4" y="T5"/>
                  </a:cxn>
                  <a:cxn ang="0">
                    <a:pos x="T6" y="T7"/>
                  </a:cxn>
                </a:cxnLst>
                <a:rect l="0" t="0" r="r" b="b"/>
                <a:pathLst>
                  <a:path w="14" h="29">
                    <a:moveTo>
                      <a:pt x="11" y="14"/>
                    </a:moveTo>
                    <a:cubicBezTo>
                      <a:pt x="14" y="28"/>
                      <a:pt x="13" y="29"/>
                      <a:pt x="7" y="25"/>
                    </a:cubicBezTo>
                    <a:cubicBezTo>
                      <a:pt x="4" y="16"/>
                      <a:pt x="3" y="10"/>
                      <a:pt x="0" y="2"/>
                    </a:cubicBezTo>
                    <a:cubicBezTo>
                      <a:pt x="2" y="0"/>
                      <a:pt x="4" y="2"/>
                      <a:pt x="11"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8" name="Freeform 673">
                <a:extLst>
                  <a:ext uri="{FF2B5EF4-FFF2-40B4-BE49-F238E27FC236}">
                    <a16:creationId xmlns:a16="http://schemas.microsoft.com/office/drawing/2014/main" id="{E9A0FD19-48B3-43CE-A6DA-7B602257C165}"/>
                  </a:ext>
                </a:extLst>
              </p:cNvPr>
              <p:cNvSpPr>
                <a:spLocks/>
              </p:cNvSpPr>
              <p:nvPr/>
            </p:nvSpPr>
            <p:spPr bwMode="auto">
              <a:xfrm>
                <a:off x="-5356" y="1531"/>
                <a:ext cx="7" cy="8"/>
              </a:xfrm>
              <a:custGeom>
                <a:avLst/>
                <a:gdLst>
                  <a:gd name="T0" fmla="*/ 0 w 11"/>
                  <a:gd name="T1" fmla="*/ 13 h 13"/>
                  <a:gd name="T2" fmla="*/ 4 w 11"/>
                  <a:gd name="T3" fmla="*/ 3 h 13"/>
                  <a:gd name="T4" fmla="*/ 11 w 11"/>
                  <a:gd name="T5" fmla="*/ 2 h 13"/>
                  <a:gd name="T6" fmla="*/ 0 w 11"/>
                  <a:gd name="T7" fmla="*/ 13 h 13"/>
                </a:gdLst>
                <a:ahLst/>
                <a:cxnLst>
                  <a:cxn ang="0">
                    <a:pos x="T0" y="T1"/>
                  </a:cxn>
                  <a:cxn ang="0">
                    <a:pos x="T2" y="T3"/>
                  </a:cxn>
                  <a:cxn ang="0">
                    <a:pos x="T4" y="T5"/>
                  </a:cxn>
                  <a:cxn ang="0">
                    <a:pos x="T6" y="T7"/>
                  </a:cxn>
                </a:cxnLst>
                <a:rect l="0" t="0" r="r" b="b"/>
                <a:pathLst>
                  <a:path w="11" h="13">
                    <a:moveTo>
                      <a:pt x="0" y="13"/>
                    </a:moveTo>
                    <a:cubicBezTo>
                      <a:pt x="2" y="9"/>
                      <a:pt x="3" y="7"/>
                      <a:pt x="4" y="3"/>
                    </a:cubicBezTo>
                    <a:cubicBezTo>
                      <a:pt x="5" y="3"/>
                      <a:pt x="9" y="0"/>
                      <a:pt x="11" y="2"/>
                    </a:cubicBezTo>
                    <a:cubicBezTo>
                      <a:pt x="7" y="7"/>
                      <a:pt x="5" y="8"/>
                      <a:pt x="0"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9" name="Freeform 674">
                <a:extLst>
                  <a:ext uri="{FF2B5EF4-FFF2-40B4-BE49-F238E27FC236}">
                    <a16:creationId xmlns:a16="http://schemas.microsoft.com/office/drawing/2014/main" id="{9A075CE3-6BB3-4E78-8681-FBB4AD32A712}"/>
                  </a:ext>
                </a:extLst>
              </p:cNvPr>
              <p:cNvSpPr>
                <a:spLocks/>
              </p:cNvSpPr>
              <p:nvPr/>
            </p:nvSpPr>
            <p:spPr bwMode="auto">
              <a:xfrm>
                <a:off x="-4468" y="1536"/>
                <a:ext cx="16" cy="31"/>
              </a:xfrm>
              <a:custGeom>
                <a:avLst/>
                <a:gdLst>
                  <a:gd name="T0" fmla="*/ 21 w 26"/>
                  <a:gd name="T1" fmla="*/ 21 h 51"/>
                  <a:gd name="T2" fmla="*/ 23 w 26"/>
                  <a:gd name="T3" fmla="*/ 14 h 51"/>
                  <a:gd name="T4" fmla="*/ 11 w 26"/>
                  <a:gd name="T5" fmla="*/ 24 h 51"/>
                  <a:gd name="T6" fmla="*/ 6 w 26"/>
                  <a:gd name="T7" fmla="*/ 38 h 51"/>
                  <a:gd name="T8" fmla="*/ 3 w 26"/>
                  <a:gd name="T9" fmla="*/ 45 h 51"/>
                  <a:gd name="T10" fmla="*/ 12 w 26"/>
                  <a:gd name="T11" fmla="*/ 40 h 51"/>
                  <a:gd name="T12" fmla="*/ 15 w 26"/>
                  <a:gd name="T13" fmla="*/ 41 h 51"/>
                  <a:gd name="T14" fmla="*/ 21 w 26"/>
                  <a:gd name="T15" fmla="*/ 21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51">
                    <a:moveTo>
                      <a:pt x="21" y="21"/>
                    </a:moveTo>
                    <a:cubicBezTo>
                      <a:pt x="19" y="18"/>
                      <a:pt x="26" y="17"/>
                      <a:pt x="23" y="14"/>
                    </a:cubicBezTo>
                    <a:cubicBezTo>
                      <a:pt x="4" y="0"/>
                      <a:pt x="26" y="30"/>
                      <a:pt x="11" y="24"/>
                    </a:cubicBezTo>
                    <a:cubicBezTo>
                      <a:pt x="14" y="30"/>
                      <a:pt x="7" y="32"/>
                      <a:pt x="6" y="38"/>
                    </a:cubicBezTo>
                    <a:cubicBezTo>
                      <a:pt x="3" y="39"/>
                      <a:pt x="0" y="42"/>
                      <a:pt x="3" y="45"/>
                    </a:cubicBezTo>
                    <a:cubicBezTo>
                      <a:pt x="9" y="51"/>
                      <a:pt x="9" y="41"/>
                      <a:pt x="12" y="40"/>
                    </a:cubicBezTo>
                    <a:cubicBezTo>
                      <a:pt x="15" y="41"/>
                      <a:pt x="15" y="41"/>
                      <a:pt x="15" y="41"/>
                    </a:cubicBezTo>
                    <a:cubicBezTo>
                      <a:pt x="15" y="31"/>
                      <a:pt x="24" y="29"/>
                      <a:pt x="21" y="2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0" name="Freeform 675">
                <a:extLst>
                  <a:ext uri="{FF2B5EF4-FFF2-40B4-BE49-F238E27FC236}">
                    <a16:creationId xmlns:a16="http://schemas.microsoft.com/office/drawing/2014/main" id="{440A91F1-EA80-4795-A771-20BD0129CD6D}"/>
                  </a:ext>
                </a:extLst>
              </p:cNvPr>
              <p:cNvSpPr>
                <a:spLocks/>
              </p:cNvSpPr>
              <p:nvPr/>
            </p:nvSpPr>
            <p:spPr bwMode="auto">
              <a:xfrm>
                <a:off x="-4451" y="1546"/>
                <a:ext cx="3" cy="8"/>
              </a:xfrm>
              <a:custGeom>
                <a:avLst/>
                <a:gdLst>
                  <a:gd name="T0" fmla="*/ 4 w 6"/>
                  <a:gd name="T1" fmla="*/ 11 h 13"/>
                  <a:gd name="T2" fmla="*/ 0 w 6"/>
                  <a:gd name="T3" fmla="*/ 6 h 13"/>
                  <a:gd name="T4" fmla="*/ 3 w 6"/>
                  <a:gd name="T5" fmla="*/ 0 h 13"/>
                  <a:gd name="T6" fmla="*/ 4 w 6"/>
                  <a:gd name="T7" fmla="*/ 11 h 13"/>
                </a:gdLst>
                <a:ahLst/>
                <a:cxnLst>
                  <a:cxn ang="0">
                    <a:pos x="T0" y="T1"/>
                  </a:cxn>
                  <a:cxn ang="0">
                    <a:pos x="T2" y="T3"/>
                  </a:cxn>
                  <a:cxn ang="0">
                    <a:pos x="T4" y="T5"/>
                  </a:cxn>
                  <a:cxn ang="0">
                    <a:pos x="T6" y="T7"/>
                  </a:cxn>
                </a:cxnLst>
                <a:rect l="0" t="0" r="r" b="b"/>
                <a:pathLst>
                  <a:path w="6" h="13">
                    <a:moveTo>
                      <a:pt x="4" y="11"/>
                    </a:moveTo>
                    <a:cubicBezTo>
                      <a:pt x="1" y="13"/>
                      <a:pt x="0" y="7"/>
                      <a:pt x="0" y="6"/>
                    </a:cubicBezTo>
                    <a:cubicBezTo>
                      <a:pt x="2" y="4"/>
                      <a:pt x="0" y="1"/>
                      <a:pt x="3" y="0"/>
                    </a:cubicBezTo>
                    <a:cubicBezTo>
                      <a:pt x="6" y="2"/>
                      <a:pt x="6" y="8"/>
                      <a:pt x="4"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1" name="Freeform 676">
                <a:extLst>
                  <a:ext uri="{FF2B5EF4-FFF2-40B4-BE49-F238E27FC236}">
                    <a16:creationId xmlns:a16="http://schemas.microsoft.com/office/drawing/2014/main" id="{A623C1F6-80B0-4300-84CE-E73D5857FD73}"/>
                  </a:ext>
                </a:extLst>
              </p:cNvPr>
              <p:cNvSpPr>
                <a:spLocks/>
              </p:cNvSpPr>
              <p:nvPr/>
            </p:nvSpPr>
            <p:spPr bwMode="auto">
              <a:xfrm>
                <a:off x="-4469" y="1549"/>
                <a:ext cx="5" cy="6"/>
              </a:xfrm>
              <a:custGeom>
                <a:avLst/>
                <a:gdLst>
                  <a:gd name="T0" fmla="*/ 8 w 9"/>
                  <a:gd name="T1" fmla="*/ 3 h 10"/>
                  <a:gd name="T2" fmla="*/ 1 w 9"/>
                  <a:gd name="T3" fmla="*/ 6 h 10"/>
                  <a:gd name="T4" fmla="*/ 5 w 9"/>
                  <a:gd name="T5" fmla="*/ 0 h 10"/>
                  <a:gd name="T6" fmla="*/ 8 w 9"/>
                  <a:gd name="T7" fmla="*/ 3 h 10"/>
                </a:gdLst>
                <a:ahLst/>
                <a:cxnLst>
                  <a:cxn ang="0">
                    <a:pos x="T0" y="T1"/>
                  </a:cxn>
                  <a:cxn ang="0">
                    <a:pos x="T2" y="T3"/>
                  </a:cxn>
                  <a:cxn ang="0">
                    <a:pos x="T4" y="T5"/>
                  </a:cxn>
                  <a:cxn ang="0">
                    <a:pos x="T6" y="T7"/>
                  </a:cxn>
                </a:cxnLst>
                <a:rect l="0" t="0" r="r" b="b"/>
                <a:pathLst>
                  <a:path w="9" h="10">
                    <a:moveTo>
                      <a:pt x="8" y="3"/>
                    </a:moveTo>
                    <a:cubicBezTo>
                      <a:pt x="6" y="4"/>
                      <a:pt x="4" y="10"/>
                      <a:pt x="1" y="6"/>
                    </a:cubicBezTo>
                    <a:cubicBezTo>
                      <a:pt x="0" y="3"/>
                      <a:pt x="3" y="3"/>
                      <a:pt x="5" y="0"/>
                    </a:cubicBezTo>
                    <a:cubicBezTo>
                      <a:pt x="6" y="0"/>
                      <a:pt x="9" y="0"/>
                      <a:pt x="8"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2" name="Freeform 677">
                <a:extLst>
                  <a:ext uri="{FF2B5EF4-FFF2-40B4-BE49-F238E27FC236}">
                    <a16:creationId xmlns:a16="http://schemas.microsoft.com/office/drawing/2014/main" id="{33D54AAF-7263-4E3B-A4C0-C7A5A22CB494}"/>
                  </a:ext>
                </a:extLst>
              </p:cNvPr>
              <p:cNvSpPr>
                <a:spLocks/>
              </p:cNvSpPr>
              <p:nvPr/>
            </p:nvSpPr>
            <p:spPr bwMode="auto">
              <a:xfrm>
                <a:off x="-5369" y="1560"/>
                <a:ext cx="5" cy="9"/>
              </a:xfrm>
              <a:custGeom>
                <a:avLst/>
                <a:gdLst>
                  <a:gd name="T0" fmla="*/ 6 w 8"/>
                  <a:gd name="T1" fmla="*/ 15 h 15"/>
                  <a:gd name="T2" fmla="*/ 8 w 8"/>
                  <a:gd name="T3" fmla="*/ 10 h 15"/>
                  <a:gd name="T4" fmla="*/ 3 w 8"/>
                  <a:gd name="T5" fmla="*/ 0 h 15"/>
                  <a:gd name="T6" fmla="*/ 6 w 8"/>
                  <a:gd name="T7" fmla="*/ 15 h 15"/>
                </a:gdLst>
                <a:ahLst/>
                <a:cxnLst>
                  <a:cxn ang="0">
                    <a:pos x="T0" y="T1"/>
                  </a:cxn>
                  <a:cxn ang="0">
                    <a:pos x="T2" y="T3"/>
                  </a:cxn>
                  <a:cxn ang="0">
                    <a:pos x="T4" y="T5"/>
                  </a:cxn>
                  <a:cxn ang="0">
                    <a:pos x="T6" y="T7"/>
                  </a:cxn>
                </a:cxnLst>
                <a:rect l="0" t="0" r="r" b="b"/>
                <a:pathLst>
                  <a:path w="8" h="15">
                    <a:moveTo>
                      <a:pt x="6" y="15"/>
                    </a:moveTo>
                    <a:cubicBezTo>
                      <a:pt x="7" y="13"/>
                      <a:pt x="8" y="11"/>
                      <a:pt x="8" y="10"/>
                    </a:cubicBezTo>
                    <a:cubicBezTo>
                      <a:pt x="6" y="6"/>
                      <a:pt x="4" y="3"/>
                      <a:pt x="3" y="0"/>
                    </a:cubicBezTo>
                    <a:cubicBezTo>
                      <a:pt x="0" y="7"/>
                      <a:pt x="2" y="13"/>
                      <a:pt x="6"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3" name="Freeform 678">
                <a:extLst>
                  <a:ext uri="{FF2B5EF4-FFF2-40B4-BE49-F238E27FC236}">
                    <a16:creationId xmlns:a16="http://schemas.microsoft.com/office/drawing/2014/main" id="{00992EF8-594C-40AE-873C-D3723594A960}"/>
                  </a:ext>
                </a:extLst>
              </p:cNvPr>
              <p:cNvSpPr>
                <a:spLocks/>
              </p:cNvSpPr>
              <p:nvPr/>
            </p:nvSpPr>
            <p:spPr bwMode="auto">
              <a:xfrm>
                <a:off x="-5408" y="1557"/>
                <a:ext cx="5" cy="10"/>
              </a:xfrm>
              <a:custGeom>
                <a:avLst/>
                <a:gdLst>
                  <a:gd name="T0" fmla="*/ 7 w 8"/>
                  <a:gd name="T1" fmla="*/ 8 h 15"/>
                  <a:gd name="T2" fmla="*/ 0 w 8"/>
                  <a:gd name="T3" fmla="*/ 15 h 15"/>
                  <a:gd name="T4" fmla="*/ 3 w 8"/>
                  <a:gd name="T5" fmla="*/ 1 h 15"/>
                  <a:gd name="T6" fmla="*/ 5 w 8"/>
                  <a:gd name="T7" fmla="*/ 4 h 15"/>
                  <a:gd name="T8" fmla="*/ 7 w 8"/>
                  <a:gd name="T9" fmla="*/ 8 h 15"/>
                </a:gdLst>
                <a:ahLst/>
                <a:cxnLst>
                  <a:cxn ang="0">
                    <a:pos x="T0" y="T1"/>
                  </a:cxn>
                  <a:cxn ang="0">
                    <a:pos x="T2" y="T3"/>
                  </a:cxn>
                  <a:cxn ang="0">
                    <a:pos x="T4" y="T5"/>
                  </a:cxn>
                  <a:cxn ang="0">
                    <a:pos x="T6" y="T7"/>
                  </a:cxn>
                  <a:cxn ang="0">
                    <a:pos x="T8" y="T9"/>
                  </a:cxn>
                </a:cxnLst>
                <a:rect l="0" t="0" r="r" b="b"/>
                <a:pathLst>
                  <a:path w="8" h="15">
                    <a:moveTo>
                      <a:pt x="7" y="8"/>
                    </a:moveTo>
                    <a:cubicBezTo>
                      <a:pt x="4" y="9"/>
                      <a:pt x="3" y="10"/>
                      <a:pt x="0" y="15"/>
                    </a:cubicBezTo>
                    <a:cubicBezTo>
                      <a:pt x="0" y="6"/>
                      <a:pt x="1" y="2"/>
                      <a:pt x="3" y="1"/>
                    </a:cubicBezTo>
                    <a:cubicBezTo>
                      <a:pt x="5" y="0"/>
                      <a:pt x="7" y="2"/>
                      <a:pt x="5" y="4"/>
                    </a:cubicBezTo>
                    <a:cubicBezTo>
                      <a:pt x="7" y="5"/>
                      <a:pt x="8" y="6"/>
                      <a:pt x="7"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4" name="Freeform 679">
                <a:extLst>
                  <a:ext uri="{FF2B5EF4-FFF2-40B4-BE49-F238E27FC236}">
                    <a16:creationId xmlns:a16="http://schemas.microsoft.com/office/drawing/2014/main" id="{EDFDF262-742D-414E-BE18-0F51B9644240}"/>
                  </a:ext>
                </a:extLst>
              </p:cNvPr>
              <p:cNvSpPr>
                <a:spLocks/>
              </p:cNvSpPr>
              <p:nvPr/>
            </p:nvSpPr>
            <p:spPr bwMode="auto">
              <a:xfrm>
                <a:off x="-5355" y="1562"/>
                <a:ext cx="3" cy="7"/>
              </a:xfrm>
              <a:custGeom>
                <a:avLst/>
                <a:gdLst>
                  <a:gd name="T0" fmla="*/ 1 w 5"/>
                  <a:gd name="T1" fmla="*/ 10 h 11"/>
                  <a:gd name="T2" fmla="*/ 3 w 5"/>
                  <a:gd name="T3" fmla="*/ 0 h 11"/>
                  <a:gd name="T4" fmla="*/ 5 w 5"/>
                  <a:gd name="T5" fmla="*/ 0 h 11"/>
                  <a:gd name="T6" fmla="*/ 1 w 5"/>
                  <a:gd name="T7" fmla="*/ 10 h 11"/>
                </a:gdLst>
                <a:ahLst/>
                <a:cxnLst>
                  <a:cxn ang="0">
                    <a:pos x="T0" y="T1"/>
                  </a:cxn>
                  <a:cxn ang="0">
                    <a:pos x="T2" y="T3"/>
                  </a:cxn>
                  <a:cxn ang="0">
                    <a:pos x="T4" y="T5"/>
                  </a:cxn>
                  <a:cxn ang="0">
                    <a:pos x="T6" y="T7"/>
                  </a:cxn>
                </a:cxnLst>
                <a:rect l="0" t="0" r="r" b="b"/>
                <a:pathLst>
                  <a:path w="5" h="11">
                    <a:moveTo>
                      <a:pt x="1" y="10"/>
                    </a:moveTo>
                    <a:cubicBezTo>
                      <a:pt x="0" y="8"/>
                      <a:pt x="1" y="1"/>
                      <a:pt x="3" y="0"/>
                    </a:cubicBezTo>
                    <a:cubicBezTo>
                      <a:pt x="4" y="0"/>
                      <a:pt x="5" y="0"/>
                      <a:pt x="5" y="0"/>
                    </a:cubicBezTo>
                    <a:cubicBezTo>
                      <a:pt x="5" y="3"/>
                      <a:pt x="1" y="11"/>
                      <a:pt x="1"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5" name="Freeform 680">
                <a:extLst>
                  <a:ext uri="{FF2B5EF4-FFF2-40B4-BE49-F238E27FC236}">
                    <a16:creationId xmlns:a16="http://schemas.microsoft.com/office/drawing/2014/main" id="{CB1CF89F-BE3B-49E0-B695-00DA45A5406D}"/>
                  </a:ext>
                </a:extLst>
              </p:cNvPr>
              <p:cNvSpPr>
                <a:spLocks/>
              </p:cNvSpPr>
              <p:nvPr/>
            </p:nvSpPr>
            <p:spPr bwMode="auto">
              <a:xfrm>
                <a:off x="-5361" y="1587"/>
                <a:ext cx="7" cy="8"/>
              </a:xfrm>
              <a:custGeom>
                <a:avLst/>
                <a:gdLst>
                  <a:gd name="T0" fmla="*/ 5 w 11"/>
                  <a:gd name="T1" fmla="*/ 7 h 12"/>
                  <a:gd name="T2" fmla="*/ 0 w 11"/>
                  <a:gd name="T3" fmla="*/ 5 h 12"/>
                  <a:gd name="T4" fmla="*/ 7 w 11"/>
                  <a:gd name="T5" fmla="*/ 0 h 12"/>
                  <a:gd name="T6" fmla="*/ 5 w 11"/>
                  <a:gd name="T7" fmla="*/ 7 h 12"/>
                </a:gdLst>
                <a:ahLst/>
                <a:cxnLst>
                  <a:cxn ang="0">
                    <a:pos x="T0" y="T1"/>
                  </a:cxn>
                  <a:cxn ang="0">
                    <a:pos x="T2" y="T3"/>
                  </a:cxn>
                  <a:cxn ang="0">
                    <a:pos x="T4" y="T5"/>
                  </a:cxn>
                  <a:cxn ang="0">
                    <a:pos x="T6" y="T7"/>
                  </a:cxn>
                </a:cxnLst>
                <a:rect l="0" t="0" r="r" b="b"/>
                <a:pathLst>
                  <a:path w="11" h="12">
                    <a:moveTo>
                      <a:pt x="5" y="7"/>
                    </a:moveTo>
                    <a:cubicBezTo>
                      <a:pt x="3" y="12"/>
                      <a:pt x="1" y="7"/>
                      <a:pt x="0" y="5"/>
                    </a:cubicBezTo>
                    <a:cubicBezTo>
                      <a:pt x="2" y="3"/>
                      <a:pt x="5" y="0"/>
                      <a:pt x="7" y="0"/>
                    </a:cubicBezTo>
                    <a:cubicBezTo>
                      <a:pt x="11" y="0"/>
                      <a:pt x="6" y="4"/>
                      <a:pt x="5"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6" name="Freeform 681">
                <a:extLst>
                  <a:ext uri="{FF2B5EF4-FFF2-40B4-BE49-F238E27FC236}">
                    <a16:creationId xmlns:a16="http://schemas.microsoft.com/office/drawing/2014/main" id="{82FB8D89-285E-4EB5-887C-79A1B5DF80FB}"/>
                  </a:ext>
                </a:extLst>
              </p:cNvPr>
              <p:cNvSpPr>
                <a:spLocks/>
              </p:cNvSpPr>
              <p:nvPr/>
            </p:nvSpPr>
            <p:spPr bwMode="auto">
              <a:xfrm>
                <a:off x="-5367" y="1598"/>
                <a:ext cx="4" cy="7"/>
              </a:xfrm>
              <a:custGeom>
                <a:avLst/>
                <a:gdLst>
                  <a:gd name="T0" fmla="*/ 5 w 6"/>
                  <a:gd name="T1" fmla="*/ 10 h 11"/>
                  <a:gd name="T2" fmla="*/ 5 w 6"/>
                  <a:gd name="T3" fmla="*/ 0 h 11"/>
                  <a:gd name="T4" fmla="*/ 5 w 6"/>
                  <a:gd name="T5" fmla="*/ 10 h 11"/>
                </a:gdLst>
                <a:ahLst/>
                <a:cxnLst>
                  <a:cxn ang="0">
                    <a:pos x="T0" y="T1"/>
                  </a:cxn>
                  <a:cxn ang="0">
                    <a:pos x="T2" y="T3"/>
                  </a:cxn>
                  <a:cxn ang="0">
                    <a:pos x="T4" y="T5"/>
                  </a:cxn>
                </a:cxnLst>
                <a:rect l="0" t="0" r="r" b="b"/>
                <a:pathLst>
                  <a:path w="6" h="11">
                    <a:moveTo>
                      <a:pt x="5" y="10"/>
                    </a:moveTo>
                    <a:cubicBezTo>
                      <a:pt x="0" y="11"/>
                      <a:pt x="0" y="2"/>
                      <a:pt x="5" y="0"/>
                    </a:cubicBezTo>
                    <a:cubicBezTo>
                      <a:pt x="6" y="3"/>
                      <a:pt x="6" y="8"/>
                      <a:pt x="5"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7" name="Freeform 682">
                <a:extLst>
                  <a:ext uri="{FF2B5EF4-FFF2-40B4-BE49-F238E27FC236}">
                    <a16:creationId xmlns:a16="http://schemas.microsoft.com/office/drawing/2014/main" id="{CA996F9F-1946-4CAF-B4EB-DD075E032C84}"/>
                  </a:ext>
                </a:extLst>
              </p:cNvPr>
              <p:cNvSpPr>
                <a:spLocks/>
              </p:cNvSpPr>
              <p:nvPr/>
            </p:nvSpPr>
            <p:spPr bwMode="auto">
              <a:xfrm>
                <a:off x="-4125" y="1646"/>
                <a:ext cx="61" cy="16"/>
              </a:xfrm>
              <a:custGeom>
                <a:avLst/>
                <a:gdLst>
                  <a:gd name="T0" fmla="*/ 87 w 98"/>
                  <a:gd name="T1" fmla="*/ 4 h 26"/>
                  <a:gd name="T2" fmla="*/ 46 w 98"/>
                  <a:gd name="T3" fmla="*/ 0 h 26"/>
                  <a:gd name="T4" fmla="*/ 20 w 98"/>
                  <a:gd name="T5" fmla="*/ 4 h 26"/>
                  <a:gd name="T6" fmla="*/ 0 w 98"/>
                  <a:gd name="T7" fmla="*/ 14 h 26"/>
                  <a:gd name="T8" fmla="*/ 25 w 98"/>
                  <a:gd name="T9" fmla="*/ 18 h 26"/>
                  <a:gd name="T10" fmla="*/ 39 w 98"/>
                  <a:gd name="T11" fmla="*/ 26 h 26"/>
                  <a:gd name="T12" fmla="*/ 96 w 98"/>
                  <a:gd name="T13" fmla="*/ 14 h 26"/>
                  <a:gd name="T14" fmla="*/ 87 w 98"/>
                  <a:gd name="T15" fmla="*/ 4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26">
                    <a:moveTo>
                      <a:pt x="87" y="4"/>
                    </a:moveTo>
                    <a:cubicBezTo>
                      <a:pt x="76" y="3"/>
                      <a:pt x="58" y="3"/>
                      <a:pt x="46" y="0"/>
                    </a:cubicBezTo>
                    <a:cubicBezTo>
                      <a:pt x="37" y="2"/>
                      <a:pt x="29" y="6"/>
                      <a:pt x="20" y="4"/>
                    </a:cubicBezTo>
                    <a:cubicBezTo>
                      <a:pt x="12" y="6"/>
                      <a:pt x="5" y="8"/>
                      <a:pt x="0" y="14"/>
                    </a:cubicBezTo>
                    <a:cubicBezTo>
                      <a:pt x="4" y="21"/>
                      <a:pt x="17" y="12"/>
                      <a:pt x="25" y="18"/>
                    </a:cubicBezTo>
                    <a:cubicBezTo>
                      <a:pt x="30" y="19"/>
                      <a:pt x="34" y="23"/>
                      <a:pt x="39" y="26"/>
                    </a:cubicBezTo>
                    <a:cubicBezTo>
                      <a:pt x="58" y="23"/>
                      <a:pt x="79" y="24"/>
                      <a:pt x="96" y="14"/>
                    </a:cubicBezTo>
                    <a:cubicBezTo>
                      <a:pt x="98" y="10"/>
                      <a:pt x="92" y="4"/>
                      <a:pt x="87"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8" name="Freeform 683">
                <a:extLst>
                  <a:ext uri="{FF2B5EF4-FFF2-40B4-BE49-F238E27FC236}">
                    <a16:creationId xmlns:a16="http://schemas.microsoft.com/office/drawing/2014/main" id="{704E06A0-9859-4B3B-A625-A4014385B61E}"/>
                  </a:ext>
                </a:extLst>
              </p:cNvPr>
              <p:cNvSpPr>
                <a:spLocks/>
              </p:cNvSpPr>
              <p:nvPr/>
            </p:nvSpPr>
            <p:spPr bwMode="auto">
              <a:xfrm>
                <a:off x="-4484" y="1648"/>
                <a:ext cx="29" cy="18"/>
              </a:xfrm>
              <a:custGeom>
                <a:avLst/>
                <a:gdLst>
                  <a:gd name="T0" fmla="*/ 46 w 46"/>
                  <a:gd name="T1" fmla="*/ 25 h 29"/>
                  <a:gd name="T2" fmla="*/ 42 w 46"/>
                  <a:gd name="T3" fmla="*/ 29 h 29"/>
                  <a:gd name="T4" fmla="*/ 4 w 46"/>
                  <a:gd name="T5" fmla="*/ 21 h 29"/>
                  <a:gd name="T6" fmla="*/ 4 w 46"/>
                  <a:gd name="T7" fmla="*/ 11 h 29"/>
                  <a:gd name="T8" fmla="*/ 46 w 46"/>
                  <a:gd name="T9" fmla="*/ 25 h 29"/>
                </a:gdLst>
                <a:ahLst/>
                <a:cxnLst>
                  <a:cxn ang="0">
                    <a:pos x="T0" y="T1"/>
                  </a:cxn>
                  <a:cxn ang="0">
                    <a:pos x="T2" y="T3"/>
                  </a:cxn>
                  <a:cxn ang="0">
                    <a:pos x="T4" y="T5"/>
                  </a:cxn>
                  <a:cxn ang="0">
                    <a:pos x="T6" y="T7"/>
                  </a:cxn>
                  <a:cxn ang="0">
                    <a:pos x="T8" y="T9"/>
                  </a:cxn>
                </a:cxnLst>
                <a:rect l="0" t="0" r="r" b="b"/>
                <a:pathLst>
                  <a:path w="46" h="29">
                    <a:moveTo>
                      <a:pt x="46" y="25"/>
                    </a:moveTo>
                    <a:cubicBezTo>
                      <a:pt x="46" y="27"/>
                      <a:pt x="43" y="29"/>
                      <a:pt x="42" y="29"/>
                    </a:cubicBezTo>
                    <a:cubicBezTo>
                      <a:pt x="28" y="24"/>
                      <a:pt x="18" y="26"/>
                      <a:pt x="4" y="21"/>
                    </a:cubicBezTo>
                    <a:cubicBezTo>
                      <a:pt x="0" y="19"/>
                      <a:pt x="2" y="13"/>
                      <a:pt x="4" y="11"/>
                    </a:cubicBezTo>
                    <a:cubicBezTo>
                      <a:pt x="19" y="0"/>
                      <a:pt x="39" y="8"/>
                      <a:pt x="46"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9" name="Freeform 684">
                <a:extLst>
                  <a:ext uri="{FF2B5EF4-FFF2-40B4-BE49-F238E27FC236}">
                    <a16:creationId xmlns:a16="http://schemas.microsoft.com/office/drawing/2014/main" id="{29E5A1A2-9273-4CED-9148-2899006018F6}"/>
                  </a:ext>
                </a:extLst>
              </p:cNvPr>
              <p:cNvSpPr>
                <a:spLocks/>
              </p:cNvSpPr>
              <p:nvPr/>
            </p:nvSpPr>
            <p:spPr bwMode="auto">
              <a:xfrm>
                <a:off x="-5368" y="1665"/>
                <a:ext cx="6" cy="7"/>
              </a:xfrm>
              <a:custGeom>
                <a:avLst/>
                <a:gdLst>
                  <a:gd name="T0" fmla="*/ 9 w 10"/>
                  <a:gd name="T1" fmla="*/ 5 h 12"/>
                  <a:gd name="T2" fmla="*/ 8 w 10"/>
                  <a:gd name="T3" fmla="*/ 12 h 12"/>
                  <a:gd name="T4" fmla="*/ 3 w 10"/>
                  <a:gd name="T5" fmla="*/ 0 h 12"/>
                  <a:gd name="T6" fmla="*/ 8 w 10"/>
                  <a:gd name="T7" fmla="*/ 1 h 12"/>
                  <a:gd name="T8" fmla="*/ 9 w 10"/>
                  <a:gd name="T9" fmla="*/ 5 h 12"/>
                </a:gdLst>
                <a:ahLst/>
                <a:cxnLst>
                  <a:cxn ang="0">
                    <a:pos x="T0" y="T1"/>
                  </a:cxn>
                  <a:cxn ang="0">
                    <a:pos x="T2" y="T3"/>
                  </a:cxn>
                  <a:cxn ang="0">
                    <a:pos x="T4" y="T5"/>
                  </a:cxn>
                  <a:cxn ang="0">
                    <a:pos x="T6" y="T7"/>
                  </a:cxn>
                  <a:cxn ang="0">
                    <a:pos x="T8" y="T9"/>
                  </a:cxn>
                </a:cxnLst>
                <a:rect l="0" t="0" r="r" b="b"/>
                <a:pathLst>
                  <a:path w="10" h="12">
                    <a:moveTo>
                      <a:pt x="9" y="5"/>
                    </a:moveTo>
                    <a:cubicBezTo>
                      <a:pt x="9" y="7"/>
                      <a:pt x="9" y="10"/>
                      <a:pt x="8" y="12"/>
                    </a:cubicBezTo>
                    <a:cubicBezTo>
                      <a:pt x="6" y="9"/>
                      <a:pt x="0" y="3"/>
                      <a:pt x="3" y="0"/>
                    </a:cubicBezTo>
                    <a:cubicBezTo>
                      <a:pt x="5" y="1"/>
                      <a:pt x="7" y="1"/>
                      <a:pt x="8" y="1"/>
                    </a:cubicBezTo>
                    <a:cubicBezTo>
                      <a:pt x="9" y="2"/>
                      <a:pt x="10" y="3"/>
                      <a:pt x="9"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0" name="Freeform 685">
                <a:extLst>
                  <a:ext uri="{FF2B5EF4-FFF2-40B4-BE49-F238E27FC236}">
                    <a16:creationId xmlns:a16="http://schemas.microsoft.com/office/drawing/2014/main" id="{3B3BD53F-34A0-4535-A632-8E0040E59FEE}"/>
                  </a:ext>
                </a:extLst>
              </p:cNvPr>
              <p:cNvSpPr>
                <a:spLocks/>
              </p:cNvSpPr>
              <p:nvPr/>
            </p:nvSpPr>
            <p:spPr bwMode="auto">
              <a:xfrm>
                <a:off x="-4431" y="1678"/>
                <a:ext cx="7" cy="7"/>
              </a:xfrm>
              <a:custGeom>
                <a:avLst/>
                <a:gdLst>
                  <a:gd name="T0" fmla="*/ 9 w 12"/>
                  <a:gd name="T1" fmla="*/ 8 h 12"/>
                  <a:gd name="T2" fmla="*/ 1 w 12"/>
                  <a:gd name="T3" fmla="*/ 9 h 12"/>
                  <a:gd name="T4" fmla="*/ 7 w 12"/>
                  <a:gd name="T5" fmla="*/ 1 h 12"/>
                  <a:gd name="T6" fmla="*/ 9 w 12"/>
                  <a:gd name="T7" fmla="*/ 8 h 12"/>
                </a:gdLst>
                <a:ahLst/>
                <a:cxnLst>
                  <a:cxn ang="0">
                    <a:pos x="T0" y="T1"/>
                  </a:cxn>
                  <a:cxn ang="0">
                    <a:pos x="T2" y="T3"/>
                  </a:cxn>
                  <a:cxn ang="0">
                    <a:pos x="T4" y="T5"/>
                  </a:cxn>
                  <a:cxn ang="0">
                    <a:pos x="T6" y="T7"/>
                  </a:cxn>
                </a:cxnLst>
                <a:rect l="0" t="0" r="r" b="b"/>
                <a:pathLst>
                  <a:path w="12" h="12">
                    <a:moveTo>
                      <a:pt x="9" y="8"/>
                    </a:moveTo>
                    <a:cubicBezTo>
                      <a:pt x="7" y="11"/>
                      <a:pt x="3" y="12"/>
                      <a:pt x="1" y="9"/>
                    </a:cubicBezTo>
                    <a:cubicBezTo>
                      <a:pt x="0" y="4"/>
                      <a:pt x="5" y="4"/>
                      <a:pt x="7" y="1"/>
                    </a:cubicBezTo>
                    <a:cubicBezTo>
                      <a:pt x="12" y="0"/>
                      <a:pt x="10" y="6"/>
                      <a:pt x="9"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1" name="Freeform 686">
                <a:extLst>
                  <a:ext uri="{FF2B5EF4-FFF2-40B4-BE49-F238E27FC236}">
                    <a16:creationId xmlns:a16="http://schemas.microsoft.com/office/drawing/2014/main" id="{65DDB9D3-B4B4-4706-A60C-EA0EF6537E57}"/>
                  </a:ext>
                </a:extLst>
              </p:cNvPr>
              <p:cNvSpPr>
                <a:spLocks/>
              </p:cNvSpPr>
              <p:nvPr/>
            </p:nvSpPr>
            <p:spPr bwMode="auto">
              <a:xfrm>
                <a:off x="-5325" y="1684"/>
                <a:ext cx="6" cy="11"/>
              </a:xfrm>
              <a:custGeom>
                <a:avLst/>
                <a:gdLst>
                  <a:gd name="T0" fmla="*/ 9 w 10"/>
                  <a:gd name="T1" fmla="*/ 13 h 18"/>
                  <a:gd name="T2" fmla="*/ 6 w 10"/>
                  <a:gd name="T3" fmla="*/ 4 h 18"/>
                  <a:gd name="T4" fmla="*/ 1 w 10"/>
                  <a:gd name="T5" fmla="*/ 0 h 18"/>
                  <a:gd name="T6" fmla="*/ 0 w 10"/>
                  <a:gd name="T7" fmla="*/ 3 h 18"/>
                  <a:gd name="T8" fmla="*/ 9 w 10"/>
                  <a:gd name="T9" fmla="*/ 16 h 18"/>
                  <a:gd name="T10" fmla="*/ 9 w 10"/>
                  <a:gd name="T11" fmla="*/ 13 h 18"/>
                </a:gdLst>
                <a:ahLst/>
                <a:cxnLst>
                  <a:cxn ang="0">
                    <a:pos x="T0" y="T1"/>
                  </a:cxn>
                  <a:cxn ang="0">
                    <a:pos x="T2" y="T3"/>
                  </a:cxn>
                  <a:cxn ang="0">
                    <a:pos x="T4" y="T5"/>
                  </a:cxn>
                  <a:cxn ang="0">
                    <a:pos x="T6" y="T7"/>
                  </a:cxn>
                  <a:cxn ang="0">
                    <a:pos x="T8" y="T9"/>
                  </a:cxn>
                  <a:cxn ang="0">
                    <a:pos x="T10" y="T11"/>
                  </a:cxn>
                </a:cxnLst>
                <a:rect l="0" t="0" r="r" b="b"/>
                <a:pathLst>
                  <a:path w="10" h="18">
                    <a:moveTo>
                      <a:pt x="9" y="13"/>
                    </a:moveTo>
                    <a:cubicBezTo>
                      <a:pt x="8" y="10"/>
                      <a:pt x="7" y="7"/>
                      <a:pt x="6" y="4"/>
                    </a:cubicBezTo>
                    <a:cubicBezTo>
                      <a:pt x="5" y="5"/>
                      <a:pt x="3" y="2"/>
                      <a:pt x="1" y="0"/>
                    </a:cubicBezTo>
                    <a:cubicBezTo>
                      <a:pt x="1" y="1"/>
                      <a:pt x="2" y="2"/>
                      <a:pt x="0" y="3"/>
                    </a:cubicBezTo>
                    <a:cubicBezTo>
                      <a:pt x="3" y="6"/>
                      <a:pt x="6" y="10"/>
                      <a:pt x="9" y="16"/>
                    </a:cubicBezTo>
                    <a:cubicBezTo>
                      <a:pt x="9" y="18"/>
                      <a:pt x="10" y="15"/>
                      <a:pt x="9"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2" name="Freeform 687">
                <a:extLst>
                  <a:ext uri="{FF2B5EF4-FFF2-40B4-BE49-F238E27FC236}">
                    <a16:creationId xmlns:a16="http://schemas.microsoft.com/office/drawing/2014/main" id="{458D32F6-BFD9-488C-BF61-1504C1FDFE87}"/>
                  </a:ext>
                </a:extLst>
              </p:cNvPr>
              <p:cNvSpPr>
                <a:spLocks/>
              </p:cNvSpPr>
              <p:nvPr/>
            </p:nvSpPr>
            <p:spPr bwMode="auto">
              <a:xfrm>
                <a:off x="-4045" y="1700"/>
                <a:ext cx="10" cy="16"/>
              </a:xfrm>
              <a:custGeom>
                <a:avLst/>
                <a:gdLst>
                  <a:gd name="T0" fmla="*/ 2 w 16"/>
                  <a:gd name="T1" fmla="*/ 24 h 26"/>
                  <a:gd name="T2" fmla="*/ 6 w 16"/>
                  <a:gd name="T3" fmla="*/ 24 h 26"/>
                  <a:gd name="T4" fmla="*/ 8 w 16"/>
                  <a:gd name="T5" fmla="*/ 22 h 26"/>
                  <a:gd name="T6" fmla="*/ 7 w 16"/>
                  <a:gd name="T7" fmla="*/ 20 h 26"/>
                  <a:gd name="T8" fmla="*/ 4 w 16"/>
                  <a:gd name="T9" fmla="*/ 22 h 26"/>
                  <a:gd name="T10" fmla="*/ 5 w 16"/>
                  <a:gd name="T11" fmla="*/ 18 h 26"/>
                  <a:gd name="T12" fmla="*/ 4 w 16"/>
                  <a:gd name="T13" fmla="*/ 12 h 26"/>
                  <a:gd name="T14" fmla="*/ 7 w 16"/>
                  <a:gd name="T15" fmla="*/ 6 h 26"/>
                  <a:gd name="T16" fmla="*/ 12 w 16"/>
                  <a:gd name="T17" fmla="*/ 6 h 26"/>
                  <a:gd name="T18" fmla="*/ 14 w 16"/>
                  <a:gd name="T19" fmla="*/ 6 h 26"/>
                  <a:gd name="T20" fmla="*/ 15 w 16"/>
                  <a:gd name="T21" fmla="*/ 1 h 26"/>
                  <a:gd name="T22" fmla="*/ 13 w 16"/>
                  <a:gd name="T23" fmla="*/ 1 h 26"/>
                  <a:gd name="T24" fmla="*/ 5 w 16"/>
                  <a:gd name="T25" fmla="*/ 7 h 26"/>
                  <a:gd name="T26" fmla="*/ 3 w 16"/>
                  <a:gd name="T27" fmla="*/ 15 h 26"/>
                  <a:gd name="T28" fmla="*/ 2 w 16"/>
                  <a:gd name="T29"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26">
                    <a:moveTo>
                      <a:pt x="2" y="24"/>
                    </a:moveTo>
                    <a:cubicBezTo>
                      <a:pt x="2" y="26"/>
                      <a:pt x="3" y="25"/>
                      <a:pt x="6" y="24"/>
                    </a:cubicBezTo>
                    <a:cubicBezTo>
                      <a:pt x="8" y="23"/>
                      <a:pt x="8" y="23"/>
                      <a:pt x="8" y="22"/>
                    </a:cubicBezTo>
                    <a:cubicBezTo>
                      <a:pt x="8" y="21"/>
                      <a:pt x="8" y="18"/>
                      <a:pt x="7" y="20"/>
                    </a:cubicBezTo>
                    <a:cubicBezTo>
                      <a:pt x="5" y="23"/>
                      <a:pt x="5" y="22"/>
                      <a:pt x="4" y="22"/>
                    </a:cubicBezTo>
                    <a:cubicBezTo>
                      <a:pt x="3" y="21"/>
                      <a:pt x="4" y="21"/>
                      <a:pt x="5" y="18"/>
                    </a:cubicBezTo>
                    <a:cubicBezTo>
                      <a:pt x="7" y="11"/>
                      <a:pt x="4" y="14"/>
                      <a:pt x="4" y="12"/>
                    </a:cubicBezTo>
                    <a:cubicBezTo>
                      <a:pt x="4" y="10"/>
                      <a:pt x="5" y="7"/>
                      <a:pt x="7" y="6"/>
                    </a:cubicBezTo>
                    <a:cubicBezTo>
                      <a:pt x="11" y="2"/>
                      <a:pt x="10" y="3"/>
                      <a:pt x="12" y="6"/>
                    </a:cubicBezTo>
                    <a:cubicBezTo>
                      <a:pt x="14" y="8"/>
                      <a:pt x="13" y="8"/>
                      <a:pt x="14" y="6"/>
                    </a:cubicBezTo>
                    <a:cubicBezTo>
                      <a:pt x="16" y="3"/>
                      <a:pt x="16" y="2"/>
                      <a:pt x="15" y="1"/>
                    </a:cubicBezTo>
                    <a:cubicBezTo>
                      <a:pt x="15" y="0"/>
                      <a:pt x="14" y="1"/>
                      <a:pt x="13" y="1"/>
                    </a:cubicBezTo>
                    <a:cubicBezTo>
                      <a:pt x="10" y="1"/>
                      <a:pt x="5" y="7"/>
                      <a:pt x="5" y="7"/>
                    </a:cubicBezTo>
                    <a:cubicBezTo>
                      <a:pt x="5" y="7"/>
                      <a:pt x="2" y="13"/>
                      <a:pt x="3" y="15"/>
                    </a:cubicBezTo>
                    <a:cubicBezTo>
                      <a:pt x="3" y="17"/>
                      <a:pt x="0" y="22"/>
                      <a:pt x="2"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3" name="Freeform 688">
                <a:extLst>
                  <a:ext uri="{FF2B5EF4-FFF2-40B4-BE49-F238E27FC236}">
                    <a16:creationId xmlns:a16="http://schemas.microsoft.com/office/drawing/2014/main" id="{856BBFDE-6D4E-46C9-9899-484F9D8440F4}"/>
                  </a:ext>
                </a:extLst>
              </p:cNvPr>
              <p:cNvSpPr>
                <a:spLocks/>
              </p:cNvSpPr>
              <p:nvPr/>
            </p:nvSpPr>
            <p:spPr bwMode="auto">
              <a:xfrm>
                <a:off x="-4102" y="1713"/>
                <a:ext cx="3" cy="4"/>
              </a:xfrm>
              <a:custGeom>
                <a:avLst/>
                <a:gdLst>
                  <a:gd name="T0" fmla="*/ 4 w 5"/>
                  <a:gd name="T1" fmla="*/ 4 h 6"/>
                  <a:gd name="T2" fmla="*/ 1 w 5"/>
                  <a:gd name="T3" fmla="*/ 5 h 6"/>
                  <a:gd name="T4" fmla="*/ 3 w 5"/>
                  <a:gd name="T5" fmla="*/ 1 h 6"/>
                  <a:gd name="T6" fmla="*/ 4 w 5"/>
                  <a:gd name="T7" fmla="*/ 4 h 6"/>
                </a:gdLst>
                <a:ahLst/>
                <a:cxnLst>
                  <a:cxn ang="0">
                    <a:pos x="T0" y="T1"/>
                  </a:cxn>
                  <a:cxn ang="0">
                    <a:pos x="T2" y="T3"/>
                  </a:cxn>
                  <a:cxn ang="0">
                    <a:pos x="T4" y="T5"/>
                  </a:cxn>
                  <a:cxn ang="0">
                    <a:pos x="T6" y="T7"/>
                  </a:cxn>
                </a:cxnLst>
                <a:rect l="0" t="0" r="r" b="b"/>
                <a:pathLst>
                  <a:path w="5" h="6">
                    <a:moveTo>
                      <a:pt x="4" y="4"/>
                    </a:moveTo>
                    <a:cubicBezTo>
                      <a:pt x="2" y="5"/>
                      <a:pt x="1" y="6"/>
                      <a:pt x="1" y="5"/>
                    </a:cubicBezTo>
                    <a:cubicBezTo>
                      <a:pt x="1" y="4"/>
                      <a:pt x="0" y="3"/>
                      <a:pt x="3" y="1"/>
                    </a:cubicBezTo>
                    <a:cubicBezTo>
                      <a:pt x="5" y="0"/>
                      <a:pt x="5" y="1"/>
                      <a:pt x="4"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4" name="Freeform 689">
                <a:extLst>
                  <a:ext uri="{FF2B5EF4-FFF2-40B4-BE49-F238E27FC236}">
                    <a16:creationId xmlns:a16="http://schemas.microsoft.com/office/drawing/2014/main" id="{C8B332D2-3926-4084-A6D6-014A8190D390}"/>
                  </a:ext>
                </a:extLst>
              </p:cNvPr>
              <p:cNvSpPr>
                <a:spLocks/>
              </p:cNvSpPr>
              <p:nvPr/>
            </p:nvSpPr>
            <p:spPr bwMode="auto">
              <a:xfrm>
                <a:off x="-4084" y="1733"/>
                <a:ext cx="51" cy="25"/>
              </a:xfrm>
              <a:custGeom>
                <a:avLst/>
                <a:gdLst>
                  <a:gd name="T0" fmla="*/ 72 w 81"/>
                  <a:gd name="T1" fmla="*/ 23 h 40"/>
                  <a:gd name="T2" fmla="*/ 73 w 81"/>
                  <a:gd name="T3" fmla="*/ 33 h 40"/>
                  <a:gd name="T4" fmla="*/ 67 w 81"/>
                  <a:gd name="T5" fmla="*/ 36 h 40"/>
                  <a:gd name="T6" fmla="*/ 61 w 81"/>
                  <a:gd name="T7" fmla="*/ 35 h 40"/>
                  <a:gd name="T8" fmla="*/ 57 w 81"/>
                  <a:gd name="T9" fmla="*/ 30 h 40"/>
                  <a:gd name="T10" fmla="*/ 25 w 81"/>
                  <a:gd name="T11" fmla="*/ 34 h 40"/>
                  <a:gd name="T12" fmla="*/ 18 w 81"/>
                  <a:gd name="T13" fmla="*/ 37 h 40"/>
                  <a:gd name="T14" fmla="*/ 15 w 81"/>
                  <a:gd name="T15" fmla="*/ 32 h 40"/>
                  <a:gd name="T16" fmla="*/ 6 w 81"/>
                  <a:gd name="T17" fmla="*/ 30 h 40"/>
                  <a:gd name="T18" fmla="*/ 3 w 81"/>
                  <a:gd name="T19" fmla="*/ 26 h 40"/>
                  <a:gd name="T20" fmla="*/ 6 w 81"/>
                  <a:gd name="T21" fmla="*/ 4 h 40"/>
                  <a:gd name="T22" fmla="*/ 10 w 81"/>
                  <a:gd name="T23" fmla="*/ 13 h 40"/>
                  <a:gd name="T24" fmla="*/ 18 w 81"/>
                  <a:gd name="T25" fmla="*/ 21 h 40"/>
                  <a:gd name="T26" fmla="*/ 28 w 81"/>
                  <a:gd name="T27" fmla="*/ 27 h 40"/>
                  <a:gd name="T28" fmla="*/ 30 w 81"/>
                  <a:gd name="T29" fmla="*/ 23 h 40"/>
                  <a:gd name="T30" fmla="*/ 42 w 81"/>
                  <a:gd name="T31" fmla="*/ 21 h 40"/>
                  <a:gd name="T32" fmla="*/ 61 w 81"/>
                  <a:gd name="T33" fmla="*/ 13 h 40"/>
                  <a:gd name="T34" fmla="*/ 81 w 81"/>
                  <a:gd name="T35" fmla="*/ 0 h 40"/>
                  <a:gd name="T36" fmla="*/ 73 w 81"/>
                  <a:gd name="T37" fmla="*/ 14 h 40"/>
                  <a:gd name="T38" fmla="*/ 72 w 81"/>
                  <a:gd name="T39" fmla="*/ 2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 h="40">
                    <a:moveTo>
                      <a:pt x="72" y="23"/>
                    </a:moveTo>
                    <a:cubicBezTo>
                      <a:pt x="77" y="25"/>
                      <a:pt x="74" y="31"/>
                      <a:pt x="73" y="33"/>
                    </a:cubicBezTo>
                    <a:cubicBezTo>
                      <a:pt x="71" y="34"/>
                      <a:pt x="69" y="35"/>
                      <a:pt x="67" y="36"/>
                    </a:cubicBezTo>
                    <a:cubicBezTo>
                      <a:pt x="65" y="36"/>
                      <a:pt x="63" y="37"/>
                      <a:pt x="61" y="35"/>
                    </a:cubicBezTo>
                    <a:cubicBezTo>
                      <a:pt x="64" y="32"/>
                      <a:pt x="60" y="29"/>
                      <a:pt x="57" y="30"/>
                    </a:cubicBezTo>
                    <a:cubicBezTo>
                      <a:pt x="50" y="40"/>
                      <a:pt x="34" y="36"/>
                      <a:pt x="25" y="34"/>
                    </a:cubicBezTo>
                    <a:cubicBezTo>
                      <a:pt x="23" y="36"/>
                      <a:pt x="21" y="37"/>
                      <a:pt x="18" y="37"/>
                    </a:cubicBezTo>
                    <a:cubicBezTo>
                      <a:pt x="16" y="36"/>
                      <a:pt x="16" y="34"/>
                      <a:pt x="15" y="32"/>
                    </a:cubicBezTo>
                    <a:cubicBezTo>
                      <a:pt x="15" y="29"/>
                      <a:pt x="12" y="27"/>
                      <a:pt x="6" y="30"/>
                    </a:cubicBezTo>
                    <a:cubicBezTo>
                      <a:pt x="3" y="29"/>
                      <a:pt x="3" y="28"/>
                      <a:pt x="3" y="26"/>
                    </a:cubicBezTo>
                    <a:cubicBezTo>
                      <a:pt x="6" y="18"/>
                      <a:pt x="0" y="12"/>
                      <a:pt x="6" y="4"/>
                    </a:cubicBezTo>
                    <a:cubicBezTo>
                      <a:pt x="8" y="8"/>
                      <a:pt x="10" y="10"/>
                      <a:pt x="10" y="13"/>
                    </a:cubicBezTo>
                    <a:cubicBezTo>
                      <a:pt x="10" y="18"/>
                      <a:pt x="11" y="23"/>
                      <a:pt x="18" y="21"/>
                    </a:cubicBezTo>
                    <a:cubicBezTo>
                      <a:pt x="20" y="31"/>
                      <a:pt x="25" y="28"/>
                      <a:pt x="28" y="27"/>
                    </a:cubicBezTo>
                    <a:cubicBezTo>
                      <a:pt x="29" y="26"/>
                      <a:pt x="28" y="24"/>
                      <a:pt x="30" y="23"/>
                    </a:cubicBezTo>
                    <a:cubicBezTo>
                      <a:pt x="33" y="20"/>
                      <a:pt x="38" y="22"/>
                      <a:pt x="42" y="21"/>
                    </a:cubicBezTo>
                    <a:cubicBezTo>
                      <a:pt x="51" y="21"/>
                      <a:pt x="56" y="17"/>
                      <a:pt x="61" y="13"/>
                    </a:cubicBezTo>
                    <a:cubicBezTo>
                      <a:pt x="65" y="10"/>
                      <a:pt x="75" y="4"/>
                      <a:pt x="81" y="0"/>
                    </a:cubicBezTo>
                    <a:cubicBezTo>
                      <a:pt x="81" y="6"/>
                      <a:pt x="76" y="10"/>
                      <a:pt x="73" y="14"/>
                    </a:cubicBezTo>
                    <a:cubicBezTo>
                      <a:pt x="71" y="17"/>
                      <a:pt x="71" y="19"/>
                      <a:pt x="72"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5" name="Freeform 690">
                <a:extLst>
                  <a:ext uri="{FF2B5EF4-FFF2-40B4-BE49-F238E27FC236}">
                    <a16:creationId xmlns:a16="http://schemas.microsoft.com/office/drawing/2014/main" id="{5FE9439B-3857-4EDC-85DE-400D8D86F722}"/>
                  </a:ext>
                </a:extLst>
              </p:cNvPr>
              <p:cNvSpPr>
                <a:spLocks/>
              </p:cNvSpPr>
              <p:nvPr/>
            </p:nvSpPr>
            <p:spPr bwMode="auto">
              <a:xfrm>
                <a:off x="-4112" y="1825"/>
                <a:ext cx="3" cy="5"/>
              </a:xfrm>
              <a:custGeom>
                <a:avLst/>
                <a:gdLst>
                  <a:gd name="T0" fmla="*/ 4 w 6"/>
                  <a:gd name="T1" fmla="*/ 5 h 8"/>
                  <a:gd name="T2" fmla="*/ 5 w 6"/>
                  <a:gd name="T3" fmla="*/ 0 h 8"/>
                  <a:gd name="T4" fmla="*/ 4 w 6"/>
                  <a:gd name="T5" fmla="*/ 5 h 8"/>
                </a:gdLst>
                <a:ahLst/>
                <a:cxnLst>
                  <a:cxn ang="0">
                    <a:pos x="T0" y="T1"/>
                  </a:cxn>
                  <a:cxn ang="0">
                    <a:pos x="T2" y="T3"/>
                  </a:cxn>
                  <a:cxn ang="0">
                    <a:pos x="T4" y="T5"/>
                  </a:cxn>
                </a:cxnLst>
                <a:rect l="0" t="0" r="r" b="b"/>
                <a:pathLst>
                  <a:path w="6" h="8">
                    <a:moveTo>
                      <a:pt x="4" y="5"/>
                    </a:moveTo>
                    <a:cubicBezTo>
                      <a:pt x="0" y="8"/>
                      <a:pt x="1" y="4"/>
                      <a:pt x="5" y="0"/>
                    </a:cubicBezTo>
                    <a:cubicBezTo>
                      <a:pt x="5" y="2"/>
                      <a:pt x="6" y="4"/>
                      <a:pt x="4"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6" name="Freeform 691">
                <a:extLst>
                  <a:ext uri="{FF2B5EF4-FFF2-40B4-BE49-F238E27FC236}">
                    <a16:creationId xmlns:a16="http://schemas.microsoft.com/office/drawing/2014/main" id="{BF3FAE30-2B3B-4E7C-92DB-682BE0F3805F}"/>
                  </a:ext>
                </a:extLst>
              </p:cNvPr>
              <p:cNvSpPr>
                <a:spLocks/>
              </p:cNvSpPr>
              <p:nvPr/>
            </p:nvSpPr>
            <p:spPr bwMode="auto">
              <a:xfrm>
                <a:off x="-5329" y="1667"/>
                <a:ext cx="3" cy="6"/>
              </a:xfrm>
              <a:custGeom>
                <a:avLst/>
                <a:gdLst>
                  <a:gd name="T0" fmla="*/ 4 w 5"/>
                  <a:gd name="T1" fmla="*/ 1 h 9"/>
                  <a:gd name="T2" fmla="*/ 3 w 5"/>
                  <a:gd name="T3" fmla="*/ 8 h 9"/>
                  <a:gd name="T4" fmla="*/ 4 w 5"/>
                  <a:gd name="T5" fmla="*/ 1 h 9"/>
                </a:gdLst>
                <a:ahLst/>
                <a:cxnLst>
                  <a:cxn ang="0">
                    <a:pos x="T0" y="T1"/>
                  </a:cxn>
                  <a:cxn ang="0">
                    <a:pos x="T2" y="T3"/>
                  </a:cxn>
                  <a:cxn ang="0">
                    <a:pos x="T4" y="T5"/>
                  </a:cxn>
                </a:cxnLst>
                <a:rect l="0" t="0" r="r" b="b"/>
                <a:pathLst>
                  <a:path w="5" h="9">
                    <a:moveTo>
                      <a:pt x="4" y="1"/>
                    </a:moveTo>
                    <a:cubicBezTo>
                      <a:pt x="1" y="2"/>
                      <a:pt x="0" y="7"/>
                      <a:pt x="3" y="8"/>
                    </a:cubicBezTo>
                    <a:cubicBezTo>
                      <a:pt x="5" y="9"/>
                      <a:pt x="5" y="0"/>
                      <a:pt x="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7" name="Freeform 692">
                <a:extLst>
                  <a:ext uri="{FF2B5EF4-FFF2-40B4-BE49-F238E27FC236}">
                    <a16:creationId xmlns:a16="http://schemas.microsoft.com/office/drawing/2014/main" id="{E371EF4D-B5E1-4825-9449-60463357BAB4}"/>
                  </a:ext>
                </a:extLst>
              </p:cNvPr>
              <p:cNvSpPr>
                <a:spLocks/>
              </p:cNvSpPr>
              <p:nvPr/>
            </p:nvSpPr>
            <p:spPr bwMode="auto">
              <a:xfrm>
                <a:off x="-5354" y="1583"/>
                <a:ext cx="13" cy="5"/>
              </a:xfrm>
              <a:custGeom>
                <a:avLst/>
                <a:gdLst>
                  <a:gd name="T0" fmla="*/ 5 w 21"/>
                  <a:gd name="T1" fmla="*/ 8 h 8"/>
                  <a:gd name="T2" fmla="*/ 6 w 21"/>
                  <a:gd name="T3" fmla="*/ 3 h 8"/>
                  <a:gd name="T4" fmla="*/ 21 w 21"/>
                  <a:gd name="T5" fmla="*/ 2 h 8"/>
                  <a:gd name="T6" fmla="*/ 5 w 21"/>
                  <a:gd name="T7" fmla="*/ 8 h 8"/>
                </a:gdLst>
                <a:ahLst/>
                <a:cxnLst>
                  <a:cxn ang="0">
                    <a:pos x="T0" y="T1"/>
                  </a:cxn>
                  <a:cxn ang="0">
                    <a:pos x="T2" y="T3"/>
                  </a:cxn>
                  <a:cxn ang="0">
                    <a:pos x="T4" y="T5"/>
                  </a:cxn>
                  <a:cxn ang="0">
                    <a:pos x="T6" y="T7"/>
                  </a:cxn>
                </a:cxnLst>
                <a:rect l="0" t="0" r="r" b="b"/>
                <a:pathLst>
                  <a:path w="21" h="8">
                    <a:moveTo>
                      <a:pt x="5" y="8"/>
                    </a:moveTo>
                    <a:cubicBezTo>
                      <a:pt x="0" y="6"/>
                      <a:pt x="5" y="4"/>
                      <a:pt x="6" y="3"/>
                    </a:cubicBezTo>
                    <a:cubicBezTo>
                      <a:pt x="8" y="4"/>
                      <a:pt x="20" y="0"/>
                      <a:pt x="21" y="2"/>
                    </a:cubicBezTo>
                    <a:cubicBezTo>
                      <a:pt x="17" y="4"/>
                      <a:pt x="9" y="5"/>
                      <a:pt x="5"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8" name="Freeform 693">
                <a:extLst>
                  <a:ext uri="{FF2B5EF4-FFF2-40B4-BE49-F238E27FC236}">
                    <a16:creationId xmlns:a16="http://schemas.microsoft.com/office/drawing/2014/main" id="{0100A642-17D1-438C-8580-DBE12BCB7826}"/>
                  </a:ext>
                </a:extLst>
              </p:cNvPr>
              <p:cNvSpPr>
                <a:spLocks/>
              </p:cNvSpPr>
              <p:nvPr/>
            </p:nvSpPr>
            <p:spPr bwMode="auto">
              <a:xfrm>
                <a:off x="-4018" y="1701"/>
                <a:ext cx="33" cy="49"/>
              </a:xfrm>
              <a:custGeom>
                <a:avLst/>
                <a:gdLst>
                  <a:gd name="T0" fmla="*/ 28 w 52"/>
                  <a:gd name="T1" fmla="*/ 72 h 79"/>
                  <a:gd name="T2" fmla="*/ 28 w 52"/>
                  <a:gd name="T3" fmla="*/ 73 h 79"/>
                  <a:gd name="T4" fmla="*/ 14 w 52"/>
                  <a:gd name="T5" fmla="*/ 78 h 79"/>
                  <a:gd name="T6" fmla="*/ 0 w 52"/>
                  <a:gd name="T7" fmla="*/ 67 h 79"/>
                  <a:gd name="T8" fmla="*/ 3 w 52"/>
                  <a:gd name="T9" fmla="*/ 5 h 79"/>
                  <a:gd name="T10" fmla="*/ 12 w 52"/>
                  <a:gd name="T11" fmla="*/ 0 h 79"/>
                  <a:gd name="T12" fmla="*/ 14 w 52"/>
                  <a:gd name="T13" fmla="*/ 7 h 79"/>
                  <a:gd name="T14" fmla="*/ 27 w 52"/>
                  <a:gd name="T15" fmla="*/ 34 h 79"/>
                  <a:gd name="T16" fmla="*/ 29 w 52"/>
                  <a:gd name="T17" fmla="*/ 39 h 79"/>
                  <a:gd name="T18" fmla="*/ 24 w 52"/>
                  <a:gd name="T19" fmla="*/ 50 h 79"/>
                  <a:gd name="T20" fmla="*/ 25 w 52"/>
                  <a:gd name="T21" fmla="*/ 54 h 79"/>
                  <a:gd name="T22" fmla="*/ 22 w 52"/>
                  <a:gd name="T23" fmla="*/ 57 h 79"/>
                  <a:gd name="T24" fmla="*/ 23 w 52"/>
                  <a:gd name="T25" fmla="*/ 60 h 79"/>
                  <a:gd name="T26" fmla="*/ 18 w 52"/>
                  <a:gd name="T27" fmla="*/ 67 h 79"/>
                  <a:gd name="T28" fmla="*/ 21 w 52"/>
                  <a:gd name="T29" fmla="*/ 70 h 79"/>
                  <a:gd name="T30" fmla="*/ 26 w 52"/>
                  <a:gd name="T31" fmla="*/ 64 h 79"/>
                  <a:gd name="T32" fmla="*/ 29 w 52"/>
                  <a:gd name="T33" fmla="*/ 64 h 79"/>
                  <a:gd name="T34" fmla="*/ 30 w 52"/>
                  <a:gd name="T35" fmla="*/ 66 h 79"/>
                  <a:gd name="T36" fmla="*/ 31 w 52"/>
                  <a:gd name="T37" fmla="*/ 66 h 79"/>
                  <a:gd name="T38" fmla="*/ 32 w 52"/>
                  <a:gd name="T39" fmla="*/ 64 h 79"/>
                  <a:gd name="T40" fmla="*/ 32 w 52"/>
                  <a:gd name="T41" fmla="*/ 62 h 79"/>
                  <a:gd name="T42" fmla="*/ 39 w 52"/>
                  <a:gd name="T43" fmla="*/ 48 h 79"/>
                  <a:gd name="T44" fmla="*/ 30 w 52"/>
                  <a:gd name="T45" fmla="*/ 55 h 79"/>
                  <a:gd name="T46" fmla="*/ 28 w 52"/>
                  <a:gd name="T47" fmla="*/ 54 h 79"/>
                  <a:gd name="T48" fmla="*/ 33 w 52"/>
                  <a:gd name="T49" fmla="*/ 45 h 79"/>
                  <a:gd name="T50" fmla="*/ 29 w 52"/>
                  <a:gd name="T51" fmla="*/ 47 h 79"/>
                  <a:gd name="T52" fmla="*/ 31 w 52"/>
                  <a:gd name="T53" fmla="*/ 40 h 79"/>
                  <a:gd name="T54" fmla="*/ 34 w 52"/>
                  <a:gd name="T55" fmla="*/ 39 h 79"/>
                  <a:gd name="T56" fmla="*/ 38 w 52"/>
                  <a:gd name="T57" fmla="*/ 42 h 79"/>
                  <a:gd name="T58" fmla="*/ 46 w 52"/>
                  <a:gd name="T59" fmla="*/ 33 h 79"/>
                  <a:gd name="T60" fmla="*/ 52 w 52"/>
                  <a:gd name="T61" fmla="*/ 46 h 79"/>
                  <a:gd name="T62" fmla="*/ 34 w 52"/>
                  <a:gd name="T63" fmla="*/ 70 h 79"/>
                  <a:gd name="T64" fmla="*/ 33 w 52"/>
                  <a:gd name="T65" fmla="*/ 69 h 79"/>
                  <a:gd name="T66" fmla="*/ 30 w 52"/>
                  <a:gd name="T67" fmla="*/ 70 h 79"/>
                  <a:gd name="T68" fmla="*/ 28 w 52"/>
                  <a:gd name="T69"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2" h="79">
                    <a:moveTo>
                      <a:pt x="28" y="72"/>
                    </a:moveTo>
                    <a:cubicBezTo>
                      <a:pt x="28" y="72"/>
                      <a:pt x="28" y="72"/>
                      <a:pt x="28" y="73"/>
                    </a:cubicBezTo>
                    <a:cubicBezTo>
                      <a:pt x="24" y="79"/>
                      <a:pt x="18" y="78"/>
                      <a:pt x="14" y="78"/>
                    </a:cubicBezTo>
                    <a:cubicBezTo>
                      <a:pt x="10" y="74"/>
                      <a:pt x="4" y="72"/>
                      <a:pt x="0" y="67"/>
                    </a:cubicBezTo>
                    <a:cubicBezTo>
                      <a:pt x="2" y="48"/>
                      <a:pt x="6" y="25"/>
                      <a:pt x="3" y="5"/>
                    </a:cubicBezTo>
                    <a:cubicBezTo>
                      <a:pt x="6" y="3"/>
                      <a:pt x="10" y="0"/>
                      <a:pt x="12" y="0"/>
                    </a:cubicBezTo>
                    <a:cubicBezTo>
                      <a:pt x="14" y="0"/>
                      <a:pt x="15" y="3"/>
                      <a:pt x="14" y="7"/>
                    </a:cubicBezTo>
                    <a:cubicBezTo>
                      <a:pt x="25" y="13"/>
                      <a:pt x="24" y="23"/>
                      <a:pt x="27" y="34"/>
                    </a:cubicBezTo>
                    <a:cubicBezTo>
                      <a:pt x="27" y="35"/>
                      <a:pt x="29" y="38"/>
                      <a:pt x="29" y="39"/>
                    </a:cubicBezTo>
                    <a:cubicBezTo>
                      <a:pt x="28" y="41"/>
                      <a:pt x="26" y="48"/>
                      <a:pt x="24" y="50"/>
                    </a:cubicBezTo>
                    <a:cubicBezTo>
                      <a:pt x="25" y="54"/>
                      <a:pt x="25" y="54"/>
                      <a:pt x="25" y="54"/>
                    </a:cubicBezTo>
                    <a:cubicBezTo>
                      <a:pt x="22" y="57"/>
                      <a:pt x="22" y="57"/>
                      <a:pt x="22" y="57"/>
                    </a:cubicBezTo>
                    <a:cubicBezTo>
                      <a:pt x="23" y="60"/>
                      <a:pt x="23" y="60"/>
                      <a:pt x="23" y="60"/>
                    </a:cubicBezTo>
                    <a:cubicBezTo>
                      <a:pt x="18" y="67"/>
                      <a:pt x="18" y="67"/>
                      <a:pt x="18" y="67"/>
                    </a:cubicBezTo>
                    <a:cubicBezTo>
                      <a:pt x="21" y="70"/>
                      <a:pt x="21" y="70"/>
                      <a:pt x="21" y="70"/>
                    </a:cubicBezTo>
                    <a:cubicBezTo>
                      <a:pt x="26" y="64"/>
                      <a:pt x="26" y="64"/>
                      <a:pt x="26" y="64"/>
                    </a:cubicBezTo>
                    <a:cubicBezTo>
                      <a:pt x="29" y="64"/>
                      <a:pt x="29" y="64"/>
                      <a:pt x="29" y="64"/>
                    </a:cubicBezTo>
                    <a:cubicBezTo>
                      <a:pt x="30" y="66"/>
                      <a:pt x="30" y="66"/>
                      <a:pt x="30" y="66"/>
                    </a:cubicBezTo>
                    <a:cubicBezTo>
                      <a:pt x="31" y="66"/>
                      <a:pt x="31" y="66"/>
                      <a:pt x="31" y="66"/>
                    </a:cubicBezTo>
                    <a:cubicBezTo>
                      <a:pt x="32" y="64"/>
                      <a:pt x="32" y="64"/>
                      <a:pt x="32" y="64"/>
                    </a:cubicBezTo>
                    <a:cubicBezTo>
                      <a:pt x="32" y="62"/>
                      <a:pt x="32" y="62"/>
                      <a:pt x="32" y="62"/>
                    </a:cubicBezTo>
                    <a:cubicBezTo>
                      <a:pt x="32" y="59"/>
                      <a:pt x="36" y="52"/>
                      <a:pt x="39" y="48"/>
                    </a:cubicBezTo>
                    <a:cubicBezTo>
                      <a:pt x="36" y="49"/>
                      <a:pt x="32" y="54"/>
                      <a:pt x="30" y="55"/>
                    </a:cubicBezTo>
                    <a:cubicBezTo>
                      <a:pt x="28" y="54"/>
                      <a:pt x="28" y="54"/>
                      <a:pt x="28" y="54"/>
                    </a:cubicBezTo>
                    <a:cubicBezTo>
                      <a:pt x="33" y="45"/>
                      <a:pt x="33" y="45"/>
                      <a:pt x="33" y="45"/>
                    </a:cubicBezTo>
                    <a:cubicBezTo>
                      <a:pt x="29" y="47"/>
                      <a:pt x="29" y="47"/>
                      <a:pt x="29" y="47"/>
                    </a:cubicBezTo>
                    <a:cubicBezTo>
                      <a:pt x="31" y="40"/>
                      <a:pt x="31" y="40"/>
                      <a:pt x="31" y="40"/>
                    </a:cubicBezTo>
                    <a:cubicBezTo>
                      <a:pt x="32" y="38"/>
                      <a:pt x="33" y="37"/>
                      <a:pt x="34" y="39"/>
                    </a:cubicBezTo>
                    <a:cubicBezTo>
                      <a:pt x="36" y="40"/>
                      <a:pt x="36" y="42"/>
                      <a:pt x="38" y="42"/>
                    </a:cubicBezTo>
                    <a:cubicBezTo>
                      <a:pt x="36" y="38"/>
                      <a:pt x="41" y="30"/>
                      <a:pt x="46" y="33"/>
                    </a:cubicBezTo>
                    <a:cubicBezTo>
                      <a:pt x="48" y="37"/>
                      <a:pt x="51" y="40"/>
                      <a:pt x="52" y="46"/>
                    </a:cubicBezTo>
                    <a:cubicBezTo>
                      <a:pt x="43" y="53"/>
                      <a:pt x="48" y="68"/>
                      <a:pt x="34" y="70"/>
                    </a:cubicBezTo>
                    <a:cubicBezTo>
                      <a:pt x="34" y="70"/>
                      <a:pt x="33" y="69"/>
                      <a:pt x="33" y="69"/>
                    </a:cubicBezTo>
                    <a:cubicBezTo>
                      <a:pt x="30" y="70"/>
                      <a:pt x="30" y="70"/>
                      <a:pt x="30" y="70"/>
                    </a:cubicBezTo>
                    <a:cubicBezTo>
                      <a:pt x="29" y="70"/>
                      <a:pt x="29" y="70"/>
                      <a:pt x="28"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9" name="Freeform 694">
                <a:extLst>
                  <a:ext uri="{FF2B5EF4-FFF2-40B4-BE49-F238E27FC236}">
                    <a16:creationId xmlns:a16="http://schemas.microsoft.com/office/drawing/2014/main" id="{A5FC08FE-4695-4F42-81EC-18AD0D9F7080}"/>
                  </a:ext>
                </a:extLst>
              </p:cNvPr>
              <p:cNvSpPr>
                <a:spLocks/>
              </p:cNvSpPr>
              <p:nvPr/>
            </p:nvSpPr>
            <p:spPr bwMode="auto">
              <a:xfrm>
                <a:off x="-3938" y="1660"/>
                <a:ext cx="7" cy="9"/>
              </a:xfrm>
              <a:custGeom>
                <a:avLst/>
                <a:gdLst>
                  <a:gd name="T0" fmla="*/ 0 w 12"/>
                  <a:gd name="T1" fmla="*/ 0 h 15"/>
                  <a:gd name="T2" fmla="*/ 4 w 12"/>
                  <a:gd name="T3" fmla="*/ 5 h 15"/>
                  <a:gd name="T4" fmla="*/ 7 w 12"/>
                  <a:gd name="T5" fmla="*/ 10 h 15"/>
                  <a:gd name="T6" fmla="*/ 8 w 12"/>
                  <a:gd name="T7" fmla="*/ 14 h 15"/>
                  <a:gd name="T8" fmla="*/ 11 w 12"/>
                  <a:gd name="T9" fmla="*/ 9 h 15"/>
                  <a:gd name="T10" fmla="*/ 8 w 12"/>
                  <a:gd name="T11" fmla="*/ 9 h 15"/>
                  <a:gd name="T12" fmla="*/ 6 w 12"/>
                  <a:gd name="T13" fmla="*/ 5 h 15"/>
                  <a:gd name="T14" fmla="*/ 6 w 12"/>
                  <a:gd name="T15" fmla="*/ 1 h 15"/>
                  <a:gd name="T16" fmla="*/ 0 w 12"/>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0" y="0"/>
                    </a:moveTo>
                    <a:cubicBezTo>
                      <a:pt x="0" y="2"/>
                      <a:pt x="2" y="4"/>
                      <a:pt x="4" y="5"/>
                    </a:cubicBezTo>
                    <a:cubicBezTo>
                      <a:pt x="7" y="10"/>
                      <a:pt x="7" y="10"/>
                      <a:pt x="7" y="10"/>
                    </a:cubicBezTo>
                    <a:cubicBezTo>
                      <a:pt x="6" y="12"/>
                      <a:pt x="6" y="14"/>
                      <a:pt x="8" y="14"/>
                    </a:cubicBezTo>
                    <a:cubicBezTo>
                      <a:pt x="10" y="15"/>
                      <a:pt x="12" y="11"/>
                      <a:pt x="11" y="9"/>
                    </a:cubicBezTo>
                    <a:cubicBezTo>
                      <a:pt x="8" y="9"/>
                      <a:pt x="8" y="9"/>
                      <a:pt x="8" y="9"/>
                    </a:cubicBezTo>
                    <a:cubicBezTo>
                      <a:pt x="6" y="5"/>
                      <a:pt x="6" y="5"/>
                      <a:pt x="6" y="5"/>
                    </a:cubicBezTo>
                    <a:cubicBezTo>
                      <a:pt x="6" y="3"/>
                      <a:pt x="7" y="2"/>
                      <a:pt x="6"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0" name="Freeform 695">
                <a:extLst>
                  <a:ext uri="{FF2B5EF4-FFF2-40B4-BE49-F238E27FC236}">
                    <a16:creationId xmlns:a16="http://schemas.microsoft.com/office/drawing/2014/main" id="{F0EFD0CF-4C3B-4745-ABCC-C47206149E1B}"/>
                  </a:ext>
                </a:extLst>
              </p:cNvPr>
              <p:cNvSpPr>
                <a:spLocks/>
              </p:cNvSpPr>
              <p:nvPr/>
            </p:nvSpPr>
            <p:spPr bwMode="auto">
              <a:xfrm>
                <a:off x="-3930" y="1666"/>
                <a:ext cx="2" cy="1"/>
              </a:xfrm>
              <a:custGeom>
                <a:avLst/>
                <a:gdLst>
                  <a:gd name="T0" fmla="*/ 1 w 2"/>
                  <a:gd name="T1" fmla="*/ 0 h 1"/>
                  <a:gd name="T2" fmla="*/ 0 w 2"/>
                  <a:gd name="T3" fmla="*/ 1 h 1"/>
                  <a:gd name="T4" fmla="*/ 2 w 2"/>
                  <a:gd name="T5" fmla="*/ 1 h 1"/>
                  <a:gd name="T6" fmla="*/ 2 w 2"/>
                  <a:gd name="T7" fmla="*/ 0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lnTo>
                      <a:pt x="0" y="1"/>
                    </a:lnTo>
                    <a:lnTo>
                      <a:pt x="2" y="1"/>
                    </a:lnTo>
                    <a:lnTo>
                      <a:pt x="2"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1" name="Freeform 696">
                <a:extLst>
                  <a:ext uri="{FF2B5EF4-FFF2-40B4-BE49-F238E27FC236}">
                    <a16:creationId xmlns:a16="http://schemas.microsoft.com/office/drawing/2014/main" id="{73F42F37-FBD2-43C5-9973-CF13F61FD048}"/>
                  </a:ext>
                </a:extLst>
              </p:cNvPr>
              <p:cNvSpPr>
                <a:spLocks/>
              </p:cNvSpPr>
              <p:nvPr/>
            </p:nvSpPr>
            <p:spPr bwMode="auto">
              <a:xfrm>
                <a:off x="-3930" y="1666"/>
                <a:ext cx="2" cy="1"/>
              </a:xfrm>
              <a:custGeom>
                <a:avLst/>
                <a:gdLst>
                  <a:gd name="T0" fmla="*/ 1 w 2"/>
                  <a:gd name="T1" fmla="*/ 0 h 1"/>
                  <a:gd name="T2" fmla="*/ 0 w 2"/>
                  <a:gd name="T3" fmla="*/ 1 h 1"/>
                  <a:gd name="T4" fmla="*/ 2 w 2"/>
                  <a:gd name="T5" fmla="*/ 1 h 1"/>
                  <a:gd name="T6" fmla="*/ 2 w 2"/>
                  <a:gd name="T7" fmla="*/ 0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lnTo>
                      <a:pt x="0" y="1"/>
                    </a:lnTo>
                    <a:lnTo>
                      <a:pt x="2" y="1"/>
                    </a:lnTo>
                    <a:lnTo>
                      <a:pt x="2" y="0"/>
                    </a:lnTo>
                    <a:lnTo>
                      <a:pt x="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2" name="Freeform 697">
                <a:extLst>
                  <a:ext uri="{FF2B5EF4-FFF2-40B4-BE49-F238E27FC236}">
                    <a16:creationId xmlns:a16="http://schemas.microsoft.com/office/drawing/2014/main" id="{C5BB7D9F-4624-4118-B195-F480FFB64AFD}"/>
                  </a:ext>
                </a:extLst>
              </p:cNvPr>
              <p:cNvSpPr>
                <a:spLocks/>
              </p:cNvSpPr>
              <p:nvPr/>
            </p:nvSpPr>
            <p:spPr bwMode="auto">
              <a:xfrm>
                <a:off x="-4709" y="939"/>
                <a:ext cx="6" cy="9"/>
              </a:xfrm>
              <a:custGeom>
                <a:avLst/>
                <a:gdLst>
                  <a:gd name="T0" fmla="*/ 8 w 10"/>
                  <a:gd name="T1" fmla="*/ 13 h 14"/>
                  <a:gd name="T2" fmla="*/ 10 w 10"/>
                  <a:gd name="T3" fmla="*/ 11 h 14"/>
                  <a:gd name="T4" fmla="*/ 5 w 10"/>
                  <a:gd name="T5" fmla="*/ 0 h 14"/>
                  <a:gd name="T6" fmla="*/ 2 w 10"/>
                  <a:gd name="T7" fmla="*/ 7 h 14"/>
                  <a:gd name="T8" fmla="*/ 8 w 10"/>
                  <a:gd name="T9" fmla="*/ 13 h 14"/>
                </a:gdLst>
                <a:ahLst/>
                <a:cxnLst>
                  <a:cxn ang="0">
                    <a:pos x="T0" y="T1"/>
                  </a:cxn>
                  <a:cxn ang="0">
                    <a:pos x="T2" y="T3"/>
                  </a:cxn>
                  <a:cxn ang="0">
                    <a:pos x="T4" y="T5"/>
                  </a:cxn>
                  <a:cxn ang="0">
                    <a:pos x="T6" y="T7"/>
                  </a:cxn>
                  <a:cxn ang="0">
                    <a:pos x="T8" y="T9"/>
                  </a:cxn>
                </a:cxnLst>
                <a:rect l="0" t="0" r="r" b="b"/>
                <a:pathLst>
                  <a:path w="10" h="14">
                    <a:moveTo>
                      <a:pt x="8" y="13"/>
                    </a:moveTo>
                    <a:cubicBezTo>
                      <a:pt x="9" y="13"/>
                      <a:pt x="9" y="12"/>
                      <a:pt x="10" y="11"/>
                    </a:cubicBezTo>
                    <a:cubicBezTo>
                      <a:pt x="8" y="7"/>
                      <a:pt x="9" y="3"/>
                      <a:pt x="5" y="0"/>
                    </a:cubicBezTo>
                    <a:cubicBezTo>
                      <a:pt x="0" y="1"/>
                      <a:pt x="2" y="6"/>
                      <a:pt x="2" y="7"/>
                    </a:cubicBezTo>
                    <a:cubicBezTo>
                      <a:pt x="1" y="10"/>
                      <a:pt x="5" y="14"/>
                      <a:pt x="8"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3" name="Freeform 698">
                <a:extLst>
                  <a:ext uri="{FF2B5EF4-FFF2-40B4-BE49-F238E27FC236}">
                    <a16:creationId xmlns:a16="http://schemas.microsoft.com/office/drawing/2014/main" id="{C46702C1-F352-4D2B-B78B-5EAE5E4208EF}"/>
                  </a:ext>
                </a:extLst>
              </p:cNvPr>
              <p:cNvSpPr>
                <a:spLocks/>
              </p:cNvSpPr>
              <p:nvPr/>
            </p:nvSpPr>
            <p:spPr bwMode="auto">
              <a:xfrm>
                <a:off x="-4708" y="827"/>
                <a:ext cx="4" cy="8"/>
              </a:xfrm>
              <a:custGeom>
                <a:avLst/>
                <a:gdLst>
                  <a:gd name="T0" fmla="*/ 2 w 6"/>
                  <a:gd name="T1" fmla="*/ 1 h 13"/>
                  <a:gd name="T2" fmla="*/ 1 w 6"/>
                  <a:gd name="T3" fmla="*/ 8 h 13"/>
                  <a:gd name="T4" fmla="*/ 6 w 6"/>
                  <a:gd name="T5" fmla="*/ 6 h 13"/>
                  <a:gd name="T6" fmla="*/ 2 w 6"/>
                  <a:gd name="T7" fmla="*/ 1 h 13"/>
                </a:gdLst>
                <a:ahLst/>
                <a:cxnLst>
                  <a:cxn ang="0">
                    <a:pos x="T0" y="T1"/>
                  </a:cxn>
                  <a:cxn ang="0">
                    <a:pos x="T2" y="T3"/>
                  </a:cxn>
                  <a:cxn ang="0">
                    <a:pos x="T4" y="T5"/>
                  </a:cxn>
                  <a:cxn ang="0">
                    <a:pos x="T6" y="T7"/>
                  </a:cxn>
                </a:cxnLst>
                <a:rect l="0" t="0" r="r" b="b"/>
                <a:pathLst>
                  <a:path w="6" h="13">
                    <a:moveTo>
                      <a:pt x="2" y="1"/>
                    </a:moveTo>
                    <a:cubicBezTo>
                      <a:pt x="1" y="3"/>
                      <a:pt x="0" y="5"/>
                      <a:pt x="1" y="8"/>
                    </a:cubicBezTo>
                    <a:cubicBezTo>
                      <a:pt x="2" y="13"/>
                      <a:pt x="6" y="8"/>
                      <a:pt x="6" y="6"/>
                    </a:cubicBezTo>
                    <a:cubicBezTo>
                      <a:pt x="6" y="4"/>
                      <a:pt x="5" y="0"/>
                      <a:pt x="2"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4" name="Freeform 699">
                <a:extLst>
                  <a:ext uri="{FF2B5EF4-FFF2-40B4-BE49-F238E27FC236}">
                    <a16:creationId xmlns:a16="http://schemas.microsoft.com/office/drawing/2014/main" id="{7241D090-9687-4799-B63A-8B6E29FA86F5}"/>
                  </a:ext>
                </a:extLst>
              </p:cNvPr>
              <p:cNvSpPr>
                <a:spLocks/>
              </p:cNvSpPr>
              <p:nvPr/>
            </p:nvSpPr>
            <p:spPr bwMode="auto">
              <a:xfrm>
                <a:off x="-4773" y="836"/>
                <a:ext cx="13" cy="14"/>
              </a:xfrm>
              <a:custGeom>
                <a:avLst/>
                <a:gdLst>
                  <a:gd name="T0" fmla="*/ 15 w 20"/>
                  <a:gd name="T1" fmla="*/ 23 h 23"/>
                  <a:gd name="T2" fmla="*/ 15 w 20"/>
                  <a:gd name="T3" fmla="*/ 7 h 23"/>
                  <a:gd name="T4" fmla="*/ 6 w 20"/>
                  <a:gd name="T5" fmla="*/ 2 h 23"/>
                  <a:gd name="T6" fmla="*/ 15 w 20"/>
                  <a:gd name="T7" fmla="*/ 23 h 23"/>
                </a:gdLst>
                <a:ahLst/>
                <a:cxnLst>
                  <a:cxn ang="0">
                    <a:pos x="T0" y="T1"/>
                  </a:cxn>
                  <a:cxn ang="0">
                    <a:pos x="T2" y="T3"/>
                  </a:cxn>
                  <a:cxn ang="0">
                    <a:pos x="T4" y="T5"/>
                  </a:cxn>
                  <a:cxn ang="0">
                    <a:pos x="T6" y="T7"/>
                  </a:cxn>
                </a:cxnLst>
                <a:rect l="0" t="0" r="r" b="b"/>
                <a:pathLst>
                  <a:path w="20" h="23">
                    <a:moveTo>
                      <a:pt x="15" y="23"/>
                    </a:moveTo>
                    <a:cubicBezTo>
                      <a:pt x="20" y="18"/>
                      <a:pt x="14" y="14"/>
                      <a:pt x="15" y="7"/>
                    </a:cubicBezTo>
                    <a:cubicBezTo>
                      <a:pt x="15" y="0"/>
                      <a:pt x="9" y="5"/>
                      <a:pt x="6" y="2"/>
                    </a:cubicBezTo>
                    <a:cubicBezTo>
                      <a:pt x="0" y="14"/>
                      <a:pt x="14" y="13"/>
                      <a:pt x="15"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5" name="Freeform 700">
                <a:extLst>
                  <a:ext uri="{FF2B5EF4-FFF2-40B4-BE49-F238E27FC236}">
                    <a16:creationId xmlns:a16="http://schemas.microsoft.com/office/drawing/2014/main" id="{0163C4B6-1311-4F5E-A6C2-1367988DA1C6}"/>
                  </a:ext>
                </a:extLst>
              </p:cNvPr>
              <p:cNvSpPr>
                <a:spLocks/>
              </p:cNvSpPr>
              <p:nvPr/>
            </p:nvSpPr>
            <p:spPr bwMode="auto">
              <a:xfrm>
                <a:off x="-4813" y="858"/>
                <a:ext cx="46" cy="53"/>
              </a:xfrm>
              <a:custGeom>
                <a:avLst/>
                <a:gdLst>
                  <a:gd name="T0" fmla="*/ 1 w 74"/>
                  <a:gd name="T1" fmla="*/ 45 h 86"/>
                  <a:gd name="T2" fmla="*/ 0 w 74"/>
                  <a:gd name="T3" fmla="*/ 51 h 86"/>
                  <a:gd name="T4" fmla="*/ 16 w 74"/>
                  <a:gd name="T5" fmla="*/ 58 h 86"/>
                  <a:gd name="T6" fmla="*/ 32 w 74"/>
                  <a:gd name="T7" fmla="*/ 63 h 86"/>
                  <a:gd name="T8" fmla="*/ 52 w 74"/>
                  <a:gd name="T9" fmla="*/ 75 h 86"/>
                  <a:gd name="T10" fmla="*/ 56 w 74"/>
                  <a:gd name="T11" fmla="*/ 86 h 86"/>
                  <a:gd name="T12" fmla="*/ 68 w 74"/>
                  <a:gd name="T13" fmla="*/ 71 h 86"/>
                  <a:gd name="T14" fmla="*/ 61 w 74"/>
                  <a:gd name="T15" fmla="*/ 52 h 86"/>
                  <a:gd name="T16" fmla="*/ 58 w 74"/>
                  <a:gd name="T17" fmla="*/ 32 h 86"/>
                  <a:gd name="T18" fmla="*/ 36 w 74"/>
                  <a:gd name="T19" fmla="*/ 17 h 86"/>
                  <a:gd name="T20" fmla="*/ 20 w 74"/>
                  <a:gd name="T21" fmla="*/ 5 h 86"/>
                  <a:gd name="T22" fmla="*/ 13 w 74"/>
                  <a:gd name="T23" fmla="*/ 1 h 86"/>
                  <a:gd name="T24" fmla="*/ 2 w 74"/>
                  <a:gd name="T25" fmla="*/ 4 h 86"/>
                  <a:gd name="T26" fmla="*/ 0 w 74"/>
                  <a:gd name="T27" fmla="*/ 14 h 86"/>
                  <a:gd name="T28" fmla="*/ 8 w 74"/>
                  <a:gd name="T29" fmla="*/ 18 h 86"/>
                  <a:gd name="T30" fmla="*/ 16 w 74"/>
                  <a:gd name="T31" fmla="*/ 31 h 86"/>
                  <a:gd name="T32" fmla="*/ 13 w 74"/>
                  <a:gd name="T33" fmla="*/ 45 h 86"/>
                  <a:gd name="T34" fmla="*/ 1 w 74"/>
                  <a:gd name="T35" fmla="*/ 4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 h="86">
                    <a:moveTo>
                      <a:pt x="1" y="45"/>
                    </a:moveTo>
                    <a:cubicBezTo>
                      <a:pt x="1" y="47"/>
                      <a:pt x="0" y="49"/>
                      <a:pt x="0" y="51"/>
                    </a:cubicBezTo>
                    <a:cubicBezTo>
                      <a:pt x="4" y="58"/>
                      <a:pt x="10" y="61"/>
                      <a:pt x="16" y="58"/>
                    </a:cubicBezTo>
                    <a:cubicBezTo>
                      <a:pt x="23" y="49"/>
                      <a:pt x="25" y="62"/>
                      <a:pt x="32" y="63"/>
                    </a:cubicBezTo>
                    <a:cubicBezTo>
                      <a:pt x="37" y="62"/>
                      <a:pt x="50" y="67"/>
                      <a:pt x="52" y="75"/>
                    </a:cubicBezTo>
                    <a:cubicBezTo>
                      <a:pt x="50" y="78"/>
                      <a:pt x="51" y="85"/>
                      <a:pt x="56" y="86"/>
                    </a:cubicBezTo>
                    <a:cubicBezTo>
                      <a:pt x="64" y="85"/>
                      <a:pt x="65" y="75"/>
                      <a:pt x="68" y="71"/>
                    </a:cubicBezTo>
                    <a:cubicBezTo>
                      <a:pt x="70" y="66"/>
                      <a:pt x="65" y="58"/>
                      <a:pt x="61" y="52"/>
                    </a:cubicBezTo>
                    <a:cubicBezTo>
                      <a:pt x="74" y="44"/>
                      <a:pt x="50" y="39"/>
                      <a:pt x="58" y="32"/>
                    </a:cubicBezTo>
                    <a:cubicBezTo>
                      <a:pt x="51" y="30"/>
                      <a:pt x="42" y="23"/>
                      <a:pt x="36" y="17"/>
                    </a:cubicBezTo>
                    <a:cubicBezTo>
                      <a:pt x="26" y="24"/>
                      <a:pt x="27" y="8"/>
                      <a:pt x="20" y="5"/>
                    </a:cubicBezTo>
                    <a:cubicBezTo>
                      <a:pt x="22" y="3"/>
                      <a:pt x="12" y="1"/>
                      <a:pt x="13" y="1"/>
                    </a:cubicBezTo>
                    <a:cubicBezTo>
                      <a:pt x="9" y="0"/>
                      <a:pt x="6" y="5"/>
                      <a:pt x="2" y="4"/>
                    </a:cubicBezTo>
                    <a:cubicBezTo>
                      <a:pt x="2" y="8"/>
                      <a:pt x="1" y="11"/>
                      <a:pt x="0" y="14"/>
                    </a:cubicBezTo>
                    <a:cubicBezTo>
                      <a:pt x="3" y="20"/>
                      <a:pt x="8" y="10"/>
                      <a:pt x="8" y="18"/>
                    </a:cubicBezTo>
                    <a:cubicBezTo>
                      <a:pt x="4" y="26"/>
                      <a:pt x="22" y="22"/>
                      <a:pt x="16" y="31"/>
                    </a:cubicBezTo>
                    <a:cubicBezTo>
                      <a:pt x="19" y="36"/>
                      <a:pt x="14" y="40"/>
                      <a:pt x="13" y="45"/>
                    </a:cubicBezTo>
                    <a:cubicBezTo>
                      <a:pt x="9" y="46"/>
                      <a:pt x="6" y="41"/>
                      <a:pt x="1"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6" name="Freeform 701">
                <a:extLst>
                  <a:ext uri="{FF2B5EF4-FFF2-40B4-BE49-F238E27FC236}">
                    <a16:creationId xmlns:a16="http://schemas.microsoft.com/office/drawing/2014/main" id="{D291BB6D-0534-46B8-9261-D9683A9C0340}"/>
                  </a:ext>
                </a:extLst>
              </p:cNvPr>
              <p:cNvSpPr>
                <a:spLocks/>
              </p:cNvSpPr>
              <p:nvPr/>
            </p:nvSpPr>
            <p:spPr bwMode="auto">
              <a:xfrm>
                <a:off x="-4865" y="873"/>
                <a:ext cx="28" cy="19"/>
              </a:xfrm>
              <a:custGeom>
                <a:avLst/>
                <a:gdLst>
                  <a:gd name="T0" fmla="*/ 11 w 45"/>
                  <a:gd name="T1" fmla="*/ 14 h 32"/>
                  <a:gd name="T2" fmla="*/ 19 w 45"/>
                  <a:gd name="T3" fmla="*/ 21 h 32"/>
                  <a:gd name="T4" fmla="*/ 39 w 45"/>
                  <a:gd name="T5" fmla="*/ 31 h 32"/>
                  <a:gd name="T6" fmla="*/ 42 w 45"/>
                  <a:gd name="T7" fmla="*/ 17 h 32"/>
                  <a:gd name="T8" fmla="*/ 28 w 45"/>
                  <a:gd name="T9" fmla="*/ 0 h 32"/>
                  <a:gd name="T10" fmla="*/ 0 w 45"/>
                  <a:gd name="T11" fmla="*/ 11 h 32"/>
                  <a:gd name="T12" fmla="*/ 11 w 45"/>
                  <a:gd name="T13" fmla="*/ 14 h 32"/>
                </a:gdLst>
                <a:ahLst/>
                <a:cxnLst>
                  <a:cxn ang="0">
                    <a:pos x="T0" y="T1"/>
                  </a:cxn>
                  <a:cxn ang="0">
                    <a:pos x="T2" y="T3"/>
                  </a:cxn>
                  <a:cxn ang="0">
                    <a:pos x="T4" y="T5"/>
                  </a:cxn>
                  <a:cxn ang="0">
                    <a:pos x="T6" y="T7"/>
                  </a:cxn>
                  <a:cxn ang="0">
                    <a:pos x="T8" y="T9"/>
                  </a:cxn>
                  <a:cxn ang="0">
                    <a:pos x="T10" y="T11"/>
                  </a:cxn>
                  <a:cxn ang="0">
                    <a:pos x="T12" y="T13"/>
                  </a:cxn>
                </a:cxnLst>
                <a:rect l="0" t="0" r="r" b="b"/>
                <a:pathLst>
                  <a:path w="45" h="32">
                    <a:moveTo>
                      <a:pt x="11" y="14"/>
                    </a:moveTo>
                    <a:cubicBezTo>
                      <a:pt x="14" y="15"/>
                      <a:pt x="16" y="18"/>
                      <a:pt x="19" y="21"/>
                    </a:cubicBezTo>
                    <a:cubicBezTo>
                      <a:pt x="29" y="15"/>
                      <a:pt x="30" y="32"/>
                      <a:pt x="39" y="31"/>
                    </a:cubicBezTo>
                    <a:cubicBezTo>
                      <a:pt x="45" y="30"/>
                      <a:pt x="40" y="21"/>
                      <a:pt x="42" y="17"/>
                    </a:cubicBezTo>
                    <a:cubicBezTo>
                      <a:pt x="39" y="11"/>
                      <a:pt x="38" y="0"/>
                      <a:pt x="28" y="0"/>
                    </a:cubicBezTo>
                    <a:cubicBezTo>
                      <a:pt x="20" y="5"/>
                      <a:pt x="6" y="2"/>
                      <a:pt x="0" y="11"/>
                    </a:cubicBezTo>
                    <a:cubicBezTo>
                      <a:pt x="3" y="17"/>
                      <a:pt x="6" y="13"/>
                      <a:pt x="11"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7" name="Freeform 702">
                <a:extLst>
                  <a:ext uri="{FF2B5EF4-FFF2-40B4-BE49-F238E27FC236}">
                    <a16:creationId xmlns:a16="http://schemas.microsoft.com/office/drawing/2014/main" id="{6195EE7C-5933-4E31-B22B-66150FED0258}"/>
                  </a:ext>
                </a:extLst>
              </p:cNvPr>
              <p:cNvSpPr>
                <a:spLocks/>
              </p:cNvSpPr>
              <p:nvPr/>
            </p:nvSpPr>
            <p:spPr bwMode="auto">
              <a:xfrm>
                <a:off x="-4768" y="876"/>
                <a:ext cx="30" cy="32"/>
              </a:xfrm>
              <a:custGeom>
                <a:avLst/>
                <a:gdLst>
                  <a:gd name="T0" fmla="*/ 17 w 48"/>
                  <a:gd name="T1" fmla="*/ 39 h 52"/>
                  <a:gd name="T2" fmla="*/ 24 w 48"/>
                  <a:gd name="T3" fmla="*/ 49 h 52"/>
                  <a:gd name="T4" fmla="*/ 48 w 48"/>
                  <a:gd name="T5" fmla="*/ 39 h 52"/>
                  <a:gd name="T6" fmla="*/ 32 w 48"/>
                  <a:gd name="T7" fmla="*/ 17 h 52"/>
                  <a:gd name="T8" fmla="*/ 15 w 48"/>
                  <a:gd name="T9" fmla="*/ 0 h 52"/>
                  <a:gd name="T10" fmla="*/ 24 w 48"/>
                  <a:gd name="T11" fmla="*/ 36 h 52"/>
                  <a:gd name="T12" fmla="*/ 17 w 48"/>
                  <a:gd name="T13" fmla="*/ 39 h 52"/>
                </a:gdLst>
                <a:ahLst/>
                <a:cxnLst>
                  <a:cxn ang="0">
                    <a:pos x="T0" y="T1"/>
                  </a:cxn>
                  <a:cxn ang="0">
                    <a:pos x="T2" y="T3"/>
                  </a:cxn>
                  <a:cxn ang="0">
                    <a:pos x="T4" y="T5"/>
                  </a:cxn>
                  <a:cxn ang="0">
                    <a:pos x="T6" y="T7"/>
                  </a:cxn>
                  <a:cxn ang="0">
                    <a:pos x="T8" y="T9"/>
                  </a:cxn>
                  <a:cxn ang="0">
                    <a:pos x="T10" y="T11"/>
                  </a:cxn>
                  <a:cxn ang="0">
                    <a:pos x="T12" y="T13"/>
                  </a:cxn>
                </a:cxnLst>
                <a:rect l="0" t="0" r="r" b="b"/>
                <a:pathLst>
                  <a:path w="48" h="52">
                    <a:moveTo>
                      <a:pt x="17" y="39"/>
                    </a:moveTo>
                    <a:cubicBezTo>
                      <a:pt x="21" y="42"/>
                      <a:pt x="15" y="49"/>
                      <a:pt x="24" y="49"/>
                    </a:cubicBezTo>
                    <a:cubicBezTo>
                      <a:pt x="31" y="38"/>
                      <a:pt x="42" y="52"/>
                      <a:pt x="48" y="39"/>
                    </a:cubicBezTo>
                    <a:cubicBezTo>
                      <a:pt x="46" y="31"/>
                      <a:pt x="40" y="21"/>
                      <a:pt x="32" y="17"/>
                    </a:cubicBezTo>
                    <a:cubicBezTo>
                      <a:pt x="32" y="9"/>
                      <a:pt x="22" y="4"/>
                      <a:pt x="15" y="0"/>
                    </a:cubicBezTo>
                    <a:cubicBezTo>
                      <a:pt x="0" y="11"/>
                      <a:pt x="20" y="23"/>
                      <a:pt x="24" y="36"/>
                    </a:cubicBezTo>
                    <a:cubicBezTo>
                      <a:pt x="22" y="38"/>
                      <a:pt x="18" y="35"/>
                      <a:pt x="17"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8" name="Freeform 703">
                <a:extLst>
                  <a:ext uri="{FF2B5EF4-FFF2-40B4-BE49-F238E27FC236}">
                    <a16:creationId xmlns:a16="http://schemas.microsoft.com/office/drawing/2014/main" id="{0DE24742-C02A-4428-A729-35FC0077A74F}"/>
                  </a:ext>
                </a:extLst>
              </p:cNvPr>
              <p:cNvSpPr>
                <a:spLocks/>
              </p:cNvSpPr>
              <p:nvPr/>
            </p:nvSpPr>
            <p:spPr bwMode="auto">
              <a:xfrm>
                <a:off x="-4882" y="882"/>
                <a:ext cx="7" cy="14"/>
              </a:xfrm>
              <a:custGeom>
                <a:avLst/>
                <a:gdLst>
                  <a:gd name="T0" fmla="*/ 7 w 12"/>
                  <a:gd name="T1" fmla="*/ 23 h 23"/>
                  <a:gd name="T2" fmla="*/ 11 w 12"/>
                  <a:gd name="T3" fmla="*/ 15 h 23"/>
                  <a:gd name="T4" fmla="*/ 11 w 12"/>
                  <a:gd name="T5" fmla="*/ 6 h 23"/>
                  <a:gd name="T6" fmla="*/ 0 w 12"/>
                  <a:gd name="T7" fmla="*/ 6 h 23"/>
                  <a:gd name="T8" fmla="*/ 7 w 12"/>
                  <a:gd name="T9" fmla="*/ 23 h 23"/>
                </a:gdLst>
                <a:ahLst/>
                <a:cxnLst>
                  <a:cxn ang="0">
                    <a:pos x="T0" y="T1"/>
                  </a:cxn>
                  <a:cxn ang="0">
                    <a:pos x="T2" y="T3"/>
                  </a:cxn>
                  <a:cxn ang="0">
                    <a:pos x="T4" y="T5"/>
                  </a:cxn>
                  <a:cxn ang="0">
                    <a:pos x="T6" y="T7"/>
                  </a:cxn>
                  <a:cxn ang="0">
                    <a:pos x="T8" y="T9"/>
                  </a:cxn>
                </a:cxnLst>
                <a:rect l="0" t="0" r="r" b="b"/>
                <a:pathLst>
                  <a:path w="12" h="23">
                    <a:moveTo>
                      <a:pt x="7" y="23"/>
                    </a:moveTo>
                    <a:cubicBezTo>
                      <a:pt x="11" y="22"/>
                      <a:pt x="12" y="17"/>
                      <a:pt x="11" y="15"/>
                    </a:cubicBezTo>
                    <a:cubicBezTo>
                      <a:pt x="12" y="12"/>
                      <a:pt x="7" y="9"/>
                      <a:pt x="11" y="6"/>
                    </a:cubicBezTo>
                    <a:cubicBezTo>
                      <a:pt x="9" y="0"/>
                      <a:pt x="2" y="7"/>
                      <a:pt x="0" y="6"/>
                    </a:cubicBezTo>
                    <a:cubicBezTo>
                      <a:pt x="1" y="11"/>
                      <a:pt x="0" y="20"/>
                      <a:pt x="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9" name="Freeform 704">
                <a:extLst>
                  <a:ext uri="{FF2B5EF4-FFF2-40B4-BE49-F238E27FC236}">
                    <a16:creationId xmlns:a16="http://schemas.microsoft.com/office/drawing/2014/main" id="{552A0D25-5431-4BCD-8F3F-71E80BD90AF6}"/>
                  </a:ext>
                </a:extLst>
              </p:cNvPr>
              <p:cNvSpPr>
                <a:spLocks/>
              </p:cNvSpPr>
              <p:nvPr/>
            </p:nvSpPr>
            <p:spPr bwMode="auto">
              <a:xfrm>
                <a:off x="-4876" y="889"/>
                <a:ext cx="30" cy="28"/>
              </a:xfrm>
              <a:custGeom>
                <a:avLst/>
                <a:gdLst>
                  <a:gd name="T0" fmla="*/ 16 w 49"/>
                  <a:gd name="T1" fmla="*/ 37 h 45"/>
                  <a:gd name="T2" fmla="*/ 37 w 49"/>
                  <a:gd name="T3" fmla="*/ 39 h 45"/>
                  <a:gd name="T4" fmla="*/ 34 w 49"/>
                  <a:gd name="T5" fmla="*/ 22 h 45"/>
                  <a:gd name="T6" fmla="*/ 44 w 49"/>
                  <a:gd name="T7" fmla="*/ 18 h 45"/>
                  <a:gd name="T8" fmla="*/ 48 w 49"/>
                  <a:gd name="T9" fmla="*/ 12 h 45"/>
                  <a:gd name="T10" fmla="*/ 31 w 49"/>
                  <a:gd name="T11" fmla="*/ 4 h 45"/>
                  <a:gd name="T12" fmla="*/ 10 w 49"/>
                  <a:gd name="T13" fmla="*/ 7 h 45"/>
                  <a:gd name="T14" fmla="*/ 1 w 49"/>
                  <a:gd name="T15" fmla="*/ 27 h 45"/>
                  <a:gd name="T16" fmla="*/ 16 w 49"/>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5">
                    <a:moveTo>
                      <a:pt x="16" y="37"/>
                    </a:moveTo>
                    <a:cubicBezTo>
                      <a:pt x="22" y="41"/>
                      <a:pt x="32" y="45"/>
                      <a:pt x="37" y="39"/>
                    </a:cubicBezTo>
                    <a:cubicBezTo>
                      <a:pt x="37" y="32"/>
                      <a:pt x="40" y="28"/>
                      <a:pt x="34" y="22"/>
                    </a:cubicBezTo>
                    <a:cubicBezTo>
                      <a:pt x="35" y="16"/>
                      <a:pt x="40" y="18"/>
                      <a:pt x="44" y="18"/>
                    </a:cubicBezTo>
                    <a:cubicBezTo>
                      <a:pt x="48" y="19"/>
                      <a:pt x="49" y="15"/>
                      <a:pt x="48" y="12"/>
                    </a:cubicBezTo>
                    <a:cubicBezTo>
                      <a:pt x="44" y="7"/>
                      <a:pt x="35" y="8"/>
                      <a:pt x="31" y="4"/>
                    </a:cubicBezTo>
                    <a:cubicBezTo>
                      <a:pt x="24" y="0"/>
                      <a:pt x="17" y="8"/>
                      <a:pt x="10" y="7"/>
                    </a:cubicBezTo>
                    <a:cubicBezTo>
                      <a:pt x="9" y="15"/>
                      <a:pt x="3" y="21"/>
                      <a:pt x="1" y="27"/>
                    </a:cubicBezTo>
                    <a:cubicBezTo>
                      <a:pt x="0" y="38"/>
                      <a:pt x="14" y="29"/>
                      <a:pt x="16"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0" name="Freeform 705">
                <a:extLst>
                  <a:ext uri="{FF2B5EF4-FFF2-40B4-BE49-F238E27FC236}">
                    <a16:creationId xmlns:a16="http://schemas.microsoft.com/office/drawing/2014/main" id="{F50D688C-2DBB-443A-B625-1919885848C1}"/>
                  </a:ext>
                </a:extLst>
              </p:cNvPr>
              <p:cNvSpPr>
                <a:spLocks/>
              </p:cNvSpPr>
              <p:nvPr/>
            </p:nvSpPr>
            <p:spPr bwMode="auto">
              <a:xfrm>
                <a:off x="-4963" y="894"/>
                <a:ext cx="70" cy="49"/>
              </a:xfrm>
              <a:custGeom>
                <a:avLst/>
                <a:gdLst>
                  <a:gd name="T0" fmla="*/ 22 w 113"/>
                  <a:gd name="T1" fmla="*/ 64 h 79"/>
                  <a:gd name="T2" fmla="*/ 31 w 113"/>
                  <a:gd name="T3" fmla="*/ 61 h 79"/>
                  <a:gd name="T4" fmla="*/ 32 w 113"/>
                  <a:gd name="T5" fmla="*/ 69 h 79"/>
                  <a:gd name="T6" fmla="*/ 48 w 113"/>
                  <a:gd name="T7" fmla="*/ 66 h 79"/>
                  <a:gd name="T8" fmla="*/ 52 w 113"/>
                  <a:gd name="T9" fmla="*/ 51 h 79"/>
                  <a:gd name="T10" fmla="*/ 56 w 113"/>
                  <a:gd name="T11" fmla="*/ 61 h 79"/>
                  <a:gd name="T12" fmla="*/ 68 w 113"/>
                  <a:gd name="T13" fmla="*/ 50 h 79"/>
                  <a:gd name="T14" fmla="*/ 73 w 113"/>
                  <a:gd name="T15" fmla="*/ 39 h 79"/>
                  <a:gd name="T16" fmla="*/ 85 w 113"/>
                  <a:gd name="T17" fmla="*/ 33 h 79"/>
                  <a:gd name="T18" fmla="*/ 87 w 113"/>
                  <a:gd name="T19" fmla="*/ 51 h 79"/>
                  <a:gd name="T20" fmla="*/ 91 w 113"/>
                  <a:gd name="T21" fmla="*/ 46 h 79"/>
                  <a:gd name="T22" fmla="*/ 101 w 113"/>
                  <a:gd name="T23" fmla="*/ 45 h 79"/>
                  <a:gd name="T24" fmla="*/ 103 w 113"/>
                  <a:gd name="T25" fmla="*/ 36 h 79"/>
                  <a:gd name="T26" fmla="*/ 109 w 113"/>
                  <a:gd name="T27" fmla="*/ 31 h 79"/>
                  <a:gd name="T28" fmla="*/ 113 w 113"/>
                  <a:gd name="T29" fmla="*/ 16 h 79"/>
                  <a:gd name="T30" fmla="*/ 107 w 113"/>
                  <a:gd name="T31" fmla="*/ 7 h 79"/>
                  <a:gd name="T32" fmla="*/ 106 w 113"/>
                  <a:gd name="T33" fmla="*/ 14 h 79"/>
                  <a:gd name="T34" fmla="*/ 78 w 113"/>
                  <a:gd name="T35" fmla="*/ 1 h 79"/>
                  <a:gd name="T36" fmla="*/ 48 w 113"/>
                  <a:gd name="T37" fmla="*/ 23 h 79"/>
                  <a:gd name="T38" fmla="*/ 39 w 113"/>
                  <a:gd name="T39" fmla="*/ 25 h 79"/>
                  <a:gd name="T40" fmla="*/ 22 w 113"/>
                  <a:gd name="T41" fmla="*/ 39 h 79"/>
                  <a:gd name="T42" fmla="*/ 13 w 113"/>
                  <a:gd name="T43" fmla="*/ 50 h 79"/>
                  <a:gd name="T44" fmla="*/ 22 w 113"/>
                  <a:gd name="T45" fmla="*/ 6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3" h="79">
                    <a:moveTo>
                      <a:pt x="22" y="64"/>
                    </a:moveTo>
                    <a:cubicBezTo>
                      <a:pt x="25" y="68"/>
                      <a:pt x="29" y="64"/>
                      <a:pt x="31" y="61"/>
                    </a:cubicBezTo>
                    <a:cubicBezTo>
                      <a:pt x="34" y="64"/>
                      <a:pt x="32" y="66"/>
                      <a:pt x="32" y="69"/>
                    </a:cubicBezTo>
                    <a:cubicBezTo>
                      <a:pt x="36" y="79"/>
                      <a:pt x="41" y="64"/>
                      <a:pt x="48" y="66"/>
                    </a:cubicBezTo>
                    <a:cubicBezTo>
                      <a:pt x="49" y="61"/>
                      <a:pt x="49" y="55"/>
                      <a:pt x="52" y="51"/>
                    </a:cubicBezTo>
                    <a:cubicBezTo>
                      <a:pt x="64" y="47"/>
                      <a:pt x="50" y="58"/>
                      <a:pt x="56" y="61"/>
                    </a:cubicBezTo>
                    <a:cubicBezTo>
                      <a:pt x="61" y="60"/>
                      <a:pt x="66" y="54"/>
                      <a:pt x="68" y="50"/>
                    </a:cubicBezTo>
                    <a:cubicBezTo>
                      <a:pt x="71" y="46"/>
                      <a:pt x="70" y="41"/>
                      <a:pt x="73" y="39"/>
                    </a:cubicBezTo>
                    <a:cubicBezTo>
                      <a:pt x="84" y="45"/>
                      <a:pt x="75" y="31"/>
                      <a:pt x="85" y="33"/>
                    </a:cubicBezTo>
                    <a:cubicBezTo>
                      <a:pt x="90" y="40"/>
                      <a:pt x="76" y="45"/>
                      <a:pt x="87" y="51"/>
                    </a:cubicBezTo>
                    <a:cubicBezTo>
                      <a:pt x="90" y="51"/>
                      <a:pt x="93" y="49"/>
                      <a:pt x="91" y="46"/>
                    </a:cubicBezTo>
                    <a:cubicBezTo>
                      <a:pt x="94" y="42"/>
                      <a:pt x="98" y="45"/>
                      <a:pt x="101" y="45"/>
                    </a:cubicBezTo>
                    <a:cubicBezTo>
                      <a:pt x="104" y="41"/>
                      <a:pt x="102" y="38"/>
                      <a:pt x="103" y="36"/>
                    </a:cubicBezTo>
                    <a:cubicBezTo>
                      <a:pt x="105" y="34"/>
                      <a:pt x="110" y="36"/>
                      <a:pt x="109" y="31"/>
                    </a:cubicBezTo>
                    <a:cubicBezTo>
                      <a:pt x="98" y="26"/>
                      <a:pt x="113" y="21"/>
                      <a:pt x="113" y="16"/>
                    </a:cubicBezTo>
                    <a:cubicBezTo>
                      <a:pt x="113" y="13"/>
                      <a:pt x="112" y="6"/>
                      <a:pt x="107" y="7"/>
                    </a:cubicBezTo>
                    <a:cubicBezTo>
                      <a:pt x="103" y="9"/>
                      <a:pt x="111" y="12"/>
                      <a:pt x="106" y="14"/>
                    </a:cubicBezTo>
                    <a:cubicBezTo>
                      <a:pt x="96" y="12"/>
                      <a:pt x="88" y="0"/>
                      <a:pt x="78" y="1"/>
                    </a:cubicBezTo>
                    <a:cubicBezTo>
                      <a:pt x="68" y="11"/>
                      <a:pt x="58" y="16"/>
                      <a:pt x="48" y="23"/>
                    </a:cubicBezTo>
                    <a:cubicBezTo>
                      <a:pt x="39" y="25"/>
                      <a:pt x="39" y="25"/>
                      <a:pt x="39" y="25"/>
                    </a:cubicBezTo>
                    <a:cubicBezTo>
                      <a:pt x="31" y="27"/>
                      <a:pt x="29" y="37"/>
                      <a:pt x="22" y="39"/>
                    </a:cubicBezTo>
                    <a:cubicBezTo>
                      <a:pt x="18" y="40"/>
                      <a:pt x="9" y="45"/>
                      <a:pt x="13" y="50"/>
                    </a:cubicBezTo>
                    <a:cubicBezTo>
                      <a:pt x="0" y="62"/>
                      <a:pt x="24" y="52"/>
                      <a:pt x="22" y="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1" name="Freeform 706">
                <a:extLst>
                  <a:ext uri="{FF2B5EF4-FFF2-40B4-BE49-F238E27FC236}">
                    <a16:creationId xmlns:a16="http://schemas.microsoft.com/office/drawing/2014/main" id="{B0CC256C-27B3-4AC5-880D-16B153D7DAFA}"/>
                  </a:ext>
                </a:extLst>
              </p:cNvPr>
              <p:cNvSpPr>
                <a:spLocks/>
              </p:cNvSpPr>
              <p:nvPr/>
            </p:nvSpPr>
            <p:spPr bwMode="auto">
              <a:xfrm>
                <a:off x="-4818" y="904"/>
                <a:ext cx="9" cy="20"/>
              </a:xfrm>
              <a:custGeom>
                <a:avLst/>
                <a:gdLst>
                  <a:gd name="T0" fmla="*/ 3 w 14"/>
                  <a:gd name="T1" fmla="*/ 22 h 33"/>
                  <a:gd name="T2" fmla="*/ 12 w 14"/>
                  <a:gd name="T3" fmla="*/ 30 h 33"/>
                  <a:gd name="T4" fmla="*/ 5 w 14"/>
                  <a:gd name="T5" fmla="*/ 0 h 33"/>
                  <a:gd name="T6" fmla="*/ 3 w 14"/>
                  <a:gd name="T7" fmla="*/ 22 h 33"/>
                </a:gdLst>
                <a:ahLst/>
                <a:cxnLst>
                  <a:cxn ang="0">
                    <a:pos x="T0" y="T1"/>
                  </a:cxn>
                  <a:cxn ang="0">
                    <a:pos x="T2" y="T3"/>
                  </a:cxn>
                  <a:cxn ang="0">
                    <a:pos x="T4" y="T5"/>
                  </a:cxn>
                  <a:cxn ang="0">
                    <a:pos x="T6" y="T7"/>
                  </a:cxn>
                </a:cxnLst>
                <a:rect l="0" t="0" r="r" b="b"/>
                <a:pathLst>
                  <a:path w="14" h="33">
                    <a:moveTo>
                      <a:pt x="3" y="22"/>
                    </a:moveTo>
                    <a:cubicBezTo>
                      <a:pt x="3" y="24"/>
                      <a:pt x="6" y="33"/>
                      <a:pt x="12" y="30"/>
                    </a:cubicBezTo>
                    <a:cubicBezTo>
                      <a:pt x="5" y="19"/>
                      <a:pt x="14" y="10"/>
                      <a:pt x="5" y="0"/>
                    </a:cubicBezTo>
                    <a:cubicBezTo>
                      <a:pt x="0" y="6"/>
                      <a:pt x="6" y="15"/>
                      <a:pt x="3"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2" name="Freeform 707">
                <a:extLst>
                  <a:ext uri="{FF2B5EF4-FFF2-40B4-BE49-F238E27FC236}">
                    <a16:creationId xmlns:a16="http://schemas.microsoft.com/office/drawing/2014/main" id="{F47643AD-42C3-4F96-AB2A-D07D34AF1E2E}"/>
                  </a:ext>
                </a:extLst>
              </p:cNvPr>
              <p:cNvSpPr>
                <a:spLocks/>
              </p:cNvSpPr>
              <p:nvPr/>
            </p:nvSpPr>
            <p:spPr bwMode="auto">
              <a:xfrm>
                <a:off x="-4795" y="909"/>
                <a:ext cx="10" cy="5"/>
              </a:xfrm>
              <a:custGeom>
                <a:avLst/>
                <a:gdLst>
                  <a:gd name="T0" fmla="*/ 9 w 17"/>
                  <a:gd name="T1" fmla="*/ 8 h 9"/>
                  <a:gd name="T2" fmla="*/ 14 w 17"/>
                  <a:gd name="T3" fmla="*/ 2 h 9"/>
                  <a:gd name="T4" fmla="*/ 8 w 17"/>
                  <a:gd name="T5" fmla="*/ 0 h 9"/>
                  <a:gd name="T6" fmla="*/ 0 w 17"/>
                  <a:gd name="T7" fmla="*/ 4 h 9"/>
                  <a:gd name="T8" fmla="*/ 9 w 17"/>
                  <a:gd name="T9" fmla="*/ 8 h 9"/>
                </a:gdLst>
                <a:ahLst/>
                <a:cxnLst>
                  <a:cxn ang="0">
                    <a:pos x="T0" y="T1"/>
                  </a:cxn>
                  <a:cxn ang="0">
                    <a:pos x="T2" y="T3"/>
                  </a:cxn>
                  <a:cxn ang="0">
                    <a:pos x="T4" y="T5"/>
                  </a:cxn>
                  <a:cxn ang="0">
                    <a:pos x="T6" y="T7"/>
                  </a:cxn>
                  <a:cxn ang="0">
                    <a:pos x="T8" y="T9"/>
                  </a:cxn>
                </a:cxnLst>
                <a:rect l="0" t="0" r="r" b="b"/>
                <a:pathLst>
                  <a:path w="17" h="9">
                    <a:moveTo>
                      <a:pt x="9" y="8"/>
                    </a:moveTo>
                    <a:cubicBezTo>
                      <a:pt x="11" y="7"/>
                      <a:pt x="17" y="5"/>
                      <a:pt x="14" y="2"/>
                    </a:cubicBezTo>
                    <a:cubicBezTo>
                      <a:pt x="11" y="1"/>
                      <a:pt x="9" y="0"/>
                      <a:pt x="8" y="0"/>
                    </a:cubicBezTo>
                    <a:cubicBezTo>
                      <a:pt x="4" y="2"/>
                      <a:pt x="2" y="1"/>
                      <a:pt x="0" y="4"/>
                    </a:cubicBezTo>
                    <a:cubicBezTo>
                      <a:pt x="1" y="8"/>
                      <a:pt x="6" y="9"/>
                      <a:pt x="9"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3" name="Freeform 708">
                <a:extLst>
                  <a:ext uri="{FF2B5EF4-FFF2-40B4-BE49-F238E27FC236}">
                    <a16:creationId xmlns:a16="http://schemas.microsoft.com/office/drawing/2014/main" id="{190EF8EF-8BB6-49DF-98B3-F544536F14CA}"/>
                  </a:ext>
                </a:extLst>
              </p:cNvPr>
              <p:cNvSpPr>
                <a:spLocks/>
              </p:cNvSpPr>
              <p:nvPr/>
            </p:nvSpPr>
            <p:spPr bwMode="auto">
              <a:xfrm>
                <a:off x="-4750" y="907"/>
                <a:ext cx="19" cy="17"/>
              </a:xfrm>
              <a:custGeom>
                <a:avLst/>
                <a:gdLst>
                  <a:gd name="T0" fmla="*/ 27 w 32"/>
                  <a:gd name="T1" fmla="*/ 20 h 27"/>
                  <a:gd name="T2" fmla="*/ 32 w 32"/>
                  <a:gd name="T3" fmla="*/ 7 h 27"/>
                  <a:gd name="T4" fmla="*/ 25 w 32"/>
                  <a:gd name="T5" fmla="*/ 5 h 27"/>
                  <a:gd name="T6" fmla="*/ 4 w 32"/>
                  <a:gd name="T7" fmla="*/ 1 h 27"/>
                  <a:gd name="T8" fmla="*/ 0 w 32"/>
                  <a:gd name="T9" fmla="*/ 10 h 27"/>
                  <a:gd name="T10" fmla="*/ 27 w 32"/>
                  <a:gd name="T11" fmla="*/ 20 h 27"/>
                </a:gdLst>
                <a:ahLst/>
                <a:cxnLst>
                  <a:cxn ang="0">
                    <a:pos x="T0" y="T1"/>
                  </a:cxn>
                  <a:cxn ang="0">
                    <a:pos x="T2" y="T3"/>
                  </a:cxn>
                  <a:cxn ang="0">
                    <a:pos x="T4" y="T5"/>
                  </a:cxn>
                  <a:cxn ang="0">
                    <a:pos x="T6" y="T7"/>
                  </a:cxn>
                  <a:cxn ang="0">
                    <a:pos x="T8" y="T9"/>
                  </a:cxn>
                  <a:cxn ang="0">
                    <a:pos x="T10" y="T11"/>
                  </a:cxn>
                </a:cxnLst>
                <a:rect l="0" t="0" r="r" b="b"/>
                <a:pathLst>
                  <a:path w="32" h="27">
                    <a:moveTo>
                      <a:pt x="27" y="20"/>
                    </a:moveTo>
                    <a:cubicBezTo>
                      <a:pt x="29" y="14"/>
                      <a:pt x="30" y="12"/>
                      <a:pt x="32" y="7"/>
                    </a:cubicBezTo>
                    <a:cubicBezTo>
                      <a:pt x="31" y="5"/>
                      <a:pt x="27" y="2"/>
                      <a:pt x="25" y="5"/>
                    </a:cubicBezTo>
                    <a:cubicBezTo>
                      <a:pt x="20" y="0"/>
                      <a:pt x="10" y="9"/>
                      <a:pt x="4" y="1"/>
                    </a:cubicBezTo>
                    <a:cubicBezTo>
                      <a:pt x="3" y="4"/>
                      <a:pt x="0" y="6"/>
                      <a:pt x="0" y="10"/>
                    </a:cubicBezTo>
                    <a:cubicBezTo>
                      <a:pt x="3" y="27"/>
                      <a:pt x="18" y="11"/>
                      <a:pt x="27"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4" name="Freeform 709">
                <a:extLst>
                  <a:ext uri="{FF2B5EF4-FFF2-40B4-BE49-F238E27FC236}">
                    <a16:creationId xmlns:a16="http://schemas.microsoft.com/office/drawing/2014/main" id="{76628C13-3DA8-4BB5-AF0F-1224F6D96C35}"/>
                  </a:ext>
                </a:extLst>
              </p:cNvPr>
              <p:cNvSpPr>
                <a:spLocks/>
              </p:cNvSpPr>
              <p:nvPr/>
            </p:nvSpPr>
            <p:spPr bwMode="auto">
              <a:xfrm>
                <a:off x="-4713" y="915"/>
                <a:ext cx="9" cy="9"/>
              </a:xfrm>
              <a:custGeom>
                <a:avLst/>
                <a:gdLst>
                  <a:gd name="T0" fmla="*/ 3 w 14"/>
                  <a:gd name="T1" fmla="*/ 0 h 15"/>
                  <a:gd name="T2" fmla="*/ 7 w 14"/>
                  <a:gd name="T3" fmla="*/ 15 h 15"/>
                  <a:gd name="T4" fmla="*/ 14 w 14"/>
                  <a:gd name="T5" fmla="*/ 8 h 15"/>
                  <a:gd name="T6" fmla="*/ 3 w 14"/>
                  <a:gd name="T7" fmla="*/ 0 h 15"/>
                </a:gdLst>
                <a:ahLst/>
                <a:cxnLst>
                  <a:cxn ang="0">
                    <a:pos x="T0" y="T1"/>
                  </a:cxn>
                  <a:cxn ang="0">
                    <a:pos x="T2" y="T3"/>
                  </a:cxn>
                  <a:cxn ang="0">
                    <a:pos x="T4" y="T5"/>
                  </a:cxn>
                  <a:cxn ang="0">
                    <a:pos x="T6" y="T7"/>
                  </a:cxn>
                </a:cxnLst>
                <a:rect l="0" t="0" r="r" b="b"/>
                <a:pathLst>
                  <a:path w="14" h="15">
                    <a:moveTo>
                      <a:pt x="3" y="0"/>
                    </a:moveTo>
                    <a:cubicBezTo>
                      <a:pt x="1" y="4"/>
                      <a:pt x="0" y="13"/>
                      <a:pt x="7" y="15"/>
                    </a:cubicBezTo>
                    <a:cubicBezTo>
                      <a:pt x="11" y="15"/>
                      <a:pt x="12" y="10"/>
                      <a:pt x="14" y="8"/>
                    </a:cubicBezTo>
                    <a:cubicBezTo>
                      <a:pt x="11" y="4"/>
                      <a:pt x="9"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5" name="Freeform 710">
                <a:extLst>
                  <a:ext uri="{FF2B5EF4-FFF2-40B4-BE49-F238E27FC236}">
                    <a16:creationId xmlns:a16="http://schemas.microsoft.com/office/drawing/2014/main" id="{74AA0347-85A0-458F-B835-4102DFD5A2C6}"/>
                  </a:ext>
                </a:extLst>
              </p:cNvPr>
              <p:cNvSpPr>
                <a:spLocks/>
              </p:cNvSpPr>
              <p:nvPr/>
            </p:nvSpPr>
            <p:spPr bwMode="auto">
              <a:xfrm>
                <a:off x="-4890" y="919"/>
                <a:ext cx="8" cy="6"/>
              </a:xfrm>
              <a:custGeom>
                <a:avLst/>
                <a:gdLst>
                  <a:gd name="T0" fmla="*/ 3 w 13"/>
                  <a:gd name="T1" fmla="*/ 4 h 11"/>
                  <a:gd name="T2" fmla="*/ 13 w 13"/>
                  <a:gd name="T3" fmla="*/ 6 h 11"/>
                  <a:gd name="T4" fmla="*/ 3 w 13"/>
                  <a:gd name="T5" fmla="*/ 0 h 11"/>
                  <a:gd name="T6" fmla="*/ 3 w 13"/>
                  <a:gd name="T7" fmla="*/ 4 h 11"/>
                </a:gdLst>
                <a:ahLst/>
                <a:cxnLst>
                  <a:cxn ang="0">
                    <a:pos x="T0" y="T1"/>
                  </a:cxn>
                  <a:cxn ang="0">
                    <a:pos x="T2" y="T3"/>
                  </a:cxn>
                  <a:cxn ang="0">
                    <a:pos x="T4" y="T5"/>
                  </a:cxn>
                  <a:cxn ang="0">
                    <a:pos x="T6" y="T7"/>
                  </a:cxn>
                </a:cxnLst>
                <a:rect l="0" t="0" r="r" b="b"/>
                <a:pathLst>
                  <a:path w="13" h="11">
                    <a:moveTo>
                      <a:pt x="3" y="4"/>
                    </a:moveTo>
                    <a:cubicBezTo>
                      <a:pt x="5" y="5"/>
                      <a:pt x="11" y="11"/>
                      <a:pt x="13" y="6"/>
                    </a:cubicBezTo>
                    <a:cubicBezTo>
                      <a:pt x="11" y="3"/>
                      <a:pt x="7" y="1"/>
                      <a:pt x="3" y="0"/>
                    </a:cubicBezTo>
                    <a:cubicBezTo>
                      <a:pt x="2" y="1"/>
                      <a:pt x="0" y="3"/>
                      <a:pt x="3"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6" name="Freeform 711">
                <a:extLst>
                  <a:ext uri="{FF2B5EF4-FFF2-40B4-BE49-F238E27FC236}">
                    <a16:creationId xmlns:a16="http://schemas.microsoft.com/office/drawing/2014/main" id="{7B93E5BE-E71C-4E16-ADFE-2279AA7ADB49}"/>
                  </a:ext>
                </a:extLst>
              </p:cNvPr>
              <p:cNvSpPr>
                <a:spLocks/>
              </p:cNvSpPr>
              <p:nvPr/>
            </p:nvSpPr>
            <p:spPr bwMode="auto">
              <a:xfrm>
                <a:off x="-4924" y="927"/>
                <a:ext cx="97" cy="72"/>
              </a:xfrm>
              <a:custGeom>
                <a:avLst/>
                <a:gdLst>
                  <a:gd name="T0" fmla="*/ 129 w 156"/>
                  <a:gd name="T1" fmla="*/ 52 h 115"/>
                  <a:gd name="T2" fmla="*/ 132 w 156"/>
                  <a:gd name="T3" fmla="*/ 42 h 115"/>
                  <a:gd name="T4" fmla="*/ 124 w 156"/>
                  <a:gd name="T5" fmla="*/ 35 h 115"/>
                  <a:gd name="T6" fmla="*/ 123 w 156"/>
                  <a:gd name="T7" fmla="*/ 20 h 115"/>
                  <a:gd name="T8" fmla="*/ 122 w 156"/>
                  <a:gd name="T9" fmla="*/ 7 h 115"/>
                  <a:gd name="T10" fmla="*/ 108 w 156"/>
                  <a:gd name="T11" fmla="*/ 15 h 115"/>
                  <a:gd name="T12" fmla="*/ 105 w 156"/>
                  <a:gd name="T13" fmla="*/ 41 h 115"/>
                  <a:gd name="T14" fmla="*/ 103 w 156"/>
                  <a:gd name="T15" fmla="*/ 64 h 115"/>
                  <a:gd name="T16" fmla="*/ 79 w 156"/>
                  <a:gd name="T17" fmla="*/ 57 h 115"/>
                  <a:gd name="T18" fmla="*/ 81 w 156"/>
                  <a:gd name="T19" fmla="*/ 46 h 115"/>
                  <a:gd name="T20" fmla="*/ 76 w 156"/>
                  <a:gd name="T21" fmla="*/ 35 h 115"/>
                  <a:gd name="T22" fmla="*/ 71 w 156"/>
                  <a:gd name="T23" fmla="*/ 20 h 115"/>
                  <a:gd name="T24" fmla="*/ 60 w 156"/>
                  <a:gd name="T25" fmla="*/ 16 h 115"/>
                  <a:gd name="T26" fmla="*/ 59 w 156"/>
                  <a:gd name="T27" fmla="*/ 11 h 115"/>
                  <a:gd name="T28" fmla="*/ 42 w 156"/>
                  <a:gd name="T29" fmla="*/ 4 h 115"/>
                  <a:gd name="T30" fmla="*/ 37 w 156"/>
                  <a:gd name="T31" fmla="*/ 13 h 115"/>
                  <a:gd name="T32" fmla="*/ 12 w 156"/>
                  <a:gd name="T33" fmla="*/ 37 h 115"/>
                  <a:gd name="T34" fmla="*/ 19 w 156"/>
                  <a:gd name="T35" fmla="*/ 41 h 115"/>
                  <a:gd name="T36" fmla="*/ 2 w 156"/>
                  <a:gd name="T37" fmla="*/ 42 h 115"/>
                  <a:gd name="T38" fmla="*/ 6 w 156"/>
                  <a:gd name="T39" fmla="*/ 62 h 115"/>
                  <a:gd name="T40" fmla="*/ 12 w 156"/>
                  <a:gd name="T41" fmla="*/ 66 h 115"/>
                  <a:gd name="T42" fmla="*/ 18 w 156"/>
                  <a:gd name="T43" fmla="*/ 69 h 115"/>
                  <a:gd name="T44" fmla="*/ 24 w 156"/>
                  <a:gd name="T45" fmla="*/ 74 h 115"/>
                  <a:gd name="T46" fmla="*/ 46 w 156"/>
                  <a:gd name="T47" fmla="*/ 57 h 115"/>
                  <a:gd name="T48" fmla="*/ 45 w 156"/>
                  <a:gd name="T49" fmla="*/ 74 h 115"/>
                  <a:gd name="T50" fmla="*/ 58 w 156"/>
                  <a:gd name="T51" fmla="*/ 73 h 115"/>
                  <a:gd name="T52" fmla="*/ 74 w 156"/>
                  <a:gd name="T53" fmla="*/ 77 h 115"/>
                  <a:gd name="T54" fmla="*/ 76 w 156"/>
                  <a:gd name="T55" fmla="*/ 79 h 115"/>
                  <a:gd name="T56" fmla="*/ 55 w 156"/>
                  <a:gd name="T57" fmla="*/ 82 h 115"/>
                  <a:gd name="T58" fmla="*/ 33 w 156"/>
                  <a:gd name="T59" fmla="*/ 89 h 115"/>
                  <a:gd name="T60" fmla="*/ 48 w 156"/>
                  <a:gd name="T61" fmla="*/ 105 h 115"/>
                  <a:gd name="T62" fmla="*/ 80 w 156"/>
                  <a:gd name="T63" fmla="*/ 98 h 115"/>
                  <a:gd name="T64" fmla="*/ 103 w 156"/>
                  <a:gd name="T65" fmla="*/ 89 h 115"/>
                  <a:gd name="T66" fmla="*/ 105 w 156"/>
                  <a:gd name="T67" fmla="*/ 97 h 115"/>
                  <a:gd name="T68" fmla="*/ 114 w 156"/>
                  <a:gd name="T69" fmla="*/ 101 h 115"/>
                  <a:gd name="T70" fmla="*/ 131 w 156"/>
                  <a:gd name="T71" fmla="*/ 98 h 115"/>
                  <a:gd name="T72" fmla="*/ 139 w 156"/>
                  <a:gd name="T73" fmla="*/ 95 h 115"/>
                  <a:gd name="T74" fmla="*/ 153 w 156"/>
                  <a:gd name="T75" fmla="*/ 58 h 115"/>
                  <a:gd name="T76" fmla="*/ 143 w 156"/>
                  <a:gd name="T77" fmla="*/ 45 h 115"/>
                  <a:gd name="T78" fmla="*/ 143 w 156"/>
                  <a:gd name="T79" fmla="*/ 57 h 115"/>
                  <a:gd name="T80" fmla="*/ 138 w 156"/>
                  <a:gd name="T81" fmla="*/ 59 h 115"/>
                  <a:gd name="T82" fmla="*/ 129 w 156"/>
                  <a:gd name="T83" fmla="*/ 5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15">
                    <a:moveTo>
                      <a:pt x="129" y="52"/>
                    </a:moveTo>
                    <a:cubicBezTo>
                      <a:pt x="129" y="47"/>
                      <a:pt x="133" y="46"/>
                      <a:pt x="132" y="42"/>
                    </a:cubicBezTo>
                    <a:cubicBezTo>
                      <a:pt x="129" y="40"/>
                      <a:pt x="124" y="40"/>
                      <a:pt x="124" y="35"/>
                    </a:cubicBezTo>
                    <a:cubicBezTo>
                      <a:pt x="128" y="31"/>
                      <a:pt x="125" y="25"/>
                      <a:pt x="123" y="20"/>
                    </a:cubicBezTo>
                    <a:cubicBezTo>
                      <a:pt x="121" y="15"/>
                      <a:pt x="128" y="11"/>
                      <a:pt x="122" y="7"/>
                    </a:cubicBezTo>
                    <a:cubicBezTo>
                      <a:pt x="116" y="0"/>
                      <a:pt x="112" y="12"/>
                      <a:pt x="108" y="15"/>
                    </a:cubicBezTo>
                    <a:cubicBezTo>
                      <a:pt x="91" y="19"/>
                      <a:pt x="110" y="33"/>
                      <a:pt x="105" y="41"/>
                    </a:cubicBezTo>
                    <a:cubicBezTo>
                      <a:pt x="96" y="47"/>
                      <a:pt x="99" y="55"/>
                      <a:pt x="103" y="64"/>
                    </a:cubicBezTo>
                    <a:cubicBezTo>
                      <a:pt x="94" y="68"/>
                      <a:pt x="88" y="56"/>
                      <a:pt x="79" y="57"/>
                    </a:cubicBezTo>
                    <a:cubicBezTo>
                      <a:pt x="79" y="53"/>
                      <a:pt x="82" y="50"/>
                      <a:pt x="81" y="46"/>
                    </a:cubicBezTo>
                    <a:cubicBezTo>
                      <a:pt x="78" y="44"/>
                      <a:pt x="70" y="41"/>
                      <a:pt x="76" y="35"/>
                    </a:cubicBezTo>
                    <a:cubicBezTo>
                      <a:pt x="70" y="30"/>
                      <a:pt x="78" y="24"/>
                      <a:pt x="71" y="20"/>
                    </a:cubicBezTo>
                    <a:cubicBezTo>
                      <a:pt x="67" y="20"/>
                      <a:pt x="65" y="12"/>
                      <a:pt x="60" y="16"/>
                    </a:cubicBezTo>
                    <a:cubicBezTo>
                      <a:pt x="59" y="14"/>
                      <a:pt x="56" y="12"/>
                      <a:pt x="59" y="11"/>
                    </a:cubicBezTo>
                    <a:cubicBezTo>
                      <a:pt x="56" y="2"/>
                      <a:pt x="51" y="4"/>
                      <a:pt x="42" y="4"/>
                    </a:cubicBezTo>
                    <a:cubicBezTo>
                      <a:pt x="37" y="4"/>
                      <a:pt x="35" y="9"/>
                      <a:pt x="37" y="13"/>
                    </a:cubicBezTo>
                    <a:cubicBezTo>
                      <a:pt x="24" y="11"/>
                      <a:pt x="19" y="30"/>
                      <a:pt x="12" y="37"/>
                    </a:cubicBezTo>
                    <a:cubicBezTo>
                      <a:pt x="15" y="38"/>
                      <a:pt x="18" y="39"/>
                      <a:pt x="19" y="41"/>
                    </a:cubicBezTo>
                    <a:cubicBezTo>
                      <a:pt x="16" y="48"/>
                      <a:pt x="7" y="36"/>
                      <a:pt x="2" y="42"/>
                    </a:cubicBezTo>
                    <a:cubicBezTo>
                      <a:pt x="1" y="49"/>
                      <a:pt x="0" y="58"/>
                      <a:pt x="6" y="62"/>
                    </a:cubicBezTo>
                    <a:cubicBezTo>
                      <a:pt x="11" y="60"/>
                      <a:pt x="11" y="63"/>
                      <a:pt x="12" y="66"/>
                    </a:cubicBezTo>
                    <a:cubicBezTo>
                      <a:pt x="13" y="68"/>
                      <a:pt x="14" y="70"/>
                      <a:pt x="18" y="69"/>
                    </a:cubicBezTo>
                    <a:cubicBezTo>
                      <a:pt x="20" y="71"/>
                      <a:pt x="23" y="73"/>
                      <a:pt x="24" y="74"/>
                    </a:cubicBezTo>
                    <a:cubicBezTo>
                      <a:pt x="39" y="78"/>
                      <a:pt x="38" y="65"/>
                      <a:pt x="46" y="57"/>
                    </a:cubicBezTo>
                    <a:cubicBezTo>
                      <a:pt x="59" y="63"/>
                      <a:pt x="43" y="67"/>
                      <a:pt x="45" y="74"/>
                    </a:cubicBezTo>
                    <a:cubicBezTo>
                      <a:pt x="49" y="77"/>
                      <a:pt x="55" y="78"/>
                      <a:pt x="58" y="73"/>
                    </a:cubicBezTo>
                    <a:cubicBezTo>
                      <a:pt x="61" y="80"/>
                      <a:pt x="70" y="77"/>
                      <a:pt x="74" y="77"/>
                    </a:cubicBezTo>
                    <a:cubicBezTo>
                      <a:pt x="75" y="77"/>
                      <a:pt x="75" y="78"/>
                      <a:pt x="76" y="79"/>
                    </a:cubicBezTo>
                    <a:cubicBezTo>
                      <a:pt x="73" y="91"/>
                      <a:pt x="63" y="81"/>
                      <a:pt x="55" y="82"/>
                    </a:cubicBezTo>
                    <a:cubicBezTo>
                      <a:pt x="48" y="90"/>
                      <a:pt x="40" y="83"/>
                      <a:pt x="33" y="89"/>
                    </a:cubicBezTo>
                    <a:cubicBezTo>
                      <a:pt x="34" y="98"/>
                      <a:pt x="39" y="103"/>
                      <a:pt x="48" y="105"/>
                    </a:cubicBezTo>
                    <a:cubicBezTo>
                      <a:pt x="61" y="105"/>
                      <a:pt x="73" y="108"/>
                      <a:pt x="80" y="98"/>
                    </a:cubicBezTo>
                    <a:cubicBezTo>
                      <a:pt x="88" y="103"/>
                      <a:pt x="95" y="90"/>
                      <a:pt x="103" y="89"/>
                    </a:cubicBezTo>
                    <a:cubicBezTo>
                      <a:pt x="107" y="91"/>
                      <a:pt x="106" y="94"/>
                      <a:pt x="105" y="97"/>
                    </a:cubicBezTo>
                    <a:cubicBezTo>
                      <a:pt x="105" y="101"/>
                      <a:pt x="111" y="102"/>
                      <a:pt x="114" y="101"/>
                    </a:cubicBezTo>
                    <a:cubicBezTo>
                      <a:pt x="117" y="82"/>
                      <a:pt x="124" y="115"/>
                      <a:pt x="131" y="98"/>
                    </a:cubicBezTo>
                    <a:cubicBezTo>
                      <a:pt x="134" y="100"/>
                      <a:pt x="137" y="98"/>
                      <a:pt x="139" y="95"/>
                    </a:cubicBezTo>
                    <a:cubicBezTo>
                      <a:pt x="142" y="84"/>
                      <a:pt x="149" y="72"/>
                      <a:pt x="153" y="58"/>
                    </a:cubicBezTo>
                    <a:cubicBezTo>
                      <a:pt x="156" y="52"/>
                      <a:pt x="149" y="45"/>
                      <a:pt x="143" y="45"/>
                    </a:cubicBezTo>
                    <a:cubicBezTo>
                      <a:pt x="138" y="49"/>
                      <a:pt x="142" y="53"/>
                      <a:pt x="143" y="57"/>
                    </a:cubicBezTo>
                    <a:cubicBezTo>
                      <a:pt x="143" y="60"/>
                      <a:pt x="139" y="61"/>
                      <a:pt x="138" y="59"/>
                    </a:cubicBezTo>
                    <a:cubicBezTo>
                      <a:pt x="140" y="54"/>
                      <a:pt x="134" y="50"/>
                      <a:pt x="129" y="5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7" name="Freeform 712">
                <a:extLst>
                  <a:ext uri="{FF2B5EF4-FFF2-40B4-BE49-F238E27FC236}">
                    <a16:creationId xmlns:a16="http://schemas.microsoft.com/office/drawing/2014/main" id="{25742E21-CE71-453B-8B64-03070690EC60}"/>
                  </a:ext>
                </a:extLst>
              </p:cNvPr>
              <p:cNvSpPr>
                <a:spLocks/>
              </p:cNvSpPr>
              <p:nvPr/>
            </p:nvSpPr>
            <p:spPr bwMode="auto">
              <a:xfrm>
                <a:off x="-4627" y="96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8" name="Freeform 713">
                <a:extLst>
                  <a:ext uri="{FF2B5EF4-FFF2-40B4-BE49-F238E27FC236}">
                    <a16:creationId xmlns:a16="http://schemas.microsoft.com/office/drawing/2014/main" id="{1664E65F-7624-40E5-943D-02E2C817080E}"/>
                  </a:ext>
                </a:extLst>
              </p:cNvPr>
              <p:cNvSpPr>
                <a:spLocks/>
              </p:cNvSpPr>
              <p:nvPr/>
            </p:nvSpPr>
            <p:spPr bwMode="auto">
              <a:xfrm>
                <a:off x="-4758" y="932"/>
                <a:ext cx="144" cy="76"/>
              </a:xfrm>
              <a:custGeom>
                <a:avLst/>
                <a:gdLst>
                  <a:gd name="T0" fmla="*/ 108 w 232"/>
                  <a:gd name="T1" fmla="*/ 110 h 122"/>
                  <a:gd name="T2" fmla="*/ 122 w 232"/>
                  <a:gd name="T3" fmla="*/ 118 h 122"/>
                  <a:gd name="T4" fmla="*/ 142 w 232"/>
                  <a:gd name="T5" fmla="*/ 113 h 122"/>
                  <a:gd name="T6" fmla="*/ 152 w 232"/>
                  <a:gd name="T7" fmla="*/ 115 h 122"/>
                  <a:gd name="T8" fmla="*/ 172 w 232"/>
                  <a:gd name="T9" fmla="*/ 112 h 122"/>
                  <a:gd name="T10" fmla="*/ 178 w 232"/>
                  <a:gd name="T11" fmla="*/ 102 h 122"/>
                  <a:gd name="T12" fmla="*/ 194 w 232"/>
                  <a:gd name="T13" fmla="*/ 106 h 122"/>
                  <a:gd name="T14" fmla="*/ 218 w 232"/>
                  <a:gd name="T15" fmla="*/ 102 h 122"/>
                  <a:gd name="T16" fmla="*/ 222 w 232"/>
                  <a:gd name="T17" fmla="*/ 85 h 122"/>
                  <a:gd name="T18" fmla="*/ 224 w 232"/>
                  <a:gd name="T19" fmla="*/ 58 h 122"/>
                  <a:gd name="T20" fmla="*/ 210 w 232"/>
                  <a:gd name="T21" fmla="*/ 50 h 122"/>
                  <a:gd name="T22" fmla="*/ 207 w 232"/>
                  <a:gd name="T23" fmla="*/ 49 h 122"/>
                  <a:gd name="T24" fmla="*/ 197 w 232"/>
                  <a:gd name="T25" fmla="*/ 49 h 122"/>
                  <a:gd name="T26" fmla="*/ 172 w 232"/>
                  <a:gd name="T27" fmla="*/ 51 h 122"/>
                  <a:gd name="T28" fmla="*/ 167 w 232"/>
                  <a:gd name="T29" fmla="*/ 48 h 122"/>
                  <a:gd name="T30" fmla="*/ 157 w 232"/>
                  <a:gd name="T31" fmla="*/ 60 h 122"/>
                  <a:gd name="T32" fmla="*/ 146 w 232"/>
                  <a:gd name="T33" fmla="*/ 68 h 122"/>
                  <a:gd name="T34" fmla="*/ 137 w 232"/>
                  <a:gd name="T35" fmla="*/ 73 h 122"/>
                  <a:gd name="T36" fmla="*/ 132 w 232"/>
                  <a:gd name="T37" fmla="*/ 65 h 122"/>
                  <a:gd name="T38" fmla="*/ 119 w 232"/>
                  <a:gd name="T39" fmla="*/ 67 h 122"/>
                  <a:gd name="T40" fmla="*/ 110 w 232"/>
                  <a:gd name="T41" fmla="*/ 61 h 122"/>
                  <a:gd name="T42" fmla="*/ 104 w 232"/>
                  <a:gd name="T43" fmla="*/ 77 h 122"/>
                  <a:gd name="T44" fmla="*/ 95 w 232"/>
                  <a:gd name="T45" fmla="*/ 66 h 122"/>
                  <a:gd name="T46" fmla="*/ 93 w 232"/>
                  <a:gd name="T47" fmla="*/ 55 h 122"/>
                  <a:gd name="T48" fmla="*/ 78 w 232"/>
                  <a:gd name="T49" fmla="*/ 60 h 122"/>
                  <a:gd name="T50" fmla="*/ 78 w 232"/>
                  <a:gd name="T51" fmla="*/ 51 h 122"/>
                  <a:gd name="T52" fmla="*/ 75 w 232"/>
                  <a:gd name="T53" fmla="*/ 46 h 122"/>
                  <a:gd name="T54" fmla="*/ 91 w 232"/>
                  <a:gd name="T55" fmla="*/ 43 h 122"/>
                  <a:gd name="T56" fmla="*/ 74 w 232"/>
                  <a:gd name="T57" fmla="*/ 34 h 122"/>
                  <a:gd name="T58" fmla="*/ 78 w 232"/>
                  <a:gd name="T59" fmla="*/ 33 h 122"/>
                  <a:gd name="T60" fmla="*/ 75 w 232"/>
                  <a:gd name="T61" fmla="*/ 24 h 122"/>
                  <a:gd name="T62" fmla="*/ 51 w 232"/>
                  <a:gd name="T63" fmla="*/ 22 h 122"/>
                  <a:gd name="T64" fmla="*/ 41 w 232"/>
                  <a:gd name="T65" fmla="*/ 10 h 122"/>
                  <a:gd name="T66" fmla="*/ 14 w 232"/>
                  <a:gd name="T67" fmla="*/ 0 h 122"/>
                  <a:gd name="T68" fmla="*/ 8 w 232"/>
                  <a:gd name="T69" fmla="*/ 5 h 122"/>
                  <a:gd name="T70" fmla="*/ 5 w 232"/>
                  <a:gd name="T71" fmla="*/ 11 h 122"/>
                  <a:gd name="T72" fmla="*/ 8 w 232"/>
                  <a:gd name="T73" fmla="*/ 21 h 122"/>
                  <a:gd name="T74" fmla="*/ 12 w 232"/>
                  <a:gd name="T75" fmla="*/ 28 h 122"/>
                  <a:gd name="T76" fmla="*/ 26 w 232"/>
                  <a:gd name="T77" fmla="*/ 42 h 122"/>
                  <a:gd name="T78" fmla="*/ 33 w 232"/>
                  <a:gd name="T79" fmla="*/ 40 h 122"/>
                  <a:gd name="T80" fmla="*/ 44 w 232"/>
                  <a:gd name="T81" fmla="*/ 37 h 122"/>
                  <a:gd name="T82" fmla="*/ 48 w 232"/>
                  <a:gd name="T83" fmla="*/ 35 h 122"/>
                  <a:gd name="T84" fmla="*/ 55 w 232"/>
                  <a:gd name="T85" fmla="*/ 46 h 122"/>
                  <a:gd name="T86" fmla="*/ 62 w 232"/>
                  <a:gd name="T87" fmla="*/ 91 h 122"/>
                  <a:gd name="T88" fmla="*/ 62 w 232"/>
                  <a:gd name="T89" fmla="*/ 106 h 122"/>
                  <a:gd name="T90" fmla="*/ 78 w 232"/>
                  <a:gd name="T91" fmla="*/ 120 h 122"/>
                  <a:gd name="T92" fmla="*/ 83 w 232"/>
                  <a:gd name="T93" fmla="*/ 115 h 122"/>
                  <a:gd name="T94" fmla="*/ 95 w 232"/>
                  <a:gd name="T95" fmla="*/ 122 h 122"/>
                  <a:gd name="T96" fmla="*/ 101 w 232"/>
                  <a:gd name="T97" fmla="*/ 119 h 122"/>
                  <a:gd name="T98" fmla="*/ 101 w 232"/>
                  <a:gd name="T99" fmla="*/ 113 h 122"/>
                  <a:gd name="T100" fmla="*/ 108 w 232"/>
                  <a:gd name="T101" fmla="*/ 11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2" h="122">
                    <a:moveTo>
                      <a:pt x="108" y="110"/>
                    </a:moveTo>
                    <a:cubicBezTo>
                      <a:pt x="110" y="115"/>
                      <a:pt x="115" y="119"/>
                      <a:pt x="122" y="118"/>
                    </a:cubicBezTo>
                    <a:cubicBezTo>
                      <a:pt x="128" y="111"/>
                      <a:pt x="135" y="120"/>
                      <a:pt x="142" y="113"/>
                    </a:cubicBezTo>
                    <a:cubicBezTo>
                      <a:pt x="144" y="114"/>
                      <a:pt x="148" y="116"/>
                      <a:pt x="152" y="115"/>
                    </a:cubicBezTo>
                    <a:cubicBezTo>
                      <a:pt x="157" y="105"/>
                      <a:pt x="164" y="115"/>
                      <a:pt x="172" y="112"/>
                    </a:cubicBezTo>
                    <a:cubicBezTo>
                      <a:pt x="177" y="115"/>
                      <a:pt x="180" y="107"/>
                      <a:pt x="178" y="102"/>
                    </a:cubicBezTo>
                    <a:cubicBezTo>
                      <a:pt x="183" y="100"/>
                      <a:pt x="188" y="113"/>
                      <a:pt x="194" y="106"/>
                    </a:cubicBezTo>
                    <a:cubicBezTo>
                      <a:pt x="203" y="114"/>
                      <a:pt x="209" y="100"/>
                      <a:pt x="218" y="102"/>
                    </a:cubicBezTo>
                    <a:cubicBezTo>
                      <a:pt x="232" y="104"/>
                      <a:pt x="224" y="91"/>
                      <a:pt x="222" y="85"/>
                    </a:cubicBezTo>
                    <a:cubicBezTo>
                      <a:pt x="218" y="75"/>
                      <a:pt x="228" y="69"/>
                      <a:pt x="224" y="58"/>
                    </a:cubicBezTo>
                    <a:cubicBezTo>
                      <a:pt x="222" y="48"/>
                      <a:pt x="213" y="61"/>
                      <a:pt x="210" y="50"/>
                    </a:cubicBezTo>
                    <a:cubicBezTo>
                      <a:pt x="209" y="50"/>
                      <a:pt x="208" y="49"/>
                      <a:pt x="207" y="49"/>
                    </a:cubicBezTo>
                    <a:cubicBezTo>
                      <a:pt x="205" y="51"/>
                      <a:pt x="200" y="56"/>
                      <a:pt x="197" y="49"/>
                    </a:cubicBezTo>
                    <a:cubicBezTo>
                      <a:pt x="188" y="48"/>
                      <a:pt x="183" y="46"/>
                      <a:pt x="172" y="51"/>
                    </a:cubicBezTo>
                    <a:cubicBezTo>
                      <a:pt x="170" y="51"/>
                      <a:pt x="168" y="50"/>
                      <a:pt x="167" y="48"/>
                    </a:cubicBezTo>
                    <a:cubicBezTo>
                      <a:pt x="162" y="51"/>
                      <a:pt x="158" y="55"/>
                      <a:pt x="157" y="60"/>
                    </a:cubicBezTo>
                    <a:cubicBezTo>
                      <a:pt x="153" y="62"/>
                      <a:pt x="143" y="62"/>
                      <a:pt x="146" y="68"/>
                    </a:cubicBezTo>
                    <a:cubicBezTo>
                      <a:pt x="146" y="72"/>
                      <a:pt x="140" y="72"/>
                      <a:pt x="137" y="73"/>
                    </a:cubicBezTo>
                    <a:cubicBezTo>
                      <a:pt x="135" y="71"/>
                      <a:pt x="135" y="67"/>
                      <a:pt x="132" y="65"/>
                    </a:cubicBezTo>
                    <a:cubicBezTo>
                      <a:pt x="128" y="60"/>
                      <a:pt x="124" y="65"/>
                      <a:pt x="119" y="67"/>
                    </a:cubicBezTo>
                    <a:cubicBezTo>
                      <a:pt x="113" y="72"/>
                      <a:pt x="116" y="61"/>
                      <a:pt x="110" y="61"/>
                    </a:cubicBezTo>
                    <a:cubicBezTo>
                      <a:pt x="102" y="64"/>
                      <a:pt x="109" y="72"/>
                      <a:pt x="104" y="77"/>
                    </a:cubicBezTo>
                    <a:cubicBezTo>
                      <a:pt x="97" y="76"/>
                      <a:pt x="100" y="69"/>
                      <a:pt x="95" y="66"/>
                    </a:cubicBezTo>
                    <a:cubicBezTo>
                      <a:pt x="97" y="61"/>
                      <a:pt x="97" y="58"/>
                      <a:pt x="93" y="55"/>
                    </a:cubicBezTo>
                    <a:cubicBezTo>
                      <a:pt x="89" y="59"/>
                      <a:pt x="83" y="56"/>
                      <a:pt x="78" y="60"/>
                    </a:cubicBezTo>
                    <a:cubicBezTo>
                      <a:pt x="69" y="52"/>
                      <a:pt x="87" y="59"/>
                      <a:pt x="78" y="51"/>
                    </a:cubicBezTo>
                    <a:cubicBezTo>
                      <a:pt x="77" y="50"/>
                      <a:pt x="73" y="49"/>
                      <a:pt x="75" y="46"/>
                    </a:cubicBezTo>
                    <a:cubicBezTo>
                      <a:pt x="80" y="45"/>
                      <a:pt x="89" y="51"/>
                      <a:pt x="91" y="43"/>
                    </a:cubicBezTo>
                    <a:cubicBezTo>
                      <a:pt x="91" y="33"/>
                      <a:pt x="78" y="41"/>
                      <a:pt x="74" y="34"/>
                    </a:cubicBezTo>
                    <a:cubicBezTo>
                      <a:pt x="75" y="33"/>
                      <a:pt x="77" y="34"/>
                      <a:pt x="78" y="33"/>
                    </a:cubicBezTo>
                    <a:cubicBezTo>
                      <a:pt x="82" y="29"/>
                      <a:pt x="75" y="28"/>
                      <a:pt x="75" y="24"/>
                    </a:cubicBezTo>
                    <a:cubicBezTo>
                      <a:pt x="67" y="13"/>
                      <a:pt x="60" y="31"/>
                      <a:pt x="51" y="22"/>
                    </a:cubicBezTo>
                    <a:cubicBezTo>
                      <a:pt x="36" y="33"/>
                      <a:pt x="52" y="12"/>
                      <a:pt x="41" y="10"/>
                    </a:cubicBezTo>
                    <a:cubicBezTo>
                      <a:pt x="35" y="0"/>
                      <a:pt x="24" y="1"/>
                      <a:pt x="14" y="0"/>
                    </a:cubicBezTo>
                    <a:cubicBezTo>
                      <a:pt x="8" y="0"/>
                      <a:pt x="15" y="10"/>
                      <a:pt x="8" y="5"/>
                    </a:cubicBezTo>
                    <a:cubicBezTo>
                      <a:pt x="4" y="4"/>
                      <a:pt x="4" y="9"/>
                      <a:pt x="5" y="11"/>
                    </a:cubicBezTo>
                    <a:cubicBezTo>
                      <a:pt x="12" y="15"/>
                      <a:pt x="0" y="18"/>
                      <a:pt x="8" y="21"/>
                    </a:cubicBezTo>
                    <a:cubicBezTo>
                      <a:pt x="15" y="19"/>
                      <a:pt x="16" y="26"/>
                      <a:pt x="12" y="28"/>
                    </a:cubicBezTo>
                    <a:cubicBezTo>
                      <a:pt x="16" y="36"/>
                      <a:pt x="31" y="30"/>
                      <a:pt x="26" y="42"/>
                    </a:cubicBezTo>
                    <a:cubicBezTo>
                      <a:pt x="28" y="44"/>
                      <a:pt x="31" y="40"/>
                      <a:pt x="33" y="40"/>
                    </a:cubicBezTo>
                    <a:cubicBezTo>
                      <a:pt x="37" y="43"/>
                      <a:pt x="45" y="45"/>
                      <a:pt x="44" y="37"/>
                    </a:cubicBezTo>
                    <a:cubicBezTo>
                      <a:pt x="43" y="35"/>
                      <a:pt x="46" y="35"/>
                      <a:pt x="48" y="35"/>
                    </a:cubicBezTo>
                    <a:cubicBezTo>
                      <a:pt x="48" y="41"/>
                      <a:pt x="55" y="41"/>
                      <a:pt x="55" y="46"/>
                    </a:cubicBezTo>
                    <a:cubicBezTo>
                      <a:pt x="59" y="62"/>
                      <a:pt x="59" y="75"/>
                      <a:pt x="62" y="91"/>
                    </a:cubicBezTo>
                    <a:cubicBezTo>
                      <a:pt x="70" y="95"/>
                      <a:pt x="58" y="100"/>
                      <a:pt x="62" y="106"/>
                    </a:cubicBezTo>
                    <a:cubicBezTo>
                      <a:pt x="69" y="111"/>
                      <a:pt x="69" y="122"/>
                      <a:pt x="78" y="120"/>
                    </a:cubicBezTo>
                    <a:cubicBezTo>
                      <a:pt x="80" y="119"/>
                      <a:pt x="78" y="113"/>
                      <a:pt x="83" y="115"/>
                    </a:cubicBezTo>
                    <a:cubicBezTo>
                      <a:pt x="83" y="122"/>
                      <a:pt x="90" y="121"/>
                      <a:pt x="95" y="122"/>
                    </a:cubicBezTo>
                    <a:cubicBezTo>
                      <a:pt x="98" y="122"/>
                      <a:pt x="100" y="121"/>
                      <a:pt x="101" y="119"/>
                    </a:cubicBezTo>
                    <a:cubicBezTo>
                      <a:pt x="99" y="115"/>
                      <a:pt x="97" y="116"/>
                      <a:pt x="101" y="113"/>
                    </a:cubicBezTo>
                    <a:cubicBezTo>
                      <a:pt x="100" y="115"/>
                      <a:pt x="106" y="112"/>
                      <a:pt x="108"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9" name="Freeform 714">
                <a:extLst>
                  <a:ext uri="{FF2B5EF4-FFF2-40B4-BE49-F238E27FC236}">
                    <a16:creationId xmlns:a16="http://schemas.microsoft.com/office/drawing/2014/main" id="{0992729E-7800-459D-BFC7-96B91F2372C8}"/>
                  </a:ext>
                </a:extLst>
              </p:cNvPr>
              <p:cNvSpPr>
                <a:spLocks/>
              </p:cNvSpPr>
              <p:nvPr/>
            </p:nvSpPr>
            <p:spPr bwMode="auto">
              <a:xfrm>
                <a:off x="-4932" y="935"/>
                <a:ext cx="15" cy="13"/>
              </a:xfrm>
              <a:custGeom>
                <a:avLst/>
                <a:gdLst>
                  <a:gd name="T0" fmla="*/ 20 w 25"/>
                  <a:gd name="T1" fmla="*/ 0 h 21"/>
                  <a:gd name="T2" fmla="*/ 2 w 25"/>
                  <a:gd name="T3" fmla="*/ 21 h 21"/>
                  <a:gd name="T4" fmla="*/ 16 w 25"/>
                  <a:gd name="T5" fmla="*/ 15 h 21"/>
                  <a:gd name="T6" fmla="*/ 20 w 25"/>
                  <a:gd name="T7" fmla="*/ 0 h 21"/>
                </a:gdLst>
                <a:ahLst/>
                <a:cxnLst>
                  <a:cxn ang="0">
                    <a:pos x="T0" y="T1"/>
                  </a:cxn>
                  <a:cxn ang="0">
                    <a:pos x="T2" y="T3"/>
                  </a:cxn>
                  <a:cxn ang="0">
                    <a:pos x="T4" y="T5"/>
                  </a:cxn>
                  <a:cxn ang="0">
                    <a:pos x="T6" y="T7"/>
                  </a:cxn>
                </a:cxnLst>
                <a:rect l="0" t="0" r="r" b="b"/>
                <a:pathLst>
                  <a:path w="25" h="21">
                    <a:moveTo>
                      <a:pt x="20" y="0"/>
                    </a:moveTo>
                    <a:cubicBezTo>
                      <a:pt x="17" y="12"/>
                      <a:pt x="0" y="6"/>
                      <a:pt x="2" y="21"/>
                    </a:cubicBezTo>
                    <a:cubicBezTo>
                      <a:pt x="7" y="21"/>
                      <a:pt x="12" y="19"/>
                      <a:pt x="16" y="15"/>
                    </a:cubicBezTo>
                    <a:cubicBezTo>
                      <a:pt x="19" y="11"/>
                      <a:pt x="25" y="3"/>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0" name="Freeform 715">
                <a:extLst>
                  <a:ext uri="{FF2B5EF4-FFF2-40B4-BE49-F238E27FC236}">
                    <a16:creationId xmlns:a16="http://schemas.microsoft.com/office/drawing/2014/main" id="{09A54464-03A9-43EF-984E-964B96F0A8A2}"/>
                  </a:ext>
                </a:extLst>
              </p:cNvPr>
              <p:cNvSpPr>
                <a:spLocks/>
              </p:cNvSpPr>
              <p:nvPr/>
            </p:nvSpPr>
            <p:spPr bwMode="auto">
              <a:xfrm>
                <a:off x="-4815" y="952"/>
                <a:ext cx="12" cy="7"/>
              </a:xfrm>
              <a:custGeom>
                <a:avLst/>
                <a:gdLst>
                  <a:gd name="T0" fmla="*/ 0 w 18"/>
                  <a:gd name="T1" fmla="*/ 3 h 11"/>
                  <a:gd name="T2" fmla="*/ 16 w 18"/>
                  <a:gd name="T3" fmla="*/ 6 h 11"/>
                  <a:gd name="T4" fmla="*/ 13 w 18"/>
                  <a:gd name="T5" fmla="*/ 0 h 11"/>
                  <a:gd name="T6" fmla="*/ 6 w 18"/>
                  <a:gd name="T7" fmla="*/ 0 h 11"/>
                  <a:gd name="T8" fmla="*/ 0 w 18"/>
                  <a:gd name="T9" fmla="*/ 3 h 11"/>
                </a:gdLst>
                <a:ahLst/>
                <a:cxnLst>
                  <a:cxn ang="0">
                    <a:pos x="T0" y="T1"/>
                  </a:cxn>
                  <a:cxn ang="0">
                    <a:pos x="T2" y="T3"/>
                  </a:cxn>
                  <a:cxn ang="0">
                    <a:pos x="T4" y="T5"/>
                  </a:cxn>
                  <a:cxn ang="0">
                    <a:pos x="T6" y="T7"/>
                  </a:cxn>
                  <a:cxn ang="0">
                    <a:pos x="T8" y="T9"/>
                  </a:cxn>
                </a:cxnLst>
                <a:rect l="0" t="0" r="r" b="b"/>
                <a:pathLst>
                  <a:path w="18" h="11">
                    <a:moveTo>
                      <a:pt x="0" y="3"/>
                    </a:moveTo>
                    <a:cubicBezTo>
                      <a:pt x="2" y="11"/>
                      <a:pt x="10" y="7"/>
                      <a:pt x="16" y="6"/>
                    </a:cubicBezTo>
                    <a:cubicBezTo>
                      <a:pt x="18" y="4"/>
                      <a:pt x="15" y="2"/>
                      <a:pt x="13" y="0"/>
                    </a:cubicBezTo>
                    <a:cubicBezTo>
                      <a:pt x="11" y="0"/>
                      <a:pt x="10" y="2"/>
                      <a:pt x="6" y="0"/>
                    </a:cubicBezTo>
                    <a:cubicBezTo>
                      <a:pt x="4" y="1"/>
                      <a:pt x="1" y="1"/>
                      <a:pt x="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1" name="Freeform 716">
                <a:extLst>
                  <a:ext uri="{FF2B5EF4-FFF2-40B4-BE49-F238E27FC236}">
                    <a16:creationId xmlns:a16="http://schemas.microsoft.com/office/drawing/2014/main" id="{F3DC51A2-8C1A-48E4-8FFB-184A728DFB78}"/>
                  </a:ext>
                </a:extLst>
              </p:cNvPr>
              <p:cNvSpPr>
                <a:spLocks/>
              </p:cNvSpPr>
              <p:nvPr/>
            </p:nvSpPr>
            <p:spPr bwMode="auto">
              <a:xfrm>
                <a:off x="-4815" y="940"/>
                <a:ext cx="9" cy="10"/>
              </a:xfrm>
              <a:custGeom>
                <a:avLst/>
                <a:gdLst>
                  <a:gd name="T0" fmla="*/ 4 w 15"/>
                  <a:gd name="T1" fmla="*/ 16 h 16"/>
                  <a:gd name="T2" fmla="*/ 13 w 15"/>
                  <a:gd name="T3" fmla="*/ 15 h 16"/>
                  <a:gd name="T4" fmla="*/ 6 w 15"/>
                  <a:gd name="T5" fmla="*/ 0 h 16"/>
                  <a:gd name="T6" fmla="*/ 3 w 15"/>
                  <a:gd name="T7" fmla="*/ 14 h 16"/>
                  <a:gd name="T8" fmla="*/ 4 w 15"/>
                  <a:gd name="T9" fmla="*/ 16 h 16"/>
                </a:gdLst>
                <a:ahLst/>
                <a:cxnLst>
                  <a:cxn ang="0">
                    <a:pos x="T0" y="T1"/>
                  </a:cxn>
                  <a:cxn ang="0">
                    <a:pos x="T2" y="T3"/>
                  </a:cxn>
                  <a:cxn ang="0">
                    <a:pos x="T4" y="T5"/>
                  </a:cxn>
                  <a:cxn ang="0">
                    <a:pos x="T6" y="T7"/>
                  </a:cxn>
                  <a:cxn ang="0">
                    <a:pos x="T8" y="T9"/>
                  </a:cxn>
                </a:cxnLst>
                <a:rect l="0" t="0" r="r" b="b"/>
                <a:pathLst>
                  <a:path w="15" h="16">
                    <a:moveTo>
                      <a:pt x="4" y="16"/>
                    </a:moveTo>
                    <a:cubicBezTo>
                      <a:pt x="7" y="14"/>
                      <a:pt x="11" y="16"/>
                      <a:pt x="13" y="15"/>
                    </a:cubicBezTo>
                    <a:cubicBezTo>
                      <a:pt x="15" y="9"/>
                      <a:pt x="10" y="2"/>
                      <a:pt x="6" y="0"/>
                    </a:cubicBezTo>
                    <a:cubicBezTo>
                      <a:pt x="0" y="3"/>
                      <a:pt x="5" y="9"/>
                      <a:pt x="3" y="14"/>
                    </a:cubicBezTo>
                    <a:cubicBezTo>
                      <a:pt x="2" y="15"/>
                      <a:pt x="4" y="15"/>
                      <a:pt x="4"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2" name="Freeform 717">
                <a:extLst>
                  <a:ext uri="{FF2B5EF4-FFF2-40B4-BE49-F238E27FC236}">
                    <a16:creationId xmlns:a16="http://schemas.microsoft.com/office/drawing/2014/main" id="{9A7C6058-1822-4075-8CE6-904716309B2E}"/>
                  </a:ext>
                </a:extLst>
              </p:cNvPr>
              <p:cNvSpPr>
                <a:spLocks/>
              </p:cNvSpPr>
              <p:nvPr/>
            </p:nvSpPr>
            <p:spPr bwMode="auto">
              <a:xfrm>
                <a:off x="-4801" y="940"/>
                <a:ext cx="44" cy="58"/>
              </a:xfrm>
              <a:custGeom>
                <a:avLst/>
                <a:gdLst>
                  <a:gd name="T0" fmla="*/ 28 w 70"/>
                  <a:gd name="T1" fmla="*/ 0 h 93"/>
                  <a:gd name="T2" fmla="*/ 29 w 70"/>
                  <a:gd name="T3" fmla="*/ 8 h 93"/>
                  <a:gd name="T4" fmla="*/ 37 w 70"/>
                  <a:gd name="T5" fmla="*/ 26 h 93"/>
                  <a:gd name="T6" fmla="*/ 32 w 70"/>
                  <a:gd name="T7" fmla="*/ 38 h 93"/>
                  <a:gd name="T8" fmla="*/ 15 w 70"/>
                  <a:gd name="T9" fmla="*/ 17 h 93"/>
                  <a:gd name="T10" fmla="*/ 5 w 70"/>
                  <a:gd name="T11" fmla="*/ 24 h 93"/>
                  <a:gd name="T12" fmla="*/ 8 w 70"/>
                  <a:gd name="T13" fmla="*/ 33 h 93"/>
                  <a:gd name="T14" fmla="*/ 13 w 70"/>
                  <a:gd name="T15" fmla="*/ 39 h 93"/>
                  <a:gd name="T16" fmla="*/ 3 w 70"/>
                  <a:gd name="T17" fmla="*/ 42 h 93"/>
                  <a:gd name="T18" fmla="*/ 0 w 70"/>
                  <a:gd name="T19" fmla="*/ 49 h 93"/>
                  <a:gd name="T20" fmla="*/ 2 w 70"/>
                  <a:gd name="T21" fmla="*/ 51 h 93"/>
                  <a:gd name="T22" fmla="*/ 24 w 70"/>
                  <a:gd name="T23" fmla="*/ 52 h 93"/>
                  <a:gd name="T24" fmla="*/ 20 w 70"/>
                  <a:gd name="T25" fmla="*/ 66 h 93"/>
                  <a:gd name="T26" fmla="*/ 15 w 70"/>
                  <a:gd name="T27" fmla="*/ 74 h 93"/>
                  <a:gd name="T28" fmla="*/ 27 w 70"/>
                  <a:gd name="T29" fmla="*/ 84 h 93"/>
                  <a:gd name="T30" fmla="*/ 38 w 70"/>
                  <a:gd name="T31" fmla="*/ 87 h 93"/>
                  <a:gd name="T32" fmla="*/ 53 w 70"/>
                  <a:gd name="T33" fmla="*/ 86 h 93"/>
                  <a:gd name="T34" fmla="*/ 54 w 70"/>
                  <a:gd name="T35" fmla="*/ 80 h 93"/>
                  <a:gd name="T36" fmla="*/ 62 w 70"/>
                  <a:gd name="T37" fmla="*/ 77 h 93"/>
                  <a:gd name="T38" fmla="*/ 57 w 70"/>
                  <a:gd name="T39" fmla="*/ 60 h 93"/>
                  <a:gd name="T40" fmla="*/ 66 w 70"/>
                  <a:gd name="T41" fmla="*/ 57 h 93"/>
                  <a:gd name="T42" fmla="*/ 65 w 70"/>
                  <a:gd name="T43" fmla="*/ 40 h 93"/>
                  <a:gd name="T44" fmla="*/ 56 w 70"/>
                  <a:gd name="T45" fmla="*/ 2 h 93"/>
                  <a:gd name="T46" fmla="*/ 48 w 70"/>
                  <a:gd name="T47" fmla="*/ 9 h 93"/>
                  <a:gd name="T48" fmla="*/ 28 w 70"/>
                  <a:gd name="T4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0" h="93">
                    <a:moveTo>
                      <a:pt x="28" y="0"/>
                    </a:moveTo>
                    <a:cubicBezTo>
                      <a:pt x="23" y="3"/>
                      <a:pt x="26" y="7"/>
                      <a:pt x="29" y="8"/>
                    </a:cubicBezTo>
                    <a:cubicBezTo>
                      <a:pt x="22" y="14"/>
                      <a:pt x="33" y="22"/>
                      <a:pt x="37" y="26"/>
                    </a:cubicBezTo>
                    <a:cubicBezTo>
                      <a:pt x="29" y="28"/>
                      <a:pt x="38" y="38"/>
                      <a:pt x="32" y="38"/>
                    </a:cubicBezTo>
                    <a:cubicBezTo>
                      <a:pt x="27" y="31"/>
                      <a:pt x="15" y="25"/>
                      <a:pt x="15" y="17"/>
                    </a:cubicBezTo>
                    <a:cubicBezTo>
                      <a:pt x="9" y="13"/>
                      <a:pt x="9" y="22"/>
                      <a:pt x="5" y="24"/>
                    </a:cubicBezTo>
                    <a:cubicBezTo>
                      <a:pt x="6" y="27"/>
                      <a:pt x="7" y="30"/>
                      <a:pt x="8" y="33"/>
                    </a:cubicBezTo>
                    <a:cubicBezTo>
                      <a:pt x="7" y="37"/>
                      <a:pt x="16" y="33"/>
                      <a:pt x="13" y="39"/>
                    </a:cubicBezTo>
                    <a:cubicBezTo>
                      <a:pt x="10" y="40"/>
                      <a:pt x="4" y="41"/>
                      <a:pt x="3" y="42"/>
                    </a:cubicBezTo>
                    <a:cubicBezTo>
                      <a:pt x="1" y="45"/>
                      <a:pt x="0" y="47"/>
                      <a:pt x="0" y="49"/>
                    </a:cubicBezTo>
                    <a:cubicBezTo>
                      <a:pt x="1" y="50"/>
                      <a:pt x="1" y="51"/>
                      <a:pt x="2" y="51"/>
                    </a:cubicBezTo>
                    <a:cubicBezTo>
                      <a:pt x="9" y="48"/>
                      <a:pt x="19" y="53"/>
                      <a:pt x="24" y="52"/>
                    </a:cubicBezTo>
                    <a:cubicBezTo>
                      <a:pt x="33" y="57"/>
                      <a:pt x="19" y="62"/>
                      <a:pt x="20" y="66"/>
                    </a:cubicBezTo>
                    <a:cubicBezTo>
                      <a:pt x="14" y="67"/>
                      <a:pt x="15" y="70"/>
                      <a:pt x="15" y="74"/>
                    </a:cubicBezTo>
                    <a:cubicBezTo>
                      <a:pt x="16" y="81"/>
                      <a:pt x="29" y="87"/>
                      <a:pt x="27" y="84"/>
                    </a:cubicBezTo>
                    <a:cubicBezTo>
                      <a:pt x="31" y="88"/>
                      <a:pt x="34" y="80"/>
                      <a:pt x="38" y="87"/>
                    </a:cubicBezTo>
                    <a:cubicBezTo>
                      <a:pt x="44" y="79"/>
                      <a:pt x="47" y="93"/>
                      <a:pt x="53" y="86"/>
                    </a:cubicBezTo>
                    <a:cubicBezTo>
                      <a:pt x="54" y="84"/>
                      <a:pt x="54" y="82"/>
                      <a:pt x="54" y="80"/>
                    </a:cubicBezTo>
                    <a:cubicBezTo>
                      <a:pt x="58" y="80"/>
                      <a:pt x="62" y="83"/>
                      <a:pt x="62" y="77"/>
                    </a:cubicBezTo>
                    <a:cubicBezTo>
                      <a:pt x="53" y="71"/>
                      <a:pt x="61" y="67"/>
                      <a:pt x="57" y="60"/>
                    </a:cubicBezTo>
                    <a:cubicBezTo>
                      <a:pt x="56" y="49"/>
                      <a:pt x="64" y="64"/>
                      <a:pt x="66" y="57"/>
                    </a:cubicBezTo>
                    <a:cubicBezTo>
                      <a:pt x="62" y="51"/>
                      <a:pt x="66" y="46"/>
                      <a:pt x="65" y="40"/>
                    </a:cubicBezTo>
                    <a:cubicBezTo>
                      <a:pt x="62" y="26"/>
                      <a:pt x="70" y="12"/>
                      <a:pt x="56" y="2"/>
                    </a:cubicBezTo>
                    <a:cubicBezTo>
                      <a:pt x="49" y="0"/>
                      <a:pt x="53" y="11"/>
                      <a:pt x="48" y="9"/>
                    </a:cubicBezTo>
                    <a:cubicBezTo>
                      <a:pt x="45" y="2"/>
                      <a:pt x="34" y="4"/>
                      <a:pt x="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3" name="Freeform 718">
                <a:extLst>
                  <a:ext uri="{FF2B5EF4-FFF2-40B4-BE49-F238E27FC236}">
                    <a16:creationId xmlns:a16="http://schemas.microsoft.com/office/drawing/2014/main" id="{28E0D34D-5B36-420E-95DB-20CD287BA6E9}"/>
                  </a:ext>
                </a:extLst>
              </p:cNvPr>
              <p:cNvSpPr>
                <a:spLocks/>
              </p:cNvSpPr>
              <p:nvPr/>
            </p:nvSpPr>
            <p:spPr bwMode="auto">
              <a:xfrm>
                <a:off x="-4808" y="959"/>
                <a:ext cx="10" cy="8"/>
              </a:xfrm>
              <a:custGeom>
                <a:avLst/>
                <a:gdLst>
                  <a:gd name="T0" fmla="*/ 1 w 16"/>
                  <a:gd name="T1" fmla="*/ 6 h 13"/>
                  <a:gd name="T2" fmla="*/ 3 w 16"/>
                  <a:gd name="T3" fmla="*/ 13 h 13"/>
                  <a:gd name="T4" fmla="*/ 12 w 16"/>
                  <a:gd name="T5" fmla="*/ 10 h 13"/>
                  <a:gd name="T6" fmla="*/ 8 w 16"/>
                  <a:gd name="T7" fmla="*/ 0 h 13"/>
                  <a:gd name="T8" fmla="*/ 1 w 16"/>
                  <a:gd name="T9" fmla="*/ 6 h 13"/>
                </a:gdLst>
                <a:ahLst/>
                <a:cxnLst>
                  <a:cxn ang="0">
                    <a:pos x="T0" y="T1"/>
                  </a:cxn>
                  <a:cxn ang="0">
                    <a:pos x="T2" y="T3"/>
                  </a:cxn>
                  <a:cxn ang="0">
                    <a:pos x="T4" y="T5"/>
                  </a:cxn>
                  <a:cxn ang="0">
                    <a:pos x="T6" y="T7"/>
                  </a:cxn>
                  <a:cxn ang="0">
                    <a:pos x="T8" y="T9"/>
                  </a:cxn>
                </a:cxnLst>
                <a:rect l="0" t="0" r="r" b="b"/>
                <a:pathLst>
                  <a:path w="16" h="13">
                    <a:moveTo>
                      <a:pt x="1" y="6"/>
                    </a:moveTo>
                    <a:cubicBezTo>
                      <a:pt x="0" y="9"/>
                      <a:pt x="0" y="12"/>
                      <a:pt x="3" y="13"/>
                    </a:cubicBezTo>
                    <a:cubicBezTo>
                      <a:pt x="7" y="12"/>
                      <a:pt x="10" y="11"/>
                      <a:pt x="12" y="10"/>
                    </a:cubicBezTo>
                    <a:cubicBezTo>
                      <a:pt x="16" y="6"/>
                      <a:pt x="6" y="5"/>
                      <a:pt x="8" y="0"/>
                    </a:cubicBezTo>
                    <a:cubicBezTo>
                      <a:pt x="3" y="0"/>
                      <a:pt x="5" y="4"/>
                      <a:pt x="1"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4" name="Freeform 719">
                <a:extLst>
                  <a:ext uri="{FF2B5EF4-FFF2-40B4-BE49-F238E27FC236}">
                    <a16:creationId xmlns:a16="http://schemas.microsoft.com/office/drawing/2014/main" id="{E4C31B29-D84B-4F1D-84AF-51D88A7A68E5}"/>
                  </a:ext>
                </a:extLst>
              </p:cNvPr>
              <p:cNvSpPr>
                <a:spLocks/>
              </p:cNvSpPr>
              <p:nvPr/>
            </p:nvSpPr>
            <p:spPr bwMode="auto">
              <a:xfrm>
                <a:off x="-4801" y="950"/>
                <a:ext cx="3" cy="5"/>
              </a:xfrm>
              <a:custGeom>
                <a:avLst/>
                <a:gdLst>
                  <a:gd name="T0" fmla="*/ 3 w 6"/>
                  <a:gd name="T1" fmla="*/ 0 h 8"/>
                  <a:gd name="T2" fmla="*/ 2 w 6"/>
                  <a:gd name="T3" fmla="*/ 7 h 8"/>
                  <a:gd name="T4" fmla="*/ 6 w 6"/>
                  <a:gd name="T5" fmla="*/ 8 h 8"/>
                  <a:gd name="T6" fmla="*/ 3 w 6"/>
                  <a:gd name="T7" fmla="*/ 0 h 8"/>
                </a:gdLst>
                <a:ahLst/>
                <a:cxnLst>
                  <a:cxn ang="0">
                    <a:pos x="T0" y="T1"/>
                  </a:cxn>
                  <a:cxn ang="0">
                    <a:pos x="T2" y="T3"/>
                  </a:cxn>
                  <a:cxn ang="0">
                    <a:pos x="T4" y="T5"/>
                  </a:cxn>
                  <a:cxn ang="0">
                    <a:pos x="T6" y="T7"/>
                  </a:cxn>
                </a:cxnLst>
                <a:rect l="0" t="0" r="r" b="b"/>
                <a:pathLst>
                  <a:path w="6" h="8">
                    <a:moveTo>
                      <a:pt x="3" y="0"/>
                    </a:moveTo>
                    <a:cubicBezTo>
                      <a:pt x="1" y="2"/>
                      <a:pt x="0" y="5"/>
                      <a:pt x="2" y="7"/>
                    </a:cubicBezTo>
                    <a:cubicBezTo>
                      <a:pt x="3" y="7"/>
                      <a:pt x="4" y="8"/>
                      <a:pt x="6" y="8"/>
                    </a:cubicBezTo>
                    <a:cubicBezTo>
                      <a:pt x="5" y="4"/>
                      <a:pt x="6" y="1"/>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5" name="Freeform 720">
                <a:extLst>
                  <a:ext uri="{FF2B5EF4-FFF2-40B4-BE49-F238E27FC236}">
                    <a16:creationId xmlns:a16="http://schemas.microsoft.com/office/drawing/2014/main" id="{CFC28A6A-70E7-4932-BE9E-78611E2684BA}"/>
                  </a:ext>
                </a:extLst>
              </p:cNvPr>
              <p:cNvSpPr>
                <a:spLocks/>
              </p:cNvSpPr>
              <p:nvPr/>
            </p:nvSpPr>
            <p:spPr bwMode="auto">
              <a:xfrm>
                <a:off x="-4624" y="942"/>
                <a:ext cx="7" cy="13"/>
              </a:xfrm>
              <a:custGeom>
                <a:avLst/>
                <a:gdLst>
                  <a:gd name="T0" fmla="*/ 6 w 11"/>
                  <a:gd name="T1" fmla="*/ 0 h 20"/>
                  <a:gd name="T2" fmla="*/ 0 w 11"/>
                  <a:gd name="T3" fmla="*/ 14 h 20"/>
                  <a:gd name="T4" fmla="*/ 8 w 11"/>
                  <a:gd name="T5" fmla="*/ 14 h 20"/>
                  <a:gd name="T6" fmla="*/ 6 w 11"/>
                  <a:gd name="T7" fmla="*/ 0 h 20"/>
                </a:gdLst>
                <a:ahLst/>
                <a:cxnLst>
                  <a:cxn ang="0">
                    <a:pos x="T0" y="T1"/>
                  </a:cxn>
                  <a:cxn ang="0">
                    <a:pos x="T2" y="T3"/>
                  </a:cxn>
                  <a:cxn ang="0">
                    <a:pos x="T4" y="T5"/>
                  </a:cxn>
                  <a:cxn ang="0">
                    <a:pos x="T6" y="T7"/>
                  </a:cxn>
                </a:cxnLst>
                <a:rect l="0" t="0" r="r" b="b"/>
                <a:pathLst>
                  <a:path w="11" h="20">
                    <a:moveTo>
                      <a:pt x="6" y="0"/>
                    </a:moveTo>
                    <a:cubicBezTo>
                      <a:pt x="5" y="4"/>
                      <a:pt x="3" y="10"/>
                      <a:pt x="0" y="14"/>
                    </a:cubicBezTo>
                    <a:cubicBezTo>
                      <a:pt x="1" y="20"/>
                      <a:pt x="4" y="14"/>
                      <a:pt x="8" y="14"/>
                    </a:cubicBezTo>
                    <a:cubicBezTo>
                      <a:pt x="5" y="10"/>
                      <a:pt x="11" y="2"/>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6" name="Freeform 721">
                <a:extLst>
                  <a:ext uri="{FF2B5EF4-FFF2-40B4-BE49-F238E27FC236}">
                    <a16:creationId xmlns:a16="http://schemas.microsoft.com/office/drawing/2014/main" id="{26184A97-EEC8-4292-85DB-6FBB08815F1E}"/>
                  </a:ext>
                </a:extLst>
              </p:cNvPr>
              <p:cNvSpPr>
                <a:spLocks/>
              </p:cNvSpPr>
              <p:nvPr/>
            </p:nvSpPr>
            <p:spPr bwMode="auto">
              <a:xfrm>
                <a:off x="-4740" y="963"/>
                <a:ext cx="5" cy="7"/>
              </a:xfrm>
              <a:custGeom>
                <a:avLst/>
                <a:gdLst>
                  <a:gd name="T0" fmla="*/ 4 w 9"/>
                  <a:gd name="T1" fmla="*/ 0 h 10"/>
                  <a:gd name="T2" fmla="*/ 4 w 9"/>
                  <a:gd name="T3" fmla="*/ 10 h 10"/>
                  <a:gd name="T4" fmla="*/ 4 w 9"/>
                  <a:gd name="T5" fmla="*/ 0 h 10"/>
                </a:gdLst>
                <a:ahLst/>
                <a:cxnLst>
                  <a:cxn ang="0">
                    <a:pos x="T0" y="T1"/>
                  </a:cxn>
                  <a:cxn ang="0">
                    <a:pos x="T2" y="T3"/>
                  </a:cxn>
                  <a:cxn ang="0">
                    <a:pos x="T4" y="T5"/>
                  </a:cxn>
                </a:cxnLst>
                <a:rect l="0" t="0" r="r" b="b"/>
                <a:pathLst>
                  <a:path w="9" h="10">
                    <a:moveTo>
                      <a:pt x="4" y="0"/>
                    </a:moveTo>
                    <a:cubicBezTo>
                      <a:pt x="1" y="1"/>
                      <a:pt x="0" y="8"/>
                      <a:pt x="4" y="10"/>
                    </a:cubicBezTo>
                    <a:cubicBezTo>
                      <a:pt x="9" y="8"/>
                      <a:pt x="6" y="4"/>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7" name="Freeform 722">
                <a:extLst>
                  <a:ext uri="{FF2B5EF4-FFF2-40B4-BE49-F238E27FC236}">
                    <a16:creationId xmlns:a16="http://schemas.microsoft.com/office/drawing/2014/main" id="{5C9AC1F4-C381-42A8-8CCA-D1B985DF5FC7}"/>
                  </a:ext>
                </a:extLst>
              </p:cNvPr>
              <p:cNvSpPr>
                <a:spLocks/>
              </p:cNvSpPr>
              <p:nvPr/>
            </p:nvSpPr>
            <p:spPr bwMode="auto">
              <a:xfrm>
                <a:off x="-4759" y="972"/>
                <a:ext cx="10" cy="13"/>
              </a:xfrm>
              <a:custGeom>
                <a:avLst/>
                <a:gdLst>
                  <a:gd name="T0" fmla="*/ 2 w 17"/>
                  <a:gd name="T1" fmla="*/ 13 h 21"/>
                  <a:gd name="T2" fmla="*/ 14 w 17"/>
                  <a:gd name="T3" fmla="*/ 8 h 21"/>
                  <a:gd name="T4" fmla="*/ 12 w 17"/>
                  <a:gd name="T5" fmla="*/ 3 h 21"/>
                  <a:gd name="T6" fmla="*/ 6 w 17"/>
                  <a:gd name="T7" fmla="*/ 0 h 21"/>
                  <a:gd name="T8" fmla="*/ 2 w 17"/>
                  <a:gd name="T9" fmla="*/ 13 h 21"/>
                </a:gdLst>
                <a:ahLst/>
                <a:cxnLst>
                  <a:cxn ang="0">
                    <a:pos x="T0" y="T1"/>
                  </a:cxn>
                  <a:cxn ang="0">
                    <a:pos x="T2" y="T3"/>
                  </a:cxn>
                  <a:cxn ang="0">
                    <a:pos x="T4" y="T5"/>
                  </a:cxn>
                  <a:cxn ang="0">
                    <a:pos x="T6" y="T7"/>
                  </a:cxn>
                  <a:cxn ang="0">
                    <a:pos x="T8" y="T9"/>
                  </a:cxn>
                </a:cxnLst>
                <a:rect l="0" t="0" r="r" b="b"/>
                <a:pathLst>
                  <a:path w="17" h="21">
                    <a:moveTo>
                      <a:pt x="2" y="13"/>
                    </a:moveTo>
                    <a:cubicBezTo>
                      <a:pt x="9" y="21"/>
                      <a:pt x="6" y="5"/>
                      <a:pt x="14" y="8"/>
                    </a:cubicBezTo>
                    <a:cubicBezTo>
                      <a:pt x="17" y="7"/>
                      <a:pt x="14" y="4"/>
                      <a:pt x="12" y="3"/>
                    </a:cubicBezTo>
                    <a:cubicBezTo>
                      <a:pt x="10" y="8"/>
                      <a:pt x="6" y="1"/>
                      <a:pt x="6" y="0"/>
                    </a:cubicBezTo>
                    <a:cubicBezTo>
                      <a:pt x="0" y="4"/>
                      <a:pt x="8" y="9"/>
                      <a:pt x="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8" name="Freeform 723">
                <a:extLst>
                  <a:ext uri="{FF2B5EF4-FFF2-40B4-BE49-F238E27FC236}">
                    <a16:creationId xmlns:a16="http://schemas.microsoft.com/office/drawing/2014/main" id="{62510BDC-1A5A-4B9F-8700-996DA67F1004}"/>
                  </a:ext>
                </a:extLst>
              </p:cNvPr>
              <p:cNvSpPr>
                <a:spLocks/>
              </p:cNvSpPr>
              <p:nvPr/>
            </p:nvSpPr>
            <p:spPr bwMode="auto">
              <a:xfrm>
                <a:off x="-4756" y="975"/>
                <a:ext cx="29" cy="31"/>
              </a:xfrm>
              <a:custGeom>
                <a:avLst/>
                <a:gdLst>
                  <a:gd name="T0" fmla="*/ 19 w 46"/>
                  <a:gd name="T1" fmla="*/ 46 h 51"/>
                  <a:gd name="T2" fmla="*/ 33 w 46"/>
                  <a:gd name="T3" fmla="*/ 50 h 51"/>
                  <a:gd name="T4" fmla="*/ 46 w 46"/>
                  <a:gd name="T5" fmla="*/ 37 h 51"/>
                  <a:gd name="T6" fmla="*/ 41 w 46"/>
                  <a:gd name="T7" fmla="*/ 24 h 51"/>
                  <a:gd name="T8" fmla="*/ 21 w 46"/>
                  <a:gd name="T9" fmla="*/ 0 h 51"/>
                  <a:gd name="T10" fmla="*/ 10 w 46"/>
                  <a:gd name="T11" fmla="*/ 9 h 51"/>
                  <a:gd name="T12" fmla="*/ 3 w 46"/>
                  <a:gd name="T13" fmla="*/ 27 h 51"/>
                  <a:gd name="T14" fmla="*/ 5 w 46"/>
                  <a:gd name="T15" fmla="*/ 36 h 51"/>
                  <a:gd name="T16" fmla="*/ 19 w 46"/>
                  <a:gd name="T17"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51">
                    <a:moveTo>
                      <a:pt x="19" y="46"/>
                    </a:moveTo>
                    <a:cubicBezTo>
                      <a:pt x="24" y="40"/>
                      <a:pt x="28" y="51"/>
                      <a:pt x="33" y="50"/>
                    </a:cubicBezTo>
                    <a:cubicBezTo>
                      <a:pt x="40" y="49"/>
                      <a:pt x="45" y="44"/>
                      <a:pt x="46" y="37"/>
                    </a:cubicBezTo>
                    <a:cubicBezTo>
                      <a:pt x="46" y="31"/>
                      <a:pt x="36" y="31"/>
                      <a:pt x="41" y="24"/>
                    </a:cubicBezTo>
                    <a:cubicBezTo>
                      <a:pt x="37" y="16"/>
                      <a:pt x="32" y="3"/>
                      <a:pt x="21" y="0"/>
                    </a:cubicBezTo>
                    <a:cubicBezTo>
                      <a:pt x="15" y="2"/>
                      <a:pt x="18" y="12"/>
                      <a:pt x="10" y="9"/>
                    </a:cubicBezTo>
                    <a:cubicBezTo>
                      <a:pt x="10" y="16"/>
                      <a:pt x="8" y="21"/>
                      <a:pt x="3" y="27"/>
                    </a:cubicBezTo>
                    <a:cubicBezTo>
                      <a:pt x="3" y="30"/>
                      <a:pt x="0" y="35"/>
                      <a:pt x="5" y="36"/>
                    </a:cubicBezTo>
                    <a:cubicBezTo>
                      <a:pt x="11" y="30"/>
                      <a:pt x="15" y="45"/>
                      <a:pt x="19"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9" name="Freeform 724">
                <a:extLst>
                  <a:ext uri="{FF2B5EF4-FFF2-40B4-BE49-F238E27FC236}">
                    <a16:creationId xmlns:a16="http://schemas.microsoft.com/office/drawing/2014/main" id="{E070A753-7294-4C80-B32A-5CEBF05F6054}"/>
                  </a:ext>
                </a:extLst>
              </p:cNvPr>
              <p:cNvSpPr>
                <a:spLocks/>
              </p:cNvSpPr>
              <p:nvPr/>
            </p:nvSpPr>
            <p:spPr bwMode="auto">
              <a:xfrm>
                <a:off x="-4824" y="975"/>
                <a:ext cx="10" cy="15"/>
              </a:xfrm>
              <a:custGeom>
                <a:avLst/>
                <a:gdLst>
                  <a:gd name="T0" fmla="*/ 14 w 17"/>
                  <a:gd name="T1" fmla="*/ 19 h 24"/>
                  <a:gd name="T2" fmla="*/ 17 w 17"/>
                  <a:gd name="T3" fmla="*/ 13 h 24"/>
                  <a:gd name="T4" fmla="*/ 7 w 17"/>
                  <a:gd name="T5" fmla="*/ 5 h 24"/>
                  <a:gd name="T6" fmla="*/ 4 w 17"/>
                  <a:gd name="T7" fmla="*/ 21 h 24"/>
                  <a:gd name="T8" fmla="*/ 14 w 17"/>
                  <a:gd name="T9" fmla="*/ 19 h 24"/>
                </a:gdLst>
                <a:ahLst/>
                <a:cxnLst>
                  <a:cxn ang="0">
                    <a:pos x="T0" y="T1"/>
                  </a:cxn>
                  <a:cxn ang="0">
                    <a:pos x="T2" y="T3"/>
                  </a:cxn>
                  <a:cxn ang="0">
                    <a:pos x="T4" y="T5"/>
                  </a:cxn>
                  <a:cxn ang="0">
                    <a:pos x="T6" y="T7"/>
                  </a:cxn>
                  <a:cxn ang="0">
                    <a:pos x="T8" y="T9"/>
                  </a:cxn>
                </a:cxnLst>
                <a:rect l="0" t="0" r="r" b="b"/>
                <a:pathLst>
                  <a:path w="17" h="24">
                    <a:moveTo>
                      <a:pt x="14" y="19"/>
                    </a:moveTo>
                    <a:cubicBezTo>
                      <a:pt x="14" y="18"/>
                      <a:pt x="17" y="15"/>
                      <a:pt x="17" y="13"/>
                    </a:cubicBezTo>
                    <a:cubicBezTo>
                      <a:pt x="13" y="11"/>
                      <a:pt x="13" y="0"/>
                      <a:pt x="7" y="5"/>
                    </a:cubicBezTo>
                    <a:cubicBezTo>
                      <a:pt x="8" y="11"/>
                      <a:pt x="0" y="15"/>
                      <a:pt x="4" y="21"/>
                    </a:cubicBezTo>
                    <a:cubicBezTo>
                      <a:pt x="8" y="24"/>
                      <a:pt x="11" y="21"/>
                      <a:pt x="14"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0" name="Freeform 725">
                <a:extLst>
                  <a:ext uri="{FF2B5EF4-FFF2-40B4-BE49-F238E27FC236}">
                    <a16:creationId xmlns:a16="http://schemas.microsoft.com/office/drawing/2014/main" id="{D4042F26-DD0E-42AC-8BFD-75D2FEA7E1D7}"/>
                  </a:ext>
                </a:extLst>
              </p:cNvPr>
              <p:cNvSpPr>
                <a:spLocks/>
              </p:cNvSpPr>
              <p:nvPr/>
            </p:nvSpPr>
            <p:spPr bwMode="auto">
              <a:xfrm>
                <a:off x="-4620" y="976"/>
                <a:ext cx="6" cy="10"/>
              </a:xfrm>
              <a:custGeom>
                <a:avLst/>
                <a:gdLst>
                  <a:gd name="T0" fmla="*/ 8 w 10"/>
                  <a:gd name="T1" fmla="*/ 13 h 16"/>
                  <a:gd name="T2" fmla="*/ 7 w 10"/>
                  <a:gd name="T3" fmla="*/ 5 h 16"/>
                  <a:gd name="T4" fmla="*/ 8 w 10"/>
                  <a:gd name="T5" fmla="*/ 13 h 16"/>
                </a:gdLst>
                <a:ahLst/>
                <a:cxnLst>
                  <a:cxn ang="0">
                    <a:pos x="T0" y="T1"/>
                  </a:cxn>
                  <a:cxn ang="0">
                    <a:pos x="T2" y="T3"/>
                  </a:cxn>
                  <a:cxn ang="0">
                    <a:pos x="T4" y="T5"/>
                  </a:cxn>
                </a:cxnLst>
                <a:rect l="0" t="0" r="r" b="b"/>
                <a:pathLst>
                  <a:path w="10" h="16">
                    <a:moveTo>
                      <a:pt x="8" y="13"/>
                    </a:moveTo>
                    <a:cubicBezTo>
                      <a:pt x="10" y="10"/>
                      <a:pt x="9" y="8"/>
                      <a:pt x="7" y="5"/>
                    </a:cubicBezTo>
                    <a:cubicBezTo>
                      <a:pt x="0" y="0"/>
                      <a:pt x="3" y="16"/>
                      <a:pt x="8"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1" name="Freeform 726">
                <a:extLst>
                  <a:ext uri="{FF2B5EF4-FFF2-40B4-BE49-F238E27FC236}">
                    <a16:creationId xmlns:a16="http://schemas.microsoft.com/office/drawing/2014/main" id="{CF0E496D-B44A-4498-9A60-89E6EC180698}"/>
                  </a:ext>
                </a:extLst>
              </p:cNvPr>
              <p:cNvSpPr>
                <a:spLocks/>
              </p:cNvSpPr>
              <p:nvPr/>
            </p:nvSpPr>
            <p:spPr bwMode="auto">
              <a:xfrm>
                <a:off x="-4613" y="1011"/>
                <a:ext cx="51" cy="35"/>
              </a:xfrm>
              <a:custGeom>
                <a:avLst/>
                <a:gdLst>
                  <a:gd name="T0" fmla="*/ 8 w 82"/>
                  <a:gd name="T1" fmla="*/ 9 h 56"/>
                  <a:gd name="T2" fmla="*/ 9 w 82"/>
                  <a:gd name="T3" fmla="*/ 28 h 56"/>
                  <a:gd name="T4" fmla="*/ 19 w 82"/>
                  <a:gd name="T5" fmla="*/ 46 h 56"/>
                  <a:gd name="T6" fmla="*/ 29 w 82"/>
                  <a:gd name="T7" fmla="*/ 56 h 56"/>
                  <a:gd name="T8" fmla="*/ 63 w 82"/>
                  <a:gd name="T9" fmla="*/ 42 h 56"/>
                  <a:gd name="T10" fmla="*/ 80 w 82"/>
                  <a:gd name="T11" fmla="*/ 38 h 56"/>
                  <a:gd name="T12" fmla="*/ 65 w 82"/>
                  <a:gd name="T13" fmla="*/ 20 h 56"/>
                  <a:gd name="T14" fmla="*/ 33 w 82"/>
                  <a:gd name="T15" fmla="*/ 1 h 56"/>
                  <a:gd name="T16" fmla="*/ 8 w 82"/>
                  <a:gd name="T17" fmla="*/ 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56">
                    <a:moveTo>
                      <a:pt x="8" y="9"/>
                    </a:moveTo>
                    <a:cubicBezTo>
                      <a:pt x="0" y="15"/>
                      <a:pt x="9" y="20"/>
                      <a:pt x="9" y="28"/>
                    </a:cubicBezTo>
                    <a:cubicBezTo>
                      <a:pt x="2" y="36"/>
                      <a:pt x="18" y="37"/>
                      <a:pt x="19" y="46"/>
                    </a:cubicBezTo>
                    <a:cubicBezTo>
                      <a:pt x="20" y="50"/>
                      <a:pt x="25" y="54"/>
                      <a:pt x="29" y="56"/>
                    </a:cubicBezTo>
                    <a:cubicBezTo>
                      <a:pt x="39" y="51"/>
                      <a:pt x="53" y="45"/>
                      <a:pt x="63" y="42"/>
                    </a:cubicBezTo>
                    <a:cubicBezTo>
                      <a:pt x="64" y="40"/>
                      <a:pt x="82" y="43"/>
                      <a:pt x="80" y="38"/>
                    </a:cubicBezTo>
                    <a:cubicBezTo>
                      <a:pt x="77" y="34"/>
                      <a:pt x="71" y="24"/>
                      <a:pt x="65" y="20"/>
                    </a:cubicBezTo>
                    <a:cubicBezTo>
                      <a:pt x="58" y="9"/>
                      <a:pt x="47" y="0"/>
                      <a:pt x="33" y="1"/>
                    </a:cubicBezTo>
                    <a:cubicBezTo>
                      <a:pt x="24" y="4"/>
                      <a:pt x="18" y="12"/>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2" name="Freeform 727">
                <a:extLst>
                  <a:ext uri="{FF2B5EF4-FFF2-40B4-BE49-F238E27FC236}">
                    <a16:creationId xmlns:a16="http://schemas.microsoft.com/office/drawing/2014/main" id="{A17F16F1-854E-4E2B-897B-C18AD533E64A}"/>
                  </a:ext>
                </a:extLst>
              </p:cNvPr>
              <p:cNvSpPr>
                <a:spLocks/>
              </p:cNvSpPr>
              <p:nvPr/>
            </p:nvSpPr>
            <p:spPr bwMode="auto">
              <a:xfrm>
                <a:off x="-4749" y="1019"/>
                <a:ext cx="51" cy="71"/>
              </a:xfrm>
              <a:custGeom>
                <a:avLst/>
                <a:gdLst>
                  <a:gd name="T0" fmla="*/ 45 w 82"/>
                  <a:gd name="T1" fmla="*/ 73 h 114"/>
                  <a:gd name="T2" fmla="*/ 66 w 82"/>
                  <a:gd name="T3" fmla="*/ 63 h 114"/>
                  <a:gd name="T4" fmla="*/ 78 w 82"/>
                  <a:gd name="T5" fmla="*/ 37 h 114"/>
                  <a:gd name="T6" fmla="*/ 82 w 82"/>
                  <a:gd name="T7" fmla="*/ 19 h 114"/>
                  <a:gd name="T8" fmla="*/ 79 w 82"/>
                  <a:gd name="T9" fmla="*/ 16 h 114"/>
                  <a:gd name="T10" fmla="*/ 54 w 82"/>
                  <a:gd name="T11" fmla="*/ 13 h 114"/>
                  <a:gd name="T12" fmla="*/ 37 w 82"/>
                  <a:gd name="T13" fmla="*/ 6 h 114"/>
                  <a:gd name="T14" fmla="*/ 30 w 82"/>
                  <a:gd name="T15" fmla="*/ 2 h 114"/>
                  <a:gd name="T16" fmla="*/ 22 w 82"/>
                  <a:gd name="T17" fmla="*/ 5 h 114"/>
                  <a:gd name="T18" fmla="*/ 10 w 82"/>
                  <a:gd name="T19" fmla="*/ 15 h 114"/>
                  <a:gd name="T20" fmla="*/ 10 w 82"/>
                  <a:gd name="T21" fmla="*/ 26 h 114"/>
                  <a:gd name="T22" fmla="*/ 3 w 82"/>
                  <a:gd name="T23" fmla="*/ 24 h 114"/>
                  <a:gd name="T24" fmla="*/ 5 w 82"/>
                  <a:gd name="T25" fmla="*/ 56 h 114"/>
                  <a:gd name="T26" fmla="*/ 12 w 82"/>
                  <a:gd name="T27" fmla="*/ 91 h 114"/>
                  <a:gd name="T28" fmla="*/ 14 w 82"/>
                  <a:gd name="T29" fmla="*/ 101 h 114"/>
                  <a:gd name="T30" fmla="*/ 15 w 82"/>
                  <a:gd name="T31" fmla="*/ 109 h 114"/>
                  <a:gd name="T32" fmla="*/ 36 w 82"/>
                  <a:gd name="T33" fmla="*/ 91 h 114"/>
                  <a:gd name="T34" fmla="*/ 36 w 82"/>
                  <a:gd name="T35" fmla="*/ 79 h 114"/>
                  <a:gd name="T36" fmla="*/ 30 w 82"/>
                  <a:gd name="T37" fmla="*/ 72 h 114"/>
                  <a:gd name="T38" fmla="*/ 45 w 82"/>
                  <a:gd name="T39" fmla="*/ 7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 h="114">
                    <a:moveTo>
                      <a:pt x="45" y="73"/>
                    </a:moveTo>
                    <a:cubicBezTo>
                      <a:pt x="55" y="84"/>
                      <a:pt x="60" y="66"/>
                      <a:pt x="66" y="63"/>
                    </a:cubicBezTo>
                    <a:cubicBezTo>
                      <a:pt x="66" y="54"/>
                      <a:pt x="70" y="44"/>
                      <a:pt x="78" y="37"/>
                    </a:cubicBezTo>
                    <a:cubicBezTo>
                      <a:pt x="81" y="31"/>
                      <a:pt x="78" y="25"/>
                      <a:pt x="82" y="19"/>
                    </a:cubicBezTo>
                    <a:cubicBezTo>
                      <a:pt x="81" y="18"/>
                      <a:pt x="80" y="17"/>
                      <a:pt x="79" y="16"/>
                    </a:cubicBezTo>
                    <a:cubicBezTo>
                      <a:pt x="70" y="15"/>
                      <a:pt x="63" y="3"/>
                      <a:pt x="54" y="13"/>
                    </a:cubicBezTo>
                    <a:cubicBezTo>
                      <a:pt x="43" y="23"/>
                      <a:pt x="49" y="0"/>
                      <a:pt x="37" y="6"/>
                    </a:cubicBezTo>
                    <a:cubicBezTo>
                      <a:pt x="35" y="4"/>
                      <a:pt x="33" y="0"/>
                      <a:pt x="30" y="2"/>
                    </a:cubicBezTo>
                    <a:cubicBezTo>
                      <a:pt x="22" y="5"/>
                      <a:pt x="22" y="5"/>
                      <a:pt x="22" y="5"/>
                    </a:cubicBezTo>
                    <a:cubicBezTo>
                      <a:pt x="18" y="7"/>
                      <a:pt x="12" y="10"/>
                      <a:pt x="10" y="15"/>
                    </a:cubicBezTo>
                    <a:cubicBezTo>
                      <a:pt x="10" y="19"/>
                      <a:pt x="15" y="23"/>
                      <a:pt x="10" y="26"/>
                    </a:cubicBezTo>
                    <a:cubicBezTo>
                      <a:pt x="8" y="25"/>
                      <a:pt x="5" y="21"/>
                      <a:pt x="3" y="24"/>
                    </a:cubicBezTo>
                    <a:cubicBezTo>
                      <a:pt x="0" y="33"/>
                      <a:pt x="4" y="45"/>
                      <a:pt x="5" y="56"/>
                    </a:cubicBezTo>
                    <a:cubicBezTo>
                      <a:pt x="5" y="67"/>
                      <a:pt x="7" y="80"/>
                      <a:pt x="12" y="91"/>
                    </a:cubicBezTo>
                    <a:cubicBezTo>
                      <a:pt x="9" y="94"/>
                      <a:pt x="12" y="98"/>
                      <a:pt x="14" y="101"/>
                    </a:cubicBezTo>
                    <a:cubicBezTo>
                      <a:pt x="14" y="103"/>
                      <a:pt x="10" y="108"/>
                      <a:pt x="15" y="109"/>
                    </a:cubicBezTo>
                    <a:cubicBezTo>
                      <a:pt x="30" y="114"/>
                      <a:pt x="28" y="96"/>
                      <a:pt x="36" y="91"/>
                    </a:cubicBezTo>
                    <a:cubicBezTo>
                      <a:pt x="37" y="88"/>
                      <a:pt x="37" y="83"/>
                      <a:pt x="36" y="79"/>
                    </a:cubicBezTo>
                    <a:cubicBezTo>
                      <a:pt x="34" y="75"/>
                      <a:pt x="28" y="77"/>
                      <a:pt x="30" y="72"/>
                    </a:cubicBezTo>
                    <a:cubicBezTo>
                      <a:pt x="34" y="64"/>
                      <a:pt x="40" y="72"/>
                      <a:pt x="45" y="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3" name="Freeform 728">
                <a:extLst>
                  <a:ext uri="{FF2B5EF4-FFF2-40B4-BE49-F238E27FC236}">
                    <a16:creationId xmlns:a16="http://schemas.microsoft.com/office/drawing/2014/main" id="{ABDCDCA4-8AFD-4AA0-9558-9794C7C688CC}"/>
                  </a:ext>
                </a:extLst>
              </p:cNvPr>
              <p:cNvSpPr>
                <a:spLocks/>
              </p:cNvSpPr>
              <p:nvPr/>
            </p:nvSpPr>
            <p:spPr bwMode="auto">
              <a:xfrm>
                <a:off x="-4851" y="1024"/>
                <a:ext cx="23" cy="28"/>
              </a:xfrm>
              <a:custGeom>
                <a:avLst/>
                <a:gdLst>
                  <a:gd name="T0" fmla="*/ 23 w 38"/>
                  <a:gd name="T1" fmla="*/ 2 h 46"/>
                  <a:gd name="T2" fmla="*/ 0 w 38"/>
                  <a:gd name="T3" fmla="*/ 11 h 46"/>
                  <a:gd name="T4" fmla="*/ 10 w 38"/>
                  <a:gd name="T5" fmla="*/ 20 h 46"/>
                  <a:gd name="T6" fmla="*/ 30 w 38"/>
                  <a:gd name="T7" fmla="*/ 46 h 46"/>
                  <a:gd name="T8" fmla="*/ 38 w 38"/>
                  <a:gd name="T9" fmla="*/ 25 h 46"/>
                  <a:gd name="T10" fmla="*/ 23 w 38"/>
                  <a:gd name="T11" fmla="*/ 2 h 46"/>
                </a:gdLst>
                <a:ahLst/>
                <a:cxnLst>
                  <a:cxn ang="0">
                    <a:pos x="T0" y="T1"/>
                  </a:cxn>
                  <a:cxn ang="0">
                    <a:pos x="T2" y="T3"/>
                  </a:cxn>
                  <a:cxn ang="0">
                    <a:pos x="T4" y="T5"/>
                  </a:cxn>
                  <a:cxn ang="0">
                    <a:pos x="T6" y="T7"/>
                  </a:cxn>
                  <a:cxn ang="0">
                    <a:pos x="T8" y="T9"/>
                  </a:cxn>
                  <a:cxn ang="0">
                    <a:pos x="T10" y="T11"/>
                  </a:cxn>
                </a:cxnLst>
                <a:rect l="0" t="0" r="r" b="b"/>
                <a:pathLst>
                  <a:path w="38" h="46">
                    <a:moveTo>
                      <a:pt x="23" y="2"/>
                    </a:moveTo>
                    <a:cubicBezTo>
                      <a:pt x="14" y="1"/>
                      <a:pt x="7" y="5"/>
                      <a:pt x="0" y="11"/>
                    </a:cubicBezTo>
                    <a:cubicBezTo>
                      <a:pt x="0" y="17"/>
                      <a:pt x="8" y="17"/>
                      <a:pt x="10" y="20"/>
                    </a:cubicBezTo>
                    <a:cubicBezTo>
                      <a:pt x="7" y="34"/>
                      <a:pt x="28" y="37"/>
                      <a:pt x="30" y="46"/>
                    </a:cubicBezTo>
                    <a:cubicBezTo>
                      <a:pt x="34" y="40"/>
                      <a:pt x="34" y="31"/>
                      <a:pt x="38" y="25"/>
                    </a:cubicBezTo>
                    <a:cubicBezTo>
                      <a:pt x="33" y="17"/>
                      <a:pt x="37" y="0"/>
                      <a:pt x="23"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4" name="Freeform 729">
                <a:extLst>
                  <a:ext uri="{FF2B5EF4-FFF2-40B4-BE49-F238E27FC236}">
                    <a16:creationId xmlns:a16="http://schemas.microsoft.com/office/drawing/2014/main" id="{9351B7EF-994C-4AAC-BCB9-05343B96D9EE}"/>
                  </a:ext>
                </a:extLst>
              </p:cNvPr>
              <p:cNvSpPr>
                <a:spLocks/>
              </p:cNvSpPr>
              <p:nvPr/>
            </p:nvSpPr>
            <p:spPr bwMode="auto">
              <a:xfrm>
                <a:off x="-4748" y="1008"/>
                <a:ext cx="6" cy="3"/>
              </a:xfrm>
              <a:custGeom>
                <a:avLst/>
                <a:gdLst>
                  <a:gd name="T0" fmla="*/ 5 w 10"/>
                  <a:gd name="T1" fmla="*/ 6 h 6"/>
                  <a:gd name="T2" fmla="*/ 4 w 10"/>
                  <a:gd name="T3" fmla="*/ 0 h 6"/>
                  <a:gd name="T4" fmla="*/ 5 w 10"/>
                  <a:gd name="T5" fmla="*/ 6 h 6"/>
                </a:gdLst>
                <a:ahLst/>
                <a:cxnLst>
                  <a:cxn ang="0">
                    <a:pos x="T0" y="T1"/>
                  </a:cxn>
                  <a:cxn ang="0">
                    <a:pos x="T2" y="T3"/>
                  </a:cxn>
                  <a:cxn ang="0">
                    <a:pos x="T4" y="T5"/>
                  </a:cxn>
                </a:cxnLst>
                <a:rect l="0" t="0" r="r" b="b"/>
                <a:pathLst>
                  <a:path w="10" h="6">
                    <a:moveTo>
                      <a:pt x="5" y="6"/>
                    </a:moveTo>
                    <a:cubicBezTo>
                      <a:pt x="10" y="4"/>
                      <a:pt x="6" y="1"/>
                      <a:pt x="4" y="0"/>
                    </a:cubicBezTo>
                    <a:cubicBezTo>
                      <a:pt x="0" y="1"/>
                      <a:pt x="3" y="4"/>
                      <a:pt x="5"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Freeform 730">
                <a:extLst>
                  <a:ext uri="{FF2B5EF4-FFF2-40B4-BE49-F238E27FC236}">
                    <a16:creationId xmlns:a16="http://schemas.microsoft.com/office/drawing/2014/main" id="{3C247353-F70D-4B0A-B126-515A85B2804B}"/>
                  </a:ext>
                </a:extLst>
              </p:cNvPr>
              <p:cNvSpPr>
                <a:spLocks/>
              </p:cNvSpPr>
              <p:nvPr/>
            </p:nvSpPr>
            <p:spPr bwMode="auto">
              <a:xfrm>
                <a:off x="-4777" y="1024"/>
                <a:ext cx="12" cy="6"/>
              </a:xfrm>
              <a:custGeom>
                <a:avLst/>
                <a:gdLst>
                  <a:gd name="T0" fmla="*/ 18 w 18"/>
                  <a:gd name="T1" fmla="*/ 5 h 10"/>
                  <a:gd name="T2" fmla="*/ 8 w 18"/>
                  <a:gd name="T3" fmla="*/ 0 h 10"/>
                  <a:gd name="T4" fmla="*/ 4 w 18"/>
                  <a:gd name="T5" fmla="*/ 8 h 10"/>
                  <a:gd name="T6" fmla="*/ 18 w 18"/>
                  <a:gd name="T7" fmla="*/ 5 h 10"/>
                </a:gdLst>
                <a:ahLst/>
                <a:cxnLst>
                  <a:cxn ang="0">
                    <a:pos x="T0" y="T1"/>
                  </a:cxn>
                  <a:cxn ang="0">
                    <a:pos x="T2" y="T3"/>
                  </a:cxn>
                  <a:cxn ang="0">
                    <a:pos x="T4" y="T5"/>
                  </a:cxn>
                  <a:cxn ang="0">
                    <a:pos x="T6" y="T7"/>
                  </a:cxn>
                </a:cxnLst>
                <a:rect l="0" t="0" r="r" b="b"/>
                <a:pathLst>
                  <a:path w="18" h="10">
                    <a:moveTo>
                      <a:pt x="18" y="5"/>
                    </a:moveTo>
                    <a:cubicBezTo>
                      <a:pt x="16" y="0"/>
                      <a:pt x="11" y="2"/>
                      <a:pt x="8" y="0"/>
                    </a:cubicBezTo>
                    <a:cubicBezTo>
                      <a:pt x="5" y="1"/>
                      <a:pt x="0" y="4"/>
                      <a:pt x="4" y="8"/>
                    </a:cubicBezTo>
                    <a:cubicBezTo>
                      <a:pt x="9" y="7"/>
                      <a:pt x="15" y="10"/>
                      <a:pt x="18"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Freeform 731">
                <a:extLst>
                  <a:ext uri="{FF2B5EF4-FFF2-40B4-BE49-F238E27FC236}">
                    <a16:creationId xmlns:a16="http://schemas.microsoft.com/office/drawing/2014/main" id="{9D994DA8-DC48-4735-A60E-3A8A84638334}"/>
                  </a:ext>
                </a:extLst>
              </p:cNvPr>
              <p:cNvSpPr>
                <a:spLocks/>
              </p:cNvSpPr>
              <p:nvPr/>
            </p:nvSpPr>
            <p:spPr bwMode="auto">
              <a:xfrm>
                <a:off x="-4645" y="1050"/>
                <a:ext cx="0" cy="0"/>
              </a:xfrm>
              <a:custGeom>
                <a:avLst/>
                <a:gdLst>
                  <a:gd name="T0" fmla="*/ 0 w 1"/>
                  <a:gd name="T1" fmla="*/ 0 w 1"/>
                </a:gdLst>
                <a:ahLst/>
                <a:cxnLst>
                  <a:cxn ang="0">
                    <a:pos x="T0" y="0"/>
                  </a:cxn>
                  <a:cxn ang="0">
                    <a:pos x="T1" y="0"/>
                  </a:cxn>
                </a:cxnLst>
                <a:rect l="0" t="0" r="r" b="b"/>
                <a:pathLst>
                  <a:path w="1">
                    <a:moveTo>
                      <a:pt x="0" y="0"/>
                    </a:moveTo>
                    <a:cubicBezTo>
                      <a:pt x="0" y="0"/>
                      <a:pt x="1"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Freeform 732">
                <a:extLst>
                  <a:ext uri="{FF2B5EF4-FFF2-40B4-BE49-F238E27FC236}">
                    <a16:creationId xmlns:a16="http://schemas.microsoft.com/office/drawing/2014/main" id="{9B51E8A3-474B-4333-90DC-41F7315C1878}"/>
                  </a:ext>
                </a:extLst>
              </p:cNvPr>
              <p:cNvSpPr>
                <a:spLocks/>
              </p:cNvSpPr>
              <p:nvPr/>
            </p:nvSpPr>
            <p:spPr bwMode="auto">
              <a:xfrm>
                <a:off x="-4400" y="1171"/>
                <a:ext cx="59" cy="21"/>
              </a:xfrm>
              <a:custGeom>
                <a:avLst/>
                <a:gdLst>
                  <a:gd name="T0" fmla="*/ 86 w 94"/>
                  <a:gd name="T1" fmla="*/ 0 h 34"/>
                  <a:gd name="T2" fmla="*/ 73 w 94"/>
                  <a:gd name="T3" fmla="*/ 23 h 34"/>
                  <a:gd name="T4" fmla="*/ 45 w 94"/>
                  <a:gd name="T5" fmla="*/ 26 h 34"/>
                  <a:gd name="T6" fmla="*/ 0 w 94"/>
                  <a:gd name="T7" fmla="*/ 0 h 34"/>
                  <a:gd name="T8" fmla="*/ 86 w 94"/>
                  <a:gd name="T9" fmla="*/ 0 h 34"/>
                </a:gdLst>
                <a:ahLst/>
                <a:cxnLst>
                  <a:cxn ang="0">
                    <a:pos x="T0" y="T1"/>
                  </a:cxn>
                  <a:cxn ang="0">
                    <a:pos x="T2" y="T3"/>
                  </a:cxn>
                  <a:cxn ang="0">
                    <a:pos x="T4" y="T5"/>
                  </a:cxn>
                  <a:cxn ang="0">
                    <a:pos x="T6" y="T7"/>
                  </a:cxn>
                  <a:cxn ang="0">
                    <a:pos x="T8" y="T9"/>
                  </a:cxn>
                </a:cxnLst>
                <a:rect l="0" t="0" r="r" b="b"/>
                <a:pathLst>
                  <a:path w="94" h="34">
                    <a:moveTo>
                      <a:pt x="86" y="0"/>
                    </a:moveTo>
                    <a:cubicBezTo>
                      <a:pt x="94" y="20"/>
                      <a:pt x="73" y="23"/>
                      <a:pt x="73" y="23"/>
                    </a:cubicBezTo>
                    <a:cubicBezTo>
                      <a:pt x="62" y="34"/>
                      <a:pt x="45" y="26"/>
                      <a:pt x="45" y="26"/>
                    </a:cubicBezTo>
                    <a:cubicBezTo>
                      <a:pt x="45" y="26"/>
                      <a:pt x="23" y="13"/>
                      <a:pt x="0" y="0"/>
                    </a:cubicBezTo>
                    <a:cubicBezTo>
                      <a:pt x="86" y="0"/>
                      <a:pt x="86"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Freeform 733">
                <a:extLst>
                  <a:ext uri="{FF2B5EF4-FFF2-40B4-BE49-F238E27FC236}">
                    <a16:creationId xmlns:a16="http://schemas.microsoft.com/office/drawing/2014/main" id="{22FEEAA2-58EA-41A0-9DCE-B3BFCFA6B376}"/>
                  </a:ext>
                </a:extLst>
              </p:cNvPr>
              <p:cNvSpPr>
                <a:spLocks/>
              </p:cNvSpPr>
              <p:nvPr/>
            </p:nvSpPr>
            <p:spPr bwMode="auto">
              <a:xfrm>
                <a:off x="-4627" y="1020"/>
                <a:ext cx="293" cy="172"/>
              </a:xfrm>
              <a:custGeom>
                <a:avLst/>
                <a:gdLst>
                  <a:gd name="T0" fmla="*/ 126 w 471"/>
                  <a:gd name="T1" fmla="*/ 100 h 276"/>
                  <a:gd name="T2" fmla="*/ 209 w 471"/>
                  <a:gd name="T3" fmla="*/ 171 h 276"/>
                  <a:gd name="T4" fmla="*/ 411 w 471"/>
                  <a:gd name="T5" fmla="*/ 268 h 276"/>
                  <a:gd name="T6" fmla="*/ 441 w 471"/>
                  <a:gd name="T7" fmla="*/ 223 h 276"/>
                  <a:gd name="T8" fmla="*/ 427 w 471"/>
                  <a:gd name="T9" fmla="*/ 215 h 276"/>
                  <a:gd name="T10" fmla="*/ 416 w 471"/>
                  <a:gd name="T11" fmla="*/ 210 h 276"/>
                  <a:gd name="T12" fmla="*/ 400 w 471"/>
                  <a:gd name="T13" fmla="*/ 191 h 276"/>
                  <a:gd name="T14" fmla="*/ 387 w 471"/>
                  <a:gd name="T15" fmla="*/ 184 h 276"/>
                  <a:gd name="T16" fmla="*/ 360 w 471"/>
                  <a:gd name="T17" fmla="*/ 197 h 276"/>
                  <a:gd name="T18" fmla="*/ 336 w 471"/>
                  <a:gd name="T19" fmla="*/ 188 h 276"/>
                  <a:gd name="T20" fmla="*/ 345 w 471"/>
                  <a:gd name="T21" fmla="*/ 175 h 276"/>
                  <a:gd name="T22" fmla="*/ 306 w 471"/>
                  <a:gd name="T23" fmla="*/ 173 h 276"/>
                  <a:gd name="T24" fmla="*/ 302 w 471"/>
                  <a:gd name="T25" fmla="*/ 157 h 276"/>
                  <a:gd name="T26" fmla="*/ 327 w 471"/>
                  <a:gd name="T27" fmla="*/ 144 h 276"/>
                  <a:gd name="T28" fmla="*/ 291 w 471"/>
                  <a:gd name="T29" fmla="*/ 139 h 276"/>
                  <a:gd name="T30" fmla="*/ 309 w 471"/>
                  <a:gd name="T31" fmla="*/ 120 h 276"/>
                  <a:gd name="T32" fmla="*/ 279 w 471"/>
                  <a:gd name="T33" fmla="*/ 98 h 276"/>
                  <a:gd name="T34" fmla="*/ 268 w 471"/>
                  <a:gd name="T35" fmla="*/ 119 h 276"/>
                  <a:gd name="T36" fmla="*/ 268 w 471"/>
                  <a:gd name="T37" fmla="*/ 91 h 276"/>
                  <a:gd name="T38" fmla="*/ 228 w 471"/>
                  <a:gd name="T39" fmla="*/ 100 h 276"/>
                  <a:gd name="T40" fmla="*/ 220 w 471"/>
                  <a:gd name="T41" fmla="*/ 91 h 276"/>
                  <a:gd name="T42" fmla="*/ 217 w 471"/>
                  <a:gd name="T43" fmla="*/ 94 h 276"/>
                  <a:gd name="T44" fmla="*/ 202 w 471"/>
                  <a:gd name="T45" fmla="*/ 93 h 276"/>
                  <a:gd name="T46" fmla="*/ 186 w 471"/>
                  <a:gd name="T47" fmla="*/ 67 h 276"/>
                  <a:gd name="T48" fmla="*/ 174 w 471"/>
                  <a:gd name="T49" fmla="*/ 86 h 276"/>
                  <a:gd name="T50" fmla="*/ 159 w 471"/>
                  <a:gd name="T51" fmla="*/ 65 h 276"/>
                  <a:gd name="T52" fmla="*/ 156 w 471"/>
                  <a:gd name="T53" fmla="*/ 56 h 276"/>
                  <a:gd name="T54" fmla="*/ 140 w 471"/>
                  <a:gd name="T55" fmla="*/ 50 h 276"/>
                  <a:gd name="T56" fmla="*/ 117 w 471"/>
                  <a:gd name="T57" fmla="*/ 35 h 276"/>
                  <a:gd name="T58" fmla="*/ 109 w 471"/>
                  <a:gd name="T59" fmla="*/ 40 h 276"/>
                  <a:gd name="T60" fmla="*/ 74 w 471"/>
                  <a:gd name="T61" fmla="*/ 49 h 276"/>
                  <a:gd name="T62" fmla="*/ 72 w 471"/>
                  <a:gd name="T63" fmla="*/ 74 h 276"/>
                  <a:gd name="T64" fmla="*/ 65 w 471"/>
                  <a:gd name="T65" fmla="*/ 62 h 276"/>
                  <a:gd name="T66" fmla="*/ 55 w 471"/>
                  <a:gd name="T67" fmla="*/ 68 h 276"/>
                  <a:gd name="T68" fmla="*/ 44 w 471"/>
                  <a:gd name="T69" fmla="*/ 83 h 276"/>
                  <a:gd name="T70" fmla="*/ 38 w 471"/>
                  <a:gd name="T71" fmla="*/ 38 h 276"/>
                  <a:gd name="T72" fmla="*/ 0 w 471"/>
                  <a:gd name="T73" fmla="*/ 4 h 276"/>
                  <a:gd name="T74" fmla="*/ 90 w 471"/>
                  <a:gd name="T75" fmla="*/ 9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1" h="276">
                    <a:moveTo>
                      <a:pt x="90" y="93"/>
                    </a:moveTo>
                    <a:cubicBezTo>
                      <a:pt x="90" y="93"/>
                      <a:pt x="115" y="68"/>
                      <a:pt x="126" y="100"/>
                    </a:cubicBezTo>
                    <a:cubicBezTo>
                      <a:pt x="147" y="127"/>
                      <a:pt x="147" y="127"/>
                      <a:pt x="147" y="127"/>
                    </a:cubicBezTo>
                    <a:cubicBezTo>
                      <a:pt x="147" y="127"/>
                      <a:pt x="163" y="165"/>
                      <a:pt x="209" y="171"/>
                    </a:cubicBezTo>
                    <a:cubicBezTo>
                      <a:pt x="209" y="171"/>
                      <a:pt x="283" y="176"/>
                      <a:pt x="308" y="208"/>
                    </a:cubicBezTo>
                    <a:cubicBezTo>
                      <a:pt x="411" y="268"/>
                      <a:pt x="411" y="268"/>
                      <a:pt x="411" y="268"/>
                    </a:cubicBezTo>
                    <a:cubicBezTo>
                      <a:pt x="411" y="268"/>
                      <a:pt x="428" y="276"/>
                      <a:pt x="439" y="265"/>
                    </a:cubicBezTo>
                    <a:cubicBezTo>
                      <a:pt x="439" y="265"/>
                      <a:pt x="471" y="261"/>
                      <a:pt x="441" y="223"/>
                    </a:cubicBezTo>
                    <a:cubicBezTo>
                      <a:pt x="438" y="218"/>
                      <a:pt x="440" y="211"/>
                      <a:pt x="438" y="205"/>
                    </a:cubicBezTo>
                    <a:cubicBezTo>
                      <a:pt x="431" y="194"/>
                      <a:pt x="430" y="212"/>
                      <a:pt x="427" y="215"/>
                    </a:cubicBezTo>
                    <a:cubicBezTo>
                      <a:pt x="422" y="209"/>
                      <a:pt x="420" y="219"/>
                      <a:pt x="415" y="219"/>
                    </a:cubicBezTo>
                    <a:cubicBezTo>
                      <a:pt x="409" y="218"/>
                      <a:pt x="414" y="213"/>
                      <a:pt x="416" y="210"/>
                    </a:cubicBezTo>
                    <a:cubicBezTo>
                      <a:pt x="416" y="206"/>
                      <a:pt x="414" y="198"/>
                      <a:pt x="408" y="200"/>
                    </a:cubicBezTo>
                    <a:cubicBezTo>
                      <a:pt x="406" y="198"/>
                      <a:pt x="404" y="195"/>
                      <a:pt x="400" y="191"/>
                    </a:cubicBezTo>
                    <a:cubicBezTo>
                      <a:pt x="398" y="193"/>
                      <a:pt x="393" y="184"/>
                      <a:pt x="388" y="192"/>
                    </a:cubicBezTo>
                    <a:cubicBezTo>
                      <a:pt x="385" y="189"/>
                      <a:pt x="387" y="187"/>
                      <a:pt x="387" y="184"/>
                    </a:cubicBezTo>
                    <a:cubicBezTo>
                      <a:pt x="379" y="170"/>
                      <a:pt x="382" y="196"/>
                      <a:pt x="373" y="191"/>
                    </a:cubicBezTo>
                    <a:cubicBezTo>
                      <a:pt x="371" y="195"/>
                      <a:pt x="364" y="195"/>
                      <a:pt x="360" y="197"/>
                    </a:cubicBezTo>
                    <a:cubicBezTo>
                      <a:pt x="359" y="195"/>
                      <a:pt x="359" y="188"/>
                      <a:pt x="354" y="189"/>
                    </a:cubicBezTo>
                    <a:cubicBezTo>
                      <a:pt x="348" y="198"/>
                      <a:pt x="342" y="186"/>
                      <a:pt x="336" y="188"/>
                    </a:cubicBezTo>
                    <a:cubicBezTo>
                      <a:pt x="338" y="183"/>
                      <a:pt x="344" y="182"/>
                      <a:pt x="347" y="177"/>
                    </a:cubicBezTo>
                    <a:cubicBezTo>
                      <a:pt x="347" y="176"/>
                      <a:pt x="346" y="175"/>
                      <a:pt x="345" y="175"/>
                    </a:cubicBezTo>
                    <a:cubicBezTo>
                      <a:pt x="338" y="180"/>
                      <a:pt x="330" y="182"/>
                      <a:pt x="321" y="181"/>
                    </a:cubicBezTo>
                    <a:cubicBezTo>
                      <a:pt x="316" y="176"/>
                      <a:pt x="308" y="184"/>
                      <a:pt x="306" y="173"/>
                    </a:cubicBezTo>
                    <a:cubicBezTo>
                      <a:pt x="308" y="169"/>
                      <a:pt x="311" y="171"/>
                      <a:pt x="312" y="167"/>
                    </a:cubicBezTo>
                    <a:cubicBezTo>
                      <a:pt x="312" y="159"/>
                      <a:pt x="300" y="167"/>
                      <a:pt x="302" y="157"/>
                    </a:cubicBezTo>
                    <a:cubicBezTo>
                      <a:pt x="307" y="152"/>
                      <a:pt x="311" y="155"/>
                      <a:pt x="317" y="155"/>
                    </a:cubicBezTo>
                    <a:cubicBezTo>
                      <a:pt x="327" y="154"/>
                      <a:pt x="318" y="144"/>
                      <a:pt x="327" y="144"/>
                    </a:cubicBezTo>
                    <a:cubicBezTo>
                      <a:pt x="319" y="129"/>
                      <a:pt x="304" y="145"/>
                      <a:pt x="292" y="143"/>
                    </a:cubicBezTo>
                    <a:cubicBezTo>
                      <a:pt x="290" y="142"/>
                      <a:pt x="292" y="141"/>
                      <a:pt x="291" y="139"/>
                    </a:cubicBezTo>
                    <a:cubicBezTo>
                      <a:pt x="290" y="127"/>
                      <a:pt x="309" y="130"/>
                      <a:pt x="310" y="120"/>
                    </a:cubicBezTo>
                    <a:cubicBezTo>
                      <a:pt x="309" y="120"/>
                      <a:pt x="309" y="120"/>
                      <a:pt x="309" y="120"/>
                    </a:cubicBezTo>
                    <a:cubicBezTo>
                      <a:pt x="301" y="109"/>
                      <a:pt x="290" y="109"/>
                      <a:pt x="282" y="97"/>
                    </a:cubicBezTo>
                    <a:cubicBezTo>
                      <a:pt x="281" y="97"/>
                      <a:pt x="280" y="98"/>
                      <a:pt x="279" y="98"/>
                    </a:cubicBezTo>
                    <a:cubicBezTo>
                      <a:pt x="267" y="99"/>
                      <a:pt x="279" y="109"/>
                      <a:pt x="275" y="113"/>
                    </a:cubicBezTo>
                    <a:cubicBezTo>
                      <a:pt x="273" y="115"/>
                      <a:pt x="273" y="121"/>
                      <a:pt x="268" y="119"/>
                    </a:cubicBezTo>
                    <a:cubicBezTo>
                      <a:pt x="273" y="112"/>
                      <a:pt x="253" y="107"/>
                      <a:pt x="267" y="101"/>
                    </a:cubicBezTo>
                    <a:cubicBezTo>
                      <a:pt x="265" y="98"/>
                      <a:pt x="273" y="94"/>
                      <a:pt x="268" y="91"/>
                    </a:cubicBezTo>
                    <a:cubicBezTo>
                      <a:pt x="259" y="91"/>
                      <a:pt x="246" y="85"/>
                      <a:pt x="240" y="94"/>
                    </a:cubicBezTo>
                    <a:cubicBezTo>
                      <a:pt x="233" y="87"/>
                      <a:pt x="235" y="100"/>
                      <a:pt x="228" y="100"/>
                    </a:cubicBezTo>
                    <a:cubicBezTo>
                      <a:pt x="222" y="92"/>
                      <a:pt x="232" y="88"/>
                      <a:pt x="226" y="83"/>
                    </a:cubicBezTo>
                    <a:cubicBezTo>
                      <a:pt x="223" y="86"/>
                      <a:pt x="222" y="88"/>
                      <a:pt x="220" y="91"/>
                    </a:cubicBezTo>
                    <a:cubicBezTo>
                      <a:pt x="219" y="93"/>
                      <a:pt x="219" y="93"/>
                      <a:pt x="219" y="93"/>
                    </a:cubicBezTo>
                    <a:cubicBezTo>
                      <a:pt x="219" y="93"/>
                      <a:pt x="218" y="95"/>
                      <a:pt x="217" y="94"/>
                    </a:cubicBezTo>
                    <a:cubicBezTo>
                      <a:pt x="214" y="101"/>
                      <a:pt x="209" y="101"/>
                      <a:pt x="202" y="100"/>
                    </a:cubicBezTo>
                    <a:cubicBezTo>
                      <a:pt x="198" y="98"/>
                      <a:pt x="200" y="96"/>
                      <a:pt x="202" y="93"/>
                    </a:cubicBezTo>
                    <a:cubicBezTo>
                      <a:pt x="203" y="80"/>
                      <a:pt x="227" y="86"/>
                      <a:pt x="219" y="71"/>
                    </a:cubicBezTo>
                    <a:cubicBezTo>
                      <a:pt x="209" y="60"/>
                      <a:pt x="196" y="68"/>
                      <a:pt x="186" y="67"/>
                    </a:cubicBezTo>
                    <a:cubicBezTo>
                      <a:pt x="174" y="70"/>
                      <a:pt x="186" y="79"/>
                      <a:pt x="182" y="85"/>
                    </a:cubicBezTo>
                    <a:cubicBezTo>
                      <a:pt x="179" y="82"/>
                      <a:pt x="175" y="82"/>
                      <a:pt x="174" y="86"/>
                    </a:cubicBezTo>
                    <a:cubicBezTo>
                      <a:pt x="170" y="85"/>
                      <a:pt x="170" y="80"/>
                      <a:pt x="171" y="77"/>
                    </a:cubicBezTo>
                    <a:cubicBezTo>
                      <a:pt x="164" y="75"/>
                      <a:pt x="167" y="64"/>
                      <a:pt x="159" y="65"/>
                    </a:cubicBezTo>
                    <a:cubicBezTo>
                      <a:pt x="153" y="67"/>
                      <a:pt x="155" y="79"/>
                      <a:pt x="147" y="75"/>
                    </a:cubicBezTo>
                    <a:cubicBezTo>
                      <a:pt x="152" y="69"/>
                      <a:pt x="149" y="61"/>
                      <a:pt x="156" y="56"/>
                    </a:cubicBezTo>
                    <a:cubicBezTo>
                      <a:pt x="157" y="53"/>
                      <a:pt x="152" y="50"/>
                      <a:pt x="149" y="49"/>
                    </a:cubicBezTo>
                    <a:cubicBezTo>
                      <a:pt x="145" y="47"/>
                      <a:pt x="144" y="56"/>
                      <a:pt x="140" y="50"/>
                    </a:cubicBezTo>
                    <a:cubicBezTo>
                      <a:pt x="147" y="43"/>
                      <a:pt x="137" y="39"/>
                      <a:pt x="133" y="33"/>
                    </a:cubicBezTo>
                    <a:cubicBezTo>
                      <a:pt x="128" y="30"/>
                      <a:pt x="120" y="30"/>
                      <a:pt x="117" y="35"/>
                    </a:cubicBezTo>
                    <a:cubicBezTo>
                      <a:pt x="117" y="37"/>
                      <a:pt x="117" y="38"/>
                      <a:pt x="117" y="40"/>
                    </a:cubicBezTo>
                    <a:cubicBezTo>
                      <a:pt x="115" y="38"/>
                      <a:pt x="112" y="40"/>
                      <a:pt x="109" y="40"/>
                    </a:cubicBezTo>
                    <a:cubicBezTo>
                      <a:pt x="108" y="38"/>
                      <a:pt x="105" y="34"/>
                      <a:pt x="101" y="34"/>
                    </a:cubicBezTo>
                    <a:cubicBezTo>
                      <a:pt x="89" y="33"/>
                      <a:pt x="83" y="39"/>
                      <a:pt x="74" y="49"/>
                    </a:cubicBezTo>
                    <a:cubicBezTo>
                      <a:pt x="77" y="54"/>
                      <a:pt x="74" y="60"/>
                      <a:pt x="71" y="67"/>
                    </a:cubicBezTo>
                    <a:cubicBezTo>
                      <a:pt x="71" y="69"/>
                      <a:pt x="72" y="72"/>
                      <a:pt x="72" y="74"/>
                    </a:cubicBezTo>
                    <a:cubicBezTo>
                      <a:pt x="71" y="75"/>
                      <a:pt x="70" y="76"/>
                      <a:pt x="69" y="77"/>
                    </a:cubicBezTo>
                    <a:cubicBezTo>
                      <a:pt x="65" y="73"/>
                      <a:pt x="67" y="67"/>
                      <a:pt x="65" y="62"/>
                    </a:cubicBezTo>
                    <a:cubicBezTo>
                      <a:pt x="61" y="65"/>
                      <a:pt x="58" y="60"/>
                      <a:pt x="56" y="58"/>
                    </a:cubicBezTo>
                    <a:cubicBezTo>
                      <a:pt x="53" y="60"/>
                      <a:pt x="53" y="64"/>
                      <a:pt x="55" y="68"/>
                    </a:cubicBezTo>
                    <a:cubicBezTo>
                      <a:pt x="51" y="69"/>
                      <a:pt x="50" y="72"/>
                      <a:pt x="52" y="76"/>
                    </a:cubicBezTo>
                    <a:cubicBezTo>
                      <a:pt x="50" y="78"/>
                      <a:pt x="49" y="85"/>
                      <a:pt x="44" y="83"/>
                    </a:cubicBezTo>
                    <a:cubicBezTo>
                      <a:pt x="44" y="80"/>
                      <a:pt x="38" y="74"/>
                      <a:pt x="46" y="73"/>
                    </a:cubicBezTo>
                    <a:cubicBezTo>
                      <a:pt x="40" y="64"/>
                      <a:pt x="43" y="48"/>
                      <a:pt x="38" y="38"/>
                    </a:cubicBezTo>
                    <a:cubicBezTo>
                      <a:pt x="21" y="27"/>
                      <a:pt x="28" y="10"/>
                      <a:pt x="11" y="0"/>
                    </a:cubicBezTo>
                    <a:cubicBezTo>
                      <a:pt x="7" y="1"/>
                      <a:pt x="4" y="3"/>
                      <a:pt x="0" y="4"/>
                    </a:cubicBezTo>
                    <a:cubicBezTo>
                      <a:pt x="0" y="4"/>
                      <a:pt x="15" y="69"/>
                      <a:pt x="25" y="80"/>
                    </a:cubicBezTo>
                    <a:cubicBezTo>
                      <a:pt x="34" y="90"/>
                      <a:pt x="45" y="115"/>
                      <a:pt x="90" y="9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Freeform 734">
                <a:extLst>
                  <a:ext uri="{FF2B5EF4-FFF2-40B4-BE49-F238E27FC236}">
                    <a16:creationId xmlns:a16="http://schemas.microsoft.com/office/drawing/2014/main" id="{84FCCFB5-8A7F-4017-B210-C94AF3D5E913}"/>
                  </a:ext>
                </a:extLst>
              </p:cNvPr>
              <p:cNvSpPr>
                <a:spLocks/>
              </p:cNvSpPr>
              <p:nvPr/>
            </p:nvSpPr>
            <p:spPr bwMode="auto">
              <a:xfrm>
                <a:off x="-4749" y="795"/>
                <a:ext cx="53" cy="109"/>
              </a:xfrm>
              <a:custGeom>
                <a:avLst/>
                <a:gdLst>
                  <a:gd name="T0" fmla="*/ 69 w 85"/>
                  <a:gd name="T1" fmla="*/ 65 h 175"/>
                  <a:gd name="T2" fmla="*/ 61 w 85"/>
                  <a:gd name="T3" fmla="*/ 62 h 175"/>
                  <a:gd name="T4" fmla="*/ 48 w 85"/>
                  <a:gd name="T5" fmla="*/ 49 h 175"/>
                  <a:gd name="T6" fmla="*/ 42 w 85"/>
                  <a:gd name="T7" fmla="*/ 38 h 175"/>
                  <a:gd name="T8" fmla="*/ 22 w 85"/>
                  <a:gd name="T9" fmla="*/ 11 h 175"/>
                  <a:gd name="T10" fmla="*/ 12 w 85"/>
                  <a:gd name="T11" fmla="*/ 17 h 175"/>
                  <a:gd name="T12" fmla="*/ 20 w 85"/>
                  <a:gd name="T13" fmla="*/ 20 h 175"/>
                  <a:gd name="T14" fmla="*/ 7 w 85"/>
                  <a:gd name="T15" fmla="*/ 34 h 175"/>
                  <a:gd name="T16" fmla="*/ 12 w 85"/>
                  <a:gd name="T17" fmla="*/ 40 h 175"/>
                  <a:gd name="T18" fmla="*/ 0 w 85"/>
                  <a:gd name="T19" fmla="*/ 54 h 175"/>
                  <a:gd name="T20" fmla="*/ 12 w 85"/>
                  <a:gd name="T21" fmla="*/ 67 h 175"/>
                  <a:gd name="T22" fmla="*/ 1 w 85"/>
                  <a:gd name="T23" fmla="*/ 66 h 175"/>
                  <a:gd name="T24" fmla="*/ 12 w 85"/>
                  <a:gd name="T25" fmla="*/ 91 h 175"/>
                  <a:gd name="T26" fmla="*/ 16 w 85"/>
                  <a:gd name="T27" fmla="*/ 97 h 175"/>
                  <a:gd name="T28" fmla="*/ 15 w 85"/>
                  <a:gd name="T29" fmla="*/ 106 h 175"/>
                  <a:gd name="T30" fmla="*/ 24 w 85"/>
                  <a:gd name="T31" fmla="*/ 107 h 175"/>
                  <a:gd name="T32" fmla="*/ 34 w 85"/>
                  <a:gd name="T33" fmla="*/ 103 h 175"/>
                  <a:gd name="T34" fmla="*/ 39 w 85"/>
                  <a:gd name="T35" fmla="*/ 116 h 175"/>
                  <a:gd name="T36" fmla="*/ 29 w 85"/>
                  <a:gd name="T37" fmla="*/ 118 h 175"/>
                  <a:gd name="T38" fmla="*/ 28 w 85"/>
                  <a:gd name="T39" fmla="*/ 135 h 175"/>
                  <a:gd name="T40" fmla="*/ 33 w 85"/>
                  <a:gd name="T41" fmla="*/ 148 h 175"/>
                  <a:gd name="T42" fmla="*/ 39 w 85"/>
                  <a:gd name="T43" fmla="*/ 152 h 175"/>
                  <a:gd name="T44" fmla="*/ 42 w 85"/>
                  <a:gd name="T45" fmla="*/ 166 h 175"/>
                  <a:gd name="T46" fmla="*/ 60 w 85"/>
                  <a:gd name="T47" fmla="*/ 166 h 175"/>
                  <a:gd name="T48" fmla="*/ 60 w 85"/>
                  <a:gd name="T49" fmla="*/ 162 h 175"/>
                  <a:gd name="T50" fmla="*/ 69 w 85"/>
                  <a:gd name="T51" fmla="*/ 155 h 175"/>
                  <a:gd name="T52" fmla="*/ 78 w 85"/>
                  <a:gd name="T53" fmla="*/ 155 h 175"/>
                  <a:gd name="T54" fmla="*/ 78 w 85"/>
                  <a:gd name="T55" fmla="*/ 136 h 175"/>
                  <a:gd name="T56" fmla="*/ 85 w 85"/>
                  <a:gd name="T57" fmla="*/ 132 h 175"/>
                  <a:gd name="T58" fmla="*/ 69 w 85"/>
                  <a:gd name="T59" fmla="*/ 6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5" h="175">
                    <a:moveTo>
                      <a:pt x="69" y="65"/>
                    </a:moveTo>
                    <a:cubicBezTo>
                      <a:pt x="66" y="64"/>
                      <a:pt x="64" y="63"/>
                      <a:pt x="61" y="62"/>
                    </a:cubicBezTo>
                    <a:cubicBezTo>
                      <a:pt x="59" y="57"/>
                      <a:pt x="57" y="47"/>
                      <a:pt x="48" y="49"/>
                    </a:cubicBezTo>
                    <a:cubicBezTo>
                      <a:pt x="45" y="46"/>
                      <a:pt x="40" y="44"/>
                      <a:pt x="42" y="38"/>
                    </a:cubicBezTo>
                    <a:cubicBezTo>
                      <a:pt x="33" y="31"/>
                      <a:pt x="32" y="19"/>
                      <a:pt x="22" y="11"/>
                    </a:cubicBezTo>
                    <a:cubicBezTo>
                      <a:pt x="8" y="0"/>
                      <a:pt x="7" y="16"/>
                      <a:pt x="12" y="17"/>
                    </a:cubicBezTo>
                    <a:cubicBezTo>
                      <a:pt x="15" y="17"/>
                      <a:pt x="20" y="15"/>
                      <a:pt x="20" y="20"/>
                    </a:cubicBezTo>
                    <a:cubicBezTo>
                      <a:pt x="18" y="31"/>
                      <a:pt x="5" y="21"/>
                      <a:pt x="7" y="34"/>
                    </a:cubicBezTo>
                    <a:cubicBezTo>
                      <a:pt x="7" y="37"/>
                      <a:pt x="11" y="38"/>
                      <a:pt x="12" y="40"/>
                    </a:cubicBezTo>
                    <a:cubicBezTo>
                      <a:pt x="2" y="42"/>
                      <a:pt x="9" y="53"/>
                      <a:pt x="0" y="54"/>
                    </a:cubicBezTo>
                    <a:cubicBezTo>
                      <a:pt x="1" y="60"/>
                      <a:pt x="8" y="61"/>
                      <a:pt x="12" y="67"/>
                    </a:cubicBezTo>
                    <a:cubicBezTo>
                      <a:pt x="9" y="72"/>
                      <a:pt x="5" y="65"/>
                      <a:pt x="1" y="66"/>
                    </a:cubicBezTo>
                    <a:cubicBezTo>
                      <a:pt x="5" y="72"/>
                      <a:pt x="6" y="83"/>
                      <a:pt x="12" y="91"/>
                    </a:cubicBezTo>
                    <a:cubicBezTo>
                      <a:pt x="14" y="92"/>
                      <a:pt x="17" y="94"/>
                      <a:pt x="16" y="97"/>
                    </a:cubicBezTo>
                    <a:cubicBezTo>
                      <a:pt x="11" y="99"/>
                      <a:pt x="16" y="103"/>
                      <a:pt x="15" y="106"/>
                    </a:cubicBezTo>
                    <a:cubicBezTo>
                      <a:pt x="18" y="107"/>
                      <a:pt x="22" y="103"/>
                      <a:pt x="24" y="107"/>
                    </a:cubicBezTo>
                    <a:cubicBezTo>
                      <a:pt x="28" y="106"/>
                      <a:pt x="30" y="100"/>
                      <a:pt x="34" y="103"/>
                    </a:cubicBezTo>
                    <a:cubicBezTo>
                      <a:pt x="40" y="107"/>
                      <a:pt x="30" y="113"/>
                      <a:pt x="39" y="116"/>
                    </a:cubicBezTo>
                    <a:cubicBezTo>
                      <a:pt x="36" y="122"/>
                      <a:pt x="33" y="115"/>
                      <a:pt x="29" y="118"/>
                    </a:cubicBezTo>
                    <a:cubicBezTo>
                      <a:pt x="27" y="124"/>
                      <a:pt x="19" y="130"/>
                      <a:pt x="28" y="135"/>
                    </a:cubicBezTo>
                    <a:cubicBezTo>
                      <a:pt x="27" y="140"/>
                      <a:pt x="27" y="145"/>
                      <a:pt x="33" y="148"/>
                    </a:cubicBezTo>
                    <a:cubicBezTo>
                      <a:pt x="35" y="147"/>
                      <a:pt x="38" y="149"/>
                      <a:pt x="39" y="152"/>
                    </a:cubicBezTo>
                    <a:cubicBezTo>
                      <a:pt x="32" y="157"/>
                      <a:pt x="40" y="161"/>
                      <a:pt x="42" y="166"/>
                    </a:cubicBezTo>
                    <a:cubicBezTo>
                      <a:pt x="48" y="163"/>
                      <a:pt x="58" y="175"/>
                      <a:pt x="60" y="166"/>
                    </a:cubicBezTo>
                    <a:cubicBezTo>
                      <a:pt x="58" y="164"/>
                      <a:pt x="57" y="162"/>
                      <a:pt x="60" y="162"/>
                    </a:cubicBezTo>
                    <a:cubicBezTo>
                      <a:pt x="70" y="166"/>
                      <a:pt x="61" y="153"/>
                      <a:pt x="69" y="155"/>
                    </a:cubicBezTo>
                    <a:cubicBezTo>
                      <a:pt x="71" y="158"/>
                      <a:pt x="79" y="166"/>
                      <a:pt x="78" y="155"/>
                    </a:cubicBezTo>
                    <a:cubicBezTo>
                      <a:pt x="76" y="149"/>
                      <a:pt x="79" y="142"/>
                      <a:pt x="78" y="136"/>
                    </a:cubicBezTo>
                    <a:cubicBezTo>
                      <a:pt x="81" y="137"/>
                      <a:pt x="83" y="134"/>
                      <a:pt x="85" y="132"/>
                    </a:cubicBezTo>
                    <a:cubicBezTo>
                      <a:pt x="49" y="101"/>
                      <a:pt x="69" y="65"/>
                      <a:pt x="69"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Freeform 735">
                <a:extLst>
                  <a:ext uri="{FF2B5EF4-FFF2-40B4-BE49-F238E27FC236}">
                    <a16:creationId xmlns:a16="http://schemas.microsoft.com/office/drawing/2014/main" id="{DBCCF89A-C613-4871-A78C-7FC58102F492}"/>
                  </a:ext>
                </a:extLst>
              </p:cNvPr>
              <p:cNvSpPr>
                <a:spLocks/>
              </p:cNvSpPr>
              <p:nvPr/>
            </p:nvSpPr>
            <p:spPr bwMode="auto">
              <a:xfrm>
                <a:off x="-4679" y="866"/>
                <a:ext cx="1" cy="0"/>
              </a:xfrm>
              <a:custGeom>
                <a:avLst/>
                <a:gdLst>
                  <a:gd name="T0" fmla="*/ 1 w 1"/>
                  <a:gd name="T1" fmla="*/ 0 h 1"/>
                  <a:gd name="T2" fmla="*/ 1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1" y="0"/>
                    </a:cubicBezTo>
                    <a:cubicBezTo>
                      <a:pt x="0" y="1"/>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Freeform 736">
                <a:extLst>
                  <a:ext uri="{FF2B5EF4-FFF2-40B4-BE49-F238E27FC236}">
                    <a16:creationId xmlns:a16="http://schemas.microsoft.com/office/drawing/2014/main" id="{464F086E-33D5-4618-AB9F-4EE3B0DC5A26}"/>
                  </a:ext>
                </a:extLst>
              </p:cNvPr>
              <p:cNvSpPr>
                <a:spLocks/>
              </p:cNvSpPr>
              <p:nvPr/>
            </p:nvSpPr>
            <p:spPr bwMode="auto">
              <a:xfrm>
                <a:off x="-4693" y="88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Freeform 737">
                <a:extLst>
                  <a:ext uri="{FF2B5EF4-FFF2-40B4-BE49-F238E27FC236}">
                    <a16:creationId xmlns:a16="http://schemas.microsoft.com/office/drawing/2014/main" id="{8346B983-1453-4034-BC09-049701BAA479}"/>
                  </a:ext>
                </a:extLst>
              </p:cNvPr>
              <p:cNvSpPr>
                <a:spLocks/>
              </p:cNvSpPr>
              <p:nvPr/>
            </p:nvSpPr>
            <p:spPr bwMode="auto">
              <a:xfrm>
                <a:off x="-4665" y="845"/>
                <a:ext cx="2" cy="3"/>
              </a:xfrm>
              <a:custGeom>
                <a:avLst/>
                <a:gdLst>
                  <a:gd name="T0" fmla="*/ 1 w 2"/>
                  <a:gd name="T1" fmla="*/ 1 h 4"/>
                  <a:gd name="T2" fmla="*/ 1 w 2"/>
                  <a:gd name="T3" fmla="*/ 1 h 4"/>
                </a:gdLst>
                <a:ahLst/>
                <a:cxnLst>
                  <a:cxn ang="0">
                    <a:pos x="T0" y="T1"/>
                  </a:cxn>
                  <a:cxn ang="0">
                    <a:pos x="T2" y="T3"/>
                  </a:cxn>
                </a:cxnLst>
                <a:rect l="0" t="0" r="r" b="b"/>
                <a:pathLst>
                  <a:path w="2" h="4">
                    <a:moveTo>
                      <a:pt x="1" y="1"/>
                    </a:moveTo>
                    <a:cubicBezTo>
                      <a:pt x="0" y="4"/>
                      <a:pt x="2" y="0"/>
                      <a:pt x="1"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Freeform 738">
                <a:extLst>
                  <a:ext uri="{FF2B5EF4-FFF2-40B4-BE49-F238E27FC236}">
                    <a16:creationId xmlns:a16="http://schemas.microsoft.com/office/drawing/2014/main" id="{BF53452C-3215-4572-BBAA-1E5FEB584BF0}"/>
                  </a:ext>
                </a:extLst>
              </p:cNvPr>
              <p:cNvSpPr>
                <a:spLocks/>
              </p:cNvSpPr>
              <p:nvPr/>
            </p:nvSpPr>
            <p:spPr bwMode="auto">
              <a:xfrm>
                <a:off x="-4693" y="8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Freeform 739">
                <a:extLst>
                  <a:ext uri="{FF2B5EF4-FFF2-40B4-BE49-F238E27FC236}">
                    <a16:creationId xmlns:a16="http://schemas.microsoft.com/office/drawing/2014/main" id="{9B5F3800-9630-474F-A1F1-6EF51E17E3CE}"/>
                  </a:ext>
                </a:extLst>
              </p:cNvPr>
              <p:cNvSpPr>
                <a:spLocks/>
              </p:cNvSpPr>
              <p:nvPr/>
            </p:nvSpPr>
            <p:spPr bwMode="auto">
              <a:xfrm>
                <a:off x="-4693" y="880"/>
                <a:ext cx="0" cy="1"/>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1"/>
                      <a:pt x="1" y="0"/>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Freeform 740">
                <a:extLst>
                  <a:ext uri="{FF2B5EF4-FFF2-40B4-BE49-F238E27FC236}">
                    <a16:creationId xmlns:a16="http://schemas.microsoft.com/office/drawing/2014/main" id="{53DE7086-5B7B-45BD-928A-47E06FB8628E}"/>
                  </a:ext>
                </a:extLst>
              </p:cNvPr>
              <p:cNvSpPr>
                <a:spLocks/>
              </p:cNvSpPr>
              <p:nvPr/>
            </p:nvSpPr>
            <p:spPr bwMode="auto">
              <a:xfrm>
                <a:off x="-4730" y="725"/>
                <a:ext cx="131" cy="233"/>
              </a:xfrm>
              <a:custGeom>
                <a:avLst/>
                <a:gdLst>
                  <a:gd name="T0" fmla="*/ 206 w 210"/>
                  <a:gd name="T1" fmla="*/ 24 h 374"/>
                  <a:gd name="T2" fmla="*/ 178 w 210"/>
                  <a:gd name="T3" fmla="*/ 9 h 374"/>
                  <a:gd name="T4" fmla="*/ 151 w 210"/>
                  <a:gd name="T5" fmla="*/ 15 h 374"/>
                  <a:gd name="T6" fmla="*/ 128 w 210"/>
                  <a:gd name="T7" fmla="*/ 10 h 374"/>
                  <a:gd name="T8" fmla="*/ 110 w 210"/>
                  <a:gd name="T9" fmla="*/ 25 h 374"/>
                  <a:gd name="T10" fmla="*/ 91 w 210"/>
                  <a:gd name="T11" fmla="*/ 33 h 374"/>
                  <a:gd name="T12" fmla="*/ 70 w 210"/>
                  <a:gd name="T13" fmla="*/ 44 h 374"/>
                  <a:gd name="T14" fmla="*/ 58 w 210"/>
                  <a:gd name="T15" fmla="*/ 46 h 374"/>
                  <a:gd name="T16" fmla="*/ 72 w 210"/>
                  <a:gd name="T17" fmla="*/ 76 h 374"/>
                  <a:gd name="T18" fmla="*/ 51 w 210"/>
                  <a:gd name="T19" fmla="*/ 69 h 374"/>
                  <a:gd name="T20" fmla="*/ 38 w 210"/>
                  <a:gd name="T21" fmla="*/ 75 h 374"/>
                  <a:gd name="T22" fmla="*/ 36 w 210"/>
                  <a:gd name="T23" fmla="*/ 86 h 374"/>
                  <a:gd name="T24" fmla="*/ 12 w 210"/>
                  <a:gd name="T25" fmla="*/ 94 h 374"/>
                  <a:gd name="T26" fmla="*/ 11 w 210"/>
                  <a:gd name="T27" fmla="*/ 108 h 374"/>
                  <a:gd name="T28" fmla="*/ 22 w 210"/>
                  <a:gd name="T29" fmla="*/ 112 h 374"/>
                  <a:gd name="T30" fmla="*/ 18 w 210"/>
                  <a:gd name="T31" fmla="*/ 136 h 374"/>
                  <a:gd name="T32" fmla="*/ 48 w 210"/>
                  <a:gd name="T33" fmla="*/ 131 h 374"/>
                  <a:gd name="T34" fmla="*/ 31 w 210"/>
                  <a:gd name="T35" fmla="*/ 141 h 374"/>
                  <a:gd name="T36" fmla="*/ 54 w 210"/>
                  <a:gd name="T37" fmla="*/ 138 h 374"/>
                  <a:gd name="T38" fmla="*/ 80 w 210"/>
                  <a:gd name="T39" fmla="*/ 140 h 374"/>
                  <a:gd name="T40" fmla="*/ 103 w 210"/>
                  <a:gd name="T41" fmla="*/ 133 h 374"/>
                  <a:gd name="T42" fmla="*/ 114 w 210"/>
                  <a:gd name="T43" fmla="*/ 128 h 374"/>
                  <a:gd name="T44" fmla="*/ 102 w 210"/>
                  <a:gd name="T45" fmla="*/ 153 h 374"/>
                  <a:gd name="T46" fmla="*/ 106 w 210"/>
                  <a:gd name="T47" fmla="*/ 194 h 374"/>
                  <a:gd name="T48" fmla="*/ 98 w 210"/>
                  <a:gd name="T49" fmla="*/ 201 h 374"/>
                  <a:gd name="T50" fmla="*/ 94 w 210"/>
                  <a:gd name="T51" fmla="*/ 232 h 374"/>
                  <a:gd name="T52" fmla="*/ 105 w 210"/>
                  <a:gd name="T53" fmla="*/ 230 h 374"/>
                  <a:gd name="T54" fmla="*/ 98 w 210"/>
                  <a:gd name="T55" fmla="*/ 245 h 374"/>
                  <a:gd name="T56" fmla="*/ 94 w 210"/>
                  <a:gd name="T57" fmla="*/ 262 h 374"/>
                  <a:gd name="T58" fmla="*/ 59 w 210"/>
                  <a:gd name="T59" fmla="*/ 250 h 374"/>
                  <a:gd name="T60" fmla="*/ 56 w 210"/>
                  <a:gd name="T61" fmla="*/ 277 h 374"/>
                  <a:gd name="T62" fmla="*/ 80 w 210"/>
                  <a:gd name="T63" fmla="*/ 272 h 374"/>
                  <a:gd name="T64" fmla="*/ 87 w 210"/>
                  <a:gd name="T65" fmla="*/ 290 h 374"/>
                  <a:gd name="T66" fmla="*/ 105 w 210"/>
                  <a:gd name="T67" fmla="*/ 309 h 374"/>
                  <a:gd name="T68" fmla="*/ 65 w 210"/>
                  <a:gd name="T69" fmla="*/ 285 h 374"/>
                  <a:gd name="T70" fmla="*/ 60 w 210"/>
                  <a:gd name="T71" fmla="*/ 314 h 374"/>
                  <a:gd name="T72" fmla="*/ 44 w 210"/>
                  <a:gd name="T73" fmla="*/ 358 h 374"/>
                  <a:gd name="T74" fmla="*/ 78 w 210"/>
                  <a:gd name="T75" fmla="*/ 364 h 374"/>
                  <a:gd name="T76" fmla="*/ 107 w 210"/>
                  <a:gd name="T77" fmla="*/ 362 h 374"/>
                  <a:gd name="T78" fmla="*/ 114 w 210"/>
                  <a:gd name="T79" fmla="*/ 352 h 374"/>
                  <a:gd name="T80" fmla="*/ 136 w 210"/>
                  <a:gd name="T81" fmla="*/ 342 h 374"/>
                  <a:gd name="T82" fmla="*/ 149 w 210"/>
                  <a:gd name="T83" fmla="*/ 351 h 374"/>
                  <a:gd name="T84" fmla="*/ 164 w 210"/>
                  <a:gd name="T85" fmla="*/ 351 h 374"/>
                  <a:gd name="T86" fmla="*/ 179 w 210"/>
                  <a:gd name="T87" fmla="*/ 316 h 374"/>
                  <a:gd name="T88" fmla="*/ 160 w 210"/>
                  <a:gd name="T89" fmla="*/ 305 h 374"/>
                  <a:gd name="T90" fmla="*/ 140 w 210"/>
                  <a:gd name="T91" fmla="*/ 305 h 374"/>
                  <a:gd name="T92" fmla="*/ 133 w 210"/>
                  <a:gd name="T93" fmla="*/ 303 h 374"/>
                  <a:gd name="T94" fmla="*/ 140 w 210"/>
                  <a:gd name="T95" fmla="*/ 303 h 374"/>
                  <a:gd name="T96" fmla="*/ 160 w 210"/>
                  <a:gd name="T97" fmla="*/ 296 h 374"/>
                  <a:gd name="T98" fmla="*/ 166 w 210"/>
                  <a:gd name="T99" fmla="*/ 277 h 374"/>
                  <a:gd name="T100" fmla="*/ 179 w 210"/>
                  <a:gd name="T101" fmla="*/ 266 h 374"/>
                  <a:gd name="T102" fmla="*/ 179 w 210"/>
                  <a:gd name="T103" fmla="*/ 234 h 374"/>
                  <a:gd name="T104" fmla="*/ 178 w 210"/>
                  <a:gd name="T105" fmla="*/ 218 h 374"/>
                  <a:gd name="T106" fmla="*/ 159 w 210"/>
                  <a:gd name="T107" fmla="*/ 212 h 374"/>
                  <a:gd name="T108" fmla="*/ 149 w 210"/>
                  <a:gd name="T109" fmla="*/ 197 h 374"/>
                  <a:gd name="T110" fmla="*/ 163 w 210"/>
                  <a:gd name="T111" fmla="*/ 194 h 374"/>
                  <a:gd name="T112" fmla="*/ 179 w 210"/>
                  <a:gd name="T113" fmla="*/ 180 h 374"/>
                  <a:gd name="T114" fmla="*/ 178 w 210"/>
                  <a:gd name="T115" fmla="*/ 169 h 374"/>
                  <a:gd name="T116" fmla="*/ 192 w 210"/>
                  <a:gd name="T117" fmla="*/ 146 h 374"/>
                  <a:gd name="T118" fmla="*/ 199 w 210"/>
                  <a:gd name="T119" fmla="*/ 64 h 374"/>
                  <a:gd name="T120" fmla="*/ 190 w 210"/>
                  <a:gd name="T121" fmla="*/ 71 h 374"/>
                  <a:gd name="T122" fmla="*/ 191 w 210"/>
                  <a:gd name="T123" fmla="*/ 5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 h="374">
                    <a:moveTo>
                      <a:pt x="205" y="40"/>
                    </a:moveTo>
                    <a:cubicBezTo>
                      <a:pt x="209" y="33"/>
                      <a:pt x="203" y="30"/>
                      <a:pt x="206" y="24"/>
                    </a:cubicBezTo>
                    <a:cubicBezTo>
                      <a:pt x="204" y="18"/>
                      <a:pt x="200" y="10"/>
                      <a:pt x="193" y="9"/>
                    </a:cubicBezTo>
                    <a:cubicBezTo>
                      <a:pt x="189" y="13"/>
                      <a:pt x="183" y="14"/>
                      <a:pt x="178" y="9"/>
                    </a:cubicBezTo>
                    <a:cubicBezTo>
                      <a:pt x="171" y="14"/>
                      <a:pt x="171" y="0"/>
                      <a:pt x="163" y="4"/>
                    </a:cubicBezTo>
                    <a:cubicBezTo>
                      <a:pt x="158" y="7"/>
                      <a:pt x="157" y="13"/>
                      <a:pt x="151" y="15"/>
                    </a:cubicBezTo>
                    <a:cubicBezTo>
                      <a:pt x="146" y="14"/>
                      <a:pt x="148" y="9"/>
                      <a:pt x="149" y="6"/>
                    </a:cubicBezTo>
                    <a:cubicBezTo>
                      <a:pt x="142" y="7"/>
                      <a:pt x="133" y="4"/>
                      <a:pt x="128" y="10"/>
                    </a:cubicBezTo>
                    <a:cubicBezTo>
                      <a:pt x="120" y="10"/>
                      <a:pt x="129" y="19"/>
                      <a:pt x="119" y="18"/>
                    </a:cubicBezTo>
                    <a:cubicBezTo>
                      <a:pt x="112" y="20"/>
                      <a:pt x="118" y="29"/>
                      <a:pt x="110" y="25"/>
                    </a:cubicBezTo>
                    <a:cubicBezTo>
                      <a:pt x="103" y="22"/>
                      <a:pt x="100" y="30"/>
                      <a:pt x="94" y="28"/>
                    </a:cubicBezTo>
                    <a:cubicBezTo>
                      <a:pt x="93" y="30"/>
                      <a:pt x="92" y="32"/>
                      <a:pt x="91" y="33"/>
                    </a:cubicBezTo>
                    <a:cubicBezTo>
                      <a:pt x="89" y="37"/>
                      <a:pt x="89" y="32"/>
                      <a:pt x="87" y="32"/>
                    </a:cubicBezTo>
                    <a:cubicBezTo>
                      <a:pt x="84" y="40"/>
                      <a:pt x="65" y="28"/>
                      <a:pt x="70" y="44"/>
                    </a:cubicBezTo>
                    <a:cubicBezTo>
                      <a:pt x="72" y="46"/>
                      <a:pt x="77" y="48"/>
                      <a:pt x="75" y="51"/>
                    </a:cubicBezTo>
                    <a:cubicBezTo>
                      <a:pt x="68" y="52"/>
                      <a:pt x="64" y="39"/>
                      <a:pt x="58" y="46"/>
                    </a:cubicBezTo>
                    <a:cubicBezTo>
                      <a:pt x="66" y="49"/>
                      <a:pt x="59" y="55"/>
                      <a:pt x="59" y="59"/>
                    </a:cubicBezTo>
                    <a:cubicBezTo>
                      <a:pt x="67" y="65"/>
                      <a:pt x="66" y="69"/>
                      <a:pt x="72" y="76"/>
                    </a:cubicBezTo>
                    <a:cubicBezTo>
                      <a:pt x="69" y="78"/>
                      <a:pt x="67" y="70"/>
                      <a:pt x="65" y="71"/>
                    </a:cubicBezTo>
                    <a:cubicBezTo>
                      <a:pt x="60" y="73"/>
                      <a:pt x="54" y="73"/>
                      <a:pt x="51" y="69"/>
                    </a:cubicBezTo>
                    <a:cubicBezTo>
                      <a:pt x="47" y="66"/>
                      <a:pt x="45" y="59"/>
                      <a:pt x="39" y="62"/>
                    </a:cubicBezTo>
                    <a:cubicBezTo>
                      <a:pt x="32" y="66"/>
                      <a:pt x="46" y="70"/>
                      <a:pt x="38" y="75"/>
                    </a:cubicBezTo>
                    <a:cubicBezTo>
                      <a:pt x="40" y="80"/>
                      <a:pt x="51" y="75"/>
                      <a:pt x="48" y="82"/>
                    </a:cubicBezTo>
                    <a:cubicBezTo>
                      <a:pt x="44" y="83"/>
                      <a:pt x="37" y="79"/>
                      <a:pt x="36" y="86"/>
                    </a:cubicBezTo>
                    <a:cubicBezTo>
                      <a:pt x="32" y="83"/>
                      <a:pt x="21" y="77"/>
                      <a:pt x="19" y="87"/>
                    </a:cubicBezTo>
                    <a:cubicBezTo>
                      <a:pt x="19" y="90"/>
                      <a:pt x="17" y="95"/>
                      <a:pt x="12" y="94"/>
                    </a:cubicBezTo>
                    <a:cubicBezTo>
                      <a:pt x="5" y="92"/>
                      <a:pt x="0" y="98"/>
                      <a:pt x="0" y="103"/>
                    </a:cubicBezTo>
                    <a:cubicBezTo>
                      <a:pt x="0" y="114"/>
                      <a:pt x="12" y="98"/>
                      <a:pt x="11" y="108"/>
                    </a:cubicBezTo>
                    <a:cubicBezTo>
                      <a:pt x="10" y="111"/>
                      <a:pt x="7" y="115"/>
                      <a:pt x="12" y="117"/>
                    </a:cubicBezTo>
                    <a:cubicBezTo>
                      <a:pt x="16" y="116"/>
                      <a:pt x="18" y="113"/>
                      <a:pt x="22" y="112"/>
                    </a:cubicBezTo>
                    <a:cubicBezTo>
                      <a:pt x="22" y="116"/>
                      <a:pt x="22" y="121"/>
                      <a:pt x="24" y="126"/>
                    </a:cubicBezTo>
                    <a:cubicBezTo>
                      <a:pt x="21" y="127"/>
                      <a:pt x="15" y="133"/>
                      <a:pt x="18" y="136"/>
                    </a:cubicBezTo>
                    <a:cubicBezTo>
                      <a:pt x="19" y="138"/>
                      <a:pt x="21" y="139"/>
                      <a:pt x="22" y="138"/>
                    </a:cubicBezTo>
                    <a:cubicBezTo>
                      <a:pt x="31" y="133"/>
                      <a:pt x="40" y="136"/>
                      <a:pt x="48" y="131"/>
                    </a:cubicBezTo>
                    <a:cubicBezTo>
                      <a:pt x="50" y="132"/>
                      <a:pt x="50" y="132"/>
                      <a:pt x="50" y="132"/>
                    </a:cubicBezTo>
                    <a:cubicBezTo>
                      <a:pt x="47" y="137"/>
                      <a:pt x="37" y="142"/>
                      <a:pt x="31" y="141"/>
                    </a:cubicBezTo>
                    <a:cubicBezTo>
                      <a:pt x="26" y="146"/>
                      <a:pt x="33" y="151"/>
                      <a:pt x="38" y="154"/>
                    </a:cubicBezTo>
                    <a:cubicBezTo>
                      <a:pt x="48" y="152"/>
                      <a:pt x="48" y="141"/>
                      <a:pt x="54" y="138"/>
                    </a:cubicBezTo>
                    <a:cubicBezTo>
                      <a:pt x="58" y="140"/>
                      <a:pt x="54" y="143"/>
                      <a:pt x="51" y="147"/>
                    </a:cubicBezTo>
                    <a:cubicBezTo>
                      <a:pt x="63" y="138"/>
                      <a:pt x="80" y="140"/>
                      <a:pt x="80" y="140"/>
                    </a:cubicBezTo>
                    <a:cubicBezTo>
                      <a:pt x="93" y="145"/>
                      <a:pt x="93" y="145"/>
                      <a:pt x="93" y="145"/>
                    </a:cubicBezTo>
                    <a:cubicBezTo>
                      <a:pt x="98" y="141"/>
                      <a:pt x="102" y="138"/>
                      <a:pt x="103" y="133"/>
                    </a:cubicBezTo>
                    <a:cubicBezTo>
                      <a:pt x="106" y="127"/>
                      <a:pt x="99" y="121"/>
                      <a:pt x="104" y="117"/>
                    </a:cubicBezTo>
                    <a:cubicBezTo>
                      <a:pt x="108" y="120"/>
                      <a:pt x="106" y="131"/>
                      <a:pt x="114" y="128"/>
                    </a:cubicBezTo>
                    <a:cubicBezTo>
                      <a:pt x="109" y="134"/>
                      <a:pt x="98" y="142"/>
                      <a:pt x="106" y="148"/>
                    </a:cubicBezTo>
                    <a:cubicBezTo>
                      <a:pt x="105" y="149"/>
                      <a:pt x="104" y="152"/>
                      <a:pt x="102" y="153"/>
                    </a:cubicBezTo>
                    <a:cubicBezTo>
                      <a:pt x="110" y="162"/>
                      <a:pt x="110" y="162"/>
                      <a:pt x="110" y="162"/>
                    </a:cubicBezTo>
                    <a:cubicBezTo>
                      <a:pt x="118" y="175"/>
                      <a:pt x="106" y="194"/>
                      <a:pt x="106" y="194"/>
                    </a:cubicBezTo>
                    <a:cubicBezTo>
                      <a:pt x="107" y="193"/>
                      <a:pt x="105" y="197"/>
                      <a:pt x="106" y="194"/>
                    </a:cubicBezTo>
                    <a:cubicBezTo>
                      <a:pt x="98" y="201"/>
                      <a:pt x="98" y="201"/>
                      <a:pt x="98" y="201"/>
                    </a:cubicBezTo>
                    <a:cubicBezTo>
                      <a:pt x="96" y="211"/>
                      <a:pt x="96" y="211"/>
                      <a:pt x="96" y="211"/>
                    </a:cubicBezTo>
                    <a:cubicBezTo>
                      <a:pt x="94" y="232"/>
                      <a:pt x="94" y="232"/>
                      <a:pt x="94" y="232"/>
                    </a:cubicBezTo>
                    <a:cubicBezTo>
                      <a:pt x="95" y="231"/>
                      <a:pt x="97" y="231"/>
                      <a:pt x="97" y="231"/>
                    </a:cubicBezTo>
                    <a:cubicBezTo>
                      <a:pt x="100" y="228"/>
                      <a:pt x="102" y="228"/>
                      <a:pt x="105" y="230"/>
                    </a:cubicBezTo>
                    <a:cubicBezTo>
                      <a:pt x="105" y="236"/>
                      <a:pt x="99" y="233"/>
                      <a:pt x="96" y="237"/>
                    </a:cubicBezTo>
                    <a:cubicBezTo>
                      <a:pt x="100" y="239"/>
                      <a:pt x="110" y="250"/>
                      <a:pt x="98" y="245"/>
                    </a:cubicBezTo>
                    <a:cubicBezTo>
                      <a:pt x="97" y="245"/>
                      <a:pt x="96" y="244"/>
                      <a:pt x="96" y="244"/>
                    </a:cubicBezTo>
                    <a:cubicBezTo>
                      <a:pt x="94" y="262"/>
                      <a:pt x="94" y="262"/>
                      <a:pt x="94" y="262"/>
                    </a:cubicBezTo>
                    <a:cubicBezTo>
                      <a:pt x="89" y="275"/>
                      <a:pt x="74" y="264"/>
                      <a:pt x="74" y="264"/>
                    </a:cubicBezTo>
                    <a:cubicBezTo>
                      <a:pt x="59" y="250"/>
                      <a:pt x="59" y="250"/>
                      <a:pt x="59" y="250"/>
                    </a:cubicBezTo>
                    <a:cubicBezTo>
                      <a:pt x="59" y="250"/>
                      <a:pt x="59" y="250"/>
                      <a:pt x="59" y="250"/>
                    </a:cubicBezTo>
                    <a:cubicBezTo>
                      <a:pt x="56" y="259"/>
                      <a:pt x="49" y="267"/>
                      <a:pt x="56" y="277"/>
                    </a:cubicBezTo>
                    <a:cubicBezTo>
                      <a:pt x="61" y="282"/>
                      <a:pt x="65" y="271"/>
                      <a:pt x="71" y="270"/>
                    </a:cubicBezTo>
                    <a:cubicBezTo>
                      <a:pt x="71" y="272"/>
                      <a:pt x="78" y="277"/>
                      <a:pt x="80" y="272"/>
                    </a:cubicBezTo>
                    <a:cubicBezTo>
                      <a:pt x="82" y="267"/>
                      <a:pt x="85" y="268"/>
                      <a:pt x="86" y="272"/>
                    </a:cubicBezTo>
                    <a:cubicBezTo>
                      <a:pt x="77" y="281"/>
                      <a:pt x="98" y="281"/>
                      <a:pt x="87" y="290"/>
                    </a:cubicBezTo>
                    <a:cubicBezTo>
                      <a:pt x="85" y="299"/>
                      <a:pt x="98" y="294"/>
                      <a:pt x="94" y="302"/>
                    </a:cubicBezTo>
                    <a:cubicBezTo>
                      <a:pt x="98" y="304"/>
                      <a:pt x="104" y="302"/>
                      <a:pt x="105" y="309"/>
                    </a:cubicBezTo>
                    <a:cubicBezTo>
                      <a:pt x="100" y="318"/>
                      <a:pt x="94" y="311"/>
                      <a:pt x="87" y="313"/>
                    </a:cubicBezTo>
                    <a:cubicBezTo>
                      <a:pt x="83" y="304"/>
                      <a:pt x="77" y="290"/>
                      <a:pt x="65" y="285"/>
                    </a:cubicBezTo>
                    <a:cubicBezTo>
                      <a:pt x="60" y="285"/>
                      <a:pt x="49" y="286"/>
                      <a:pt x="50" y="294"/>
                    </a:cubicBezTo>
                    <a:cubicBezTo>
                      <a:pt x="60" y="300"/>
                      <a:pt x="53" y="309"/>
                      <a:pt x="60" y="314"/>
                    </a:cubicBezTo>
                    <a:cubicBezTo>
                      <a:pt x="57" y="317"/>
                      <a:pt x="67" y="325"/>
                      <a:pt x="56" y="323"/>
                    </a:cubicBezTo>
                    <a:cubicBezTo>
                      <a:pt x="38" y="333"/>
                      <a:pt x="51" y="347"/>
                      <a:pt x="44" y="358"/>
                    </a:cubicBezTo>
                    <a:cubicBezTo>
                      <a:pt x="51" y="374"/>
                      <a:pt x="57" y="352"/>
                      <a:pt x="65" y="364"/>
                    </a:cubicBezTo>
                    <a:cubicBezTo>
                      <a:pt x="71" y="367"/>
                      <a:pt x="74" y="356"/>
                      <a:pt x="78" y="364"/>
                    </a:cubicBezTo>
                    <a:cubicBezTo>
                      <a:pt x="83" y="362"/>
                      <a:pt x="86" y="362"/>
                      <a:pt x="91" y="365"/>
                    </a:cubicBezTo>
                    <a:cubicBezTo>
                      <a:pt x="95" y="362"/>
                      <a:pt x="104" y="366"/>
                      <a:pt x="107" y="362"/>
                    </a:cubicBezTo>
                    <a:cubicBezTo>
                      <a:pt x="106" y="358"/>
                      <a:pt x="103" y="359"/>
                      <a:pt x="101" y="356"/>
                    </a:cubicBezTo>
                    <a:cubicBezTo>
                      <a:pt x="108" y="354"/>
                      <a:pt x="108" y="344"/>
                      <a:pt x="114" y="352"/>
                    </a:cubicBezTo>
                    <a:cubicBezTo>
                      <a:pt x="120" y="336"/>
                      <a:pt x="126" y="365"/>
                      <a:pt x="132" y="349"/>
                    </a:cubicBezTo>
                    <a:cubicBezTo>
                      <a:pt x="134" y="346"/>
                      <a:pt x="130" y="340"/>
                      <a:pt x="136" y="342"/>
                    </a:cubicBezTo>
                    <a:cubicBezTo>
                      <a:pt x="137" y="346"/>
                      <a:pt x="141" y="347"/>
                      <a:pt x="141" y="348"/>
                    </a:cubicBezTo>
                    <a:cubicBezTo>
                      <a:pt x="143" y="349"/>
                      <a:pt x="150" y="347"/>
                      <a:pt x="149" y="351"/>
                    </a:cubicBezTo>
                    <a:cubicBezTo>
                      <a:pt x="149" y="353"/>
                      <a:pt x="151" y="353"/>
                      <a:pt x="150" y="357"/>
                    </a:cubicBezTo>
                    <a:cubicBezTo>
                      <a:pt x="155" y="365"/>
                      <a:pt x="158" y="352"/>
                      <a:pt x="164" y="351"/>
                    </a:cubicBezTo>
                    <a:cubicBezTo>
                      <a:pt x="172" y="347"/>
                      <a:pt x="169" y="338"/>
                      <a:pt x="178" y="340"/>
                    </a:cubicBezTo>
                    <a:cubicBezTo>
                      <a:pt x="176" y="331"/>
                      <a:pt x="191" y="323"/>
                      <a:pt x="179" y="316"/>
                    </a:cubicBezTo>
                    <a:cubicBezTo>
                      <a:pt x="177" y="313"/>
                      <a:pt x="173" y="314"/>
                      <a:pt x="170" y="317"/>
                    </a:cubicBezTo>
                    <a:cubicBezTo>
                      <a:pt x="162" y="316"/>
                      <a:pt x="166" y="307"/>
                      <a:pt x="160" y="305"/>
                    </a:cubicBezTo>
                    <a:cubicBezTo>
                      <a:pt x="157" y="305"/>
                      <a:pt x="156" y="308"/>
                      <a:pt x="152" y="307"/>
                    </a:cubicBezTo>
                    <a:cubicBezTo>
                      <a:pt x="149" y="313"/>
                      <a:pt x="144" y="304"/>
                      <a:pt x="140" y="305"/>
                    </a:cubicBezTo>
                    <a:cubicBezTo>
                      <a:pt x="138" y="306"/>
                      <a:pt x="135" y="307"/>
                      <a:pt x="133" y="308"/>
                    </a:cubicBezTo>
                    <a:cubicBezTo>
                      <a:pt x="131" y="307"/>
                      <a:pt x="129" y="304"/>
                      <a:pt x="133" y="303"/>
                    </a:cubicBezTo>
                    <a:cubicBezTo>
                      <a:pt x="129" y="299"/>
                      <a:pt x="122" y="294"/>
                      <a:pt x="125" y="289"/>
                    </a:cubicBezTo>
                    <a:cubicBezTo>
                      <a:pt x="128" y="292"/>
                      <a:pt x="134" y="299"/>
                      <a:pt x="140" y="303"/>
                    </a:cubicBezTo>
                    <a:cubicBezTo>
                      <a:pt x="144" y="303"/>
                      <a:pt x="147" y="304"/>
                      <a:pt x="151" y="305"/>
                    </a:cubicBezTo>
                    <a:cubicBezTo>
                      <a:pt x="154" y="302"/>
                      <a:pt x="156" y="297"/>
                      <a:pt x="160" y="296"/>
                    </a:cubicBezTo>
                    <a:cubicBezTo>
                      <a:pt x="168" y="299"/>
                      <a:pt x="166" y="289"/>
                      <a:pt x="173" y="284"/>
                    </a:cubicBezTo>
                    <a:cubicBezTo>
                      <a:pt x="173" y="279"/>
                      <a:pt x="170" y="279"/>
                      <a:pt x="166" y="277"/>
                    </a:cubicBezTo>
                    <a:cubicBezTo>
                      <a:pt x="172" y="271"/>
                      <a:pt x="158" y="269"/>
                      <a:pt x="161" y="263"/>
                    </a:cubicBezTo>
                    <a:cubicBezTo>
                      <a:pt x="167" y="257"/>
                      <a:pt x="173" y="266"/>
                      <a:pt x="179" y="266"/>
                    </a:cubicBezTo>
                    <a:cubicBezTo>
                      <a:pt x="180" y="262"/>
                      <a:pt x="182" y="258"/>
                      <a:pt x="185" y="258"/>
                    </a:cubicBezTo>
                    <a:cubicBezTo>
                      <a:pt x="184" y="252"/>
                      <a:pt x="195" y="236"/>
                      <a:pt x="179" y="234"/>
                    </a:cubicBezTo>
                    <a:cubicBezTo>
                      <a:pt x="180" y="233"/>
                      <a:pt x="181" y="232"/>
                      <a:pt x="182" y="231"/>
                    </a:cubicBezTo>
                    <a:cubicBezTo>
                      <a:pt x="189" y="226"/>
                      <a:pt x="182" y="221"/>
                      <a:pt x="178" y="218"/>
                    </a:cubicBezTo>
                    <a:cubicBezTo>
                      <a:pt x="173" y="220"/>
                      <a:pt x="167" y="219"/>
                      <a:pt x="166" y="213"/>
                    </a:cubicBezTo>
                    <a:cubicBezTo>
                      <a:pt x="165" y="210"/>
                      <a:pt x="161" y="216"/>
                      <a:pt x="159" y="212"/>
                    </a:cubicBezTo>
                    <a:cubicBezTo>
                      <a:pt x="161" y="204"/>
                      <a:pt x="173" y="210"/>
                      <a:pt x="170" y="200"/>
                    </a:cubicBezTo>
                    <a:cubicBezTo>
                      <a:pt x="164" y="202"/>
                      <a:pt x="157" y="197"/>
                      <a:pt x="149" y="197"/>
                    </a:cubicBezTo>
                    <a:cubicBezTo>
                      <a:pt x="150" y="197"/>
                      <a:pt x="150" y="196"/>
                      <a:pt x="151" y="196"/>
                    </a:cubicBezTo>
                    <a:cubicBezTo>
                      <a:pt x="154" y="190"/>
                      <a:pt x="159" y="194"/>
                      <a:pt x="163" y="194"/>
                    </a:cubicBezTo>
                    <a:cubicBezTo>
                      <a:pt x="165" y="187"/>
                      <a:pt x="171" y="187"/>
                      <a:pt x="175" y="184"/>
                    </a:cubicBezTo>
                    <a:cubicBezTo>
                      <a:pt x="177" y="184"/>
                      <a:pt x="178" y="182"/>
                      <a:pt x="179" y="180"/>
                    </a:cubicBezTo>
                    <a:cubicBezTo>
                      <a:pt x="181" y="172"/>
                      <a:pt x="166" y="173"/>
                      <a:pt x="169" y="166"/>
                    </a:cubicBezTo>
                    <a:cubicBezTo>
                      <a:pt x="172" y="166"/>
                      <a:pt x="176" y="165"/>
                      <a:pt x="178" y="169"/>
                    </a:cubicBezTo>
                    <a:cubicBezTo>
                      <a:pt x="185" y="171"/>
                      <a:pt x="190" y="164"/>
                      <a:pt x="194" y="159"/>
                    </a:cubicBezTo>
                    <a:cubicBezTo>
                      <a:pt x="193" y="155"/>
                      <a:pt x="186" y="150"/>
                      <a:pt x="192" y="146"/>
                    </a:cubicBezTo>
                    <a:cubicBezTo>
                      <a:pt x="183" y="138"/>
                      <a:pt x="198" y="136"/>
                      <a:pt x="198" y="129"/>
                    </a:cubicBezTo>
                    <a:cubicBezTo>
                      <a:pt x="197" y="107"/>
                      <a:pt x="210" y="86"/>
                      <a:pt x="199" y="64"/>
                    </a:cubicBezTo>
                    <a:cubicBezTo>
                      <a:pt x="195" y="67"/>
                      <a:pt x="196" y="69"/>
                      <a:pt x="191" y="73"/>
                    </a:cubicBezTo>
                    <a:cubicBezTo>
                      <a:pt x="191" y="72"/>
                      <a:pt x="190" y="72"/>
                      <a:pt x="190" y="71"/>
                    </a:cubicBezTo>
                    <a:cubicBezTo>
                      <a:pt x="191" y="61"/>
                      <a:pt x="183" y="74"/>
                      <a:pt x="182" y="64"/>
                    </a:cubicBezTo>
                    <a:cubicBezTo>
                      <a:pt x="185" y="59"/>
                      <a:pt x="188" y="63"/>
                      <a:pt x="191" y="58"/>
                    </a:cubicBezTo>
                    <a:cubicBezTo>
                      <a:pt x="190" y="52"/>
                      <a:pt x="200" y="44"/>
                      <a:pt x="205" y="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Freeform 741">
                <a:extLst>
                  <a:ext uri="{FF2B5EF4-FFF2-40B4-BE49-F238E27FC236}">
                    <a16:creationId xmlns:a16="http://schemas.microsoft.com/office/drawing/2014/main" id="{17F9F7F4-DF41-4047-A724-E72940C1C818}"/>
                  </a:ext>
                </a:extLst>
              </p:cNvPr>
              <p:cNvSpPr>
                <a:spLocks/>
              </p:cNvSpPr>
              <p:nvPr/>
            </p:nvSpPr>
            <p:spPr bwMode="auto">
              <a:xfrm>
                <a:off x="-4498" y="1074"/>
                <a:ext cx="6" cy="4"/>
              </a:xfrm>
              <a:custGeom>
                <a:avLst/>
                <a:gdLst>
                  <a:gd name="T0" fmla="*/ 10 w 10"/>
                  <a:gd name="T1" fmla="*/ 4 h 6"/>
                  <a:gd name="T2" fmla="*/ 6 w 10"/>
                  <a:gd name="T3" fmla="*/ 0 h 6"/>
                  <a:gd name="T4" fmla="*/ 7 w 10"/>
                  <a:gd name="T5" fmla="*/ 5 h 6"/>
                  <a:gd name="T6" fmla="*/ 9 w 10"/>
                  <a:gd name="T7" fmla="*/ 5 h 6"/>
                  <a:gd name="T8" fmla="*/ 10 w 10"/>
                  <a:gd name="T9" fmla="*/ 4 h 6"/>
                </a:gdLst>
                <a:ahLst/>
                <a:cxnLst>
                  <a:cxn ang="0">
                    <a:pos x="T0" y="T1"/>
                  </a:cxn>
                  <a:cxn ang="0">
                    <a:pos x="T2" y="T3"/>
                  </a:cxn>
                  <a:cxn ang="0">
                    <a:pos x="T4" y="T5"/>
                  </a:cxn>
                  <a:cxn ang="0">
                    <a:pos x="T6" y="T7"/>
                  </a:cxn>
                  <a:cxn ang="0">
                    <a:pos x="T8" y="T9"/>
                  </a:cxn>
                </a:cxnLst>
                <a:rect l="0" t="0" r="r" b="b"/>
                <a:pathLst>
                  <a:path w="10" h="6">
                    <a:moveTo>
                      <a:pt x="10" y="4"/>
                    </a:moveTo>
                    <a:cubicBezTo>
                      <a:pt x="8" y="2"/>
                      <a:pt x="9" y="0"/>
                      <a:pt x="6" y="0"/>
                    </a:cubicBezTo>
                    <a:cubicBezTo>
                      <a:pt x="3" y="2"/>
                      <a:pt x="0" y="5"/>
                      <a:pt x="7" y="5"/>
                    </a:cubicBezTo>
                    <a:cubicBezTo>
                      <a:pt x="5" y="6"/>
                      <a:pt x="7" y="5"/>
                      <a:pt x="9" y="5"/>
                    </a:cubicBezTo>
                    <a:cubicBezTo>
                      <a:pt x="10" y="4"/>
                      <a:pt x="10" y="4"/>
                      <a:pt x="1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Freeform 742">
                <a:extLst>
                  <a:ext uri="{FF2B5EF4-FFF2-40B4-BE49-F238E27FC236}">
                    <a16:creationId xmlns:a16="http://schemas.microsoft.com/office/drawing/2014/main" id="{06ADC2C3-6960-4C7D-914A-FB8EE4E67199}"/>
                  </a:ext>
                </a:extLst>
              </p:cNvPr>
              <p:cNvSpPr>
                <a:spLocks/>
              </p:cNvSpPr>
              <p:nvPr/>
            </p:nvSpPr>
            <p:spPr bwMode="auto">
              <a:xfrm>
                <a:off x="-5416" y="1210"/>
                <a:ext cx="63" cy="63"/>
              </a:xfrm>
              <a:custGeom>
                <a:avLst/>
                <a:gdLst>
                  <a:gd name="T0" fmla="*/ 68 w 101"/>
                  <a:gd name="T1" fmla="*/ 29 h 100"/>
                  <a:gd name="T2" fmla="*/ 49 w 101"/>
                  <a:gd name="T3" fmla="*/ 0 h 100"/>
                  <a:gd name="T4" fmla="*/ 0 w 101"/>
                  <a:gd name="T5" fmla="*/ 61 h 100"/>
                  <a:gd name="T6" fmla="*/ 43 w 101"/>
                  <a:gd name="T7" fmla="*/ 90 h 100"/>
                  <a:gd name="T8" fmla="*/ 33 w 101"/>
                  <a:gd name="T9" fmla="*/ 100 h 100"/>
                  <a:gd name="T10" fmla="*/ 68 w 101"/>
                  <a:gd name="T11" fmla="*/ 29 h 100"/>
                </a:gdLst>
                <a:ahLst/>
                <a:cxnLst>
                  <a:cxn ang="0">
                    <a:pos x="T0" y="T1"/>
                  </a:cxn>
                  <a:cxn ang="0">
                    <a:pos x="T2" y="T3"/>
                  </a:cxn>
                  <a:cxn ang="0">
                    <a:pos x="T4" y="T5"/>
                  </a:cxn>
                  <a:cxn ang="0">
                    <a:pos x="T6" y="T7"/>
                  </a:cxn>
                  <a:cxn ang="0">
                    <a:pos x="T8" y="T9"/>
                  </a:cxn>
                  <a:cxn ang="0">
                    <a:pos x="T10" y="T11"/>
                  </a:cxn>
                </a:cxnLst>
                <a:rect l="0" t="0" r="r" b="b"/>
                <a:pathLst>
                  <a:path w="101" h="100">
                    <a:moveTo>
                      <a:pt x="68" y="29"/>
                    </a:moveTo>
                    <a:cubicBezTo>
                      <a:pt x="49" y="0"/>
                      <a:pt x="49" y="0"/>
                      <a:pt x="49" y="0"/>
                    </a:cubicBezTo>
                    <a:cubicBezTo>
                      <a:pt x="0" y="61"/>
                      <a:pt x="0" y="61"/>
                      <a:pt x="0" y="61"/>
                    </a:cubicBezTo>
                    <a:cubicBezTo>
                      <a:pt x="13" y="70"/>
                      <a:pt x="29" y="82"/>
                      <a:pt x="43" y="90"/>
                    </a:cubicBezTo>
                    <a:cubicBezTo>
                      <a:pt x="36" y="93"/>
                      <a:pt x="37" y="95"/>
                      <a:pt x="33" y="100"/>
                    </a:cubicBezTo>
                    <a:cubicBezTo>
                      <a:pt x="101" y="91"/>
                      <a:pt x="68" y="29"/>
                      <a:pt x="68"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Freeform 743">
                <a:extLst>
                  <a:ext uri="{FF2B5EF4-FFF2-40B4-BE49-F238E27FC236}">
                    <a16:creationId xmlns:a16="http://schemas.microsoft.com/office/drawing/2014/main" id="{F3BFEE9D-9757-4CD5-ACBB-EC168AA9D3BC}"/>
                  </a:ext>
                </a:extLst>
              </p:cNvPr>
              <p:cNvSpPr>
                <a:spLocks/>
              </p:cNvSpPr>
              <p:nvPr/>
            </p:nvSpPr>
            <p:spPr bwMode="auto">
              <a:xfrm>
                <a:off x="-5329" y="1626"/>
                <a:ext cx="63" cy="41"/>
              </a:xfrm>
              <a:custGeom>
                <a:avLst/>
                <a:gdLst>
                  <a:gd name="T0" fmla="*/ 74 w 102"/>
                  <a:gd name="T1" fmla="*/ 33 h 66"/>
                  <a:gd name="T2" fmla="*/ 50 w 102"/>
                  <a:gd name="T3" fmla="*/ 9 h 66"/>
                  <a:gd name="T4" fmla="*/ 26 w 102"/>
                  <a:gd name="T5" fmla="*/ 2 h 66"/>
                  <a:gd name="T6" fmla="*/ 30 w 102"/>
                  <a:gd name="T7" fmla="*/ 16 h 66"/>
                  <a:gd name="T8" fmla="*/ 39 w 102"/>
                  <a:gd name="T9" fmla="*/ 33 h 66"/>
                  <a:gd name="T10" fmla="*/ 54 w 102"/>
                  <a:gd name="T11" fmla="*/ 58 h 66"/>
                  <a:gd name="T12" fmla="*/ 91 w 102"/>
                  <a:gd name="T13" fmla="*/ 51 h 66"/>
                  <a:gd name="T14" fmla="*/ 74 w 102"/>
                  <a:gd name="T15" fmla="*/ 33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66">
                    <a:moveTo>
                      <a:pt x="74" y="33"/>
                    </a:moveTo>
                    <a:cubicBezTo>
                      <a:pt x="60" y="28"/>
                      <a:pt x="50" y="9"/>
                      <a:pt x="50" y="9"/>
                    </a:cubicBezTo>
                    <a:cubicBezTo>
                      <a:pt x="43" y="0"/>
                      <a:pt x="26" y="2"/>
                      <a:pt x="26" y="2"/>
                    </a:cubicBezTo>
                    <a:cubicBezTo>
                      <a:pt x="0" y="8"/>
                      <a:pt x="30" y="16"/>
                      <a:pt x="30" y="16"/>
                    </a:cubicBezTo>
                    <a:cubicBezTo>
                      <a:pt x="43" y="17"/>
                      <a:pt x="39" y="33"/>
                      <a:pt x="39" y="33"/>
                    </a:cubicBezTo>
                    <a:cubicBezTo>
                      <a:pt x="37" y="50"/>
                      <a:pt x="54" y="58"/>
                      <a:pt x="54" y="58"/>
                    </a:cubicBezTo>
                    <a:cubicBezTo>
                      <a:pt x="75" y="66"/>
                      <a:pt x="91" y="51"/>
                      <a:pt x="91" y="51"/>
                    </a:cubicBezTo>
                    <a:cubicBezTo>
                      <a:pt x="102" y="36"/>
                      <a:pt x="74" y="33"/>
                      <a:pt x="74"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Freeform 744">
                <a:extLst>
                  <a:ext uri="{FF2B5EF4-FFF2-40B4-BE49-F238E27FC236}">
                    <a16:creationId xmlns:a16="http://schemas.microsoft.com/office/drawing/2014/main" id="{AC50B13F-91C7-4B7F-9801-C070519DF9E5}"/>
                  </a:ext>
                </a:extLst>
              </p:cNvPr>
              <p:cNvSpPr>
                <a:spLocks/>
              </p:cNvSpPr>
              <p:nvPr/>
            </p:nvSpPr>
            <p:spPr bwMode="auto">
              <a:xfrm>
                <a:off x="-5203" y="1575"/>
                <a:ext cx="89" cy="132"/>
              </a:xfrm>
              <a:custGeom>
                <a:avLst/>
                <a:gdLst>
                  <a:gd name="T0" fmla="*/ 125 w 143"/>
                  <a:gd name="T1" fmla="*/ 164 h 212"/>
                  <a:gd name="T2" fmla="*/ 127 w 143"/>
                  <a:gd name="T3" fmla="*/ 146 h 212"/>
                  <a:gd name="T4" fmla="*/ 117 w 143"/>
                  <a:gd name="T5" fmla="*/ 120 h 212"/>
                  <a:gd name="T6" fmla="*/ 102 w 143"/>
                  <a:gd name="T7" fmla="*/ 111 h 212"/>
                  <a:gd name="T8" fmla="*/ 83 w 143"/>
                  <a:gd name="T9" fmla="*/ 87 h 212"/>
                  <a:gd name="T10" fmla="*/ 71 w 143"/>
                  <a:gd name="T11" fmla="*/ 52 h 212"/>
                  <a:gd name="T12" fmla="*/ 49 w 143"/>
                  <a:gd name="T13" fmla="*/ 27 h 212"/>
                  <a:gd name="T14" fmla="*/ 39 w 143"/>
                  <a:gd name="T15" fmla="*/ 8 h 212"/>
                  <a:gd name="T16" fmla="*/ 18 w 143"/>
                  <a:gd name="T17" fmla="*/ 2 h 212"/>
                  <a:gd name="T18" fmla="*/ 11 w 143"/>
                  <a:gd name="T19" fmla="*/ 18 h 212"/>
                  <a:gd name="T20" fmla="*/ 86 w 143"/>
                  <a:gd name="T21" fmla="*/ 167 h 212"/>
                  <a:gd name="T22" fmla="*/ 102 w 143"/>
                  <a:gd name="T23" fmla="*/ 201 h 212"/>
                  <a:gd name="T24" fmla="*/ 122 w 143"/>
                  <a:gd name="T25" fmla="*/ 208 h 212"/>
                  <a:gd name="T26" fmla="*/ 130 w 143"/>
                  <a:gd name="T27" fmla="*/ 188 h 212"/>
                  <a:gd name="T28" fmla="*/ 125 w 143"/>
                  <a:gd name="T29" fmla="*/ 164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3" h="212">
                    <a:moveTo>
                      <a:pt x="125" y="164"/>
                    </a:moveTo>
                    <a:cubicBezTo>
                      <a:pt x="125" y="164"/>
                      <a:pt x="129" y="153"/>
                      <a:pt x="127" y="146"/>
                    </a:cubicBezTo>
                    <a:cubicBezTo>
                      <a:pt x="125" y="140"/>
                      <a:pt x="117" y="120"/>
                      <a:pt x="117" y="120"/>
                    </a:cubicBezTo>
                    <a:cubicBezTo>
                      <a:pt x="117" y="120"/>
                      <a:pt x="111" y="108"/>
                      <a:pt x="102" y="111"/>
                    </a:cubicBezTo>
                    <a:cubicBezTo>
                      <a:pt x="102" y="111"/>
                      <a:pt x="79" y="124"/>
                      <a:pt x="83" y="87"/>
                    </a:cubicBezTo>
                    <a:cubicBezTo>
                      <a:pt x="83" y="87"/>
                      <a:pt x="103" y="67"/>
                      <a:pt x="71" y="52"/>
                    </a:cubicBezTo>
                    <a:cubicBezTo>
                      <a:pt x="71" y="52"/>
                      <a:pt x="42" y="63"/>
                      <a:pt x="49" y="27"/>
                    </a:cubicBezTo>
                    <a:cubicBezTo>
                      <a:pt x="49" y="27"/>
                      <a:pt x="49" y="13"/>
                      <a:pt x="39" y="8"/>
                    </a:cubicBezTo>
                    <a:cubicBezTo>
                      <a:pt x="18" y="2"/>
                      <a:pt x="18" y="2"/>
                      <a:pt x="18" y="2"/>
                    </a:cubicBezTo>
                    <a:cubicBezTo>
                      <a:pt x="18" y="2"/>
                      <a:pt x="0" y="0"/>
                      <a:pt x="11" y="18"/>
                    </a:cubicBezTo>
                    <a:cubicBezTo>
                      <a:pt x="11" y="18"/>
                      <a:pt x="79" y="121"/>
                      <a:pt x="86" y="167"/>
                    </a:cubicBezTo>
                    <a:cubicBezTo>
                      <a:pt x="86" y="167"/>
                      <a:pt x="87" y="191"/>
                      <a:pt x="102" y="201"/>
                    </a:cubicBezTo>
                    <a:cubicBezTo>
                      <a:pt x="122" y="208"/>
                      <a:pt x="122" y="208"/>
                      <a:pt x="122" y="208"/>
                    </a:cubicBezTo>
                    <a:cubicBezTo>
                      <a:pt x="122" y="208"/>
                      <a:pt x="143" y="212"/>
                      <a:pt x="130" y="188"/>
                    </a:cubicBezTo>
                    <a:cubicBezTo>
                      <a:pt x="130" y="188"/>
                      <a:pt x="121" y="174"/>
                      <a:pt x="125" y="1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Freeform 745">
                <a:extLst>
                  <a:ext uri="{FF2B5EF4-FFF2-40B4-BE49-F238E27FC236}">
                    <a16:creationId xmlns:a16="http://schemas.microsoft.com/office/drawing/2014/main" id="{CC20B69D-C62B-4020-B5ED-04B8A6B3A2AC}"/>
                  </a:ext>
                </a:extLst>
              </p:cNvPr>
              <p:cNvSpPr>
                <a:spLocks/>
              </p:cNvSpPr>
              <p:nvPr/>
            </p:nvSpPr>
            <p:spPr bwMode="auto">
              <a:xfrm>
                <a:off x="-5239" y="1384"/>
                <a:ext cx="33" cy="114"/>
              </a:xfrm>
              <a:custGeom>
                <a:avLst/>
                <a:gdLst>
                  <a:gd name="T0" fmla="*/ 33 w 52"/>
                  <a:gd name="T1" fmla="*/ 63 h 184"/>
                  <a:gd name="T2" fmla="*/ 30 w 52"/>
                  <a:gd name="T3" fmla="*/ 42 h 184"/>
                  <a:gd name="T4" fmla="*/ 0 w 52"/>
                  <a:gd name="T5" fmla="*/ 39 h 184"/>
                  <a:gd name="T6" fmla="*/ 0 w 52"/>
                  <a:gd name="T7" fmla="*/ 47 h 184"/>
                  <a:gd name="T8" fmla="*/ 3 w 52"/>
                  <a:gd name="T9" fmla="*/ 61 h 184"/>
                  <a:gd name="T10" fmla="*/ 3 w 52"/>
                  <a:gd name="T11" fmla="*/ 76 h 184"/>
                  <a:gd name="T12" fmla="*/ 13 w 52"/>
                  <a:gd name="T13" fmla="*/ 103 h 184"/>
                  <a:gd name="T14" fmla="*/ 19 w 52"/>
                  <a:gd name="T15" fmla="*/ 133 h 184"/>
                  <a:gd name="T16" fmla="*/ 19 w 52"/>
                  <a:gd name="T17" fmla="*/ 167 h 184"/>
                  <a:gd name="T18" fmla="*/ 34 w 52"/>
                  <a:gd name="T19" fmla="*/ 165 h 184"/>
                  <a:gd name="T20" fmla="*/ 44 w 52"/>
                  <a:gd name="T21" fmla="*/ 128 h 184"/>
                  <a:gd name="T22" fmla="*/ 46 w 52"/>
                  <a:gd name="T23" fmla="*/ 88 h 184"/>
                  <a:gd name="T24" fmla="*/ 33 w 52"/>
                  <a:gd name="T25" fmla="*/ 6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184">
                    <a:moveTo>
                      <a:pt x="33" y="63"/>
                    </a:moveTo>
                    <a:cubicBezTo>
                      <a:pt x="31" y="61"/>
                      <a:pt x="30" y="46"/>
                      <a:pt x="30" y="42"/>
                    </a:cubicBezTo>
                    <a:cubicBezTo>
                      <a:pt x="30" y="42"/>
                      <a:pt x="21" y="0"/>
                      <a:pt x="0" y="39"/>
                    </a:cubicBezTo>
                    <a:cubicBezTo>
                      <a:pt x="0" y="39"/>
                      <a:pt x="0" y="46"/>
                      <a:pt x="0" y="47"/>
                    </a:cubicBezTo>
                    <a:cubicBezTo>
                      <a:pt x="0" y="48"/>
                      <a:pt x="3" y="59"/>
                      <a:pt x="3" y="61"/>
                    </a:cubicBezTo>
                    <a:cubicBezTo>
                      <a:pt x="3" y="63"/>
                      <a:pt x="3" y="74"/>
                      <a:pt x="3" y="76"/>
                    </a:cubicBezTo>
                    <a:cubicBezTo>
                      <a:pt x="3" y="77"/>
                      <a:pt x="3" y="92"/>
                      <a:pt x="13" y="103"/>
                    </a:cubicBezTo>
                    <a:cubicBezTo>
                      <a:pt x="23" y="115"/>
                      <a:pt x="26" y="122"/>
                      <a:pt x="19" y="133"/>
                    </a:cubicBezTo>
                    <a:cubicBezTo>
                      <a:pt x="12" y="144"/>
                      <a:pt x="10" y="155"/>
                      <a:pt x="19" y="167"/>
                    </a:cubicBezTo>
                    <a:cubicBezTo>
                      <a:pt x="19" y="167"/>
                      <a:pt x="34" y="184"/>
                      <a:pt x="34" y="165"/>
                    </a:cubicBezTo>
                    <a:cubicBezTo>
                      <a:pt x="34" y="165"/>
                      <a:pt x="41" y="132"/>
                      <a:pt x="44" y="128"/>
                    </a:cubicBezTo>
                    <a:cubicBezTo>
                      <a:pt x="44" y="128"/>
                      <a:pt x="52" y="117"/>
                      <a:pt x="46" y="88"/>
                    </a:cubicBezTo>
                    <a:cubicBezTo>
                      <a:pt x="46" y="88"/>
                      <a:pt x="35" y="66"/>
                      <a:pt x="33"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Freeform 746">
                <a:extLst>
                  <a:ext uri="{FF2B5EF4-FFF2-40B4-BE49-F238E27FC236}">
                    <a16:creationId xmlns:a16="http://schemas.microsoft.com/office/drawing/2014/main" id="{060F44A8-44E1-4A68-A53E-C14963024684}"/>
                  </a:ext>
                </a:extLst>
              </p:cNvPr>
              <p:cNvSpPr>
                <a:spLocks/>
              </p:cNvSpPr>
              <p:nvPr/>
            </p:nvSpPr>
            <p:spPr bwMode="auto">
              <a:xfrm>
                <a:off x="-5254" y="1208"/>
                <a:ext cx="58" cy="33"/>
              </a:xfrm>
              <a:custGeom>
                <a:avLst/>
                <a:gdLst>
                  <a:gd name="T0" fmla="*/ 50 w 93"/>
                  <a:gd name="T1" fmla="*/ 53 h 53"/>
                  <a:gd name="T2" fmla="*/ 72 w 93"/>
                  <a:gd name="T3" fmla="*/ 50 h 53"/>
                  <a:gd name="T4" fmla="*/ 77 w 93"/>
                  <a:gd name="T5" fmla="*/ 48 h 53"/>
                  <a:gd name="T6" fmla="*/ 74 w 93"/>
                  <a:gd name="T7" fmla="*/ 29 h 53"/>
                  <a:gd name="T8" fmla="*/ 57 w 93"/>
                  <a:gd name="T9" fmla="*/ 12 h 53"/>
                  <a:gd name="T10" fmla="*/ 40 w 93"/>
                  <a:gd name="T11" fmla="*/ 7 h 53"/>
                  <a:gd name="T12" fmla="*/ 50 w 93"/>
                  <a:gd name="T13" fmla="*/ 53 h 53"/>
                </a:gdLst>
                <a:ahLst/>
                <a:cxnLst>
                  <a:cxn ang="0">
                    <a:pos x="T0" y="T1"/>
                  </a:cxn>
                  <a:cxn ang="0">
                    <a:pos x="T2" y="T3"/>
                  </a:cxn>
                  <a:cxn ang="0">
                    <a:pos x="T4" y="T5"/>
                  </a:cxn>
                  <a:cxn ang="0">
                    <a:pos x="T6" y="T7"/>
                  </a:cxn>
                  <a:cxn ang="0">
                    <a:pos x="T8" y="T9"/>
                  </a:cxn>
                  <a:cxn ang="0">
                    <a:pos x="T10" y="T11"/>
                  </a:cxn>
                  <a:cxn ang="0">
                    <a:pos x="T12" y="T13"/>
                  </a:cxn>
                </a:cxnLst>
                <a:rect l="0" t="0" r="r" b="b"/>
                <a:pathLst>
                  <a:path w="93" h="53">
                    <a:moveTo>
                      <a:pt x="50" y="53"/>
                    </a:moveTo>
                    <a:cubicBezTo>
                      <a:pt x="72" y="50"/>
                      <a:pt x="72" y="50"/>
                      <a:pt x="72" y="50"/>
                    </a:cubicBezTo>
                    <a:cubicBezTo>
                      <a:pt x="77" y="48"/>
                      <a:pt x="77" y="48"/>
                      <a:pt x="77" y="48"/>
                    </a:cubicBezTo>
                    <a:cubicBezTo>
                      <a:pt x="77" y="48"/>
                      <a:pt x="93" y="37"/>
                      <a:pt x="74" y="29"/>
                    </a:cubicBezTo>
                    <a:cubicBezTo>
                      <a:pt x="74" y="29"/>
                      <a:pt x="61" y="26"/>
                      <a:pt x="57" y="12"/>
                    </a:cubicBezTo>
                    <a:cubicBezTo>
                      <a:pt x="57" y="12"/>
                      <a:pt x="56" y="0"/>
                      <a:pt x="40" y="7"/>
                    </a:cubicBezTo>
                    <a:cubicBezTo>
                      <a:pt x="40" y="7"/>
                      <a:pt x="0" y="42"/>
                      <a:pt x="50" y="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Freeform 747">
                <a:extLst>
                  <a:ext uri="{FF2B5EF4-FFF2-40B4-BE49-F238E27FC236}">
                    <a16:creationId xmlns:a16="http://schemas.microsoft.com/office/drawing/2014/main" id="{0A369333-628C-4D27-88BF-7EA6850C2748}"/>
                  </a:ext>
                </a:extLst>
              </p:cNvPr>
              <p:cNvSpPr>
                <a:spLocks/>
              </p:cNvSpPr>
              <p:nvPr/>
            </p:nvSpPr>
            <p:spPr bwMode="auto">
              <a:xfrm>
                <a:off x="-5244" y="1284"/>
                <a:ext cx="33" cy="37"/>
              </a:xfrm>
              <a:custGeom>
                <a:avLst/>
                <a:gdLst>
                  <a:gd name="T0" fmla="*/ 26 w 53"/>
                  <a:gd name="T1" fmla="*/ 50 h 59"/>
                  <a:gd name="T2" fmla="*/ 41 w 53"/>
                  <a:gd name="T3" fmla="*/ 45 h 59"/>
                  <a:gd name="T4" fmla="*/ 53 w 53"/>
                  <a:gd name="T5" fmla="*/ 40 h 59"/>
                  <a:gd name="T6" fmla="*/ 30 w 53"/>
                  <a:gd name="T7" fmla="*/ 3 h 59"/>
                  <a:gd name="T8" fmla="*/ 20 w 53"/>
                  <a:gd name="T9" fmla="*/ 0 h 59"/>
                  <a:gd name="T10" fmla="*/ 4 w 53"/>
                  <a:gd name="T11" fmla="*/ 31 h 59"/>
                  <a:gd name="T12" fmla="*/ 26 w 53"/>
                  <a:gd name="T13" fmla="*/ 50 h 59"/>
                </a:gdLst>
                <a:ahLst/>
                <a:cxnLst>
                  <a:cxn ang="0">
                    <a:pos x="T0" y="T1"/>
                  </a:cxn>
                  <a:cxn ang="0">
                    <a:pos x="T2" y="T3"/>
                  </a:cxn>
                  <a:cxn ang="0">
                    <a:pos x="T4" y="T5"/>
                  </a:cxn>
                  <a:cxn ang="0">
                    <a:pos x="T6" y="T7"/>
                  </a:cxn>
                  <a:cxn ang="0">
                    <a:pos x="T8" y="T9"/>
                  </a:cxn>
                  <a:cxn ang="0">
                    <a:pos x="T10" y="T11"/>
                  </a:cxn>
                  <a:cxn ang="0">
                    <a:pos x="T12" y="T13"/>
                  </a:cxn>
                </a:cxnLst>
                <a:rect l="0" t="0" r="r" b="b"/>
                <a:pathLst>
                  <a:path w="53" h="59">
                    <a:moveTo>
                      <a:pt x="26" y="50"/>
                    </a:moveTo>
                    <a:cubicBezTo>
                      <a:pt x="26" y="50"/>
                      <a:pt x="34" y="43"/>
                      <a:pt x="41" y="45"/>
                    </a:cubicBezTo>
                    <a:cubicBezTo>
                      <a:pt x="41" y="45"/>
                      <a:pt x="52" y="50"/>
                      <a:pt x="53" y="40"/>
                    </a:cubicBezTo>
                    <a:cubicBezTo>
                      <a:pt x="53" y="40"/>
                      <a:pt x="51" y="10"/>
                      <a:pt x="30" y="3"/>
                    </a:cubicBezTo>
                    <a:cubicBezTo>
                      <a:pt x="20" y="0"/>
                      <a:pt x="20" y="0"/>
                      <a:pt x="20" y="0"/>
                    </a:cubicBezTo>
                    <a:cubicBezTo>
                      <a:pt x="20" y="0"/>
                      <a:pt x="5" y="13"/>
                      <a:pt x="4" y="31"/>
                    </a:cubicBezTo>
                    <a:cubicBezTo>
                      <a:pt x="4" y="31"/>
                      <a:pt x="0" y="59"/>
                      <a:pt x="26" y="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Freeform 748">
                <a:extLst>
                  <a:ext uri="{FF2B5EF4-FFF2-40B4-BE49-F238E27FC236}">
                    <a16:creationId xmlns:a16="http://schemas.microsoft.com/office/drawing/2014/main" id="{C6F8D79B-ED9B-4DF6-AEEB-C1923EEEAB51}"/>
                  </a:ext>
                </a:extLst>
              </p:cNvPr>
              <p:cNvSpPr>
                <a:spLocks/>
              </p:cNvSpPr>
              <p:nvPr/>
            </p:nvSpPr>
            <p:spPr bwMode="auto">
              <a:xfrm>
                <a:off x="-5219" y="1270"/>
                <a:ext cx="31" cy="44"/>
              </a:xfrm>
              <a:custGeom>
                <a:avLst/>
                <a:gdLst>
                  <a:gd name="T0" fmla="*/ 9 w 49"/>
                  <a:gd name="T1" fmla="*/ 16 h 71"/>
                  <a:gd name="T2" fmla="*/ 34 w 49"/>
                  <a:gd name="T3" fmla="*/ 51 h 71"/>
                  <a:gd name="T4" fmla="*/ 49 w 49"/>
                  <a:gd name="T5" fmla="*/ 51 h 71"/>
                  <a:gd name="T6" fmla="*/ 40 w 49"/>
                  <a:gd name="T7" fmla="*/ 20 h 71"/>
                  <a:gd name="T8" fmla="*/ 14 w 49"/>
                  <a:gd name="T9" fmla="*/ 0 h 71"/>
                  <a:gd name="T10" fmla="*/ 9 w 49"/>
                  <a:gd name="T11" fmla="*/ 16 h 71"/>
                </a:gdLst>
                <a:ahLst/>
                <a:cxnLst>
                  <a:cxn ang="0">
                    <a:pos x="T0" y="T1"/>
                  </a:cxn>
                  <a:cxn ang="0">
                    <a:pos x="T2" y="T3"/>
                  </a:cxn>
                  <a:cxn ang="0">
                    <a:pos x="T4" y="T5"/>
                  </a:cxn>
                  <a:cxn ang="0">
                    <a:pos x="T6" y="T7"/>
                  </a:cxn>
                  <a:cxn ang="0">
                    <a:pos x="T8" y="T9"/>
                  </a:cxn>
                  <a:cxn ang="0">
                    <a:pos x="T10" y="T11"/>
                  </a:cxn>
                </a:cxnLst>
                <a:rect l="0" t="0" r="r" b="b"/>
                <a:pathLst>
                  <a:path w="49" h="71">
                    <a:moveTo>
                      <a:pt x="9" y="16"/>
                    </a:moveTo>
                    <a:cubicBezTo>
                      <a:pt x="9" y="16"/>
                      <a:pt x="31" y="29"/>
                      <a:pt x="34" y="51"/>
                    </a:cubicBezTo>
                    <a:cubicBezTo>
                      <a:pt x="34" y="51"/>
                      <a:pt x="41" y="71"/>
                      <a:pt x="49" y="51"/>
                    </a:cubicBezTo>
                    <a:cubicBezTo>
                      <a:pt x="49" y="51"/>
                      <a:pt x="49" y="32"/>
                      <a:pt x="40" y="20"/>
                    </a:cubicBezTo>
                    <a:cubicBezTo>
                      <a:pt x="40" y="20"/>
                      <a:pt x="26" y="1"/>
                      <a:pt x="14" y="0"/>
                    </a:cubicBezTo>
                    <a:cubicBezTo>
                      <a:pt x="3" y="0"/>
                      <a:pt x="0" y="5"/>
                      <a:pt x="9"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Freeform 749">
                <a:extLst>
                  <a:ext uri="{FF2B5EF4-FFF2-40B4-BE49-F238E27FC236}">
                    <a16:creationId xmlns:a16="http://schemas.microsoft.com/office/drawing/2014/main" id="{F0DF6D86-2C6A-4207-9C47-D6B0611F935D}"/>
                  </a:ext>
                </a:extLst>
              </p:cNvPr>
              <p:cNvSpPr>
                <a:spLocks/>
              </p:cNvSpPr>
              <p:nvPr/>
            </p:nvSpPr>
            <p:spPr bwMode="auto">
              <a:xfrm>
                <a:off x="-4976" y="1249"/>
                <a:ext cx="46" cy="56"/>
              </a:xfrm>
              <a:custGeom>
                <a:avLst/>
                <a:gdLst>
                  <a:gd name="T0" fmla="*/ 55 w 75"/>
                  <a:gd name="T1" fmla="*/ 80 h 90"/>
                  <a:gd name="T2" fmla="*/ 74 w 75"/>
                  <a:gd name="T3" fmla="*/ 69 h 90"/>
                  <a:gd name="T4" fmla="*/ 61 w 75"/>
                  <a:gd name="T5" fmla="*/ 30 h 90"/>
                  <a:gd name="T6" fmla="*/ 46 w 75"/>
                  <a:gd name="T7" fmla="*/ 17 h 90"/>
                  <a:gd name="T8" fmla="*/ 21 w 75"/>
                  <a:gd name="T9" fmla="*/ 7 h 90"/>
                  <a:gd name="T10" fmla="*/ 3 w 75"/>
                  <a:gd name="T11" fmla="*/ 16 h 90"/>
                  <a:gd name="T12" fmla="*/ 55 w 75"/>
                  <a:gd name="T13" fmla="*/ 80 h 90"/>
                </a:gdLst>
                <a:ahLst/>
                <a:cxnLst>
                  <a:cxn ang="0">
                    <a:pos x="T0" y="T1"/>
                  </a:cxn>
                  <a:cxn ang="0">
                    <a:pos x="T2" y="T3"/>
                  </a:cxn>
                  <a:cxn ang="0">
                    <a:pos x="T4" y="T5"/>
                  </a:cxn>
                  <a:cxn ang="0">
                    <a:pos x="T6" y="T7"/>
                  </a:cxn>
                  <a:cxn ang="0">
                    <a:pos x="T8" y="T9"/>
                  </a:cxn>
                  <a:cxn ang="0">
                    <a:pos x="T10" y="T11"/>
                  </a:cxn>
                  <a:cxn ang="0">
                    <a:pos x="T12" y="T13"/>
                  </a:cxn>
                </a:cxnLst>
                <a:rect l="0" t="0" r="r" b="b"/>
                <a:pathLst>
                  <a:path w="75" h="90">
                    <a:moveTo>
                      <a:pt x="55" y="80"/>
                    </a:moveTo>
                    <a:cubicBezTo>
                      <a:pt x="55" y="80"/>
                      <a:pt x="75" y="90"/>
                      <a:pt x="74" y="69"/>
                    </a:cubicBezTo>
                    <a:cubicBezTo>
                      <a:pt x="61" y="30"/>
                      <a:pt x="61" y="30"/>
                      <a:pt x="61" y="30"/>
                    </a:cubicBezTo>
                    <a:cubicBezTo>
                      <a:pt x="61" y="30"/>
                      <a:pt x="58" y="18"/>
                      <a:pt x="46" y="17"/>
                    </a:cubicBezTo>
                    <a:cubicBezTo>
                      <a:pt x="46" y="17"/>
                      <a:pt x="26" y="13"/>
                      <a:pt x="21" y="7"/>
                    </a:cubicBezTo>
                    <a:cubicBezTo>
                      <a:pt x="16" y="2"/>
                      <a:pt x="0" y="0"/>
                      <a:pt x="3" y="16"/>
                    </a:cubicBezTo>
                    <a:cubicBezTo>
                      <a:pt x="3" y="16"/>
                      <a:pt x="3" y="73"/>
                      <a:pt x="55"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Freeform 750">
                <a:extLst>
                  <a:ext uri="{FF2B5EF4-FFF2-40B4-BE49-F238E27FC236}">
                    <a16:creationId xmlns:a16="http://schemas.microsoft.com/office/drawing/2014/main" id="{F7781446-4CA6-45A5-B05F-7386DBB04AA3}"/>
                  </a:ext>
                </a:extLst>
              </p:cNvPr>
              <p:cNvSpPr>
                <a:spLocks/>
              </p:cNvSpPr>
              <p:nvPr/>
            </p:nvSpPr>
            <p:spPr bwMode="auto">
              <a:xfrm>
                <a:off x="-4625" y="1267"/>
                <a:ext cx="93" cy="87"/>
              </a:xfrm>
              <a:custGeom>
                <a:avLst/>
                <a:gdLst>
                  <a:gd name="T0" fmla="*/ 147 w 151"/>
                  <a:gd name="T1" fmla="*/ 95 h 140"/>
                  <a:gd name="T2" fmla="*/ 151 w 151"/>
                  <a:gd name="T3" fmla="*/ 85 h 140"/>
                  <a:gd name="T4" fmla="*/ 139 w 151"/>
                  <a:gd name="T5" fmla="*/ 72 h 140"/>
                  <a:gd name="T6" fmla="*/ 136 w 151"/>
                  <a:gd name="T7" fmla="*/ 79 h 140"/>
                  <a:gd name="T8" fmla="*/ 124 w 151"/>
                  <a:gd name="T9" fmla="*/ 78 h 140"/>
                  <a:gd name="T10" fmla="*/ 120 w 151"/>
                  <a:gd name="T11" fmla="*/ 68 h 140"/>
                  <a:gd name="T12" fmla="*/ 107 w 151"/>
                  <a:gd name="T13" fmla="*/ 53 h 140"/>
                  <a:gd name="T14" fmla="*/ 92 w 151"/>
                  <a:gd name="T15" fmla="*/ 48 h 140"/>
                  <a:gd name="T16" fmla="*/ 71 w 151"/>
                  <a:gd name="T17" fmla="*/ 32 h 140"/>
                  <a:gd name="T18" fmla="*/ 55 w 151"/>
                  <a:gd name="T19" fmla="*/ 31 h 140"/>
                  <a:gd name="T20" fmla="*/ 42 w 151"/>
                  <a:gd name="T21" fmla="*/ 23 h 140"/>
                  <a:gd name="T22" fmla="*/ 40 w 151"/>
                  <a:gd name="T23" fmla="*/ 30 h 140"/>
                  <a:gd name="T24" fmla="*/ 38 w 151"/>
                  <a:gd name="T25" fmla="*/ 28 h 140"/>
                  <a:gd name="T26" fmla="*/ 29 w 151"/>
                  <a:gd name="T27" fmla="*/ 12 h 140"/>
                  <a:gd name="T28" fmla="*/ 17 w 151"/>
                  <a:gd name="T29" fmla="*/ 0 h 140"/>
                  <a:gd name="T30" fmla="*/ 13 w 151"/>
                  <a:gd name="T31" fmla="*/ 5 h 140"/>
                  <a:gd name="T32" fmla="*/ 20 w 151"/>
                  <a:gd name="T33" fmla="*/ 98 h 140"/>
                  <a:gd name="T34" fmla="*/ 11 w 151"/>
                  <a:gd name="T35" fmla="*/ 118 h 140"/>
                  <a:gd name="T36" fmla="*/ 26 w 151"/>
                  <a:gd name="T37" fmla="*/ 114 h 140"/>
                  <a:gd name="T38" fmla="*/ 38 w 151"/>
                  <a:gd name="T39" fmla="*/ 136 h 140"/>
                  <a:gd name="T40" fmla="*/ 48 w 151"/>
                  <a:gd name="T41" fmla="*/ 135 h 140"/>
                  <a:gd name="T42" fmla="*/ 65 w 151"/>
                  <a:gd name="T43" fmla="*/ 110 h 140"/>
                  <a:gd name="T44" fmla="*/ 81 w 151"/>
                  <a:gd name="T45" fmla="*/ 84 h 140"/>
                  <a:gd name="T46" fmla="*/ 92 w 151"/>
                  <a:gd name="T47" fmla="*/ 90 h 140"/>
                  <a:gd name="T48" fmla="*/ 109 w 151"/>
                  <a:gd name="T49" fmla="*/ 89 h 140"/>
                  <a:gd name="T50" fmla="*/ 119 w 151"/>
                  <a:gd name="T51" fmla="*/ 99 h 140"/>
                  <a:gd name="T52" fmla="*/ 142 w 151"/>
                  <a:gd name="T53" fmla="*/ 104 h 140"/>
                  <a:gd name="T54" fmla="*/ 147 w 151"/>
                  <a:gd name="T55" fmla="*/ 9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1" h="140">
                    <a:moveTo>
                      <a:pt x="147" y="95"/>
                    </a:moveTo>
                    <a:cubicBezTo>
                      <a:pt x="147" y="91"/>
                      <a:pt x="147" y="88"/>
                      <a:pt x="151" y="85"/>
                    </a:cubicBezTo>
                    <a:cubicBezTo>
                      <a:pt x="149" y="81"/>
                      <a:pt x="141" y="77"/>
                      <a:pt x="139" y="72"/>
                    </a:cubicBezTo>
                    <a:cubicBezTo>
                      <a:pt x="133" y="72"/>
                      <a:pt x="136" y="76"/>
                      <a:pt x="136" y="79"/>
                    </a:cubicBezTo>
                    <a:cubicBezTo>
                      <a:pt x="132" y="81"/>
                      <a:pt x="129" y="73"/>
                      <a:pt x="124" y="78"/>
                    </a:cubicBezTo>
                    <a:cubicBezTo>
                      <a:pt x="117" y="79"/>
                      <a:pt x="120" y="72"/>
                      <a:pt x="120" y="68"/>
                    </a:cubicBezTo>
                    <a:cubicBezTo>
                      <a:pt x="116" y="62"/>
                      <a:pt x="114" y="57"/>
                      <a:pt x="107" y="53"/>
                    </a:cubicBezTo>
                    <a:cubicBezTo>
                      <a:pt x="103" y="51"/>
                      <a:pt x="98" y="43"/>
                      <a:pt x="92" y="48"/>
                    </a:cubicBezTo>
                    <a:cubicBezTo>
                      <a:pt x="86" y="40"/>
                      <a:pt x="75" y="41"/>
                      <a:pt x="71" y="32"/>
                    </a:cubicBezTo>
                    <a:cubicBezTo>
                      <a:pt x="65" y="31"/>
                      <a:pt x="60" y="33"/>
                      <a:pt x="55" y="31"/>
                    </a:cubicBezTo>
                    <a:cubicBezTo>
                      <a:pt x="53" y="24"/>
                      <a:pt x="47" y="25"/>
                      <a:pt x="42" y="23"/>
                    </a:cubicBezTo>
                    <a:cubicBezTo>
                      <a:pt x="42" y="26"/>
                      <a:pt x="42" y="29"/>
                      <a:pt x="40" y="30"/>
                    </a:cubicBezTo>
                    <a:cubicBezTo>
                      <a:pt x="39" y="29"/>
                      <a:pt x="39" y="28"/>
                      <a:pt x="38" y="28"/>
                    </a:cubicBezTo>
                    <a:cubicBezTo>
                      <a:pt x="31" y="23"/>
                      <a:pt x="19" y="18"/>
                      <a:pt x="29" y="12"/>
                    </a:cubicBezTo>
                    <a:cubicBezTo>
                      <a:pt x="27" y="4"/>
                      <a:pt x="21" y="6"/>
                      <a:pt x="17" y="0"/>
                    </a:cubicBezTo>
                    <a:cubicBezTo>
                      <a:pt x="15" y="1"/>
                      <a:pt x="14" y="3"/>
                      <a:pt x="13" y="5"/>
                    </a:cubicBezTo>
                    <a:cubicBezTo>
                      <a:pt x="11" y="36"/>
                      <a:pt x="9" y="69"/>
                      <a:pt x="20" y="98"/>
                    </a:cubicBezTo>
                    <a:cubicBezTo>
                      <a:pt x="20" y="105"/>
                      <a:pt x="0" y="111"/>
                      <a:pt x="11" y="118"/>
                    </a:cubicBezTo>
                    <a:cubicBezTo>
                      <a:pt x="17" y="119"/>
                      <a:pt x="21" y="118"/>
                      <a:pt x="26" y="114"/>
                    </a:cubicBezTo>
                    <a:cubicBezTo>
                      <a:pt x="37" y="112"/>
                      <a:pt x="28" y="130"/>
                      <a:pt x="38" y="136"/>
                    </a:cubicBezTo>
                    <a:cubicBezTo>
                      <a:pt x="41" y="140"/>
                      <a:pt x="47" y="138"/>
                      <a:pt x="48" y="135"/>
                    </a:cubicBezTo>
                    <a:cubicBezTo>
                      <a:pt x="50" y="126"/>
                      <a:pt x="67" y="119"/>
                      <a:pt x="65" y="110"/>
                    </a:cubicBezTo>
                    <a:cubicBezTo>
                      <a:pt x="78" y="105"/>
                      <a:pt x="73" y="91"/>
                      <a:pt x="81" y="84"/>
                    </a:cubicBezTo>
                    <a:cubicBezTo>
                      <a:pt x="88" y="77"/>
                      <a:pt x="90" y="85"/>
                      <a:pt x="92" y="90"/>
                    </a:cubicBezTo>
                    <a:cubicBezTo>
                      <a:pt x="98" y="94"/>
                      <a:pt x="103" y="88"/>
                      <a:pt x="109" y="89"/>
                    </a:cubicBezTo>
                    <a:cubicBezTo>
                      <a:pt x="117" y="89"/>
                      <a:pt x="111" y="100"/>
                      <a:pt x="119" y="99"/>
                    </a:cubicBezTo>
                    <a:cubicBezTo>
                      <a:pt x="126" y="90"/>
                      <a:pt x="134" y="102"/>
                      <a:pt x="142" y="104"/>
                    </a:cubicBezTo>
                    <a:cubicBezTo>
                      <a:pt x="146" y="101"/>
                      <a:pt x="147" y="98"/>
                      <a:pt x="147" y="9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Freeform 751">
                <a:extLst>
                  <a:ext uri="{FF2B5EF4-FFF2-40B4-BE49-F238E27FC236}">
                    <a16:creationId xmlns:a16="http://schemas.microsoft.com/office/drawing/2014/main" id="{AE97DB25-1E0F-4699-AC64-C67AF3405F3C}"/>
                  </a:ext>
                </a:extLst>
              </p:cNvPr>
              <p:cNvSpPr>
                <a:spLocks/>
              </p:cNvSpPr>
              <p:nvPr/>
            </p:nvSpPr>
            <p:spPr bwMode="auto">
              <a:xfrm>
                <a:off x="-4643" y="1195"/>
                <a:ext cx="7" cy="17"/>
              </a:xfrm>
              <a:custGeom>
                <a:avLst/>
                <a:gdLst>
                  <a:gd name="T0" fmla="*/ 3 w 11"/>
                  <a:gd name="T1" fmla="*/ 0 h 27"/>
                  <a:gd name="T2" fmla="*/ 0 w 11"/>
                  <a:gd name="T3" fmla="*/ 7 h 27"/>
                  <a:gd name="T4" fmla="*/ 6 w 11"/>
                  <a:gd name="T5" fmla="*/ 27 h 27"/>
                  <a:gd name="T6" fmla="*/ 8 w 11"/>
                  <a:gd name="T7" fmla="*/ 13 h 27"/>
                  <a:gd name="T8" fmla="*/ 3 w 11"/>
                  <a:gd name="T9" fmla="*/ 0 h 27"/>
                </a:gdLst>
                <a:ahLst/>
                <a:cxnLst>
                  <a:cxn ang="0">
                    <a:pos x="T0" y="T1"/>
                  </a:cxn>
                  <a:cxn ang="0">
                    <a:pos x="T2" y="T3"/>
                  </a:cxn>
                  <a:cxn ang="0">
                    <a:pos x="T4" y="T5"/>
                  </a:cxn>
                  <a:cxn ang="0">
                    <a:pos x="T6" y="T7"/>
                  </a:cxn>
                  <a:cxn ang="0">
                    <a:pos x="T8" y="T9"/>
                  </a:cxn>
                </a:cxnLst>
                <a:rect l="0" t="0" r="r" b="b"/>
                <a:pathLst>
                  <a:path w="11" h="27">
                    <a:moveTo>
                      <a:pt x="3" y="0"/>
                    </a:moveTo>
                    <a:cubicBezTo>
                      <a:pt x="1" y="2"/>
                      <a:pt x="1" y="3"/>
                      <a:pt x="0" y="7"/>
                    </a:cubicBezTo>
                    <a:cubicBezTo>
                      <a:pt x="6" y="11"/>
                      <a:pt x="0" y="22"/>
                      <a:pt x="6" y="27"/>
                    </a:cubicBezTo>
                    <a:cubicBezTo>
                      <a:pt x="8" y="23"/>
                      <a:pt x="10" y="17"/>
                      <a:pt x="8" y="13"/>
                    </a:cubicBezTo>
                    <a:cubicBezTo>
                      <a:pt x="8" y="10"/>
                      <a:pt x="11"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Freeform 752">
                <a:extLst>
                  <a:ext uri="{FF2B5EF4-FFF2-40B4-BE49-F238E27FC236}">
                    <a16:creationId xmlns:a16="http://schemas.microsoft.com/office/drawing/2014/main" id="{B1B546FD-6F88-471A-9D92-7B1D1D2B9ABF}"/>
                  </a:ext>
                </a:extLst>
              </p:cNvPr>
              <p:cNvSpPr>
                <a:spLocks/>
              </p:cNvSpPr>
              <p:nvPr/>
            </p:nvSpPr>
            <p:spPr bwMode="auto">
              <a:xfrm>
                <a:off x="-4599" y="1261"/>
                <a:ext cx="17" cy="13"/>
              </a:xfrm>
              <a:custGeom>
                <a:avLst/>
                <a:gdLst>
                  <a:gd name="T0" fmla="*/ 27 w 27"/>
                  <a:gd name="T1" fmla="*/ 14 h 21"/>
                  <a:gd name="T2" fmla="*/ 0 w 27"/>
                  <a:gd name="T3" fmla="*/ 0 h 21"/>
                  <a:gd name="T4" fmla="*/ 15 w 27"/>
                  <a:gd name="T5" fmla="*/ 18 h 21"/>
                  <a:gd name="T6" fmla="*/ 27 w 27"/>
                  <a:gd name="T7" fmla="*/ 14 h 21"/>
                </a:gdLst>
                <a:ahLst/>
                <a:cxnLst>
                  <a:cxn ang="0">
                    <a:pos x="T0" y="T1"/>
                  </a:cxn>
                  <a:cxn ang="0">
                    <a:pos x="T2" y="T3"/>
                  </a:cxn>
                  <a:cxn ang="0">
                    <a:pos x="T4" y="T5"/>
                  </a:cxn>
                  <a:cxn ang="0">
                    <a:pos x="T6" y="T7"/>
                  </a:cxn>
                </a:cxnLst>
                <a:rect l="0" t="0" r="r" b="b"/>
                <a:pathLst>
                  <a:path w="27" h="21">
                    <a:moveTo>
                      <a:pt x="27" y="14"/>
                    </a:moveTo>
                    <a:cubicBezTo>
                      <a:pt x="17" y="12"/>
                      <a:pt x="9" y="4"/>
                      <a:pt x="0" y="0"/>
                    </a:cubicBezTo>
                    <a:cubicBezTo>
                      <a:pt x="6" y="6"/>
                      <a:pt x="4" y="17"/>
                      <a:pt x="15" y="18"/>
                    </a:cubicBezTo>
                    <a:cubicBezTo>
                      <a:pt x="19" y="21"/>
                      <a:pt x="26" y="18"/>
                      <a:pt x="27"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Freeform 753">
                <a:extLst>
                  <a:ext uri="{FF2B5EF4-FFF2-40B4-BE49-F238E27FC236}">
                    <a16:creationId xmlns:a16="http://schemas.microsoft.com/office/drawing/2014/main" id="{EC643B9F-E07A-4CCA-A30B-EE033843CC96}"/>
                  </a:ext>
                </a:extLst>
              </p:cNvPr>
              <p:cNvSpPr>
                <a:spLocks/>
              </p:cNvSpPr>
              <p:nvPr/>
            </p:nvSpPr>
            <p:spPr bwMode="auto">
              <a:xfrm>
                <a:off x="-5034" y="966"/>
                <a:ext cx="111" cy="101"/>
              </a:xfrm>
              <a:custGeom>
                <a:avLst/>
                <a:gdLst>
                  <a:gd name="T0" fmla="*/ 42 w 178"/>
                  <a:gd name="T1" fmla="*/ 148 h 162"/>
                  <a:gd name="T2" fmla="*/ 55 w 178"/>
                  <a:gd name="T3" fmla="*/ 152 h 162"/>
                  <a:gd name="T4" fmla="*/ 65 w 178"/>
                  <a:gd name="T5" fmla="*/ 138 h 162"/>
                  <a:gd name="T6" fmla="*/ 82 w 178"/>
                  <a:gd name="T7" fmla="*/ 129 h 162"/>
                  <a:gd name="T8" fmla="*/ 105 w 178"/>
                  <a:gd name="T9" fmla="*/ 106 h 162"/>
                  <a:gd name="T10" fmla="*/ 137 w 178"/>
                  <a:gd name="T11" fmla="*/ 89 h 162"/>
                  <a:gd name="T12" fmla="*/ 167 w 178"/>
                  <a:gd name="T13" fmla="*/ 85 h 162"/>
                  <a:gd name="T14" fmla="*/ 171 w 178"/>
                  <a:gd name="T15" fmla="*/ 65 h 162"/>
                  <a:gd name="T16" fmla="*/ 145 w 178"/>
                  <a:gd name="T17" fmla="*/ 32 h 162"/>
                  <a:gd name="T18" fmla="*/ 133 w 178"/>
                  <a:gd name="T19" fmla="*/ 47 h 162"/>
                  <a:gd name="T20" fmla="*/ 135 w 178"/>
                  <a:gd name="T21" fmla="*/ 40 h 162"/>
                  <a:gd name="T22" fmla="*/ 134 w 178"/>
                  <a:gd name="T23" fmla="*/ 27 h 162"/>
                  <a:gd name="T24" fmla="*/ 123 w 178"/>
                  <a:gd name="T25" fmla="*/ 30 h 162"/>
                  <a:gd name="T26" fmla="*/ 112 w 178"/>
                  <a:gd name="T27" fmla="*/ 12 h 162"/>
                  <a:gd name="T28" fmla="*/ 90 w 178"/>
                  <a:gd name="T29" fmla="*/ 9 h 162"/>
                  <a:gd name="T30" fmla="*/ 66 w 178"/>
                  <a:gd name="T31" fmla="*/ 0 h 162"/>
                  <a:gd name="T32" fmla="*/ 56 w 178"/>
                  <a:gd name="T33" fmla="*/ 26 h 162"/>
                  <a:gd name="T34" fmla="*/ 40 w 178"/>
                  <a:gd name="T35" fmla="*/ 59 h 162"/>
                  <a:gd name="T36" fmla="*/ 32 w 178"/>
                  <a:gd name="T37" fmla="*/ 61 h 162"/>
                  <a:gd name="T38" fmla="*/ 29 w 178"/>
                  <a:gd name="T39" fmla="*/ 74 h 162"/>
                  <a:gd name="T40" fmla="*/ 20 w 178"/>
                  <a:gd name="T41" fmla="*/ 81 h 162"/>
                  <a:gd name="T42" fmla="*/ 5 w 178"/>
                  <a:gd name="T43" fmla="*/ 92 h 162"/>
                  <a:gd name="T44" fmla="*/ 0 w 178"/>
                  <a:gd name="T45" fmla="*/ 103 h 162"/>
                  <a:gd name="T46" fmla="*/ 11 w 178"/>
                  <a:gd name="T47" fmla="*/ 150 h 162"/>
                  <a:gd name="T48" fmla="*/ 42 w 178"/>
                  <a:gd name="T49" fmla="*/ 1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8" h="162">
                    <a:moveTo>
                      <a:pt x="42" y="148"/>
                    </a:moveTo>
                    <a:cubicBezTo>
                      <a:pt x="55" y="152"/>
                      <a:pt x="55" y="152"/>
                      <a:pt x="55" y="152"/>
                    </a:cubicBezTo>
                    <a:cubicBezTo>
                      <a:pt x="58" y="149"/>
                      <a:pt x="65" y="143"/>
                      <a:pt x="65" y="138"/>
                    </a:cubicBezTo>
                    <a:cubicBezTo>
                      <a:pt x="69" y="133"/>
                      <a:pt x="75" y="122"/>
                      <a:pt x="82" y="129"/>
                    </a:cubicBezTo>
                    <a:cubicBezTo>
                      <a:pt x="93" y="124"/>
                      <a:pt x="98" y="115"/>
                      <a:pt x="105" y="106"/>
                    </a:cubicBezTo>
                    <a:cubicBezTo>
                      <a:pt x="116" y="102"/>
                      <a:pt x="126" y="96"/>
                      <a:pt x="137" y="89"/>
                    </a:cubicBezTo>
                    <a:cubicBezTo>
                      <a:pt x="148" y="87"/>
                      <a:pt x="157" y="87"/>
                      <a:pt x="167" y="85"/>
                    </a:cubicBezTo>
                    <a:cubicBezTo>
                      <a:pt x="178" y="80"/>
                      <a:pt x="172" y="72"/>
                      <a:pt x="171" y="65"/>
                    </a:cubicBezTo>
                    <a:cubicBezTo>
                      <a:pt x="164" y="55"/>
                      <a:pt x="163" y="34"/>
                      <a:pt x="145" y="32"/>
                    </a:cubicBezTo>
                    <a:cubicBezTo>
                      <a:pt x="142" y="38"/>
                      <a:pt x="140" y="47"/>
                      <a:pt x="133" y="47"/>
                    </a:cubicBezTo>
                    <a:cubicBezTo>
                      <a:pt x="132" y="44"/>
                      <a:pt x="132" y="42"/>
                      <a:pt x="135" y="40"/>
                    </a:cubicBezTo>
                    <a:cubicBezTo>
                      <a:pt x="137" y="36"/>
                      <a:pt x="140" y="30"/>
                      <a:pt x="134" y="27"/>
                    </a:cubicBezTo>
                    <a:cubicBezTo>
                      <a:pt x="130" y="26"/>
                      <a:pt x="127" y="36"/>
                      <a:pt x="123" y="30"/>
                    </a:cubicBezTo>
                    <a:cubicBezTo>
                      <a:pt x="127" y="22"/>
                      <a:pt x="114" y="20"/>
                      <a:pt x="112" y="12"/>
                    </a:cubicBezTo>
                    <a:cubicBezTo>
                      <a:pt x="105" y="4"/>
                      <a:pt x="99" y="5"/>
                      <a:pt x="90" y="9"/>
                    </a:cubicBezTo>
                    <a:cubicBezTo>
                      <a:pt x="84" y="9"/>
                      <a:pt x="74" y="3"/>
                      <a:pt x="66" y="0"/>
                    </a:cubicBezTo>
                    <a:cubicBezTo>
                      <a:pt x="56" y="7"/>
                      <a:pt x="64" y="19"/>
                      <a:pt x="56" y="26"/>
                    </a:cubicBezTo>
                    <a:cubicBezTo>
                      <a:pt x="62" y="39"/>
                      <a:pt x="37" y="45"/>
                      <a:pt x="40" y="59"/>
                    </a:cubicBezTo>
                    <a:cubicBezTo>
                      <a:pt x="37" y="63"/>
                      <a:pt x="35" y="57"/>
                      <a:pt x="32" y="61"/>
                    </a:cubicBezTo>
                    <a:cubicBezTo>
                      <a:pt x="38" y="66"/>
                      <a:pt x="26" y="69"/>
                      <a:pt x="29" y="74"/>
                    </a:cubicBezTo>
                    <a:cubicBezTo>
                      <a:pt x="29" y="79"/>
                      <a:pt x="22" y="77"/>
                      <a:pt x="20" y="81"/>
                    </a:cubicBezTo>
                    <a:cubicBezTo>
                      <a:pt x="16" y="86"/>
                      <a:pt x="11" y="93"/>
                      <a:pt x="5" y="92"/>
                    </a:cubicBezTo>
                    <a:cubicBezTo>
                      <a:pt x="6" y="96"/>
                      <a:pt x="5" y="103"/>
                      <a:pt x="0" y="103"/>
                    </a:cubicBezTo>
                    <a:cubicBezTo>
                      <a:pt x="11" y="114"/>
                      <a:pt x="10" y="133"/>
                      <a:pt x="11" y="150"/>
                    </a:cubicBezTo>
                    <a:cubicBezTo>
                      <a:pt x="21" y="162"/>
                      <a:pt x="33" y="140"/>
                      <a:pt x="42" y="1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Freeform 754">
                <a:extLst>
                  <a:ext uri="{FF2B5EF4-FFF2-40B4-BE49-F238E27FC236}">
                    <a16:creationId xmlns:a16="http://schemas.microsoft.com/office/drawing/2014/main" id="{8FD4DB19-5480-4D57-BC4C-804D1E018406}"/>
                  </a:ext>
                </a:extLst>
              </p:cNvPr>
              <p:cNvSpPr>
                <a:spLocks/>
              </p:cNvSpPr>
              <p:nvPr/>
            </p:nvSpPr>
            <p:spPr bwMode="auto">
              <a:xfrm>
                <a:off x="-4813" y="1027"/>
                <a:ext cx="64" cy="84"/>
              </a:xfrm>
              <a:custGeom>
                <a:avLst/>
                <a:gdLst>
                  <a:gd name="T0" fmla="*/ 88 w 103"/>
                  <a:gd name="T1" fmla="*/ 68 h 135"/>
                  <a:gd name="T2" fmla="*/ 85 w 103"/>
                  <a:gd name="T3" fmla="*/ 50 h 135"/>
                  <a:gd name="T4" fmla="*/ 75 w 103"/>
                  <a:gd name="T5" fmla="*/ 55 h 135"/>
                  <a:gd name="T6" fmla="*/ 68 w 103"/>
                  <a:gd name="T7" fmla="*/ 52 h 135"/>
                  <a:gd name="T8" fmla="*/ 84 w 103"/>
                  <a:gd name="T9" fmla="*/ 33 h 135"/>
                  <a:gd name="T10" fmla="*/ 86 w 103"/>
                  <a:gd name="T11" fmla="*/ 15 h 135"/>
                  <a:gd name="T12" fmla="*/ 77 w 103"/>
                  <a:gd name="T13" fmla="*/ 6 h 135"/>
                  <a:gd name="T14" fmla="*/ 56 w 103"/>
                  <a:gd name="T15" fmla="*/ 11 h 135"/>
                  <a:gd name="T16" fmla="*/ 44 w 103"/>
                  <a:gd name="T17" fmla="*/ 0 h 135"/>
                  <a:gd name="T18" fmla="*/ 42 w 103"/>
                  <a:gd name="T19" fmla="*/ 7 h 135"/>
                  <a:gd name="T20" fmla="*/ 39 w 103"/>
                  <a:gd name="T21" fmla="*/ 8 h 135"/>
                  <a:gd name="T22" fmla="*/ 38 w 103"/>
                  <a:gd name="T23" fmla="*/ 16 h 135"/>
                  <a:gd name="T24" fmla="*/ 35 w 103"/>
                  <a:gd name="T25" fmla="*/ 12 h 135"/>
                  <a:gd name="T26" fmla="*/ 29 w 103"/>
                  <a:gd name="T27" fmla="*/ 17 h 135"/>
                  <a:gd name="T28" fmla="*/ 31 w 103"/>
                  <a:gd name="T29" fmla="*/ 23 h 135"/>
                  <a:gd name="T30" fmla="*/ 27 w 103"/>
                  <a:gd name="T31" fmla="*/ 22 h 135"/>
                  <a:gd name="T32" fmla="*/ 37 w 103"/>
                  <a:gd name="T33" fmla="*/ 36 h 135"/>
                  <a:gd name="T34" fmla="*/ 38 w 103"/>
                  <a:gd name="T35" fmla="*/ 53 h 135"/>
                  <a:gd name="T36" fmla="*/ 33 w 103"/>
                  <a:gd name="T37" fmla="*/ 51 h 135"/>
                  <a:gd name="T38" fmla="*/ 32 w 103"/>
                  <a:gd name="T39" fmla="*/ 58 h 135"/>
                  <a:gd name="T40" fmla="*/ 21 w 103"/>
                  <a:gd name="T41" fmla="*/ 62 h 135"/>
                  <a:gd name="T42" fmla="*/ 15 w 103"/>
                  <a:gd name="T43" fmla="*/ 50 h 135"/>
                  <a:gd name="T44" fmla="*/ 6 w 103"/>
                  <a:gd name="T45" fmla="*/ 47 h 135"/>
                  <a:gd name="T46" fmla="*/ 8 w 103"/>
                  <a:gd name="T47" fmla="*/ 82 h 135"/>
                  <a:gd name="T48" fmla="*/ 20 w 103"/>
                  <a:gd name="T49" fmla="*/ 86 h 135"/>
                  <a:gd name="T50" fmla="*/ 29 w 103"/>
                  <a:gd name="T51" fmla="*/ 98 h 135"/>
                  <a:gd name="T52" fmla="*/ 50 w 103"/>
                  <a:gd name="T53" fmla="*/ 121 h 135"/>
                  <a:gd name="T54" fmla="*/ 61 w 103"/>
                  <a:gd name="T55" fmla="*/ 135 h 135"/>
                  <a:gd name="T56" fmla="*/ 69 w 103"/>
                  <a:gd name="T57" fmla="*/ 125 h 135"/>
                  <a:gd name="T58" fmla="*/ 66 w 103"/>
                  <a:gd name="T59" fmla="*/ 113 h 135"/>
                  <a:gd name="T60" fmla="*/ 91 w 103"/>
                  <a:gd name="T61" fmla="*/ 107 h 135"/>
                  <a:gd name="T62" fmla="*/ 95 w 103"/>
                  <a:gd name="T63" fmla="*/ 101 h 135"/>
                  <a:gd name="T64" fmla="*/ 95 w 103"/>
                  <a:gd name="T65" fmla="*/ 95 h 135"/>
                  <a:gd name="T66" fmla="*/ 94 w 103"/>
                  <a:gd name="T67" fmla="*/ 85 h 135"/>
                  <a:gd name="T68" fmla="*/ 99 w 103"/>
                  <a:gd name="T69" fmla="*/ 69 h 135"/>
                  <a:gd name="T70" fmla="*/ 88 w 103"/>
                  <a:gd name="T71" fmla="*/ 68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 h="135">
                    <a:moveTo>
                      <a:pt x="88" y="68"/>
                    </a:moveTo>
                    <a:cubicBezTo>
                      <a:pt x="91" y="62"/>
                      <a:pt x="90" y="55"/>
                      <a:pt x="85" y="50"/>
                    </a:cubicBezTo>
                    <a:cubicBezTo>
                      <a:pt x="82" y="49"/>
                      <a:pt x="78" y="51"/>
                      <a:pt x="75" y="55"/>
                    </a:cubicBezTo>
                    <a:cubicBezTo>
                      <a:pt x="72" y="55"/>
                      <a:pt x="68" y="57"/>
                      <a:pt x="68" y="52"/>
                    </a:cubicBezTo>
                    <a:cubicBezTo>
                      <a:pt x="72" y="45"/>
                      <a:pt x="77" y="36"/>
                      <a:pt x="84" y="33"/>
                    </a:cubicBezTo>
                    <a:cubicBezTo>
                      <a:pt x="77" y="27"/>
                      <a:pt x="87" y="22"/>
                      <a:pt x="86" y="15"/>
                    </a:cubicBezTo>
                    <a:cubicBezTo>
                      <a:pt x="88" y="10"/>
                      <a:pt x="81" y="7"/>
                      <a:pt x="77" y="6"/>
                    </a:cubicBezTo>
                    <a:cubicBezTo>
                      <a:pt x="70" y="7"/>
                      <a:pt x="63" y="11"/>
                      <a:pt x="56" y="11"/>
                    </a:cubicBezTo>
                    <a:cubicBezTo>
                      <a:pt x="55" y="6"/>
                      <a:pt x="49" y="0"/>
                      <a:pt x="44" y="0"/>
                    </a:cubicBezTo>
                    <a:cubicBezTo>
                      <a:pt x="44" y="2"/>
                      <a:pt x="43" y="5"/>
                      <a:pt x="42" y="7"/>
                    </a:cubicBezTo>
                    <a:cubicBezTo>
                      <a:pt x="42" y="7"/>
                      <a:pt x="41" y="7"/>
                      <a:pt x="39" y="8"/>
                    </a:cubicBezTo>
                    <a:cubicBezTo>
                      <a:pt x="39" y="10"/>
                      <a:pt x="40" y="12"/>
                      <a:pt x="38" y="16"/>
                    </a:cubicBezTo>
                    <a:cubicBezTo>
                      <a:pt x="36" y="16"/>
                      <a:pt x="36" y="13"/>
                      <a:pt x="35" y="12"/>
                    </a:cubicBezTo>
                    <a:cubicBezTo>
                      <a:pt x="32" y="13"/>
                      <a:pt x="29" y="14"/>
                      <a:pt x="29" y="17"/>
                    </a:cubicBezTo>
                    <a:cubicBezTo>
                      <a:pt x="31" y="18"/>
                      <a:pt x="32" y="20"/>
                      <a:pt x="31" y="23"/>
                    </a:cubicBezTo>
                    <a:cubicBezTo>
                      <a:pt x="29" y="24"/>
                      <a:pt x="29" y="21"/>
                      <a:pt x="27" y="22"/>
                    </a:cubicBezTo>
                    <a:cubicBezTo>
                      <a:pt x="24" y="29"/>
                      <a:pt x="33" y="32"/>
                      <a:pt x="37" y="36"/>
                    </a:cubicBezTo>
                    <a:cubicBezTo>
                      <a:pt x="24" y="42"/>
                      <a:pt x="43" y="44"/>
                      <a:pt x="38" y="53"/>
                    </a:cubicBezTo>
                    <a:cubicBezTo>
                      <a:pt x="37" y="58"/>
                      <a:pt x="35" y="53"/>
                      <a:pt x="33" y="51"/>
                    </a:cubicBezTo>
                    <a:cubicBezTo>
                      <a:pt x="29" y="51"/>
                      <a:pt x="32" y="56"/>
                      <a:pt x="32" y="58"/>
                    </a:cubicBezTo>
                    <a:cubicBezTo>
                      <a:pt x="32" y="67"/>
                      <a:pt x="24" y="54"/>
                      <a:pt x="21" y="62"/>
                    </a:cubicBezTo>
                    <a:cubicBezTo>
                      <a:pt x="16" y="60"/>
                      <a:pt x="15" y="53"/>
                      <a:pt x="15" y="50"/>
                    </a:cubicBezTo>
                    <a:cubicBezTo>
                      <a:pt x="16" y="45"/>
                      <a:pt x="9" y="44"/>
                      <a:pt x="6" y="47"/>
                    </a:cubicBezTo>
                    <a:cubicBezTo>
                      <a:pt x="2" y="60"/>
                      <a:pt x="0" y="70"/>
                      <a:pt x="8" y="82"/>
                    </a:cubicBezTo>
                    <a:cubicBezTo>
                      <a:pt x="13" y="83"/>
                      <a:pt x="16" y="92"/>
                      <a:pt x="20" y="86"/>
                    </a:cubicBezTo>
                    <a:cubicBezTo>
                      <a:pt x="24" y="89"/>
                      <a:pt x="29" y="92"/>
                      <a:pt x="29" y="98"/>
                    </a:cubicBezTo>
                    <a:cubicBezTo>
                      <a:pt x="37" y="106"/>
                      <a:pt x="48" y="108"/>
                      <a:pt x="50" y="121"/>
                    </a:cubicBezTo>
                    <a:cubicBezTo>
                      <a:pt x="45" y="133"/>
                      <a:pt x="57" y="127"/>
                      <a:pt x="61" y="135"/>
                    </a:cubicBezTo>
                    <a:cubicBezTo>
                      <a:pt x="64" y="132"/>
                      <a:pt x="65" y="128"/>
                      <a:pt x="69" y="125"/>
                    </a:cubicBezTo>
                    <a:cubicBezTo>
                      <a:pt x="68" y="121"/>
                      <a:pt x="67" y="118"/>
                      <a:pt x="66" y="113"/>
                    </a:cubicBezTo>
                    <a:cubicBezTo>
                      <a:pt x="75" y="113"/>
                      <a:pt x="84" y="114"/>
                      <a:pt x="91" y="107"/>
                    </a:cubicBezTo>
                    <a:cubicBezTo>
                      <a:pt x="94" y="106"/>
                      <a:pt x="98" y="103"/>
                      <a:pt x="95" y="101"/>
                    </a:cubicBezTo>
                    <a:cubicBezTo>
                      <a:pt x="92" y="100"/>
                      <a:pt x="92" y="95"/>
                      <a:pt x="95" y="95"/>
                    </a:cubicBezTo>
                    <a:cubicBezTo>
                      <a:pt x="99" y="92"/>
                      <a:pt x="96" y="87"/>
                      <a:pt x="94" y="85"/>
                    </a:cubicBezTo>
                    <a:cubicBezTo>
                      <a:pt x="103" y="84"/>
                      <a:pt x="96" y="73"/>
                      <a:pt x="99" y="69"/>
                    </a:cubicBezTo>
                    <a:cubicBezTo>
                      <a:pt x="96" y="61"/>
                      <a:pt x="91" y="71"/>
                      <a:pt x="88"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Freeform 755">
                <a:extLst>
                  <a:ext uri="{FF2B5EF4-FFF2-40B4-BE49-F238E27FC236}">
                    <a16:creationId xmlns:a16="http://schemas.microsoft.com/office/drawing/2014/main" id="{0D51B9BA-AF4A-46F2-AC29-190063445C27}"/>
                  </a:ext>
                </a:extLst>
              </p:cNvPr>
              <p:cNvSpPr>
                <a:spLocks/>
              </p:cNvSpPr>
              <p:nvPr/>
            </p:nvSpPr>
            <p:spPr bwMode="auto">
              <a:xfrm>
                <a:off x="-4986" y="1025"/>
                <a:ext cx="183" cy="156"/>
              </a:xfrm>
              <a:custGeom>
                <a:avLst/>
                <a:gdLst>
                  <a:gd name="T0" fmla="*/ 248 w 294"/>
                  <a:gd name="T1" fmla="*/ 149 h 251"/>
                  <a:gd name="T2" fmla="*/ 240 w 294"/>
                  <a:gd name="T3" fmla="*/ 117 h 251"/>
                  <a:gd name="T4" fmla="*/ 240 w 294"/>
                  <a:gd name="T5" fmla="*/ 86 h 251"/>
                  <a:gd name="T6" fmla="*/ 230 w 294"/>
                  <a:gd name="T7" fmla="*/ 36 h 251"/>
                  <a:gd name="T8" fmla="*/ 201 w 294"/>
                  <a:gd name="T9" fmla="*/ 20 h 251"/>
                  <a:gd name="T10" fmla="*/ 195 w 294"/>
                  <a:gd name="T11" fmla="*/ 67 h 251"/>
                  <a:gd name="T12" fmla="*/ 183 w 294"/>
                  <a:gd name="T13" fmla="*/ 99 h 251"/>
                  <a:gd name="T14" fmla="*/ 177 w 294"/>
                  <a:gd name="T15" fmla="*/ 47 h 251"/>
                  <a:gd name="T16" fmla="*/ 159 w 294"/>
                  <a:gd name="T17" fmla="*/ 30 h 251"/>
                  <a:gd name="T18" fmla="*/ 153 w 294"/>
                  <a:gd name="T19" fmla="*/ 54 h 251"/>
                  <a:gd name="T20" fmla="*/ 139 w 294"/>
                  <a:gd name="T21" fmla="*/ 52 h 251"/>
                  <a:gd name="T22" fmla="*/ 130 w 294"/>
                  <a:gd name="T23" fmla="*/ 54 h 251"/>
                  <a:gd name="T24" fmla="*/ 129 w 294"/>
                  <a:gd name="T25" fmla="*/ 24 h 251"/>
                  <a:gd name="T26" fmla="*/ 108 w 294"/>
                  <a:gd name="T27" fmla="*/ 37 h 251"/>
                  <a:gd name="T28" fmla="*/ 96 w 294"/>
                  <a:gd name="T29" fmla="*/ 30 h 251"/>
                  <a:gd name="T30" fmla="*/ 102 w 294"/>
                  <a:gd name="T31" fmla="*/ 0 h 251"/>
                  <a:gd name="T32" fmla="*/ 31 w 294"/>
                  <a:gd name="T33" fmla="*/ 25 h 251"/>
                  <a:gd name="T34" fmla="*/ 13 w 294"/>
                  <a:gd name="T35" fmla="*/ 52 h 251"/>
                  <a:gd name="T36" fmla="*/ 25 w 294"/>
                  <a:gd name="T37" fmla="*/ 62 h 251"/>
                  <a:gd name="T38" fmla="*/ 28 w 294"/>
                  <a:gd name="T39" fmla="*/ 71 h 251"/>
                  <a:gd name="T40" fmla="*/ 48 w 294"/>
                  <a:gd name="T41" fmla="*/ 84 h 251"/>
                  <a:gd name="T42" fmla="*/ 19 w 294"/>
                  <a:gd name="T43" fmla="*/ 89 h 251"/>
                  <a:gd name="T44" fmla="*/ 8 w 294"/>
                  <a:gd name="T45" fmla="*/ 110 h 251"/>
                  <a:gd name="T46" fmla="*/ 30 w 294"/>
                  <a:gd name="T47" fmla="*/ 117 h 251"/>
                  <a:gd name="T48" fmla="*/ 69 w 294"/>
                  <a:gd name="T49" fmla="*/ 127 h 251"/>
                  <a:gd name="T50" fmla="*/ 94 w 294"/>
                  <a:gd name="T51" fmla="*/ 139 h 251"/>
                  <a:gd name="T52" fmla="*/ 84 w 294"/>
                  <a:gd name="T53" fmla="*/ 153 h 251"/>
                  <a:gd name="T54" fmla="*/ 14 w 294"/>
                  <a:gd name="T55" fmla="*/ 143 h 251"/>
                  <a:gd name="T56" fmla="*/ 36 w 294"/>
                  <a:gd name="T57" fmla="*/ 195 h 251"/>
                  <a:gd name="T58" fmla="*/ 51 w 294"/>
                  <a:gd name="T59" fmla="*/ 234 h 251"/>
                  <a:gd name="T60" fmla="*/ 65 w 294"/>
                  <a:gd name="T61" fmla="*/ 239 h 251"/>
                  <a:gd name="T62" fmla="*/ 100 w 294"/>
                  <a:gd name="T63" fmla="*/ 242 h 251"/>
                  <a:gd name="T64" fmla="*/ 123 w 294"/>
                  <a:gd name="T65" fmla="*/ 244 h 251"/>
                  <a:gd name="T66" fmla="*/ 188 w 294"/>
                  <a:gd name="T67" fmla="*/ 211 h 251"/>
                  <a:gd name="T68" fmla="*/ 202 w 294"/>
                  <a:gd name="T69" fmla="*/ 232 h 251"/>
                  <a:gd name="T70" fmla="*/ 237 w 294"/>
                  <a:gd name="T71" fmla="*/ 251 h 251"/>
                  <a:gd name="T72" fmla="*/ 269 w 294"/>
                  <a:gd name="T73" fmla="*/ 236 h 251"/>
                  <a:gd name="T74" fmla="*/ 253 w 294"/>
                  <a:gd name="T75" fmla="*/ 221 h 251"/>
                  <a:gd name="T76" fmla="*/ 258 w 294"/>
                  <a:gd name="T77" fmla="*/ 210 h 251"/>
                  <a:gd name="T78" fmla="*/ 272 w 294"/>
                  <a:gd name="T79" fmla="*/ 205 h 251"/>
                  <a:gd name="T80" fmla="*/ 292 w 294"/>
                  <a:gd name="T81" fmla="*/ 194 h 251"/>
                  <a:gd name="T82" fmla="*/ 284 w 294"/>
                  <a:gd name="T83" fmla="*/ 183 h 251"/>
                  <a:gd name="T84" fmla="*/ 252 w 294"/>
                  <a:gd name="T85" fmla="*/ 15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4" h="251">
                    <a:moveTo>
                      <a:pt x="252" y="159"/>
                    </a:moveTo>
                    <a:cubicBezTo>
                      <a:pt x="248" y="157"/>
                      <a:pt x="248" y="153"/>
                      <a:pt x="248" y="149"/>
                    </a:cubicBezTo>
                    <a:cubicBezTo>
                      <a:pt x="238" y="144"/>
                      <a:pt x="241" y="135"/>
                      <a:pt x="237" y="129"/>
                    </a:cubicBezTo>
                    <a:cubicBezTo>
                      <a:pt x="241" y="128"/>
                      <a:pt x="242" y="120"/>
                      <a:pt x="240" y="117"/>
                    </a:cubicBezTo>
                    <a:cubicBezTo>
                      <a:pt x="239" y="113"/>
                      <a:pt x="247" y="114"/>
                      <a:pt x="245" y="108"/>
                    </a:cubicBezTo>
                    <a:cubicBezTo>
                      <a:pt x="240" y="101"/>
                      <a:pt x="242" y="94"/>
                      <a:pt x="240" y="86"/>
                    </a:cubicBezTo>
                    <a:cubicBezTo>
                      <a:pt x="249" y="75"/>
                      <a:pt x="238" y="63"/>
                      <a:pt x="242" y="52"/>
                    </a:cubicBezTo>
                    <a:cubicBezTo>
                      <a:pt x="230" y="51"/>
                      <a:pt x="239" y="41"/>
                      <a:pt x="230" y="36"/>
                    </a:cubicBezTo>
                    <a:cubicBezTo>
                      <a:pt x="222" y="39"/>
                      <a:pt x="222" y="28"/>
                      <a:pt x="214" y="26"/>
                    </a:cubicBezTo>
                    <a:cubicBezTo>
                      <a:pt x="208" y="32"/>
                      <a:pt x="208" y="16"/>
                      <a:pt x="201" y="20"/>
                    </a:cubicBezTo>
                    <a:cubicBezTo>
                      <a:pt x="196" y="22"/>
                      <a:pt x="200" y="31"/>
                      <a:pt x="192" y="31"/>
                    </a:cubicBezTo>
                    <a:cubicBezTo>
                      <a:pt x="192" y="42"/>
                      <a:pt x="192" y="57"/>
                      <a:pt x="195" y="67"/>
                    </a:cubicBezTo>
                    <a:cubicBezTo>
                      <a:pt x="186" y="72"/>
                      <a:pt x="192" y="83"/>
                      <a:pt x="192" y="89"/>
                    </a:cubicBezTo>
                    <a:cubicBezTo>
                      <a:pt x="197" y="93"/>
                      <a:pt x="187" y="98"/>
                      <a:pt x="183" y="99"/>
                    </a:cubicBezTo>
                    <a:cubicBezTo>
                      <a:pt x="176" y="94"/>
                      <a:pt x="185" y="83"/>
                      <a:pt x="180" y="75"/>
                    </a:cubicBezTo>
                    <a:cubicBezTo>
                      <a:pt x="174" y="66"/>
                      <a:pt x="189" y="53"/>
                      <a:pt x="177" y="47"/>
                    </a:cubicBezTo>
                    <a:cubicBezTo>
                      <a:pt x="184" y="39"/>
                      <a:pt x="170" y="43"/>
                      <a:pt x="173" y="36"/>
                    </a:cubicBezTo>
                    <a:cubicBezTo>
                      <a:pt x="168" y="35"/>
                      <a:pt x="165" y="25"/>
                      <a:pt x="159" y="30"/>
                    </a:cubicBezTo>
                    <a:cubicBezTo>
                      <a:pt x="156" y="38"/>
                      <a:pt x="169" y="47"/>
                      <a:pt x="157" y="47"/>
                    </a:cubicBezTo>
                    <a:cubicBezTo>
                      <a:pt x="154" y="49"/>
                      <a:pt x="160" y="56"/>
                      <a:pt x="153" y="54"/>
                    </a:cubicBezTo>
                    <a:cubicBezTo>
                      <a:pt x="152" y="52"/>
                      <a:pt x="149" y="48"/>
                      <a:pt x="147" y="47"/>
                    </a:cubicBezTo>
                    <a:cubicBezTo>
                      <a:pt x="145" y="50"/>
                      <a:pt x="143" y="59"/>
                      <a:pt x="139" y="52"/>
                    </a:cubicBezTo>
                    <a:cubicBezTo>
                      <a:pt x="137" y="49"/>
                      <a:pt x="137" y="51"/>
                      <a:pt x="135" y="53"/>
                    </a:cubicBezTo>
                    <a:cubicBezTo>
                      <a:pt x="134" y="54"/>
                      <a:pt x="133" y="55"/>
                      <a:pt x="130" y="54"/>
                    </a:cubicBezTo>
                    <a:cubicBezTo>
                      <a:pt x="123" y="48"/>
                      <a:pt x="136" y="42"/>
                      <a:pt x="138" y="35"/>
                    </a:cubicBezTo>
                    <a:cubicBezTo>
                      <a:pt x="135" y="32"/>
                      <a:pt x="132" y="28"/>
                      <a:pt x="129" y="24"/>
                    </a:cubicBezTo>
                    <a:cubicBezTo>
                      <a:pt x="124" y="16"/>
                      <a:pt x="117" y="25"/>
                      <a:pt x="113" y="27"/>
                    </a:cubicBezTo>
                    <a:cubicBezTo>
                      <a:pt x="113" y="31"/>
                      <a:pt x="113" y="37"/>
                      <a:pt x="108" y="37"/>
                    </a:cubicBezTo>
                    <a:cubicBezTo>
                      <a:pt x="107" y="29"/>
                      <a:pt x="100" y="35"/>
                      <a:pt x="96" y="34"/>
                    </a:cubicBezTo>
                    <a:cubicBezTo>
                      <a:pt x="93" y="33"/>
                      <a:pt x="95" y="31"/>
                      <a:pt x="96" y="30"/>
                    </a:cubicBezTo>
                    <a:cubicBezTo>
                      <a:pt x="108" y="29"/>
                      <a:pt x="102" y="19"/>
                      <a:pt x="112" y="15"/>
                    </a:cubicBezTo>
                    <a:cubicBezTo>
                      <a:pt x="110" y="8"/>
                      <a:pt x="112" y="1"/>
                      <a:pt x="102" y="0"/>
                    </a:cubicBezTo>
                    <a:cubicBezTo>
                      <a:pt x="89" y="7"/>
                      <a:pt x="74" y="1"/>
                      <a:pt x="61" y="7"/>
                    </a:cubicBezTo>
                    <a:cubicBezTo>
                      <a:pt x="49" y="13"/>
                      <a:pt x="41" y="18"/>
                      <a:pt x="31" y="25"/>
                    </a:cubicBezTo>
                    <a:cubicBezTo>
                      <a:pt x="28" y="29"/>
                      <a:pt x="33" y="31"/>
                      <a:pt x="30" y="35"/>
                    </a:cubicBezTo>
                    <a:cubicBezTo>
                      <a:pt x="21" y="36"/>
                      <a:pt x="18" y="47"/>
                      <a:pt x="13" y="52"/>
                    </a:cubicBezTo>
                    <a:cubicBezTo>
                      <a:pt x="13" y="56"/>
                      <a:pt x="17" y="51"/>
                      <a:pt x="19" y="54"/>
                    </a:cubicBezTo>
                    <a:cubicBezTo>
                      <a:pt x="18" y="58"/>
                      <a:pt x="25" y="59"/>
                      <a:pt x="25" y="62"/>
                    </a:cubicBezTo>
                    <a:cubicBezTo>
                      <a:pt x="22" y="66"/>
                      <a:pt x="11" y="68"/>
                      <a:pt x="19" y="71"/>
                    </a:cubicBezTo>
                    <a:cubicBezTo>
                      <a:pt x="22" y="71"/>
                      <a:pt x="26" y="68"/>
                      <a:pt x="28" y="71"/>
                    </a:cubicBezTo>
                    <a:cubicBezTo>
                      <a:pt x="32" y="82"/>
                      <a:pt x="47" y="73"/>
                      <a:pt x="53" y="81"/>
                    </a:cubicBezTo>
                    <a:cubicBezTo>
                      <a:pt x="53" y="86"/>
                      <a:pt x="49" y="80"/>
                      <a:pt x="48" y="84"/>
                    </a:cubicBezTo>
                    <a:cubicBezTo>
                      <a:pt x="48" y="86"/>
                      <a:pt x="52" y="94"/>
                      <a:pt x="45" y="90"/>
                    </a:cubicBezTo>
                    <a:cubicBezTo>
                      <a:pt x="38" y="81"/>
                      <a:pt x="27" y="91"/>
                      <a:pt x="19" y="89"/>
                    </a:cubicBezTo>
                    <a:cubicBezTo>
                      <a:pt x="14" y="88"/>
                      <a:pt x="7" y="90"/>
                      <a:pt x="7" y="95"/>
                    </a:cubicBezTo>
                    <a:cubicBezTo>
                      <a:pt x="8" y="101"/>
                      <a:pt x="13" y="105"/>
                      <a:pt x="8" y="110"/>
                    </a:cubicBezTo>
                    <a:cubicBezTo>
                      <a:pt x="13" y="114"/>
                      <a:pt x="18" y="117"/>
                      <a:pt x="24" y="119"/>
                    </a:cubicBezTo>
                    <a:cubicBezTo>
                      <a:pt x="26" y="115"/>
                      <a:pt x="27" y="117"/>
                      <a:pt x="30" y="117"/>
                    </a:cubicBezTo>
                    <a:cubicBezTo>
                      <a:pt x="35" y="127"/>
                      <a:pt x="44" y="117"/>
                      <a:pt x="51" y="123"/>
                    </a:cubicBezTo>
                    <a:cubicBezTo>
                      <a:pt x="58" y="129"/>
                      <a:pt x="63" y="125"/>
                      <a:pt x="69" y="127"/>
                    </a:cubicBezTo>
                    <a:cubicBezTo>
                      <a:pt x="73" y="129"/>
                      <a:pt x="75" y="131"/>
                      <a:pt x="78" y="132"/>
                    </a:cubicBezTo>
                    <a:cubicBezTo>
                      <a:pt x="85" y="124"/>
                      <a:pt x="87" y="138"/>
                      <a:pt x="94" y="139"/>
                    </a:cubicBezTo>
                    <a:cubicBezTo>
                      <a:pt x="92" y="148"/>
                      <a:pt x="117" y="147"/>
                      <a:pt x="101" y="154"/>
                    </a:cubicBezTo>
                    <a:cubicBezTo>
                      <a:pt x="94" y="148"/>
                      <a:pt x="91" y="162"/>
                      <a:pt x="84" y="153"/>
                    </a:cubicBezTo>
                    <a:cubicBezTo>
                      <a:pt x="79" y="145"/>
                      <a:pt x="70" y="144"/>
                      <a:pt x="63" y="147"/>
                    </a:cubicBezTo>
                    <a:cubicBezTo>
                      <a:pt x="49" y="137"/>
                      <a:pt x="32" y="142"/>
                      <a:pt x="14" y="143"/>
                    </a:cubicBezTo>
                    <a:cubicBezTo>
                      <a:pt x="0" y="151"/>
                      <a:pt x="10" y="165"/>
                      <a:pt x="10" y="179"/>
                    </a:cubicBezTo>
                    <a:cubicBezTo>
                      <a:pt x="18" y="186"/>
                      <a:pt x="27" y="190"/>
                      <a:pt x="36" y="195"/>
                    </a:cubicBezTo>
                    <a:cubicBezTo>
                      <a:pt x="45" y="193"/>
                      <a:pt x="54" y="196"/>
                      <a:pt x="60" y="204"/>
                    </a:cubicBezTo>
                    <a:cubicBezTo>
                      <a:pt x="51" y="212"/>
                      <a:pt x="56" y="226"/>
                      <a:pt x="51" y="234"/>
                    </a:cubicBezTo>
                    <a:cubicBezTo>
                      <a:pt x="53" y="236"/>
                      <a:pt x="55" y="237"/>
                      <a:pt x="57" y="238"/>
                    </a:cubicBezTo>
                    <a:cubicBezTo>
                      <a:pt x="65" y="239"/>
                      <a:pt x="65" y="239"/>
                      <a:pt x="65" y="239"/>
                    </a:cubicBezTo>
                    <a:cubicBezTo>
                      <a:pt x="74" y="241"/>
                      <a:pt x="83" y="239"/>
                      <a:pt x="88" y="245"/>
                    </a:cubicBezTo>
                    <a:cubicBezTo>
                      <a:pt x="90" y="240"/>
                      <a:pt x="94" y="240"/>
                      <a:pt x="100" y="242"/>
                    </a:cubicBezTo>
                    <a:cubicBezTo>
                      <a:pt x="106" y="243"/>
                      <a:pt x="108" y="245"/>
                      <a:pt x="113" y="245"/>
                    </a:cubicBezTo>
                    <a:cubicBezTo>
                      <a:pt x="116" y="244"/>
                      <a:pt x="119" y="243"/>
                      <a:pt x="123" y="244"/>
                    </a:cubicBezTo>
                    <a:cubicBezTo>
                      <a:pt x="129" y="237"/>
                      <a:pt x="146" y="244"/>
                      <a:pt x="149" y="234"/>
                    </a:cubicBezTo>
                    <a:cubicBezTo>
                      <a:pt x="163" y="228"/>
                      <a:pt x="178" y="226"/>
                      <a:pt x="188" y="211"/>
                    </a:cubicBezTo>
                    <a:cubicBezTo>
                      <a:pt x="195" y="214"/>
                      <a:pt x="190" y="220"/>
                      <a:pt x="189" y="225"/>
                    </a:cubicBezTo>
                    <a:cubicBezTo>
                      <a:pt x="193" y="230"/>
                      <a:pt x="199" y="224"/>
                      <a:pt x="202" y="232"/>
                    </a:cubicBezTo>
                    <a:cubicBezTo>
                      <a:pt x="212" y="225"/>
                      <a:pt x="205" y="242"/>
                      <a:pt x="214" y="242"/>
                    </a:cubicBezTo>
                    <a:cubicBezTo>
                      <a:pt x="223" y="239"/>
                      <a:pt x="229" y="251"/>
                      <a:pt x="237" y="251"/>
                    </a:cubicBezTo>
                    <a:cubicBezTo>
                      <a:pt x="239" y="248"/>
                      <a:pt x="242" y="251"/>
                      <a:pt x="242" y="248"/>
                    </a:cubicBezTo>
                    <a:cubicBezTo>
                      <a:pt x="253" y="251"/>
                      <a:pt x="262" y="242"/>
                      <a:pt x="269" y="236"/>
                    </a:cubicBezTo>
                    <a:cubicBezTo>
                      <a:pt x="257" y="230"/>
                      <a:pt x="277" y="226"/>
                      <a:pt x="269" y="219"/>
                    </a:cubicBezTo>
                    <a:cubicBezTo>
                      <a:pt x="264" y="218"/>
                      <a:pt x="258" y="217"/>
                      <a:pt x="253" y="221"/>
                    </a:cubicBezTo>
                    <a:cubicBezTo>
                      <a:pt x="245" y="218"/>
                      <a:pt x="259" y="214"/>
                      <a:pt x="252" y="210"/>
                    </a:cubicBezTo>
                    <a:cubicBezTo>
                      <a:pt x="254" y="207"/>
                      <a:pt x="256" y="209"/>
                      <a:pt x="258" y="210"/>
                    </a:cubicBezTo>
                    <a:cubicBezTo>
                      <a:pt x="260" y="212"/>
                      <a:pt x="264" y="207"/>
                      <a:pt x="261" y="205"/>
                    </a:cubicBezTo>
                    <a:cubicBezTo>
                      <a:pt x="261" y="195"/>
                      <a:pt x="269" y="206"/>
                      <a:pt x="272" y="205"/>
                    </a:cubicBezTo>
                    <a:cubicBezTo>
                      <a:pt x="278" y="216"/>
                      <a:pt x="280" y="190"/>
                      <a:pt x="285" y="209"/>
                    </a:cubicBezTo>
                    <a:cubicBezTo>
                      <a:pt x="291" y="206"/>
                      <a:pt x="292" y="198"/>
                      <a:pt x="292" y="194"/>
                    </a:cubicBezTo>
                    <a:cubicBezTo>
                      <a:pt x="294" y="188"/>
                      <a:pt x="287" y="189"/>
                      <a:pt x="285" y="189"/>
                    </a:cubicBezTo>
                    <a:cubicBezTo>
                      <a:pt x="282" y="188"/>
                      <a:pt x="283" y="185"/>
                      <a:pt x="284" y="183"/>
                    </a:cubicBezTo>
                    <a:cubicBezTo>
                      <a:pt x="290" y="171"/>
                      <a:pt x="272" y="178"/>
                      <a:pt x="274" y="167"/>
                    </a:cubicBezTo>
                    <a:cubicBezTo>
                      <a:pt x="264" y="167"/>
                      <a:pt x="260" y="147"/>
                      <a:pt x="252" y="1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Freeform 756">
                <a:extLst>
                  <a:ext uri="{FF2B5EF4-FFF2-40B4-BE49-F238E27FC236}">
                    <a16:creationId xmlns:a16="http://schemas.microsoft.com/office/drawing/2014/main" id="{3FE56B1E-7691-4FA4-9B6B-DAB7C64D76FD}"/>
                  </a:ext>
                </a:extLst>
              </p:cNvPr>
              <p:cNvSpPr>
                <a:spLocks/>
              </p:cNvSpPr>
              <p:nvPr/>
            </p:nvSpPr>
            <p:spPr bwMode="auto">
              <a:xfrm>
                <a:off x="-4800" y="1124"/>
                <a:ext cx="5" cy="7"/>
              </a:xfrm>
              <a:custGeom>
                <a:avLst/>
                <a:gdLst>
                  <a:gd name="T0" fmla="*/ 5 w 8"/>
                  <a:gd name="T1" fmla="*/ 9 h 12"/>
                  <a:gd name="T2" fmla="*/ 2 w 8"/>
                  <a:gd name="T3" fmla="*/ 0 h 12"/>
                  <a:gd name="T4" fmla="*/ 0 w 8"/>
                  <a:gd name="T5" fmla="*/ 4 h 12"/>
                  <a:gd name="T6" fmla="*/ 5 w 8"/>
                  <a:gd name="T7" fmla="*/ 9 h 12"/>
                </a:gdLst>
                <a:ahLst/>
                <a:cxnLst>
                  <a:cxn ang="0">
                    <a:pos x="T0" y="T1"/>
                  </a:cxn>
                  <a:cxn ang="0">
                    <a:pos x="T2" y="T3"/>
                  </a:cxn>
                  <a:cxn ang="0">
                    <a:pos x="T4" y="T5"/>
                  </a:cxn>
                  <a:cxn ang="0">
                    <a:pos x="T6" y="T7"/>
                  </a:cxn>
                </a:cxnLst>
                <a:rect l="0" t="0" r="r" b="b"/>
                <a:pathLst>
                  <a:path w="8" h="12">
                    <a:moveTo>
                      <a:pt x="5" y="9"/>
                    </a:moveTo>
                    <a:cubicBezTo>
                      <a:pt x="8" y="5"/>
                      <a:pt x="6" y="1"/>
                      <a:pt x="2" y="0"/>
                    </a:cubicBezTo>
                    <a:cubicBezTo>
                      <a:pt x="1" y="2"/>
                      <a:pt x="1" y="3"/>
                      <a:pt x="0" y="4"/>
                    </a:cubicBezTo>
                    <a:cubicBezTo>
                      <a:pt x="1" y="5"/>
                      <a:pt x="1" y="12"/>
                      <a:pt x="5"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Freeform 757">
                <a:extLst>
                  <a:ext uri="{FF2B5EF4-FFF2-40B4-BE49-F238E27FC236}">
                    <a16:creationId xmlns:a16="http://schemas.microsoft.com/office/drawing/2014/main" id="{5C2D74DC-A287-4719-BE1F-551C83EBBB3D}"/>
                  </a:ext>
                </a:extLst>
              </p:cNvPr>
              <p:cNvSpPr>
                <a:spLocks/>
              </p:cNvSpPr>
              <p:nvPr/>
            </p:nvSpPr>
            <p:spPr bwMode="auto">
              <a:xfrm>
                <a:off x="-4556" y="1133"/>
                <a:ext cx="6" cy="6"/>
              </a:xfrm>
              <a:custGeom>
                <a:avLst/>
                <a:gdLst>
                  <a:gd name="T0" fmla="*/ 7 w 10"/>
                  <a:gd name="T1" fmla="*/ 0 h 9"/>
                  <a:gd name="T2" fmla="*/ 3 w 10"/>
                  <a:gd name="T3" fmla="*/ 2 h 9"/>
                  <a:gd name="T4" fmla="*/ 0 w 10"/>
                  <a:gd name="T5" fmla="*/ 8 h 9"/>
                  <a:gd name="T6" fmla="*/ 8 w 10"/>
                  <a:gd name="T7" fmla="*/ 5 h 9"/>
                  <a:gd name="T8" fmla="*/ 7 w 10"/>
                  <a:gd name="T9" fmla="*/ 0 h 9"/>
                </a:gdLst>
                <a:ahLst/>
                <a:cxnLst>
                  <a:cxn ang="0">
                    <a:pos x="T0" y="T1"/>
                  </a:cxn>
                  <a:cxn ang="0">
                    <a:pos x="T2" y="T3"/>
                  </a:cxn>
                  <a:cxn ang="0">
                    <a:pos x="T4" y="T5"/>
                  </a:cxn>
                  <a:cxn ang="0">
                    <a:pos x="T6" y="T7"/>
                  </a:cxn>
                  <a:cxn ang="0">
                    <a:pos x="T8" y="T9"/>
                  </a:cxn>
                </a:cxnLst>
                <a:rect l="0" t="0" r="r" b="b"/>
                <a:pathLst>
                  <a:path w="10" h="9">
                    <a:moveTo>
                      <a:pt x="7" y="0"/>
                    </a:moveTo>
                    <a:cubicBezTo>
                      <a:pt x="5" y="1"/>
                      <a:pt x="4" y="1"/>
                      <a:pt x="3" y="2"/>
                    </a:cubicBezTo>
                    <a:cubicBezTo>
                      <a:pt x="1" y="4"/>
                      <a:pt x="0" y="6"/>
                      <a:pt x="0" y="8"/>
                    </a:cubicBezTo>
                    <a:cubicBezTo>
                      <a:pt x="2" y="9"/>
                      <a:pt x="6" y="8"/>
                      <a:pt x="8" y="5"/>
                    </a:cubicBezTo>
                    <a:cubicBezTo>
                      <a:pt x="9" y="3"/>
                      <a:pt x="10" y="1"/>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Freeform 758">
                <a:extLst>
                  <a:ext uri="{FF2B5EF4-FFF2-40B4-BE49-F238E27FC236}">
                    <a16:creationId xmlns:a16="http://schemas.microsoft.com/office/drawing/2014/main" id="{FA51E54E-4F42-42F6-ACFD-018AF4FE66F1}"/>
                  </a:ext>
                </a:extLst>
              </p:cNvPr>
              <p:cNvSpPr>
                <a:spLocks/>
              </p:cNvSpPr>
              <p:nvPr/>
            </p:nvSpPr>
            <p:spPr bwMode="auto">
              <a:xfrm>
                <a:off x="-4578" y="1136"/>
                <a:ext cx="15" cy="10"/>
              </a:xfrm>
              <a:custGeom>
                <a:avLst/>
                <a:gdLst>
                  <a:gd name="T0" fmla="*/ 16 w 24"/>
                  <a:gd name="T1" fmla="*/ 1 h 15"/>
                  <a:gd name="T2" fmla="*/ 10 w 24"/>
                  <a:gd name="T3" fmla="*/ 5 h 15"/>
                  <a:gd name="T4" fmla="*/ 0 w 24"/>
                  <a:gd name="T5" fmla="*/ 10 h 15"/>
                  <a:gd name="T6" fmla="*/ 15 w 24"/>
                  <a:gd name="T7" fmla="*/ 14 h 15"/>
                  <a:gd name="T8" fmla="*/ 16 w 24"/>
                  <a:gd name="T9" fmla="*/ 1 h 15"/>
                </a:gdLst>
                <a:ahLst/>
                <a:cxnLst>
                  <a:cxn ang="0">
                    <a:pos x="T0" y="T1"/>
                  </a:cxn>
                  <a:cxn ang="0">
                    <a:pos x="T2" y="T3"/>
                  </a:cxn>
                  <a:cxn ang="0">
                    <a:pos x="T4" y="T5"/>
                  </a:cxn>
                  <a:cxn ang="0">
                    <a:pos x="T6" y="T7"/>
                  </a:cxn>
                  <a:cxn ang="0">
                    <a:pos x="T8" y="T9"/>
                  </a:cxn>
                </a:cxnLst>
                <a:rect l="0" t="0" r="r" b="b"/>
                <a:pathLst>
                  <a:path w="24" h="15">
                    <a:moveTo>
                      <a:pt x="16" y="1"/>
                    </a:moveTo>
                    <a:cubicBezTo>
                      <a:pt x="14" y="2"/>
                      <a:pt x="12" y="6"/>
                      <a:pt x="10" y="5"/>
                    </a:cubicBezTo>
                    <a:cubicBezTo>
                      <a:pt x="2" y="0"/>
                      <a:pt x="8" y="10"/>
                      <a:pt x="0" y="10"/>
                    </a:cubicBezTo>
                    <a:cubicBezTo>
                      <a:pt x="5" y="15"/>
                      <a:pt x="9" y="15"/>
                      <a:pt x="15" y="14"/>
                    </a:cubicBezTo>
                    <a:cubicBezTo>
                      <a:pt x="14" y="11"/>
                      <a:pt x="24" y="3"/>
                      <a:pt x="16"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Freeform 759">
                <a:extLst>
                  <a:ext uri="{FF2B5EF4-FFF2-40B4-BE49-F238E27FC236}">
                    <a16:creationId xmlns:a16="http://schemas.microsoft.com/office/drawing/2014/main" id="{4B2BA5B5-DF3F-40F5-9AB1-6DA915A793E8}"/>
                  </a:ext>
                </a:extLst>
              </p:cNvPr>
              <p:cNvSpPr>
                <a:spLocks/>
              </p:cNvSpPr>
              <p:nvPr/>
            </p:nvSpPr>
            <p:spPr bwMode="auto">
              <a:xfrm>
                <a:off x="-4538" y="1135"/>
                <a:ext cx="7" cy="11"/>
              </a:xfrm>
              <a:custGeom>
                <a:avLst/>
                <a:gdLst>
                  <a:gd name="T0" fmla="*/ 0 w 12"/>
                  <a:gd name="T1" fmla="*/ 5 h 17"/>
                  <a:gd name="T2" fmla="*/ 4 w 12"/>
                  <a:gd name="T3" fmla="*/ 16 h 17"/>
                  <a:gd name="T4" fmla="*/ 11 w 12"/>
                  <a:gd name="T5" fmla="*/ 17 h 17"/>
                  <a:gd name="T6" fmla="*/ 11 w 12"/>
                  <a:gd name="T7" fmla="*/ 3 h 17"/>
                  <a:gd name="T8" fmla="*/ 0 w 12"/>
                  <a:gd name="T9" fmla="*/ 5 h 17"/>
                </a:gdLst>
                <a:ahLst/>
                <a:cxnLst>
                  <a:cxn ang="0">
                    <a:pos x="T0" y="T1"/>
                  </a:cxn>
                  <a:cxn ang="0">
                    <a:pos x="T2" y="T3"/>
                  </a:cxn>
                  <a:cxn ang="0">
                    <a:pos x="T4" y="T5"/>
                  </a:cxn>
                  <a:cxn ang="0">
                    <a:pos x="T6" y="T7"/>
                  </a:cxn>
                  <a:cxn ang="0">
                    <a:pos x="T8" y="T9"/>
                  </a:cxn>
                </a:cxnLst>
                <a:rect l="0" t="0" r="r" b="b"/>
                <a:pathLst>
                  <a:path w="12" h="17">
                    <a:moveTo>
                      <a:pt x="0" y="5"/>
                    </a:moveTo>
                    <a:cubicBezTo>
                      <a:pt x="0" y="10"/>
                      <a:pt x="1" y="13"/>
                      <a:pt x="4" y="16"/>
                    </a:cubicBezTo>
                    <a:cubicBezTo>
                      <a:pt x="7" y="14"/>
                      <a:pt x="8" y="17"/>
                      <a:pt x="11" y="17"/>
                    </a:cubicBezTo>
                    <a:cubicBezTo>
                      <a:pt x="12" y="13"/>
                      <a:pt x="8" y="8"/>
                      <a:pt x="11" y="3"/>
                    </a:cubicBezTo>
                    <a:cubicBezTo>
                      <a:pt x="6" y="0"/>
                      <a:pt x="4" y="7"/>
                      <a:pt x="0"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Freeform 760">
                <a:extLst>
                  <a:ext uri="{FF2B5EF4-FFF2-40B4-BE49-F238E27FC236}">
                    <a16:creationId xmlns:a16="http://schemas.microsoft.com/office/drawing/2014/main" id="{C0570031-3C0E-40E4-B32B-9C9EDCC8BEAA}"/>
                  </a:ext>
                </a:extLst>
              </p:cNvPr>
              <p:cNvSpPr>
                <a:spLocks/>
              </p:cNvSpPr>
              <p:nvPr/>
            </p:nvSpPr>
            <p:spPr bwMode="auto">
              <a:xfrm>
                <a:off x="-4658" y="1139"/>
                <a:ext cx="11" cy="8"/>
              </a:xfrm>
              <a:custGeom>
                <a:avLst/>
                <a:gdLst>
                  <a:gd name="T0" fmla="*/ 4 w 19"/>
                  <a:gd name="T1" fmla="*/ 2 h 12"/>
                  <a:gd name="T2" fmla="*/ 3 w 19"/>
                  <a:gd name="T3" fmla="*/ 7 h 12"/>
                  <a:gd name="T4" fmla="*/ 19 w 19"/>
                  <a:gd name="T5" fmla="*/ 6 h 12"/>
                  <a:gd name="T6" fmla="*/ 4 w 19"/>
                  <a:gd name="T7" fmla="*/ 2 h 12"/>
                </a:gdLst>
                <a:ahLst/>
                <a:cxnLst>
                  <a:cxn ang="0">
                    <a:pos x="T0" y="T1"/>
                  </a:cxn>
                  <a:cxn ang="0">
                    <a:pos x="T2" y="T3"/>
                  </a:cxn>
                  <a:cxn ang="0">
                    <a:pos x="T4" y="T5"/>
                  </a:cxn>
                  <a:cxn ang="0">
                    <a:pos x="T6" y="T7"/>
                  </a:cxn>
                </a:cxnLst>
                <a:rect l="0" t="0" r="r" b="b"/>
                <a:pathLst>
                  <a:path w="19" h="12">
                    <a:moveTo>
                      <a:pt x="4" y="2"/>
                    </a:moveTo>
                    <a:cubicBezTo>
                      <a:pt x="0" y="3"/>
                      <a:pt x="3" y="6"/>
                      <a:pt x="3" y="7"/>
                    </a:cubicBezTo>
                    <a:cubicBezTo>
                      <a:pt x="8" y="12"/>
                      <a:pt x="14" y="11"/>
                      <a:pt x="19" y="6"/>
                    </a:cubicBezTo>
                    <a:cubicBezTo>
                      <a:pt x="16" y="0"/>
                      <a:pt x="10" y="6"/>
                      <a:pt x="4"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Freeform 761">
                <a:extLst>
                  <a:ext uri="{FF2B5EF4-FFF2-40B4-BE49-F238E27FC236}">
                    <a16:creationId xmlns:a16="http://schemas.microsoft.com/office/drawing/2014/main" id="{C2190074-A8C8-4229-992F-CB0947C49D0F}"/>
                  </a:ext>
                </a:extLst>
              </p:cNvPr>
              <p:cNvSpPr>
                <a:spLocks/>
              </p:cNvSpPr>
              <p:nvPr/>
            </p:nvSpPr>
            <p:spPr bwMode="auto">
              <a:xfrm>
                <a:off x="-4559" y="1141"/>
                <a:ext cx="15" cy="22"/>
              </a:xfrm>
              <a:custGeom>
                <a:avLst/>
                <a:gdLst>
                  <a:gd name="T0" fmla="*/ 13 w 24"/>
                  <a:gd name="T1" fmla="*/ 24 h 35"/>
                  <a:gd name="T2" fmla="*/ 9 w 24"/>
                  <a:gd name="T3" fmla="*/ 0 h 35"/>
                  <a:gd name="T4" fmla="*/ 0 w 24"/>
                  <a:gd name="T5" fmla="*/ 28 h 35"/>
                  <a:gd name="T6" fmla="*/ 13 w 24"/>
                  <a:gd name="T7" fmla="*/ 24 h 35"/>
                </a:gdLst>
                <a:ahLst/>
                <a:cxnLst>
                  <a:cxn ang="0">
                    <a:pos x="T0" y="T1"/>
                  </a:cxn>
                  <a:cxn ang="0">
                    <a:pos x="T2" y="T3"/>
                  </a:cxn>
                  <a:cxn ang="0">
                    <a:pos x="T4" y="T5"/>
                  </a:cxn>
                  <a:cxn ang="0">
                    <a:pos x="T6" y="T7"/>
                  </a:cxn>
                </a:cxnLst>
                <a:rect l="0" t="0" r="r" b="b"/>
                <a:pathLst>
                  <a:path w="24" h="35">
                    <a:moveTo>
                      <a:pt x="13" y="24"/>
                    </a:moveTo>
                    <a:cubicBezTo>
                      <a:pt x="8" y="16"/>
                      <a:pt x="24" y="4"/>
                      <a:pt x="9" y="0"/>
                    </a:cubicBezTo>
                    <a:cubicBezTo>
                      <a:pt x="8" y="7"/>
                      <a:pt x="3" y="19"/>
                      <a:pt x="0" y="28"/>
                    </a:cubicBezTo>
                    <a:cubicBezTo>
                      <a:pt x="4" y="35"/>
                      <a:pt x="9" y="26"/>
                      <a:pt x="1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Freeform 762">
                <a:extLst>
                  <a:ext uri="{FF2B5EF4-FFF2-40B4-BE49-F238E27FC236}">
                    <a16:creationId xmlns:a16="http://schemas.microsoft.com/office/drawing/2014/main" id="{2025A496-2120-45EC-BBEC-C8EAA52D7B27}"/>
                  </a:ext>
                </a:extLst>
              </p:cNvPr>
              <p:cNvSpPr>
                <a:spLocks/>
              </p:cNvSpPr>
              <p:nvPr/>
            </p:nvSpPr>
            <p:spPr bwMode="auto">
              <a:xfrm>
                <a:off x="-4790" y="1152"/>
                <a:ext cx="45" cy="43"/>
              </a:xfrm>
              <a:custGeom>
                <a:avLst/>
                <a:gdLst>
                  <a:gd name="T0" fmla="*/ 42 w 73"/>
                  <a:gd name="T1" fmla="*/ 9 h 69"/>
                  <a:gd name="T2" fmla="*/ 34 w 73"/>
                  <a:gd name="T3" fmla="*/ 11 h 69"/>
                  <a:gd name="T4" fmla="*/ 25 w 73"/>
                  <a:gd name="T5" fmla="*/ 0 h 69"/>
                  <a:gd name="T6" fmla="*/ 24 w 73"/>
                  <a:gd name="T7" fmla="*/ 19 h 69"/>
                  <a:gd name="T8" fmla="*/ 16 w 73"/>
                  <a:gd name="T9" fmla="*/ 16 h 69"/>
                  <a:gd name="T10" fmla="*/ 17 w 73"/>
                  <a:gd name="T11" fmla="*/ 30 h 69"/>
                  <a:gd name="T12" fmla="*/ 7 w 73"/>
                  <a:gd name="T13" fmla="*/ 30 h 69"/>
                  <a:gd name="T14" fmla="*/ 0 w 73"/>
                  <a:gd name="T15" fmla="*/ 35 h 69"/>
                  <a:gd name="T16" fmla="*/ 4 w 73"/>
                  <a:gd name="T17" fmla="*/ 47 h 69"/>
                  <a:gd name="T18" fmla="*/ 21 w 73"/>
                  <a:gd name="T19" fmla="*/ 52 h 69"/>
                  <a:gd name="T20" fmla="*/ 40 w 73"/>
                  <a:gd name="T21" fmla="*/ 64 h 69"/>
                  <a:gd name="T22" fmla="*/ 54 w 73"/>
                  <a:gd name="T23" fmla="*/ 67 h 69"/>
                  <a:gd name="T24" fmla="*/ 61 w 73"/>
                  <a:gd name="T25" fmla="*/ 61 h 69"/>
                  <a:gd name="T26" fmla="*/ 70 w 73"/>
                  <a:gd name="T27" fmla="*/ 59 h 69"/>
                  <a:gd name="T28" fmla="*/ 73 w 73"/>
                  <a:gd name="T29" fmla="*/ 50 h 69"/>
                  <a:gd name="T30" fmla="*/ 62 w 73"/>
                  <a:gd name="T31" fmla="*/ 38 h 69"/>
                  <a:gd name="T32" fmla="*/ 57 w 73"/>
                  <a:gd name="T33" fmla="*/ 37 h 69"/>
                  <a:gd name="T34" fmla="*/ 42 w 73"/>
                  <a:gd name="T35" fmla="*/ 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69">
                    <a:moveTo>
                      <a:pt x="42" y="9"/>
                    </a:moveTo>
                    <a:cubicBezTo>
                      <a:pt x="39" y="8"/>
                      <a:pt x="36" y="15"/>
                      <a:pt x="34" y="11"/>
                    </a:cubicBezTo>
                    <a:cubicBezTo>
                      <a:pt x="39" y="4"/>
                      <a:pt x="28" y="1"/>
                      <a:pt x="25" y="0"/>
                    </a:cubicBezTo>
                    <a:cubicBezTo>
                      <a:pt x="17" y="4"/>
                      <a:pt x="24" y="14"/>
                      <a:pt x="24" y="19"/>
                    </a:cubicBezTo>
                    <a:cubicBezTo>
                      <a:pt x="21" y="23"/>
                      <a:pt x="19" y="16"/>
                      <a:pt x="16" y="16"/>
                    </a:cubicBezTo>
                    <a:cubicBezTo>
                      <a:pt x="8" y="20"/>
                      <a:pt x="19" y="25"/>
                      <a:pt x="17" y="30"/>
                    </a:cubicBezTo>
                    <a:cubicBezTo>
                      <a:pt x="13" y="33"/>
                      <a:pt x="11" y="28"/>
                      <a:pt x="7" y="30"/>
                    </a:cubicBezTo>
                    <a:cubicBezTo>
                      <a:pt x="3" y="31"/>
                      <a:pt x="6" y="39"/>
                      <a:pt x="0" y="35"/>
                    </a:cubicBezTo>
                    <a:cubicBezTo>
                      <a:pt x="1" y="40"/>
                      <a:pt x="2" y="43"/>
                      <a:pt x="4" y="47"/>
                    </a:cubicBezTo>
                    <a:cubicBezTo>
                      <a:pt x="11" y="46"/>
                      <a:pt x="15" y="55"/>
                      <a:pt x="21" y="52"/>
                    </a:cubicBezTo>
                    <a:cubicBezTo>
                      <a:pt x="24" y="59"/>
                      <a:pt x="34" y="58"/>
                      <a:pt x="40" y="64"/>
                    </a:cubicBezTo>
                    <a:cubicBezTo>
                      <a:pt x="45" y="57"/>
                      <a:pt x="48" y="69"/>
                      <a:pt x="54" y="67"/>
                    </a:cubicBezTo>
                    <a:cubicBezTo>
                      <a:pt x="57" y="69"/>
                      <a:pt x="62" y="63"/>
                      <a:pt x="61" y="61"/>
                    </a:cubicBezTo>
                    <a:cubicBezTo>
                      <a:pt x="62" y="57"/>
                      <a:pt x="68" y="54"/>
                      <a:pt x="70" y="59"/>
                    </a:cubicBezTo>
                    <a:cubicBezTo>
                      <a:pt x="73" y="56"/>
                      <a:pt x="72" y="53"/>
                      <a:pt x="73" y="50"/>
                    </a:cubicBezTo>
                    <a:cubicBezTo>
                      <a:pt x="64" y="55"/>
                      <a:pt x="65" y="43"/>
                      <a:pt x="62" y="38"/>
                    </a:cubicBezTo>
                    <a:cubicBezTo>
                      <a:pt x="60" y="39"/>
                      <a:pt x="56" y="39"/>
                      <a:pt x="57" y="37"/>
                    </a:cubicBezTo>
                    <a:cubicBezTo>
                      <a:pt x="66" y="24"/>
                      <a:pt x="40" y="24"/>
                      <a:pt x="42"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Freeform 763">
                <a:extLst>
                  <a:ext uri="{FF2B5EF4-FFF2-40B4-BE49-F238E27FC236}">
                    <a16:creationId xmlns:a16="http://schemas.microsoft.com/office/drawing/2014/main" id="{BC154C44-2F63-4342-AD05-108D7BCFAD8C}"/>
                  </a:ext>
                </a:extLst>
              </p:cNvPr>
              <p:cNvSpPr>
                <a:spLocks/>
              </p:cNvSpPr>
              <p:nvPr/>
            </p:nvSpPr>
            <p:spPr bwMode="auto">
              <a:xfrm>
                <a:off x="-4760" y="1160"/>
                <a:ext cx="7" cy="7"/>
              </a:xfrm>
              <a:custGeom>
                <a:avLst/>
                <a:gdLst>
                  <a:gd name="T0" fmla="*/ 11 w 11"/>
                  <a:gd name="T1" fmla="*/ 8 h 12"/>
                  <a:gd name="T2" fmla="*/ 3 w 11"/>
                  <a:gd name="T3" fmla="*/ 0 h 12"/>
                  <a:gd name="T4" fmla="*/ 6 w 11"/>
                  <a:gd name="T5" fmla="*/ 8 h 12"/>
                  <a:gd name="T6" fmla="*/ 11 w 11"/>
                  <a:gd name="T7" fmla="*/ 8 h 12"/>
                </a:gdLst>
                <a:ahLst/>
                <a:cxnLst>
                  <a:cxn ang="0">
                    <a:pos x="T0" y="T1"/>
                  </a:cxn>
                  <a:cxn ang="0">
                    <a:pos x="T2" y="T3"/>
                  </a:cxn>
                  <a:cxn ang="0">
                    <a:pos x="T4" y="T5"/>
                  </a:cxn>
                  <a:cxn ang="0">
                    <a:pos x="T6" y="T7"/>
                  </a:cxn>
                </a:cxnLst>
                <a:rect l="0" t="0" r="r" b="b"/>
                <a:pathLst>
                  <a:path w="11" h="12">
                    <a:moveTo>
                      <a:pt x="11" y="8"/>
                    </a:moveTo>
                    <a:cubicBezTo>
                      <a:pt x="9" y="4"/>
                      <a:pt x="9" y="1"/>
                      <a:pt x="3" y="0"/>
                    </a:cubicBezTo>
                    <a:cubicBezTo>
                      <a:pt x="0" y="2"/>
                      <a:pt x="5" y="5"/>
                      <a:pt x="6" y="8"/>
                    </a:cubicBezTo>
                    <a:cubicBezTo>
                      <a:pt x="8" y="9"/>
                      <a:pt x="10" y="12"/>
                      <a:pt x="1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Freeform 764">
                <a:extLst>
                  <a:ext uri="{FF2B5EF4-FFF2-40B4-BE49-F238E27FC236}">
                    <a16:creationId xmlns:a16="http://schemas.microsoft.com/office/drawing/2014/main" id="{7A78F740-240B-4AF8-B638-388018478299}"/>
                  </a:ext>
                </a:extLst>
              </p:cNvPr>
              <p:cNvSpPr>
                <a:spLocks/>
              </p:cNvSpPr>
              <p:nvPr/>
            </p:nvSpPr>
            <p:spPr bwMode="auto">
              <a:xfrm>
                <a:off x="-4796" y="117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Freeform 765">
                <a:extLst>
                  <a:ext uri="{FF2B5EF4-FFF2-40B4-BE49-F238E27FC236}">
                    <a16:creationId xmlns:a16="http://schemas.microsoft.com/office/drawing/2014/main" id="{20322E3B-F8CD-4E96-B8A1-A9D72259FB32}"/>
                  </a:ext>
                </a:extLst>
              </p:cNvPr>
              <p:cNvSpPr>
                <a:spLocks/>
              </p:cNvSpPr>
              <p:nvPr/>
            </p:nvSpPr>
            <p:spPr bwMode="auto">
              <a:xfrm>
                <a:off x="-4799" y="1175"/>
                <a:ext cx="4" cy="4"/>
              </a:xfrm>
              <a:custGeom>
                <a:avLst/>
                <a:gdLst>
                  <a:gd name="T0" fmla="*/ 2 w 6"/>
                  <a:gd name="T1" fmla="*/ 1 h 6"/>
                  <a:gd name="T2" fmla="*/ 4 w 6"/>
                  <a:gd name="T3" fmla="*/ 6 h 6"/>
                  <a:gd name="T4" fmla="*/ 2 w 6"/>
                  <a:gd name="T5" fmla="*/ 1 h 6"/>
                </a:gdLst>
                <a:ahLst/>
                <a:cxnLst>
                  <a:cxn ang="0">
                    <a:pos x="T0" y="T1"/>
                  </a:cxn>
                  <a:cxn ang="0">
                    <a:pos x="T2" y="T3"/>
                  </a:cxn>
                  <a:cxn ang="0">
                    <a:pos x="T4" y="T5"/>
                  </a:cxn>
                </a:cxnLst>
                <a:rect l="0" t="0" r="r" b="b"/>
                <a:pathLst>
                  <a:path w="6" h="6">
                    <a:moveTo>
                      <a:pt x="2" y="1"/>
                    </a:moveTo>
                    <a:cubicBezTo>
                      <a:pt x="0" y="3"/>
                      <a:pt x="1" y="5"/>
                      <a:pt x="4" y="6"/>
                    </a:cubicBezTo>
                    <a:cubicBezTo>
                      <a:pt x="6" y="1"/>
                      <a:pt x="3" y="0"/>
                      <a:pt x="2"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Freeform 766">
                <a:extLst>
                  <a:ext uri="{FF2B5EF4-FFF2-40B4-BE49-F238E27FC236}">
                    <a16:creationId xmlns:a16="http://schemas.microsoft.com/office/drawing/2014/main" id="{F27E2185-C84E-4576-AD7D-7D274DCCC807}"/>
                  </a:ext>
                </a:extLst>
              </p:cNvPr>
              <p:cNvSpPr>
                <a:spLocks/>
              </p:cNvSpPr>
              <p:nvPr/>
            </p:nvSpPr>
            <p:spPr bwMode="auto">
              <a:xfrm>
                <a:off x="-4553" y="1175"/>
                <a:ext cx="5" cy="7"/>
              </a:xfrm>
              <a:custGeom>
                <a:avLst/>
                <a:gdLst>
                  <a:gd name="T0" fmla="*/ 3 w 8"/>
                  <a:gd name="T1" fmla="*/ 11 h 11"/>
                  <a:gd name="T2" fmla="*/ 8 w 8"/>
                  <a:gd name="T3" fmla="*/ 8 h 11"/>
                  <a:gd name="T4" fmla="*/ 2 w 8"/>
                  <a:gd name="T5" fmla="*/ 1 h 11"/>
                  <a:gd name="T6" fmla="*/ 3 w 8"/>
                  <a:gd name="T7" fmla="*/ 11 h 11"/>
                </a:gdLst>
                <a:ahLst/>
                <a:cxnLst>
                  <a:cxn ang="0">
                    <a:pos x="T0" y="T1"/>
                  </a:cxn>
                  <a:cxn ang="0">
                    <a:pos x="T2" y="T3"/>
                  </a:cxn>
                  <a:cxn ang="0">
                    <a:pos x="T4" y="T5"/>
                  </a:cxn>
                  <a:cxn ang="0">
                    <a:pos x="T6" y="T7"/>
                  </a:cxn>
                </a:cxnLst>
                <a:rect l="0" t="0" r="r" b="b"/>
                <a:pathLst>
                  <a:path w="8" h="11">
                    <a:moveTo>
                      <a:pt x="3" y="11"/>
                    </a:moveTo>
                    <a:cubicBezTo>
                      <a:pt x="5" y="11"/>
                      <a:pt x="8" y="11"/>
                      <a:pt x="8" y="8"/>
                    </a:cubicBezTo>
                    <a:cubicBezTo>
                      <a:pt x="8" y="6"/>
                      <a:pt x="7" y="0"/>
                      <a:pt x="2" y="1"/>
                    </a:cubicBezTo>
                    <a:cubicBezTo>
                      <a:pt x="0" y="4"/>
                      <a:pt x="0" y="8"/>
                      <a:pt x="3"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8" name="Group 968">
              <a:extLst>
                <a:ext uri="{FF2B5EF4-FFF2-40B4-BE49-F238E27FC236}">
                  <a16:creationId xmlns:a16="http://schemas.microsoft.com/office/drawing/2014/main" id="{4579F7D0-0177-4198-858A-304ED2C79B6F}"/>
                </a:ext>
              </a:extLst>
            </p:cNvPr>
            <p:cNvGrpSpPr>
              <a:grpSpLocks/>
            </p:cNvGrpSpPr>
            <p:nvPr/>
          </p:nvGrpSpPr>
          <p:grpSpPr bwMode="auto">
            <a:xfrm>
              <a:off x="-8602663" y="1287463"/>
              <a:ext cx="2459038" cy="1905000"/>
              <a:chOff x="-5419" y="811"/>
              <a:chExt cx="1549" cy="1200"/>
            </a:xfrm>
            <a:grpFill/>
          </p:grpSpPr>
          <p:sp>
            <p:nvSpPr>
              <p:cNvPr id="392" name="Freeform 768">
                <a:extLst>
                  <a:ext uri="{FF2B5EF4-FFF2-40B4-BE49-F238E27FC236}">
                    <a16:creationId xmlns:a16="http://schemas.microsoft.com/office/drawing/2014/main" id="{983967BB-933A-45BE-941C-AFD0F1247D58}"/>
                  </a:ext>
                </a:extLst>
              </p:cNvPr>
              <p:cNvSpPr>
                <a:spLocks/>
              </p:cNvSpPr>
              <p:nvPr/>
            </p:nvSpPr>
            <p:spPr bwMode="auto">
              <a:xfrm>
                <a:off x="-4806" y="1177"/>
                <a:ext cx="8" cy="12"/>
              </a:xfrm>
              <a:custGeom>
                <a:avLst/>
                <a:gdLst>
                  <a:gd name="T0" fmla="*/ 7 w 13"/>
                  <a:gd name="T1" fmla="*/ 0 h 19"/>
                  <a:gd name="T2" fmla="*/ 0 w 13"/>
                  <a:gd name="T3" fmla="*/ 10 h 19"/>
                  <a:gd name="T4" fmla="*/ 8 w 13"/>
                  <a:gd name="T5" fmla="*/ 12 h 19"/>
                  <a:gd name="T6" fmla="*/ 7 w 13"/>
                  <a:gd name="T7" fmla="*/ 0 h 19"/>
                </a:gdLst>
                <a:ahLst/>
                <a:cxnLst>
                  <a:cxn ang="0">
                    <a:pos x="T0" y="T1"/>
                  </a:cxn>
                  <a:cxn ang="0">
                    <a:pos x="T2" y="T3"/>
                  </a:cxn>
                  <a:cxn ang="0">
                    <a:pos x="T4" y="T5"/>
                  </a:cxn>
                  <a:cxn ang="0">
                    <a:pos x="T6" y="T7"/>
                  </a:cxn>
                </a:cxnLst>
                <a:rect l="0" t="0" r="r" b="b"/>
                <a:pathLst>
                  <a:path w="13" h="19">
                    <a:moveTo>
                      <a:pt x="7" y="0"/>
                    </a:moveTo>
                    <a:cubicBezTo>
                      <a:pt x="4" y="3"/>
                      <a:pt x="2" y="7"/>
                      <a:pt x="0" y="10"/>
                    </a:cubicBezTo>
                    <a:cubicBezTo>
                      <a:pt x="3" y="11"/>
                      <a:pt x="5" y="19"/>
                      <a:pt x="8" y="12"/>
                    </a:cubicBezTo>
                    <a:cubicBezTo>
                      <a:pt x="9" y="9"/>
                      <a:pt x="13" y="2"/>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769">
                <a:extLst>
                  <a:ext uri="{FF2B5EF4-FFF2-40B4-BE49-F238E27FC236}">
                    <a16:creationId xmlns:a16="http://schemas.microsoft.com/office/drawing/2014/main" id="{BE4ADB92-285F-4AD4-844B-3A622C35ECD9}"/>
                  </a:ext>
                </a:extLst>
              </p:cNvPr>
              <p:cNvSpPr>
                <a:spLocks/>
              </p:cNvSpPr>
              <p:nvPr/>
            </p:nvSpPr>
            <p:spPr bwMode="auto">
              <a:xfrm>
                <a:off x="-5208" y="1025"/>
                <a:ext cx="4" cy="4"/>
              </a:xfrm>
              <a:custGeom>
                <a:avLst/>
                <a:gdLst>
                  <a:gd name="T0" fmla="*/ 7 w 7"/>
                  <a:gd name="T1" fmla="*/ 3 h 6"/>
                  <a:gd name="T2" fmla="*/ 1 w 7"/>
                  <a:gd name="T3" fmla="*/ 0 h 6"/>
                  <a:gd name="T4" fmla="*/ 0 w 7"/>
                  <a:gd name="T5" fmla="*/ 5 h 6"/>
                  <a:gd name="T6" fmla="*/ 7 w 7"/>
                  <a:gd name="T7" fmla="*/ 3 h 6"/>
                </a:gdLst>
                <a:ahLst/>
                <a:cxnLst>
                  <a:cxn ang="0">
                    <a:pos x="T0" y="T1"/>
                  </a:cxn>
                  <a:cxn ang="0">
                    <a:pos x="T2" y="T3"/>
                  </a:cxn>
                  <a:cxn ang="0">
                    <a:pos x="T4" y="T5"/>
                  </a:cxn>
                  <a:cxn ang="0">
                    <a:pos x="T6" y="T7"/>
                  </a:cxn>
                </a:cxnLst>
                <a:rect l="0" t="0" r="r" b="b"/>
                <a:pathLst>
                  <a:path w="7" h="6">
                    <a:moveTo>
                      <a:pt x="7" y="3"/>
                    </a:moveTo>
                    <a:cubicBezTo>
                      <a:pt x="7" y="1"/>
                      <a:pt x="3" y="1"/>
                      <a:pt x="1" y="0"/>
                    </a:cubicBezTo>
                    <a:cubicBezTo>
                      <a:pt x="0" y="1"/>
                      <a:pt x="1" y="3"/>
                      <a:pt x="0" y="5"/>
                    </a:cubicBezTo>
                    <a:cubicBezTo>
                      <a:pt x="3" y="6"/>
                      <a:pt x="5" y="6"/>
                      <a:pt x="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770">
                <a:extLst>
                  <a:ext uri="{FF2B5EF4-FFF2-40B4-BE49-F238E27FC236}">
                    <a16:creationId xmlns:a16="http://schemas.microsoft.com/office/drawing/2014/main" id="{6E2AFCC8-EA57-44E0-BF08-37DD7E8CC45B}"/>
                  </a:ext>
                </a:extLst>
              </p:cNvPr>
              <p:cNvSpPr>
                <a:spLocks/>
              </p:cNvSpPr>
              <p:nvPr/>
            </p:nvSpPr>
            <p:spPr bwMode="auto">
              <a:xfrm>
                <a:off x="-5239" y="1006"/>
                <a:ext cx="341" cy="232"/>
              </a:xfrm>
              <a:custGeom>
                <a:avLst/>
                <a:gdLst>
                  <a:gd name="T0" fmla="*/ 518 w 548"/>
                  <a:gd name="T1" fmla="*/ 316 h 373"/>
                  <a:gd name="T2" fmla="*/ 498 w 548"/>
                  <a:gd name="T3" fmla="*/ 312 h 373"/>
                  <a:gd name="T4" fmla="*/ 470 w 548"/>
                  <a:gd name="T5" fmla="*/ 306 h 373"/>
                  <a:gd name="T6" fmla="*/ 431 w 548"/>
                  <a:gd name="T7" fmla="*/ 297 h 373"/>
                  <a:gd name="T8" fmla="*/ 410 w 548"/>
                  <a:gd name="T9" fmla="*/ 276 h 373"/>
                  <a:gd name="T10" fmla="*/ 424 w 548"/>
                  <a:gd name="T11" fmla="*/ 275 h 373"/>
                  <a:gd name="T12" fmla="*/ 442 w 548"/>
                  <a:gd name="T13" fmla="*/ 279 h 373"/>
                  <a:gd name="T14" fmla="*/ 438 w 548"/>
                  <a:gd name="T15" fmla="*/ 274 h 373"/>
                  <a:gd name="T16" fmla="*/ 408 w 548"/>
                  <a:gd name="T17" fmla="*/ 239 h 373"/>
                  <a:gd name="T18" fmla="*/ 346 w 548"/>
                  <a:gd name="T19" fmla="*/ 192 h 373"/>
                  <a:gd name="T20" fmla="*/ 316 w 548"/>
                  <a:gd name="T21" fmla="*/ 150 h 373"/>
                  <a:gd name="T22" fmla="*/ 287 w 548"/>
                  <a:gd name="T23" fmla="*/ 169 h 373"/>
                  <a:gd name="T24" fmla="*/ 287 w 548"/>
                  <a:gd name="T25" fmla="*/ 150 h 373"/>
                  <a:gd name="T26" fmla="*/ 290 w 548"/>
                  <a:gd name="T27" fmla="*/ 122 h 373"/>
                  <a:gd name="T28" fmla="*/ 282 w 548"/>
                  <a:gd name="T29" fmla="*/ 129 h 373"/>
                  <a:gd name="T30" fmla="*/ 262 w 548"/>
                  <a:gd name="T31" fmla="*/ 149 h 373"/>
                  <a:gd name="T32" fmla="*/ 250 w 548"/>
                  <a:gd name="T33" fmla="*/ 139 h 373"/>
                  <a:gd name="T34" fmla="*/ 249 w 548"/>
                  <a:gd name="T35" fmla="*/ 86 h 373"/>
                  <a:gd name="T36" fmla="*/ 242 w 548"/>
                  <a:gd name="T37" fmla="*/ 98 h 373"/>
                  <a:gd name="T38" fmla="*/ 212 w 548"/>
                  <a:gd name="T39" fmla="*/ 113 h 373"/>
                  <a:gd name="T40" fmla="*/ 215 w 548"/>
                  <a:gd name="T41" fmla="*/ 102 h 373"/>
                  <a:gd name="T42" fmla="*/ 173 w 548"/>
                  <a:gd name="T43" fmla="*/ 109 h 373"/>
                  <a:gd name="T44" fmla="*/ 149 w 548"/>
                  <a:gd name="T45" fmla="*/ 104 h 373"/>
                  <a:gd name="T46" fmla="*/ 177 w 548"/>
                  <a:gd name="T47" fmla="*/ 104 h 373"/>
                  <a:gd name="T48" fmla="*/ 200 w 548"/>
                  <a:gd name="T49" fmla="*/ 89 h 373"/>
                  <a:gd name="T50" fmla="*/ 182 w 548"/>
                  <a:gd name="T51" fmla="*/ 86 h 373"/>
                  <a:gd name="T52" fmla="*/ 163 w 548"/>
                  <a:gd name="T53" fmla="*/ 80 h 373"/>
                  <a:gd name="T54" fmla="*/ 140 w 548"/>
                  <a:gd name="T55" fmla="*/ 90 h 373"/>
                  <a:gd name="T56" fmla="*/ 134 w 548"/>
                  <a:gd name="T57" fmla="*/ 69 h 373"/>
                  <a:gd name="T58" fmla="*/ 122 w 548"/>
                  <a:gd name="T59" fmla="*/ 69 h 373"/>
                  <a:gd name="T60" fmla="*/ 97 w 548"/>
                  <a:gd name="T61" fmla="*/ 70 h 373"/>
                  <a:gd name="T62" fmla="*/ 86 w 548"/>
                  <a:gd name="T63" fmla="*/ 86 h 373"/>
                  <a:gd name="T64" fmla="*/ 64 w 548"/>
                  <a:gd name="T65" fmla="*/ 77 h 373"/>
                  <a:gd name="T66" fmla="*/ 27 w 548"/>
                  <a:gd name="T67" fmla="*/ 0 h 373"/>
                  <a:gd name="T68" fmla="*/ 27 w 548"/>
                  <a:gd name="T69" fmla="*/ 3 h 373"/>
                  <a:gd name="T70" fmla="*/ 35 w 548"/>
                  <a:gd name="T71" fmla="*/ 78 h 373"/>
                  <a:gd name="T72" fmla="*/ 156 w 548"/>
                  <a:gd name="T73" fmla="*/ 106 h 373"/>
                  <a:gd name="T74" fmla="*/ 304 w 548"/>
                  <a:gd name="T75" fmla="*/ 261 h 373"/>
                  <a:gd name="T76" fmla="*/ 534 w 548"/>
                  <a:gd name="T77" fmla="*/ 372 h 373"/>
                  <a:gd name="T78" fmla="*/ 537 w 548"/>
                  <a:gd name="T79" fmla="*/ 351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48" h="373">
                    <a:moveTo>
                      <a:pt x="529" y="323"/>
                    </a:moveTo>
                    <a:cubicBezTo>
                      <a:pt x="527" y="320"/>
                      <a:pt x="523" y="311"/>
                      <a:pt x="518" y="316"/>
                    </a:cubicBezTo>
                    <a:cubicBezTo>
                      <a:pt x="515" y="315"/>
                      <a:pt x="515" y="312"/>
                      <a:pt x="515" y="310"/>
                    </a:cubicBezTo>
                    <a:cubicBezTo>
                      <a:pt x="510" y="299"/>
                      <a:pt x="504" y="311"/>
                      <a:pt x="498" y="312"/>
                    </a:cubicBezTo>
                    <a:cubicBezTo>
                      <a:pt x="494" y="312"/>
                      <a:pt x="489" y="311"/>
                      <a:pt x="487" y="311"/>
                    </a:cubicBezTo>
                    <a:cubicBezTo>
                      <a:pt x="482" y="299"/>
                      <a:pt x="474" y="318"/>
                      <a:pt x="470" y="306"/>
                    </a:cubicBezTo>
                    <a:cubicBezTo>
                      <a:pt x="459" y="311"/>
                      <a:pt x="451" y="302"/>
                      <a:pt x="441" y="298"/>
                    </a:cubicBezTo>
                    <a:cubicBezTo>
                      <a:pt x="438" y="297"/>
                      <a:pt x="435" y="296"/>
                      <a:pt x="431" y="297"/>
                    </a:cubicBezTo>
                    <a:cubicBezTo>
                      <a:pt x="425" y="289"/>
                      <a:pt x="414" y="294"/>
                      <a:pt x="408" y="289"/>
                    </a:cubicBezTo>
                    <a:cubicBezTo>
                      <a:pt x="402" y="285"/>
                      <a:pt x="410" y="279"/>
                      <a:pt x="410" y="276"/>
                    </a:cubicBezTo>
                    <a:cubicBezTo>
                      <a:pt x="414" y="279"/>
                      <a:pt x="416" y="276"/>
                      <a:pt x="417" y="274"/>
                    </a:cubicBezTo>
                    <a:cubicBezTo>
                      <a:pt x="419" y="274"/>
                      <a:pt x="422" y="275"/>
                      <a:pt x="424" y="275"/>
                    </a:cubicBezTo>
                    <a:cubicBezTo>
                      <a:pt x="426" y="277"/>
                      <a:pt x="431" y="279"/>
                      <a:pt x="435" y="278"/>
                    </a:cubicBezTo>
                    <a:cubicBezTo>
                      <a:pt x="442" y="279"/>
                      <a:pt x="442" y="279"/>
                      <a:pt x="442" y="279"/>
                    </a:cubicBezTo>
                    <a:cubicBezTo>
                      <a:pt x="439" y="278"/>
                      <a:pt x="437" y="278"/>
                      <a:pt x="435" y="278"/>
                    </a:cubicBezTo>
                    <a:cubicBezTo>
                      <a:pt x="436" y="277"/>
                      <a:pt x="437" y="276"/>
                      <a:pt x="438" y="274"/>
                    </a:cubicBezTo>
                    <a:cubicBezTo>
                      <a:pt x="439" y="261"/>
                      <a:pt x="428" y="247"/>
                      <a:pt x="420" y="236"/>
                    </a:cubicBezTo>
                    <a:cubicBezTo>
                      <a:pt x="416" y="242"/>
                      <a:pt x="409" y="228"/>
                      <a:pt x="408" y="239"/>
                    </a:cubicBezTo>
                    <a:cubicBezTo>
                      <a:pt x="399" y="225"/>
                      <a:pt x="383" y="231"/>
                      <a:pt x="373" y="219"/>
                    </a:cubicBezTo>
                    <a:cubicBezTo>
                      <a:pt x="367" y="207"/>
                      <a:pt x="358" y="200"/>
                      <a:pt x="346" y="192"/>
                    </a:cubicBezTo>
                    <a:cubicBezTo>
                      <a:pt x="340" y="183"/>
                      <a:pt x="341" y="173"/>
                      <a:pt x="335" y="164"/>
                    </a:cubicBezTo>
                    <a:cubicBezTo>
                      <a:pt x="329" y="158"/>
                      <a:pt x="322" y="153"/>
                      <a:pt x="316" y="150"/>
                    </a:cubicBezTo>
                    <a:cubicBezTo>
                      <a:pt x="308" y="150"/>
                      <a:pt x="308" y="150"/>
                      <a:pt x="308" y="150"/>
                    </a:cubicBezTo>
                    <a:cubicBezTo>
                      <a:pt x="298" y="154"/>
                      <a:pt x="297" y="166"/>
                      <a:pt x="287" y="169"/>
                    </a:cubicBezTo>
                    <a:cubicBezTo>
                      <a:pt x="284" y="165"/>
                      <a:pt x="278" y="170"/>
                      <a:pt x="275" y="163"/>
                    </a:cubicBezTo>
                    <a:cubicBezTo>
                      <a:pt x="277" y="157"/>
                      <a:pt x="283" y="155"/>
                      <a:pt x="287" y="150"/>
                    </a:cubicBezTo>
                    <a:cubicBezTo>
                      <a:pt x="283" y="144"/>
                      <a:pt x="287" y="140"/>
                      <a:pt x="292" y="135"/>
                    </a:cubicBezTo>
                    <a:cubicBezTo>
                      <a:pt x="295" y="131"/>
                      <a:pt x="296" y="124"/>
                      <a:pt x="290" y="122"/>
                    </a:cubicBezTo>
                    <a:cubicBezTo>
                      <a:pt x="288" y="129"/>
                      <a:pt x="283" y="124"/>
                      <a:pt x="275" y="127"/>
                    </a:cubicBezTo>
                    <a:cubicBezTo>
                      <a:pt x="275" y="132"/>
                      <a:pt x="279" y="129"/>
                      <a:pt x="282" y="129"/>
                    </a:cubicBezTo>
                    <a:cubicBezTo>
                      <a:pt x="285" y="133"/>
                      <a:pt x="276" y="136"/>
                      <a:pt x="275" y="138"/>
                    </a:cubicBezTo>
                    <a:cubicBezTo>
                      <a:pt x="268" y="131"/>
                      <a:pt x="267" y="145"/>
                      <a:pt x="262" y="149"/>
                    </a:cubicBezTo>
                    <a:cubicBezTo>
                      <a:pt x="259" y="153"/>
                      <a:pt x="263" y="156"/>
                      <a:pt x="260" y="159"/>
                    </a:cubicBezTo>
                    <a:cubicBezTo>
                      <a:pt x="253" y="155"/>
                      <a:pt x="253" y="145"/>
                      <a:pt x="250" y="139"/>
                    </a:cubicBezTo>
                    <a:cubicBezTo>
                      <a:pt x="251" y="133"/>
                      <a:pt x="249" y="125"/>
                      <a:pt x="252" y="117"/>
                    </a:cubicBezTo>
                    <a:cubicBezTo>
                      <a:pt x="250" y="106"/>
                      <a:pt x="252" y="95"/>
                      <a:pt x="249" y="86"/>
                    </a:cubicBezTo>
                    <a:cubicBezTo>
                      <a:pt x="251" y="83"/>
                      <a:pt x="245" y="80"/>
                      <a:pt x="243" y="83"/>
                    </a:cubicBezTo>
                    <a:cubicBezTo>
                      <a:pt x="242" y="87"/>
                      <a:pt x="243" y="92"/>
                      <a:pt x="242" y="98"/>
                    </a:cubicBezTo>
                    <a:cubicBezTo>
                      <a:pt x="238" y="92"/>
                      <a:pt x="235" y="105"/>
                      <a:pt x="230" y="97"/>
                    </a:cubicBezTo>
                    <a:cubicBezTo>
                      <a:pt x="226" y="104"/>
                      <a:pt x="221" y="112"/>
                      <a:pt x="212" y="113"/>
                    </a:cubicBezTo>
                    <a:cubicBezTo>
                      <a:pt x="201" y="114"/>
                      <a:pt x="215" y="105"/>
                      <a:pt x="217" y="104"/>
                    </a:cubicBezTo>
                    <a:cubicBezTo>
                      <a:pt x="218" y="103"/>
                      <a:pt x="217" y="102"/>
                      <a:pt x="215" y="102"/>
                    </a:cubicBezTo>
                    <a:cubicBezTo>
                      <a:pt x="206" y="104"/>
                      <a:pt x="196" y="107"/>
                      <a:pt x="188" y="109"/>
                    </a:cubicBezTo>
                    <a:cubicBezTo>
                      <a:pt x="182" y="110"/>
                      <a:pt x="177" y="109"/>
                      <a:pt x="173" y="109"/>
                    </a:cubicBezTo>
                    <a:cubicBezTo>
                      <a:pt x="171" y="107"/>
                      <a:pt x="167" y="106"/>
                      <a:pt x="164" y="106"/>
                    </a:cubicBezTo>
                    <a:cubicBezTo>
                      <a:pt x="159" y="104"/>
                      <a:pt x="154" y="105"/>
                      <a:pt x="149" y="104"/>
                    </a:cubicBezTo>
                    <a:cubicBezTo>
                      <a:pt x="152" y="103"/>
                      <a:pt x="152" y="101"/>
                      <a:pt x="155" y="98"/>
                    </a:cubicBezTo>
                    <a:cubicBezTo>
                      <a:pt x="162" y="98"/>
                      <a:pt x="171" y="101"/>
                      <a:pt x="177" y="104"/>
                    </a:cubicBezTo>
                    <a:cubicBezTo>
                      <a:pt x="189" y="99"/>
                      <a:pt x="201" y="97"/>
                      <a:pt x="212" y="92"/>
                    </a:cubicBezTo>
                    <a:cubicBezTo>
                      <a:pt x="212" y="83"/>
                      <a:pt x="205" y="89"/>
                      <a:pt x="200" y="89"/>
                    </a:cubicBezTo>
                    <a:cubicBezTo>
                      <a:pt x="199" y="87"/>
                      <a:pt x="199" y="84"/>
                      <a:pt x="196" y="82"/>
                    </a:cubicBezTo>
                    <a:cubicBezTo>
                      <a:pt x="192" y="83"/>
                      <a:pt x="187" y="87"/>
                      <a:pt x="182" y="86"/>
                    </a:cubicBezTo>
                    <a:cubicBezTo>
                      <a:pt x="182" y="79"/>
                      <a:pt x="176" y="83"/>
                      <a:pt x="172" y="82"/>
                    </a:cubicBezTo>
                    <a:cubicBezTo>
                      <a:pt x="169" y="81"/>
                      <a:pt x="166" y="80"/>
                      <a:pt x="163" y="80"/>
                    </a:cubicBezTo>
                    <a:cubicBezTo>
                      <a:pt x="159" y="78"/>
                      <a:pt x="158" y="85"/>
                      <a:pt x="155" y="83"/>
                    </a:cubicBezTo>
                    <a:cubicBezTo>
                      <a:pt x="146" y="73"/>
                      <a:pt x="148" y="91"/>
                      <a:pt x="140" y="90"/>
                    </a:cubicBezTo>
                    <a:cubicBezTo>
                      <a:pt x="134" y="85"/>
                      <a:pt x="128" y="85"/>
                      <a:pt x="123" y="83"/>
                    </a:cubicBezTo>
                    <a:cubicBezTo>
                      <a:pt x="125" y="76"/>
                      <a:pt x="133" y="76"/>
                      <a:pt x="134" y="69"/>
                    </a:cubicBezTo>
                    <a:cubicBezTo>
                      <a:pt x="132" y="68"/>
                      <a:pt x="130" y="66"/>
                      <a:pt x="127" y="65"/>
                    </a:cubicBezTo>
                    <a:cubicBezTo>
                      <a:pt x="125" y="64"/>
                      <a:pt x="125" y="68"/>
                      <a:pt x="122" y="69"/>
                    </a:cubicBezTo>
                    <a:cubicBezTo>
                      <a:pt x="118" y="67"/>
                      <a:pt x="113" y="65"/>
                      <a:pt x="110" y="64"/>
                    </a:cubicBezTo>
                    <a:cubicBezTo>
                      <a:pt x="105" y="66"/>
                      <a:pt x="102" y="68"/>
                      <a:pt x="97" y="70"/>
                    </a:cubicBezTo>
                    <a:cubicBezTo>
                      <a:pt x="97" y="69"/>
                      <a:pt x="94" y="66"/>
                      <a:pt x="91" y="69"/>
                    </a:cubicBezTo>
                    <a:cubicBezTo>
                      <a:pt x="89" y="75"/>
                      <a:pt x="80" y="78"/>
                      <a:pt x="86" y="86"/>
                    </a:cubicBezTo>
                    <a:cubicBezTo>
                      <a:pt x="82" y="103"/>
                      <a:pt x="76" y="82"/>
                      <a:pt x="71" y="80"/>
                    </a:cubicBezTo>
                    <a:cubicBezTo>
                      <a:pt x="68" y="78"/>
                      <a:pt x="65" y="77"/>
                      <a:pt x="64" y="77"/>
                    </a:cubicBezTo>
                    <a:cubicBezTo>
                      <a:pt x="58" y="67"/>
                      <a:pt x="56" y="51"/>
                      <a:pt x="44" y="46"/>
                    </a:cubicBezTo>
                    <a:cubicBezTo>
                      <a:pt x="39" y="32"/>
                      <a:pt x="31" y="15"/>
                      <a:pt x="27" y="0"/>
                    </a:cubicBezTo>
                    <a:cubicBezTo>
                      <a:pt x="27" y="0"/>
                      <a:pt x="27" y="0"/>
                      <a:pt x="27" y="0"/>
                    </a:cubicBezTo>
                    <a:cubicBezTo>
                      <a:pt x="27" y="3"/>
                      <a:pt x="27" y="3"/>
                      <a:pt x="27" y="3"/>
                    </a:cubicBezTo>
                    <a:cubicBezTo>
                      <a:pt x="0" y="35"/>
                      <a:pt x="0" y="35"/>
                      <a:pt x="0" y="35"/>
                    </a:cubicBezTo>
                    <a:cubicBezTo>
                      <a:pt x="35" y="78"/>
                      <a:pt x="35" y="78"/>
                      <a:pt x="35" y="78"/>
                    </a:cubicBezTo>
                    <a:cubicBezTo>
                      <a:pt x="35" y="78"/>
                      <a:pt x="46" y="93"/>
                      <a:pt x="78" y="92"/>
                    </a:cubicBezTo>
                    <a:cubicBezTo>
                      <a:pt x="156" y="106"/>
                      <a:pt x="156" y="106"/>
                      <a:pt x="156" y="106"/>
                    </a:cubicBezTo>
                    <a:cubicBezTo>
                      <a:pt x="156" y="106"/>
                      <a:pt x="213" y="115"/>
                      <a:pt x="225" y="161"/>
                    </a:cubicBezTo>
                    <a:cubicBezTo>
                      <a:pt x="225" y="161"/>
                      <a:pt x="273" y="238"/>
                      <a:pt x="304" y="261"/>
                    </a:cubicBezTo>
                    <a:cubicBezTo>
                      <a:pt x="304" y="261"/>
                      <a:pt x="368" y="316"/>
                      <a:pt x="432" y="337"/>
                    </a:cubicBezTo>
                    <a:cubicBezTo>
                      <a:pt x="432" y="337"/>
                      <a:pt x="521" y="373"/>
                      <a:pt x="534" y="372"/>
                    </a:cubicBezTo>
                    <a:cubicBezTo>
                      <a:pt x="532" y="366"/>
                      <a:pt x="534" y="359"/>
                      <a:pt x="529" y="355"/>
                    </a:cubicBezTo>
                    <a:cubicBezTo>
                      <a:pt x="529" y="347"/>
                      <a:pt x="535" y="357"/>
                      <a:pt x="537" y="351"/>
                    </a:cubicBezTo>
                    <a:cubicBezTo>
                      <a:pt x="548" y="341"/>
                      <a:pt x="533" y="332"/>
                      <a:pt x="529" y="3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771">
                <a:extLst>
                  <a:ext uri="{FF2B5EF4-FFF2-40B4-BE49-F238E27FC236}">
                    <a16:creationId xmlns:a16="http://schemas.microsoft.com/office/drawing/2014/main" id="{E39E901E-C9CC-4C01-A9BA-87AEE48759EC}"/>
                  </a:ext>
                </a:extLst>
              </p:cNvPr>
              <p:cNvSpPr>
                <a:spLocks/>
              </p:cNvSpPr>
              <p:nvPr/>
            </p:nvSpPr>
            <p:spPr bwMode="auto">
              <a:xfrm>
                <a:off x="-4762" y="1089"/>
                <a:ext cx="72" cy="83"/>
              </a:xfrm>
              <a:custGeom>
                <a:avLst/>
                <a:gdLst>
                  <a:gd name="T0" fmla="*/ 106 w 116"/>
                  <a:gd name="T1" fmla="*/ 133 h 133"/>
                  <a:gd name="T2" fmla="*/ 100 w 116"/>
                  <a:gd name="T3" fmla="*/ 128 h 133"/>
                  <a:gd name="T4" fmla="*/ 112 w 116"/>
                  <a:gd name="T5" fmla="*/ 123 h 133"/>
                  <a:gd name="T6" fmla="*/ 104 w 116"/>
                  <a:gd name="T7" fmla="*/ 113 h 133"/>
                  <a:gd name="T8" fmla="*/ 89 w 116"/>
                  <a:gd name="T9" fmla="*/ 119 h 133"/>
                  <a:gd name="T10" fmla="*/ 77 w 116"/>
                  <a:gd name="T11" fmla="*/ 111 h 133"/>
                  <a:gd name="T12" fmla="*/ 81 w 116"/>
                  <a:gd name="T13" fmla="*/ 101 h 133"/>
                  <a:gd name="T14" fmla="*/ 80 w 116"/>
                  <a:gd name="T15" fmla="*/ 90 h 133"/>
                  <a:gd name="T16" fmla="*/ 85 w 116"/>
                  <a:gd name="T17" fmla="*/ 88 h 133"/>
                  <a:gd name="T18" fmla="*/ 85 w 116"/>
                  <a:gd name="T19" fmla="*/ 80 h 133"/>
                  <a:gd name="T20" fmla="*/ 72 w 116"/>
                  <a:gd name="T21" fmla="*/ 69 h 133"/>
                  <a:gd name="T22" fmla="*/ 70 w 116"/>
                  <a:gd name="T23" fmla="*/ 50 h 133"/>
                  <a:gd name="T24" fmla="*/ 50 w 116"/>
                  <a:gd name="T25" fmla="*/ 10 h 133"/>
                  <a:gd name="T26" fmla="*/ 46 w 116"/>
                  <a:gd name="T27" fmla="*/ 12 h 133"/>
                  <a:gd name="T28" fmla="*/ 37 w 116"/>
                  <a:gd name="T29" fmla="*/ 10 h 133"/>
                  <a:gd name="T30" fmla="*/ 26 w 116"/>
                  <a:gd name="T31" fmla="*/ 1 h 133"/>
                  <a:gd name="T32" fmla="*/ 26 w 116"/>
                  <a:gd name="T33" fmla="*/ 9 h 133"/>
                  <a:gd name="T34" fmla="*/ 19 w 116"/>
                  <a:gd name="T35" fmla="*/ 29 h 133"/>
                  <a:gd name="T36" fmla="*/ 10 w 116"/>
                  <a:gd name="T37" fmla="*/ 28 h 133"/>
                  <a:gd name="T38" fmla="*/ 5 w 116"/>
                  <a:gd name="T39" fmla="*/ 53 h 133"/>
                  <a:gd name="T40" fmla="*/ 16 w 116"/>
                  <a:gd name="T41" fmla="*/ 58 h 133"/>
                  <a:gd name="T42" fmla="*/ 14 w 116"/>
                  <a:gd name="T43" fmla="*/ 68 h 133"/>
                  <a:gd name="T44" fmla="*/ 7 w 116"/>
                  <a:gd name="T45" fmla="*/ 71 h 133"/>
                  <a:gd name="T46" fmla="*/ 4 w 116"/>
                  <a:gd name="T47" fmla="*/ 94 h 133"/>
                  <a:gd name="T48" fmla="*/ 24 w 116"/>
                  <a:gd name="T49" fmla="*/ 113 h 133"/>
                  <a:gd name="T50" fmla="*/ 31 w 116"/>
                  <a:gd name="T51" fmla="*/ 111 h 133"/>
                  <a:gd name="T52" fmla="*/ 34 w 116"/>
                  <a:gd name="T53" fmla="*/ 105 h 133"/>
                  <a:gd name="T54" fmla="*/ 37 w 116"/>
                  <a:gd name="T55" fmla="*/ 111 h 133"/>
                  <a:gd name="T56" fmla="*/ 46 w 116"/>
                  <a:gd name="T57" fmla="*/ 119 h 133"/>
                  <a:gd name="T58" fmla="*/ 60 w 116"/>
                  <a:gd name="T59" fmla="*/ 115 h 133"/>
                  <a:gd name="T60" fmla="*/ 56 w 116"/>
                  <a:gd name="T61" fmla="*/ 122 h 133"/>
                  <a:gd name="T62" fmla="*/ 44 w 116"/>
                  <a:gd name="T63" fmla="*/ 127 h 133"/>
                  <a:gd name="T64" fmla="*/ 43 w 116"/>
                  <a:gd name="T65" fmla="*/ 133 h 133"/>
                  <a:gd name="T66" fmla="*/ 106 w 116"/>
                  <a:gd name="T67"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6" h="133">
                    <a:moveTo>
                      <a:pt x="106" y="133"/>
                    </a:moveTo>
                    <a:cubicBezTo>
                      <a:pt x="104" y="131"/>
                      <a:pt x="102" y="129"/>
                      <a:pt x="100" y="128"/>
                    </a:cubicBezTo>
                    <a:cubicBezTo>
                      <a:pt x="102" y="122"/>
                      <a:pt x="111" y="132"/>
                      <a:pt x="112" y="123"/>
                    </a:cubicBezTo>
                    <a:cubicBezTo>
                      <a:pt x="116" y="118"/>
                      <a:pt x="107" y="116"/>
                      <a:pt x="104" y="113"/>
                    </a:cubicBezTo>
                    <a:cubicBezTo>
                      <a:pt x="97" y="124"/>
                      <a:pt x="92" y="103"/>
                      <a:pt x="89" y="119"/>
                    </a:cubicBezTo>
                    <a:cubicBezTo>
                      <a:pt x="82" y="120"/>
                      <a:pt x="85" y="108"/>
                      <a:pt x="77" y="111"/>
                    </a:cubicBezTo>
                    <a:cubicBezTo>
                      <a:pt x="70" y="108"/>
                      <a:pt x="79" y="103"/>
                      <a:pt x="81" y="101"/>
                    </a:cubicBezTo>
                    <a:cubicBezTo>
                      <a:pt x="85" y="98"/>
                      <a:pt x="86" y="91"/>
                      <a:pt x="80" y="90"/>
                    </a:cubicBezTo>
                    <a:cubicBezTo>
                      <a:pt x="79" y="88"/>
                      <a:pt x="83" y="87"/>
                      <a:pt x="85" y="88"/>
                    </a:cubicBezTo>
                    <a:cubicBezTo>
                      <a:pt x="88" y="86"/>
                      <a:pt x="86" y="82"/>
                      <a:pt x="85" y="80"/>
                    </a:cubicBezTo>
                    <a:cubicBezTo>
                      <a:pt x="73" y="83"/>
                      <a:pt x="85" y="64"/>
                      <a:pt x="72" y="69"/>
                    </a:cubicBezTo>
                    <a:cubicBezTo>
                      <a:pt x="74" y="62"/>
                      <a:pt x="66" y="56"/>
                      <a:pt x="70" y="50"/>
                    </a:cubicBezTo>
                    <a:cubicBezTo>
                      <a:pt x="70" y="34"/>
                      <a:pt x="63" y="22"/>
                      <a:pt x="50" y="10"/>
                    </a:cubicBezTo>
                    <a:cubicBezTo>
                      <a:pt x="49" y="11"/>
                      <a:pt x="47" y="11"/>
                      <a:pt x="46" y="12"/>
                    </a:cubicBezTo>
                    <a:cubicBezTo>
                      <a:pt x="43" y="6"/>
                      <a:pt x="40" y="16"/>
                      <a:pt x="37" y="10"/>
                    </a:cubicBezTo>
                    <a:cubicBezTo>
                      <a:pt x="42" y="3"/>
                      <a:pt x="32" y="0"/>
                      <a:pt x="26" y="1"/>
                    </a:cubicBezTo>
                    <a:cubicBezTo>
                      <a:pt x="22" y="3"/>
                      <a:pt x="26" y="6"/>
                      <a:pt x="26" y="9"/>
                    </a:cubicBezTo>
                    <a:cubicBezTo>
                      <a:pt x="24" y="15"/>
                      <a:pt x="12" y="21"/>
                      <a:pt x="19" y="29"/>
                    </a:cubicBezTo>
                    <a:cubicBezTo>
                      <a:pt x="18" y="36"/>
                      <a:pt x="13" y="28"/>
                      <a:pt x="10" y="28"/>
                    </a:cubicBezTo>
                    <a:cubicBezTo>
                      <a:pt x="6" y="36"/>
                      <a:pt x="9" y="44"/>
                      <a:pt x="5" y="53"/>
                    </a:cubicBezTo>
                    <a:cubicBezTo>
                      <a:pt x="7" y="58"/>
                      <a:pt x="13" y="58"/>
                      <a:pt x="16" y="58"/>
                    </a:cubicBezTo>
                    <a:cubicBezTo>
                      <a:pt x="15" y="62"/>
                      <a:pt x="17" y="66"/>
                      <a:pt x="14" y="68"/>
                    </a:cubicBezTo>
                    <a:cubicBezTo>
                      <a:pt x="11" y="63"/>
                      <a:pt x="7" y="69"/>
                      <a:pt x="7" y="71"/>
                    </a:cubicBezTo>
                    <a:cubicBezTo>
                      <a:pt x="0" y="79"/>
                      <a:pt x="4" y="85"/>
                      <a:pt x="4" y="94"/>
                    </a:cubicBezTo>
                    <a:cubicBezTo>
                      <a:pt x="6" y="107"/>
                      <a:pt x="22" y="101"/>
                      <a:pt x="24" y="113"/>
                    </a:cubicBezTo>
                    <a:cubicBezTo>
                      <a:pt x="26" y="115"/>
                      <a:pt x="31" y="115"/>
                      <a:pt x="31" y="111"/>
                    </a:cubicBezTo>
                    <a:cubicBezTo>
                      <a:pt x="30" y="109"/>
                      <a:pt x="31" y="106"/>
                      <a:pt x="34" y="105"/>
                    </a:cubicBezTo>
                    <a:cubicBezTo>
                      <a:pt x="37" y="105"/>
                      <a:pt x="38" y="109"/>
                      <a:pt x="37" y="111"/>
                    </a:cubicBezTo>
                    <a:cubicBezTo>
                      <a:pt x="43" y="113"/>
                      <a:pt x="41" y="117"/>
                      <a:pt x="46" y="119"/>
                    </a:cubicBezTo>
                    <a:cubicBezTo>
                      <a:pt x="51" y="118"/>
                      <a:pt x="56" y="110"/>
                      <a:pt x="60" y="115"/>
                    </a:cubicBezTo>
                    <a:cubicBezTo>
                      <a:pt x="60" y="117"/>
                      <a:pt x="60" y="121"/>
                      <a:pt x="56" y="122"/>
                    </a:cubicBezTo>
                    <a:cubicBezTo>
                      <a:pt x="54" y="115"/>
                      <a:pt x="47" y="124"/>
                      <a:pt x="44" y="127"/>
                    </a:cubicBezTo>
                    <a:cubicBezTo>
                      <a:pt x="42" y="128"/>
                      <a:pt x="42" y="131"/>
                      <a:pt x="43" y="133"/>
                    </a:cubicBezTo>
                    <a:cubicBezTo>
                      <a:pt x="106" y="133"/>
                      <a:pt x="106" y="133"/>
                      <a:pt x="106"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772">
                <a:extLst>
                  <a:ext uri="{FF2B5EF4-FFF2-40B4-BE49-F238E27FC236}">
                    <a16:creationId xmlns:a16="http://schemas.microsoft.com/office/drawing/2014/main" id="{B41A565A-BA39-4F19-BBE7-8C43FDCFAC22}"/>
                  </a:ext>
                </a:extLst>
              </p:cNvPr>
              <p:cNvSpPr>
                <a:spLocks/>
              </p:cNvSpPr>
              <p:nvPr/>
            </p:nvSpPr>
            <p:spPr bwMode="auto">
              <a:xfrm>
                <a:off x="-4677" y="1164"/>
                <a:ext cx="8" cy="8"/>
              </a:xfrm>
              <a:custGeom>
                <a:avLst/>
                <a:gdLst>
                  <a:gd name="T0" fmla="*/ 13 w 13"/>
                  <a:gd name="T1" fmla="*/ 13 h 13"/>
                  <a:gd name="T2" fmla="*/ 11 w 13"/>
                  <a:gd name="T3" fmla="*/ 9 h 13"/>
                  <a:gd name="T4" fmla="*/ 2 w 13"/>
                  <a:gd name="T5" fmla="*/ 4 h 13"/>
                  <a:gd name="T6" fmla="*/ 0 w 13"/>
                  <a:gd name="T7" fmla="*/ 13 h 13"/>
                  <a:gd name="T8" fmla="*/ 13 w 13"/>
                  <a:gd name="T9" fmla="*/ 13 h 13"/>
                </a:gdLst>
                <a:ahLst/>
                <a:cxnLst>
                  <a:cxn ang="0">
                    <a:pos x="T0" y="T1"/>
                  </a:cxn>
                  <a:cxn ang="0">
                    <a:pos x="T2" y="T3"/>
                  </a:cxn>
                  <a:cxn ang="0">
                    <a:pos x="T4" y="T5"/>
                  </a:cxn>
                  <a:cxn ang="0">
                    <a:pos x="T6" y="T7"/>
                  </a:cxn>
                  <a:cxn ang="0">
                    <a:pos x="T8" y="T9"/>
                  </a:cxn>
                </a:cxnLst>
                <a:rect l="0" t="0" r="r" b="b"/>
                <a:pathLst>
                  <a:path w="13" h="13">
                    <a:moveTo>
                      <a:pt x="13" y="13"/>
                    </a:moveTo>
                    <a:cubicBezTo>
                      <a:pt x="13" y="11"/>
                      <a:pt x="12" y="10"/>
                      <a:pt x="11" y="9"/>
                    </a:cubicBezTo>
                    <a:cubicBezTo>
                      <a:pt x="10" y="6"/>
                      <a:pt x="6" y="0"/>
                      <a:pt x="2" y="4"/>
                    </a:cubicBezTo>
                    <a:cubicBezTo>
                      <a:pt x="2" y="7"/>
                      <a:pt x="1" y="10"/>
                      <a:pt x="0" y="13"/>
                    </a:cubicBezTo>
                    <a:cubicBezTo>
                      <a:pt x="13" y="13"/>
                      <a:pt x="13" y="13"/>
                      <a:pt x="13"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773">
                <a:extLst>
                  <a:ext uri="{FF2B5EF4-FFF2-40B4-BE49-F238E27FC236}">
                    <a16:creationId xmlns:a16="http://schemas.microsoft.com/office/drawing/2014/main" id="{107DA4D8-A473-4C0B-9968-15AC6323D0E9}"/>
                  </a:ext>
                </a:extLst>
              </p:cNvPr>
              <p:cNvSpPr>
                <a:spLocks/>
              </p:cNvSpPr>
              <p:nvPr/>
            </p:nvSpPr>
            <p:spPr bwMode="auto">
              <a:xfrm>
                <a:off x="-4637" y="1144"/>
                <a:ext cx="53" cy="30"/>
              </a:xfrm>
              <a:custGeom>
                <a:avLst/>
                <a:gdLst>
                  <a:gd name="T0" fmla="*/ 86 w 86"/>
                  <a:gd name="T1" fmla="*/ 45 h 48"/>
                  <a:gd name="T2" fmla="*/ 86 w 86"/>
                  <a:gd name="T3" fmla="*/ 42 h 48"/>
                  <a:gd name="T4" fmla="*/ 73 w 86"/>
                  <a:gd name="T5" fmla="*/ 40 h 48"/>
                  <a:gd name="T6" fmla="*/ 78 w 86"/>
                  <a:gd name="T7" fmla="*/ 33 h 48"/>
                  <a:gd name="T8" fmla="*/ 84 w 86"/>
                  <a:gd name="T9" fmla="*/ 22 h 48"/>
                  <a:gd name="T10" fmla="*/ 64 w 86"/>
                  <a:gd name="T11" fmla="*/ 23 h 48"/>
                  <a:gd name="T12" fmla="*/ 58 w 86"/>
                  <a:gd name="T13" fmla="*/ 7 h 48"/>
                  <a:gd name="T14" fmla="*/ 36 w 86"/>
                  <a:gd name="T15" fmla="*/ 9 h 48"/>
                  <a:gd name="T16" fmla="*/ 4 w 86"/>
                  <a:gd name="T17" fmla="*/ 2 h 48"/>
                  <a:gd name="T18" fmla="*/ 6 w 86"/>
                  <a:gd name="T19" fmla="*/ 8 h 48"/>
                  <a:gd name="T20" fmla="*/ 4 w 86"/>
                  <a:gd name="T21" fmla="*/ 28 h 48"/>
                  <a:gd name="T22" fmla="*/ 13 w 86"/>
                  <a:gd name="T23" fmla="*/ 34 h 48"/>
                  <a:gd name="T24" fmla="*/ 16 w 86"/>
                  <a:gd name="T25" fmla="*/ 45 h 48"/>
                  <a:gd name="T26" fmla="*/ 86 w 86"/>
                  <a:gd name="T27" fmla="*/ 4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 h="48">
                    <a:moveTo>
                      <a:pt x="86" y="45"/>
                    </a:moveTo>
                    <a:cubicBezTo>
                      <a:pt x="86" y="44"/>
                      <a:pt x="86" y="43"/>
                      <a:pt x="86" y="42"/>
                    </a:cubicBezTo>
                    <a:cubicBezTo>
                      <a:pt x="83" y="31"/>
                      <a:pt x="80" y="48"/>
                      <a:pt x="73" y="40"/>
                    </a:cubicBezTo>
                    <a:cubicBezTo>
                      <a:pt x="76" y="38"/>
                      <a:pt x="73" y="31"/>
                      <a:pt x="78" y="33"/>
                    </a:cubicBezTo>
                    <a:cubicBezTo>
                      <a:pt x="81" y="29"/>
                      <a:pt x="85" y="26"/>
                      <a:pt x="84" y="22"/>
                    </a:cubicBezTo>
                    <a:cubicBezTo>
                      <a:pt x="77" y="24"/>
                      <a:pt x="69" y="17"/>
                      <a:pt x="64" y="23"/>
                    </a:cubicBezTo>
                    <a:cubicBezTo>
                      <a:pt x="55" y="18"/>
                      <a:pt x="64" y="12"/>
                      <a:pt x="58" y="7"/>
                    </a:cubicBezTo>
                    <a:cubicBezTo>
                      <a:pt x="51" y="7"/>
                      <a:pt x="42" y="11"/>
                      <a:pt x="36" y="9"/>
                    </a:cubicBezTo>
                    <a:cubicBezTo>
                      <a:pt x="25" y="3"/>
                      <a:pt x="16" y="0"/>
                      <a:pt x="4" y="2"/>
                    </a:cubicBezTo>
                    <a:cubicBezTo>
                      <a:pt x="0" y="4"/>
                      <a:pt x="6" y="6"/>
                      <a:pt x="6" y="8"/>
                    </a:cubicBezTo>
                    <a:cubicBezTo>
                      <a:pt x="1" y="16"/>
                      <a:pt x="13" y="22"/>
                      <a:pt x="4" y="28"/>
                    </a:cubicBezTo>
                    <a:cubicBezTo>
                      <a:pt x="4" y="32"/>
                      <a:pt x="9" y="36"/>
                      <a:pt x="13" y="34"/>
                    </a:cubicBezTo>
                    <a:cubicBezTo>
                      <a:pt x="25" y="35"/>
                      <a:pt x="18" y="40"/>
                      <a:pt x="16" y="45"/>
                    </a:cubicBezTo>
                    <a:cubicBezTo>
                      <a:pt x="86" y="45"/>
                      <a:pt x="86" y="45"/>
                      <a:pt x="86"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774">
                <a:extLst>
                  <a:ext uri="{FF2B5EF4-FFF2-40B4-BE49-F238E27FC236}">
                    <a16:creationId xmlns:a16="http://schemas.microsoft.com/office/drawing/2014/main" id="{848107E5-116C-475D-8F1F-2B5ECDFB8796}"/>
                  </a:ext>
                </a:extLst>
              </p:cNvPr>
              <p:cNvSpPr>
                <a:spLocks/>
              </p:cNvSpPr>
              <p:nvPr/>
            </p:nvSpPr>
            <p:spPr bwMode="auto">
              <a:xfrm>
                <a:off x="-4906" y="1172"/>
                <a:ext cx="334" cy="81"/>
              </a:xfrm>
              <a:custGeom>
                <a:avLst/>
                <a:gdLst>
                  <a:gd name="T0" fmla="*/ 277 w 537"/>
                  <a:gd name="T1" fmla="*/ 5 h 131"/>
                  <a:gd name="T2" fmla="*/ 280 w 537"/>
                  <a:gd name="T3" fmla="*/ 20 h 131"/>
                  <a:gd name="T4" fmla="*/ 286 w 537"/>
                  <a:gd name="T5" fmla="*/ 32 h 131"/>
                  <a:gd name="T6" fmla="*/ 279 w 537"/>
                  <a:gd name="T7" fmla="*/ 51 h 131"/>
                  <a:gd name="T8" fmla="*/ 253 w 537"/>
                  <a:gd name="T9" fmla="*/ 110 h 131"/>
                  <a:gd name="T10" fmla="*/ 248 w 537"/>
                  <a:gd name="T11" fmla="*/ 100 h 131"/>
                  <a:gd name="T12" fmla="*/ 236 w 537"/>
                  <a:gd name="T13" fmla="*/ 87 h 131"/>
                  <a:gd name="T14" fmla="*/ 244 w 537"/>
                  <a:gd name="T15" fmla="*/ 54 h 131"/>
                  <a:gd name="T16" fmla="*/ 233 w 537"/>
                  <a:gd name="T17" fmla="*/ 47 h 131"/>
                  <a:gd name="T18" fmla="*/ 212 w 537"/>
                  <a:gd name="T19" fmla="*/ 32 h 131"/>
                  <a:gd name="T20" fmla="*/ 206 w 537"/>
                  <a:gd name="T21" fmla="*/ 32 h 131"/>
                  <a:gd name="T22" fmla="*/ 192 w 537"/>
                  <a:gd name="T23" fmla="*/ 42 h 131"/>
                  <a:gd name="T24" fmla="*/ 198 w 537"/>
                  <a:gd name="T25" fmla="*/ 66 h 131"/>
                  <a:gd name="T26" fmla="*/ 221 w 537"/>
                  <a:gd name="T27" fmla="*/ 75 h 131"/>
                  <a:gd name="T28" fmla="*/ 193 w 537"/>
                  <a:gd name="T29" fmla="*/ 59 h 131"/>
                  <a:gd name="T30" fmla="*/ 188 w 537"/>
                  <a:gd name="T31" fmla="*/ 77 h 131"/>
                  <a:gd name="T32" fmla="*/ 143 w 537"/>
                  <a:gd name="T33" fmla="*/ 75 h 131"/>
                  <a:gd name="T34" fmla="*/ 135 w 537"/>
                  <a:gd name="T35" fmla="*/ 71 h 131"/>
                  <a:gd name="T36" fmla="*/ 105 w 537"/>
                  <a:gd name="T37" fmla="*/ 63 h 131"/>
                  <a:gd name="T38" fmla="*/ 81 w 537"/>
                  <a:gd name="T39" fmla="*/ 42 h 131"/>
                  <a:gd name="T40" fmla="*/ 67 w 537"/>
                  <a:gd name="T41" fmla="*/ 32 h 131"/>
                  <a:gd name="T42" fmla="*/ 69 w 537"/>
                  <a:gd name="T43" fmla="*/ 11 h 131"/>
                  <a:gd name="T44" fmla="*/ 26 w 537"/>
                  <a:gd name="T45" fmla="*/ 12 h 131"/>
                  <a:gd name="T46" fmla="*/ 9 w 537"/>
                  <a:gd name="T47" fmla="*/ 32 h 131"/>
                  <a:gd name="T48" fmla="*/ 18 w 537"/>
                  <a:gd name="T49" fmla="*/ 36 h 131"/>
                  <a:gd name="T50" fmla="*/ 22 w 537"/>
                  <a:gd name="T51" fmla="*/ 28 h 131"/>
                  <a:gd name="T52" fmla="*/ 44 w 537"/>
                  <a:gd name="T53" fmla="*/ 32 h 131"/>
                  <a:gd name="T54" fmla="*/ 47 w 537"/>
                  <a:gd name="T55" fmla="*/ 32 h 131"/>
                  <a:gd name="T56" fmla="*/ 62 w 537"/>
                  <a:gd name="T57" fmla="*/ 26 h 131"/>
                  <a:gd name="T58" fmla="*/ 47 w 537"/>
                  <a:gd name="T59" fmla="*/ 41 h 131"/>
                  <a:gd name="T60" fmla="*/ 21 w 537"/>
                  <a:gd name="T61" fmla="*/ 44 h 131"/>
                  <a:gd name="T62" fmla="*/ 22 w 537"/>
                  <a:gd name="T63" fmla="*/ 86 h 131"/>
                  <a:gd name="T64" fmla="*/ 13 w 537"/>
                  <a:gd name="T65" fmla="*/ 96 h 131"/>
                  <a:gd name="T66" fmla="*/ 8 w 537"/>
                  <a:gd name="T67" fmla="*/ 113 h 131"/>
                  <a:gd name="T68" fmla="*/ 437 w 537"/>
                  <a:gd name="T69" fmla="*/ 131 h 131"/>
                  <a:gd name="T70" fmla="*/ 458 w 537"/>
                  <a:gd name="T71" fmla="*/ 126 h 131"/>
                  <a:gd name="T72" fmla="*/ 482 w 537"/>
                  <a:gd name="T73" fmla="*/ 131 h 131"/>
                  <a:gd name="T74" fmla="*/ 490 w 537"/>
                  <a:gd name="T75" fmla="*/ 131 h 131"/>
                  <a:gd name="T76" fmla="*/ 483 w 537"/>
                  <a:gd name="T77" fmla="*/ 110 h 131"/>
                  <a:gd name="T78" fmla="*/ 483 w 537"/>
                  <a:gd name="T79" fmla="*/ 107 h 131"/>
                  <a:gd name="T80" fmla="*/ 498 w 537"/>
                  <a:gd name="T81" fmla="*/ 121 h 131"/>
                  <a:gd name="T82" fmla="*/ 522 w 537"/>
                  <a:gd name="T83" fmla="*/ 106 h 131"/>
                  <a:gd name="T84" fmla="*/ 530 w 537"/>
                  <a:gd name="T85" fmla="*/ 62 h 131"/>
                  <a:gd name="T86" fmla="*/ 510 w 537"/>
                  <a:gd name="T87" fmla="*/ 32 h 131"/>
                  <a:gd name="T88" fmla="*/ 502 w 537"/>
                  <a:gd name="T89" fmla="*/ 15 h 131"/>
                  <a:gd name="T90" fmla="*/ 518 w 537"/>
                  <a:gd name="T91" fmla="*/ 0 h 131"/>
                  <a:gd name="T92" fmla="*/ 450 w 537"/>
                  <a:gd name="T93" fmla="*/ 6 h 131"/>
                  <a:gd name="T94" fmla="*/ 440 w 537"/>
                  <a:gd name="T95" fmla="*/ 32 h 131"/>
                  <a:gd name="T96" fmla="*/ 430 w 537"/>
                  <a:gd name="T97" fmla="*/ 81 h 131"/>
                  <a:gd name="T98" fmla="*/ 417 w 537"/>
                  <a:gd name="T99" fmla="*/ 95 h 131"/>
                  <a:gd name="T100" fmla="*/ 400 w 537"/>
                  <a:gd name="T101" fmla="*/ 42 h 131"/>
                  <a:gd name="T102" fmla="*/ 381 w 537"/>
                  <a:gd name="T103" fmla="*/ 0 h 131"/>
                  <a:gd name="T104" fmla="*/ 365 w 537"/>
                  <a:gd name="T105" fmla="*/ 23 h 131"/>
                  <a:gd name="T106" fmla="*/ 357 w 537"/>
                  <a:gd name="T107" fmla="*/ 49 h 131"/>
                  <a:gd name="T108" fmla="*/ 350 w 537"/>
                  <a:gd name="T109" fmla="*/ 32 h 131"/>
                  <a:gd name="T110" fmla="*/ 337 w 537"/>
                  <a:gd name="T111"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37" h="131">
                    <a:moveTo>
                      <a:pt x="274" y="0"/>
                    </a:moveTo>
                    <a:cubicBezTo>
                      <a:pt x="275" y="2"/>
                      <a:pt x="276" y="4"/>
                      <a:pt x="277" y="5"/>
                    </a:cubicBezTo>
                    <a:cubicBezTo>
                      <a:pt x="271" y="9"/>
                      <a:pt x="268" y="17"/>
                      <a:pt x="266" y="24"/>
                    </a:cubicBezTo>
                    <a:cubicBezTo>
                      <a:pt x="270" y="31"/>
                      <a:pt x="275" y="21"/>
                      <a:pt x="280" y="20"/>
                    </a:cubicBezTo>
                    <a:cubicBezTo>
                      <a:pt x="283" y="19"/>
                      <a:pt x="277" y="12"/>
                      <a:pt x="283" y="14"/>
                    </a:cubicBezTo>
                    <a:cubicBezTo>
                      <a:pt x="286" y="20"/>
                      <a:pt x="285" y="27"/>
                      <a:pt x="286" y="32"/>
                    </a:cubicBezTo>
                    <a:cubicBezTo>
                      <a:pt x="286" y="33"/>
                      <a:pt x="287" y="34"/>
                      <a:pt x="287" y="35"/>
                    </a:cubicBezTo>
                    <a:cubicBezTo>
                      <a:pt x="285" y="41"/>
                      <a:pt x="275" y="43"/>
                      <a:pt x="279" y="51"/>
                    </a:cubicBezTo>
                    <a:cubicBezTo>
                      <a:pt x="270" y="51"/>
                      <a:pt x="266" y="76"/>
                      <a:pt x="257" y="60"/>
                    </a:cubicBezTo>
                    <a:cubicBezTo>
                      <a:pt x="244" y="75"/>
                      <a:pt x="255" y="95"/>
                      <a:pt x="253" y="110"/>
                    </a:cubicBezTo>
                    <a:cubicBezTo>
                      <a:pt x="250" y="110"/>
                      <a:pt x="247" y="106"/>
                      <a:pt x="248" y="104"/>
                    </a:cubicBezTo>
                    <a:cubicBezTo>
                      <a:pt x="249" y="103"/>
                      <a:pt x="249" y="101"/>
                      <a:pt x="248" y="100"/>
                    </a:cubicBezTo>
                    <a:cubicBezTo>
                      <a:pt x="244" y="100"/>
                      <a:pt x="241" y="110"/>
                      <a:pt x="237" y="102"/>
                    </a:cubicBezTo>
                    <a:cubicBezTo>
                      <a:pt x="238" y="97"/>
                      <a:pt x="238" y="92"/>
                      <a:pt x="236" y="87"/>
                    </a:cubicBezTo>
                    <a:cubicBezTo>
                      <a:pt x="247" y="84"/>
                      <a:pt x="238" y="76"/>
                      <a:pt x="239" y="71"/>
                    </a:cubicBezTo>
                    <a:cubicBezTo>
                      <a:pt x="239" y="65"/>
                      <a:pt x="244" y="59"/>
                      <a:pt x="244" y="54"/>
                    </a:cubicBezTo>
                    <a:cubicBezTo>
                      <a:pt x="241" y="48"/>
                      <a:pt x="239" y="58"/>
                      <a:pt x="235" y="56"/>
                    </a:cubicBezTo>
                    <a:cubicBezTo>
                      <a:pt x="233" y="53"/>
                      <a:pt x="238" y="50"/>
                      <a:pt x="233" y="47"/>
                    </a:cubicBezTo>
                    <a:cubicBezTo>
                      <a:pt x="232" y="48"/>
                      <a:pt x="231" y="48"/>
                      <a:pt x="230" y="48"/>
                    </a:cubicBezTo>
                    <a:cubicBezTo>
                      <a:pt x="225" y="45"/>
                      <a:pt x="219" y="35"/>
                      <a:pt x="212" y="32"/>
                    </a:cubicBezTo>
                    <a:cubicBezTo>
                      <a:pt x="210" y="32"/>
                      <a:pt x="209" y="31"/>
                      <a:pt x="207" y="32"/>
                    </a:cubicBezTo>
                    <a:cubicBezTo>
                      <a:pt x="206" y="32"/>
                      <a:pt x="206" y="32"/>
                      <a:pt x="206" y="32"/>
                    </a:cubicBezTo>
                    <a:cubicBezTo>
                      <a:pt x="205" y="34"/>
                      <a:pt x="206" y="39"/>
                      <a:pt x="204" y="41"/>
                    </a:cubicBezTo>
                    <a:cubicBezTo>
                      <a:pt x="199" y="46"/>
                      <a:pt x="195" y="36"/>
                      <a:pt x="192" y="42"/>
                    </a:cubicBezTo>
                    <a:cubicBezTo>
                      <a:pt x="191" y="47"/>
                      <a:pt x="200" y="52"/>
                      <a:pt x="194" y="56"/>
                    </a:cubicBezTo>
                    <a:cubicBezTo>
                      <a:pt x="194" y="61"/>
                      <a:pt x="198" y="65"/>
                      <a:pt x="198" y="66"/>
                    </a:cubicBezTo>
                    <a:cubicBezTo>
                      <a:pt x="205" y="68"/>
                      <a:pt x="203" y="59"/>
                      <a:pt x="209" y="63"/>
                    </a:cubicBezTo>
                    <a:cubicBezTo>
                      <a:pt x="210" y="76"/>
                      <a:pt x="222" y="61"/>
                      <a:pt x="221" y="75"/>
                    </a:cubicBezTo>
                    <a:cubicBezTo>
                      <a:pt x="219" y="79"/>
                      <a:pt x="219" y="87"/>
                      <a:pt x="213" y="86"/>
                    </a:cubicBezTo>
                    <a:cubicBezTo>
                      <a:pt x="201" y="80"/>
                      <a:pt x="193" y="70"/>
                      <a:pt x="193" y="59"/>
                    </a:cubicBezTo>
                    <a:cubicBezTo>
                      <a:pt x="191" y="58"/>
                      <a:pt x="188" y="62"/>
                      <a:pt x="189" y="63"/>
                    </a:cubicBezTo>
                    <a:cubicBezTo>
                      <a:pt x="191" y="69"/>
                      <a:pt x="196" y="74"/>
                      <a:pt x="188" y="77"/>
                    </a:cubicBezTo>
                    <a:cubicBezTo>
                      <a:pt x="182" y="78"/>
                      <a:pt x="175" y="70"/>
                      <a:pt x="169" y="76"/>
                    </a:cubicBezTo>
                    <a:cubicBezTo>
                      <a:pt x="161" y="67"/>
                      <a:pt x="152" y="76"/>
                      <a:pt x="143" y="75"/>
                    </a:cubicBezTo>
                    <a:cubicBezTo>
                      <a:pt x="143" y="75"/>
                      <a:pt x="137" y="75"/>
                      <a:pt x="135" y="74"/>
                    </a:cubicBezTo>
                    <a:cubicBezTo>
                      <a:pt x="135" y="74"/>
                      <a:pt x="135" y="73"/>
                      <a:pt x="135" y="71"/>
                    </a:cubicBezTo>
                    <a:cubicBezTo>
                      <a:pt x="130" y="69"/>
                      <a:pt x="128" y="74"/>
                      <a:pt x="122" y="74"/>
                    </a:cubicBezTo>
                    <a:cubicBezTo>
                      <a:pt x="112" y="77"/>
                      <a:pt x="115" y="57"/>
                      <a:pt x="105" y="63"/>
                    </a:cubicBezTo>
                    <a:cubicBezTo>
                      <a:pt x="110" y="47"/>
                      <a:pt x="94" y="58"/>
                      <a:pt x="89" y="58"/>
                    </a:cubicBezTo>
                    <a:cubicBezTo>
                      <a:pt x="83" y="54"/>
                      <a:pt x="84" y="46"/>
                      <a:pt x="81" y="42"/>
                    </a:cubicBezTo>
                    <a:cubicBezTo>
                      <a:pt x="78" y="41"/>
                      <a:pt x="76" y="35"/>
                      <a:pt x="70" y="35"/>
                    </a:cubicBezTo>
                    <a:cubicBezTo>
                      <a:pt x="68" y="35"/>
                      <a:pt x="68" y="34"/>
                      <a:pt x="67" y="32"/>
                    </a:cubicBezTo>
                    <a:cubicBezTo>
                      <a:pt x="67" y="30"/>
                      <a:pt x="68" y="28"/>
                      <a:pt x="71" y="27"/>
                    </a:cubicBezTo>
                    <a:cubicBezTo>
                      <a:pt x="73" y="21"/>
                      <a:pt x="75" y="16"/>
                      <a:pt x="69" y="11"/>
                    </a:cubicBezTo>
                    <a:cubicBezTo>
                      <a:pt x="61" y="13"/>
                      <a:pt x="61" y="1"/>
                      <a:pt x="53" y="3"/>
                    </a:cubicBezTo>
                    <a:cubicBezTo>
                      <a:pt x="45" y="9"/>
                      <a:pt x="34" y="4"/>
                      <a:pt x="26" y="12"/>
                    </a:cubicBezTo>
                    <a:cubicBezTo>
                      <a:pt x="13" y="5"/>
                      <a:pt x="10" y="24"/>
                      <a:pt x="0" y="27"/>
                    </a:cubicBezTo>
                    <a:cubicBezTo>
                      <a:pt x="1" y="32"/>
                      <a:pt x="11" y="26"/>
                      <a:pt x="9" y="32"/>
                    </a:cubicBezTo>
                    <a:cubicBezTo>
                      <a:pt x="8" y="33"/>
                      <a:pt x="8" y="33"/>
                      <a:pt x="8" y="34"/>
                    </a:cubicBezTo>
                    <a:cubicBezTo>
                      <a:pt x="13" y="31"/>
                      <a:pt x="13" y="42"/>
                      <a:pt x="18" y="36"/>
                    </a:cubicBezTo>
                    <a:cubicBezTo>
                      <a:pt x="19" y="35"/>
                      <a:pt x="19" y="34"/>
                      <a:pt x="19" y="32"/>
                    </a:cubicBezTo>
                    <a:cubicBezTo>
                      <a:pt x="18" y="30"/>
                      <a:pt x="19" y="29"/>
                      <a:pt x="22" y="28"/>
                    </a:cubicBezTo>
                    <a:cubicBezTo>
                      <a:pt x="28" y="29"/>
                      <a:pt x="35" y="33"/>
                      <a:pt x="41" y="29"/>
                    </a:cubicBezTo>
                    <a:cubicBezTo>
                      <a:pt x="43" y="28"/>
                      <a:pt x="43" y="31"/>
                      <a:pt x="44" y="32"/>
                    </a:cubicBezTo>
                    <a:cubicBezTo>
                      <a:pt x="45" y="33"/>
                      <a:pt x="45" y="33"/>
                      <a:pt x="46" y="33"/>
                    </a:cubicBezTo>
                    <a:cubicBezTo>
                      <a:pt x="47" y="33"/>
                      <a:pt x="47" y="32"/>
                      <a:pt x="47" y="32"/>
                    </a:cubicBezTo>
                    <a:cubicBezTo>
                      <a:pt x="50" y="29"/>
                      <a:pt x="46" y="24"/>
                      <a:pt x="51" y="23"/>
                    </a:cubicBezTo>
                    <a:cubicBezTo>
                      <a:pt x="55" y="24"/>
                      <a:pt x="60" y="21"/>
                      <a:pt x="62" y="26"/>
                    </a:cubicBezTo>
                    <a:cubicBezTo>
                      <a:pt x="62" y="30"/>
                      <a:pt x="60" y="31"/>
                      <a:pt x="58" y="32"/>
                    </a:cubicBezTo>
                    <a:cubicBezTo>
                      <a:pt x="53" y="34"/>
                      <a:pt x="47" y="34"/>
                      <a:pt x="47" y="41"/>
                    </a:cubicBezTo>
                    <a:cubicBezTo>
                      <a:pt x="42" y="40"/>
                      <a:pt x="36" y="40"/>
                      <a:pt x="36" y="44"/>
                    </a:cubicBezTo>
                    <a:cubicBezTo>
                      <a:pt x="33" y="46"/>
                      <a:pt x="26" y="43"/>
                      <a:pt x="21" y="44"/>
                    </a:cubicBezTo>
                    <a:cubicBezTo>
                      <a:pt x="20" y="48"/>
                      <a:pt x="13" y="51"/>
                      <a:pt x="11" y="56"/>
                    </a:cubicBezTo>
                    <a:cubicBezTo>
                      <a:pt x="21" y="64"/>
                      <a:pt x="13" y="79"/>
                      <a:pt x="22" y="86"/>
                    </a:cubicBezTo>
                    <a:cubicBezTo>
                      <a:pt x="23" y="89"/>
                      <a:pt x="18" y="91"/>
                      <a:pt x="20" y="95"/>
                    </a:cubicBezTo>
                    <a:cubicBezTo>
                      <a:pt x="18" y="96"/>
                      <a:pt x="16" y="97"/>
                      <a:pt x="13" y="96"/>
                    </a:cubicBezTo>
                    <a:cubicBezTo>
                      <a:pt x="12" y="97"/>
                      <a:pt x="14" y="94"/>
                      <a:pt x="11" y="95"/>
                    </a:cubicBezTo>
                    <a:cubicBezTo>
                      <a:pt x="7" y="101"/>
                      <a:pt x="8" y="106"/>
                      <a:pt x="8" y="113"/>
                    </a:cubicBezTo>
                    <a:cubicBezTo>
                      <a:pt x="8" y="113"/>
                      <a:pt x="14" y="123"/>
                      <a:pt x="29" y="131"/>
                    </a:cubicBezTo>
                    <a:cubicBezTo>
                      <a:pt x="437" y="131"/>
                      <a:pt x="437" y="131"/>
                      <a:pt x="437" y="131"/>
                    </a:cubicBezTo>
                    <a:cubicBezTo>
                      <a:pt x="437" y="130"/>
                      <a:pt x="437" y="129"/>
                      <a:pt x="438" y="129"/>
                    </a:cubicBezTo>
                    <a:cubicBezTo>
                      <a:pt x="445" y="129"/>
                      <a:pt x="451" y="129"/>
                      <a:pt x="458" y="126"/>
                    </a:cubicBezTo>
                    <a:cubicBezTo>
                      <a:pt x="459" y="128"/>
                      <a:pt x="460" y="130"/>
                      <a:pt x="462" y="131"/>
                    </a:cubicBezTo>
                    <a:cubicBezTo>
                      <a:pt x="482" y="131"/>
                      <a:pt x="482" y="131"/>
                      <a:pt x="482" y="131"/>
                    </a:cubicBezTo>
                    <a:cubicBezTo>
                      <a:pt x="482" y="131"/>
                      <a:pt x="483" y="130"/>
                      <a:pt x="484" y="129"/>
                    </a:cubicBezTo>
                    <a:cubicBezTo>
                      <a:pt x="486" y="130"/>
                      <a:pt x="488" y="130"/>
                      <a:pt x="490" y="131"/>
                    </a:cubicBezTo>
                    <a:cubicBezTo>
                      <a:pt x="500" y="131"/>
                      <a:pt x="500" y="131"/>
                      <a:pt x="500" y="131"/>
                    </a:cubicBezTo>
                    <a:cubicBezTo>
                      <a:pt x="499" y="127"/>
                      <a:pt x="496" y="122"/>
                      <a:pt x="483" y="110"/>
                    </a:cubicBezTo>
                    <a:cubicBezTo>
                      <a:pt x="478" y="108"/>
                      <a:pt x="473" y="102"/>
                      <a:pt x="475" y="99"/>
                    </a:cubicBezTo>
                    <a:cubicBezTo>
                      <a:pt x="479" y="98"/>
                      <a:pt x="481" y="103"/>
                      <a:pt x="483" y="107"/>
                    </a:cubicBezTo>
                    <a:cubicBezTo>
                      <a:pt x="485" y="108"/>
                      <a:pt x="488" y="109"/>
                      <a:pt x="491" y="110"/>
                    </a:cubicBezTo>
                    <a:cubicBezTo>
                      <a:pt x="494" y="118"/>
                      <a:pt x="493" y="114"/>
                      <a:pt x="498" y="121"/>
                    </a:cubicBezTo>
                    <a:cubicBezTo>
                      <a:pt x="500" y="124"/>
                      <a:pt x="503" y="127"/>
                      <a:pt x="508" y="127"/>
                    </a:cubicBezTo>
                    <a:cubicBezTo>
                      <a:pt x="513" y="120"/>
                      <a:pt x="517" y="112"/>
                      <a:pt x="522" y="106"/>
                    </a:cubicBezTo>
                    <a:cubicBezTo>
                      <a:pt x="523" y="104"/>
                      <a:pt x="523" y="101"/>
                      <a:pt x="523" y="99"/>
                    </a:cubicBezTo>
                    <a:cubicBezTo>
                      <a:pt x="537" y="92"/>
                      <a:pt x="529" y="72"/>
                      <a:pt x="530" y="62"/>
                    </a:cubicBezTo>
                    <a:cubicBezTo>
                      <a:pt x="523" y="53"/>
                      <a:pt x="514" y="42"/>
                      <a:pt x="510" y="32"/>
                    </a:cubicBezTo>
                    <a:cubicBezTo>
                      <a:pt x="510" y="32"/>
                      <a:pt x="510" y="32"/>
                      <a:pt x="510" y="32"/>
                    </a:cubicBezTo>
                    <a:cubicBezTo>
                      <a:pt x="509" y="30"/>
                      <a:pt x="506" y="32"/>
                      <a:pt x="504" y="30"/>
                    </a:cubicBezTo>
                    <a:cubicBezTo>
                      <a:pt x="510" y="24"/>
                      <a:pt x="498" y="20"/>
                      <a:pt x="502" y="15"/>
                    </a:cubicBezTo>
                    <a:cubicBezTo>
                      <a:pt x="504" y="14"/>
                      <a:pt x="509" y="10"/>
                      <a:pt x="510" y="16"/>
                    </a:cubicBezTo>
                    <a:cubicBezTo>
                      <a:pt x="514" y="11"/>
                      <a:pt x="517" y="6"/>
                      <a:pt x="518" y="0"/>
                    </a:cubicBezTo>
                    <a:cubicBezTo>
                      <a:pt x="448" y="0"/>
                      <a:pt x="448" y="0"/>
                      <a:pt x="448" y="0"/>
                    </a:cubicBezTo>
                    <a:cubicBezTo>
                      <a:pt x="447" y="2"/>
                      <a:pt x="447" y="4"/>
                      <a:pt x="450" y="6"/>
                    </a:cubicBezTo>
                    <a:cubicBezTo>
                      <a:pt x="439" y="0"/>
                      <a:pt x="442" y="16"/>
                      <a:pt x="439" y="21"/>
                    </a:cubicBezTo>
                    <a:cubicBezTo>
                      <a:pt x="440" y="25"/>
                      <a:pt x="440" y="29"/>
                      <a:pt x="440" y="32"/>
                    </a:cubicBezTo>
                    <a:cubicBezTo>
                      <a:pt x="441" y="49"/>
                      <a:pt x="432" y="63"/>
                      <a:pt x="437" y="80"/>
                    </a:cubicBezTo>
                    <a:cubicBezTo>
                      <a:pt x="436" y="84"/>
                      <a:pt x="433" y="82"/>
                      <a:pt x="430" y="81"/>
                    </a:cubicBezTo>
                    <a:cubicBezTo>
                      <a:pt x="425" y="80"/>
                      <a:pt x="427" y="87"/>
                      <a:pt x="430" y="89"/>
                    </a:cubicBezTo>
                    <a:cubicBezTo>
                      <a:pt x="424" y="89"/>
                      <a:pt x="422" y="100"/>
                      <a:pt x="417" y="95"/>
                    </a:cubicBezTo>
                    <a:cubicBezTo>
                      <a:pt x="413" y="81"/>
                      <a:pt x="406" y="72"/>
                      <a:pt x="397" y="59"/>
                    </a:cubicBezTo>
                    <a:cubicBezTo>
                      <a:pt x="398" y="54"/>
                      <a:pt x="390" y="41"/>
                      <a:pt x="400" y="42"/>
                    </a:cubicBezTo>
                    <a:cubicBezTo>
                      <a:pt x="401" y="39"/>
                      <a:pt x="400" y="35"/>
                      <a:pt x="400" y="32"/>
                    </a:cubicBezTo>
                    <a:cubicBezTo>
                      <a:pt x="397" y="20"/>
                      <a:pt x="387" y="10"/>
                      <a:pt x="381" y="0"/>
                    </a:cubicBezTo>
                    <a:cubicBezTo>
                      <a:pt x="368" y="0"/>
                      <a:pt x="368" y="0"/>
                      <a:pt x="368" y="0"/>
                    </a:cubicBezTo>
                    <a:cubicBezTo>
                      <a:pt x="365" y="7"/>
                      <a:pt x="363" y="14"/>
                      <a:pt x="365" y="23"/>
                    </a:cubicBezTo>
                    <a:cubicBezTo>
                      <a:pt x="361" y="25"/>
                      <a:pt x="361" y="28"/>
                      <a:pt x="361" y="32"/>
                    </a:cubicBezTo>
                    <a:cubicBezTo>
                      <a:pt x="361" y="38"/>
                      <a:pt x="363" y="45"/>
                      <a:pt x="357" y="49"/>
                    </a:cubicBezTo>
                    <a:cubicBezTo>
                      <a:pt x="356" y="59"/>
                      <a:pt x="350" y="47"/>
                      <a:pt x="349" y="46"/>
                    </a:cubicBezTo>
                    <a:cubicBezTo>
                      <a:pt x="350" y="41"/>
                      <a:pt x="350" y="37"/>
                      <a:pt x="350" y="32"/>
                    </a:cubicBezTo>
                    <a:cubicBezTo>
                      <a:pt x="349" y="26"/>
                      <a:pt x="348" y="20"/>
                      <a:pt x="349" y="12"/>
                    </a:cubicBezTo>
                    <a:cubicBezTo>
                      <a:pt x="346" y="7"/>
                      <a:pt x="342" y="3"/>
                      <a:pt x="337" y="0"/>
                    </a:cubicBezTo>
                    <a:cubicBezTo>
                      <a:pt x="274" y="0"/>
                      <a:pt x="274" y="0"/>
                      <a:pt x="2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775">
                <a:extLst>
                  <a:ext uri="{FF2B5EF4-FFF2-40B4-BE49-F238E27FC236}">
                    <a16:creationId xmlns:a16="http://schemas.microsoft.com/office/drawing/2014/main" id="{4BFA5D6E-06FF-4E24-BBEB-974091BD456C}"/>
                  </a:ext>
                </a:extLst>
              </p:cNvPr>
              <p:cNvSpPr>
                <a:spLocks/>
              </p:cNvSpPr>
              <p:nvPr/>
            </p:nvSpPr>
            <p:spPr bwMode="auto">
              <a:xfrm>
                <a:off x="-4888" y="1253"/>
                <a:ext cx="265" cy="164"/>
              </a:xfrm>
              <a:custGeom>
                <a:avLst/>
                <a:gdLst>
                  <a:gd name="T0" fmla="*/ 0 w 426"/>
                  <a:gd name="T1" fmla="*/ 0 h 264"/>
                  <a:gd name="T2" fmla="*/ 70 w 426"/>
                  <a:gd name="T3" fmla="*/ 10 h 264"/>
                  <a:gd name="T4" fmla="*/ 149 w 426"/>
                  <a:gd name="T5" fmla="*/ 11 h 264"/>
                  <a:gd name="T6" fmla="*/ 265 w 426"/>
                  <a:gd name="T7" fmla="*/ 122 h 264"/>
                  <a:gd name="T8" fmla="*/ 269 w 426"/>
                  <a:gd name="T9" fmla="*/ 264 h 264"/>
                  <a:gd name="T10" fmla="*/ 270 w 426"/>
                  <a:gd name="T11" fmla="*/ 261 h 264"/>
                  <a:gd name="T12" fmla="*/ 280 w 426"/>
                  <a:gd name="T13" fmla="*/ 246 h 264"/>
                  <a:gd name="T14" fmla="*/ 285 w 426"/>
                  <a:gd name="T15" fmla="*/ 241 h 264"/>
                  <a:gd name="T16" fmla="*/ 290 w 426"/>
                  <a:gd name="T17" fmla="*/ 224 h 264"/>
                  <a:gd name="T18" fmla="*/ 297 w 426"/>
                  <a:gd name="T19" fmla="*/ 214 h 264"/>
                  <a:gd name="T20" fmla="*/ 305 w 426"/>
                  <a:gd name="T21" fmla="*/ 207 h 264"/>
                  <a:gd name="T22" fmla="*/ 312 w 426"/>
                  <a:gd name="T23" fmla="*/ 200 h 264"/>
                  <a:gd name="T24" fmla="*/ 319 w 426"/>
                  <a:gd name="T25" fmla="*/ 192 h 264"/>
                  <a:gd name="T26" fmla="*/ 334 w 426"/>
                  <a:gd name="T27" fmla="*/ 186 h 264"/>
                  <a:gd name="T28" fmla="*/ 335 w 426"/>
                  <a:gd name="T29" fmla="*/ 162 h 264"/>
                  <a:gd name="T30" fmla="*/ 324 w 426"/>
                  <a:gd name="T31" fmla="*/ 149 h 264"/>
                  <a:gd name="T32" fmla="*/ 343 w 426"/>
                  <a:gd name="T33" fmla="*/ 150 h 264"/>
                  <a:gd name="T34" fmla="*/ 356 w 426"/>
                  <a:gd name="T35" fmla="*/ 127 h 264"/>
                  <a:gd name="T36" fmla="*/ 364 w 426"/>
                  <a:gd name="T37" fmla="*/ 132 h 264"/>
                  <a:gd name="T38" fmla="*/ 376 w 426"/>
                  <a:gd name="T39" fmla="*/ 132 h 264"/>
                  <a:gd name="T40" fmla="*/ 387 w 426"/>
                  <a:gd name="T41" fmla="*/ 121 h 264"/>
                  <a:gd name="T42" fmla="*/ 404 w 426"/>
                  <a:gd name="T43" fmla="*/ 95 h 264"/>
                  <a:gd name="T44" fmla="*/ 413 w 426"/>
                  <a:gd name="T45" fmla="*/ 69 h 264"/>
                  <a:gd name="T46" fmla="*/ 415 w 426"/>
                  <a:gd name="T47" fmla="*/ 65 h 264"/>
                  <a:gd name="T48" fmla="*/ 400 w 426"/>
                  <a:gd name="T49" fmla="*/ 61 h 264"/>
                  <a:gd name="T50" fmla="*/ 396 w 426"/>
                  <a:gd name="T51" fmla="*/ 61 h 264"/>
                  <a:gd name="T52" fmla="*/ 382 w 426"/>
                  <a:gd name="T53" fmla="*/ 61 h 264"/>
                  <a:gd name="T54" fmla="*/ 346 w 426"/>
                  <a:gd name="T55" fmla="*/ 44 h 264"/>
                  <a:gd name="T56" fmla="*/ 346 w 426"/>
                  <a:gd name="T57" fmla="*/ 39 h 264"/>
                  <a:gd name="T58" fmla="*/ 371 w 426"/>
                  <a:gd name="T59" fmla="*/ 39 h 264"/>
                  <a:gd name="T60" fmla="*/ 372 w 426"/>
                  <a:gd name="T61" fmla="*/ 45 h 264"/>
                  <a:gd name="T62" fmla="*/ 382 w 426"/>
                  <a:gd name="T63" fmla="*/ 52 h 264"/>
                  <a:gd name="T64" fmla="*/ 388 w 426"/>
                  <a:gd name="T65" fmla="*/ 55 h 264"/>
                  <a:gd name="T66" fmla="*/ 401 w 426"/>
                  <a:gd name="T67" fmla="*/ 57 h 264"/>
                  <a:gd name="T68" fmla="*/ 409 w 426"/>
                  <a:gd name="T69" fmla="*/ 45 h 264"/>
                  <a:gd name="T70" fmla="*/ 422 w 426"/>
                  <a:gd name="T71" fmla="*/ 18 h 264"/>
                  <a:gd name="T72" fmla="*/ 414 w 426"/>
                  <a:gd name="T73" fmla="*/ 8 h 264"/>
                  <a:gd name="T74" fmla="*/ 408 w 426"/>
                  <a:gd name="T75" fmla="*/ 0 h 264"/>
                  <a:gd name="T76" fmla="*/ 0 w 426"/>
                  <a:gd name="T77"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6" h="264">
                    <a:moveTo>
                      <a:pt x="0" y="0"/>
                    </a:moveTo>
                    <a:cubicBezTo>
                      <a:pt x="14" y="8"/>
                      <a:pt x="36" y="14"/>
                      <a:pt x="70" y="10"/>
                    </a:cubicBezTo>
                    <a:cubicBezTo>
                      <a:pt x="70" y="10"/>
                      <a:pt x="138" y="5"/>
                      <a:pt x="149" y="11"/>
                    </a:cubicBezTo>
                    <a:cubicBezTo>
                      <a:pt x="149" y="11"/>
                      <a:pt x="266" y="35"/>
                      <a:pt x="265" y="122"/>
                    </a:cubicBezTo>
                    <a:cubicBezTo>
                      <a:pt x="269" y="264"/>
                      <a:pt x="269" y="264"/>
                      <a:pt x="269" y="264"/>
                    </a:cubicBezTo>
                    <a:cubicBezTo>
                      <a:pt x="269" y="263"/>
                      <a:pt x="270" y="262"/>
                      <a:pt x="270" y="261"/>
                    </a:cubicBezTo>
                    <a:cubicBezTo>
                      <a:pt x="276" y="257"/>
                      <a:pt x="281" y="250"/>
                      <a:pt x="280" y="246"/>
                    </a:cubicBezTo>
                    <a:cubicBezTo>
                      <a:pt x="285" y="241"/>
                      <a:pt x="285" y="241"/>
                      <a:pt x="285" y="241"/>
                    </a:cubicBezTo>
                    <a:cubicBezTo>
                      <a:pt x="289" y="236"/>
                      <a:pt x="286" y="229"/>
                      <a:pt x="290" y="224"/>
                    </a:cubicBezTo>
                    <a:cubicBezTo>
                      <a:pt x="299" y="229"/>
                      <a:pt x="296" y="216"/>
                      <a:pt x="297" y="214"/>
                    </a:cubicBezTo>
                    <a:cubicBezTo>
                      <a:pt x="299" y="212"/>
                      <a:pt x="306" y="212"/>
                      <a:pt x="305" y="207"/>
                    </a:cubicBezTo>
                    <a:cubicBezTo>
                      <a:pt x="306" y="202"/>
                      <a:pt x="314" y="205"/>
                      <a:pt x="312" y="200"/>
                    </a:cubicBezTo>
                    <a:cubicBezTo>
                      <a:pt x="299" y="197"/>
                      <a:pt x="317" y="187"/>
                      <a:pt x="319" y="192"/>
                    </a:cubicBezTo>
                    <a:cubicBezTo>
                      <a:pt x="325" y="195"/>
                      <a:pt x="328" y="182"/>
                      <a:pt x="334" y="186"/>
                    </a:cubicBezTo>
                    <a:cubicBezTo>
                      <a:pt x="344" y="181"/>
                      <a:pt x="330" y="170"/>
                      <a:pt x="335" y="162"/>
                    </a:cubicBezTo>
                    <a:cubicBezTo>
                      <a:pt x="330" y="159"/>
                      <a:pt x="325" y="156"/>
                      <a:pt x="324" y="149"/>
                    </a:cubicBezTo>
                    <a:cubicBezTo>
                      <a:pt x="331" y="151"/>
                      <a:pt x="336" y="145"/>
                      <a:pt x="343" y="150"/>
                    </a:cubicBezTo>
                    <a:cubicBezTo>
                      <a:pt x="351" y="147"/>
                      <a:pt x="349" y="134"/>
                      <a:pt x="356" y="127"/>
                    </a:cubicBezTo>
                    <a:cubicBezTo>
                      <a:pt x="359" y="127"/>
                      <a:pt x="361" y="132"/>
                      <a:pt x="364" y="132"/>
                    </a:cubicBezTo>
                    <a:cubicBezTo>
                      <a:pt x="368" y="128"/>
                      <a:pt x="372" y="129"/>
                      <a:pt x="376" y="132"/>
                    </a:cubicBezTo>
                    <a:cubicBezTo>
                      <a:pt x="382" y="130"/>
                      <a:pt x="384" y="128"/>
                      <a:pt x="387" y="121"/>
                    </a:cubicBezTo>
                    <a:cubicBezTo>
                      <a:pt x="402" y="119"/>
                      <a:pt x="394" y="101"/>
                      <a:pt x="404" y="95"/>
                    </a:cubicBezTo>
                    <a:cubicBezTo>
                      <a:pt x="403" y="86"/>
                      <a:pt x="415" y="79"/>
                      <a:pt x="413" y="69"/>
                    </a:cubicBezTo>
                    <a:cubicBezTo>
                      <a:pt x="415" y="68"/>
                      <a:pt x="416" y="67"/>
                      <a:pt x="415" y="65"/>
                    </a:cubicBezTo>
                    <a:cubicBezTo>
                      <a:pt x="414" y="63"/>
                      <a:pt x="407" y="61"/>
                      <a:pt x="400" y="61"/>
                    </a:cubicBezTo>
                    <a:cubicBezTo>
                      <a:pt x="399" y="61"/>
                      <a:pt x="398" y="61"/>
                      <a:pt x="396" y="61"/>
                    </a:cubicBezTo>
                    <a:cubicBezTo>
                      <a:pt x="382" y="61"/>
                      <a:pt x="382" y="61"/>
                      <a:pt x="382" y="61"/>
                    </a:cubicBezTo>
                    <a:cubicBezTo>
                      <a:pt x="369" y="62"/>
                      <a:pt x="356" y="51"/>
                      <a:pt x="346" y="44"/>
                    </a:cubicBezTo>
                    <a:cubicBezTo>
                      <a:pt x="343" y="43"/>
                      <a:pt x="342" y="38"/>
                      <a:pt x="346" y="39"/>
                    </a:cubicBezTo>
                    <a:cubicBezTo>
                      <a:pt x="349" y="23"/>
                      <a:pt x="361" y="47"/>
                      <a:pt x="371" y="39"/>
                    </a:cubicBezTo>
                    <a:cubicBezTo>
                      <a:pt x="373" y="40"/>
                      <a:pt x="373" y="42"/>
                      <a:pt x="372" y="45"/>
                    </a:cubicBezTo>
                    <a:cubicBezTo>
                      <a:pt x="374" y="49"/>
                      <a:pt x="378" y="50"/>
                      <a:pt x="382" y="52"/>
                    </a:cubicBezTo>
                    <a:cubicBezTo>
                      <a:pt x="388" y="55"/>
                      <a:pt x="388" y="55"/>
                      <a:pt x="388" y="55"/>
                    </a:cubicBezTo>
                    <a:cubicBezTo>
                      <a:pt x="392" y="54"/>
                      <a:pt x="397" y="59"/>
                      <a:pt x="401" y="57"/>
                    </a:cubicBezTo>
                    <a:cubicBezTo>
                      <a:pt x="406" y="56"/>
                      <a:pt x="411" y="50"/>
                      <a:pt x="409" y="45"/>
                    </a:cubicBezTo>
                    <a:cubicBezTo>
                      <a:pt x="418" y="37"/>
                      <a:pt x="417" y="27"/>
                      <a:pt x="422" y="18"/>
                    </a:cubicBezTo>
                    <a:cubicBezTo>
                      <a:pt x="426" y="13"/>
                      <a:pt x="420" y="8"/>
                      <a:pt x="414" y="8"/>
                    </a:cubicBezTo>
                    <a:cubicBezTo>
                      <a:pt x="411" y="6"/>
                      <a:pt x="407" y="3"/>
                      <a:pt x="408"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776">
                <a:extLst>
                  <a:ext uri="{FF2B5EF4-FFF2-40B4-BE49-F238E27FC236}">
                    <a16:creationId xmlns:a16="http://schemas.microsoft.com/office/drawing/2014/main" id="{7DD7A1E2-A364-4335-96AB-BB8429B08C50}"/>
                  </a:ext>
                </a:extLst>
              </p:cNvPr>
              <p:cNvSpPr>
                <a:spLocks/>
              </p:cNvSpPr>
              <p:nvPr/>
            </p:nvSpPr>
            <p:spPr bwMode="auto">
              <a:xfrm>
                <a:off x="-4619" y="1253"/>
                <a:ext cx="15" cy="4"/>
              </a:xfrm>
              <a:custGeom>
                <a:avLst/>
                <a:gdLst>
                  <a:gd name="T0" fmla="*/ 0 w 23"/>
                  <a:gd name="T1" fmla="*/ 0 h 6"/>
                  <a:gd name="T2" fmla="*/ 21 w 23"/>
                  <a:gd name="T3" fmla="*/ 6 h 6"/>
                  <a:gd name="T4" fmla="*/ 20 w 23"/>
                  <a:gd name="T5" fmla="*/ 0 h 6"/>
                  <a:gd name="T6" fmla="*/ 0 w 23"/>
                  <a:gd name="T7" fmla="*/ 0 h 6"/>
                </a:gdLst>
                <a:ahLst/>
                <a:cxnLst>
                  <a:cxn ang="0">
                    <a:pos x="T0" y="T1"/>
                  </a:cxn>
                  <a:cxn ang="0">
                    <a:pos x="T2" y="T3"/>
                  </a:cxn>
                  <a:cxn ang="0">
                    <a:pos x="T4" y="T5"/>
                  </a:cxn>
                  <a:cxn ang="0">
                    <a:pos x="T6" y="T7"/>
                  </a:cxn>
                </a:cxnLst>
                <a:rect l="0" t="0" r="r" b="b"/>
                <a:pathLst>
                  <a:path w="23" h="6">
                    <a:moveTo>
                      <a:pt x="0" y="0"/>
                    </a:moveTo>
                    <a:cubicBezTo>
                      <a:pt x="5" y="6"/>
                      <a:pt x="13" y="6"/>
                      <a:pt x="21" y="6"/>
                    </a:cubicBezTo>
                    <a:cubicBezTo>
                      <a:pt x="23" y="5"/>
                      <a:pt x="20" y="2"/>
                      <a:pt x="2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777">
                <a:extLst>
                  <a:ext uri="{FF2B5EF4-FFF2-40B4-BE49-F238E27FC236}">
                    <a16:creationId xmlns:a16="http://schemas.microsoft.com/office/drawing/2014/main" id="{2D4FA0A0-FB35-48B2-8A7B-C9A95BBB367B}"/>
                  </a:ext>
                </a:extLst>
              </p:cNvPr>
              <p:cNvSpPr>
                <a:spLocks/>
              </p:cNvSpPr>
              <p:nvPr/>
            </p:nvSpPr>
            <p:spPr bwMode="auto">
              <a:xfrm>
                <a:off x="-4601" y="1253"/>
                <a:ext cx="6" cy="4"/>
              </a:xfrm>
              <a:custGeom>
                <a:avLst/>
                <a:gdLst>
                  <a:gd name="T0" fmla="*/ 0 w 10"/>
                  <a:gd name="T1" fmla="*/ 0 h 6"/>
                  <a:gd name="T2" fmla="*/ 10 w 10"/>
                  <a:gd name="T3" fmla="*/ 6 h 6"/>
                  <a:gd name="T4" fmla="*/ 10 w 10"/>
                  <a:gd name="T5" fmla="*/ 6 h 6"/>
                  <a:gd name="T6" fmla="*/ 10 w 10"/>
                  <a:gd name="T7" fmla="*/ 0 h 6"/>
                  <a:gd name="T8" fmla="*/ 0 w 10"/>
                  <a:gd name="T9" fmla="*/ 0 h 6"/>
                </a:gdLst>
                <a:ahLst/>
                <a:cxnLst>
                  <a:cxn ang="0">
                    <a:pos x="T0" y="T1"/>
                  </a:cxn>
                  <a:cxn ang="0">
                    <a:pos x="T2" y="T3"/>
                  </a:cxn>
                  <a:cxn ang="0">
                    <a:pos x="T4" y="T5"/>
                  </a:cxn>
                  <a:cxn ang="0">
                    <a:pos x="T6" y="T7"/>
                  </a:cxn>
                  <a:cxn ang="0">
                    <a:pos x="T8" y="T9"/>
                  </a:cxn>
                </a:cxnLst>
                <a:rect l="0" t="0" r="r" b="b"/>
                <a:pathLst>
                  <a:path w="10" h="6">
                    <a:moveTo>
                      <a:pt x="0" y="0"/>
                    </a:moveTo>
                    <a:cubicBezTo>
                      <a:pt x="3" y="2"/>
                      <a:pt x="6" y="4"/>
                      <a:pt x="10" y="6"/>
                    </a:cubicBezTo>
                    <a:cubicBezTo>
                      <a:pt x="10" y="6"/>
                      <a:pt x="10" y="6"/>
                      <a:pt x="10" y="6"/>
                    </a:cubicBezTo>
                    <a:cubicBezTo>
                      <a:pt x="10" y="4"/>
                      <a:pt x="10" y="2"/>
                      <a:pt x="1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778">
                <a:extLst>
                  <a:ext uri="{FF2B5EF4-FFF2-40B4-BE49-F238E27FC236}">
                    <a16:creationId xmlns:a16="http://schemas.microsoft.com/office/drawing/2014/main" id="{6D29E183-D733-4BF8-B72D-792BC9E3C21F}"/>
                  </a:ext>
                </a:extLst>
              </p:cNvPr>
              <p:cNvSpPr>
                <a:spLocks/>
              </p:cNvSpPr>
              <p:nvPr/>
            </p:nvSpPr>
            <p:spPr bwMode="auto">
              <a:xfrm>
                <a:off x="-4694" y="1022"/>
                <a:ext cx="294" cy="149"/>
              </a:xfrm>
              <a:custGeom>
                <a:avLst/>
                <a:gdLst>
                  <a:gd name="T0" fmla="*/ 416 w 474"/>
                  <a:gd name="T1" fmla="*/ 204 h 238"/>
                  <a:gd name="T2" fmla="*/ 255 w 474"/>
                  <a:gd name="T3" fmla="*/ 123 h 238"/>
                  <a:gd name="T4" fmla="*/ 198 w 474"/>
                  <a:gd name="T5" fmla="*/ 89 h 238"/>
                  <a:gd name="T6" fmla="*/ 108 w 474"/>
                  <a:gd name="T7" fmla="*/ 0 h 238"/>
                  <a:gd name="T8" fmla="*/ 84 w 474"/>
                  <a:gd name="T9" fmla="*/ 16 h 238"/>
                  <a:gd name="T10" fmla="*/ 79 w 474"/>
                  <a:gd name="T11" fmla="*/ 44 h 238"/>
                  <a:gd name="T12" fmla="*/ 76 w 474"/>
                  <a:gd name="T13" fmla="*/ 61 h 238"/>
                  <a:gd name="T14" fmla="*/ 89 w 474"/>
                  <a:gd name="T15" fmla="*/ 63 h 238"/>
                  <a:gd name="T16" fmla="*/ 94 w 474"/>
                  <a:gd name="T17" fmla="*/ 84 h 238"/>
                  <a:gd name="T18" fmla="*/ 78 w 474"/>
                  <a:gd name="T19" fmla="*/ 94 h 238"/>
                  <a:gd name="T20" fmla="*/ 102 w 474"/>
                  <a:gd name="T21" fmla="*/ 116 h 238"/>
                  <a:gd name="T22" fmla="*/ 99 w 474"/>
                  <a:gd name="T23" fmla="*/ 134 h 238"/>
                  <a:gd name="T24" fmla="*/ 77 w 474"/>
                  <a:gd name="T25" fmla="*/ 138 h 238"/>
                  <a:gd name="T26" fmla="*/ 93 w 474"/>
                  <a:gd name="T27" fmla="*/ 121 h 238"/>
                  <a:gd name="T28" fmla="*/ 64 w 474"/>
                  <a:gd name="T29" fmla="*/ 89 h 238"/>
                  <a:gd name="T30" fmla="*/ 57 w 474"/>
                  <a:gd name="T31" fmla="*/ 36 h 238"/>
                  <a:gd name="T32" fmla="*/ 68 w 474"/>
                  <a:gd name="T33" fmla="*/ 1 h 238"/>
                  <a:gd name="T34" fmla="*/ 17 w 474"/>
                  <a:gd name="T35" fmla="*/ 31 h 238"/>
                  <a:gd name="T36" fmla="*/ 6 w 474"/>
                  <a:gd name="T37" fmla="*/ 75 h 238"/>
                  <a:gd name="T38" fmla="*/ 8 w 474"/>
                  <a:gd name="T39" fmla="*/ 116 h 238"/>
                  <a:gd name="T40" fmla="*/ 13 w 474"/>
                  <a:gd name="T41" fmla="*/ 134 h 238"/>
                  <a:gd name="T42" fmla="*/ 57 w 474"/>
                  <a:gd name="T43" fmla="*/ 145 h 238"/>
                  <a:gd name="T44" fmla="*/ 31 w 474"/>
                  <a:gd name="T45" fmla="*/ 144 h 238"/>
                  <a:gd name="T46" fmla="*/ 44 w 474"/>
                  <a:gd name="T47" fmla="*/ 178 h 238"/>
                  <a:gd name="T48" fmla="*/ 80 w 474"/>
                  <a:gd name="T49" fmla="*/ 185 h 238"/>
                  <a:gd name="T50" fmla="*/ 95 w 474"/>
                  <a:gd name="T51" fmla="*/ 187 h 238"/>
                  <a:gd name="T52" fmla="*/ 110 w 474"/>
                  <a:gd name="T53" fmla="*/ 184 h 238"/>
                  <a:gd name="T54" fmla="*/ 158 w 474"/>
                  <a:gd name="T55" fmla="*/ 190 h 238"/>
                  <a:gd name="T56" fmla="*/ 180 w 474"/>
                  <a:gd name="T57" fmla="*/ 192 h 238"/>
                  <a:gd name="T58" fmla="*/ 166 w 474"/>
                  <a:gd name="T59" fmla="*/ 173 h 238"/>
                  <a:gd name="T60" fmla="*/ 219 w 474"/>
                  <a:gd name="T61" fmla="*/ 164 h 238"/>
                  <a:gd name="T62" fmla="*/ 203 w 474"/>
                  <a:gd name="T63" fmla="*/ 144 h 238"/>
                  <a:gd name="T64" fmla="*/ 242 w 474"/>
                  <a:gd name="T65" fmla="*/ 170 h 238"/>
                  <a:gd name="T66" fmla="*/ 251 w 474"/>
                  <a:gd name="T67" fmla="*/ 174 h 238"/>
                  <a:gd name="T68" fmla="*/ 276 w 474"/>
                  <a:gd name="T69" fmla="*/ 196 h 238"/>
                  <a:gd name="T70" fmla="*/ 274 w 474"/>
                  <a:gd name="T71" fmla="*/ 213 h 238"/>
                  <a:gd name="T72" fmla="*/ 302 w 474"/>
                  <a:gd name="T73" fmla="*/ 190 h 238"/>
                  <a:gd name="T74" fmla="*/ 319 w 474"/>
                  <a:gd name="T75" fmla="*/ 211 h 238"/>
                  <a:gd name="T76" fmla="*/ 327 w 474"/>
                  <a:gd name="T77" fmla="*/ 220 h 238"/>
                  <a:gd name="T78" fmla="*/ 355 w 474"/>
                  <a:gd name="T79" fmla="*/ 229 h 238"/>
                  <a:gd name="T80" fmla="*/ 353 w 474"/>
                  <a:gd name="T81" fmla="*/ 238 h 238"/>
                  <a:gd name="T82" fmla="*/ 474 w 474"/>
                  <a:gd name="T83"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4" h="238">
                    <a:moveTo>
                      <a:pt x="474" y="238"/>
                    </a:moveTo>
                    <a:cubicBezTo>
                      <a:pt x="446" y="222"/>
                      <a:pt x="416" y="204"/>
                      <a:pt x="416" y="204"/>
                    </a:cubicBezTo>
                    <a:cubicBezTo>
                      <a:pt x="391" y="172"/>
                      <a:pt x="317" y="167"/>
                      <a:pt x="317" y="167"/>
                    </a:cubicBezTo>
                    <a:cubicBezTo>
                      <a:pt x="271" y="161"/>
                      <a:pt x="255" y="123"/>
                      <a:pt x="255" y="123"/>
                    </a:cubicBezTo>
                    <a:cubicBezTo>
                      <a:pt x="234" y="96"/>
                      <a:pt x="234" y="96"/>
                      <a:pt x="234" y="96"/>
                    </a:cubicBezTo>
                    <a:cubicBezTo>
                      <a:pt x="223" y="64"/>
                      <a:pt x="198" y="89"/>
                      <a:pt x="198" y="89"/>
                    </a:cubicBezTo>
                    <a:cubicBezTo>
                      <a:pt x="153" y="111"/>
                      <a:pt x="142" y="86"/>
                      <a:pt x="133" y="76"/>
                    </a:cubicBezTo>
                    <a:cubicBezTo>
                      <a:pt x="123" y="65"/>
                      <a:pt x="108" y="0"/>
                      <a:pt x="108" y="0"/>
                    </a:cubicBezTo>
                    <a:cubicBezTo>
                      <a:pt x="104" y="1"/>
                      <a:pt x="99" y="1"/>
                      <a:pt x="95" y="2"/>
                    </a:cubicBezTo>
                    <a:cubicBezTo>
                      <a:pt x="86" y="6"/>
                      <a:pt x="94" y="15"/>
                      <a:pt x="84" y="16"/>
                    </a:cubicBezTo>
                    <a:cubicBezTo>
                      <a:pt x="80" y="18"/>
                      <a:pt x="83" y="26"/>
                      <a:pt x="77" y="27"/>
                    </a:cubicBezTo>
                    <a:cubicBezTo>
                      <a:pt x="75" y="31"/>
                      <a:pt x="74" y="38"/>
                      <a:pt x="79" y="44"/>
                    </a:cubicBezTo>
                    <a:cubicBezTo>
                      <a:pt x="80" y="44"/>
                      <a:pt x="79" y="44"/>
                      <a:pt x="79" y="44"/>
                    </a:cubicBezTo>
                    <a:cubicBezTo>
                      <a:pt x="67" y="51"/>
                      <a:pt x="83" y="54"/>
                      <a:pt x="76" y="61"/>
                    </a:cubicBezTo>
                    <a:cubicBezTo>
                      <a:pt x="80" y="64"/>
                      <a:pt x="83" y="73"/>
                      <a:pt x="88" y="64"/>
                    </a:cubicBezTo>
                    <a:cubicBezTo>
                      <a:pt x="88" y="63"/>
                      <a:pt x="88" y="63"/>
                      <a:pt x="89" y="63"/>
                    </a:cubicBezTo>
                    <a:cubicBezTo>
                      <a:pt x="91" y="71"/>
                      <a:pt x="92" y="75"/>
                      <a:pt x="95" y="84"/>
                    </a:cubicBezTo>
                    <a:cubicBezTo>
                      <a:pt x="95" y="84"/>
                      <a:pt x="94" y="86"/>
                      <a:pt x="94" y="84"/>
                    </a:cubicBezTo>
                    <a:cubicBezTo>
                      <a:pt x="88" y="83"/>
                      <a:pt x="81" y="71"/>
                      <a:pt x="78" y="81"/>
                    </a:cubicBezTo>
                    <a:cubicBezTo>
                      <a:pt x="83" y="85"/>
                      <a:pt x="79" y="90"/>
                      <a:pt x="78" y="94"/>
                    </a:cubicBezTo>
                    <a:cubicBezTo>
                      <a:pt x="84" y="102"/>
                      <a:pt x="92" y="109"/>
                      <a:pt x="101" y="112"/>
                    </a:cubicBezTo>
                    <a:cubicBezTo>
                      <a:pt x="101" y="114"/>
                      <a:pt x="102" y="115"/>
                      <a:pt x="102" y="116"/>
                    </a:cubicBezTo>
                    <a:cubicBezTo>
                      <a:pt x="103" y="123"/>
                      <a:pt x="103" y="127"/>
                      <a:pt x="104" y="135"/>
                    </a:cubicBezTo>
                    <a:cubicBezTo>
                      <a:pt x="102" y="136"/>
                      <a:pt x="100" y="137"/>
                      <a:pt x="99" y="134"/>
                    </a:cubicBezTo>
                    <a:cubicBezTo>
                      <a:pt x="100" y="131"/>
                      <a:pt x="98" y="125"/>
                      <a:pt x="94" y="127"/>
                    </a:cubicBezTo>
                    <a:cubicBezTo>
                      <a:pt x="89" y="131"/>
                      <a:pt x="82" y="134"/>
                      <a:pt x="77" y="138"/>
                    </a:cubicBezTo>
                    <a:cubicBezTo>
                      <a:pt x="73" y="137"/>
                      <a:pt x="76" y="133"/>
                      <a:pt x="77" y="131"/>
                    </a:cubicBezTo>
                    <a:cubicBezTo>
                      <a:pt x="83" y="130"/>
                      <a:pt x="90" y="125"/>
                      <a:pt x="93" y="121"/>
                    </a:cubicBezTo>
                    <a:cubicBezTo>
                      <a:pt x="91" y="119"/>
                      <a:pt x="88" y="118"/>
                      <a:pt x="86" y="116"/>
                    </a:cubicBezTo>
                    <a:cubicBezTo>
                      <a:pt x="77" y="108"/>
                      <a:pt x="69" y="98"/>
                      <a:pt x="64" y="89"/>
                    </a:cubicBezTo>
                    <a:cubicBezTo>
                      <a:pt x="63" y="84"/>
                      <a:pt x="63" y="77"/>
                      <a:pt x="64" y="72"/>
                    </a:cubicBezTo>
                    <a:cubicBezTo>
                      <a:pt x="56" y="63"/>
                      <a:pt x="51" y="47"/>
                      <a:pt x="57" y="36"/>
                    </a:cubicBezTo>
                    <a:cubicBezTo>
                      <a:pt x="61" y="25"/>
                      <a:pt x="67" y="17"/>
                      <a:pt x="74" y="7"/>
                    </a:cubicBezTo>
                    <a:cubicBezTo>
                      <a:pt x="75" y="3"/>
                      <a:pt x="69" y="2"/>
                      <a:pt x="68" y="1"/>
                    </a:cubicBezTo>
                    <a:cubicBezTo>
                      <a:pt x="54" y="4"/>
                      <a:pt x="45" y="5"/>
                      <a:pt x="33" y="7"/>
                    </a:cubicBezTo>
                    <a:cubicBezTo>
                      <a:pt x="26" y="15"/>
                      <a:pt x="20" y="23"/>
                      <a:pt x="17" y="31"/>
                    </a:cubicBezTo>
                    <a:cubicBezTo>
                      <a:pt x="16" y="32"/>
                      <a:pt x="14" y="30"/>
                      <a:pt x="14" y="31"/>
                    </a:cubicBezTo>
                    <a:cubicBezTo>
                      <a:pt x="13" y="46"/>
                      <a:pt x="11" y="60"/>
                      <a:pt x="6" y="75"/>
                    </a:cubicBezTo>
                    <a:cubicBezTo>
                      <a:pt x="5" y="85"/>
                      <a:pt x="16" y="95"/>
                      <a:pt x="3" y="103"/>
                    </a:cubicBezTo>
                    <a:cubicBezTo>
                      <a:pt x="0" y="109"/>
                      <a:pt x="6" y="112"/>
                      <a:pt x="8" y="116"/>
                    </a:cubicBezTo>
                    <a:cubicBezTo>
                      <a:pt x="9" y="118"/>
                      <a:pt x="9" y="120"/>
                      <a:pt x="5" y="122"/>
                    </a:cubicBezTo>
                    <a:cubicBezTo>
                      <a:pt x="5" y="126"/>
                      <a:pt x="6" y="134"/>
                      <a:pt x="13" y="134"/>
                    </a:cubicBezTo>
                    <a:cubicBezTo>
                      <a:pt x="23" y="127"/>
                      <a:pt x="33" y="140"/>
                      <a:pt x="44" y="135"/>
                    </a:cubicBezTo>
                    <a:cubicBezTo>
                      <a:pt x="45" y="141"/>
                      <a:pt x="51" y="143"/>
                      <a:pt x="57" y="145"/>
                    </a:cubicBezTo>
                    <a:cubicBezTo>
                      <a:pt x="57" y="150"/>
                      <a:pt x="49" y="148"/>
                      <a:pt x="45" y="150"/>
                    </a:cubicBezTo>
                    <a:cubicBezTo>
                      <a:pt x="41" y="145"/>
                      <a:pt x="35" y="146"/>
                      <a:pt x="31" y="144"/>
                    </a:cubicBezTo>
                    <a:cubicBezTo>
                      <a:pt x="29" y="149"/>
                      <a:pt x="28" y="156"/>
                      <a:pt x="30" y="160"/>
                    </a:cubicBezTo>
                    <a:cubicBezTo>
                      <a:pt x="35" y="166"/>
                      <a:pt x="42" y="172"/>
                      <a:pt x="44" y="178"/>
                    </a:cubicBezTo>
                    <a:cubicBezTo>
                      <a:pt x="50" y="187"/>
                      <a:pt x="60" y="174"/>
                      <a:pt x="68" y="178"/>
                    </a:cubicBezTo>
                    <a:cubicBezTo>
                      <a:pt x="75" y="171"/>
                      <a:pt x="74" y="185"/>
                      <a:pt x="80" y="185"/>
                    </a:cubicBezTo>
                    <a:cubicBezTo>
                      <a:pt x="87" y="187"/>
                      <a:pt x="95" y="193"/>
                      <a:pt x="99" y="192"/>
                    </a:cubicBezTo>
                    <a:cubicBezTo>
                      <a:pt x="101" y="192"/>
                      <a:pt x="100" y="188"/>
                      <a:pt x="95" y="187"/>
                    </a:cubicBezTo>
                    <a:cubicBezTo>
                      <a:pt x="90" y="187"/>
                      <a:pt x="95" y="185"/>
                      <a:pt x="95" y="185"/>
                    </a:cubicBezTo>
                    <a:cubicBezTo>
                      <a:pt x="99" y="183"/>
                      <a:pt x="103" y="185"/>
                      <a:pt x="110" y="184"/>
                    </a:cubicBezTo>
                    <a:cubicBezTo>
                      <a:pt x="117" y="191"/>
                      <a:pt x="129" y="187"/>
                      <a:pt x="137" y="188"/>
                    </a:cubicBezTo>
                    <a:cubicBezTo>
                      <a:pt x="146" y="188"/>
                      <a:pt x="153" y="200"/>
                      <a:pt x="158" y="190"/>
                    </a:cubicBezTo>
                    <a:cubicBezTo>
                      <a:pt x="169" y="188"/>
                      <a:pt x="150" y="179"/>
                      <a:pt x="161" y="180"/>
                    </a:cubicBezTo>
                    <a:cubicBezTo>
                      <a:pt x="166" y="186"/>
                      <a:pt x="175" y="186"/>
                      <a:pt x="180" y="192"/>
                    </a:cubicBezTo>
                    <a:cubicBezTo>
                      <a:pt x="181" y="193"/>
                      <a:pt x="183" y="191"/>
                      <a:pt x="183" y="189"/>
                    </a:cubicBezTo>
                    <a:cubicBezTo>
                      <a:pt x="180" y="183"/>
                      <a:pt x="171" y="178"/>
                      <a:pt x="166" y="173"/>
                    </a:cubicBezTo>
                    <a:cubicBezTo>
                      <a:pt x="181" y="166"/>
                      <a:pt x="196" y="185"/>
                      <a:pt x="211" y="176"/>
                    </a:cubicBezTo>
                    <a:cubicBezTo>
                      <a:pt x="216" y="175"/>
                      <a:pt x="220" y="170"/>
                      <a:pt x="219" y="164"/>
                    </a:cubicBezTo>
                    <a:cubicBezTo>
                      <a:pt x="221" y="151"/>
                      <a:pt x="207" y="154"/>
                      <a:pt x="202" y="147"/>
                    </a:cubicBezTo>
                    <a:cubicBezTo>
                      <a:pt x="202" y="146"/>
                      <a:pt x="202" y="145"/>
                      <a:pt x="203" y="144"/>
                    </a:cubicBezTo>
                    <a:cubicBezTo>
                      <a:pt x="212" y="143"/>
                      <a:pt x="221" y="158"/>
                      <a:pt x="233" y="156"/>
                    </a:cubicBezTo>
                    <a:cubicBezTo>
                      <a:pt x="241" y="159"/>
                      <a:pt x="233" y="169"/>
                      <a:pt x="242" y="170"/>
                    </a:cubicBezTo>
                    <a:cubicBezTo>
                      <a:pt x="246" y="168"/>
                      <a:pt x="246" y="160"/>
                      <a:pt x="251" y="166"/>
                    </a:cubicBezTo>
                    <a:cubicBezTo>
                      <a:pt x="255" y="170"/>
                      <a:pt x="244" y="171"/>
                      <a:pt x="251" y="174"/>
                    </a:cubicBezTo>
                    <a:cubicBezTo>
                      <a:pt x="262" y="164"/>
                      <a:pt x="263" y="184"/>
                      <a:pt x="275" y="181"/>
                    </a:cubicBezTo>
                    <a:cubicBezTo>
                      <a:pt x="284" y="184"/>
                      <a:pt x="280" y="192"/>
                      <a:pt x="276" y="196"/>
                    </a:cubicBezTo>
                    <a:cubicBezTo>
                      <a:pt x="270" y="197"/>
                      <a:pt x="269" y="202"/>
                      <a:pt x="269" y="207"/>
                    </a:cubicBezTo>
                    <a:cubicBezTo>
                      <a:pt x="270" y="209"/>
                      <a:pt x="271" y="213"/>
                      <a:pt x="274" y="213"/>
                    </a:cubicBezTo>
                    <a:cubicBezTo>
                      <a:pt x="278" y="207"/>
                      <a:pt x="290" y="206"/>
                      <a:pt x="289" y="196"/>
                    </a:cubicBezTo>
                    <a:cubicBezTo>
                      <a:pt x="294" y="199"/>
                      <a:pt x="297" y="191"/>
                      <a:pt x="302" y="190"/>
                    </a:cubicBezTo>
                    <a:cubicBezTo>
                      <a:pt x="306" y="194"/>
                      <a:pt x="296" y="204"/>
                      <a:pt x="306" y="202"/>
                    </a:cubicBezTo>
                    <a:cubicBezTo>
                      <a:pt x="308" y="207"/>
                      <a:pt x="313" y="212"/>
                      <a:pt x="319" y="211"/>
                    </a:cubicBezTo>
                    <a:cubicBezTo>
                      <a:pt x="320" y="209"/>
                      <a:pt x="317" y="203"/>
                      <a:pt x="322" y="202"/>
                    </a:cubicBezTo>
                    <a:cubicBezTo>
                      <a:pt x="327" y="209"/>
                      <a:pt x="320" y="214"/>
                      <a:pt x="327" y="220"/>
                    </a:cubicBezTo>
                    <a:cubicBezTo>
                      <a:pt x="335" y="211"/>
                      <a:pt x="337" y="226"/>
                      <a:pt x="346" y="226"/>
                    </a:cubicBezTo>
                    <a:cubicBezTo>
                      <a:pt x="349" y="224"/>
                      <a:pt x="352" y="227"/>
                      <a:pt x="355" y="229"/>
                    </a:cubicBezTo>
                    <a:cubicBezTo>
                      <a:pt x="353" y="231"/>
                      <a:pt x="351" y="234"/>
                      <a:pt x="351" y="236"/>
                    </a:cubicBezTo>
                    <a:cubicBezTo>
                      <a:pt x="351" y="237"/>
                      <a:pt x="352" y="237"/>
                      <a:pt x="353" y="238"/>
                    </a:cubicBezTo>
                    <a:cubicBezTo>
                      <a:pt x="354" y="237"/>
                      <a:pt x="355" y="237"/>
                      <a:pt x="356" y="238"/>
                    </a:cubicBezTo>
                    <a:cubicBezTo>
                      <a:pt x="474" y="238"/>
                      <a:pt x="474" y="238"/>
                      <a:pt x="474" y="2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779">
                <a:extLst>
                  <a:ext uri="{FF2B5EF4-FFF2-40B4-BE49-F238E27FC236}">
                    <a16:creationId xmlns:a16="http://schemas.microsoft.com/office/drawing/2014/main" id="{7180E5BA-0717-4456-8031-F5863E4F42D3}"/>
                  </a:ext>
                </a:extLst>
              </p:cNvPr>
              <p:cNvSpPr>
                <a:spLocks/>
              </p:cNvSpPr>
              <p:nvPr/>
            </p:nvSpPr>
            <p:spPr bwMode="auto">
              <a:xfrm>
                <a:off x="-4574" y="1348"/>
                <a:ext cx="28" cy="35"/>
              </a:xfrm>
              <a:custGeom>
                <a:avLst/>
                <a:gdLst>
                  <a:gd name="T0" fmla="*/ 28 w 45"/>
                  <a:gd name="T1" fmla="*/ 9 h 56"/>
                  <a:gd name="T2" fmla="*/ 13 w 45"/>
                  <a:gd name="T3" fmla="*/ 12 h 56"/>
                  <a:gd name="T4" fmla="*/ 1 w 45"/>
                  <a:gd name="T5" fmla="*/ 30 h 56"/>
                  <a:gd name="T6" fmla="*/ 12 w 45"/>
                  <a:gd name="T7" fmla="*/ 45 h 56"/>
                  <a:gd name="T8" fmla="*/ 16 w 45"/>
                  <a:gd name="T9" fmla="*/ 50 h 56"/>
                  <a:gd name="T10" fmla="*/ 31 w 45"/>
                  <a:gd name="T11" fmla="*/ 33 h 56"/>
                  <a:gd name="T12" fmla="*/ 43 w 45"/>
                  <a:gd name="T13" fmla="*/ 19 h 56"/>
                  <a:gd name="T14" fmla="*/ 45 w 45"/>
                  <a:gd name="T15" fmla="*/ 10 h 56"/>
                  <a:gd name="T16" fmla="*/ 28 w 45"/>
                  <a:gd name="T17" fmla="*/ 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56">
                    <a:moveTo>
                      <a:pt x="28" y="9"/>
                    </a:moveTo>
                    <a:cubicBezTo>
                      <a:pt x="22" y="10"/>
                      <a:pt x="17" y="19"/>
                      <a:pt x="13" y="12"/>
                    </a:cubicBezTo>
                    <a:cubicBezTo>
                      <a:pt x="7" y="17"/>
                      <a:pt x="4" y="24"/>
                      <a:pt x="1" y="30"/>
                    </a:cubicBezTo>
                    <a:cubicBezTo>
                      <a:pt x="7" y="36"/>
                      <a:pt x="0" y="56"/>
                      <a:pt x="12" y="45"/>
                    </a:cubicBezTo>
                    <a:cubicBezTo>
                      <a:pt x="13" y="47"/>
                      <a:pt x="14" y="49"/>
                      <a:pt x="16" y="50"/>
                    </a:cubicBezTo>
                    <a:cubicBezTo>
                      <a:pt x="20" y="44"/>
                      <a:pt x="26" y="38"/>
                      <a:pt x="31" y="33"/>
                    </a:cubicBezTo>
                    <a:cubicBezTo>
                      <a:pt x="32" y="25"/>
                      <a:pt x="36" y="22"/>
                      <a:pt x="43" y="19"/>
                    </a:cubicBezTo>
                    <a:cubicBezTo>
                      <a:pt x="45" y="16"/>
                      <a:pt x="44" y="13"/>
                      <a:pt x="45" y="10"/>
                    </a:cubicBezTo>
                    <a:cubicBezTo>
                      <a:pt x="42" y="0"/>
                      <a:pt x="32" y="9"/>
                      <a:pt x="2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780">
                <a:extLst>
                  <a:ext uri="{FF2B5EF4-FFF2-40B4-BE49-F238E27FC236}">
                    <a16:creationId xmlns:a16="http://schemas.microsoft.com/office/drawing/2014/main" id="{5C49FEC8-00BF-449E-ADB2-A04DE6BC30BA}"/>
                  </a:ext>
                </a:extLst>
              </p:cNvPr>
              <p:cNvSpPr>
                <a:spLocks/>
              </p:cNvSpPr>
              <p:nvPr/>
            </p:nvSpPr>
            <p:spPr bwMode="auto">
              <a:xfrm>
                <a:off x="-4516" y="1360"/>
                <a:ext cx="13" cy="26"/>
              </a:xfrm>
              <a:custGeom>
                <a:avLst/>
                <a:gdLst>
                  <a:gd name="T0" fmla="*/ 11 w 21"/>
                  <a:gd name="T1" fmla="*/ 39 h 43"/>
                  <a:gd name="T2" fmla="*/ 19 w 21"/>
                  <a:gd name="T3" fmla="*/ 38 h 43"/>
                  <a:gd name="T4" fmla="*/ 16 w 21"/>
                  <a:gd name="T5" fmla="*/ 3 h 43"/>
                  <a:gd name="T6" fmla="*/ 16 w 21"/>
                  <a:gd name="T7" fmla="*/ 3 h 43"/>
                  <a:gd name="T8" fmla="*/ 8 w 21"/>
                  <a:gd name="T9" fmla="*/ 1 h 43"/>
                  <a:gd name="T10" fmla="*/ 7 w 21"/>
                  <a:gd name="T11" fmla="*/ 2 h 43"/>
                  <a:gd name="T12" fmla="*/ 0 w 21"/>
                  <a:gd name="T13" fmla="*/ 4 h 43"/>
                  <a:gd name="T14" fmla="*/ 0 w 21"/>
                  <a:gd name="T15" fmla="*/ 12 h 43"/>
                  <a:gd name="T16" fmla="*/ 4 w 21"/>
                  <a:gd name="T17" fmla="*/ 38 h 43"/>
                  <a:gd name="T18" fmla="*/ 11 w 21"/>
                  <a:gd name="T19" fmla="*/ 3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43">
                    <a:moveTo>
                      <a:pt x="11" y="39"/>
                    </a:moveTo>
                    <a:cubicBezTo>
                      <a:pt x="13" y="42"/>
                      <a:pt x="17" y="43"/>
                      <a:pt x="19" y="38"/>
                    </a:cubicBezTo>
                    <a:cubicBezTo>
                      <a:pt x="20" y="27"/>
                      <a:pt x="21" y="11"/>
                      <a:pt x="16" y="3"/>
                    </a:cubicBezTo>
                    <a:cubicBezTo>
                      <a:pt x="16" y="3"/>
                      <a:pt x="16" y="3"/>
                      <a:pt x="16" y="3"/>
                    </a:cubicBezTo>
                    <a:cubicBezTo>
                      <a:pt x="14" y="2"/>
                      <a:pt x="11" y="1"/>
                      <a:pt x="8" y="1"/>
                    </a:cubicBezTo>
                    <a:cubicBezTo>
                      <a:pt x="8" y="1"/>
                      <a:pt x="7" y="2"/>
                      <a:pt x="7" y="2"/>
                    </a:cubicBezTo>
                    <a:cubicBezTo>
                      <a:pt x="4" y="0"/>
                      <a:pt x="2" y="9"/>
                      <a:pt x="0" y="4"/>
                    </a:cubicBezTo>
                    <a:cubicBezTo>
                      <a:pt x="0" y="6"/>
                      <a:pt x="0" y="9"/>
                      <a:pt x="0" y="12"/>
                    </a:cubicBezTo>
                    <a:cubicBezTo>
                      <a:pt x="5" y="19"/>
                      <a:pt x="1" y="29"/>
                      <a:pt x="4" y="38"/>
                    </a:cubicBezTo>
                    <a:cubicBezTo>
                      <a:pt x="11" y="39"/>
                      <a:pt x="11" y="39"/>
                      <a:pt x="11"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781">
                <a:extLst>
                  <a:ext uri="{FF2B5EF4-FFF2-40B4-BE49-F238E27FC236}">
                    <a16:creationId xmlns:a16="http://schemas.microsoft.com/office/drawing/2014/main" id="{165BC8AE-CBB9-4435-90C3-9C7D47D5F6A0}"/>
                  </a:ext>
                </a:extLst>
              </p:cNvPr>
              <p:cNvSpPr>
                <a:spLocks/>
              </p:cNvSpPr>
              <p:nvPr/>
            </p:nvSpPr>
            <p:spPr bwMode="auto">
              <a:xfrm>
                <a:off x="-4496" y="1440"/>
                <a:ext cx="2" cy="4"/>
              </a:xfrm>
              <a:custGeom>
                <a:avLst/>
                <a:gdLst>
                  <a:gd name="T0" fmla="*/ 0 w 4"/>
                  <a:gd name="T1" fmla="*/ 2 h 5"/>
                  <a:gd name="T2" fmla="*/ 4 w 4"/>
                  <a:gd name="T3" fmla="*/ 3 h 5"/>
                  <a:gd name="T4" fmla="*/ 2 w 4"/>
                  <a:gd name="T5" fmla="*/ 0 h 5"/>
                  <a:gd name="T6" fmla="*/ 0 w 4"/>
                  <a:gd name="T7" fmla="*/ 2 h 5"/>
                </a:gdLst>
                <a:ahLst/>
                <a:cxnLst>
                  <a:cxn ang="0">
                    <a:pos x="T0" y="T1"/>
                  </a:cxn>
                  <a:cxn ang="0">
                    <a:pos x="T2" y="T3"/>
                  </a:cxn>
                  <a:cxn ang="0">
                    <a:pos x="T4" y="T5"/>
                  </a:cxn>
                  <a:cxn ang="0">
                    <a:pos x="T6" y="T7"/>
                  </a:cxn>
                </a:cxnLst>
                <a:rect l="0" t="0" r="r" b="b"/>
                <a:pathLst>
                  <a:path w="4" h="5">
                    <a:moveTo>
                      <a:pt x="0" y="2"/>
                    </a:moveTo>
                    <a:cubicBezTo>
                      <a:pt x="0" y="5"/>
                      <a:pt x="3" y="5"/>
                      <a:pt x="4" y="3"/>
                    </a:cubicBezTo>
                    <a:cubicBezTo>
                      <a:pt x="4" y="2"/>
                      <a:pt x="4" y="0"/>
                      <a:pt x="2" y="0"/>
                    </a:cubicBezTo>
                    <a:cubicBezTo>
                      <a:pt x="1" y="1"/>
                      <a:pt x="1" y="2"/>
                      <a:pt x="0"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782">
                <a:extLst>
                  <a:ext uri="{FF2B5EF4-FFF2-40B4-BE49-F238E27FC236}">
                    <a16:creationId xmlns:a16="http://schemas.microsoft.com/office/drawing/2014/main" id="{D3821440-90E3-406E-8BD9-C2A2CFB4E7C4}"/>
                  </a:ext>
                </a:extLst>
              </p:cNvPr>
              <p:cNvSpPr>
                <a:spLocks/>
              </p:cNvSpPr>
              <p:nvPr/>
            </p:nvSpPr>
            <p:spPr bwMode="auto">
              <a:xfrm>
                <a:off x="-4499" y="1446"/>
                <a:ext cx="3" cy="4"/>
              </a:xfrm>
              <a:custGeom>
                <a:avLst/>
                <a:gdLst>
                  <a:gd name="T0" fmla="*/ 2 w 5"/>
                  <a:gd name="T1" fmla="*/ 0 h 6"/>
                  <a:gd name="T2" fmla="*/ 4 w 5"/>
                  <a:gd name="T3" fmla="*/ 4 h 6"/>
                  <a:gd name="T4" fmla="*/ 2 w 5"/>
                  <a:gd name="T5" fmla="*/ 0 h 6"/>
                </a:gdLst>
                <a:ahLst/>
                <a:cxnLst>
                  <a:cxn ang="0">
                    <a:pos x="T0" y="T1"/>
                  </a:cxn>
                  <a:cxn ang="0">
                    <a:pos x="T2" y="T3"/>
                  </a:cxn>
                  <a:cxn ang="0">
                    <a:pos x="T4" y="T5"/>
                  </a:cxn>
                </a:cxnLst>
                <a:rect l="0" t="0" r="r" b="b"/>
                <a:pathLst>
                  <a:path w="5" h="6">
                    <a:moveTo>
                      <a:pt x="2" y="0"/>
                    </a:moveTo>
                    <a:cubicBezTo>
                      <a:pt x="2" y="1"/>
                      <a:pt x="0" y="6"/>
                      <a:pt x="4" y="4"/>
                    </a:cubicBezTo>
                    <a:cubicBezTo>
                      <a:pt x="4" y="2"/>
                      <a:pt x="5"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783">
                <a:extLst>
                  <a:ext uri="{FF2B5EF4-FFF2-40B4-BE49-F238E27FC236}">
                    <a16:creationId xmlns:a16="http://schemas.microsoft.com/office/drawing/2014/main" id="{59ACF9F5-6F7C-4F82-822D-6F02C9CA96C5}"/>
                  </a:ext>
                </a:extLst>
              </p:cNvPr>
              <p:cNvSpPr>
                <a:spLocks/>
              </p:cNvSpPr>
              <p:nvPr/>
            </p:nvSpPr>
            <p:spPr bwMode="auto">
              <a:xfrm>
                <a:off x="-4487" y="1314"/>
                <a:ext cx="10" cy="8"/>
              </a:xfrm>
              <a:custGeom>
                <a:avLst/>
                <a:gdLst>
                  <a:gd name="T0" fmla="*/ 16 w 16"/>
                  <a:gd name="T1" fmla="*/ 9 h 14"/>
                  <a:gd name="T2" fmla="*/ 2 w 16"/>
                  <a:gd name="T3" fmla="*/ 0 h 14"/>
                  <a:gd name="T4" fmla="*/ 2 w 16"/>
                  <a:gd name="T5" fmla="*/ 5 h 14"/>
                  <a:gd name="T6" fmla="*/ 16 w 16"/>
                  <a:gd name="T7" fmla="*/ 9 h 14"/>
                </a:gdLst>
                <a:ahLst/>
                <a:cxnLst>
                  <a:cxn ang="0">
                    <a:pos x="T0" y="T1"/>
                  </a:cxn>
                  <a:cxn ang="0">
                    <a:pos x="T2" y="T3"/>
                  </a:cxn>
                  <a:cxn ang="0">
                    <a:pos x="T4" y="T5"/>
                  </a:cxn>
                  <a:cxn ang="0">
                    <a:pos x="T6" y="T7"/>
                  </a:cxn>
                </a:cxnLst>
                <a:rect l="0" t="0" r="r" b="b"/>
                <a:pathLst>
                  <a:path w="16" h="14">
                    <a:moveTo>
                      <a:pt x="16" y="9"/>
                    </a:moveTo>
                    <a:cubicBezTo>
                      <a:pt x="11" y="6"/>
                      <a:pt x="8" y="0"/>
                      <a:pt x="2" y="0"/>
                    </a:cubicBezTo>
                    <a:cubicBezTo>
                      <a:pt x="0" y="1"/>
                      <a:pt x="1" y="3"/>
                      <a:pt x="2" y="5"/>
                    </a:cubicBezTo>
                    <a:cubicBezTo>
                      <a:pt x="7" y="8"/>
                      <a:pt x="12" y="14"/>
                      <a:pt x="16"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784">
                <a:extLst>
                  <a:ext uri="{FF2B5EF4-FFF2-40B4-BE49-F238E27FC236}">
                    <a16:creationId xmlns:a16="http://schemas.microsoft.com/office/drawing/2014/main" id="{61F49F6E-7A28-47C7-9711-EAEBA7E55B25}"/>
                  </a:ext>
                </a:extLst>
              </p:cNvPr>
              <p:cNvSpPr>
                <a:spLocks/>
              </p:cNvSpPr>
              <p:nvPr/>
            </p:nvSpPr>
            <p:spPr bwMode="auto">
              <a:xfrm>
                <a:off x="-4504" y="1319"/>
                <a:ext cx="19" cy="18"/>
              </a:xfrm>
              <a:custGeom>
                <a:avLst/>
                <a:gdLst>
                  <a:gd name="T0" fmla="*/ 30 w 30"/>
                  <a:gd name="T1" fmla="*/ 14 h 29"/>
                  <a:gd name="T2" fmla="*/ 18 w 30"/>
                  <a:gd name="T3" fmla="*/ 0 h 29"/>
                  <a:gd name="T4" fmla="*/ 6 w 30"/>
                  <a:gd name="T5" fmla="*/ 0 h 29"/>
                  <a:gd name="T6" fmla="*/ 5 w 30"/>
                  <a:gd name="T7" fmla="*/ 6 h 29"/>
                  <a:gd name="T8" fmla="*/ 30 w 30"/>
                  <a:gd name="T9" fmla="*/ 14 h 29"/>
                </a:gdLst>
                <a:ahLst/>
                <a:cxnLst>
                  <a:cxn ang="0">
                    <a:pos x="T0" y="T1"/>
                  </a:cxn>
                  <a:cxn ang="0">
                    <a:pos x="T2" y="T3"/>
                  </a:cxn>
                  <a:cxn ang="0">
                    <a:pos x="T4" y="T5"/>
                  </a:cxn>
                  <a:cxn ang="0">
                    <a:pos x="T6" y="T7"/>
                  </a:cxn>
                  <a:cxn ang="0">
                    <a:pos x="T8" y="T9"/>
                  </a:cxn>
                </a:cxnLst>
                <a:rect l="0" t="0" r="r" b="b"/>
                <a:pathLst>
                  <a:path w="30" h="29">
                    <a:moveTo>
                      <a:pt x="30" y="14"/>
                    </a:moveTo>
                    <a:cubicBezTo>
                      <a:pt x="28" y="10"/>
                      <a:pt x="26" y="0"/>
                      <a:pt x="18" y="0"/>
                    </a:cubicBezTo>
                    <a:cubicBezTo>
                      <a:pt x="16" y="2"/>
                      <a:pt x="7" y="1"/>
                      <a:pt x="6" y="0"/>
                    </a:cubicBezTo>
                    <a:cubicBezTo>
                      <a:pt x="6" y="0"/>
                      <a:pt x="0" y="4"/>
                      <a:pt x="5" y="6"/>
                    </a:cubicBezTo>
                    <a:cubicBezTo>
                      <a:pt x="13" y="12"/>
                      <a:pt x="21" y="29"/>
                      <a:pt x="30"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785">
                <a:extLst>
                  <a:ext uri="{FF2B5EF4-FFF2-40B4-BE49-F238E27FC236}">
                    <a16:creationId xmlns:a16="http://schemas.microsoft.com/office/drawing/2014/main" id="{A928A9B0-0AA1-40B3-B9D8-459B1E0BAB59}"/>
                  </a:ext>
                </a:extLst>
              </p:cNvPr>
              <p:cNvSpPr>
                <a:spLocks/>
              </p:cNvSpPr>
              <p:nvPr/>
            </p:nvSpPr>
            <p:spPr bwMode="auto">
              <a:xfrm>
                <a:off x="-4512" y="1154"/>
                <a:ext cx="10" cy="10"/>
              </a:xfrm>
              <a:custGeom>
                <a:avLst/>
                <a:gdLst>
                  <a:gd name="T0" fmla="*/ 13 w 16"/>
                  <a:gd name="T1" fmla="*/ 15 h 16"/>
                  <a:gd name="T2" fmla="*/ 14 w 16"/>
                  <a:gd name="T3" fmla="*/ 11 h 16"/>
                  <a:gd name="T4" fmla="*/ 2 w 16"/>
                  <a:gd name="T5" fmla="*/ 0 h 16"/>
                  <a:gd name="T6" fmla="*/ 13 w 16"/>
                  <a:gd name="T7" fmla="*/ 15 h 16"/>
                </a:gdLst>
                <a:ahLst/>
                <a:cxnLst>
                  <a:cxn ang="0">
                    <a:pos x="T0" y="T1"/>
                  </a:cxn>
                  <a:cxn ang="0">
                    <a:pos x="T2" y="T3"/>
                  </a:cxn>
                  <a:cxn ang="0">
                    <a:pos x="T4" y="T5"/>
                  </a:cxn>
                  <a:cxn ang="0">
                    <a:pos x="T6" y="T7"/>
                  </a:cxn>
                </a:cxnLst>
                <a:rect l="0" t="0" r="r" b="b"/>
                <a:pathLst>
                  <a:path w="16" h="16">
                    <a:moveTo>
                      <a:pt x="13" y="15"/>
                    </a:moveTo>
                    <a:cubicBezTo>
                      <a:pt x="16" y="16"/>
                      <a:pt x="16" y="12"/>
                      <a:pt x="14" y="11"/>
                    </a:cubicBezTo>
                    <a:cubicBezTo>
                      <a:pt x="8" y="9"/>
                      <a:pt x="8" y="1"/>
                      <a:pt x="2" y="0"/>
                    </a:cubicBezTo>
                    <a:cubicBezTo>
                      <a:pt x="0" y="7"/>
                      <a:pt x="9" y="11"/>
                      <a:pt x="1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786">
                <a:extLst>
                  <a:ext uri="{FF2B5EF4-FFF2-40B4-BE49-F238E27FC236}">
                    <a16:creationId xmlns:a16="http://schemas.microsoft.com/office/drawing/2014/main" id="{166D18FA-30F7-4559-A6A4-2B1FF92E017A}"/>
                  </a:ext>
                </a:extLst>
              </p:cNvPr>
              <p:cNvSpPr>
                <a:spLocks/>
              </p:cNvSpPr>
              <p:nvPr/>
            </p:nvSpPr>
            <p:spPr bwMode="auto">
              <a:xfrm>
                <a:off x="-4499" y="1167"/>
                <a:ext cx="16" cy="12"/>
              </a:xfrm>
              <a:custGeom>
                <a:avLst/>
                <a:gdLst>
                  <a:gd name="T0" fmla="*/ 24 w 26"/>
                  <a:gd name="T1" fmla="*/ 13 h 18"/>
                  <a:gd name="T2" fmla="*/ 22 w 26"/>
                  <a:gd name="T3" fmla="*/ 4 h 18"/>
                  <a:gd name="T4" fmla="*/ 8 w 26"/>
                  <a:gd name="T5" fmla="*/ 0 h 18"/>
                  <a:gd name="T6" fmla="*/ 4 w 26"/>
                  <a:gd name="T7" fmla="*/ 11 h 18"/>
                  <a:gd name="T8" fmla="*/ 24 w 26"/>
                  <a:gd name="T9" fmla="*/ 13 h 18"/>
                </a:gdLst>
                <a:ahLst/>
                <a:cxnLst>
                  <a:cxn ang="0">
                    <a:pos x="T0" y="T1"/>
                  </a:cxn>
                  <a:cxn ang="0">
                    <a:pos x="T2" y="T3"/>
                  </a:cxn>
                  <a:cxn ang="0">
                    <a:pos x="T4" y="T5"/>
                  </a:cxn>
                  <a:cxn ang="0">
                    <a:pos x="T6" y="T7"/>
                  </a:cxn>
                  <a:cxn ang="0">
                    <a:pos x="T8" y="T9"/>
                  </a:cxn>
                </a:cxnLst>
                <a:rect l="0" t="0" r="r" b="b"/>
                <a:pathLst>
                  <a:path w="26" h="18">
                    <a:moveTo>
                      <a:pt x="24" y="13"/>
                    </a:moveTo>
                    <a:cubicBezTo>
                      <a:pt x="25" y="10"/>
                      <a:pt x="26" y="6"/>
                      <a:pt x="22" y="4"/>
                    </a:cubicBezTo>
                    <a:cubicBezTo>
                      <a:pt x="17" y="6"/>
                      <a:pt x="10" y="4"/>
                      <a:pt x="8" y="0"/>
                    </a:cubicBezTo>
                    <a:cubicBezTo>
                      <a:pt x="4" y="3"/>
                      <a:pt x="0" y="7"/>
                      <a:pt x="4" y="11"/>
                    </a:cubicBezTo>
                    <a:cubicBezTo>
                      <a:pt x="10" y="14"/>
                      <a:pt x="18" y="18"/>
                      <a:pt x="24"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787">
                <a:extLst>
                  <a:ext uri="{FF2B5EF4-FFF2-40B4-BE49-F238E27FC236}">
                    <a16:creationId xmlns:a16="http://schemas.microsoft.com/office/drawing/2014/main" id="{51D7C295-4C80-4A62-888C-F17645FE02A3}"/>
                  </a:ext>
                </a:extLst>
              </p:cNvPr>
              <p:cNvSpPr>
                <a:spLocks/>
              </p:cNvSpPr>
              <p:nvPr/>
            </p:nvSpPr>
            <p:spPr bwMode="auto">
              <a:xfrm>
                <a:off x="-4526" y="1166"/>
                <a:ext cx="25" cy="45"/>
              </a:xfrm>
              <a:custGeom>
                <a:avLst/>
                <a:gdLst>
                  <a:gd name="T0" fmla="*/ 12 w 40"/>
                  <a:gd name="T1" fmla="*/ 64 h 72"/>
                  <a:gd name="T2" fmla="*/ 31 w 40"/>
                  <a:gd name="T3" fmla="*/ 57 h 72"/>
                  <a:gd name="T4" fmla="*/ 40 w 40"/>
                  <a:gd name="T5" fmla="*/ 42 h 72"/>
                  <a:gd name="T6" fmla="*/ 32 w 40"/>
                  <a:gd name="T7" fmla="*/ 7 h 72"/>
                  <a:gd name="T8" fmla="*/ 10 w 40"/>
                  <a:gd name="T9" fmla="*/ 14 h 72"/>
                  <a:gd name="T10" fmla="*/ 12 w 40"/>
                  <a:gd name="T11" fmla="*/ 64 h 72"/>
                </a:gdLst>
                <a:ahLst/>
                <a:cxnLst>
                  <a:cxn ang="0">
                    <a:pos x="T0" y="T1"/>
                  </a:cxn>
                  <a:cxn ang="0">
                    <a:pos x="T2" y="T3"/>
                  </a:cxn>
                  <a:cxn ang="0">
                    <a:pos x="T4" y="T5"/>
                  </a:cxn>
                  <a:cxn ang="0">
                    <a:pos x="T6" y="T7"/>
                  </a:cxn>
                  <a:cxn ang="0">
                    <a:pos x="T8" y="T9"/>
                  </a:cxn>
                  <a:cxn ang="0">
                    <a:pos x="T10" y="T11"/>
                  </a:cxn>
                </a:cxnLst>
                <a:rect l="0" t="0" r="r" b="b"/>
                <a:pathLst>
                  <a:path w="40" h="72">
                    <a:moveTo>
                      <a:pt x="12" y="64"/>
                    </a:moveTo>
                    <a:cubicBezTo>
                      <a:pt x="20" y="72"/>
                      <a:pt x="25" y="56"/>
                      <a:pt x="31" y="57"/>
                    </a:cubicBezTo>
                    <a:cubicBezTo>
                      <a:pt x="37" y="53"/>
                      <a:pt x="40" y="48"/>
                      <a:pt x="40" y="42"/>
                    </a:cubicBezTo>
                    <a:cubicBezTo>
                      <a:pt x="38" y="30"/>
                      <a:pt x="39" y="17"/>
                      <a:pt x="32" y="7"/>
                    </a:cubicBezTo>
                    <a:cubicBezTo>
                      <a:pt x="21" y="0"/>
                      <a:pt x="18" y="11"/>
                      <a:pt x="10" y="14"/>
                    </a:cubicBezTo>
                    <a:cubicBezTo>
                      <a:pt x="0" y="29"/>
                      <a:pt x="4" y="51"/>
                      <a:pt x="12" y="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788">
                <a:extLst>
                  <a:ext uri="{FF2B5EF4-FFF2-40B4-BE49-F238E27FC236}">
                    <a16:creationId xmlns:a16="http://schemas.microsoft.com/office/drawing/2014/main" id="{27843283-BA0C-4DC4-A426-91A5D505A5D6}"/>
                  </a:ext>
                </a:extLst>
              </p:cNvPr>
              <p:cNvSpPr>
                <a:spLocks/>
              </p:cNvSpPr>
              <p:nvPr/>
            </p:nvSpPr>
            <p:spPr bwMode="auto">
              <a:xfrm>
                <a:off x="-4353" y="1146"/>
                <a:ext cx="27" cy="25"/>
              </a:xfrm>
              <a:custGeom>
                <a:avLst/>
                <a:gdLst>
                  <a:gd name="T0" fmla="*/ 29 w 44"/>
                  <a:gd name="T1" fmla="*/ 39 h 39"/>
                  <a:gd name="T2" fmla="*/ 30 w 44"/>
                  <a:gd name="T3" fmla="*/ 37 h 39"/>
                  <a:gd name="T4" fmla="*/ 30 w 44"/>
                  <a:gd name="T5" fmla="*/ 34 h 39"/>
                  <a:gd name="T6" fmla="*/ 38 w 44"/>
                  <a:gd name="T7" fmla="*/ 31 h 39"/>
                  <a:gd name="T8" fmla="*/ 40 w 44"/>
                  <a:gd name="T9" fmla="*/ 24 h 39"/>
                  <a:gd name="T10" fmla="*/ 39 w 44"/>
                  <a:gd name="T11" fmla="*/ 14 h 39"/>
                  <a:gd name="T12" fmla="*/ 34 w 44"/>
                  <a:gd name="T13" fmla="*/ 8 h 39"/>
                  <a:gd name="T14" fmla="*/ 17 w 44"/>
                  <a:gd name="T15" fmla="*/ 1 h 39"/>
                  <a:gd name="T16" fmla="*/ 17 w 44"/>
                  <a:gd name="T17" fmla="*/ 7 h 39"/>
                  <a:gd name="T18" fmla="*/ 12 w 44"/>
                  <a:gd name="T19" fmla="*/ 10 h 39"/>
                  <a:gd name="T20" fmla="*/ 5 w 44"/>
                  <a:gd name="T21" fmla="*/ 15 h 39"/>
                  <a:gd name="T22" fmla="*/ 0 w 44"/>
                  <a:gd name="T23" fmla="*/ 20 h 39"/>
                  <a:gd name="T24" fmla="*/ 11 w 44"/>
                  <a:gd name="T25" fmla="*/ 39 h 39"/>
                  <a:gd name="T26" fmla="*/ 29 w 44"/>
                  <a:gd name="T2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39">
                    <a:moveTo>
                      <a:pt x="29" y="39"/>
                    </a:moveTo>
                    <a:cubicBezTo>
                      <a:pt x="29" y="38"/>
                      <a:pt x="30" y="37"/>
                      <a:pt x="30" y="37"/>
                    </a:cubicBezTo>
                    <a:cubicBezTo>
                      <a:pt x="31" y="36"/>
                      <a:pt x="32" y="35"/>
                      <a:pt x="30" y="34"/>
                    </a:cubicBezTo>
                    <a:cubicBezTo>
                      <a:pt x="26" y="27"/>
                      <a:pt x="37" y="33"/>
                      <a:pt x="38" y="31"/>
                    </a:cubicBezTo>
                    <a:cubicBezTo>
                      <a:pt x="41" y="31"/>
                      <a:pt x="44" y="26"/>
                      <a:pt x="40" y="24"/>
                    </a:cubicBezTo>
                    <a:cubicBezTo>
                      <a:pt x="35" y="22"/>
                      <a:pt x="31" y="16"/>
                      <a:pt x="39" y="14"/>
                    </a:cubicBezTo>
                    <a:cubicBezTo>
                      <a:pt x="38" y="11"/>
                      <a:pt x="36" y="10"/>
                      <a:pt x="34" y="8"/>
                    </a:cubicBezTo>
                    <a:cubicBezTo>
                      <a:pt x="27" y="11"/>
                      <a:pt x="23" y="0"/>
                      <a:pt x="17" y="1"/>
                    </a:cubicBezTo>
                    <a:cubicBezTo>
                      <a:pt x="15" y="3"/>
                      <a:pt x="16" y="5"/>
                      <a:pt x="17" y="7"/>
                    </a:cubicBezTo>
                    <a:cubicBezTo>
                      <a:pt x="16" y="10"/>
                      <a:pt x="13" y="13"/>
                      <a:pt x="12" y="10"/>
                    </a:cubicBezTo>
                    <a:cubicBezTo>
                      <a:pt x="10" y="12"/>
                      <a:pt x="9" y="14"/>
                      <a:pt x="5" y="15"/>
                    </a:cubicBezTo>
                    <a:cubicBezTo>
                      <a:pt x="1" y="17"/>
                      <a:pt x="3" y="18"/>
                      <a:pt x="0" y="20"/>
                    </a:cubicBezTo>
                    <a:cubicBezTo>
                      <a:pt x="6" y="27"/>
                      <a:pt x="10" y="34"/>
                      <a:pt x="11" y="39"/>
                    </a:cubicBezTo>
                    <a:cubicBezTo>
                      <a:pt x="29" y="39"/>
                      <a:pt x="29" y="39"/>
                      <a:pt x="29"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789">
                <a:extLst>
                  <a:ext uri="{FF2B5EF4-FFF2-40B4-BE49-F238E27FC236}">
                    <a16:creationId xmlns:a16="http://schemas.microsoft.com/office/drawing/2014/main" id="{A70A9975-E95A-490E-982D-BE3C7495D0A6}"/>
                  </a:ext>
                </a:extLst>
              </p:cNvPr>
              <p:cNvSpPr>
                <a:spLocks/>
              </p:cNvSpPr>
              <p:nvPr/>
            </p:nvSpPr>
            <p:spPr bwMode="auto">
              <a:xfrm>
                <a:off x="-4512" y="1169"/>
                <a:ext cx="204" cy="150"/>
              </a:xfrm>
              <a:custGeom>
                <a:avLst/>
                <a:gdLst>
                  <a:gd name="T0" fmla="*/ 299 w 327"/>
                  <a:gd name="T1" fmla="*/ 8 h 242"/>
                  <a:gd name="T2" fmla="*/ 287 w 327"/>
                  <a:gd name="T3" fmla="*/ 34 h 242"/>
                  <a:gd name="T4" fmla="*/ 291 w 327"/>
                  <a:gd name="T5" fmla="*/ 65 h 242"/>
                  <a:gd name="T6" fmla="*/ 252 w 327"/>
                  <a:gd name="T7" fmla="*/ 52 h 242"/>
                  <a:gd name="T8" fmla="*/ 228 w 327"/>
                  <a:gd name="T9" fmla="*/ 40 h 242"/>
                  <a:gd name="T10" fmla="*/ 208 w 327"/>
                  <a:gd name="T11" fmla="*/ 33 h 242"/>
                  <a:gd name="T12" fmla="*/ 199 w 327"/>
                  <a:gd name="T13" fmla="*/ 42 h 242"/>
                  <a:gd name="T14" fmla="*/ 187 w 327"/>
                  <a:gd name="T15" fmla="*/ 57 h 242"/>
                  <a:gd name="T16" fmla="*/ 210 w 327"/>
                  <a:gd name="T17" fmla="*/ 81 h 242"/>
                  <a:gd name="T18" fmla="*/ 241 w 327"/>
                  <a:gd name="T19" fmla="*/ 104 h 242"/>
                  <a:gd name="T20" fmla="*/ 264 w 327"/>
                  <a:gd name="T21" fmla="*/ 96 h 242"/>
                  <a:gd name="T22" fmla="*/ 263 w 327"/>
                  <a:gd name="T23" fmla="*/ 108 h 242"/>
                  <a:gd name="T24" fmla="*/ 315 w 327"/>
                  <a:gd name="T25" fmla="*/ 142 h 242"/>
                  <a:gd name="T26" fmla="*/ 317 w 327"/>
                  <a:gd name="T27" fmla="*/ 144 h 242"/>
                  <a:gd name="T28" fmla="*/ 310 w 327"/>
                  <a:gd name="T29" fmla="*/ 157 h 242"/>
                  <a:gd name="T30" fmla="*/ 324 w 327"/>
                  <a:gd name="T31" fmla="*/ 187 h 242"/>
                  <a:gd name="T32" fmla="*/ 288 w 327"/>
                  <a:gd name="T33" fmla="*/ 187 h 242"/>
                  <a:gd name="T34" fmla="*/ 249 w 327"/>
                  <a:gd name="T35" fmla="*/ 173 h 242"/>
                  <a:gd name="T36" fmla="*/ 215 w 327"/>
                  <a:gd name="T37" fmla="*/ 175 h 242"/>
                  <a:gd name="T38" fmla="*/ 255 w 327"/>
                  <a:gd name="T39" fmla="*/ 198 h 242"/>
                  <a:gd name="T40" fmla="*/ 312 w 327"/>
                  <a:gd name="T41" fmla="*/ 221 h 242"/>
                  <a:gd name="T42" fmla="*/ 281 w 327"/>
                  <a:gd name="T43" fmla="*/ 236 h 242"/>
                  <a:gd name="T44" fmla="*/ 191 w 327"/>
                  <a:gd name="T45" fmla="*/ 222 h 242"/>
                  <a:gd name="T46" fmla="*/ 166 w 327"/>
                  <a:gd name="T47" fmla="*/ 206 h 242"/>
                  <a:gd name="T48" fmla="*/ 135 w 327"/>
                  <a:gd name="T49" fmla="*/ 198 h 242"/>
                  <a:gd name="T50" fmla="*/ 97 w 327"/>
                  <a:gd name="T51" fmla="*/ 178 h 242"/>
                  <a:gd name="T52" fmla="*/ 88 w 327"/>
                  <a:gd name="T53" fmla="*/ 167 h 242"/>
                  <a:gd name="T54" fmla="*/ 82 w 327"/>
                  <a:gd name="T55" fmla="*/ 183 h 242"/>
                  <a:gd name="T56" fmla="*/ 49 w 327"/>
                  <a:gd name="T57" fmla="*/ 201 h 242"/>
                  <a:gd name="T58" fmla="*/ 28 w 327"/>
                  <a:gd name="T59" fmla="*/ 208 h 242"/>
                  <a:gd name="T60" fmla="*/ 1 w 327"/>
                  <a:gd name="T61" fmla="*/ 175 h 242"/>
                  <a:gd name="T62" fmla="*/ 16 w 327"/>
                  <a:gd name="T63" fmla="*/ 145 h 242"/>
                  <a:gd name="T64" fmla="*/ 63 w 327"/>
                  <a:gd name="T65" fmla="*/ 133 h 242"/>
                  <a:gd name="T66" fmla="*/ 84 w 327"/>
                  <a:gd name="T67" fmla="*/ 118 h 242"/>
                  <a:gd name="T68" fmla="*/ 81 w 327"/>
                  <a:gd name="T69" fmla="*/ 31 h 242"/>
                  <a:gd name="T70" fmla="*/ 87 w 327"/>
                  <a:gd name="T71" fmla="*/ 5 h 242"/>
                  <a:gd name="T72" fmla="*/ 69 w 327"/>
                  <a:gd name="T73" fmla="*/ 9 h 242"/>
                  <a:gd name="T74" fmla="*/ 221 w 327"/>
                  <a:gd name="T75" fmla="*/ 26 h 242"/>
                  <a:gd name="T76" fmla="*/ 238 w 327"/>
                  <a:gd name="T77" fmla="*/ 32 h 242"/>
                  <a:gd name="T78" fmla="*/ 253 w 327"/>
                  <a:gd name="T79" fmla="*/ 26 h 242"/>
                  <a:gd name="T80" fmla="*/ 266 w 327"/>
                  <a:gd name="T81" fmla="*/ 17 h 242"/>
                  <a:gd name="T82" fmla="*/ 267 w 327"/>
                  <a:gd name="T83" fmla="*/ 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7" h="242">
                    <a:moveTo>
                      <a:pt x="284" y="3"/>
                    </a:moveTo>
                    <a:cubicBezTo>
                      <a:pt x="284" y="3"/>
                      <a:pt x="284" y="3"/>
                      <a:pt x="284" y="3"/>
                    </a:cubicBezTo>
                    <a:cubicBezTo>
                      <a:pt x="289" y="11"/>
                      <a:pt x="296" y="0"/>
                      <a:pt x="299" y="8"/>
                    </a:cubicBezTo>
                    <a:cubicBezTo>
                      <a:pt x="298" y="12"/>
                      <a:pt x="290" y="15"/>
                      <a:pt x="297" y="19"/>
                    </a:cubicBezTo>
                    <a:cubicBezTo>
                      <a:pt x="295" y="23"/>
                      <a:pt x="287" y="25"/>
                      <a:pt x="294" y="31"/>
                    </a:cubicBezTo>
                    <a:cubicBezTo>
                      <a:pt x="294" y="35"/>
                      <a:pt x="291" y="36"/>
                      <a:pt x="287" y="34"/>
                    </a:cubicBezTo>
                    <a:cubicBezTo>
                      <a:pt x="285" y="33"/>
                      <a:pt x="282" y="31"/>
                      <a:pt x="281" y="35"/>
                    </a:cubicBezTo>
                    <a:cubicBezTo>
                      <a:pt x="284" y="37"/>
                      <a:pt x="283" y="39"/>
                      <a:pt x="282" y="43"/>
                    </a:cubicBezTo>
                    <a:cubicBezTo>
                      <a:pt x="292" y="48"/>
                      <a:pt x="286" y="58"/>
                      <a:pt x="291" y="65"/>
                    </a:cubicBezTo>
                    <a:cubicBezTo>
                      <a:pt x="287" y="70"/>
                      <a:pt x="284" y="64"/>
                      <a:pt x="280" y="68"/>
                    </a:cubicBezTo>
                    <a:cubicBezTo>
                      <a:pt x="276" y="65"/>
                      <a:pt x="272" y="61"/>
                      <a:pt x="270" y="67"/>
                    </a:cubicBezTo>
                    <a:cubicBezTo>
                      <a:pt x="264" y="57"/>
                      <a:pt x="253" y="63"/>
                      <a:pt x="252" y="52"/>
                    </a:cubicBezTo>
                    <a:cubicBezTo>
                      <a:pt x="247" y="52"/>
                      <a:pt x="244" y="45"/>
                      <a:pt x="243" y="43"/>
                    </a:cubicBezTo>
                    <a:cubicBezTo>
                      <a:pt x="243" y="40"/>
                      <a:pt x="245" y="37"/>
                      <a:pt x="241" y="36"/>
                    </a:cubicBezTo>
                    <a:cubicBezTo>
                      <a:pt x="239" y="40"/>
                      <a:pt x="231" y="51"/>
                      <a:pt x="228" y="40"/>
                    </a:cubicBezTo>
                    <a:cubicBezTo>
                      <a:pt x="228" y="39"/>
                      <a:pt x="228" y="37"/>
                      <a:pt x="226" y="37"/>
                    </a:cubicBezTo>
                    <a:cubicBezTo>
                      <a:pt x="224" y="42"/>
                      <a:pt x="219" y="39"/>
                      <a:pt x="216" y="38"/>
                    </a:cubicBezTo>
                    <a:cubicBezTo>
                      <a:pt x="213" y="36"/>
                      <a:pt x="212" y="30"/>
                      <a:pt x="208" y="33"/>
                    </a:cubicBezTo>
                    <a:cubicBezTo>
                      <a:pt x="207" y="31"/>
                      <a:pt x="204" y="26"/>
                      <a:pt x="200" y="26"/>
                    </a:cubicBezTo>
                    <a:cubicBezTo>
                      <a:pt x="198" y="34"/>
                      <a:pt x="194" y="25"/>
                      <a:pt x="190" y="32"/>
                    </a:cubicBezTo>
                    <a:cubicBezTo>
                      <a:pt x="193" y="35"/>
                      <a:pt x="200" y="37"/>
                      <a:pt x="199" y="42"/>
                    </a:cubicBezTo>
                    <a:cubicBezTo>
                      <a:pt x="196" y="48"/>
                      <a:pt x="185" y="40"/>
                      <a:pt x="182" y="46"/>
                    </a:cubicBezTo>
                    <a:cubicBezTo>
                      <a:pt x="187" y="53"/>
                      <a:pt x="200" y="50"/>
                      <a:pt x="203" y="59"/>
                    </a:cubicBezTo>
                    <a:cubicBezTo>
                      <a:pt x="197" y="64"/>
                      <a:pt x="193" y="55"/>
                      <a:pt x="187" y="57"/>
                    </a:cubicBezTo>
                    <a:cubicBezTo>
                      <a:pt x="191" y="60"/>
                      <a:pt x="184" y="61"/>
                      <a:pt x="185" y="64"/>
                    </a:cubicBezTo>
                    <a:cubicBezTo>
                      <a:pt x="189" y="66"/>
                      <a:pt x="194" y="72"/>
                      <a:pt x="200" y="68"/>
                    </a:cubicBezTo>
                    <a:cubicBezTo>
                      <a:pt x="204" y="72"/>
                      <a:pt x="210" y="75"/>
                      <a:pt x="210" y="81"/>
                    </a:cubicBezTo>
                    <a:cubicBezTo>
                      <a:pt x="212" y="89"/>
                      <a:pt x="224" y="90"/>
                      <a:pt x="228" y="98"/>
                    </a:cubicBezTo>
                    <a:cubicBezTo>
                      <a:pt x="231" y="97"/>
                      <a:pt x="232" y="93"/>
                      <a:pt x="234" y="95"/>
                    </a:cubicBezTo>
                    <a:cubicBezTo>
                      <a:pt x="239" y="97"/>
                      <a:pt x="236" y="102"/>
                      <a:pt x="241" y="104"/>
                    </a:cubicBezTo>
                    <a:cubicBezTo>
                      <a:pt x="246" y="104"/>
                      <a:pt x="247" y="99"/>
                      <a:pt x="251" y="95"/>
                    </a:cubicBezTo>
                    <a:cubicBezTo>
                      <a:pt x="254" y="99"/>
                      <a:pt x="259" y="100"/>
                      <a:pt x="261" y="104"/>
                    </a:cubicBezTo>
                    <a:cubicBezTo>
                      <a:pt x="262" y="101"/>
                      <a:pt x="263" y="99"/>
                      <a:pt x="264" y="96"/>
                    </a:cubicBezTo>
                    <a:cubicBezTo>
                      <a:pt x="266" y="94"/>
                      <a:pt x="268" y="99"/>
                      <a:pt x="267" y="100"/>
                    </a:cubicBezTo>
                    <a:cubicBezTo>
                      <a:pt x="267" y="105"/>
                      <a:pt x="264" y="105"/>
                      <a:pt x="261" y="105"/>
                    </a:cubicBezTo>
                    <a:cubicBezTo>
                      <a:pt x="262" y="107"/>
                      <a:pt x="262" y="107"/>
                      <a:pt x="263" y="108"/>
                    </a:cubicBezTo>
                    <a:cubicBezTo>
                      <a:pt x="268" y="108"/>
                      <a:pt x="273" y="106"/>
                      <a:pt x="276" y="112"/>
                    </a:cubicBezTo>
                    <a:cubicBezTo>
                      <a:pt x="270" y="120"/>
                      <a:pt x="285" y="119"/>
                      <a:pt x="287" y="127"/>
                    </a:cubicBezTo>
                    <a:cubicBezTo>
                      <a:pt x="301" y="120"/>
                      <a:pt x="302" y="140"/>
                      <a:pt x="315" y="142"/>
                    </a:cubicBezTo>
                    <a:cubicBezTo>
                      <a:pt x="315" y="140"/>
                      <a:pt x="315" y="138"/>
                      <a:pt x="315" y="137"/>
                    </a:cubicBezTo>
                    <a:cubicBezTo>
                      <a:pt x="319" y="138"/>
                      <a:pt x="322" y="142"/>
                      <a:pt x="325" y="145"/>
                    </a:cubicBezTo>
                    <a:cubicBezTo>
                      <a:pt x="323" y="148"/>
                      <a:pt x="320" y="144"/>
                      <a:pt x="317" y="144"/>
                    </a:cubicBezTo>
                    <a:cubicBezTo>
                      <a:pt x="318" y="147"/>
                      <a:pt x="319" y="150"/>
                      <a:pt x="319" y="153"/>
                    </a:cubicBezTo>
                    <a:cubicBezTo>
                      <a:pt x="311" y="155"/>
                      <a:pt x="311" y="142"/>
                      <a:pt x="303" y="144"/>
                    </a:cubicBezTo>
                    <a:cubicBezTo>
                      <a:pt x="298" y="151"/>
                      <a:pt x="314" y="151"/>
                      <a:pt x="310" y="157"/>
                    </a:cubicBezTo>
                    <a:cubicBezTo>
                      <a:pt x="314" y="162"/>
                      <a:pt x="324" y="162"/>
                      <a:pt x="323" y="170"/>
                    </a:cubicBezTo>
                    <a:cubicBezTo>
                      <a:pt x="320" y="175"/>
                      <a:pt x="314" y="168"/>
                      <a:pt x="312" y="174"/>
                    </a:cubicBezTo>
                    <a:cubicBezTo>
                      <a:pt x="318" y="177"/>
                      <a:pt x="318" y="184"/>
                      <a:pt x="324" y="187"/>
                    </a:cubicBezTo>
                    <a:cubicBezTo>
                      <a:pt x="327" y="192"/>
                      <a:pt x="320" y="193"/>
                      <a:pt x="317" y="191"/>
                    </a:cubicBezTo>
                    <a:cubicBezTo>
                      <a:pt x="315" y="187"/>
                      <a:pt x="309" y="185"/>
                      <a:pt x="306" y="187"/>
                    </a:cubicBezTo>
                    <a:cubicBezTo>
                      <a:pt x="299" y="186"/>
                      <a:pt x="293" y="178"/>
                      <a:pt x="288" y="187"/>
                    </a:cubicBezTo>
                    <a:cubicBezTo>
                      <a:pt x="287" y="184"/>
                      <a:pt x="284" y="184"/>
                      <a:pt x="281" y="184"/>
                    </a:cubicBezTo>
                    <a:cubicBezTo>
                      <a:pt x="283" y="197"/>
                      <a:pt x="271" y="184"/>
                      <a:pt x="267" y="184"/>
                    </a:cubicBezTo>
                    <a:cubicBezTo>
                      <a:pt x="258" y="185"/>
                      <a:pt x="257" y="174"/>
                      <a:pt x="249" y="173"/>
                    </a:cubicBezTo>
                    <a:cubicBezTo>
                      <a:pt x="246" y="171"/>
                      <a:pt x="239" y="164"/>
                      <a:pt x="238" y="170"/>
                    </a:cubicBezTo>
                    <a:cubicBezTo>
                      <a:pt x="240" y="176"/>
                      <a:pt x="252" y="178"/>
                      <a:pt x="246" y="184"/>
                    </a:cubicBezTo>
                    <a:cubicBezTo>
                      <a:pt x="236" y="181"/>
                      <a:pt x="226" y="171"/>
                      <a:pt x="215" y="175"/>
                    </a:cubicBezTo>
                    <a:cubicBezTo>
                      <a:pt x="211" y="176"/>
                      <a:pt x="226" y="189"/>
                      <a:pt x="222" y="185"/>
                    </a:cubicBezTo>
                    <a:cubicBezTo>
                      <a:pt x="226" y="185"/>
                      <a:pt x="229" y="188"/>
                      <a:pt x="232" y="191"/>
                    </a:cubicBezTo>
                    <a:cubicBezTo>
                      <a:pt x="239" y="193"/>
                      <a:pt x="248" y="194"/>
                      <a:pt x="255" y="198"/>
                    </a:cubicBezTo>
                    <a:cubicBezTo>
                      <a:pt x="267" y="201"/>
                      <a:pt x="275" y="211"/>
                      <a:pt x="288" y="211"/>
                    </a:cubicBezTo>
                    <a:cubicBezTo>
                      <a:pt x="293" y="212"/>
                      <a:pt x="296" y="218"/>
                      <a:pt x="300" y="219"/>
                    </a:cubicBezTo>
                    <a:cubicBezTo>
                      <a:pt x="304" y="213"/>
                      <a:pt x="308" y="218"/>
                      <a:pt x="312" y="221"/>
                    </a:cubicBezTo>
                    <a:cubicBezTo>
                      <a:pt x="312" y="226"/>
                      <a:pt x="323" y="232"/>
                      <a:pt x="313" y="236"/>
                    </a:cubicBezTo>
                    <a:cubicBezTo>
                      <a:pt x="305" y="231"/>
                      <a:pt x="297" y="236"/>
                      <a:pt x="290" y="238"/>
                    </a:cubicBezTo>
                    <a:cubicBezTo>
                      <a:pt x="287" y="239"/>
                      <a:pt x="284" y="234"/>
                      <a:pt x="281" y="236"/>
                    </a:cubicBezTo>
                    <a:cubicBezTo>
                      <a:pt x="271" y="239"/>
                      <a:pt x="261" y="242"/>
                      <a:pt x="251" y="241"/>
                    </a:cubicBezTo>
                    <a:cubicBezTo>
                      <a:pt x="240" y="242"/>
                      <a:pt x="233" y="227"/>
                      <a:pt x="223" y="234"/>
                    </a:cubicBezTo>
                    <a:cubicBezTo>
                      <a:pt x="214" y="225"/>
                      <a:pt x="202" y="225"/>
                      <a:pt x="191" y="222"/>
                    </a:cubicBezTo>
                    <a:cubicBezTo>
                      <a:pt x="186" y="232"/>
                      <a:pt x="179" y="221"/>
                      <a:pt x="171" y="224"/>
                    </a:cubicBezTo>
                    <a:cubicBezTo>
                      <a:pt x="164" y="224"/>
                      <a:pt x="168" y="213"/>
                      <a:pt x="160" y="217"/>
                    </a:cubicBezTo>
                    <a:cubicBezTo>
                      <a:pt x="150" y="213"/>
                      <a:pt x="166" y="212"/>
                      <a:pt x="166" y="206"/>
                    </a:cubicBezTo>
                    <a:cubicBezTo>
                      <a:pt x="163" y="204"/>
                      <a:pt x="159" y="202"/>
                      <a:pt x="156" y="199"/>
                    </a:cubicBezTo>
                    <a:cubicBezTo>
                      <a:pt x="148" y="199"/>
                      <a:pt x="157" y="210"/>
                      <a:pt x="148" y="207"/>
                    </a:cubicBezTo>
                    <a:cubicBezTo>
                      <a:pt x="149" y="197"/>
                      <a:pt x="139" y="204"/>
                      <a:pt x="135" y="198"/>
                    </a:cubicBezTo>
                    <a:cubicBezTo>
                      <a:pt x="135" y="185"/>
                      <a:pt x="119" y="188"/>
                      <a:pt x="112" y="179"/>
                    </a:cubicBezTo>
                    <a:cubicBezTo>
                      <a:pt x="110" y="175"/>
                      <a:pt x="110" y="170"/>
                      <a:pt x="105" y="167"/>
                    </a:cubicBezTo>
                    <a:cubicBezTo>
                      <a:pt x="102" y="171"/>
                      <a:pt x="102" y="175"/>
                      <a:pt x="97" y="178"/>
                    </a:cubicBezTo>
                    <a:cubicBezTo>
                      <a:pt x="97" y="179"/>
                      <a:pt x="97" y="181"/>
                      <a:pt x="97" y="182"/>
                    </a:cubicBezTo>
                    <a:cubicBezTo>
                      <a:pt x="93" y="185"/>
                      <a:pt x="94" y="178"/>
                      <a:pt x="94" y="177"/>
                    </a:cubicBezTo>
                    <a:cubicBezTo>
                      <a:pt x="90" y="174"/>
                      <a:pt x="93" y="168"/>
                      <a:pt x="88" y="167"/>
                    </a:cubicBezTo>
                    <a:cubicBezTo>
                      <a:pt x="84" y="177"/>
                      <a:pt x="78" y="166"/>
                      <a:pt x="73" y="165"/>
                    </a:cubicBezTo>
                    <a:cubicBezTo>
                      <a:pt x="70" y="169"/>
                      <a:pt x="76" y="172"/>
                      <a:pt x="79" y="173"/>
                    </a:cubicBezTo>
                    <a:cubicBezTo>
                      <a:pt x="85" y="174"/>
                      <a:pt x="78" y="179"/>
                      <a:pt x="82" y="183"/>
                    </a:cubicBezTo>
                    <a:cubicBezTo>
                      <a:pt x="76" y="184"/>
                      <a:pt x="66" y="188"/>
                      <a:pt x="60" y="185"/>
                    </a:cubicBezTo>
                    <a:cubicBezTo>
                      <a:pt x="56" y="188"/>
                      <a:pt x="62" y="191"/>
                      <a:pt x="61" y="194"/>
                    </a:cubicBezTo>
                    <a:cubicBezTo>
                      <a:pt x="57" y="197"/>
                      <a:pt x="48" y="194"/>
                      <a:pt x="49" y="201"/>
                    </a:cubicBezTo>
                    <a:cubicBezTo>
                      <a:pt x="48" y="203"/>
                      <a:pt x="45" y="201"/>
                      <a:pt x="44" y="202"/>
                    </a:cubicBezTo>
                    <a:cubicBezTo>
                      <a:pt x="43" y="202"/>
                      <a:pt x="44" y="203"/>
                      <a:pt x="45" y="204"/>
                    </a:cubicBezTo>
                    <a:cubicBezTo>
                      <a:pt x="38" y="203"/>
                      <a:pt x="34" y="207"/>
                      <a:pt x="28" y="208"/>
                    </a:cubicBezTo>
                    <a:cubicBezTo>
                      <a:pt x="25" y="204"/>
                      <a:pt x="19" y="202"/>
                      <a:pt x="17" y="208"/>
                    </a:cubicBezTo>
                    <a:cubicBezTo>
                      <a:pt x="13" y="202"/>
                      <a:pt x="8" y="196"/>
                      <a:pt x="2" y="190"/>
                    </a:cubicBezTo>
                    <a:cubicBezTo>
                      <a:pt x="0" y="186"/>
                      <a:pt x="4" y="181"/>
                      <a:pt x="1" y="175"/>
                    </a:cubicBezTo>
                    <a:cubicBezTo>
                      <a:pt x="2" y="169"/>
                      <a:pt x="8" y="165"/>
                      <a:pt x="11" y="160"/>
                    </a:cubicBezTo>
                    <a:cubicBezTo>
                      <a:pt x="10" y="158"/>
                      <a:pt x="8" y="155"/>
                      <a:pt x="7" y="152"/>
                    </a:cubicBezTo>
                    <a:cubicBezTo>
                      <a:pt x="4" y="146"/>
                      <a:pt x="13" y="145"/>
                      <a:pt x="16" y="145"/>
                    </a:cubicBezTo>
                    <a:cubicBezTo>
                      <a:pt x="24" y="146"/>
                      <a:pt x="24" y="146"/>
                      <a:pt x="24" y="146"/>
                    </a:cubicBezTo>
                    <a:cubicBezTo>
                      <a:pt x="28" y="145"/>
                      <a:pt x="39" y="152"/>
                      <a:pt x="40" y="142"/>
                    </a:cubicBezTo>
                    <a:cubicBezTo>
                      <a:pt x="48" y="142"/>
                      <a:pt x="58" y="142"/>
                      <a:pt x="63" y="133"/>
                    </a:cubicBezTo>
                    <a:cubicBezTo>
                      <a:pt x="68" y="138"/>
                      <a:pt x="72" y="129"/>
                      <a:pt x="72" y="125"/>
                    </a:cubicBezTo>
                    <a:cubicBezTo>
                      <a:pt x="74" y="125"/>
                      <a:pt x="78" y="128"/>
                      <a:pt x="79" y="125"/>
                    </a:cubicBezTo>
                    <a:cubicBezTo>
                      <a:pt x="76" y="120"/>
                      <a:pt x="82" y="121"/>
                      <a:pt x="84" y="118"/>
                    </a:cubicBezTo>
                    <a:cubicBezTo>
                      <a:pt x="78" y="109"/>
                      <a:pt x="63" y="110"/>
                      <a:pt x="62" y="97"/>
                    </a:cubicBezTo>
                    <a:cubicBezTo>
                      <a:pt x="69" y="87"/>
                      <a:pt x="67" y="72"/>
                      <a:pt x="76" y="63"/>
                    </a:cubicBezTo>
                    <a:cubicBezTo>
                      <a:pt x="77" y="53"/>
                      <a:pt x="73" y="40"/>
                      <a:pt x="81" y="31"/>
                    </a:cubicBezTo>
                    <a:cubicBezTo>
                      <a:pt x="77" y="25"/>
                      <a:pt x="72" y="19"/>
                      <a:pt x="77" y="13"/>
                    </a:cubicBezTo>
                    <a:cubicBezTo>
                      <a:pt x="82" y="12"/>
                      <a:pt x="89" y="12"/>
                      <a:pt x="93" y="17"/>
                    </a:cubicBezTo>
                    <a:cubicBezTo>
                      <a:pt x="93" y="12"/>
                      <a:pt x="93" y="6"/>
                      <a:pt x="87" y="5"/>
                    </a:cubicBezTo>
                    <a:cubicBezTo>
                      <a:pt x="83" y="11"/>
                      <a:pt x="82" y="2"/>
                      <a:pt x="80" y="3"/>
                    </a:cubicBezTo>
                    <a:cubicBezTo>
                      <a:pt x="79" y="3"/>
                      <a:pt x="78" y="3"/>
                      <a:pt x="78" y="5"/>
                    </a:cubicBezTo>
                    <a:cubicBezTo>
                      <a:pt x="81" y="11"/>
                      <a:pt x="72" y="8"/>
                      <a:pt x="69" y="9"/>
                    </a:cubicBezTo>
                    <a:cubicBezTo>
                      <a:pt x="65" y="9"/>
                      <a:pt x="64" y="4"/>
                      <a:pt x="62" y="3"/>
                    </a:cubicBezTo>
                    <a:cubicBezTo>
                      <a:pt x="180" y="3"/>
                      <a:pt x="180" y="3"/>
                      <a:pt x="180" y="3"/>
                    </a:cubicBezTo>
                    <a:cubicBezTo>
                      <a:pt x="221" y="26"/>
                      <a:pt x="221" y="26"/>
                      <a:pt x="221" y="26"/>
                    </a:cubicBezTo>
                    <a:cubicBezTo>
                      <a:pt x="229" y="30"/>
                      <a:pt x="229" y="30"/>
                      <a:pt x="229" y="30"/>
                    </a:cubicBezTo>
                    <a:cubicBezTo>
                      <a:pt x="234" y="31"/>
                      <a:pt x="234" y="31"/>
                      <a:pt x="234" y="31"/>
                    </a:cubicBezTo>
                    <a:cubicBezTo>
                      <a:pt x="238" y="32"/>
                      <a:pt x="238" y="32"/>
                      <a:pt x="238" y="32"/>
                    </a:cubicBezTo>
                    <a:cubicBezTo>
                      <a:pt x="244" y="31"/>
                      <a:pt x="244" y="31"/>
                      <a:pt x="244" y="31"/>
                    </a:cubicBezTo>
                    <a:cubicBezTo>
                      <a:pt x="250" y="29"/>
                      <a:pt x="250" y="29"/>
                      <a:pt x="250" y="29"/>
                    </a:cubicBezTo>
                    <a:cubicBezTo>
                      <a:pt x="253" y="26"/>
                      <a:pt x="253" y="26"/>
                      <a:pt x="253" y="26"/>
                    </a:cubicBezTo>
                    <a:cubicBezTo>
                      <a:pt x="259" y="24"/>
                      <a:pt x="259" y="24"/>
                      <a:pt x="259" y="24"/>
                    </a:cubicBezTo>
                    <a:cubicBezTo>
                      <a:pt x="264" y="21"/>
                      <a:pt x="264" y="21"/>
                      <a:pt x="264" y="21"/>
                    </a:cubicBezTo>
                    <a:cubicBezTo>
                      <a:pt x="266" y="17"/>
                      <a:pt x="266" y="17"/>
                      <a:pt x="266" y="17"/>
                    </a:cubicBezTo>
                    <a:cubicBezTo>
                      <a:pt x="268" y="13"/>
                      <a:pt x="268" y="13"/>
                      <a:pt x="268" y="13"/>
                    </a:cubicBezTo>
                    <a:cubicBezTo>
                      <a:pt x="268" y="9"/>
                      <a:pt x="268" y="9"/>
                      <a:pt x="268" y="9"/>
                    </a:cubicBezTo>
                    <a:cubicBezTo>
                      <a:pt x="267" y="6"/>
                      <a:pt x="267" y="6"/>
                      <a:pt x="267" y="6"/>
                    </a:cubicBezTo>
                    <a:cubicBezTo>
                      <a:pt x="266" y="3"/>
                      <a:pt x="266" y="3"/>
                      <a:pt x="266" y="3"/>
                    </a:cubicBezTo>
                    <a:cubicBezTo>
                      <a:pt x="284" y="3"/>
                      <a:pt x="284" y="3"/>
                      <a:pt x="284"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790">
                <a:extLst>
                  <a:ext uri="{FF2B5EF4-FFF2-40B4-BE49-F238E27FC236}">
                    <a16:creationId xmlns:a16="http://schemas.microsoft.com/office/drawing/2014/main" id="{81392FDC-79C6-4159-9CC7-ED4436F47F98}"/>
                  </a:ext>
                </a:extLst>
              </p:cNvPr>
              <p:cNvSpPr>
                <a:spLocks/>
              </p:cNvSpPr>
              <p:nvPr/>
            </p:nvSpPr>
            <p:spPr bwMode="auto">
              <a:xfrm>
                <a:off x="-4719" y="836"/>
                <a:ext cx="36" cy="42"/>
              </a:xfrm>
              <a:custGeom>
                <a:avLst/>
                <a:gdLst>
                  <a:gd name="T0" fmla="*/ 54 w 57"/>
                  <a:gd name="T1" fmla="*/ 31 h 67"/>
                  <a:gd name="T2" fmla="*/ 42 w 57"/>
                  <a:gd name="T3" fmla="*/ 16 h 67"/>
                  <a:gd name="T4" fmla="*/ 29 w 57"/>
                  <a:gd name="T5" fmla="*/ 13 h 67"/>
                  <a:gd name="T6" fmla="*/ 20 w 57"/>
                  <a:gd name="T7" fmla="*/ 0 h 67"/>
                  <a:gd name="T8" fmla="*/ 36 w 57"/>
                  <a:gd name="T9" fmla="*/ 67 h 67"/>
                  <a:gd name="T10" fmla="*/ 39 w 57"/>
                  <a:gd name="T11" fmla="*/ 64 h 67"/>
                  <a:gd name="T12" fmla="*/ 50 w 57"/>
                  <a:gd name="T13" fmla="*/ 45 h 67"/>
                  <a:gd name="T14" fmla="*/ 54 w 57"/>
                  <a:gd name="T15" fmla="*/ 3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67">
                    <a:moveTo>
                      <a:pt x="54" y="31"/>
                    </a:moveTo>
                    <a:cubicBezTo>
                      <a:pt x="49" y="26"/>
                      <a:pt x="50" y="20"/>
                      <a:pt x="42" y="16"/>
                    </a:cubicBezTo>
                    <a:cubicBezTo>
                      <a:pt x="36" y="22"/>
                      <a:pt x="37" y="11"/>
                      <a:pt x="29" y="13"/>
                    </a:cubicBezTo>
                    <a:cubicBezTo>
                      <a:pt x="31" y="6"/>
                      <a:pt x="26" y="2"/>
                      <a:pt x="20" y="0"/>
                    </a:cubicBezTo>
                    <a:cubicBezTo>
                      <a:pt x="20" y="0"/>
                      <a:pt x="0" y="36"/>
                      <a:pt x="36" y="67"/>
                    </a:cubicBezTo>
                    <a:cubicBezTo>
                      <a:pt x="37" y="66"/>
                      <a:pt x="38" y="64"/>
                      <a:pt x="39" y="64"/>
                    </a:cubicBezTo>
                    <a:cubicBezTo>
                      <a:pt x="34" y="50"/>
                      <a:pt x="54" y="57"/>
                      <a:pt x="50" y="45"/>
                    </a:cubicBezTo>
                    <a:cubicBezTo>
                      <a:pt x="55" y="43"/>
                      <a:pt x="57" y="36"/>
                      <a:pt x="5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791">
                <a:extLst>
                  <a:ext uri="{FF2B5EF4-FFF2-40B4-BE49-F238E27FC236}">
                    <a16:creationId xmlns:a16="http://schemas.microsoft.com/office/drawing/2014/main" id="{11C397F5-FB9B-4D41-8A3D-531DACE6D758}"/>
                  </a:ext>
                </a:extLst>
              </p:cNvPr>
              <p:cNvSpPr>
                <a:spLocks/>
              </p:cNvSpPr>
              <p:nvPr/>
            </p:nvSpPr>
            <p:spPr bwMode="auto">
              <a:xfrm>
                <a:off x="-4699" y="811"/>
                <a:ext cx="27" cy="11"/>
              </a:xfrm>
              <a:custGeom>
                <a:avLst/>
                <a:gdLst>
                  <a:gd name="T0" fmla="*/ 2 w 44"/>
                  <a:gd name="T1" fmla="*/ 9 h 18"/>
                  <a:gd name="T2" fmla="*/ 2 w 44"/>
                  <a:gd name="T3" fmla="*/ 15 h 18"/>
                  <a:gd name="T4" fmla="*/ 14 w 44"/>
                  <a:gd name="T5" fmla="*/ 18 h 18"/>
                  <a:gd name="T6" fmla="*/ 25 w 44"/>
                  <a:gd name="T7" fmla="*/ 8 h 18"/>
                  <a:gd name="T8" fmla="*/ 34 w 44"/>
                  <a:gd name="T9" fmla="*/ 13 h 18"/>
                  <a:gd name="T10" fmla="*/ 44 w 44"/>
                  <a:gd name="T11" fmla="*/ 7 h 18"/>
                  <a:gd name="T12" fmla="*/ 31 w 44"/>
                  <a:gd name="T13" fmla="*/ 2 h 18"/>
                  <a:gd name="T14" fmla="*/ 2 w 44"/>
                  <a:gd name="T15" fmla="*/ 9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18">
                    <a:moveTo>
                      <a:pt x="2" y="9"/>
                    </a:moveTo>
                    <a:cubicBezTo>
                      <a:pt x="1" y="11"/>
                      <a:pt x="0" y="13"/>
                      <a:pt x="2" y="15"/>
                    </a:cubicBezTo>
                    <a:cubicBezTo>
                      <a:pt x="6" y="18"/>
                      <a:pt x="12" y="12"/>
                      <a:pt x="14" y="18"/>
                    </a:cubicBezTo>
                    <a:cubicBezTo>
                      <a:pt x="23" y="18"/>
                      <a:pt x="17" y="5"/>
                      <a:pt x="25" y="8"/>
                    </a:cubicBezTo>
                    <a:cubicBezTo>
                      <a:pt x="22" y="12"/>
                      <a:pt x="30" y="17"/>
                      <a:pt x="34" y="13"/>
                    </a:cubicBezTo>
                    <a:cubicBezTo>
                      <a:pt x="37" y="11"/>
                      <a:pt x="41" y="9"/>
                      <a:pt x="44" y="7"/>
                    </a:cubicBezTo>
                    <a:cubicBezTo>
                      <a:pt x="31" y="2"/>
                      <a:pt x="31" y="2"/>
                      <a:pt x="31" y="2"/>
                    </a:cubicBezTo>
                    <a:cubicBezTo>
                      <a:pt x="31" y="2"/>
                      <a:pt x="14" y="0"/>
                      <a:pt x="2"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792">
                <a:extLst>
                  <a:ext uri="{FF2B5EF4-FFF2-40B4-BE49-F238E27FC236}">
                    <a16:creationId xmlns:a16="http://schemas.microsoft.com/office/drawing/2014/main" id="{9C7A7780-927B-4D36-A3F6-2766F648DCE4}"/>
                  </a:ext>
                </a:extLst>
              </p:cNvPr>
              <p:cNvSpPr>
                <a:spLocks/>
              </p:cNvSpPr>
              <p:nvPr/>
            </p:nvSpPr>
            <p:spPr bwMode="auto">
              <a:xfrm>
                <a:off x="-4680" y="820"/>
                <a:ext cx="23" cy="26"/>
              </a:xfrm>
              <a:custGeom>
                <a:avLst/>
                <a:gdLst>
                  <a:gd name="T0" fmla="*/ 30 w 38"/>
                  <a:gd name="T1" fmla="*/ 9 h 41"/>
                  <a:gd name="T2" fmla="*/ 22 w 38"/>
                  <a:gd name="T3" fmla="*/ 0 h 41"/>
                  <a:gd name="T4" fmla="*/ 12 w 38"/>
                  <a:gd name="T5" fmla="*/ 6 h 41"/>
                  <a:gd name="T6" fmla="*/ 5 w 38"/>
                  <a:gd name="T7" fmla="*/ 15 h 41"/>
                  <a:gd name="T8" fmla="*/ 21 w 38"/>
                  <a:gd name="T9" fmla="*/ 31 h 41"/>
                  <a:gd name="T10" fmla="*/ 26 w 38"/>
                  <a:gd name="T11" fmla="*/ 41 h 41"/>
                  <a:gd name="T12" fmla="*/ 30 w 38"/>
                  <a:gd name="T13" fmla="*/ 9 h 41"/>
                </a:gdLst>
                <a:ahLst/>
                <a:cxnLst>
                  <a:cxn ang="0">
                    <a:pos x="T0" y="T1"/>
                  </a:cxn>
                  <a:cxn ang="0">
                    <a:pos x="T2" y="T3"/>
                  </a:cxn>
                  <a:cxn ang="0">
                    <a:pos x="T4" y="T5"/>
                  </a:cxn>
                  <a:cxn ang="0">
                    <a:pos x="T6" y="T7"/>
                  </a:cxn>
                  <a:cxn ang="0">
                    <a:pos x="T8" y="T9"/>
                  </a:cxn>
                  <a:cxn ang="0">
                    <a:pos x="T10" y="T11"/>
                  </a:cxn>
                  <a:cxn ang="0">
                    <a:pos x="T12" y="T13"/>
                  </a:cxn>
                </a:cxnLst>
                <a:rect l="0" t="0" r="r" b="b"/>
                <a:pathLst>
                  <a:path w="38" h="41">
                    <a:moveTo>
                      <a:pt x="30" y="9"/>
                    </a:moveTo>
                    <a:cubicBezTo>
                      <a:pt x="22" y="0"/>
                      <a:pt x="22" y="0"/>
                      <a:pt x="22" y="0"/>
                    </a:cubicBezTo>
                    <a:cubicBezTo>
                      <a:pt x="20" y="4"/>
                      <a:pt x="17" y="7"/>
                      <a:pt x="12" y="6"/>
                    </a:cubicBezTo>
                    <a:cubicBezTo>
                      <a:pt x="7" y="9"/>
                      <a:pt x="0" y="11"/>
                      <a:pt x="5" y="15"/>
                    </a:cubicBezTo>
                    <a:cubicBezTo>
                      <a:pt x="11" y="20"/>
                      <a:pt x="16" y="26"/>
                      <a:pt x="21" y="31"/>
                    </a:cubicBezTo>
                    <a:cubicBezTo>
                      <a:pt x="23" y="35"/>
                      <a:pt x="24" y="38"/>
                      <a:pt x="26" y="41"/>
                    </a:cubicBezTo>
                    <a:cubicBezTo>
                      <a:pt x="26" y="41"/>
                      <a:pt x="38" y="22"/>
                      <a:pt x="3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793">
                <a:extLst>
                  <a:ext uri="{FF2B5EF4-FFF2-40B4-BE49-F238E27FC236}">
                    <a16:creationId xmlns:a16="http://schemas.microsoft.com/office/drawing/2014/main" id="{D4AA7908-A1C1-4942-975F-B14F6FBFAF99}"/>
                  </a:ext>
                </a:extLst>
              </p:cNvPr>
              <p:cNvSpPr>
                <a:spLocks/>
              </p:cNvSpPr>
              <p:nvPr/>
            </p:nvSpPr>
            <p:spPr bwMode="auto">
              <a:xfrm>
                <a:off x="-4693" y="872"/>
                <a:ext cx="23" cy="24"/>
              </a:xfrm>
              <a:custGeom>
                <a:avLst/>
                <a:gdLst>
                  <a:gd name="T0" fmla="*/ 0 w 37"/>
                  <a:gd name="T1" fmla="*/ 14 h 39"/>
                  <a:gd name="T2" fmla="*/ 15 w 37"/>
                  <a:gd name="T3" fmla="*/ 28 h 39"/>
                  <a:gd name="T4" fmla="*/ 35 w 37"/>
                  <a:gd name="T5" fmla="*/ 26 h 39"/>
                  <a:gd name="T6" fmla="*/ 37 w 37"/>
                  <a:gd name="T7" fmla="*/ 8 h 39"/>
                  <a:gd name="T8" fmla="*/ 22 w 37"/>
                  <a:gd name="T9" fmla="*/ 4 h 39"/>
                  <a:gd name="T10" fmla="*/ 0 w 37"/>
                  <a:gd name="T11" fmla="*/ 14 h 39"/>
                  <a:gd name="T12" fmla="*/ 0 w 37"/>
                  <a:gd name="T13" fmla="*/ 14 h 39"/>
                </a:gdLst>
                <a:ahLst/>
                <a:cxnLst>
                  <a:cxn ang="0">
                    <a:pos x="T0" y="T1"/>
                  </a:cxn>
                  <a:cxn ang="0">
                    <a:pos x="T2" y="T3"/>
                  </a:cxn>
                  <a:cxn ang="0">
                    <a:pos x="T4" y="T5"/>
                  </a:cxn>
                  <a:cxn ang="0">
                    <a:pos x="T6" y="T7"/>
                  </a:cxn>
                  <a:cxn ang="0">
                    <a:pos x="T8" y="T9"/>
                  </a:cxn>
                  <a:cxn ang="0">
                    <a:pos x="T10" y="T11"/>
                  </a:cxn>
                  <a:cxn ang="0">
                    <a:pos x="T12" y="T13"/>
                  </a:cxn>
                </a:cxnLst>
                <a:rect l="0" t="0" r="r" b="b"/>
                <a:pathLst>
                  <a:path w="37" h="39">
                    <a:moveTo>
                      <a:pt x="0" y="14"/>
                    </a:moveTo>
                    <a:cubicBezTo>
                      <a:pt x="15" y="28"/>
                      <a:pt x="15" y="28"/>
                      <a:pt x="15" y="28"/>
                    </a:cubicBezTo>
                    <a:cubicBezTo>
                      <a:pt x="15" y="28"/>
                      <a:pt x="30" y="39"/>
                      <a:pt x="35" y="26"/>
                    </a:cubicBezTo>
                    <a:cubicBezTo>
                      <a:pt x="37" y="8"/>
                      <a:pt x="37" y="8"/>
                      <a:pt x="37" y="8"/>
                    </a:cubicBezTo>
                    <a:cubicBezTo>
                      <a:pt x="32" y="5"/>
                      <a:pt x="26" y="9"/>
                      <a:pt x="22" y="4"/>
                    </a:cubicBezTo>
                    <a:cubicBezTo>
                      <a:pt x="13" y="0"/>
                      <a:pt x="6" y="8"/>
                      <a:pt x="0" y="14"/>
                    </a:cubicBezTo>
                    <a:cubicBezTo>
                      <a:pt x="1" y="13"/>
                      <a:pt x="1" y="14"/>
                      <a:pt x="0"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794">
                <a:extLst>
                  <a:ext uri="{FF2B5EF4-FFF2-40B4-BE49-F238E27FC236}">
                    <a16:creationId xmlns:a16="http://schemas.microsoft.com/office/drawing/2014/main" id="{D96918FD-B2E7-4025-8CEE-1A1669F1B993}"/>
                  </a:ext>
                </a:extLst>
              </p:cNvPr>
              <p:cNvSpPr>
                <a:spLocks/>
              </p:cNvSpPr>
              <p:nvPr/>
            </p:nvSpPr>
            <p:spPr bwMode="auto">
              <a:xfrm>
                <a:off x="-4698" y="828"/>
                <a:ext cx="34" cy="42"/>
              </a:xfrm>
              <a:custGeom>
                <a:avLst/>
                <a:gdLst>
                  <a:gd name="T0" fmla="*/ 46 w 54"/>
                  <a:gd name="T1" fmla="*/ 35 h 67"/>
                  <a:gd name="T2" fmla="*/ 54 w 54"/>
                  <a:gd name="T3" fmla="*/ 28 h 67"/>
                  <a:gd name="T4" fmla="*/ 40 w 54"/>
                  <a:gd name="T5" fmla="*/ 18 h 67"/>
                  <a:gd name="T6" fmla="*/ 8 w 54"/>
                  <a:gd name="T7" fmla="*/ 2 h 67"/>
                  <a:gd name="T8" fmla="*/ 12 w 54"/>
                  <a:gd name="T9" fmla="*/ 18 h 67"/>
                  <a:gd name="T10" fmla="*/ 13 w 54"/>
                  <a:gd name="T11" fmla="*/ 23 h 67"/>
                  <a:gd name="T12" fmla="*/ 30 w 54"/>
                  <a:gd name="T13" fmla="*/ 54 h 67"/>
                  <a:gd name="T14" fmla="*/ 31 w 54"/>
                  <a:gd name="T15" fmla="*/ 60 h 67"/>
                  <a:gd name="T16" fmla="*/ 31 w 54"/>
                  <a:gd name="T17" fmla="*/ 60 h 67"/>
                  <a:gd name="T18" fmla="*/ 29 w 54"/>
                  <a:gd name="T19" fmla="*/ 64 h 67"/>
                  <a:gd name="T20" fmla="*/ 42 w 54"/>
                  <a:gd name="T21" fmla="*/ 66 h 67"/>
                  <a:gd name="T22" fmla="*/ 44 w 54"/>
                  <a:gd name="T23" fmla="*/ 45 h 67"/>
                  <a:gd name="T24" fmla="*/ 46 w 54"/>
                  <a:gd name="T25"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67">
                    <a:moveTo>
                      <a:pt x="46" y="35"/>
                    </a:moveTo>
                    <a:cubicBezTo>
                      <a:pt x="54" y="28"/>
                      <a:pt x="54" y="28"/>
                      <a:pt x="54" y="28"/>
                    </a:cubicBezTo>
                    <a:cubicBezTo>
                      <a:pt x="50" y="25"/>
                      <a:pt x="44" y="22"/>
                      <a:pt x="40" y="18"/>
                    </a:cubicBezTo>
                    <a:cubicBezTo>
                      <a:pt x="30" y="9"/>
                      <a:pt x="21" y="0"/>
                      <a:pt x="8" y="2"/>
                    </a:cubicBezTo>
                    <a:cubicBezTo>
                      <a:pt x="0" y="6"/>
                      <a:pt x="9" y="12"/>
                      <a:pt x="12" y="18"/>
                    </a:cubicBezTo>
                    <a:cubicBezTo>
                      <a:pt x="13" y="20"/>
                      <a:pt x="13" y="22"/>
                      <a:pt x="13" y="23"/>
                    </a:cubicBezTo>
                    <a:cubicBezTo>
                      <a:pt x="21" y="32"/>
                      <a:pt x="28" y="45"/>
                      <a:pt x="30" y="54"/>
                    </a:cubicBezTo>
                    <a:cubicBezTo>
                      <a:pt x="31" y="58"/>
                      <a:pt x="41" y="58"/>
                      <a:pt x="31" y="60"/>
                    </a:cubicBezTo>
                    <a:cubicBezTo>
                      <a:pt x="31" y="60"/>
                      <a:pt x="30" y="61"/>
                      <a:pt x="31" y="60"/>
                    </a:cubicBezTo>
                    <a:cubicBezTo>
                      <a:pt x="29" y="60"/>
                      <a:pt x="29" y="60"/>
                      <a:pt x="29" y="64"/>
                    </a:cubicBezTo>
                    <a:cubicBezTo>
                      <a:pt x="30" y="67"/>
                      <a:pt x="37" y="66"/>
                      <a:pt x="42" y="66"/>
                    </a:cubicBezTo>
                    <a:cubicBezTo>
                      <a:pt x="44" y="45"/>
                      <a:pt x="44" y="45"/>
                      <a:pt x="44" y="45"/>
                    </a:cubicBezTo>
                    <a:cubicBezTo>
                      <a:pt x="46" y="35"/>
                      <a:pt x="46" y="35"/>
                      <a:pt x="46"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795">
                <a:extLst>
                  <a:ext uri="{FF2B5EF4-FFF2-40B4-BE49-F238E27FC236}">
                    <a16:creationId xmlns:a16="http://schemas.microsoft.com/office/drawing/2014/main" id="{1AA62DF4-1799-469C-97FB-908758A06D0F}"/>
                  </a:ext>
                </a:extLst>
              </p:cNvPr>
              <p:cNvSpPr>
                <a:spLocks/>
              </p:cNvSpPr>
              <p:nvPr/>
            </p:nvSpPr>
            <p:spPr bwMode="auto">
              <a:xfrm>
                <a:off x="-4468" y="1536"/>
                <a:ext cx="16" cy="31"/>
              </a:xfrm>
              <a:custGeom>
                <a:avLst/>
                <a:gdLst>
                  <a:gd name="T0" fmla="*/ 3 w 26"/>
                  <a:gd name="T1" fmla="*/ 45 h 51"/>
                  <a:gd name="T2" fmla="*/ 12 w 26"/>
                  <a:gd name="T3" fmla="*/ 40 h 51"/>
                  <a:gd name="T4" fmla="*/ 15 w 26"/>
                  <a:gd name="T5" fmla="*/ 41 h 51"/>
                  <a:gd name="T6" fmla="*/ 21 w 26"/>
                  <a:gd name="T7" fmla="*/ 21 h 51"/>
                  <a:gd name="T8" fmla="*/ 23 w 26"/>
                  <a:gd name="T9" fmla="*/ 14 h 51"/>
                  <a:gd name="T10" fmla="*/ 11 w 26"/>
                  <a:gd name="T11" fmla="*/ 24 h 51"/>
                  <a:gd name="T12" fmla="*/ 6 w 26"/>
                  <a:gd name="T13" fmla="*/ 38 h 51"/>
                  <a:gd name="T14" fmla="*/ 3 w 26"/>
                  <a:gd name="T15" fmla="*/ 45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51">
                    <a:moveTo>
                      <a:pt x="3" y="45"/>
                    </a:moveTo>
                    <a:cubicBezTo>
                      <a:pt x="9" y="51"/>
                      <a:pt x="9" y="41"/>
                      <a:pt x="12" y="40"/>
                    </a:cubicBezTo>
                    <a:cubicBezTo>
                      <a:pt x="15" y="41"/>
                      <a:pt x="15" y="41"/>
                      <a:pt x="15" y="41"/>
                    </a:cubicBezTo>
                    <a:cubicBezTo>
                      <a:pt x="15" y="31"/>
                      <a:pt x="24" y="29"/>
                      <a:pt x="21" y="21"/>
                    </a:cubicBezTo>
                    <a:cubicBezTo>
                      <a:pt x="19" y="18"/>
                      <a:pt x="26" y="17"/>
                      <a:pt x="23" y="14"/>
                    </a:cubicBezTo>
                    <a:cubicBezTo>
                      <a:pt x="4" y="0"/>
                      <a:pt x="26" y="30"/>
                      <a:pt x="11" y="24"/>
                    </a:cubicBezTo>
                    <a:cubicBezTo>
                      <a:pt x="14" y="30"/>
                      <a:pt x="7" y="32"/>
                      <a:pt x="6" y="38"/>
                    </a:cubicBezTo>
                    <a:cubicBezTo>
                      <a:pt x="3" y="39"/>
                      <a:pt x="0" y="42"/>
                      <a:pt x="3"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796">
                <a:extLst>
                  <a:ext uri="{FF2B5EF4-FFF2-40B4-BE49-F238E27FC236}">
                    <a16:creationId xmlns:a16="http://schemas.microsoft.com/office/drawing/2014/main" id="{6B7E4D6D-2E6D-4BE7-99CD-0305BD1FA595}"/>
                  </a:ext>
                </a:extLst>
              </p:cNvPr>
              <p:cNvSpPr>
                <a:spLocks/>
              </p:cNvSpPr>
              <p:nvPr/>
            </p:nvSpPr>
            <p:spPr bwMode="auto">
              <a:xfrm>
                <a:off x="-4451" y="1546"/>
                <a:ext cx="3" cy="8"/>
              </a:xfrm>
              <a:custGeom>
                <a:avLst/>
                <a:gdLst>
                  <a:gd name="T0" fmla="*/ 4 w 6"/>
                  <a:gd name="T1" fmla="*/ 11 h 13"/>
                  <a:gd name="T2" fmla="*/ 3 w 6"/>
                  <a:gd name="T3" fmla="*/ 0 h 13"/>
                  <a:gd name="T4" fmla="*/ 0 w 6"/>
                  <a:gd name="T5" fmla="*/ 6 h 13"/>
                  <a:gd name="T6" fmla="*/ 4 w 6"/>
                  <a:gd name="T7" fmla="*/ 11 h 13"/>
                </a:gdLst>
                <a:ahLst/>
                <a:cxnLst>
                  <a:cxn ang="0">
                    <a:pos x="T0" y="T1"/>
                  </a:cxn>
                  <a:cxn ang="0">
                    <a:pos x="T2" y="T3"/>
                  </a:cxn>
                  <a:cxn ang="0">
                    <a:pos x="T4" y="T5"/>
                  </a:cxn>
                  <a:cxn ang="0">
                    <a:pos x="T6" y="T7"/>
                  </a:cxn>
                </a:cxnLst>
                <a:rect l="0" t="0" r="r" b="b"/>
                <a:pathLst>
                  <a:path w="6" h="13">
                    <a:moveTo>
                      <a:pt x="4" y="11"/>
                    </a:moveTo>
                    <a:cubicBezTo>
                      <a:pt x="6" y="8"/>
                      <a:pt x="6" y="2"/>
                      <a:pt x="3" y="0"/>
                    </a:cubicBezTo>
                    <a:cubicBezTo>
                      <a:pt x="0" y="1"/>
                      <a:pt x="2" y="4"/>
                      <a:pt x="0" y="6"/>
                    </a:cubicBezTo>
                    <a:cubicBezTo>
                      <a:pt x="0" y="7"/>
                      <a:pt x="1" y="13"/>
                      <a:pt x="4"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797">
                <a:extLst>
                  <a:ext uri="{FF2B5EF4-FFF2-40B4-BE49-F238E27FC236}">
                    <a16:creationId xmlns:a16="http://schemas.microsoft.com/office/drawing/2014/main" id="{AD3C8FBF-C040-4145-ACEA-B6A978F4DD66}"/>
                  </a:ext>
                </a:extLst>
              </p:cNvPr>
              <p:cNvSpPr>
                <a:spLocks/>
              </p:cNvSpPr>
              <p:nvPr/>
            </p:nvSpPr>
            <p:spPr bwMode="auto">
              <a:xfrm>
                <a:off x="-4469" y="1549"/>
                <a:ext cx="5" cy="6"/>
              </a:xfrm>
              <a:custGeom>
                <a:avLst/>
                <a:gdLst>
                  <a:gd name="T0" fmla="*/ 5 w 9"/>
                  <a:gd name="T1" fmla="*/ 0 h 10"/>
                  <a:gd name="T2" fmla="*/ 1 w 9"/>
                  <a:gd name="T3" fmla="*/ 6 h 10"/>
                  <a:gd name="T4" fmla="*/ 8 w 9"/>
                  <a:gd name="T5" fmla="*/ 3 h 10"/>
                  <a:gd name="T6" fmla="*/ 5 w 9"/>
                  <a:gd name="T7" fmla="*/ 0 h 10"/>
                </a:gdLst>
                <a:ahLst/>
                <a:cxnLst>
                  <a:cxn ang="0">
                    <a:pos x="T0" y="T1"/>
                  </a:cxn>
                  <a:cxn ang="0">
                    <a:pos x="T2" y="T3"/>
                  </a:cxn>
                  <a:cxn ang="0">
                    <a:pos x="T4" y="T5"/>
                  </a:cxn>
                  <a:cxn ang="0">
                    <a:pos x="T6" y="T7"/>
                  </a:cxn>
                </a:cxnLst>
                <a:rect l="0" t="0" r="r" b="b"/>
                <a:pathLst>
                  <a:path w="9" h="10">
                    <a:moveTo>
                      <a:pt x="5" y="0"/>
                    </a:moveTo>
                    <a:cubicBezTo>
                      <a:pt x="3" y="3"/>
                      <a:pt x="0" y="3"/>
                      <a:pt x="1" y="6"/>
                    </a:cubicBezTo>
                    <a:cubicBezTo>
                      <a:pt x="4" y="10"/>
                      <a:pt x="6" y="4"/>
                      <a:pt x="8" y="3"/>
                    </a:cubicBezTo>
                    <a:cubicBezTo>
                      <a:pt x="9" y="0"/>
                      <a:pt x="6"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798">
                <a:extLst>
                  <a:ext uri="{FF2B5EF4-FFF2-40B4-BE49-F238E27FC236}">
                    <a16:creationId xmlns:a16="http://schemas.microsoft.com/office/drawing/2014/main" id="{09A60B6E-D3E8-47E2-8C5C-CF3A73D69E97}"/>
                  </a:ext>
                </a:extLst>
              </p:cNvPr>
              <p:cNvSpPr>
                <a:spLocks/>
              </p:cNvSpPr>
              <p:nvPr/>
            </p:nvSpPr>
            <p:spPr bwMode="auto">
              <a:xfrm>
                <a:off x="-4279" y="1346"/>
                <a:ext cx="8" cy="5"/>
              </a:xfrm>
              <a:custGeom>
                <a:avLst/>
                <a:gdLst>
                  <a:gd name="T0" fmla="*/ 3 w 13"/>
                  <a:gd name="T1" fmla="*/ 5 h 8"/>
                  <a:gd name="T2" fmla="*/ 13 w 13"/>
                  <a:gd name="T3" fmla="*/ 4 h 8"/>
                  <a:gd name="T4" fmla="*/ 4 w 13"/>
                  <a:gd name="T5" fmla="*/ 0 h 8"/>
                  <a:gd name="T6" fmla="*/ 3 w 13"/>
                  <a:gd name="T7" fmla="*/ 5 h 8"/>
                </a:gdLst>
                <a:ahLst/>
                <a:cxnLst>
                  <a:cxn ang="0">
                    <a:pos x="T0" y="T1"/>
                  </a:cxn>
                  <a:cxn ang="0">
                    <a:pos x="T2" y="T3"/>
                  </a:cxn>
                  <a:cxn ang="0">
                    <a:pos x="T4" y="T5"/>
                  </a:cxn>
                  <a:cxn ang="0">
                    <a:pos x="T6" y="T7"/>
                  </a:cxn>
                </a:cxnLst>
                <a:rect l="0" t="0" r="r" b="b"/>
                <a:pathLst>
                  <a:path w="13" h="8">
                    <a:moveTo>
                      <a:pt x="3" y="5"/>
                    </a:moveTo>
                    <a:cubicBezTo>
                      <a:pt x="6" y="6"/>
                      <a:pt x="11" y="8"/>
                      <a:pt x="13" y="4"/>
                    </a:cubicBezTo>
                    <a:cubicBezTo>
                      <a:pt x="10" y="1"/>
                      <a:pt x="7" y="0"/>
                      <a:pt x="4" y="0"/>
                    </a:cubicBezTo>
                    <a:cubicBezTo>
                      <a:pt x="2" y="0"/>
                      <a:pt x="0" y="4"/>
                      <a:pt x="3"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799">
                <a:extLst>
                  <a:ext uri="{FF2B5EF4-FFF2-40B4-BE49-F238E27FC236}">
                    <a16:creationId xmlns:a16="http://schemas.microsoft.com/office/drawing/2014/main" id="{49D805E0-0BF6-4278-9461-71F0F7B6FFE1}"/>
                  </a:ext>
                </a:extLst>
              </p:cNvPr>
              <p:cNvSpPr>
                <a:spLocks/>
              </p:cNvSpPr>
              <p:nvPr/>
            </p:nvSpPr>
            <p:spPr bwMode="auto">
              <a:xfrm>
                <a:off x="-4327" y="1363"/>
                <a:ext cx="6" cy="12"/>
              </a:xfrm>
              <a:custGeom>
                <a:avLst/>
                <a:gdLst>
                  <a:gd name="T0" fmla="*/ 2 w 10"/>
                  <a:gd name="T1" fmla="*/ 15 h 19"/>
                  <a:gd name="T2" fmla="*/ 9 w 10"/>
                  <a:gd name="T3" fmla="*/ 11 h 19"/>
                  <a:gd name="T4" fmla="*/ 6 w 10"/>
                  <a:gd name="T5" fmla="*/ 0 h 19"/>
                  <a:gd name="T6" fmla="*/ 2 w 10"/>
                  <a:gd name="T7" fmla="*/ 15 h 19"/>
                </a:gdLst>
                <a:ahLst/>
                <a:cxnLst>
                  <a:cxn ang="0">
                    <a:pos x="T0" y="T1"/>
                  </a:cxn>
                  <a:cxn ang="0">
                    <a:pos x="T2" y="T3"/>
                  </a:cxn>
                  <a:cxn ang="0">
                    <a:pos x="T4" y="T5"/>
                  </a:cxn>
                  <a:cxn ang="0">
                    <a:pos x="T6" y="T7"/>
                  </a:cxn>
                </a:cxnLst>
                <a:rect l="0" t="0" r="r" b="b"/>
                <a:pathLst>
                  <a:path w="10" h="19">
                    <a:moveTo>
                      <a:pt x="2" y="15"/>
                    </a:moveTo>
                    <a:cubicBezTo>
                      <a:pt x="5" y="19"/>
                      <a:pt x="6" y="12"/>
                      <a:pt x="9" y="11"/>
                    </a:cubicBezTo>
                    <a:cubicBezTo>
                      <a:pt x="10" y="7"/>
                      <a:pt x="10" y="2"/>
                      <a:pt x="6" y="0"/>
                    </a:cubicBezTo>
                    <a:cubicBezTo>
                      <a:pt x="2" y="2"/>
                      <a:pt x="0" y="11"/>
                      <a:pt x="2"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800">
                <a:extLst>
                  <a:ext uri="{FF2B5EF4-FFF2-40B4-BE49-F238E27FC236}">
                    <a16:creationId xmlns:a16="http://schemas.microsoft.com/office/drawing/2014/main" id="{8FB908A8-1005-4795-805E-360DE62D8CD2}"/>
                  </a:ext>
                </a:extLst>
              </p:cNvPr>
              <p:cNvSpPr>
                <a:spLocks/>
              </p:cNvSpPr>
              <p:nvPr/>
            </p:nvSpPr>
            <p:spPr bwMode="auto">
              <a:xfrm>
                <a:off x="-4311" y="1285"/>
                <a:ext cx="12" cy="7"/>
              </a:xfrm>
              <a:custGeom>
                <a:avLst/>
                <a:gdLst>
                  <a:gd name="T0" fmla="*/ 13 w 20"/>
                  <a:gd name="T1" fmla="*/ 11 h 12"/>
                  <a:gd name="T2" fmla="*/ 13 w 20"/>
                  <a:gd name="T3" fmla="*/ 0 h 12"/>
                  <a:gd name="T4" fmla="*/ 7 w 20"/>
                  <a:gd name="T5" fmla="*/ 4 h 12"/>
                  <a:gd name="T6" fmla="*/ 13 w 20"/>
                  <a:gd name="T7" fmla="*/ 11 h 12"/>
                </a:gdLst>
                <a:ahLst/>
                <a:cxnLst>
                  <a:cxn ang="0">
                    <a:pos x="T0" y="T1"/>
                  </a:cxn>
                  <a:cxn ang="0">
                    <a:pos x="T2" y="T3"/>
                  </a:cxn>
                  <a:cxn ang="0">
                    <a:pos x="T4" y="T5"/>
                  </a:cxn>
                  <a:cxn ang="0">
                    <a:pos x="T6" y="T7"/>
                  </a:cxn>
                </a:cxnLst>
                <a:rect l="0" t="0" r="r" b="b"/>
                <a:pathLst>
                  <a:path w="20" h="12">
                    <a:moveTo>
                      <a:pt x="13" y="11"/>
                    </a:moveTo>
                    <a:cubicBezTo>
                      <a:pt x="19" y="10"/>
                      <a:pt x="20" y="2"/>
                      <a:pt x="13" y="0"/>
                    </a:cubicBezTo>
                    <a:cubicBezTo>
                      <a:pt x="10" y="1"/>
                      <a:pt x="9" y="4"/>
                      <a:pt x="7" y="4"/>
                    </a:cubicBezTo>
                    <a:cubicBezTo>
                      <a:pt x="0" y="12"/>
                      <a:pt x="10" y="10"/>
                      <a:pt x="13"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801">
                <a:extLst>
                  <a:ext uri="{FF2B5EF4-FFF2-40B4-BE49-F238E27FC236}">
                    <a16:creationId xmlns:a16="http://schemas.microsoft.com/office/drawing/2014/main" id="{82BFAADD-35FA-4AFA-A9BA-25C8535A72A5}"/>
                  </a:ext>
                </a:extLst>
              </p:cNvPr>
              <p:cNvSpPr>
                <a:spLocks/>
              </p:cNvSpPr>
              <p:nvPr/>
            </p:nvSpPr>
            <p:spPr bwMode="auto">
              <a:xfrm>
                <a:off x="-4302" y="1315"/>
                <a:ext cx="11" cy="7"/>
              </a:xfrm>
              <a:custGeom>
                <a:avLst/>
                <a:gdLst>
                  <a:gd name="T0" fmla="*/ 1 w 17"/>
                  <a:gd name="T1" fmla="*/ 5 h 12"/>
                  <a:gd name="T2" fmla="*/ 17 w 17"/>
                  <a:gd name="T3" fmla="*/ 12 h 12"/>
                  <a:gd name="T4" fmla="*/ 15 w 17"/>
                  <a:gd name="T5" fmla="*/ 4 h 12"/>
                  <a:gd name="T6" fmla="*/ 6 w 17"/>
                  <a:gd name="T7" fmla="*/ 0 h 12"/>
                  <a:gd name="T8" fmla="*/ 1 w 17"/>
                  <a:gd name="T9" fmla="*/ 5 h 12"/>
                </a:gdLst>
                <a:ahLst/>
                <a:cxnLst>
                  <a:cxn ang="0">
                    <a:pos x="T0" y="T1"/>
                  </a:cxn>
                  <a:cxn ang="0">
                    <a:pos x="T2" y="T3"/>
                  </a:cxn>
                  <a:cxn ang="0">
                    <a:pos x="T4" y="T5"/>
                  </a:cxn>
                  <a:cxn ang="0">
                    <a:pos x="T6" y="T7"/>
                  </a:cxn>
                  <a:cxn ang="0">
                    <a:pos x="T8" y="T9"/>
                  </a:cxn>
                </a:cxnLst>
                <a:rect l="0" t="0" r="r" b="b"/>
                <a:pathLst>
                  <a:path w="17" h="12">
                    <a:moveTo>
                      <a:pt x="1" y="5"/>
                    </a:moveTo>
                    <a:cubicBezTo>
                      <a:pt x="6" y="9"/>
                      <a:pt x="12" y="10"/>
                      <a:pt x="17" y="12"/>
                    </a:cubicBezTo>
                    <a:cubicBezTo>
                      <a:pt x="17" y="9"/>
                      <a:pt x="17" y="7"/>
                      <a:pt x="15" y="4"/>
                    </a:cubicBezTo>
                    <a:cubicBezTo>
                      <a:pt x="13" y="3"/>
                      <a:pt x="10" y="0"/>
                      <a:pt x="6" y="0"/>
                    </a:cubicBezTo>
                    <a:cubicBezTo>
                      <a:pt x="4" y="2"/>
                      <a:pt x="0" y="2"/>
                      <a:pt x="1"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802">
                <a:extLst>
                  <a:ext uri="{FF2B5EF4-FFF2-40B4-BE49-F238E27FC236}">
                    <a16:creationId xmlns:a16="http://schemas.microsoft.com/office/drawing/2014/main" id="{861FDFE3-7773-487D-85A8-7927B1876A70}"/>
                  </a:ext>
                </a:extLst>
              </p:cNvPr>
              <p:cNvSpPr>
                <a:spLocks/>
              </p:cNvSpPr>
              <p:nvPr/>
            </p:nvSpPr>
            <p:spPr bwMode="auto">
              <a:xfrm>
                <a:off x="-4852" y="1184"/>
                <a:ext cx="5" cy="7"/>
              </a:xfrm>
              <a:custGeom>
                <a:avLst/>
                <a:gdLst>
                  <a:gd name="T0" fmla="*/ 0 w 8"/>
                  <a:gd name="T1" fmla="*/ 4 h 11"/>
                  <a:gd name="T2" fmla="*/ 6 w 8"/>
                  <a:gd name="T3" fmla="*/ 10 h 11"/>
                  <a:gd name="T4" fmla="*/ 3 w 8"/>
                  <a:gd name="T5" fmla="*/ 0 h 11"/>
                  <a:gd name="T6" fmla="*/ 0 w 8"/>
                  <a:gd name="T7" fmla="*/ 4 h 11"/>
                </a:gdLst>
                <a:ahLst/>
                <a:cxnLst>
                  <a:cxn ang="0">
                    <a:pos x="T0" y="T1"/>
                  </a:cxn>
                  <a:cxn ang="0">
                    <a:pos x="T2" y="T3"/>
                  </a:cxn>
                  <a:cxn ang="0">
                    <a:pos x="T4" y="T5"/>
                  </a:cxn>
                  <a:cxn ang="0">
                    <a:pos x="T6" y="T7"/>
                  </a:cxn>
                </a:cxnLst>
                <a:rect l="0" t="0" r="r" b="b"/>
                <a:pathLst>
                  <a:path w="8" h="11">
                    <a:moveTo>
                      <a:pt x="0" y="4"/>
                    </a:moveTo>
                    <a:cubicBezTo>
                      <a:pt x="0" y="7"/>
                      <a:pt x="3" y="11"/>
                      <a:pt x="6" y="10"/>
                    </a:cubicBezTo>
                    <a:cubicBezTo>
                      <a:pt x="7" y="7"/>
                      <a:pt x="8" y="2"/>
                      <a:pt x="3" y="0"/>
                    </a:cubicBezTo>
                    <a:cubicBezTo>
                      <a:pt x="2" y="1"/>
                      <a:pt x="0" y="2"/>
                      <a:pt x="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803">
                <a:extLst>
                  <a:ext uri="{FF2B5EF4-FFF2-40B4-BE49-F238E27FC236}">
                    <a16:creationId xmlns:a16="http://schemas.microsoft.com/office/drawing/2014/main" id="{46A299F6-30D5-4103-8025-E2C8136EF74C}"/>
                  </a:ext>
                </a:extLst>
              </p:cNvPr>
              <p:cNvSpPr>
                <a:spLocks/>
              </p:cNvSpPr>
              <p:nvPr/>
            </p:nvSpPr>
            <p:spPr bwMode="auto">
              <a:xfrm>
                <a:off x="-4940" y="1185"/>
                <a:ext cx="5" cy="4"/>
              </a:xfrm>
              <a:custGeom>
                <a:avLst/>
                <a:gdLst>
                  <a:gd name="T0" fmla="*/ 1 w 8"/>
                  <a:gd name="T1" fmla="*/ 4 h 7"/>
                  <a:gd name="T2" fmla="*/ 7 w 8"/>
                  <a:gd name="T3" fmla="*/ 4 h 7"/>
                  <a:gd name="T4" fmla="*/ 5 w 8"/>
                  <a:gd name="T5" fmla="*/ 0 h 7"/>
                  <a:gd name="T6" fmla="*/ 1 w 8"/>
                  <a:gd name="T7" fmla="*/ 4 h 7"/>
                </a:gdLst>
                <a:ahLst/>
                <a:cxnLst>
                  <a:cxn ang="0">
                    <a:pos x="T0" y="T1"/>
                  </a:cxn>
                  <a:cxn ang="0">
                    <a:pos x="T2" y="T3"/>
                  </a:cxn>
                  <a:cxn ang="0">
                    <a:pos x="T4" y="T5"/>
                  </a:cxn>
                  <a:cxn ang="0">
                    <a:pos x="T6" y="T7"/>
                  </a:cxn>
                </a:cxnLst>
                <a:rect l="0" t="0" r="r" b="b"/>
                <a:pathLst>
                  <a:path w="8" h="7">
                    <a:moveTo>
                      <a:pt x="1" y="4"/>
                    </a:moveTo>
                    <a:cubicBezTo>
                      <a:pt x="0" y="7"/>
                      <a:pt x="5" y="7"/>
                      <a:pt x="7" y="4"/>
                    </a:cubicBezTo>
                    <a:cubicBezTo>
                      <a:pt x="8" y="3"/>
                      <a:pt x="6" y="1"/>
                      <a:pt x="5" y="0"/>
                    </a:cubicBezTo>
                    <a:cubicBezTo>
                      <a:pt x="3" y="2"/>
                      <a:pt x="1" y="2"/>
                      <a:pt x="1"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804">
                <a:extLst>
                  <a:ext uri="{FF2B5EF4-FFF2-40B4-BE49-F238E27FC236}">
                    <a16:creationId xmlns:a16="http://schemas.microsoft.com/office/drawing/2014/main" id="{09CAFAA7-E1F5-421E-B61F-4D4E853304D6}"/>
                  </a:ext>
                </a:extLst>
              </p:cNvPr>
              <p:cNvSpPr>
                <a:spLocks/>
              </p:cNvSpPr>
              <p:nvPr/>
            </p:nvSpPr>
            <p:spPr bwMode="auto">
              <a:xfrm>
                <a:off x="-4908" y="1200"/>
                <a:ext cx="12" cy="5"/>
              </a:xfrm>
              <a:custGeom>
                <a:avLst/>
                <a:gdLst>
                  <a:gd name="T0" fmla="*/ 6 w 19"/>
                  <a:gd name="T1" fmla="*/ 0 h 7"/>
                  <a:gd name="T2" fmla="*/ 6 w 19"/>
                  <a:gd name="T3" fmla="*/ 0 h 7"/>
                </a:gdLst>
                <a:ahLst/>
                <a:cxnLst>
                  <a:cxn ang="0">
                    <a:pos x="T0" y="T1"/>
                  </a:cxn>
                  <a:cxn ang="0">
                    <a:pos x="T2" y="T3"/>
                  </a:cxn>
                </a:cxnLst>
                <a:rect l="0" t="0" r="r" b="b"/>
                <a:pathLst>
                  <a:path w="19" h="7">
                    <a:moveTo>
                      <a:pt x="6" y="0"/>
                    </a:moveTo>
                    <a:cubicBezTo>
                      <a:pt x="0" y="7"/>
                      <a:pt x="19" y="4"/>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805">
                <a:extLst>
                  <a:ext uri="{FF2B5EF4-FFF2-40B4-BE49-F238E27FC236}">
                    <a16:creationId xmlns:a16="http://schemas.microsoft.com/office/drawing/2014/main" id="{F5D5FBB2-C96C-4751-B7FD-390D8B5A1722}"/>
                  </a:ext>
                </a:extLst>
              </p:cNvPr>
              <p:cNvSpPr>
                <a:spLocks/>
              </p:cNvSpPr>
              <p:nvPr/>
            </p:nvSpPr>
            <p:spPr bwMode="auto">
              <a:xfrm>
                <a:off x="-4812" y="1159"/>
                <a:ext cx="5" cy="8"/>
              </a:xfrm>
              <a:custGeom>
                <a:avLst/>
                <a:gdLst>
                  <a:gd name="T0" fmla="*/ 3 w 8"/>
                  <a:gd name="T1" fmla="*/ 0 h 14"/>
                  <a:gd name="T2" fmla="*/ 1 w 8"/>
                  <a:gd name="T3" fmla="*/ 3 h 14"/>
                  <a:gd name="T4" fmla="*/ 6 w 8"/>
                  <a:gd name="T5" fmla="*/ 9 h 14"/>
                  <a:gd name="T6" fmla="*/ 3 w 8"/>
                  <a:gd name="T7" fmla="*/ 0 h 14"/>
                </a:gdLst>
                <a:ahLst/>
                <a:cxnLst>
                  <a:cxn ang="0">
                    <a:pos x="T0" y="T1"/>
                  </a:cxn>
                  <a:cxn ang="0">
                    <a:pos x="T2" y="T3"/>
                  </a:cxn>
                  <a:cxn ang="0">
                    <a:pos x="T4" y="T5"/>
                  </a:cxn>
                  <a:cxn ang="0">
                    <a:pos x="T6" y="T7"/>
                  </a:cxn>
                </a:cxnLst>
                <a:rect l="0" t="0" r="r" b="b"/>
                <a:pathLst>
                  <a:path w="8" h="14">
                    <a:moveTo>
                      <a:pt x="3" y="0"/>
                    </a:moveTo>
                    <a:cubicBezTo>
                      <a:pt x="2" y="1"/>
                      <a:pt x="2" y="2"/>
                      <a:pt x="1" y="3"/>
                    </a:cubicBezTo>
                    <a:cubicBezTo>
                      <a:pt x="3" y="5"/>
                      <a:pt x="0" y="14"/>
                      <a:pt x="6" y="9"/>
                    </a:cubicBezTo>
                    <a:cubicBezTo>
                      <a:pt x="8" y="6"/>
                      <a:pt x="8" y="1"/>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806">
                <a:extLst>
                  <a:ext uri="{FF2B5EF4-FFF2-40B4-BE49-F238E27FC236}">
                    <a16:creationId xmlns:a16="http://schemas.microsoft.com/office/drawing/2014/main" id="{04E2CF2D-9C20-454D-BB59-D3277B0F7279}"/>
                  </a:ext>
                </a:extLst>
              </p:cNvPr>
              <p:cNvSpPr>
                <a:spLocks/>
              </p:cNvSpPr>
              <p:nvPr/>
            </p:nvSpPr>
            <p:spPr bwMode="auto">
              <a:xfrm>
                <a:off x="-4824" y="1184"/>
                <a:ext cx="5" cy="5"/>
              </a:xfrm>
              <a:custGeom>
                <a:avLst/>
                <a:gdLst>
                  <a:gd name="T0" fmla="*/ 1 w 9"/>
                  <a:gd name="T1" fmla="*/ 3 h 8"/>
                  <a:gd name="T2" fmla="*/ 5 w 9"/>
                  <a:gd name="T3" fmla="*/ 7 h 8"/>
                  <a:gd name="T4" fmla="*/ 5 w 9"/>
                  <a:gd name="T5" fmla="*/ 0 h 8"/>
                  <a:gd name="T6" fmla="*/ 1 w 9"/>
                  <a:gd name="T7" fmla="*/ 3 h 8"/>
                </a:gdLst>
                <a:ahLst/>
                <a:cxnLst>
                  <a:cxn ang="0">
                    <a:pos x="T0" y="T1"/>
                  </a:cxn>
                  <a:cxn ang="0">
                    <a:pos x="T2" y="T3"/>
                  </a:cxn>
                  <a:cxn ang="0">
                    <a:pos x="T4" y="T5"/>
                  </a:cxn>
                  <a:cxn ang="0">
                    <a:pos x="T6" y="T7"/>
                  </a:cxn>
                </a:cxnLst>
                <a:rect l="0" t="0" r="r" b="b"/>
                <a:pathLst>
                  <a:path w="9" h="8">
                    <a:moveTo>
                      <a:pt x="1" y="3"/>
                    </a:moveTo>
                    <a:cubicBezTo>
                      <a:pt x="0" y="5"/>
                      <a:pt x="3" y="8"/>
                      <a:pt x="5" y="7"/>
                    </a:cubicBezTo>
                    <a:cubicBezTo>
                      <a:pt x="8" y="5"/>
                      <a:pt x="9" y="1"/>
                      <a:pt x="5" y="0"/>
                    </a:cubicBezTo>
                    <a:cubicBezTo>
                      <a:pt x="4" y="2"/>
                      <a:pt x="1" y="0"/>
                      <a:pt x="1"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807">
                <a:extLst>
                  <a:ext uri="{FF2B5EF4-FFF2-40B4-BE49-F238E27FC236}">
                    <a16:creationId xmlns:a16="http://schemas.microsoft.com/office/drawing/2014/main" id="{95069DEB-94D6-47A4-968F-2FE95E8C5E5E}"/>
                  </a:ext>
                </a:extLst>
              </p:cNvPr>
              <p:cNvSpPr>
                <a:spLocks/>
              </p:cNvSpPr>
              <p:nvPr/>
            </p:nvSpPr>
            <p:spPr bwMode="auto">
              <a:xfrm>
                <a:off x="-4490" y="1335"/>
                <a:ext cx="166" cy="95"/>
              </a:xfrm>
              <a:custGeom>
                <a:avLst/>
                <a:gdLst>
                  <a:gd name="T0" fmla="*/ 142 w 268"/>
                  <a:gd name="T1" fmla="*/ 94 h 153"/>
                  <a:gd name="T2" fmla="*/ 251 w 268"/>
                  <a:gd name="T3" fmla="*/ 153 h 153"/>
                  <a:gd name="T4" fmla="*/ 254 w 268"/>
                  <a:gd name="T5" fmla="*/ 141 h 153"/>
                  <a:gd name="T6" fmla="*/ 265 w 268"/>
                  <a:gd name="T7" fmla="*/ 135 h 153"/>
                  <a:gd name="T8" fmla="*/ 264 w 268"/>
                  <a:gd name="T9" fmla="*/ 128 h 153"/>
                  <a:gd name="T10" fmla="*/ 259 w 268"/>
                  <a:gd name="T11" fmla="*/ 123 h 153"/>
                  <a:gd name="T12" fmla="*/ 246 w 268"/>
                  <a:gd name="T13" fmla="*/ 121 h 153"/>
                  <a:gd name="T14" fmla="*/ 235 w 268"/>
                  <a:gd name="T15" fmla="*/ 92 h 153"/>
                  <a:gd name="T16" fmla="*/ 232 w 268"/>
                  <a:gd name="T17" fmla="*/ 78 h 153"/>
                  <a:gd name="T18" fmla="*/ 224 w 268"/>
                  <a:gd name="T19" fmla="*/ 67 h 153"/>
                  <a:gd name="T20" fmla="*/ 225 w 268"/>
                  <a:gd name="T21" fmla="*/ 56 h 153"/>
                  <a:gd name="T22" fmla="*/ 221 w 268"/>
                  <a:gd name="T23" fmla="*/ 39 h 153"/>
                  <a:gd name="T24" fmla="*/ 210 w 268"/>
                  <a:gd name="T25" fmla="*/ 47 h 153"/>
                  <a:gd name="T26" fmla="*/ 178 w 268"/>
                  <a:gd name="T27" fmla="*/ 46 h 153"/>
                  <a:gd name="T28" fmla="*/ 171 w 268"/>
                  <a:gd name="T29" fmla="*/ 47 h 153"/>
                  <a:gd name="T30" fmla="*/ 165 w 268"/>
                  <a:gd name="T31" fmla="*/ 42 h 153"/>
                  <a:gd name="T32" fmla="*/ 160 w 268"/>
                  <a:gd name="T33" fmla="*/ 28 h 153"/>
                  <a:gd name="T34" fmla="*/ 153 w 268"/>
                  <a:gd name="T35" fmla="*/ 26 h 153"/>
                  <a:gd name="T36" fmla="*/ 127 w 268"/>
                  <a:gd name="T37" fmla="*/ 10 h 153"/>
                  <a:gd name="T38" fmla="*/ 102 w 268"/>
                  <a:gd name="T39" fmla="*/ 0 h 153"/>
                  <a:gd name="T40" fmla="*/ 79 w 268"/>
                  <a:gd name="T41" fmla="*/ 18 h 153"/>
                  <a:gd name="T42" fmla="*/ 63 w 268"/>
                  <a:gd name="T43" fmla="*/ 20 h 153"/>
                  <a:gd name="T44" fmla="*/ 42 w 268"/>
                  <a:gd name="T45" fmla="*/ 18 h 153"/>
                  <a:gd name="T46" fmla="*/ 19 w 268"/>
                  <a:gd name="T47" fmla="*/ 14 h 153"/>
                  <a:gd name="T48" fmla="*/ 7 w 268"/>
                  <a:gd name="T49" fmla="*/ 26 h 153"/>
                  <a:gd name="T50" fmla="*/ 0 w 268"/>
                  <a:gd name="T51" fmla="*/ 38 h 153"/>
                  <a:gd name="T52" fmla="*/ 18 w 268"/>
                  <a:gd name="T53" fmla="*/ 66 h 153"/>
                  <a:gd name="T54" fmla="*/ 22 w 268"/>
                  <a:gd name="T55" fmla="*/ 81 h 153"/>
                  <a:gd name="T56" fmla="*/ 24 w 268"/>
                  <a:gd name="T57" fmla="*/ 90 h 153"/>
                  <a:gd name="T58" fmla="*/ 142 w 268"/>
                  <a:gd name="T59" fmla="*/ 9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8" h="153">
                    <a:moveTo>
                      <a:pt x="142" y="94"/>
                    </a:moveTo>
                    <a:cubicBezTo>
                      <a:pt x="251" y="153"/>
                      <a:pt x="251" y="153"/>
                      <a:pt x="251" y="153"/>
                    </a:cubicBezTo>
                    <a:cubicBezTo>
                      <a:pt x="250" y="149"/>
                      <a:pt x="253" y="144"/>
                      <a:pt x="254" y="141"/>
                    </a:cubicBezTo>
                    <a:cubicBezTo>
                      <a:pt x="268" y="152"/>
                      <a:pt x="253" y="129"/>
                      <a:pt x="265" y="135"/>
                    </a:cubicBezTo>
                    <a:cubicBezTo>
                      <a:pt x="267" y="133"/>
                      <a:pt x="266" y="130"/>
                      <a:pt x="264" y="128"/>
                    </a:cubicBezTo>
                    <a:cubicBezTo>
                      <a:pt x="261" y="129"/>
                      <a:pt x="260" y="126"/>
                      <a:pt x="259" y="123"/>
                    </a:cubicBezTo>
                    <a:cubicBezTo>
                      <a:pt x="255" y="121"/>
                      <a:pt x="251" y="125"/>
                      <a:pt x="246" y="121"/>
                    </a:cubicBezTo>
                    <a:cubicBezTo>
                      <a:pt x="244" y="110"/>
                      <a:pt x="250" y="96"/>
                      <a:pt x="235" y="92"/>
                    </a:cubicBezTo>
                    <a:cubicBezTo>
                      <a:pt x="241" y="87"/>
                      <a:pt x="231" y="83"/>
                      <a:pt x="232" y="78"/>
                    </a:cubicBezTo>
                    <a:cubicBezTo>
                      <a:pt x="231" y="73"/>
                      <a:pt x="225" y="71"/>
                      <a:pt x="224" y="67"/>
                    </a:cubicBezTo>
                    <a:cubicBezTo>
                      <a:pt x="227" y="64"/>
                      <a:pt x="227" y="60"/>
                      <a:pt x="225" y="56"/>
                    </a:cubicBezTo>
                    <a:cubicBezTo>
                      <a:pt x="227" y="50"/>
                      <a:pt x="227" y="41"/>
                      <a:pt x="221" y="39"/>
                    </a:cubicBezTo>
                    <a:cubicBezTo>
                      <a:pt x="216" y="35"/>
                      <a:pt x="213" y="44"/>
                      <a:pt x="210" y="47"/>
                    </a:cubicBezTo>
                    <a:cubicBezTo>
                      <a:pt x="199" y="29"/>
                      <a:pt x="192" y="57"/>
                      <a:pt x="178" y="46"/>
                    </a:cubicBezTo>
                    <a:cubicBezTo>
                      <a:pt x="171" y="47"/>
                      <a:pt x="171" y="47"/>
                      <a:pt x="171" y="47"/>
                    </a:cubicBezTo>
                    <a:cubicBezTo>
                      <a:pt x="168" y="47"/>
                      <a:pt x="167" y="44"/>
                      <a:pt x="165" y="42"/>
                    </a:cubicBezTo>
                    <a:cubicBezTo>
                      <a:pt x="172" y="37"/>
                      <a:pt x="157" y="34"/>
                      <a:pt x="160" y="28"/>
                    </a:cubicBezTo>
                    <a:cubicBezTo>
                      <a:pt x="160" y="26"/>
                      <a:pt x="154" y="22"/>
                      <a:pt x="153" y="26"/>
                    </a:cubicBezTo>
                    <a:cubicBezTo>
                      <a:pt x="147" y="18"/>
                      <a:pt x="132" y="21"/>
                      <a:pt x="127" y="10"/>
                    </a:cubicBezTo>
                    <a:cubicBezTo>
                      <a:pt x="117" y="9"/>
                      <a:pt x="111" y="5"/>
                      <a:pt x="102" y="0"/>
                    </a:cubicBezTo>
                    <a:cubicBezTo>
                      <a:pt x="94" y="6"/>
                      <a:pt x="88" y="13"/>
                      <a:pt x="79" y="18"/>
                    </a:cubicBezTo>
                    <a:cubicBezTo>
                      <a:pt x="73" y="11"/>
                      <a:pt x="70" y="17"/>
                      <a:pt x="63" y="20"/>
                    </a:cubicBezTo>
                    <a:cubicBezTo>
                      <a:pt x="55" y="20"/>
                      <a:pt x="49" y="13"/>
                      <a:pt x="42" y="18"/>
                    </a:cubicBezTo>
                    <a:cubicBezTo>
                      <a:pt x="34" y="12"/>
                      <a:pt x="26" y="15"/>
                      <a:pt x="19" y="14"/>
                    </a:cubicBezTo>
                    <a:cubicBezTo>
                      <a:pt x="14" y="18"/>
                      <a:pt x="10" y="22"/>
                      <a:pt x="7" y="26"/>
                    </a:cubicBezTo>
                    <a:cubicBezTo>
                      <a:pt x="9" y="32"/>
                      <a:pt x="0" y="31"/>
                      <a:pt x="0" y="38"/>
                    </a:cubicBezTo>
                    <a:cubicBezTo>
                      <a:pt x="4" y="49"/>
                      <a:pt x="6" y="61"/>
                      <a:pt x="18" y="66"/>
                    </a:cubicBezTo>
                    <a:cubicBezTo>
                      <a:pt x="25" y="69"/>
                      <a:pt x="20" y="76"/>
                      <a:pt x="22" y="81"/>
                    </a:cubicBezTo>
                    <a:cubicBezTo>
                      <a:pt x="24" y="83"/>
                      <a:pt x="24" y="86"/>
                      <a:pt x="24" y="90"/>
                    </a:cubicBezTo>
                    <a:cubicBezTo>
                      <a:pt x="24" y="90"/>
                      <a:pt x="89" y="54"/>
                      <a:pt x="142"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808">
                <a:extLst>
                  <a:ext uri="{FF2B5EF4-FFF2-40B4-BE49-F238E27FC236}">
                    <a16:creationId xmlns:a16="http://schemas.microsoft.com/office/drawing/2014/main" id="{BEA99117-F391-4A0F-A93E-B3BBDDB8650E}"/>
                  </a:ext>
                </a:extLst>
              </p:cNvPr>
              <p:cNvSpPr>
                <a:spLocks/>
              </p:cNvSpPr>
              <p:nvPr/>
            </p:nvSpPr>
            <p:spPr bwMode="auto">
              <a:xfrm>
                <a:off x="-4472" y="1459"/>
                <a:ext cx="44" cy="49"/>
              </a:xfrm>
              <a:custGeom>
                <a:avLst/>
                <a:gdLst>
                  <a:gd name="T0" fmla="*/ 12 w 70"/>
                  <a:gd name="T1" fmla="*/ 0 h 79"/>
                  <a:gd name="T2" fmla="*/ 11 w 70"/>
                  <a:gd name="T3" fmla="*/ 0 h 79"/>
                  <a:gd name="T4" fmla="*/ 4 w 70"/>
                  <a:gd name="T5" fmla="*/ 10 h 79"/>
                  <a:gd name="T6" fmla="*/ 6 w 70"/>
                  <a:gd name="T7" fmla="*/ 17 h 79"/>
                  <a:gd name="T8" fmla="*/ 3 w 70"/>
                  <a:gd name="T9" fmla="*/ 20 h 79"/>
                  <a:gd name="T10" fmla="*/ 13 w 70"/>
                  <a:gd name="T11" fmla="*/ 26 h 79"/>
                  <a:gd name="T12" fmla="*/ 37 w 70"/>
                  <a:gd name="T13" fmla="*/ 41 h 79"/>
                  <a:gd name="T14" fmla="*/ 55 w 70"/>
                  <a:gd name="T15" fmla="*/ 64 h 79"/>
                  <a:gd name="T16" fmla="*/ 65 w 70"/>
                  <a:gd name="T17" fmla="*/ 79 h 79"/>
                  <a:gd name="T18" fmla="*/ 12 w 70"/>
                  <a:gd name="T19"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79">
                    <a:moveTo>
                      <a:pt x="12" y="0"/>
                    </a:moveTo>
                    <a:cubicBezTo>
                      <a:pt x="12" y="0"/>
                      <a:pt x="12" y="0"/>
                      <a:pt x="11" y="0"/>
                    </a:cubicBezTo>
                    <a:cubicBezTo>
                      <a:pt x="9" y="4"/>
                      <a:pt x="6" y="8"/>
                      <a:pt x="4" y="10"/>
                    </a:cubicBezTo>
                    <a:cubicBezTo>
                      <a:pt x="6" y="12"/>
                      <a:pt x="8" y="14"/>
                      <a:pt x="6" y="17"/>
                    </a:cubicBezTo>
                    <a:cubicBezTo>
                      <a:pt x="4" y="14"/>
                      <a:pt x="0" y="19"/>
                      <a:pt x="3" y="20"/>
                    </a:cubicBezTo>
                    <a:cubicBezTo>
                      <a:pt x="4" y="25"/>
                      <a:pt x="9" y="26"/>
                      <a:pt x="13" y="26"/>
                    </a:cubicBezTo>
                    <a:cubicBezTo>
                      <a:pt x="17" y="36"/>
                      <a:pt x="28" y="38"/>
                      <a:pt x="37" y="41"/>
                    </a:cubicBezTo>
                    <a:cubicBezTo>
                      <a:pt x="34" y="51"/>
                      <a:pt x="51" y="56"/>
                      <a:pt x="55" y="64"/>
                    </a:cubicBezTo>
                    <a:cubicBezTo>
                      <a:pt x="57" y="70"/>
                      <a:pt x="60" y="74"/>
                      <a:pt x="65" y="79"/>
                    </a:cubicBezTo>
                    <a:cubicBezTo>
                      <a:pt x="70" y="16"/>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809">
                <a:extLst>
                  <a:ext uri="{FF2B5EF4-FFF2-40B4-BE49-F238E27FC236}">
                    <a16:creationId xmlns:a16="http://schemas.microsoft.com/office/drawing/2014/main" id="{EB54B97B-839C-43E0-8E97-34165DB58395}"/>
                  </a:ext>
                </a:extLst>
              </p:cNvPr>
              <p:cNvSpPr>
                <a:spLocks/>
              </p:cNvSpPr>
              <p:nvPr/>
            </p:nvSpPr>
            <p:spPr bwMode="auto">
              <a:xfrm>
                <a:off x="-4328" y="1351"/>
                <a:ext cx="153" cy="114"/>
              </a:xfrm>
              <a:custGeom>
                <a:avLst/>
                <a:gdLst>
                  <a:gd name="T0" fmla="*/ 100 w 246"/>
                  <a:gd name="T1" fmla="*/ 127 h 183"/>
                  <a:gd name="T2" fmla="*/ 134 w 246"/>
                  <a:gd name="T3" fmla="*/ 129 h 183"/>
                  <a:gd name="T4" fmla="*/ 157 w 246"/>
                  <a:gd name="T5" fmla="*/ 165 h 183"/>
                  <a:gd name="T6" fmla="*/ 197 w 246"/>
                  <a:gd name="T7" fmla="*/ 162 h 183"/>
                  <a:gd name="T8" fmla="*/ 224 w 246"/>
                  <a:gd name="T9" fmla="*/ 152 h 183"/>
                  <a:gd name="T10" fmla="*/ 244 w 246"/>
                  <a:gd name="T11" fmla="*/ 155 h 183"/>
                  <a:gd name="T12" fmla="*/ 245 w 246"/>
                  <a:gd name="T13" fmla="*/ 153 h 183"/>
                  <a:gd name="T14" fmla="*/ 245 w 246"/>
                  <a:gd name="T15" fmla="*/ 145 h 183"/>
                  <a:gd name="T16" fmla="*/ 237 w 246"/>
                  <a:gd name="T17" fmla="*/ 143 h 183"/>
                  <a:gd name="T18" fmla="*/ 239 w 246"/>
                  <a:gd name="T19" fmla="*/ 137 h 183"/>
                  <a:gd name="T20" fmla="*/ 236 w 246"/>
                  <a:gd name="T21" fmla="*/ 130 h 183"/>
                  <a:gd name="T22" fmla="*/ 242 w 246"/>
                  <a:gd name="T23" fmla="*/ 116 h 183"/>
                  <a:gd name="T24" fmla="*/ 228 w 246"/>
                  <a:gd name="T25" fmla="*/ 112 h 183"/>
                  <a:gd name="T26" fmla="*/ 222 w 246"/>
                  <a:gd name="T27" fmla="*/ 107 h 183"/>
                  <a:gd name="T28" fmla="*/ 208 w 246"/>
                  <a:gd name="T29" fmla="*/ 104 h 183"/>
                  <a:gd name="T30" fmla="*/ 203 w 246"/>
                  <a:gd name="T31" fmla="*/ 100 h 183"/>
                  <a:gd name="T32" fmla="*/ 214 w 246"/>
                  <a:gd name="T33" fmla="*/ 91 h 183"/>
                  <a:gd name="T34" fmla="*/ 206 w 246"/>
                  <a:gd name="T35" fmla="*/ 82 h 183"/>
                  <a:gd name="T36" fmla="*/ 194 w 246"/>
                  <a:gd name="T37" fmla="*/ 85 h 183"/>
                  <a:gd name="T38" fmla="*/ 192 w 246"/>
                  <a:gd name="T39" fmla="*/ 79 h 183"/>
                  <a:gd name="T40" fmla="*/ 181 w 246"/>
                  <a:gd name="T41" fmla="*/ 75 h 183"/>
                  <a:gd name="T42" fmla="*/ 178 w 246"/>
                  <a:gd name="T43" fmla="*/ 65 h 183"/>
                  <a:gd name="T44" fmla="*/ 162 w 246"/>
                  <a:gd name="T45" fmla="*/ 77 h 183"/>
                  <a:gd name="T46" fmla="*/ 162 w 246"/>
                  <a:gd name="T47" fmla="*/ 67 h 183"/>
                  <a:gd name="T48" fmla="*/ 164 w 246"/>
                  <a:gd name="T49" fmla="*/ 55 h 183"/>
                  <a:gd name="T50" fmla="*/ 154 w 246"/>
                  <a:gd name="T51" fmla="*/ 53 h 183"/>
                  <a:gd name="T52" fmla="*/ 129 w 246"/>
                  <a:gd name="T53" fmla="*/ 38 h 183"/>
                  <a:gd name="T54" fmla="*/ 126 w 246"/>
                  <a:gd name="T55" fmla="*/ 31 h 183"/>
                  <a:gd name="T56" fmla="*/ 108 w 246"/>
                  <a:gd name="T57" fmla="*/ 20 h 183"/>
                  <a:gd name="T58" fmla="*/ 92 w 246"/>
                  <a:gd name="T59" fmla="*/ 10 h 183"/>
                  <a:gd name="T60" fmla="*/ 84 w 246"/>
                  <a:gd name="T61" fmla="*/ 2 h 183"/>
                  <a:gd name="T62" fmla="*/ 77 w 246"/>
                  <a:gd name="T63" fmla="*/ 20 h 183"/>
                  <a:gd name="T64" fmla="*/ 74 w 246"/>
                  <a:gd name="T65" fmla="*/ 36 h 183"/>
                  <a:gd name="T66" fmla="*/ 85 w 246"/>
                  <a:gd name="T67" fmla="*/ 65 h 183"/>
                  <a:gd name="T68" fmla="*/ 85 w 246"/>
                  <a:gd name="T69" fmla="*/ 77 h 183"/>
                  <a:gd name="T70" fmla="*/ 84 w 246"/>
                  <a:gd name="T71" fmla="*/ 93 h 183"/>
                  <a:gd name="T72" fmla="*/ 78 w 246"/>
                  <a:gd name="T73" fmla="*/ 106 h 183"/>
                  <a:gd name="T74" fmla="*/ 68 w 246"/>
                  <a:gd name="T75" fmla="*/ 112 h 183"/>
                  <a:gd name="T76" fmla="*/ 54 w 246"/>
                  <a:gd name="T77" fmla="*/ 131 h 183"/>
                  <a:gd name="T78" fmla="*/ 46 w 246"/>
                  <a:gd name="T79" fmla="*/ 119 h 183"/>
                  <a:gd name="T80" fmla="*/ 39 w 246"/>
                  <a:gd name="T81" fmla="*/ 130 h 183"/>
                  <a:gd name="T82" fmla="*/ 27 w 246"/>
                  <a:gd name="T83" fmla="*/ 109 h 183"/>
                  <a:gd name="T84" fmla="*/ 10 w 246"/>
                  <a:gd name="T85" fmla="*/ 115 h 183"/>
                  <a:gd name="T86" fmla="*/ 0 w 246"/>
                  <a:gd name="T87" fmla="*/ 126 h 183"/>
                  <a:gd name="T88" fmla="*/ 100 w 246"/>
                  <a:gd name="T89" fmla="*/ 127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6" h="183">
                    <a:moveTo>
                      <a:pt x="100" y="127"/>
                    </a:moveTo>
                    <a:cubicBezTo>
                      <a:pt x="100" y="127"/>
                      <a:pt x="119" y="90"/>
                      <a:pt x="134" y="129"/>
                    </a:cubicBezTo>
                    <a:cubicBezTo>
                      <a:pt x="134" y="129"/>
                      <a:pt x="147" y="160"/>
                      <a:pt x="157" y="165"/>
                    </a:cubicBezTo>
                    <a:cubicBezTo>
                      <a:pt x="167" y="169"/>
                      <a:pt x="178" y="183"/>
                      <a:pt x="197" y="162"/>
                    </a:cubicBezTo>
                    <a:cubicBezTo>
                      <a:pt x="197" y="162"/>
                      <a:pt x="210" y="148"/>
                      <a:pt x="224" y="152"/>
                    </a:cubicBezTo>
                    <a:cubicBezTo>
                      <a:pt x="239" y="156"/>
                      <a:pt x="244" y="155"/>
                      <a:pt x="244" y="155"/>
                    </a:cubicBezTo>
                    <a:cubicBezTo>
                      <a:pt x="245" y="153"/>
                      <a:pt x="245" y="153"/>
                      <a:pt x="245" y="153"/>
                    </a:cubicBezTo>
                    <a:cubicBezTo>
                      <a:pt x="240" y="151"/>
                      <a:pt x="244" y="148"/>
                      <a:pt x="245" y="145"/>
                    </a:cubicBezTo>
                    <a:cubicBezTo>
                      <a:pt x="246" y="141"/>
                      <a:pt x="240" y="143"/>
                      <a:pt x="237" y="143"/>
                    </a:cubicBezTo>
                    <a:cubicBezTo>
                      <a:pt x="234" y="141"/>
                      <a:pt x="235" y="138"/>
                      <a:pt x="239" y="137"/>
                    </a:cubicBezTo>
                    <a:cubicBezTo>
                      <a:pt x="244" y="135"/>
                      <a:pt x="239" y="131"/>
                      <a:pt x="236" y="130"/>
                    </a:cubicBezTo>
                    <a:cubicBezTo>
                      <a:pt x="241" y="125"/>
                      <a:pt x="235" y="120"/>
                      <a:pt x="242" y="116"/>
                    </a:cubicBezTo>
                    <a:cubicBezTo>
                      <a:pt x="239" y="108"/>
                      <a:pt x="233" y="115"/>
                      <a:pt x="228" y="112"/>
                    </a:cubicBezTo>
                    <a:cubicBezTo>
                      <a:pt x="227" y="112"/>
                      <a:pt x="220" y="111"/>
                      <a:pt x="222" y="107"/>
                    </a:cubicBezTo>
                    <a:cubicBezTo>
                      <a:pt x="220" y="101"/>
                      <a:pt x="212" y="102"/>
                      <a:pt x="208" y="104"/>
                    </a:cubicBezTo>
                    <a:cubicBezTo>
                      <a:pt x="206" y="104"/>
                      <a:pt x="201" y="104"/>
                      <a:pt x="203" y="100"/>
                    </a:cubicBezTo>
                    <a:cubicBezTo>
                      <a:pt x="208" y="100"/>
                      <a:pt x="209" y="93"/>
                      <a:pt x="214" y="91"/>
                    </a:cubicBezTo>
                    <a:cubicBezTo>
                      <a:pt x="216" y="86"/>
                      <a:pt x="206" y="87"/>
                      <a:pt x="206" y="82"/>
                    </a:cubicBezTo>
                    <a:cubicBezTo>
                      <a:pt x="201" y="79"/>
                      <a:pt x="197" y="83"/>
                      <a:pt x="194" y="85"/>
                    </a:cubicBezTo>
                    <a:cubicBezTo>
                      <a:pt x="191" y="84"/>
                      <a:pt x="190" y="81"/>
                      <a:pt x="192" y="79"/>
                    </a:cubicBezTo>
                    <a:cubicBezTo>
                      <a:pt x="190" y="73"/>
                      <a:pt x="185" y="79"/>
                      <a:pt x="181" y="75"/>
                    </a:cubicBezTo>
                    <a:cubicBezTo>
                      <a:pt x="180" y="73"/>
                      <a:pt x="181" y="67"/>
                      <a:pt x="178" y="65"/>
                    </a:cubicBezTo>
                    <a:cubicBezTo>
                      <a:pt x="172" y="68"/>
                      <a:pt x="167" y="71"/>
                      <a:pt x="162" y="77"/>
                    </a:cubicBezTo>
                    <a:cubicBezTo>
                      <a:pt x="156" y="75"/>
                      <a:pt x="155" y="67"/>
                      <a:pt x="162" y="67"/>
                    </a:cubicBezTo>
                    <a:cubicBezTo>
                      <a:pt x="163" y="63"/>
                      <a:pt x="167" y="58"/>
                      <a:pt x="164" y="55"/>
                    </a:cubicBezTo>
                    <a:cubicBezTo>
                      <a:pt x="162" y="53"/>
                      <a:pt x="157" y="46"/>
                      <a:pt x="154" y="53"/>
                    </a:cubicBezTo>
                    <a:cubicBezTo>
                      <a:pt x="142" y="49"/>
                      <a:pt x="145" y="32"/>
                      <a:pt x="129" y="38"/>
                    </a:cubicBezTo>
                    <a:cubicBezTo>
                      <a:pt x="126" y="38"/>
                      <a:pt x="123" y="34"/>
                      <a:pt x="126" y="31"/>
                    </a:cubicBezTo>
                    <a:cubicBezTo>
                      <a:pt x="120" y="26"/>
                      <a:pt x="115" y="20"/>
                      <a:pt x="108" y="20"/>
                    </a:cubicBezTo>
                    <a:cubicBezTo>
                      <a:pt x="104" y="16"/>
                      <a:pt x="100" y="6"/>
                      <a:pt x="92" y="10"/>
                    </a:cubicBezTo>
                    <a:cubicBezTo>
                      <a:pt x="90" y="7"/>
                      <a:pt x="88" y="0"/>
                      <a:pt x="84" y="2"/>
                    </a:cubicBezTo>
                    <a:cubicBezTo>
                      <a:pt x="76" y="6"/>
                      <a:pt x="83" y="14"/>
                      <a:pt x="77" y="20"/>
                    </a:cubicBezTo>
                    <a:cubicBezTo>
                      <a:pt x="79" y="26"/>
                      <a:pt x="80" y="31"/>
                      <a:pt x="74" y="36"/>
                    </a:cubicBezTo>
                    <a:cubicBezTo>
                      <a:pt x="77" y="46"/>
                      <a:pt x="88" y="53"/>
                      <a:pt x="85" y="65"/>
                    </a:cubicBezTo>
                    <a:cubicBezTo>
                      <a:pt x="88" y="70"/>
                      <a:pt x="95" y="75"/>
                      <a:pt x="85" y="77"/>
                    </a:cubicBezTo>
                    <a:cubicBezTo>
                      <a:pt x="80" y="83"/>
                      <a:pt x="93" y="87"/>
                      <a:pt x="84" y="93"/>
                    </a:cubicBezTo>
                    <a:cubicBezTo>
                      <a:pt x="74" y="94"/>
                      <a:pt x="84" y="101"/>
                      <a:pt x="78" y="106"/>
                    </a:cubicBezTo>
                    <a:cubicBezTo>
                      <a:pt x="82" y="114"/>
                      <a:pt x="71" y="109"/>
                      <a:pt x="68" y="112"/>
                    </a:cubicBezTo>
                    <a:cubicBezTo>
                      <a:pt x="58" y="118"/>
                      <a:pt x="66" y="134"/>
                      <a:pt x="54" y="131"/>
                    </a:cubicBezTo>
                    <a:cubicBezTo>
                      <a:pt x="50" y="127"/>
                      <a:pt x="54" y="119"/>
                      <a:pt x="46" y="119"/>
                    </a:cubicBezTo>
                    <a:cubicBezTo>
                      <a:pt x="39" y="121"/>
                      <a:pt x="44" y="128"/>
                      <a:pt x="39" y="130"/>
                    </a:cubicBezTo>
                    <a:cubicBezTo>
                      <a:pt x="35" y="125"/>
                      <a:pt x="38" y="112"/>
                      <a:pt x="27" y="109"/>
                    </a:cubicBezTo>
                    <a:cubicBezTo>
                      <a:pt x="19" y="108"/>
                      <a:pt x="16" y="116"/>
                      <a:pt x="10" y="115"/>
                    </a:cubicBezTo>
                    <a:cubicBezTo>
                      <a:pt x="6" y="118"/>
                      <a:pt x="3" y="123"/>
                      <a:pt x="0" y="126"/>
                    </a:cubicBezTo>
                    <a:cubicBezTo>
                      <a:pt x="0" y="126"/>
                      <a:pt x="66" y="179"/>
                      <a:pt x="100" y="12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Freeform 810">
                <a:extLst>
                  <a:ext uri="{FF2B5EF4-FFF2-40B4-BE49-F238E27FC236}">
                    <a16:creationId xmlns:a16="http://schemas.microsoft.com/office/drawing/2014/main" id="{CAEDDA30-6BAA-4476-9CE7-4B6850A8F983}"/>
                  </a:ext>
                </a:extLst>
              </p:cNvPr>
              <p:cNvSpPr>
                <a:spLocks/>
              </p:cNvSpPr>
              <p:nvPr/>
            </p:nvSpPr>
            <p:spPr bwMode="auto">
              <a:xfrm>
                <a:off x="-4174" y="1428"/>
                <a:ext cx="5" cy="6"/>
              </a:xfrm>
              <a:custGeom>
                <a:avLst/>
                <a:gdLst>
                  <a:gd name="T0" fmla="*/ 5 w 8"/>
                  <a:gd name="T1" fmla="*/ 9 h 9"/>
                  <a:gd name="T2" fmla="*/ 1 w 8"/>
                  <a:gd name="T3" fmla="*/ 0 h 9"/>
                  <a:gd name="T4" fmla="*/ 5 w 8"/>
                  <a:gd name="T5" fmla="*/ 9 h 9"/>
                </a:gdLst>
                <a:ahLst/>
                <a:cxnLst>
                  <a:cxn ang="0">
                    <a:pos x="T0" y="T1"/>
                  </a:cxn>
                  <a:cxn ang="0">
                    <a:pos x="T2" y="T3"/>
                  </a:cxn>
                  <a:cxn ang="0">
                    <a:pos x="T4" y="T5"/>
                  </a:cxn>
                </a:cxnLst>
                <a:rect l="0" t="0" r="r" b="b"/>
                <a:pathLst>
                  <a:path w="8" h="9">
                    <a:moveTo>
                      <a:pt x="5" y="9"/>
                    </a:moveTo>
                    <a:cubicBezTo>
                      <a:pt x="1" y="9"/>
                      <a:pt x="0" y="3"/>
                      <a:pt x="1" y="0"/>
                    </a:cubicBezTo>
                    <a:cubicBezTo>
                      <a:pt x="5" y="0"/>
                      <a:pt x="8" y="5"/>
                      <a:pt x="5"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811">
                <a:extLst>
                  <a:ext uri="{FF2B5EF4-FFF2-40B4-BE49-F238E27FC236}">
                    <a16:creationId xmlns:a16="http://schemas.microsoft.com/office/drawing/2014/main" id="{D641A3BD-CC04-405A-8DF7-A4CB112FA2C4}"/>
                  </a:ext>
                </a:extLst>
              </p:cNvPr>
              <p:cNvSpPr>
                <a:spLocks/>
              </p:cNvSpPr>
              <p:nvPr/>
            </p:nvSpPr>
            <p:spPr bwMode="auto">
              <a:xfrm>
                <a:off x="-4304" y="1308"/>
                <a:ext cx="8" cy="6"/>
              </a:xfrm>
              <a:custGeom>
                <a:avLst/>
                <a:gdLst>
                  <a:gd name="T0" fmla="*/ 12 w 12"/>
                  <a:gd name="T1" fmla="*/ 6 h 9"/>
                  <a:gd name="T2" fmla="*/ 7 w 12"/>
                  <a:gd name="T3" fmla="*/ 0 h 9"/>
                  <a:gd name="T4" fmla="*/ 12 w 12"/>
                  <a:gd name="T5" fmla="*/ 4 h 9"/>
                  <a:gd name="T6" fmla="*/ 12 w 12"/>
                  <a:gd name="T7" fmla="*/ 6 h 9"/>
                </a:gdLst>
                <a:ahLst/>
                <a:cxnLst>
                  <a:cxn ang="0">
                    <a:pos x="T0" y="T1"/>
                  </a:cxn>
                  <a:cxn ang="0">
                    <a:pos x="T2" y="T3"/>
                  </a:cxn>
                  <a:cxn ang="0">
                    <a:pos x="T4" y="T5"/>
                  </a:cxn>
                  <a:cxn ang="0">
                    <a:pos x="T6" y="T7"/>
                  </a:cxn>
                </a:cxnLst>
                <a:rect l="0" t="0" r="r" b="b"/>
                <a:pathLst>
                  <a:path w="12" h="9">
                    <a:moveTo>
                      <a:pt x="12" y="6"/>
                    </a:moveTo>
                    <a:cubicBezTo>
                      <a:pt x="9" y="9"/>
                      <a:pt x="0" y="3"/>
                      <a:pt x="7" y="0"/>
                    </a:cubicBezTo>
                    <a:cubicBezTo>
                      <a:pt x="8" y="2"/>
                      <a:pt x="11" y="2"/>
                      <a:pt x="12" y="4"/>
                    </a:cubicBezTo>
                    <a:cubicBezTo>
                      <a:pt x="12" y="6"/>
                      <a:pt x="12" y="6"/>
                      <a:pt x="12"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812">
                <a:extLst>
                  <a:ext uri="{FF2B5EF4-FFF2-40B4-BE49-F238E27FC236}">
                    <a16:creationId xmlns:a16="http://schemas.microsoft.com/office/drawing/2014/main" id="{65D4A514-B259-4307-ADC0-49C43200BD55}"/>
                  </a:ext>
                </a:extLst>
              </p:cNvPr>
              <p:cNvSpPr>
                <a:spLocks/>
              </p:cNvSpPr>
              <p:nvPr/>
            </p:nvSpPr>
            <p:spPr bwMode="auto">
              <a:xfrm>
                <a:off x="-4751" y="1162"/>
                <a:ext cx="7" cy="6"/>
              </a:xfrm>
              <a:custGeom>
                <a:avLst/>
                <a:gdLst>
                  <a:gd name="T0" fmla="*/ 10 w 11"/>
                  <a:gd name="T1" fmla="*/ 7 h 10"/>
                  <a:gd name="T2" fmla="*/ 9 w 11"/>
                  <a:gd name="T3" fmla="*/ 10 h 10"/>
                  <a:gd name="T4" fmla="*/ 2 w 11"/>
                  <a:gd name="T5" fmla="*/ 8 h 10"/>
                  <a:gd name="T6" fmla="*/ 5 w 11"/>
                  <a:gd name="T7" fmla="*/ 1 h 10"/>
                  <a:gd name="T8" fmla="*/ 10 w 11"/>
                  <a:gd name="T9" fmla="*/ 7 h 10"/>
                </a:gdLst>
                <a:ahLst/>
                <a:cxnLst>
                  <a:cxn ang="0">
                    <a:pos x="T0" y="T1"/>
                  </a:cxn>
                  <a:cxn ang="0">
                    <a:pos x="T2" y="T3"/>
                  </a:cxn>
                  <a:cxn ang="0">
                    <a:pos x="T4" y="T5"/>
                  </a:cxn>
                  <a:cxn ang="0">
                    <a:pos x="T6" y="T7"/>
                  </a:cxn>
                  <a:cxn ang="0">
                    <a:pos x="T8" y="T9"/>
                  </a:cxn>
                </a:cxnLst>
                <a:rect l="0" t="0" r="r" b="b"/>
                <a:pathLst>
                  <a:path w="11" h="10">
                    <a:moveTo>
                      <a:pt x="10" y="7"/>
                    </a:moveTo>
                    <a:cubicBezTo>
                      <a:pt x="10" y="8"/>
                      <a:pt x="9" y="9"/>
                      <a:pt x="9" y="10"/>
                    </a:cubicBezTo>
                    <a:cubicBezTo>
                      <a:pt x="7" y="4"/>
                      <a:pt x="0" y="9"/>
                      <a:pt x="2" y="8"/>
                    </a:cubicBezTo>
                    <a:cubicBezTo>
                      <a:pt x="3" y="6"/>
                      <a:pt x="4" y="3"/>
                      <a:pt x="5" y="1"/>
                    </a:cubicBezTo>
                    <a:cubicBezTo>
                      <a:pt x="9" y="0"/>
                      <a:pt x="11" y="4"/>
                      <a:pt x="1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813">
                <a:extLst>
                  <a:ext uri="{FF2B5EF4-FFF2-40B4-BE49-F238E27FC236}">
                    <a16:creationId xmlns:a16="http://schemas.microsoft.com/office/drawing/2014/main" id="{7FD513B8-F807-493C-AB59-0AC198682A7F}"/>
                  </a:ext>
                </a:extLst>
              </p:cNvPr>
              <p:cNvSpPr>
                <a:spLocks/>
              </p:cNvSpPr>
              <p:nvPr/>
            </p:nvSpPr>
            <p:spPr bwMode="auto">
              <a:xfrm>
                <a:off x="-4609" y="1263"/>
                <a:ext cx="7" cy="13"/>
              </a:xfrm>
              <a:custGeom>
                <a:avLst/>
                <a:gdLst>
                  <a:gd name="T0" fmla="*/ 12 w 12"/>
                  <a:gd name="T1" fmla="*/ 21 h 21"/>
                  <a:gd name="T2" fmla="*/ 0 w 12"/>
                  <a:gd name="T3" fmla="*/ 0 h 21"/>
                  <a:gd name="T4" fmla="*/ 12 w 12"/>
                  <a:gd name="T5" fmla="*/ 18 h 21"/>
                  <a:gd name="T6" fmla="*/ 12 w 12"/>
                  <a:gd name="T7" fmla="*/ 21 h 21"/>
                </a:gdLst>
                <a:ahLst/>
                <a:cxnLst>
                  <a:cxn ang="0">
                    <a:pos x="T0" y="T1"/>
                  </a:cxn>
                  <a:cxn ang="0">
                    <a:pos x="T2" y="T3"/>
                  </a:cxn>
                  <a:cxn ang="0">
                    <a:pos x="T4" y="T5"/>
                  </a:cxn>
                  <a:cxn ang="0">
                    <a:pos x="T6" y="T7"/>
                  </a:cxn>
                </a:cxnLst>
                <a:rect l="0" t="0" r="r" b="b"/>
                <a:pathLst>
                  <a:path w="12" h="21">
                    <a:moveTo>
                      <a:pt x="12" y="21"/>
                    </a:moveTo>
                    <a:cubicBezTo>
                      <a:pt x="6" y="14"/>
                      <a:pt x="1" y="8"/>
                      <a:pt x="0" y="0"/>
                    </a:cubicBezTo>
                    <a:cubicBezTo>
                      <a:pt x="7" y="5"/>
                      <a:pt x="10" y="11"/>
                      <a:pt x="12" y="18"/>
                    </a:cubicBezTo>
                    <a:cubicBezTo>
                      <a:pt x="12" y="21"/>
                      <a:pt x="12" y="21"/>
                      <a:pt x="12" y="2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814">
                <a:extLst>
                  <a:ext uri="{FF2B5EF4-FFF2-40B4-BE49-F238E27FC236}">
                    <a16:creationId xmlns:a16="http://schemas.microsoft.com/office/drawing/2014/main" id="{FE1681AD-563A-4273-97F0-A6786B57C79B}"/>
                  </a:ext>
                </a:extLst>
              </p:cNvPr>
              <p:cNvSpPr>
                <a:spLocks/>
              </p:cNvSpPr>
              <p:nvPr/>
            </p:nvSpPr>
            <p:spPr bwMode="auto">
              <a:xfrm>
                <a:off x="-4125" y="1646"/>
                <a:ext cx="61" cy="16"/>
              </a:xfrm>
              <a:custGeom>
                <a:avLst/>
                <a:gdLst>
                  <a:gd name="T0" fmla="*/ 87 w 98"/>
                  <a:gd name="T1" fmla="*/ 4 h 26"/>
                  <a:gd name="T2" fmla="*/ 46 w 98"/>
                  <a:gd name="T3" fmla="*/ 0 h 26"/>
                  <a:gd name="T4" fmla="*/ 20 w 98"/>
                  <a:gd name="T5" fmla="*/ 4 h 26"/>
                  <a:gd name="T6" fmla="*/ 0 w 98"/>
                  <a:gd name="T7" fmla="*/ 14 h 26"/>
                  <a:gd name="T8" fmla="*/ 25 w 98"/>
                  <a:gd name="T9" fmla="*/ 18 h 26"/>
                  <a:gd name="T10" fmla="*/ 39 w 98"/>
                  <a:gd name="T11" fmla="*/ 26 h 26"/>
                  <a:gd name="T12" fmla="*/ 96 w 98"/>
                  <a:gd name="T13" fmla="*/ 14 h 26"/>
                  <a:gd name="T14" fmla="*/ 87 w 98"/>
                  <a:gd name="T15" fmla="*/ 4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26">
                    <a:moveTo>
                      <a:pt x="87" y="4"/>
                    </a:moveTo>
                    <a:cubicBezTo>
                      <a:pt x="76" y="3"/>
                      <a:pt x="58" y="3"/>
                      <a:pt x="46" y="0"/>
                    </a:cubicBezTo>
                    <a:cubicBezTo>
                      <a:pt x="37" y="2"/>
                      <a:pt x="29" y="6"/>
                      <a:pt x="20" y="4"/>
                    </a:cubicBezTo>
                    <a:cubicBezTo>
                      <a:pt x="12" y="6"/>
                      <a:pt x="5" y="8"/>
                      <a:pt x="0" y="14"/>
                    </a:cubicBezTo>
                    <a:cubicBezTo>
                      <a:pt x="4" y="21"/>
                      <a:pt x="17" y="12"/>
                      <a:pt x="25" y="18"/>
                    </a:cubicBezTo>
                    <a:cubicBezTo>
                      <a:pt x="30" y="19"/>
                      <a:pt x="34" y="23"/>
                      <a:pt x="39" y="26"/>
                    </a:cubicBezTo>
                    <a:cubicBezTo>
                      <a:pt x="58" y="23"/>
                      <a:pt x="79" y="24"/>
                      <a:pt x="96" y="14"/>
                    </a:cubicBezTo>
                    <a:cubicBezTo>
                      <a:pt x="98" y="10"/>
                      <a:pt x="92" y="4"/>
                      <a:pt x="87"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815">
                <a:extLst>
                  <a:ext uri="{FF2B5EF4-FFF2-40B4-BE49-F238E27FC236}">
                    <a16:creationId xmlns:a16="http://schemas.microsoft.com/office/drawing/2014/main" id="{0D5B9C74-07C3-4CB8-A875-3D08CE24C1C8}"/>
                  </a:ext>
                </a:extLst>
              </p:cNvPr>
              <p:cNvSpPr>
                <a:spLocks/>
              </p:cNvSpPr>
              <p:nvPr/>
            </p:nvSpPr>
            <p:spPr bwMode="auto">
              <a:xfrm>
                <a:off x="-3938" y="1660"/>
                <a:ext cx="7" cy="9"/>
              </a:xfrm>
              <a:custGeom>
                <a:avLst/>
                <a:gdLst>
                  <a:gd name="T0" fmla="*/ 8 w 12"/>
                  <a:gd name="T1" fmla="*/ 9 h 15"/>
                  <a:gd name="T2" fmla="*/ 6 w 12"/>
                  <a:gd name="T3" fmla="*/ 5 h 15"/>
                  <a:gd name="T4" fmla="*/ 6 w 12"/>
                  <a:gd name="T5" fmla="*/ 1 h 15"/>
                  <a:gd name="T6" fmla="*/ 0 w 12"/>
                  <a:gd name="T7" fmla="*/ 0 h 15"/>
                  <a:gd name="T8" fmla="*/ 4 w 12"/>
                  <a:gd name="T9" fmla="*/ 5 h 15"/>
                  <a:gd name="T10" fmla="*/ 7 w 12"/>
                  <a:gd name="T11" fmla="*/ 10 h 15"/>
                  <a:gd name="T12" fmla="*/ 8 w 12"/>
                  <a:gd name="T13" fmla="*/ 14 h 15"/>
                  <a:gd name="T14" fmla="*/ 11 w 12"/>
                  <a:gd name="T15" fmla="*/ 9 h 15"/>
                  <a:gd name="T16" fmla="*/ 8 w 12"/>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8" y="9"/>
                    </a:moveTo>
                    <a:cubicBezTo>
                      <a:pt x="6" y="5"/>
                      <a:pt x="6" y="5"/>
                      <a:pt x="6" y="5"/>
                    </a:cubicBezTo>
                    <a:cubicBezTo>
                      <a:pt x="6" y="3"/>
                      <a:pt x="7" y="2"/>
                      <a:pt x="6" y="1"/>
                    </a:cubicBezTo>
                    <a:cubicBezTo>
                      <a:pt x="0" y="0"/>
                      <a:pt x="0" y="0"/>
                      <a:pt x="0" y="0"/>
                    </a:cubicBezTo>
                    <a:cubicBezTo>
                      <a:pt x="0" y="2"/>
                      <a:pt x="2" y="4"/>
                      <a:pt x="4" y="5"/>
                    </a:cubicBezTo>
                    <a:cubicBezTo>
                      <a:pt x="7" y="10"/>
                      <a:pt x="7" y="10"/>
                      <a:pt x="7" y="10"/>
                    </a:cubicBezTo>
                    <a:cubicBezTo>
                      <a:pt x="6" y="12"/>
                      <a:pt x="6" y="14"/>
                      <a:pt x="8" y="14"/>
                    </a:cubicBezTo>
                    <a:cubicBezTo>
                      <a:pt x="10" y="15"/>
                      <a:pt x="12" y="11"/>
                      <a:pt x="11" y="9"/>
                    </a:cubicBezTo>
                    <a:cubicBezTo>
                      <a:pt x="8" y="9"/>
                      <a:pt x="8" y="9"/>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816">
                <a:extLst>
                  <a:ext uri="{FF2B5EF4-FFF2-40B4-BE49-F238E27FC236}">
                    <a16:creationId xmlns:a16="http://schemas.microsoft.com/office/drawing/2014/main" id="{3464E153-6F92-4B52-8441-CF6BA6E61727}"/>
                  </a:ext>
                </a:extLst>
              </p:cNvPr>
              <p:cNvSpPr>
                <a:spLocks/>
              </p:cNvSpPr>
              <p:nvPr/>
            </p:nvSpPr>
            <p:spPr bwMode="auto">
              <a:xfrm>
                <a:off x="-3930" y="1666"/>
                <a:ext cx="2" cy="1"/>
              </a:xfrm>
              <a:custGeom>
                <a:avLst/>
                <a:gdLst>
                  <a:gd name="T0" fmla="*/ 0 w 2"/>
                  <a:gd name="T1" fmla="*/ 1 h 1"/>
                  <a:gd name="T2" fmla="*/ 2 w 2"/>
                  <a:gd name="T3" fmla="*/ 1 h 1"/>
                  <a:gd name="T4" fmla="*/ 2 w 2"/>
                  <a:gd name="T5" fmla="*/ 0 h 1"/>
                  <a:gd name="T6" fmla="*/ 1 w 2"/>
                  <a:gd name="T7" fmla="*/ 0 h 1"/>
                  <a:gd name="T8" fmla="*/ 0 w 2"/>
                  <a:gd name="T9" fmla="*/ 1 h 1"/>
                </a:gdLst>
                <a:ahLst/>
                <a:cxnLst>
                  <a:cxn ang="0">
                    <a:pos x="T0" y="T1"/>
                  </a:cxn>
                  <a:cxn ang="0">
                    <a:pos x="T2" y="T3"/>
                  </a:cxn>
                  <a:cxn ang="0">
                    <a:pos x="T4" y="T5"/>
                  </a:cxn>
                  <a:cxn ang="0">
                    <a:pos x="T6" y="T7"/>
                  </a:cxn>
                  <a:cxn ang="0">
                    <a:pos x="T8" y="T9"/>
                  </a:cxn>
                </a:cxnLst>
                <a:rect l="0" t="0" r="r" b="b"/>
                <a:pathLst>
                  <a:path w="2" h="1">
                    <a:moveTo>
                      <a:pt x="0" y="1"/>
                    </a:moveTo>
                    <a:lnTo>
                      <a:pt x="2" y="1"/>
                    </a:lnTo>
                    <a:lnTo>
                      <a:pt x="2" y="0"/>
                    </a:lnTo>
                    <a:lnTo>
                      <a:pt x="1"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817">
                <a:extLst>
                  <a:ext uri="{FF2B5EF4-FFF2-40B4-BE49-F238E27FC236}">
                    <a16:creationId xmlns:a16="http://schemas.microsoft.com/office/drawing/2014/main" id="{EA3EF7C4-B75D-48D6-B978-0D4E8E0ECD2F}"/>
                  </a:ext>
                </a:extLst>
              </p:cNvPr>
              <p:cNvSpPr>
                <a:spLocks/>
              </p:cNvSpPr>
              <p:nvPr/>
            </p:nvSpPr>
            <p:spPr bwMode="auto">
              <a:xfrm>
                <a:off x="-3930" y="1666"/>
                <a:ext cx="2" cy="1"/>
              </a:xfrm>
              <a:custGeom>
                <a:avLst/>
                <a:gdLst>
                  <a:gd name="T0" fmla="*/ 0 w 2"/>
                  <a:gd name="T1" fmla="*/ 1 h 1"/>
                  <a:gd name="T2" fmla="*/ 2 w 2"/>
                  <a:gd name="T3" fmla="*/ 1 h 1"/>
                  <a:gd name="T4" fmla="*/ 2 w 2"/>
                  <a:gd name="T5" fmla="*/ 0 h 1"/>
                  <a:gd name="T6" fmla="*/ 1 w 2"/>
                  <a:gd name="T7" fmla="*/ 0 h 1"/>
                  <a:gd name="T8" fmla="*/ 0 w 2"/>
                  <a:gd name="T9" fmla="*/ 1 h 1"/>
                </a:gdLst>
                <a:ahLst/>
                <a:cxnLst>
                  <a:cxn ang="0">
                    <a:pos x="T0" y="T1"/>
                  </a:cxn>
                  <a:cxn ang="0">
                    <a:pos x="T2" y="T3"/>
                  </a:cxn>
                  <a:cxn ang="0">
                    <a:pos x="T4" y="T5"/>
                  </a:cxn>
                  <a:cxn ang="0">
                    <a:pos x="T6" y="T7"/>
                  </a:cxn>
                  <a:cxn ang="0">
                    <a:pos x="T8" y="T9"/>
                  </a:cxn>
                </a:cxnLst>
                <a:rect l="0" t="0" r="r" b="b"/>
                <a:pathLst>
                  <a:path w="2" h="1">
                    <a:moveTo>
                      <a:pt x="0" y="1"/>
                    </a:moveTo>
                    <a:lnTo>
                      <a:pt x="2" y="1"/>
                    </a:lnTo>
                    <a:lnTo>
                      <a:pt x="2" y="0"/>
                    </a:lnTo>
                    <a:lnTo>
                      <a:pt x="1" y="0"/>
                    </a:lnTo>
                    <a:lnTo>
                      <a:pt x="0" y="1"/>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818">
                <a:extLst>
                  <a:ext uri="{FF2B5EF4-FFF2-40B4-BE49-F238E27FC236}">
                    <a16:creationId xmlns:a16="http://schemas.microsoft.com/office/drawing/2014/main" id="{5ABC62A5-830F-491D-8483-A48111098CF7}"/>
                  </a:ext>
                </a:extLst>
              </p:cNvPr>
              <p:cNvSpPr>
                <a:spLocks/>
              </p:cNvSpPr>
              <p:nvPr/>
            </p:nvSpPr>
            <p:spPr bwMode="auto">
              <a:xfrm>
                <a:off x="-5385" y="1621"/>
                <a:ext cx="72" cy="114"/>
              </a:xfrm>
              <a:custGeom>
                <a:avLst/>
                <a:gdLst>
                  <a:gd name="T0" fmla="*/ 115 w 115"/>
                  <a:gd name="T1" fmla="*/ 165 h 183"/>
                  <a:gd name="T2" fmla="*/ 110 w 115"/>
                  <a:gd name="T3" fmla="*/ 171 h 183"/>
                  <a:gd name="T4" fmla="*/ 110 w 115"/>
                  <a:gd name="T5" fmla="*/ 159 h 183"/>
                  <a:gd name="T6" fmla="*/ 109 w 115"/>
                  <a:gd name="T7" fmla="*/ 152 h 183"/>
                  <a:gd name="T8" fmla="*/ 109 w 115"/>
                  <a:gd name="T9" fmla="*/ 147 h 183"/>
                  <a:gd name="T10" fmla="*/ 108 w 115"/>
                  <a:gd name="T11" fmla="*/ 135 h 183"/>
                  <a:gd name="T12" fmla="*/ 96 w 115"/>
                  <a:gd name="T13" fmla="*/ 119 h 183"/>
                  <a:gd name="T14" fmla="*/ 87 w 115"/>
                  <a:gd name="T15" fmla="*/ 103 h 183"/>
                  <a:gd name="T16" fmla="*/ 88 w 115"/>
                  <a:gd name="T17" fmla="*/ 98 h 183"/>
                  <a:gd name="T18" fmla="*/ 85 w 115"/>
                  <a:gd name="T19" fmla="*/ 81 h 183"/>
                  <a:gd name="T20" fmla="*/ 82 w 115"/>
                  <a:gd name="T21" fmla="*/ 61 h 183"/>
                  <a:gd name="T22" fmla="*/ 77 w 115"/>
                  <a:gd name="T23" fmla="*/ 53 h 183"/>
                  <a:gd name="T24" fmla="*/ 56 w 115"/>
                  <a:gd name="T25" fmla="*/ 43 h 183"/>
                  <a:gd name="T26" fmla="*/ 40 w 115"/>
                  <a:gd name="T27" fmla="*/ 27 h 183"/>
                  <a:gd name="T28" fmla="*/ 32 w 115"/>
                  <a:gd name="T29" fmla="*/ 15 h 183"/>
                  <a:gd name="T30" fmla="*/ 24 w 115"/>
                  <a:gd name="T31" fmla="*/ 5 h 183"/>
                  <a:gd name="T32" fmla="*/ 6 w 115"/>
                  <a:gd name="T33" fmla="*/ 0 h 183"/>
                  <a:gd name="T34" fmla="*/ 12 w 115"/>
                  <a:gd name="T35" fmla="*/ 18 h 183"/>
                  <a:gd name="T36" fmla="*/ 10 w 115"/>
                  <a:gd name="T37" fmla="*/ 28 h 183"/>
                  <a:gd name="T38" fmla="*/ 13 w 115"/>
                  <a:gd name="T39" fmla="*/ 34 h 183"/>
                  <a:gd name="T40" fmla="*/ 19 w 115"/>
                  <a:gd name="T41" fmla="*/ 49 h 183"/>
                  <a:gd name="T42" fmla="*/ 28 w 115"/>
                  <a:gd name="T43" fmla="*/ 64 h 183"/>
                  <a:gd name="T44" fmla="*/ 37 w 115"/>
                  <a:gd name="T45" fmla="*/ 69 h 183"/>
                  <a:gd name="T46" fmla="*/ 41 w 115"/>
                  <a:gd name="T47" fmla="*/ 76 h 183"/>
                  <a:gd name="T48" fmla="*/ 39 w 115"/>
                  <a:gd name="T49" fmla="*/ 85 h 183"/>
                  <a:gd name="T50" fmla="*/ 38 w 115"/>
                  <a:gd name="T51" fmla="*/ 93 h 183"/>
                  <a:gd name="T52" fmla="*/ 43 w 115"/>
                  <a:gd name="T53" fmla="*/ 96 h 183"/>
                  <a:gd name="T54" fmla="*/ 46 w 115"/>
                  <a:gd name="T55" fmla="*/ 100 h 183"/>
                  <a:gd name="T56" fmla="*/ 53 w 115"/>
                  <a:gd name="T57" fmla="*/ 112 h 183"/>
                  <a:gd name="T58" fmla="*/ 50 w 115"/>
                  <a:gd name="T59" fmla="*/ 118 h 183"/>
                  <a:gd name="T60" fmla="*/ 58 w 115"/>
                  <a:gd name="T61" fmla="*/ 131 h 183"/>
                  <a:gd name="T62" fmla="*/ 65 w 115"/>
                  <a:gd name="T63" fmla="*/ 129 h 183"/>
                  <a:gd name="T64" fmla="*/ 73 w 115"/>
                  <a:gd name="T65" fmla="*/ 134 h 183"/>
                  <a:gd name="T66" fmla="*/ 66 w 115"/>
                  <a:gd name="T67" fmla="*/ 141 h 183"/>
                  <a:gd name="T68" fmla="*/ 94 w 115"/>
                  <a:gd name="T69" fmla="*/ 173 h 183"/>
                  <a:gd name="T70" fmla="*/ 101 w 115"/>
                  <a:gd name="T71" fmla="*/ 178 h 183"/>
                  <a:gd name="T72" fmla="*/ 111 w 115"/>
                  <a:gd name="T73" fmla="*/ 180 h 183"/>
                  <a:gd name="T74" fmla="*/ 115 w 115"/>
                  <a:gd name="T75" fmla="*/ 181 h 183"/>
                  <a:gd name="T76" fmla="*/ 114 w 115"/>
                  <a:gd name="T77" fmla="*/ 176 h 183"/>
                  <a:gd name="T78" fmla="*/ 115 w 115"/>
                  <a:gd name="T79" fmla="*/ 16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 h="183">
                    <a:moveTo>
                      <a:pt x="115" y="165"/>
                    </a:moveTo>
                    <a:cubicBezTo>
                      <a:pt x="112" y="167"/>
                      <a:pt x="111" y="168"/>
                      <a:pt x="110" y="171"/>
                    </a:cubicBezTo>
                    <a:cubicBezTo>
                      <a:pt x="109" y="167"/>
                      <a:pt x="110" y="162"/>
                      <a:pt x="110" y="159"/>
                    </a:cubicBezTo>
                    <a:cubicBezTo>
                      <a:pt x="111" y="157"/>
                      <a:pt x="109" y="154"/>
                      <a:pt x="109" y="152"/>
                    </a:cubicBezTo>
                    <a:cubicBezTo>
                      <a:pt x="109" y="151"/>
                      <a:pt x="109" y="148"/>
                      <a:pt x="109" y="147"/>
                    </a:cubicBezTo>
                    <a:cubicBezTo>
                      <a:pt x="110" y="143"/>
                      <a:pt x="111" y="139"/>
                      <a:pt x="108" y="135"/>
                    </a:cubicBezTo>
                    <a:cubicBezTo>
                      <a:pt x="107" y="128"/>
                      <a:pt x="102" y="124"/>
                      <a:pt x="96" y="119"/>
                    </a:cubicBezTo>
                    <a:cubicBezTo>
                      <a:pt x="92" y="115"/>
                      <a:pt x="88" y="110"/>
                      <a:pt x="87" y="103"/>
                    </a:cubicBezTo>
                    <a:cubicBezTo>
                      <a:pt x="90" y="103"/>
                      <a:pt x="91" y="100"/>
                      <a:pt x="88" y="98"/>
                    </a:cubicBezTo>
                    <a:cubicBezTo>
                      <a:pt x="86" y="91"/>
                      <a:pt x="85" y="87"/>
                      <a:pt x="85" y="81"/>
                    </a:cubicBezTo>
                    <a:cubicBezTo>
                      <a:pt x="83" y="75"/>
                      <a:pt x="82" y="72"/>
                      <a:pt x="82" y="61"/>
                    </a:cubicBezTo>
                    <a:cubicBezTo>
                      <a:pt x="81" y="58"/>
                      <a:pt x="79" y="55"/>
                      <a:pt x="77" y="53"/>
                    </a:cubicBezTo>
                    <a:cubicBezTo>
                      <a:pt x="67" y="50"/>
                      <a:pt x="62" y="46"/>
                      <a:pt x="56" y="43"/>
                    </a:cubicBezTo>
                    <a:cubicBezTo>
                      <a:pt x="49" y="38"/>
                      <a:pt x="45" y="33"/>
                      <a:pt x="40" y="27"/>
                    </a:cubicBezTo>
                    <a:cubicBezTo>
                      <a:pt x="37" y="22"/>
                      <a:pt x="35" y="19"/>
                      <a:pt x="32" y="15"/>
                    </a:cubicBezTo>
                    <a:cubicBezTo>
                      <a:pt x="30" y="12"/>
                      <a:pt x="27" y="9"/>
                      <a:pt x="24" y="5"/>
                    </a:cubicBezTo>
                    <a:cubicBezTo>
                      <a:pt x="17" y="4"/>
                      <a:pt x="11" y="2"/>
                      <a:pt x="6" y="0"/>
                    </a:cubicBezTo>
                    <a:cubicBezTo>
                      <a:pt x="2" y="8"/>
                      <a:pt x="9" y="13"/>
                      <a:pt x="12" y="18"/>
                    </a:cubicBezTo>
                    <a:cubicBezTo>
                      <a:pt x="15" y="19"/>
                      <a:pt x="15" y="24"/>
                      <a:pt x="10" y="28"/>
                    </a:cubicBezTo>
                    <a:cubicBezTo>
                      <a:pt x="12" y="30"/>
                      <a:pt x="14" y="32"/>
                      <a:pt x="13" y="34"/>
                    </a:cubicBezTo>
                    <a:cubicBezTo>
                      <a:pt x="0" y="42"/>
                      <a:pt x="22" y="39"/>
                      <a:pt x="19" y="49"/>
                    </a:cubicBezTo>
                    <a:cubicBezTo>
                      <a:pt x="32" y="50"/>
                      <a:pt x="18" y="60"/>
                      <a:pt x="28" y="64"/>
                    </a:cubicBezTo>
                    <a:cubicBezTo>
                      <a:pt x="33" y="64"/>
                      <a:pt x="36" y="65"/>
                      <a:pt x="37" y="69"/>
                    </a:cubicBezTo>
                    <a:cubicBezTo>
                      <a:pt x="38" y="73"/>
                      <a:pt x="39" y="75"/>
                      <a:pt x="41" y="76"/>
                    </a:cubicBezTo>
                    <a:cubicBezTo>
                      <a:pt x="42" y="79"/>
                      <a:pt x="42" y="83"/>
                      <a:pt x="39" y="85"/>
                    </a:cubicBezTo>
                    <a:cubicBezTo>
                      <a:pt x="37" y="87"/>
                      <a:pt x="34" y="89"/>
                      <a:pt x="38" y="93"/>
                    </a:cubicBezTo>
                    <a:cubicBezTo>
                      <a:pt x="42" y="92"/>
                      <a:pt x="42" y="94"/>
                      <a:pt x="43" y="96"/>
                    </a:cubicBezTo>
                    <a:cubicBezTo>
                      <a:pt x="44" y="98"/>
                      <a:pt x="45" y="100"/>
                      <a:pt x="46" y="100"/>
                    </a:cubicBezTo>
                    <a:cubicBezTo>
                      <a:pt x="48" y="104"/>
                      <a:pt x="52" y="110"/>
                      <a:pt x="53" y="112"/>
                    </a:cubicBezTo>
                    <a:cubicBezTo>
                      <a:pt x="54" y="115"/>
                      <a:pt x="52" y="117"/>
                      <a:pt x="50" y="118"/>
                    </a:cubicBezTo>
                    <a:cubicBezTo>
                      <a:pt x="51" y="119"/>
                      <a:pt x="53" y="125"/>
                      <a:pt x="58" y="131"/>
                    </a:cubicBezTo>
                    <a:cubicBezTo>
                      <a:pt x="60" y="130"/>
                      <a:pt x="62" y="130"/>
                      <a:pt x="65" y="129"/>
                    </a:cubicBezTo>
                    <a:cubicBezTo>
                      <a:pt x="68" y="131"/>
                      <a:pt x="73" y="134"/>
                      <a:pt x="73" y="134"/>
                    </a:cubicBezTo>
                    <a:cubicBezTo>
                      <a:pt x="72" y="137"/>
                      <a:pt x="68" y="139"/>
                      <a:pt x="66" y="141"/>
                    </a:cubicBezTo>
                    <a:cubicBezTo>
                      <a:pt x="72" y="149"/>
                      <a:pt x="84" y="162"/>
                      <a:pt x="94" y="173"/>
                    </a:cubicBezTo>
                    <a:cubicBezTo>
                      <a:pt x="97" y="174"/>
                      <a:pt x="99" y="176"/>
                      <a:pt x="101" y="178"/>
                    </a:cubicBezTo>
                    <a:cubicBezTo>
                      <a:pt x="107" y="181"/>
                      <a:pt x="108" y="183"/>
                      <a:pt x="111" y="180"/>
                    </a:cubicBezTo>
                    <a:cubicBezTo>
                      <a:pt x="112" y="179"/>
                      <a:pt x="113" y="182"/>
                      <a:pt x="115" y="181"/>
                    </a:cubicBezTo>
                    <a:cubicBezTo>
                      <a:pt x="113" y="179"/>
                      <a:pt x="113" y="177"/>
                      <a:pt x="114" y="176"/>
                    </a:cubicBezTo>
                    <a:cubicBezTo>
                      <a:pt x="115" y="172"/>
                      <a:pt x="114" y="169"/>
                      <a:pt x="115" y="1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819">
                <a:extLst>
                  <a:ext uri="{FF2B5EF4-FFF2-40B4-BE49-F238E27FC236}">
                    <a16:creationId xmlns:a16="http://schemas.microsoft.com/office/drawing/2014/main" id="{214C68B6-1FE8-429C-BD1E-790D45DCA6B3}"/>
                  </a:ext>
                </a:extLst>
              </p:cNvPr>
              <p:cNvSpPr>
                <a:spLocks/>
              </p:cNvSpPr>
              <p:nvPr/>
            </p:nvSpPr>
            <p:spPr bwMode="auto">
              <a:xfrm>
                <a:off x="-5359" y="157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820">
                <a:extLst>
                  <a:ext uri="{FF2B5EF4-FFF2-40B4-BE49-F238E27FC236}">
                    <a16:creationId xmlns:a16="http://schemas.microsoft.com/office/drawing/2014/main" id="{898804A1-D583-4272-9CD4-118887ADCC35}"/>
                  </a:ext>
                </a:extLst>
              </p:cNvPr>
              <p:cNvSpPr>
                <a:spLocks/>
              </p:cNvSpPr>
              <p:nvPr/>
            </p:nvSpPr>
            <p:spPr bwMode="auto">
              <a:xfrm>
                <a:off x="-5371" y="1518"/>
                <a:ext cx="8" cy="23"/>
              </a:xfrm>
              <a:custGeom>
                <a:avLst/>
                <a:gdLst>
                  <a:gd name="T0" fmla="*/ 4 w 13"/>
                  <a:gd name="T1" fmla="*/ 0 h 38"/>
                  <a:gd name="T2" fmla="*/ 0 w 13"/>
                  <a:gd name="T3" fmla="*/ 3 h 38"/>
                  <a:gd name="T4" fmla="*/ 0 w 13"/>
                  <a:gd name="T5" fmla="*/ 7 h 38"/>
                  <a:gd name="T6" fmla="*/ 6 w 13"/>
                  <a:gd name="T7" fmla="*/ 38 h 38"/>
                  <a:gd name="T8" fmla="*/ 10 w 13"/>
                  <a:gd name="T9" fmla="*/ 27 h 38"/>
                  <a:gd name="T10" fmla="*/ 8 w 13"/>
                  <a:gd name="T11" fmla="*/ 14 h 38"/>
                  <a:gd name="T12" fmla="*/ 4 w 13"/>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3" h="38">
                    <a:moveTo>
                      <a:pt x="4" y="0"/>
                    </a:moveTo>
                    <a:cubicBezTo>
                      <a:pt x="3" y="2"/>
                      <a:pt x="0" y="2"/>
                      <a:pt x="0" y="3"/>
                    </a:cubicBezTo>
                    <a:cubicBezTo>
                      <a:pt x="0" y="7"/>
                      <a:pt x="0" y="7"/>
                      <a:pt x="0" y="7"/>
                    </a:cubicBezTo>
                    <a:cubicBezTo>
                      <a:pt x="1" y="18"/>
                      <a:pt x="4" y="30"/>
                      <a:pt x="6" y="38"/>
                    </a:cubicBezTo>
                    <a:cubicBezTo>
                      <a:pt x="10" y="34"/>
                      <a:pt x="13" y="33"/>
                      <a:pt x="10" y="27"/>
                    </a:cubicBezTo>
                    <a:cubicBezTo>
                      <a:pt x="5" y="22"/>
                      <a:pt x="8" y="16"/>
                      <a:pt x="8" y="14"/>
                    </a:cubicBezTo>
                    <a:cubicBezTo>
                      <a:pt x="6" y="8"/>
                      <a:pt x="8"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821">
                <a:extLst>
                  <a:ext uri="{FF2B5EF4-FFF2-40B4-BE49-F238E27FC236}">
                    <a16:creationId xmlns:a16="http://schemas.microsoft.com/office/drawing/2014/main" id="{288BC617-389F-4F20-A140-ECFE9B037506}"/>
                  </a:ext>
                </a:extLst>
              </p:cNvPr>
              <p:cNvSpPr>
                <a:spLocks/>
              </p:cNvSpPr>
              <p:nvPr/>
            </p:nvSpPr>
            <p:spPr bwMode="auto">
              <a:xfrm>
                <a:off x="-5376" y="1520"/>
                <a:ext cx="4" cy="8"/>
              </a:xfrm>
              <a:custGeom>
                <a:avLst/>
                <a:gdLst>
                  <a:gd name="T0" fmla="*/ 1 w 7"/>
                  <a:gd name="T1" fmla="*/ 3 h 13"/>
                  <a:gd name="T2" fmla="*/ 5 w 7"/>
                  <a:gd name="T3" fmla="*/ 13 h 13"/>
                  <a:gd name="T4" fmla="*/ 6 w 7"/>
                  <a:gd name="T5" fmla="*/ 5 h 13"/>
                  <a:gd name="T6" fmla="*/ 1 w 7"/>
                  <a:gd name="T7" fmla="*/ 3 h 13"/>
                </a:gdLst>
                <a:ahLst/>
                <a:cxnLst>
                  <a:cxn ang="0">
                    <a:pos x="T0" y="T1"/>
                  </a:cxn>
                  <a:cxn ang="0">
                    <a:pos x="T2" y="T3"/>
                  </a:cxn>
                  <a:cxn ang="0">
                    <a:pos x="T4" y="T5"/>
                  </a:cxn>
                  <a:cxn ang="0">
                    <a:pos x="T6" y="T7"/>
                  </a:cxn>
                </a:cxnLst>
                <a:rect l="0" t="0" r="r" b="b"/>
                <a:pathLst>
                  <a:path w="7" h="13">
                    <a:moveTo>
                      <a:pt x="1" y="3"/>
                    </a:moveTo>
                    <a:cubicBezTo>
                      <a:pt x="0" y="4"/>
                      <a:pt x="2" y="10"/>
                      <a:pt x="5" y="13"/>
                    </a:cubicBezTo>
                    <a:cubicBezTo>
                      <a:pt x="5" y="9"/>
                      <a:pt x="5" y="8"/>
                      <a:pt x="6" y="5"/>
                    </a:cubicBezTo>
                    <a:cubicBezTo>
                      <a:pt x="7" y="2"/>
                      <a:pt x="4" y="0"/>
                      <a:pt x="1"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Freeform 822">
                <a:extLst>
                  <a:ext uri="{FF2B5EF4-FFF2-40B4-BE49-F238E27FC236}">
                    <a16:creationId xmlns:a16="http://schemas.microsoft.com/office/drawing/2014/main" id="{2C30F940-544D-4C80-B403-FA07AC86C168}"/>
                  </a:ext>
                </a:extLst>
              </p:cNvPr>
              <p:cNvSpPr>
                <a:spLocks/>
              </p:cNvSpPr>
              <p:nvPr/>
            </p:nvSpPr>
            <p:spPr bwMode="auto">
              <a:xfrm>
                <a:off x="-5374" y="1509"/>
                <a:ext cx="7" cy="9"/>
              </a:xfrm>
              <a:custGeom>
                <a:avLst/>
                <a:gdLst>
                  <a:gd name="T0" fmla="*/ 1 w 11"/>
                  <a:gd name="T1" fmla="*/ 5 h 14"/>
                  <a:gd name="T2" fmla="*/ 4 w 11"/>
                  <a:gd name="T3" fmla="*/ 14 h 14"/>
                  <a:gd name="T4" fmla="*/ 10 w 11"/>
                  <a:gd name="T5" fmla="*/ 11 h 14"/>
                  <a:gd name="T6" fmla="*/ 1 w 11"/>
                  <a:gd name="T7" fmla="*/ 5 h 14"/>
                </a:gdLst>
                <a:ahLst/>
                <a:cxnLst>
                  <a:cxn ang="0">
                    <a:pos x="T0" y="T1"/>
                  </a:cxn>
                  <a:cxn ang="0">
                    <a:pos x="T2" y="T3"/>
                  </a:cxn>
                  <a:cxn ang="0">
                    <a:pos x="T4" y="T5"/>
                  </a:cxn>
                  <a:cxn ang="0">
                    <a:pos x="T6" y="T7"/>
                  </a:cxn>
                </a:cxnLst>
                <a:rect l="0" t="0" r="r" b="b"/>
                <a:pathLst>
                  <a:path w="11" h="14">
                    <a:moveTo>
                      <a:pt x="1" y="5"/>
                    </a:moveTo>
                    <a:cubicBezTo>
                      <a:pt x="0" y="9"/>
                      <a:pt x="5" y="7"/>
                      <a:pt x="4" y="14"/>
                    </a:cubicBezTo>
                    <a:cubicBezTo>
                      <a:pt x="7" y="14"/>
                      <a:pt x="8" y="13"/>
                      <a:pt x="10" y="11"/>
                    </a:cubicBezTo>
                    <a:cubicBezTo>
                      <a:pt x="11" y="6"/>
                      <a:pt x="5" y="0"/>
                      <a:pt x="1"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Freeform 823">
                <a:extLst>
                  <a:ext uri="{FF2B5EF4-FFF2-40B4-BE49-F238E27FC236}">
                    <a16:creationId xmlns:a16="http://schemas.microsoft.com/office/drawing/2014/main" id="{73BB52DB-A3EF-4F8B-816C-4F2E4D07C5D8}"/>
                  </a:ext>
                </a:extLst>
              </p:cNvPr>
              <p:cNvSpPr>
                <a:spLocks/>
              </p:cNvSpPr>
              <p:nvPr/>
            </p:nvSpPr>
            <p:spPr bwMode="auto">
              <a:xfrm>
                <a:off x="-5377" y="1528"/>
                <a:ext cx="8" cy="18"/>
              </a:xfrm>
              <a:custGeom>
                <a:avLst/>
                <a:gdLst>
                  <a:gd name="T0" fmla="*/ 0 w 14"/>
                  <a:gd name="T1" fmla="*/ 2 h 29"/>
                  <a:gd name="T2" fmla="*/ 7 w 14"/>
                  <a:gd name="T3" fmla="*/ 25 h 29"/>
                  <a:gd name="T4" fmla="*/ 11 w 14"/>
                  <a:gd name="T5" fmla="*/ 14 h 29"/>
                  <a:gd name="T6" fmla="*/ 0 w 14"/>
                  <a:gd name="T7" fmla="*/ 2 h 29"/>
                </a:gdLst>
                <a:ahLst/>
                <a:cxnLst>
                  <a:cxn ang="0">
                    <a:pos x="T0" y="T1"/>
                  </a:cxn>
                  <a:cxn ang="0">
                    <a:pos x="T2" y="T3"/>
                  </a:cxn>
                  <a:cxn ang="0">
                    <a:pos x="T4" y="T5"/>
                  </a:cxn>
                  <a:cxn ang="0">
                    <a:pos x="T6" y="T7"/>
                  </a:cxn>
                </a:cxnLst>
                <a:rect l="0" t="0" r="r" b="b"/>
                <a:pathLst>
                  <a:path w="14" h="29">
                    <a:moveTo>
                      <a:pt x="0" y="2"/>
                    </a:moveTo>
                    <a:cubicBezTo>
                      <a:pt x="3" y="10"/>
                      <a:pt x="4" y="16"/>
                      <a:pt x="7" y="25"/>
                    </a:cubicBezTo>
                    <a:cubicBezTo>
                      <a:pt x="13" y="29"/>
                      <a:pt x="14" y="28"/>
                      <a:pt x="11" y="14"/>
                    </a:cubicBezTo>
                    <a:cubicBezTo>
                      <a:pt x="4" y="2"/>
                      <a:pt x="2" y="0"/>
                      <a:pt x="0"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 name="Freeform 824">
                <a:extLst>
                  <a:ext uri="{FF2B5EF4-FFF2-40B4-BE49-F238E27FC236}">
                    <a16:creationId xmlns:a16="http://schemas.microsoft.com/office/drawing/2014/main" id="{D4D37DAA-35AC-46BC-A667-D357BE62FE11}"/>
                  </a:ext>
                </a:extLst>
              </p:cNvPr>
              <p:cNvSpPr>
                <a:spLocks/>
              </p:cNvSpPr>
              <p:nvPr/>
            </p:nvSpPr>
            <p:spPr bwMode="auto">
              <a:xfrm>
                <a:off x="-5368" y="1665"/>
                <a:ext cx="6" cy="7"/>
              </a:xfrm>
              <a:custGeom>
                <a:avLst/>
                <a:gdLst>
                  <a:gd name="T0" fmla="*/ 8 w 10"/>
                  <a:gd name="T1" fmla="*/ 1 h 12"/>
                  <a:gd name="T2" fmla="*/ 3 w 10"/>
                  <a:gd name="T3" fmla="*/ 0 h 12"/>
                  <a:gd name="T4" fmla="*/ 8 w 10"/>
                  <a:gd name="T5" fmla="*/ 12 h 12"/>
                  <a:gd name="T6" fmla="*/ 9 w 10"/>
                  <a:gd name="T7" fmla="*/ 5 h 12"/>
                  <a:gd name="T8" fmla="*/ 8 w 10"/>
                  <a:gd name="T9" fmla="*/ 1 h 12"/>
                </a:gdLst>
                <a:ahLst/>
                <a:cxnLst>
                  <a:cxn ang="0">
                    <a:pos x="T0" y="T1"/>
                  </a:cxn>
                  <a:cxn ang="0">
                    <a:pos x="T2" y="T3"/>
                  </a:cxn>
                  <a:cxn ang="0">
                    <a:pos x="T4" y="T5"/>
                  </a:cxn>
                  <a:cxn ang="0">
                    <a:pos x="T6" y="T7"/>
                  </a:cxn>
                  <a:cxn ang="0">
                    <a:pos x="T8" y="T9"/>
                  </a:cxn>
                </a:cxnLst>
                <a:rect l="0" t="0" r="r" b="b"/>
                <a:pathLst>
                  <a:path w="10" h="12">
                    <a:moveTo>
                      <a:pt x="8" y="1"/>
                    </a:moveTo>
                    <a:cubicBezTo>
                      <a:pt x="7" y="1"/>
                      <a:pt x="5" y="1"/>
                      <a:pt x="3" y="0"/>
                    </a:cubicBezTo>
                    <a:cubicBezTo>
                      <a:pt x="0" y="3"/>
                      <a:pt x="6" y="9"/>
                      <a:pt x="8" y="12"/>
                    </a:cubicBezTo>
                    <a:cubicBezTo>
                      <a:pt x="9" y="10"/>
                      <a:pt x="9" y="7"/>
                      <a:pt x="9" y="5"/>
                    </a:cubicBezTo>
                    <a:cubicBezTo>
                      <a:pt x="10" y="3"/>
                      <a:pt x="9" y="2"/>
                      <a:pt x="8"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 name="Freeform 825">
                <a:extLst>
                  <a:ext uri="{FF2B5EF4-FFF2-40B4-BE49-F238E27FC236}">
                    <a16:creationId xmlns:a16="http://schemas.microsoft.com/office/drawing/2014/main" id="{69A3BB88-F4BD-4FDB-9763-158620EB4F2E}"/>
                  </a:ext>
                </a:extLst>
              </p:cNvPr>
              <p:cNvSpPr>
                <a:spLocks/>
              </p:cNvSpPr>
              <p:nvPr/>
            </p:nvSpPr>
            <p:spPr bwMode="auto">
              <a:xfrm>
                <a:off x="-4080" y="1756"/>
                <a:ext cx="78" cy="101"/>
              </a:xfrm>
              <a:custGeom>
                <a:avLst/>
                <a:gdLst>
                  <a:gd name="T0" fmla="*/ 120 w 126"/>
                  <a:gd name="T1" fmla="*/ 0 h 162"/>
                  <a:gd name="T2" fmla="*/ 0 w 126"/>
                  <a:gd name="T3" fmla="*/ 155 h 162"/>
                  <a:gd name="T4" fmla="*/ 2 w 126"/>
                  <a:gd name="T5" fmla="*/ 160 h 162"/>
                  <a:gd name="T6" fmla="*/ 7 w 126"/>
                  <a:gd name="T7" fmla="*/ 161 h 162"/>
                  <a:gd name="T8" fmla="*/ 17 w 126"/>
                  <a:gd name="T9" fmla="*/ 159 h 162"/>
                  <a:gd name="T10" fmla="*/ 19 w 126"/>
                  <a:gd name="T11" fmla="*/ 148 h 162"/>
                  <a:gd name="T12" fmla="*/ 31 w 126"/>
                  <a:gd name="T13" fmla="*/ 133 h 162"/>
                  <a:gd name="T14" fmla="*/ 36 w 126"/>
                  <a:gd name="T15" fmla="*/ 104 h 162"/>
                  <a:gd name="T16" fmla="*/ 35 w 126"/>
                  <a:gd name="T17" fmla="*/ 90 h 162"/>
                  <a:gd name="T18" fmla="*/ 40 w 126"/>
                  <a:gd name="T19" fmla="*/ 86 h 162"/>
                  <a:gd name="T20" fmla="*/ 43 w 126"/>
                  <a:gd name="T21" fmla="*/ 88 h 162"/>
                  <a:gd name="T22" fmla="*/ 45 w 126"/>
                  <a:gd name="T23" fmla="*/ 86 h 162"/>
                  <a:gd name="T24" fmla="*/ 44 w 126"/>
                  <a:gd name="T25" fmla="*/ 80 h 162"/>
                  <a:gd name="T26" fmla="*/ 56 w 126"/>
                  <a:gd name="T27" fmla="*/ 79 h 162"/>
                  <a:gd name="T28" fmla="*/ 64 w 126"/>
                  <a:gd name="T29" fmla="*/ 72 h 162"/>
                  <a:gd name="T30" fmla="*/ 71 w 126"/>
                  <a:gd name="T31" fmla="*/ 66 h 162"/>
                  <a:gd name="T32" fmla="*/ 92 w 126"/>
                  <a:gd name="T33" fmla="*/ 41 h 162"/>
                  <a:gd name="T34" fmla="*/ 107 w 126"/>
                  <a:gd name="T35" fmla="*/ 19 h 162"/>
                  <a:gd name="T36" fmla="*/ 124 w 126"/>
                  <a:gd name="T37" fmla="*/ 5 h 162"/>
                  <a:gd name="T38" fmla="*/ 120 w 126"/>
                  <a:gd name="T39"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6" h="162">
                    <a:moveTo>
                      <a:pt x="120" y="0"/>
                    </a:moveTo>
                    <a:cubicBezTo>
                      <a:pt x="120" y="0"/>
                      <a:pt x="33" y="52"/>
                      <a:pt x="0" y="155"/>
                    </a:cubicBezTo>
                    <a:cubicBezTo>
                      <a:pt x="1" y="157"/>
                      <a:pt x="2" y="159"/>
                      <a:pt x="2" y="160"/>
                    </a:cubicBezTo>
                    <a:cubicBezTo>
                      <a:pt x="3" y="162"/>
                      <a:pt x="5" y="161"/>
                      <a:pt x="7" y="161"/>
                    </a:cubicBezTo>
                    <a:cubicBezTo>
                      <a:pt x="11" y="160"/>
                      <a:pt x="13" y="155"/>
                      <a:pt x="17" y="159"/>
                    </a:cubicBezTo>
                    <a:cubicBezTo>
                      <a:pt x="24" y="155"/>
                      <a:pt x="17" y="151"/>
                      <a:pt x="19" y="148"/>
                    </a:cubicBezTo>
                    <a:cubicBezTo>
                      <a:pt x="29" y="148"/>
                      <a:pt x="23" y="137"/>
                      <a:pt x="31" y="133"/>
                    </a:cubicBezTo>
                    <a:cubicBezTo>
                      <a:pt x="25" y="122"/>
                      <a:pt x="41" y="115"/>
                      <a:pt x="36" y="104"/>
                    </a:cubicBezTo>
                    <a:cubicBezTo>
                      <a:pt x="46" y="102"/>
                      <a:pt x="37" y="95"/>
                      <a:pt x="35" y="90"/>
                    </a:cubicBezTo>
                    <a:cubicBezTo>
                      <a:pt x="36" y="89"/>
                      <a:pt x="38" y="86"/>
                      <a:pt x="40" y="86"/>
                    </a:cubicBezTo>
                    <a:cubicBezTo>
                      <a:pt x="40" y="87"/>
                      <a:pt x="42" y="89"/>
                      <a:pt x="43" y="88"/>
                    </a:cubicBezTo>
                    <a:cubicBezTo>
                      <a:pt x="43" y="87"/>
                      <a:pt x="44" y="86"/>
                      <a:pt x="45" y="86"/>
                    </a:cubicBezTo>
                    <a:cubicBezTo>
                      <a:pt x="45" y="85"/>
                      <a:pt x="44" y="81"/>
                      <a:pt x="44" y="80"/>
                    </a:cubicBezTo>
                    <a:cubicBezTo>
                      <a:pt x="47" y="83"/>
                      <a:pt x="54" y="85"/>
                      <a:pt x="56" y="79"/>
                    </a:cubicBezTo>
                    <a:cubicBezTo>
                      <a:pt x="61" y="78"/>
                      <a:pt x="62" y="75"/>
                      <a:pt x="64" y="72"/>
                    </a:cubicBezTo>
                    <a:cubicBezTo>
                      <a:pt x="65" y="69"/>
                      <a:pt x="66" y="68"/>
                      <a:pt x="71" y="66"/>
                    </a:cubicBezTo>
                    <a:cubicBezTo>
                      <a:pt x="75" y="57"/>
                      <a:pt x="82" y="46"/>
                      <a:pt x="92" y="41"/>
                    </a:cubicBezTo>
                    <a:cubicBezTo>
                      <a:pt x="94" y="34"/>
                      <a:pt x="101" y="26"/>
                      <a:pt x="107" y="19"/>
                    </a:cubicBezTo>
                    <a:cubicBezTo>
                      <a:pt x="117" y="19"/>
                      <a:pt x="117" y="9"/>
                      <a:pt x="124" y="5"/>
                    </a:cubicBezTo>
                    <a:cubicBezTo>
                      <a:pt x="126" y="0"/>
                      <a:pt x="123" y="0"/>
                      <a:pt x="1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 name="Freeform 826">
                <a:extLst>
                  <a:ext uri="{FF2B5EF4-FFF2-40B4-BE49-F238E27FC236}">
                    <a16:creationId xmlns:a16="http://schemas.microsoft.com/office/drawing/2014/main" id="{02C08276-27A5-45A6-B512-F86DDCDD579A}"/>
                  </a:ext>
                </a:extLst>
              </p:cNvPr>
              <p:cNvSpPr>
                <a:spLocks/>
              </p:cNvSpPr>
              <p:nvPr/>
            </p:nvSpPr>
            <p:spPr bwMode="auto">
              <a:xfrm>
                <a:off x="-3895" y="16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 name="Freeform 827">
                <a:extLst>
                  <a:ext uri="{FF2B5EF4-FFF2-40B4-BE49-F238E27FC236}">
                    <a16:creationId xmlns:a16="http://schemas.microsoft.com/office/drawing/2014/main" id="{C12AA64D-E471-4DC4-80E3-E79623F151E0}"/>
                  </a:ext>
                </a:extLst>
              </p:cNvPr>
              <p:cNvSpPr>
                <a:spLocks/>
              </p:cNvSpPr>
              <p:nvPr/>
            </p:nvSpPr>
            <p:spPr bwMode="auto">
              <a:xfrm>
                <a:off x="-3929" y="1638"/>
                <a:ext cx="16" cy="23"/>
              </a:xfrm>
              <a:custGeom>
                <a:avLst/>
                <a:gdLst>
                  <a:gd name="T0" fmla="*/ 12 w 25"/>
                  <a:gd name="T1" fmla="*/ 1 h 37"/>
                  <a:gd name="T2" fmla="*/ 14 w 25"/>
                  <a:gd name="T3" fmla="*/ 12 h 37"/>
                  <a:gd name="T4" fmla="*/ 2 w 25"/>
                  <a:gd name="T5" fmla="*/ 30 h 37"/>
                  <a:gd name="T6" fmla="*/ 6 w 25"/>
                  <a:gd name="T7" fmla="*/ 37 h 37"/>
                  <a:gd name="T8" fmla="*/ 17 w 25"/>
                  <a:gd name="T9" fmla="*/ 28 h 37"/>
                  <a:gd name="T10" fmla="*/ 24 w 25"/>
                  <a:gd name="T11" fmla="*/ 15 h 37"/>
                  <a:gd name="T12" fmla="*/ 22 w 25"/>
                  <a:gd name="T13" fmla="*/ 2 h 37"/>
                  <a:gd name="T14" fmla="*/ 23 w 25"/>
                  <a:gd name="T15" fmla="*/ 0 h 37"/>
                  <a:gd name="T16" fmla="*/ 12 w 25"/>
                  <a:gd name="T17" fmla="*/ 0 h 37"/>
                  <a:gd name="T18" fmla="*/ 12 w 25"/>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7">
                    <a:moveTo>
                      <a:pt x="12" y="1"/>
                    </a:moveTo>
                    <a:cubicBezTo>
                      <a:pt x="12" y="6"/>
                      <a:pt x="13" y="9"/>
                      <a:pt x="14" y="12"/>
                    </a:cubicBezTo>
                    <a:cubicBezTo>
                      <a:pt x="10" y="19"/>
                      <a:pt x="8" y="25"/>
                      <a:pt x="2" y="30"/>
                    </a:cubicBezTo>
                    <a:cubicBezTo>
                      <a:pt x="0" y="33"/>
                      <a:pt x="2" y="37"/>
                      <a:pt x="6" y="37"/>
                    </a:cubicBezTo>
                    <a:cubicBezTo>
                      <a:pt x="10" y="36"/>
                      <a:pt x="14" y="26"/>
                      <a:pt x="17" y="28"/>
                    </a:cubicBezTo>
                    <a:cubicBezTo>
                      <a:pt x="24" y="25"/>
                      <a:pt x="25" y="20"/>
                      <a:pt x="24" y="15"/>
                    </a:cubicBezTo>
                    <a:cubicBezTo>
                      <a:pt x="24" y="12"/>
                      <a:pt x="22" y="7"/>
                      <a:pt x="22" y="2"/>
                    </a:cubicBezTo>
                    <a:cubicBezTo>
                      <a:pt x="23" y="1"/>
                      <a:pt x="23" y="1"/>
                      <a:pt x="23" y="0"/>
                    </a:cubicBezTo>
                    <a:cubicBezTo>
                      <a:pt x="12" y="0"/>
                      <a:pt x="12" y="0"/>
                      <a:pt x="12" y="0"/>
                    </a:cubicBezTo>
                    <a:cubicBezTo>
                      <a:pt x="12" y="0"/>
                      <a:pt x="12" y="1"/>
                      <a:pt x="12"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 name="Freeform 828">
                <a:extLst>
                  <a:ext uri="{FF2B5EF4-FFF2-40B4-BE49-F238E27FC236}">
                    <a16:creationId xmlns:a16="http://schemas.microsoft.com/office/drawing/2014/main" id="{B0A8C44C-41C6-4446-9CC0-794911D9311B}"/>
                  </a:ext>
                </a:extLst>
              </p:cNvPr>
              <p:cNvSpPr>
                <a:spLocks/>
              </p:cNvSpPr>
              <p:nvPr/>
            </p:nvSpPr>
            <p:spPr bwMode="auto">
              <a:xfrm>
                <a:off x="-3939" y="1636"/>
                <a:ext cx="14" cy="11"/>
              </a:xfrm>
              <a:custGeom>
                <a:avLst/>
                <a:gdLst>
                  <a:gd name="T0" fmla="*/ 6 w 23"/>
                  <a:gd name="T1" fmla="*/ 9 h 17"/>
                  <a:gd name="T2" fmla="*/ 4 w 23"/>
                  <a:gd name="T3" fmla="*/ 12 h 17"/>
                  <a:gd name="T4" fmla="*/ 13 w 23"/>
                  <a:gd name="T5" fmla="*/ 12 h 17"/>
                  <a:gd name="T6" fmla="*/ 21 w 23"/>
                  <a:gd name="T7" fmla="*/ 9 h 17"/>
                  <a:gd name="T8" fmla="*/ 21 w 23"/>
                  <a:gd name="T9" fmla="*/ 3 h 17"/>
                  <a:gd name="T10" fmla="*/ 19 w 23"/>
                  <a:gd name="T11" fmla="*/ 0 h 17"/>
                  <a:gd name="T12" fmla="*/ 2 w 23"/>
                  <a:gd name="T13" fmla="*/ 3 h 17"/>
                  <a:gd name="T14" fmla="*/ 6 w 23"/>
                  <a:gd name="T15" fmla="*/ 9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7">
                    <a:moveTo>
                      <a:pt x="6" y="9"/>
                    </a:moveTo>
                    <a:cubicBezTo>
                      <a:pt x="5" y="10"/>
                      <a:pt x="3" y="11"/>
                      <a:pt x="4" y="12"/>
                    </a:cubicBezTo>
                    <a:cubicBezTo>
                      <a:pt x="8" y="17"/>
                      <a:pt x="10" y="14"/>
                      <a:pt x="13" y="12"/>
                    </a:cubicBezTo>
                    <a:cubicBezTo>
                      <a:pt x="15" y="9"/>
                      <a:pt x="17" y="6"/>
                      <a:pt x="21" y="9"/>
                    </a:cubicBezTo>
                    <a:cubicBezTo>
                      <a:pt x="23" y="7"/>
                      <a:pt x="22" y="5"/>
                      <a:pt x="21" y="3"/>
                    </a:cubicBezTo>
                    <a:cubicBezTo>
                      <a:pt x="21" y="2"/>
                      <a:pt x="20" y="2"/>
                      <a:pt x="19" y="0"/>
                    </a:cubicBezTo>
                    <a:cubicBezTo>
                      <a:pt x="2" y="3"/>
                      <a:pt x="2" y="3"/>
                      <a:pt x="2" y="3"/>
                    </a:cubicBezTo>
                    <a:cubicBezTo>
                      <a:pt x="0" y="5"/>
                      <a:pt x="3" y="9"/>
                      <a:pt x="6"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 name="Freeform 829">
                <a:extLst>
                  <a:ext uri="{FF2B5EF4-FFF2-40B4-BE49-F238E27FC236}">
                    <a16:creationId xmlns:a16="http://schemas.microsoft.com/office/drawing/2014/main" id="{7E29EEA4-8A08-4F00-94D9-BDBCDB68ED30}"/>
                  </a:ext>
                </a:extLst>
              </p:cNvPr>
              <p:cNvSpPr>
                <a:spLocks/>
              </p:cNvSpPr>
              <p:nvPr/>
            </p:nvSpPr>
            <p:spPr bwMode="auto">
              <a:xfrm>
                <a:off x="-3895" y="16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 name="Freeform 830">
                <a:extLst>
                  <a:ext uri="{FF2B5EF4-FFF2-40B4-BE49-F238E27FC236}">
                    <a16:creationId xmlns:a16="http://schemas.microsoft.com/office/drawing/2014/main" id="{459AC19A-7FA0-44C7-A1FF-E3BA3D67914B}"/>
                  </a:ext>
                </a:extLst>
              </p:cNvPr>
              <p:cNvSpPr>
                <a:spLocks/>
              </p:cNvSpPr>
              <p:nvPr/>
            </p:nvSpPr>
            <p:spPr bwMode="auto">
              <a:xfrm>
                <a:off x="-3895" y="1634"/>
                <a:ext cx="6" cy="9"/>
              </a:xfrm>
              <a:custGeom>
                <a:avLst/>
                <a:gdLst>
                  <a:gd name="T0" fmla="*/ 2 w 10"/>
                  <a:gd name="T1" fmla="*/ 10 h 13"/>
                  <a:gd name="T2" fmla="*/ 9 w 10"/>
                  <a:gd name="T3" fmla="*/ 9 h 13"/>
                  <a:gd name="T4" fmla="*/ 10 w 10"/>
                  <a:gd name="T5" fmla="*/ 5 h 13"/>
                  <a:gd name="T6" fmla="*/ 0 w 10"/>
                  <a:gd name="T7" fmla="*/ 0 h 13"/>
                  <a:gd name="T8" fmla="*/ 2 w 10"/>
                  <a:gd name="T9" fmla="*/ 10 h 13"/>
                </a:gdLst>
                <a:ahLst/>
                <a:cxnLst>
                  <a:cxn ang="0">
                    <a:pos x="T0" y="T1"/>
                  </a:cxn>
                  <a:cxn ang="0">
                    <a:pos x="T2" y="T3"/>
                  </a:cxn>
                  <a:cxn ang="0">
                    <a:pos x="T4" y="T5"/>
                  </a:cxn>
                  <a:cxn ang="0">
                    <a:pos x="T6" y="T7"/>
                  </a:cxn>
                  <a:cxn ang="0">
                    <a:pos x="T8" y="T9"/>
                  </a:cxn>
                </a:cxnLst>
                <a:rect l="0" t="0" r="r" b="b"/>
                <a:pathLst>
                  <a:path w="10" h="13">
                    <a:moveTo>
                      <a:pt x="2" y="10"/>
                    </a:moveTo>
                    <a:cubicBezTo>
                      <a:pt x="4" y="12"/>
                      <a:pt x="7" y="13"/>
                      <a:pt x="9" y="9"/>
                    </a:cubicBezTo>
                    <a:cubicBezTo>
                      <a:pt x="10" y="8"/>
                      <a:pt x="10" y="6"/>
                      <a:pt x="10" y="5"/>
                    </a:cubicBezTo>
                    <a:cubicBezTo>
                      <a:pt x="5" y="3"/>
                      <a:pt x="0" y="0"/>
                      <a:pt x="0" y="0"/>
                    </a:cubicBezTo>
                    <a:cubicBezTo>
                      <a:pt x="0" y="3"/>
                      <a:pt x="1" y="7"/>
                      <a:pt x="2"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 name="Freeform 831">
                <a:extLst>
                  <a:ext uri="{FF2B5EF4-FFF2-40B4-BE49-F238E27FC236}">
                    <a16:creationId xmlns:a16="http://schemas.microsoft.com/office/drawing/2014/main" id="{3A83BBEF-FFC2-4F87-A779-C61F2A52FE85}"/>
                  </a:ext>
                </a:extLst>
              </p:cNvPr>
              <p:cNvSpPr>
                <a:spLocks/>
              </p:cNvSpPr>
              <p:nvPr/>
            </p:nvSpPr>
            <p:spPr bwMode="auto">
              <a:xfrm>
                <a:off x="-3882" y="1639"/>
                <a:ext cx="7" cy="7"/>
              </a:xfrm>
              <a:custGeom>
                <a:avLst/>
                <a:gdLst>
                  <a:gd name="T0" fmla="*/ 0 w 11"/>
                  <a:gd name="T1" fmla="*/ 0 h 11"/>
                  <a:gd name="T2" fmla="*/ 3 w 11"/>
                  <a:gd name="T3" fmla="*/ 6 h 11"/>
                  <a:gd name="T4" fmla="*/ 11 w 11"/>
                  <a:gd name="T5" fmla="*/ 0 h 11"/>
                  <a:gd name="T6" fmla="*/ 0 w 11"/>
                  <a:gd name="T7" fmla="*/ 0 h 11"/>
                </a:gdLst>
                <a:ahLst/>
                <a:cxnLst>
                  <a:cxn ang="0">
                    <a:pos x="T0" y="T1"/>
                  </a:cxn>
                  <a:cxn ang="0">
                    <a:pos x="T2" y="T3"/>
                  </a:cxn>
                  <a:cxn ang="0">
                    <a:pos x="T4" y="T5"/>
                  </a:cxn>
                  <a:cxn ang="0">
                    <a:pos x="T6" y="T7"/>
                  </a:cxn>
                </a:cxnLst>
                <a:rect l="0" t="0" r="r" b="b"/>
                <a:pathLst>
                  <a:path w="11" h="11">
                    <a:moveTo>
                      <a:pt x="0" y="0"/>
                    </a:moveTo>
                    <a:cubicBezTo>
                      <a:pt x="1" y="2"/>
                      <a:pt x="2" y="4"/>
                      <a:pt x="3" y="6"/>
                    </a:cubicBezTo>
                    <a:cubicBezTo>
                      <a:pt x="8" y="11"/>
                      <a:pt x="10" y="2"/>
                      <a:pt x="11" y="0"/>
                    </a:cubicBezTo>
                    <a:cubicBezTo>
                      <a:pt x="8" y="1"/>
                      <a:pt x="4"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 name="Freeform 832">
                <a:extLst>
                  <a:ext uri="{FF2B5EF4-FFF2-40B4-BE49-F238E27FC236}">
                    <a16:creationId xmlns:a16="http://schemas.microsoft.com/office/drawing/2014/main" id="{3DA6DBD6-1F01-4E96-AAEF-3D7B356DF375}"/>
                  </a:ext>
                </a:extLst>
              </p:cNvPr>
              <p:cNvSpPr>
                <a:spLocks/>
              </p:cNvSpPr>
              <p:nvPr/>
            </p:nvSpPr>
            <p:spPr bwMode="auto">
              <a:xfrm>
                <a:off x="-4013" y="1523"/>
                <a:ext cx="138" cy="101"/>
              </a:xfrm>
              <a:custGeom>
                <a:avLst/>
                <a:gdLst>
                  <a:gd name="T0" fmla="*/ 103 w 221"/>
                  <a:gd name="T1" fmla="*/ 124 h 162"/>
                  <a:gd name="T2" fmla="*/ 180 w 221"/>
                  <a:gd name="T3" fmla="*/ 149 h 162"/>
                  <a:gd name="T4" fmla="*/ 215 w 221"/>
                  <a:gd name="T5" fmla="*/ 131 h 162"/>
                  <a:gd name="T6" fmla="*/ 212 w 221"/>
                  <a:gd name="T7" fmla="*/ 140 h 162"/>
                  <a:gd name="T8" fmla="*/ 206 w 221"/>
                  <a:gd name="T9" fmla="*/ 148 h 162"/>
                  <a:gd name="T10" fmla="*/ 199 w 221"/>
                  <a:gd name="T11" fmla="*/ 123 h 162"/>
                  <a:gd name="T12" fmla="*/ 191 w 221"/>
                  <a:gd name="T13" fmla="*/ 147 h 162"/>
                  <a:gd name="T14" fmla="*/ 182 w 221"/>
                  <a:gd name="T15" fmla="*/ 147 h 162"/>
                  <a:gd name="T16" fmla="*/ 180 w 221"/>
                  <a:gd name="T17" fmla="*/ 137 h 162"/>
                  <a:gd name="T18" fmla="*/ 178 w 221"/>
                  <a:gd name="T19" fmla="*/ 114 h 162"/>
                  <a:gd name="T20" fmla="*/ 181 w 221"/>
                  <a:gd name="T21" fmla="*/ 92 h 162"/>
                  <a:gd name="T22" fmla="*/ 171 w 221"/>
                  <a:gd name="T23" fmla="*/ 104 h 162"/>
                  <a:gd name="T24" fmla="*/ 158 w 221"/>
                  <a:gd name="T25" fmla="*/ 119 h 162"/>
                  <a:gd name="T26" fmla="*/ 158 w 221"/>
                  <a:gd name="T27" fmla="*/ 102 h 162"/>
                  <a:gd name="T28" fmla="*/ 149 w 221"/>
                  <a:gd name="T29" fmla="*/ 91 h 162"/>
                  <a:gd name="T30" fmla="*/ 136 w 221"/>
                  <a:gd name="T31" fmla="*/ 73 h 162"/>
                  <a:gd name="T32" fmla="*/ 113 w 221"/>
                  <a:gd name="T33" fmla="*/ 80 h 162"/>
                  <a:gd name="T34" fmla="*/ 84 w 221"/>
                  <a:gd name="T35" fmla="*/ 96 h 162"/>
                  <a:gd name="T36" fmla="*/ 68 w 221"/>
                  <a:gd name="T37" fmla="*/ 86 h 162"/>
                  <a:gd name="T38" fmla="*/ 64 w 221"/>
                  <a:gd name="T39" fmla="*/ 81 h 162"/>
                  <a:gd name="T40" fmla="*/ 49 w 221"/>
                  <a:gd name="T41" fmla="*/ 80 h 162"/>
                  <a:gd name="T42" fmla="*/ 37 w 221"/>
                  <a:gd name="T43" fmla="*/ 90 h 162"/>
                  <a:gd name="T44" fmla="*/ 29 w 221"/>
                  <a:gd name="T45" fmla="*/ 31 h 162"/>
                  <a:gd name="T46" fmla="*/ 21 w 221"/>
                  <a:gd name="T47" fmla="*/ 27 h 162"/>
                  <a:gd name="T48" fmla="*/ 28 w 221"/>
                  <a:gd name="T49" fmla="*/ 13 h 162"/>
                  <a:gd name="T50" fmla="*/ 26 w 221"/>
                  <a:gd name="T51" fmla="*/ 0 h 162"/>
                  <a:gd name="T52" fmla="*/ 17 w 221"/>
                  <a:gd name="T53" fmla="*/ 8 h 162"/>
                  <a:gd name="T54" fmla="*/ 1 w 221"/>
                  <a:gd name="T55" fmla="*/ 53 h 162"/>
                  <a:gd name="T56" fmla="*/ 1 w 221"/>
                  <a:gd name="T57" fmla="*/ 81 h 162"/>
                  <a:gd name="T58" fmla="*/ 13 w 221"/>
                  <a:gd name="T59" fmla="*/ 131 h 162"/>
                  <a:gd name="T60" fmla="*/ 11 w 221"/>
                  <a:gd name="T61" fmla="*/ 143 h 162"/>
                  <a:gd name="T62" fmla="*/ 16 w 221"/>
                  <a:gd name="T63" fmla="*/ 151 h 162"/>
                  <a:gd name="T64" fmla="*/ 38 w 221"/>
                  <a:gd name="T65" fmla="*/ 1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1" h="162">
                    <a:moveTo>
                      <a:pt x="61" y="121"/>
                    </a:moveTo>
                    <a:cubicBezTo>
                      <a:pt x="61" y="121"/>
                      <a:pt x="90" y="137"/>
                      <a:pt x="103" y="124"/>
                    </a:cubicBezTo>
                    <a:cubicBezTo>
                      <a:pt x="103" y="124"/>
                      <a:pt x="146" y="119"/>
                      <a:pt x="155" y="132"/>
                    </a:cubicBezTo>
                    <a:cubicBezTo>
                      <a:pt x="155" y="132"/>
                      <a:pt x="178" y="147"/>
                      <a:pt x="180" y="149"/>
                    </a:cubicBezTo>
                    <a:cubicBezTo>
                      <a:pt x="183" y="151"/>
                      <a:pt x="204" y="162"/>
                      <a:pt x="221" y="144"/>
                    </a:cubicBezTo>
                    <a:cubicBezTo>
                      <a:pt x="220" y="139"/>
                      <a:pt x="219" y="135"/>
                      <a:pt x="215" y="131"/>
                    </a:cubicBezTo>
                    <a:cubicBezTo>
                      <a:pt x="212" y="130"/>
                      <a:pt x="211" y="130"/>
                      <a:pt x="211" y="131"/>
                    </a:cubicBezTo>
                    <a:cubicBezTo>
                      <a:pt x="212" y="134"/>
                      <a:pt x="211" y="137"/>
                      <a:pt x="212" y="140"/>
                    </a:cubicBezTo>
                    <a:cubicBezTo>
                      <a:pt x="211" y="143"/>
                      <a:pt x="209" y="144"/>
                      <a:pt x="209" y="147"/>
                    </a:cubicBezTo>
                    <a:cubicBezTo>
                      <a:pt x="208" y="148"/>
                      <a:pt x="207" y="148"/>
                      <a:pt x="206" y="148"/>
                    </a:cubicBezTo>
                    <a:cubicBezTo>
                      <a:pt x="204" y="147"/>
                      <a:pt x="202" y="144"/>
                      <a:pt x="202" y="142"/>
                    </a:cubicBezTo>
                    <a:cubicBezTo>
                      <a:pt x="200" y="136"/>
                      <a:pt x="201" y="128"/>
                      <a:pt x="199" y="123"/>
                    </a:cubicBezTo>
                    <a:cubicBezTo>
                      <a:pt x="197" y="119"/>
                      <a:pt x="203" y="115"/>
                      <a:pt x="199" y="111"/>
                    </a:cubicBezTo>
                    <a:cubicBezTo>
                      <a:pt x="192" y="123"/>
                      <a:pt x="189" y="133"/>
                      <a:pt x="191" y="147"/>
                    </a:cubicBezTo>
                    <a:cubicBezTo>
                      <a:pt x="190" y="150"/>
                      <a:pt x="189" y="149"/>
                      <a:pt x="187" y="148"/>
                    </a:cubicBezTo>
                    <a:cubicBezTo>
                      <a:pt x="185" y="147"/>
                      <a:pt x="184" y="147"/>
                      <a:pt x="182" y="147"/>
                    </a:cubicBezTo>
                    <a:cubicBezTo>
                      <a:pt x="178" y="146"/>
                      <a:pt x="179" y="145"/>
                      <a:pt x="179" y="143"/>
                    </a:cubicBezTo>
                    <a:cubicBezTo>
                      <a:pt x="180" y="141"/>
                      <a:pt x="180" y="139"/>
                      <a:pt x="180" y="137"/>
                    </a:cubicBezTo>
                    <a:cubicBezTo>
                      <a:pt x="181" y="135"/>
                      <a:pt x="180" y="129"/>
                      <a:pt x="179" y="124"/>
                    </a:cubicBezTo>
                    <a:cubicBezTo>
                      <a:pt x="178" y="120"/>
                      <a:pt x="177" y="115"/>
                      <a:pt x="178" y="114"/>
                    </a:cubicBezTo>
                    <a:cubicBezTo>
                      <a:pt x="178" y="110"/>
                      <a:pt x="180" y="104"/>
                      <a:pt x="184" y="107"/>
                    </a:cubicBezTo>
                    <a:cubicBezTo>
                      <a:pt x="185" y="104"/>
                      <a:pt x="188" y="94"/>
                      <a:pt x="181" y="92"/>
                    </a:cubicBezTo>
                    <a:cubicBezTo>
                      <a:pt x="179" y="97"/>
                      <a:pt x="176" y="103"/>
                      <a:pt x="175" y="101"/>
                    </a:cubicBezTo>
                    <a:cubicBezTo>
                      <a:pt x="174" y="102"/>
                      <a:pt x="173" y="103"/>
                      <a:pt x="171" y="104"/>
                    </a:cubicBezTo>
                    <a:cubicBezTo>
                      <a:pt x="172" y="107"/>
                      <a:pt x="168" y="115"/>
                      <a:pt x="166" y="110"/>
                    </a:cubicBezTo>
                    <a:cubicBezTo>
                      <a:pt x="163" y="114"/>
                      <a:pt x="161" y="114"/>
                      <a:pt x="158" y="119"/>
                    </a:cubicBezTo>
                    <a:cubicBezTo>
                      <a:pt x="156" y="117"/>
                      <a:pt x="156" y="115"/>
                      <a:pt x="158" y="113"/>
                    </a:cubicBezTo>
                    <a:cubicBezTo>
                      <a:pt x="151" y="109"/>
                      <a:pt x="161" y="106"/>
                      <a:pt x="158" y="102"/>
                    </a:cubicBezTo>
                    <a:cubicBezTo>
                      <a:pt x="154" y="99"/>
                      <a:pt x="152" y="104"/>
                      <a:pt x="149" y="106"/>
                    </a:cubicBezTo>
                    <a:cubicBezTo>
                      <a:pt x="148" y="100"/>
                      <a:pt x="144" y="97"/>
                      <a:pt x="149" y="91"/>
                    </a:cubicBezTo>
                    <a:cubicBezTo>
                      <a:pt x="144" y="89"/>
                      <a:pt x="147" y="84"/>
                      <a:pt x="147" y="82"/>
                    </a:cubicBezTo>
                    <a:cubicBezTo>
                      <a:pt x="149" y="75"/>
                      <a:pt x="147" y="73"/>
                      <a:pt x="136" y="73"/>
                    </a:cubicBezTo>
                    <a:cubicBezTo>
                      <a:pt x="130" y="74"/>
                      <a:pt x="121" y="76"/>
                      <a:pt x="121" y="82"/>
                    </a:cubicBezTo>
                    <a:cubicBezTo>
                      <a:pt x="116" y="88"/>
                      <a:pt x="117" y="76"/>
                      <a:pt x="113" y="80"/>
                    </a:cubicBezTo>
                    <a:cubicBezTo>
                      <a:pt x="113" y="85"/>
                      <a:pt x="110" y="91"/>
                      <a:pt x="105" y="90"/>
                    </a:cubicBezTo>
                    <a:cubicBezTo>
                      <a:pt x="102" y="101"/>
                      <a:pt x="92" y="95"/>
                      <a:pt x="84" y="96"/>
                    </a:cubicBezTo>
                    <a:cubicBezTo>
                      <a:pt x="86" y="106"/>
                      <a:pt x="75" y="100"/>
                      <a:pt x="72" y="98"/>
                    </a:cubicBezTo>
                    <a:cubicBezTo>
                      <a:pt x="71" y="93"/>
                      <a:pt x="65" y="93"/>
                      <a:pt x="68" y="86"/>
                    </a:cubicBezTo>
                    <a:cubicBezTo>
                      <a:pt x="69" y="82"/>
                      <a:pt x="76" y="78"/>
                      <a:pt x="73" y="74"/>
                    </a:cubicBezTo>
                    <a:cubicBezTo>
                      <a:pt x="67" y="72"/>
                      <a:pt x="69" y="77"/>
                      <a:pt x="64" y="81"/>
                    </a:cubicBezTo>
                    <a:cubicBezTo>
                      <a:pt x="61" y="75"/>
                      <a:pt x="58" y="78"/>
                      <a:pt x="54" y="83"/>
                    </a:cubicBezTo>
                    <a:cubicBezTo>
                      <a:pt x="51" y="82"/>
                      <a:pt x="52" y="77"/>
                      <a:pt x="49" y="80"/>
                    </a:cubicBezTo>
                    <a:cubicBezTo>
                      <a:pt x="45" y="90"/>
                      <a:pt x="50" y="99"/>
                      <a:pt x="42" y="108"/>
                    </a:cubicBezTo>
                    <a:cubicBezTo>
                      <a:pt x="39" y="106"/>
                      <a:pt x="36" y="93"/>
                      <a:pt x="37" y="90"/>
                    </a:cubicBezTo>
                    <a:cubicBezTo>
                      <a:pt x="35" y="70"/>
                      <a:pt x="33" y="62"/>
                      <a:pt x="28" y="44"/>
                    </a:cubicBezTo>
                    <a:cubicBezTo>
                      <a:pt x="29" y="41"/>
                      <a:pt x="28" y="37"/>
                      <a:pt x="29" y="31"/>
                    </a:cubicBezTo>
                    <a:cubicBezTo>
                      <a:pt x="28" y="29"/>
                      <a:pt x="28" y="25"/>
                      <a:pt x="26" y="24"/>
                    </a:cubicBezTo>
                    <a:cubicBezTo>
                      <a:pt x="25" y="23"/>
                      <a:pt x="23" y="24"/>
                      <a:pt x="21" y="27"/>
                    </a:cubicBezTo>
                    <a:cubicBezTo>
                      <a:pt x="19" y="25"/>
                      <a:pt x="19" y="23"/>
                      <a:pt x="18" y="21"/>
                    </a:cubicBezTo>
                    <a:cubicBezTo>
                      <a:pt x="22" y="15"/>
                      <a:pt x="27" y="19"/>
                      <a:pt x="28" y="13"/>
                    </a:cubicBezTo>
                    <a:cubicBezTo>
                      <a:pt x="26" y="11"/>
                      <a:pt x="27" y="8"/>
                      <a:pt x="27" y="5"/>
                    </a:cubicBezTo>
                    <a:cubicBezTo>
                      <a:pt x="27" y="4"/>
                      <a:pt x="28" y="1"/>
                      <a:pt x="26" y="0"/>
                    </a:cubicBezTo>
                    <a:cubicBezTo>
                      <a:pt x="25" y="2"/>
                      <a:pt x="22" y="3"/>
                      <a:pt x="22" y="5"/>
                    </a:cubicBezTo>
                    <a:cubicBezTo>
                      <a:pt x="22" y="8"/>
                      <a:pt x="19" y="8"/>
                      <a:pt x="17" y="8"/>
                    </a:cubicBezTo>
                    <a:cubicBezTo>
                      <a:pt x="12" y="17"/>
                      <a:pt x="5" y="26"/>
                      <a:pt x="2" y="34"/>
                    </a:cubicBezTo>
                    <a:cubicBezTo>
                      <a:pt x="2" y="38"/>
                      <a:pt x="0" y="47"/>
                      <a:pt x="1" y="53"/>
                    </a:cubicBezTo>
                    <a:cubicBezTo>
                      <a:pt x="2" y="61"/>
                      <a:pt x="4" y="64"/>
                      <a:pt x="0" y="67"/>
                    </a:cubicBezTo>
                    <a:cubicBezTo>
                      <a:pt x="0" y="72"/>
                      <a:pt x="0" y="77"/>
                      <a:pt x="1" y="81"/>
                    </a:cubicBezTo>
                    <a:cubicBezTo>
                      <a:pt x="2" y="89"/>
                      <a:pt x="3" y="92"/>
                      <a:pt x="6" y="97"/>
                    </a:cubicBezTo>
                    <a:cubicBezTo>
                      <a:pt x="8" y="108"/>
                      <a:pt x="8" y="121"/>
                      <a:pt x="13" y="131"/>
                    </a:cubicBezTo>
                    <a:cubicBezTo>
                      <a:pt x="15" y="132"/>
                      <a:pt x="17" y="134"/>
                      <a:pt x="17" y="135"/>
                    </a:cubicBezTo>
                    <a:cubicBezTo>
                      <a:pt x="11" y="136"/>
                      <a:pt x="11" y="139"/>
                      <a:pt x="11" y="143"/>
                    </a:cubicBezTo>
                    <a:cubicBezTo>
                      <a:pt x="12" y="146"/>
                      <a:pt x="13" y="149"/>
                      <a:pt x="12" y="151"/>
                    </a:cubicBezTo>
                    <a:cubicBezTo>
                      <a:pt x="14" y="153"/>
                      <a:pt x="15" y="152"/>
                      <a:pt x="16" y="151"/>
                    </a:cubicBezTo>
                    <a:cubicBezTo>
                      <a:pt x="17" y="150"/>
                      <a:pt x="19" y="149"/>
                      <a:pt x="20" y="149"/>
                    </a:cubicBezTo>
                    <a:cubicBezTo>
                      <a:pt x="38" y="125"/>
                      <a:pt x="38" y="125"/>
                      <a:pt x="38" y="125"/>
                    </a:cubicBezTo>
                    <a:cubicBezTo>
                      <a:pt x="38" y="125"/>
                      <a:pt x="45" y="111"/>
                      <a:pt x="61" y="12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 name="Freeform 833">
                <a:extLst>
                  <a:ext uri="{FF2B5EF4-FFF2-40B4-BE49-F238E27FC236}">
                    <a16:creationId xmlns:a16="http://schemas.microsoft.com/office/drawing/2014/main" id="{47C8314E-BDC5-4EAE-AFC1-C6BA423BEAE3}"/>
                  </a:ext>
                </a:extLst>
              </p:cNvPr>
              <p:cNvSpPr>
                <a:spLocks/>
              </p:cNvSpPr>
              <p:nvPr/>
            </p:nvSpPr>
            <p:spPr bwMode="auto">
              <a:xfrm>
                <a:off x="-4004" y="1622"/>
                <a:ext cx="61" cy="54"/>
              </a:xfrm>
              <a:custGeom>
                <a:avLst/>
                <a:gdLst>
                  <a:gd name="T0" fmla="*/ 76 w 99"/>
                  <a:gd name="T1" fmla="*/ 16 h 87"/>
                  <a:gd name="T2" fmla="*/ 54 w 99"/>
                  <a:gd name="T3" fmla="*/ 16 h 87"/>
                  <a:gd name="T4" fmla="*/ 11 w 99"/>
                  <a:gd name="T5" fmla="*/ 40 h 87"/>
                  <a:gd name="T6" fmla="*/ 8 w 99"/>
                  <a:gd name="T7" fmla="*/ 47 h 87"/>
                  <a:gd name="T8" fmla="*/ 1 w 99"/>
                  <a:gd name="T9" fmla="*/ 74 h 87"/>
                  <a:gd name="T10" fmla="*/ 8 w 99"/>
                  <a:gd name="T11" fmla="*/ 81 h 87"/>
                  <a:gd name="T12" fmla="*/ 18 w 99"/>
                  <a:gd name="T13" fmla="*/ 83 h 87"/>
                  <a:gd name="T14" fmla="*/ 40 w 99"/>
                  <a:gd name="T15" fmla="*/ 67 h 87"/>
                  <a:gd name="T16" fmla="*/ 69 w 99"/>
                  <a:gd name="T17" fmla="*/ 54 h 87"/>
                  <a:gd name="T18" fmla="*/ 76 w 99"/>
                  <a:gd name="T19" fmla="*/ 51 h 87"/>
                  <a:gd name="T20" fmla="*/ 92 w 99"/>
                  <a:gd name="T21" fmla="*/ 43 h 87"/>
                  <a:gd name="T22" fmla="*/ 98 w 99"/>
                  <a:gd name="T23" fmla="*/ 37 h 87"/>
                  <a:gd name="T24" fmla="*/ 98 w 99"/>
                  <a:gd name="T25" fmla="*/ 31 h 87"/>
                  <a:gd name="T26" fmla="*/ 97 w 99"/>
                  <a:gd name="T27" fmla="*/ 29 h 87"/>
                  <a:gd name="T28" fmla="*/ 76 w 99"/>
                  <a:gd name="T29" fmla="*/ 1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9" h="87">
                    <a:moveTo>
                      <a:pt x="76" y="16"/>
                    </a:moveTo>
                    <a:cubicBezTo>
                      <a:pt x="66" y="0"/>
                      <a:pt x="54" y="16"/>
                      <a:pt x="54" y="16"/>
                    </a:cubicBezTo>
                    <a:cubicBezTo>
                      <a:pt x="11" y="40"/>
                      <a:pt x="11" y="40"/>
                      <a:pt x="11" y="40"/>
                    </a:cubicBezTo>
                    <a:cubicBezTo>
                      <a:pt x="12" y="43"/>
                      <a:pt x="10" y="45"/>
                      <a:pt x="8" y="47"/>
                    </a:cubicBezTo>
                    <a:cubicBezTo>
                      <a:pt x="5" y="56"/>
                      <a:pt x="0" y="64"/>
                      <a:pt x="1" y="74"/>
                    </a:cubicBezTo>
                    <a:cubicBezTo>
                      <a:pt x="4" y="75"/>
                      <a:pt x="6" y="78"/>
                      <a:pt x="8" y="81"/>
                    </a:cubicBezTo>
                    <a:cubicBezTo>
                      <a:pt x="11" y="85"/>
                      <a:pt x="13" y="87"/>
                      <a:pt x="18" y="83"/>
                    </a:cubicBezTo>
                    <a:cubicBezTo>
                      <a:pt x="27" y="78"/>
                      <a:pt x="36" y="78"/>
                      <a:pt x="40" y="67"/>
                    </a:cubicBezTo>
                    <a:cubicBezTo>
                      <a:pt x="50" y="62"/>
                      <a:pt x="57" y="58"/>
                      <a:pt x="69" y="54"/>
                    </a:cubicBezTo>
                    <a:cubicBezTo>
                      <a:pt x="76" y="51"/>
                      <a:pt x="76" y="51"/>
                      <a:pt x="76" y="51"/>
                    </a:cubicBezTo>
                    <a:cubicBezTo>
                      <a:pt x="83" y="53"/>
                      <a:pt x="87" y="48"/>
                      <a:pt x="92" y="43"/>
                    </a:cubicBezTo>
                    <a:cubicBezTo>
                      <a:pt x="94" y="41"/>
                      <a:pt x="96" y="38"/>
                      <a:pt x="98" y="37"/>
                    </a:cubicBezTo>
                    <a:cubicBezTo>
                      <a:pt x="99" y="35"/>
                      <a:pt x="99" y="33"/>
                      <a:pt x="98" y="31"/>
                    </a:cubicBezTo>
                    <a:cubicBezTo>
                      <a:pt x="97" y="30"/>
                      <a:pt x="97" y="29"/>
                      <a:pt x="97" y="29"/>
                    </a:cubicBezTo>
                    <a:cubicBezTo>
                      <a:pt x="97" y="29"/>
                      <a:pt x="86" y="31"/>
                      <a:pt x="76"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 name="Freeform 834">
                <a:extLst>
                  <a:ext uri="{FF2B5EF4-FFF2-40B4-BE49-F238E27FC236}">
                    <a16:creationId xmlns:a16="http://schemas.microsoft.com/office/drawing/2014/main" id="{D0CF29DF-A7C6-4A54-B46A-0C8CBEA33384}"/>
                  </a:ext>
                </a:extLst>
              </p:cNvPr>
              <p:cNvSpPr>
                <a:spLocks/>
              </p:cNvSpPr>
              <p:nvPr/>
            </p:nvSpPr>
            <p:spPr bwMode="auto">
              <a:xfrm>
                <a:off x="-5117" y="1490"/>
                <a:ext cx="140" cy="114"/>
              </a:xfrm>
              <a:custGeom>
                <a:avLst/>
                <a:gdLst>
                  <a:gd name="T0" fmla="*/ 160 w 225"/>
                  <a:gd name="T1" fmla="*/ 141 h 183"/>
                  <a:gd name="T2" fmla="*/ 156 w 225"/>
                  <a:gd name="T3" fmla="*/ 117 h 183"/>
                  <a:gd name="T4" fmla="*/ 159 w 225"/>
                  <a:gd name="T5" fmla="*/ 113 h 183"/>
                  <a:gd name="T6" fmla="*/ 148 w 225"/>
                  <a:gd name="T7" fmla="*/ 94 h 183"/>
                  <a:gd name="T8" fmla="*/ 137 w 225"/>
                  <a:gd name="T9" fmla="*/ 100 h 183"/>
                  <a:gd name="T10" fmla="*/ 118 w 225"/>
                  <a:gd name="T11" fmla="*/ 65 h 183"/>
                  <a:gd name="T12" fmla="*/ 143 w 225"/>
                  <a:gd name="T13" fmla="*/ 38 h 183"/>
                  <a:gd name="T14" fmla="*/ 132 w 225"/>
                  <a:gd name="T15" fmla="*/ 13 h 183"/>
                  <a:gd name="T16" fmla="*/ 85 w 225"/>
                  <a:gd name="T17" fmla="*/ 15 h 183"/>
                  <a:gd name="T18" fmla="*/ 76 w 225"/>
                  <a:gd name="T19" fmla="*/ 32 h 183"/>
                  <a:gd name="T20" fmla="*/ 90 w 225"/>
                  <a:gd name="T21" fmla="*/ 44 h 183"/>
                  <a:gd name="T22" fmla="*/ 84 w 225"/>
                  <a:gd name="T23" fmla="*/ 67 h 183"/>
                  <a:gd name="T24" fmla="*/ 54 w 225"/>
                  <a:gd name="T25" fmla="*/ 61 h 183"/>
                  <a:gd name="T26" fmla="*/ 46 w 225"/>
                  <a:gd name="T27" fmla="*/ 37 h 183"/>
                  <a:gd name="T28" fmla="*/ 46 w 225"/>
                  <a:gd name="T29" fmla="*/ 22 h 183"/>
                  <a:gd name="T30" fmla="*/ 31 w 225"/>
                  <a:gd name="T31" fmla="*/ 21 h 183"/>
                  <a:gd name="T32" fmla="*/ 27 w 225"/>
                  <a:gd name="T33" fmla="*/ 43 h 183"/>
                  <a:gd name="T34" fmla="*/ 18 w 225"/>
                  <a:gd name="T35" fmla="*/ 69 h 183"/>
                  <a:gd name="T36" fmla="*/ 18 w 225"/>
                  <a:gd name="T37" fmla="*/ 106 h 183"/>
                  <a:gd name="T38" fmla="*/ 46 w 225"/>
                  <a:gd name="T39" fmla="*/ 125 h 183"/>
                  <a:gd name="T40" fmla="*/ 71 w 225"/>
                  <a:gd name="T41" fmla="*/ 129 h 183"/>
                  <a:gd name="T42" fmla="*/ 97 w 225"/>
                  <a:gd name="T43" fmla="*/ 125 h 183"/>
                  <a:gd name="T44" fmla="*/ 123 w 225"/>
                  <a:gd name="T45" fmla="*/ 137 h 183"/>
                  <a:gd name="T46" fmla="*/ 153 w 225"/>
                  <a:gd name="T47" fmla="*/ 168 h 183"/>
                  <a:gd name="T48" fmla="*/ 179 w 225"/>
                  <a:gd name="T49" fmla="*/ 169 h 183"/>
                  <a:gd name="T50" fmla="*/ 186 w 225"/>
                  <a:gd name="T51" fmla="*/ 143 h 183"/>
                  <a:gd name="T52" fmla="*/ 160 w 225"/>
                  <a:gd name="T53" fmla="*/ 14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5" h="183">
                    <a:moveTo>
                      <a:pt x="160" y="141"/>
                    </a:moveTo>
                    <a:cubicBezTo>
                      <a:pt x="160" y="141"/>
                      <a:pt x="132" y="138"/>
                      <a:pt x="156" y="117"/>
                    </a:cubicBezTo>
                    <a:cubicBezTo>
                      <a:pt x="159" y="113"/>
                      <a:pt x="159" y="113"/>
                      <a:pt x="159" y="113"/>
                    </a:cubicBezTo>
                    <a:cubicBezTo>
                      <a:pt x="159" y="113"/>
                      <a:pt x="176" y="88"/>
                      <a:pt x="148" y="94"/>
                    </a:cubicBezTo>
                    <a:cubicBezTo>
                      <a:pt x="137" y="100"/>
                      <a:pt x="137" y="100"/>
                      <a:pt x="137" y="100"/>
                    </a:cubicBezTo>
                    <a:cubicBezTo>
                      <a:pt x="137" y="100"/>
                      <a:pt x="94" y="111"/>
                      <a:pt x="118" y="65"/>
                    </a:cubicBezTo>
                    <a:cubicBezTo>
                      <a:pt x="143" y="38"/>
                      <a:pt x="143" y="38"/>
                      <a:pt x="143" y="38"/>
                    </a:cubicBezTo>
                    <a:cubicBezTo>
                      <a:pt x="143" y="38"/>
                      <a:pt x="166" y="6"/>
                      <a:pt x="132" y="13"/>
                    </a:cubicBezTo>
                    <a:cubicBezTo>
                      <a:pt x="132" y="13"/>
                      <a:pt x="102" y="20"/>
                      <a:pt x="85" y="15"/>
                    </a:cubicBezTo>
                    <a:cubicBezTo>
                      <a:pt x="85" y="15"/>
                      <a:pt x="62" y="13"/>
                      <a:pt x="76" y="32"/>
                    </a:cubicBezTo>
                    <a:cubicBezTo>
                      <a:pt x="90" y="44"/>
                      <a:pt x="90" y="44"/>
                      <a:pt x="90" y="44"/>
                    </a:cubicBezTo>
                    <a:cubicBezTo>
                      <a:pt x="90" y="44"/>
                      <a:pt x="111" y="66"/>
                      <a:pt x="84" y="67"/>
                    </a:cubicBezTo>
                    <a:cubicBezTo>
                      <a:pt x="84" y="67"/>
                      <a:pt x="56" y="61"/>
                      <a:pt x="54" y="61"/>
                    </a:cubicBezTo>
                    <a:cubicBezTo>
                      <a:pt x="54" y="61"/>
                      <a:pt x="39" y="60"/>
                      <a:pt x="46" y="37"/>
                    </a:cubicBezTo>
                    <a:cubicBezTo>
                      <a:pt x="46" y="22"/>
                      <a:pt x="46" y="22"/>
                      <a:pt x="46" y="22"/>
                    </a:cubicBezTo>
                    <a:cubicBezTo>
                      <a:pt x="46" y="22"/>
                      <a:pt x="41" y="0"/>
                      <a:pt x="31" y="21"/>
                    </a:cubicBezTo>
                    <a:cubicBezTo>
                      <a:pt x="27" y="43"/>
                      <a:pt x="27" y="43"/>
                      <a:pt x="27" y="43"/>
                    </a:cubicBezTo>
                    <a:cubicBezTo>
                      <a:pt x="27" y="43"/>
                      <a:pt x="23" y="62"/>
                      <a:pt x="18" y="69"/>
                    </a:cubicBezTo>
                    <a:cubicBezTo>
                      <a:pt x="18" y="69"/>
                      <a:pt x="0" y="87"/>
                      <a:pt x="18" y="106"/>
                    </a:cubicBezTo>
                    <a:cubicBezTo>
                      <a:pt x="46" y="125"/>
                      <a:pt x="46" y="125"/>
                      <a:pt x="46" y="125"/>
                    </a:cubicBezTo>
                    <a:cubicBezTo>
                      <a:pt x="46" y="125"/>
                      <a:pt x="58" y="131"/>
                      <a:pt x="71" y="129"/>
                    </a:cubicBezTo>
                    <a:cubicBezTo>
                      <a:pt x="84" y="126"/>
                      <a:pt x="96" y="125"/>
                      <a:pt x="97" y="125"/>
                    </a:cubicBezTo>
                    <a:cubicBezTo>
                      <a:pt x="99" y="125"/>
                      <a:pt x="117" y="125"/>
                      <a:pt x="123" y="137"/>
                    </a:cubicBezTo>
                    <a:cubicBezTo>
                      <a:pt x="130" y="150"/>
                      <a:pt x="136" y="169"/>
                      <a:pt x="153" y="168"/>
                    </a:cubicBezTo>
                    <a:cubicBezTo>
                      <a:pt x="169" y="166"/>
                      <a:pt x="172" y="166"/>
                      <a:pt x="179" y="169"/>
                    </a:cubicBezTo>
                    <a:cubicBezTo>
                      <a:pt x="179" y="169"/>
                      <a:pt x="225" y="183"/>
                      <a:pt x="186" y="143"/>
                    </a:cubicBezTo>
                    <a:cubicBezTo>
                      <a:pt x="186" y="143"/>
                      <a:pt x="163" y="139"/>
                      <a:pt x="160" y="1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 name="Freeform 835">
                <a:extLst>
                  <a:ext uri="{FF2B5EF4-FFF2-40B4-BE49-F238E27FC236}">
                    <a16:creationId xmlns:a16="http://schemas.microsoft.com/office/drawing/2014/main" id="{F3EC1EA2-A1FA-496C-B61A-91B536626088}"/>
                  </a:ext>
                </a:extLst>
              </p:cNvPr>
              <p:cNvSpPr>
                <a:spLocks/>
              </p:cNvSpPr>
              <p:nvPr/>
            </p:nvSpPr>
            <p:spPr bwMode="auto">
              <a:xfrm>
                <a:off x="-4484" y="1648"/>
                <a:ext cx="29" cy="18"/>
              </a:xfrm>
              <a:custGeom>
                <a:avLst/>
                <a:gdLst>
                  <a:gd name="T0" fmla="*/ 4 w 46"/>
                  <a:gd name="T1" fmla="*/ 11 h 29"/>
                  <a:gd name="T2" fmla="*/ 4 w 46"/>
                  <a:gd name="T3" fmla="*/ 21 h 29"/>
                  <a:gd name="T4" fmla="*/ 42 w 46"/>
                  <a:gd name="T5" fmla="*/ 29 h 29"/>
                  <a:gd name="T6" fmla="*/ 46 w 46"/>
                  <a:gd name="T7" fmla="*/ 25 h 29"/>
                  <a:gd name="T8" fmla="*/ 4 w 46"/>
                  <a:gd name="T9" fmla="*/ 11 h 29"/>
                </a:gdLst>
                <a:ahLst/>
                <a:cxnLst>
                  <a:cxn ang="0">
                    <a:pos x="T0" y="T1"/>
                  </a:cxn>
                  <a:cxn ang="0">
                    <a:pos x="T2" y="T3"/>
                  </a:cxn>
                  <a:cxn ang="0">
                    <a:pos x="T4" y="T5"/>
                  </a:cxn>
                  <a:cxn ang="0">
                    <a:pos x="T6" y="T7"/>
                  </a:cxn>
                  <a:cxn ang="0">
                    <a:pos x="T8" y="T9"/>
                  </a:cxn>
                </a:cxnLst>
                <a:rect l="0" t="0" r="r" b="b"/>
                <a:pathLst>
                  <a:path w="46" h="29">
                    <a:moveTo>
                      <a:pt x="4" y="11"/>
                    </a:moveTo>
                    <a:cubicBezTo>
                      <a:pt x="2" y="13"/>
                      <a:pt x="0" y="19"/>
                      <a:pt x="4" y="21"/>
                    </a:cubicBezTo>
                    <a:cubicBezTo>
                      <a:pt x="18" y="26"/>
                      <a:pt x="28" y="24"/>
                      <a:pt x="42" y="29"/>
                    </a:cubicBezTo>
                    <a:cubicBezTo>
                      <a:pt x="43" y="29"/>
                      <a:pt x="46" y="27"/>
                      <a:pt x="46" y="25"/>
                    </a:cubicBezTo>
                    <a:cubicBezTo>
                      <a:pt x="39" y="8"/>
                      <a:pt x="19" y="0"/>
                      <a:pt x="4"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0" name="Freeform 836">
                <a:extLst>
                  <a:ext uri="{FF2B5EF4-FFF2-40B4-BE49-F238E27FC236}">
                    <a16:creationId xmlns:a16="http://schemas.microsoft.com/office/drawing/2014/main" id="{6620AA4F-3974-4869-9D00-B0C645B497BC}"/>
                  </a:ext>
                </a:extLst>
              </p:cNvPr>
              <p:cNvSpPr>
                <a:spLocks/>
              </p:cNvSpPr>
              <p:nvPr/>
            </p:nvSpPr>
            <p:spPr bwMode="auto">
              <a:xfrm>
                <a:off x="-4431" y="1678"/>
                <a:ext cx="7" cy="7"/>
              </a:xfrm>
              <a:custGeom>
                <a:avLst/>
                <a:gdLst>
                  <a:gd name="T0" fmla="*/ 9 w 12"/>
                  <a:gd name="T1" fmla="*/ 8 h 12"/>
                  <a:gd name="T2" fmla="*/ 7 w 12"/>
                  <a:gd name="T3" fmla="*/ 1 h 12"/>
                  <a:gd name="T4" fmla="*/ 1 w 12"/>
                  <a:gd name="T5" fmla="*/ 9 h 12"/>
                  <a:gd name="T6" fmla="*/ 9 w 12"/>
                  <a:gd name="T7" fmla="*/ 8 h 12"/>
                </a:gdLst>
                <a:ahLst/>
                <a:cxnLst>
                  <a:cxn ang="0">
                    <a:pos x="T0" y="T1"/>
                  </a:cxn>
                  <a:cxn ang="0">
                    <a:pos x="T2" y="T3"/>
                  </a:cxn>
                  <a:cxn ang="0">
                    <a:pos x="T4" y="T5"/>
                  </a:cxn>
                  <a:cxn ang="0">
                    <a:pos x="T6" y="T7"/>
                  </a:cxn>
                </a:cxnLst>
                <a:rect l="0" t="0" r="r" b="b"/>
                <a:pathLst>
                  <a:path w="12" h="12">
                    <a:moveTo>
                      <a:pt x="9" y="8"/>
                    </a:moveTo>
                    <a:cubicBezTo>
                      <a:pt x="10" y="6"/>
                      <a:pt x="12" y="0"/>
                      <a:pt x="7" y="1"/>
                    </a:cubicBezTo>
                    <a:cubicBezTo>
                      <a:pt x="5" y="4"/>
                      <a:pt x="0" y="4"/>
                      <a:pt x="1" y="9"/>
                    </a:cubicBezTo>
                    <a:cubicBezTo>
                      <a:pt x="3" y="12"/>
                      <a:pt x="7" y="11"/>
                      <a:pt x="9"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1" name="Freeform 837">
                <a:extLst>
                  <a:ext uri="{FF2B5EF4-FFF2-40B4-BE49-F238E27FC236}">
                    <a16:creationId xmlns:a16="http://schemas.microsoft.com/office/drawing/2014/main" id="{081E82A5-E873-4C47-9C08-56511F2F339D}"/>
                  </a:ext>
                </a:extLst>
              </p:cNvPr>
              <p:cNvSpPr>
                <a:spLocks noEditPoints="1"/>
              </p:cNvSpPr>
              <p:nvPr/>
            </p:nvSpPr>
            <p:spPr bwMode="auto">
              <a:xfrm>
                <a:off x="-5397" y="1028"/>
                <a:ext cx="1385" cy="745"/>
              </a:xfrm>
              <a:custGeom>
                <a:avLst/>
                <a:gdLst>
                  <a:gd name="T0" fmla="*/ 2201 w 2227"/>
                  <a:gd name="T1" fmla="*/ 754 h 1197"/>
                  <a:gd name="T2" fmla="*/ 2149 w 2227"/>
                  <a:gd name="T3" fmla="*/ 737 h 1197"/>
                  <a:gd name="T4" fmla="*/ 2097 w 2227"/>
                  <a:gd name="T5" fmla="*/ 756 h 1197"/>
                  <a:gd name="T6" fmla="*/ 2104 w 2227"/>
                  <a:gd name="T7" fmla="*/ 734 h 1197"/>
                  <a:gd name="T8" fmla="*/ 2085 w 2227"/>
                  <a:gd name="T9" fmla="*/ 702 h 1197"/>
                  <a:gd name="T10" fmla="*/ 2028 w 2227"/>
                  <a:gd name="T11" fmla="*/ 708 h 1197"/>
                  <a:gd name="T12" fmla="*/ 1969 w 2227"/>
                  <a:gd name="T13" fmla="*/ 678 h 1197"/>
                  <a:gd name="T14" fmla="*/ 1852 w 2227"/>
                  <a:gd name="T15" fmla="*/ 648 h 1197"/>
                  <a:gd name="T16" fmla="*/ 1488 w 2227"/>
                  <a:gd name="T17" fmla="*/ 603 h 1197"/>
                  <a:gd name="T18" fmla="*/ 1501 w 2227"/>
                  <a:gd name="T19" fmla="*/ 659 h 1197"/>
                  <a:gd name="T20" fmla="*/ 1570 w 2227"/>
                  <a:gd name="T21" fmla="*/ 822 h 1197"/>
                  <a:gd name="T22" fmla="*/ 1563 w 2227"/>
                  <a:gd name="T23" fmla="*/ 867 h 1197"/>
                  <a:gd name="T24" fmla="*/ 1545 w 2227"/>
                  <a:gd name="T25" fmla="*/ 975 h 1197"/>
                  <a:gd name="T26" fmla="*/ 1574 w 2227"/>
                  <a:gd name="T27" fmla="*/ 1037 h 1197"/>
                  <a:gd name="T28" fmla="*/ 1557 w 2227"/>
                  <a:gd name="T29" fmla="*/ 1075 h 1197"/>
                  <a:gd name="T30" fmla="*/ 1458 w 2227"/>
                  <a:gd name="T31" fmla="*/ 1016 h 1197"/>
                  <a:gd name="T32" fmla="*/ 1349 w 2227"/>
                  <a:gd name="T33" fmla="*/ 915 h 1197"/>
                  <a:gd name="T34" fmla="*/ 1144 w 2227"/>
                  <a:gd name="T35" fmla="*/ 851 h 1197"/>
                  <a:gd name="T36" fmla="*/ 1070 w 2227"/>
                  <a:gd name="T37" fmla="*/ 762 h 1197"/>
                  <a:gd name="T38" fmla="*/ 1083 w 2227"/>
                  <a:gd name="T39" fmla="*/ 484 h 1197"/>
                  <a:gd name="T40" fmla="*/ 788 w 2227"/>
                  <a:gd name="T41" fmla="*/ 337 h 1197"/>
                  <a:gd name="T42" fmla="*/ 289 w 2227"/>
                  <a:gd name="T43" fmla="*/ 43 h 1197"/>
                  <a:gd name="T44" fmla="*/ 18 w 2227"/>
                  <a:gd name="T45" fmla="*/ 293 h 1197"/>
                  <a:gd name="T46" fmla="*/ 45 w 2227"/>
                  <a:gd name="T47" fmla="*/ 448 h 1197"/>
                  <a:gd name="T48" fmla="*/ 86 w 2227"/>
                  <a:gd name="T49" fmla="*/ 702 h 1197"/>
                  <a:gd name="T50" fmla="*/ 51 w 2227"/>
                  <a:gd name="T51" fmla="*/ 750 h 1197"/>
                  <a:gd name="T52" fmla="*/ 69 w 2227"/>
                  <a:gd name="T53" fmla="*/ 809 h 1197"/>
                  <a:gd name="T54" fmla="*/ 77 w 2227"/>
                  <a:gd name="T55" fmla="*/ 857 h 1197"/>
                  <a:gd name="T56" fmla="*/ 61 w 2227"/>
                  <a:gd name="T57" fmla="*/ 924 h 1197"/>
                  <a:gd name="T58" fmla="*/ 79 w 2227"/>
                  <a:gd name="T59" fmla="*/ 972 h 1197"/>
                  <a:gd name="T60" fmla="*/ 115 w 2227"/>
                  <a:gd name="T61" fmla="*/ 1016 h 1197"/>
                  <a:gd name="T62" fmla="*/ 201 w 2227"/>
                  <a:gd name="T63" fmla="*/ 1016 h 1197"/>
                  <a:gd name="T64" fmla="*/ 350 w 2227"/>
                  <a:gd name="T65" fmla="*/ 1054 h 1197"/>
                  <a:gd name="T66" fmla="*/ 373 w 2227"/>
                  <a:gd name="T67" fmla="*/ 1137 h 1197"/>
                  <a:gd name="T68" fmla="*/ 403 w 2227"/>
                  <a:gd name="T69" fmla="*/ 1163 h 1197"/>
                  <a:gd name="T70" fmla="*/ 470 w 2227"/>
                  <a:gd name="T71" fmla="*/ 1025 h 1197"/>
                  <a:gd name="T72" fmla="*/ 379 w 2227"/>
                  <a:gd name="T73" fmla="*/ 858 h 1197"/>
                  <a:gd name="T74" fmla="*/ 405 w 2227"/>
                  <a:gd name="T75" fmla="*/ 806 h 1197"/>
                  <a:gd name="T76" fmla="*/ 590 w 2227"/>
                  <a:gd name="T77" fmla="*/ 670 h 1197"/>
                  <a:gd name="T78" fmla="*/ 493 w 2227"/>
                  <a:gd name="T79" fmla="*/ 642 h 1197"/>
                  <a:gd name="T80" fmla="*/ 363 w 2227"/>
                  <a:gd name="T81" fmla="*/ 641 h 1197"/>
                  <a:gd name="T82" fmla="*/ 351 w 2227"/>
                  <a:gd name="T83" fmla="*/ 548 h 1197"/>
                  <a:gd name="T84" fmla="*/ 366 w 2227"/>
                  <a:gd name="T85" fmla="*/ 244 h 1197"/>
                  <a:gd name="T86" fmla="*/ 341 w 2227"/>
                  <a:gd name="T87" fmla="*/ 150 h 1197"/>
                  <a:gd name="T88" fmla="*/ 434 w 2227"/>
                  <a:gd name="T89" fmla="*/ 504 h 1197"/>
                  <a:gd name="T90" fmla="*/ 534 w 2227"/>
                  <a:gd name="T91" fmla="*/ 455 h 1197"/>
                  <a:gd name="T92" fmla="*/ 719 w 2227"/>
                  <a:gd name="T93" fmla="*/ 699 h 1197"/>
                  <a:gd name="T94" fmla="*/ 1168 w 2227"/>
                  <a:gd name="T95" fmla="*/ 919 h 1197"/>
                  <a:gd name="T96" fmla="*/ 1596 w 2227"/>
                  <a:gd name="T97" fmla="*/ 1071 h 1197"/>
                  <a:gd name="T98" fmla="*/ 1964 w 2227"/>
                  <a:gd name="T99" fmla="*/ 1053 h 1197"/>
                  <a:gd name="T100" fmla="*/ 2117 w 2227"/>
                  <a:gd name="T101" fmla="*/ 955 h 1197"/>
                  <a:gd name="T102" fmla="*/ 2182 w 2227"/>
                  <a:gd name="T103" fmla="*/ 852 h 1197"/>
                  <a:gd name="T104" fmla="*/ 147 w 2227"/>
                  <a:gd name="T105" fmla="*/ 995 h 1197"/>
                  <a:gd name="T106" fmla="*/ 329 w 2227"/>
                  <a:gd name="T107" fmla="*/ 881 h 1197"/>
                  <a:gd name="T108" fmla="*/ 428 w 2227"/>
                  <a:gd name="T109" fmla="*/ 999 h 1197"/>
                  <a:gd name="T110" fmla="*/ 397 w 2227"/>
                  <a:gd name="T111" fmla="*/ 1046 h 1197"/>
                  <a:gd name="T112" fmla="*/ 298 w 2227"/>
                  <a:gd name="T113" fmla="*/ 700 h 1197"/>
                  <a:gd name="T114" fmla="*/ 257 w 2227"/>
                  <a:gd name="T115" fmla="*/ 633 h 1197"/>
                  <a:gd name="T116" fmla="*/ 250 w 2227"/>
                  <a:gd name="T117" fmla="*/ 443 h 1197"/>
                  <a:gd name="T118" fmla="*/ 335 w 2227"/>
                  <a:gd name="T119" fmla="*/ 440 h 1197"/>
                  <a:gd name="T120" fmla="*/ 301 w 2227"/>
                  <a:gd name="T121" fmla="*/ 339 h 1197"/>
                  <a:gd name="T122" fmla="*/ 731 w 2227"/>
                  <a:gd name="T123" fmla="*/ 436 h 1197"/>
                  <a:gd name="T124" fmla="*/ 731 w 2227"/>
                  <a:gd name="T125" fmla="*/ 436 h 1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27" h="1197">
                    <a:moveTo>
                      <a:pt x="2225" y="777"/>
                    </a:moveTo>
                    <a:cubicBezTo>
                      <a:pt x="2223" y="772"/>
                      <a:pt x="2209" y="774"/>
                      <a:pt x="2219" y="768"/>
                    </a:cubicBezTo>
                    <a:cubicBezTo>
                      <a:pt x="2219" y="765"/>
                      <a:pt x="2215" y="764"/>
                      <a:pt x="2212" y="764"/>
                    </a:cubicBezTo>
                    <a:cubicBezTo>
                      <a:pt x="2205" y="763"/>
                      <a:pt x="2211" y="759"/>
                      <a:pt x="2211" y="756"/>
                    </a:cubicBezTo>
                    <a:cubicBezTo>
                      <a:pt x="2211" y="756"/>
                      <a:pt x="2211" y="756"/>
                      <a:pt x="2210" y="756"/>
                    </a:cubicBezTo>
                    <a:cubicBezTo>
                      <a:pt x="2207" y="753"/>
                      <a:pt x="2204" y="758"/>
                      <a:pt x="2201" y="754"/>
                    </a:cubicBezTo>
                    <a:cubicBezTo>
                      <a:pt x="2199" y="752"/>
                      <a:pt x="2202" y="750"/>
                      <a:pt x="2203" y="749"/>
                    </a:cubicBezTo>
                    <a:cubicBezTo>
                      <a:pt x="2204" y="746"/>
                      <a:pt x="2201" y="741"/>
                      <a:pt x="2196" y="739"/>
                    </a:cubicBezTo>
                    <a:cubicBezTo>
                      <a:pt x="2194" y="737"/>
                      <a:pt x="2199" y="733"/>
                      <a:pt x="2196" y="730"/>
                    </a:cubicBezTo>
                    <a:cubicBezTo>
                      <a:pt x="2187" y="723"/>
                      <a:pt x="2184" y="711"/>
                      <a:pt x="2172" y="718"/>
                    </a:cubicBezTo>
                    <a:cubicBezTo>
                      <a:pt x="2169" y="703"/>
                      <a:pt x="2158" y="724"/>
                      <a:pt x="2152" y="724"/>
                    </a:cubicBezTo>
                    <a:cubicBezTo>
                      <a:pt x="2149" y="728"/>
                      <a:pt x="2152" y="733"/>
                      <a:pt x="2149" y="737"/>
                    </a:cubicBezTo>
                    <a:cubicBezTo>
                      <a:pt x="2142" y="736"/>
                      <a:pt x="2148" y="729"/>
                      <a:pt x="2146" y="725"/>
                    </a:cubicBezTo>
                    <a:cubicBezTo>
                      <a:pt x="2148" y="714"/>
                      <a:pt x="2136" y="714"/>
                      <a:pt x="2128" y="710"/>
                    </a:cubicBezTo>
                    <a:cubicBezTo>
                      <a:pt x="2124" y="713"/>
                      <a:pt x="2119" y="714"/>
                      <a:pt x="2116" y="719"/>
                    </a:cubicBezTo>
                    <a:cubicBezTo>
                      <a:pt x="2120" y="727"/>
                      <a:pt x="2108" y="730"/>
                      <a:pt x="2107" y="736"/>
                    </a:cubicBezTo>
                    <a:cubicBezTo>
                      <a:pt x="2109" y="738"/>
                      <a:pt x="2108" y="742"/>
                      <a:pt x="2100" y="750"/>
                    </a:cubicBezTo>
                    <a:cubicBezTo>
                      <a:pt x="2098" y="752"/>
                      <a:pt x="2098" y="754"/>
                      <a:pt x="2097" y="756"/>
                    </a:cubicBezTo>
                    <a:cubicBezTo>
                      <a:pt x="2097" y="757"/>
                      <a:pt x="2097" y="757"/>
                      <a:pt x="2097" y="758"/>
                    </a:cubicBezTo>
                    <a:cubicBezTo>
                      <a:pt x="2092" y="767"/>
                      <a:pt x="2084" y="774"/>
                      <a:pt x="2080" y="783"/>
                    </a:cubicBezTo>
                    <a:cubicBezTo>
                      <a:pt x="2072" y="782"/>
                      <a:pt x="2075" y="772"/>
                      <a:pt x="2073" y="767"/>
                    </a:cubicBezTo>
                    <a:cubicBezTo>
                      <a:pt x="2075" y="763"/>
                      <a:pt x="2079" y="759"/>
                      <a:pt x="2083" y="756"/>
                    </a:cubicBezTo>
                    <a:cubicBezTo>
                      <a:pt x="2088" y="751"/>
                      <a:pt x="2095" y="746"/>
                      <a:pt x="2098" y="741"/>
                    </a:cubicBezTo>
                    <a:cubicBezTo>
                      <a:pt x="2099" y="739"/>
                      <a:pt x="2103" y="738"/>
                      <a:pt x="2104" y="734"/>
                    </a:cubicBezTo>
                    <a:cubicBezTo>
                      <a:pt x="2103" y="730"/>
                      <a:pt x="2108" y="723"/>
                      <a:pt x="2106" y="719"/>
                    </a:cubicBezTo>
                    <a:cubicBezTo>
                      <a:pt x="2110" y="712"/>
                      <a:pt x="2119" y="709"/>
                      <a:pt x="2119" y="701"/>
                    </a:cubicBezTo>
                    <a:cubicBezTo>
                      <a:pt x="2122" y="695"/>
                      <a:pt x="2115" y="696"/>
                      <a:pt x="2112" y="695"/>
                    </a:cubicBezTo>
                    <a:cubicBezTo>
                      <a:pt x="2107" y="701"/>
                      <a:pt x="2101" y="696"/>
                      <a:pt x="2097" y="698"/>
                    </a:cubicBezTo>
                    <a:cubicBezTo>
                      <a:pt x="2099" y="694"/>
                      <a:pt x="2093" y="693"/>
                      <a:pt x="2091" y="691"/>
                    </a:cubicBezTo>
                    <a:cubicBezTo>
                      <a:pt x="2087" y="693"/>
                      <a:pt x="2087" y="699"/>
                      <a:pt x="2085" y="702"/>
                    </a:cubicBezTo>
                    <a:cubicBezTo>
                      <a:pt x="2078" y="702"/>
                      <a:pt x="2065" y="708"/>
                      <a:pt x="2062" y="695"/>
                    </a:cubicBezTo>
                    <a:cubicBezTo>
                      <a:pt x="2059" y="694"/>
                      <a:pt x="2057" y="698"/>
                      <a:pt x="2056" y="700"/>
                    </a:cubicBezTo>
                    <a:cubicBezTo>
                      <a:pt x="2054" y="698"/>
                      <a:pt x="2050" y="700"/>
                      <a:pt x="2048" y="700"/>
                    </a:cubicBezTo>
                    <a:cubicBezTo>
                      <a:pt x="2043" y="699"/>
                      <a:pt x="2043" y="699"/>
                      <a:pt x="2043" y="699"/>
                    </a:cubicBezTo>
                    <a:cubicBezTo>
                      <a:pt x="2041" y="701"/>
                      <a:pt x="2042" y="704"/>
                      <a:pt x="2038" y="704"/>
                    </a:cubicBezTo>
                    <a:cubicBezTo>
                      <a:pt x="2035" y="698"/>
                      <a:pt x="2031" y="708"/>
                      <a:pt x="2028" y="708"/>
                    </a:cubicBezTo>
                    <a:cubicBezTo>
                      <a:pt x="2018" y="703"/>
                      <a:pt x="2026" y="695"/>
                      <a:pt x="2019" y="688"/>
                    </a:cubicBezTo>
                    <a:cubicBezTo>
                      <a:pt x="2015" y="682"/>
                      <a:pt x="2009" y="694"/>
                      <a:pt x="2010" y="684"/>
                    </a:cubicBezTo>
                    <a:cubicBezTo>
                      <a:pt x="2007" y="682"/>
                      <a:pt x="2005" y="685"/>
                      <a:pt x="2004" y="686"/>
                    </a:cubicBezTo>
                    <a:cubicBezTo>
                      <a:pt x="2000" y="680"/>
                      <a:pt x="1993" y="686"/>
                      <a:pt x="1987" y="684"/>
                    </a:cubicBezTo>
                    <a:cubicBezTo>
                      <a:pt x="1983" y="680"/>
                      <a:pt x="1982" y="677"/>
                      <a:pt x="1983" y="672"/>
                    </a:cubicBezTo>
                    <a:cubicBezTo>
                      <a:pt x="1978" y="667"/>
                      <a:pt x="1974" y="676"/>
                      <a:pt x="1969" y="678"/>
                    </a:cubicBezTo>
                    <a:cubicBezTo>
                      <a:pt x="1962" y="678"/>
                      <a:pt x="1970" y="669"/>
                      <a:pt x="1963" y="672"/>
                    </a:cubicBezTo>
                    <a:cubicBezTo>
                      <a:pt x="1962" y="674"/>
                      <a:pt x="1962" y="674"/>
                      <a:pt x="1962" y="674"/>
                    </a:cubicBezTo>
                    <a:cubicBezTo>
                      <a:pt x="1962" y="674"/>
                      <a:pt x="1957" y="675"/>
                      <a:pt x="1942" y="671"/>
                    </a:cubicBezTo>
                    <a:cubicBezTo>
                      <a:pt x="1928" y="667"/>
                      <a:pt x="1915" y="681"/>
                      <a:pt x="1915" y="681"/>
                    </a:cubicBezTo>
                    <a:cubicBezTo>
                      <a:pt x="1896" y="702"/>
                      <a:pt x="1885" y="688"/>
                      <a:pt x="1875" y="684"/>
                    </a:cubicBezTo>
                    <a:cubicBezTo>
                      <a:pt x="1865" y="679"/>
                      <a:pt x="1852" y="648"/>
                      <a:pt x="1852" y="648"/>
                    </a:cubicBezTo>
                    <a:cubicBezTo>
                      <a:pt x="1837" y="609"/>
                      <a:pt x="1818" y="646"/>
                      <a:pt x="1818" y="646"/>
                    </a:cubicBezTo>
                    <a:cubicBezTo>
                      <a:pt x="1784" y="698"/>
                      <a:pt x="1718" y="645"/>
                      <a:pt x="1718" y="645"/>
                    </a:cubicBezTo>
                    <a:cubicBezTo>
                      <a:pt x="1716" y="648"/>
                      <a:pt x="1712" y="649"/>
                      <a:pt x="1708" y="647"/>
                    </a:cubicBezTo>
                    <a:cubicBezTo>
                      <a:pt x="1599" y="588"/>
                      <a:pt x="1599" y="588"/>
                      <a:pt x="1599" y="588"/>
                    </a:cubicBezTo>
                    <a:cubicBezTo>
                      <a:pt x="1546" y="548"/>
                      <a:pt x="1481" y="584"/>
                      <a:pt x="1481" y="584"/>
                    </a:cubicBezTo>
                    <a:cubicBezTo>
                      <a:pt x="1479" y="594"/>
                      <a:pt x="1472" y="609"/>
                      <a:pt x="1488" y="603"/>
                    </a:cubicBezTo>
                    <a:cubicBezTo>
                      <a:pt x="1490" y="607"/>
                      <a:pt x="1492" y="608"/>
                      <a:pt x="1495" y="610"/>
                    </a:cubicBezTo>
                    <a:cubicBezTo>
                      <a:pt x="1483" y="620"/>
                      <a:pt x="1509" y="624"/>
                      <a:pt x="1500" y="634"/>
                    </a:cubicBezTo>
                    <a:cubicBezTo>
                      <a:pt x="1503" y="639"/>
                      <a:pt x="1508" y="634"/>
                      <a:pt x="1512" y="632"/>
                    </a:cubicBezTo>
                    <a:cubicBezTo>
                      <a:pt x="1513" y="630"/>
                      <a:pt x="1519" y="628"/>
                      <a:pt x="1517" y="632"/>
                    </a:cubicBezTo>
                    <a:cubicBezTo>
                      <a:pt x="1511" y="639"/>
                      <a:pt x="1512" y="646"/>
                      <a:pt x="1509" y="655"/>
                    </a:cubicBezTo>
                    <a:cubicBezTo>
                      <a:pt x="1506" y="656"/>
                      <a:pt x="1500" y="654"/>
                      <a:pt x="1501" y="659"/>
                    </a:cubicBezTo>
                    <a:cubicBezTo>
                      <a:pt x="1503" y="665"/>
                      <a:pt x="1494" y="676"/>
                      <a:pt x="1506" y="672"/>
                    </a:cubicBezTo>
                    <a:cubicBezTo>
                      <a:pt x="1505" y="679"/>
                      <a:pt x="1502" y="687"/>
                      <a:pt x="1498" y="693"/>
                    </a:cubicBezTo>
                    <a:cubicBezTo>
                      <a:pt x="1499" y="693"/>
                      <a:pt x="1499" y="693"/>
                      <a:pt x="1499" y="693"/>
                    </a:cubicBezTo>
                    <a:cubicBezTo>
                      <a:pt x="1499" y="693"/>
                      <a:pt x="1557" y="709"/>
                      <a:pt x="1552" y="772"/>
                    </a:cubicBezTo>
                    <a:cubicBezTo>
                      <a:pt x="1559" y="781"/>
                      <a:pt x="1568" y="791"/>
                      <a:pt x="1566" y="805"/>
                    </a:cubicBezTo>
                    <a:cubicBezTo>
                      <a:pt x="1571" y="810"/>
                      <a:pt x="1571" y="815"/>
                      <a:pt x="1570" y="822"/>
                    </a:cubicBezTo>
                    <a:cubicBezTo>
                      <a:pt x="1574" y="827"/>
                      <a:pt x="1575" y="818"/>
                      <a:pt x="1575" y="817"/>
                    </a:cubicBezTo>
                    <a:cubicBezTo>
                      <a:pt x="1573" y="814"/>
                      <a:pt x="1573" y="813"/>
                      <a:pt x="1575" y="811"/>
                    </a:cubicBezTo>
                    <a:cubicBezTo>
                      <a:pt x="1581" y="812"/>
                      <a:pt x="1582" y="819"/>
                      <a:pt x="1588" y="820"/>
                    </a:cubicBezTo>
                    <a:cubicBezTo>
                      <a:pt x="1589" y="820"/>
                      <a:pt x="1589" y="821"/>
                      <a:pt x="1589" y="822"/>
                    </a:cubicBezTo>
                    <a:cubicBezTo>
                      <a:pt x="1586" y="828"/>
                      <a:pt x="1575" y="824"/>
                      <a:pt x="1574" y="833"/>
                    </a:cubicBezTo>
                    <a:cubicBezTo>
                      <a:pt x="1570" y="846"/>
                      <a:pt x="1566" y="855"/>
                      <a:pt x="1563" y="867"/>
                    </a:cubicBezTo>
                    <a:cubicBezTo>
                      <a:pt x="1555" y="888"/>
                      <a:pt x="1534" y="905"/>
                      <a:pt x="1518" y="919"/>
                    </a:cubicBezTo>
                    <a:cubicBezTo>
                      <a:pt x="1514" y="926"/>
                      <a:pt x="1524" y="925"/>
                      <a:pt x="1526" y="930"/>
                    </a:cubicBezTo>
                    <a:cubicBezTo>
                      <a:pt x="1528" y="934"/>
                      <a:pt x="1526" y="941"/>
                      <a:pt x="1533" y="941"/>
                    </a:cubicBezTo>
                    <a:cubicBezTo>
                      <a:pt x="1537" y="940"/>
                      <a:pt x="1539" y="941"/>
                      <a:pt x="1540" y="945"/>
                    </a:cubicBezTo>
                    <a:cubicBezTo>
                      <a:pt x="1538" y="952"/>
                      <a:pt x="1546" y="956"/>
                      <a:pt x="1543" y="963"/>
                    </a:cubicBezTo>
                    <a:cubicBezTo>
                      <a:pt x="1548" y="966"/>
                      <a:pt x="1550" y="973"/>
                      <a:pt x="1545" y="975"/>
                    </a:cubicBezTo>
                    <a:cubicBezTo>
                      <a:pt x="1550" y="979"/>
                      <a:pt x="1554" y="985"/>
                      <a:pt x="1551" y="990"/>
                    </a:cubicBezTo>
                    <a:cubicBezTo>
                      <a:pt x="1557" y="991"/>
                      <a:pt x="1552" y="999"/>
                      <a:pt x="1557" y="1000"/>
                    </a:cubicBezTo>
                    <a:cubicBezTo>
                      <a:pt x="1563" y="997"/>
                      <a:pt x="1562" y="1006"/>
                      <a:pt x="1562" y="1009"/>
                    </a:cubicBezTo>
                    <a:cubicBezTo>
                      <a:pt x="1558" y="1014"/>
                      <a:pt x="1565" y="1015"/>
                      <a:pt x="1563" y="1020"/>
                    </a:cubicBezTo>
                    <a:cubicBezTo>
                      <a:pt x="1566" y="1025"/>
                      <a:pt x="1575" y="1026"/>
                      <a:pt x="1575" y="1034"/>
                    </a:cubicBezTo>
                    <a:cubicBezTo>
                      <a:pt x="1575" y="1035"/>
                      <a:pt x="1575" y="1036"/>
                      <a:pt x="1574" y="1037"/>
                    </a:cubicBezTo>
                    <a:cubicBezTo>
                      <a:pt x="1574" y="1037"/>
                      <a:pt x="1574" y="1037"/>
                      <a:pt x="1574" y="1037"/>
                    </a:cubicBezTo>
                    <a:cubicBezTo>
                      <a:pt x="1574" y="1037"/>
                      <a:pt x="1574" y="1037"/>
                      <a:pt x="1574" y="1037"/>
                    </a:cubicBezTo>
                    <a:cubicBezTo>
                      <a:pt x="1572" y="1043"/>
                      <a:pt x="1569" y="1050"/>
                      <a:pt x="1571" y="1055"/>
                    </a:cubicBezTo>
                    <a:cubicBezTo>
                      <a:pt x="1565" y="1064"/>
                      <a:pt x="1575" y="1070"/>
                      <a:pt x="1575" y="1080"/>
                    </a:cubicBezTo>
                    <a:cubicBezTo>
                      <a:pt x="1574" y="1081"/>
                      <a:pt x="1573" y="1081"/>
                      <a:pt x="1572" y="1081"/>
                    </a:cubicBezTo>
                    <a:cubicBezTo>
                      <a:pt x="1568" y="1080"/>
                      <a:pt x="1561" y="1065"/>
                      <a:pt x="1557" y="1075"/>
                    </a:cubicBezTo>
                    <a:cubicBezTo>
                      <a:pt x="1553" y="1082"/>
                      <a:pt x="1557" y="1098"/>
                      <a:pt x="1545" y="1094"/>
                    </a:cubicBezTo>
                    <a:cubicBezTo>
                      <a:pt x="1539" y="1089"/>
                      <a:pt x="1525" y="1096"/>
                      <a:pt x="1527" y="1083"/>
                    </a:cubicBezTo>
                    <a:cubicBezTo>
                      <a:pt x="1519" y="1067"/>
                      <a:pt x="1502" y="1062"/>
                      <a:pt x="1488" y="1053"/>
                    </a:cubicBezTo>
                    <a:cubicBezTo>
                      <a:pt x="1485" y="1055"/>
                      <a:pt x="1480" y="1050"/>
                      <a:pt x="1484" y="1046"/>
                    </a:cubicBezTo>
                    <a:cubicBezTo>
                      <a:pt x="1485" y="1045"/>
                      <a:pt x="1483" y="1044"/>
                      <a:pt x="1484" y="1043"/>
                    </a:cubicBezTo>
                    <a:cubicBezTo>
                      <a:pt x="1473" y="1036"/>
                      <a:pt x="1465" y="1027"/>
                      <a:pt x="1458" y="1016"/>
                    </a:cubicBezTo>
                    <a:cubicBezTo>
                      <a:pt x="1455" y="995"/>
                      <a:pt x="1457" y="974"/>
                      <a:pt x="1442" y="956"/>
                    </a:cubicBezTo>
                    <a:cubicBezTo>
                      <a:pt x="1436" y="943"/>
                      <a:pt x="1447" y="925"/>
                      <a:pt x="1434" y="915"/>
                    </a:cubicBezTo>
                    <a:cubicBezTo>
                      <a:pt x="1438" y="912"/>
                      <a:pt x="1432" y="908"/>
                      <a:pt x="1430" y="910"/>
                    </a:cubicBezTo>
                    <a:cubicBezTo>
                      <a:pt x="1424" y="909"/>
                      <a:pt x="1417" y="913"/>
                      <a:pt x="1411" y="907"/>
                    </a:cubicBezTo>
                    <a:cubicBezTo>
                      <a:pt x="1404" y="912"/>
                      <a:pt x="1395" y="906"/>
                      <a:pt x="1390" y="914"/>
                    </a:cubicBezTo>
                    <a:cubicBezTo>
                      <a:pt x="1378" y="915"/>
                      <a:pt x="1361" y="914"/>
                      <a:pt x="1349" y="915"/>
                    </a:cubicBezTo>
                    <a:cubicBezTo>
                      <a:pt x="1328" y="894"/>
                      <a:pt x="1299" y="899"/>
                      <a:pt x="1276" y="887"/>
                    </a:cubicBezTo>
                    <a:cubicBezTo>
                      <a:pt x="1274" y="881"/>
                      <a:pt x="1270" y="875"/>
                      <a:pt x="1266" y="870"/>
                    </a:cubicBezTo>
                    <a:cubicBezTo>
                      <a:pt x="1256" y="866"/>
                      <a:pt x="1242" y="865"/>
                      <a:pt x="1234" y="853"/>
                    </a:cubicBezTo>
                    <a:cubicBezTo>
                      <a:pt x="1217" y="853"/>
                      <a:pt x="1201" y="847"/>
                      <a:pt x="1184" y="837"/>
                    </a:cubicBezTo>
                    <a:cubicBezTo>
                      <a:pt x="1178" y="837"/>
                      <a:pt x="1171" y="837"/>
                      <a:pt x="1165" y="840"/>
                    </a:cubicBezTo>
                    <a:cubicBezTo>
                      <a:pt x="1159" y="846"/>
                      <a:pt x="1150" y="853"/>
                      <a:pt x="1144" y="851"/>
                    </a:cubicBezTo>
                    <a:cubicBezTo>
                      <a:pt x="1141" y="847"/>
                      <a:pt x="1137" y="851"/>
                      <a:pt x="1135" y="847"/>
                    </a:cubicBezTo>
                    <a:cubicBezTo>
                      <a:pt x="1140" y="827"/>
                      <a:pt x="1127" y="805"/>
                      <a:pt x="1119" y="785"/>
                    </a:cubicBezTo>
                    <a:cubicBezTo>
                      <a:pt x="1119" y="777"/>
                      <a:pt x="1114" y="771"/>
                      <a:pt x="1109" y="763"/>
                    </a:cubicBezTo>
                    <a:cubicBezTo>
                      <a:pt x="1100" y="761"/>
                      <a:pt x="1090" y="766"/>
                      <a:pt x="1080" y="760"/>
                    </a:cubicBezTo>
                    <a:cubicBezTo>
                      <a:pt x="1079" y="760"/>
                      <a:pt x="1078" y="762"/>
                      <a:pt x="1077" y="762"/>
                    </a:cubicBezTo>
                    <a:cubicBezTo>
                      <a:pt x="1075" y="764"/>
                      <a:pt x="1072" y="765"/>
                      <a:pt x="1070" y="762"/>
                    </a:cubicBezTo>
                    <a:cubicBezTo>
                      <a:pt x="1070" y="760"/>
                      <a:pt x="1070" y="758"/>
                      <a:pt x="1069" y="756"/>
                    </a:cubicBezTo>
                    <a:cubicBezTo>
                      <a:pt x="1067" y="753"/>
                      <a:pt x="1065" y="749"/>
                      <a:pt x="1063" y="746"/>
                    </a:cubicBezTo>
                    <a:cubicBezTo>
                      <a:pt x="1057" y="719"/>
                      <a:pt x="1071" y="692"/>
                      <a:pt x="1069" y="664"/>
                    </a:cubicBezTo>
                    <a:cubicBezTo>
                      <a:pt x="1076" y="655"/>
                      <a:pt x="1086" y="646"/>
                      <a:pt x="1082" y="635"/>
                    </a:cubicBezTo>
                    <a:cubicBezTo>
                      <a:pt x="1089" y="634"/>
                      <a:pt x="1087" y="630"/>
                      <a:pt x="1087" y="626"/>
                    </a:cubicBezTo>
                    <a:cubicBezTo>
                      <a:pt x="1083" y="484"/>
                      <a:pt x="1083" y="484"/>
                      <a:pt x="1083" y="484"/>
                    </a:cubicBezTo>
                    <a:cubicBezTo>
                      <a:pt x="1084" y="397"/>
                      <a:pt x="967" y="373"/>
                      <a:pt x="967" y="373"/>
                    </a:cubicBezTo>
                    <a:cubicBezTo>
                      <a:pt x="956" y="367"/>
                      <a:pt x="888" y="372"/>
                      <a:pt x="888" y="372"/>
                    </a:cubicBezTo>
                    <a:cubicBezTo>
                      <a:pt x="818" y="381"/>
                      <a:pt x="797" y="344"/>
                      <a:pt x="797" y="344"/>
                    </a:cubicBezTo>
                    <a:cubicBezTo>
                      <a:pt x="797" y="348"/>
                      <a:pt x="797" y="352"/>
                      <a:pt x="796" y="358"/>
                    </a:cubicBezTo>
                    <a:cubicBezTo>
                      <a:pt x="790" y="353"/>
                      <a:pt x="795" y="348"/>
                      <a:pt x="792" y="341"/>
                    </a:cubicBezTo>
                    <a:cubicBezTo>
                      <a:pt x="790" y="340"/>
                      <a:pt x="789" y="338"/>
                      <a:pt x="788" y="337"/>
                    </a:cubicBezTo>
                    <a:cubicBezTo>
                      <a:pt x="775" y="338"/>
                      <a:pt x="686" y="302"/>
                      <a:pt x="686" y="302"/>
                    </a:cubicBezTo>
                    <a:cubicBezTo>
                      <a:pt x="622" y="281"/>
                      <a:pt x="558" y="226"/>
                      <a:pt x="558" y="226"/>
                    </a:cubicBezTo>
                    <a:cubicBezTo>
                      <a:pt x="527" y="203"/>
                      <a:pt x="479" y="126"/>
                      <a:pt x="479" y="126"/>
                    </a:cubicBezTo>
                    <a:cubicBezTo>
                      <a:pt x="467" y="80"/>
                      <a:pt x="410" y="71"/>
                      <a:pt x="410" y="71"/>
                    </a:cubicBezTo>
                    <a:cubicBezTo>
                      <a:pt x="332" y="57"/>
                      <a:pt x="332" y="57"/>
                      <a:pt x="332" y="57"/>
                    </a:cubicBezTo>
                    <a:cubicBezTo>
                      <a:pt x="300" y="58"/>
                      <a:pt x="289" y="43"/>
                      <a:pt x="289" y="43"/>
                    </a:cubicBezTo>
                    <a:cubicBezTo>
                      <a:pt x="254" y="0"/>
                      <a:pt x="254" y="0"/>
                      <a:pt x="254" y="0"/>
                    </a:cubicBezTo>
                    <a:cubicBezTo>
                      <a:pt x="224" y="37"/>
                      <a:pt x="224" y="37"/>
                      <a:pt x="224" y="37"/>
                    </a:cubicBezTo>
                    <a:cubicBezTo>
                      <a:pt x="224" y="36"/>
                      <a:pt x="224" y="36"/>
                      <a:pt x="224" y="36"/>
                    </a:cubicBezTo>
                    <a:cubicBezTo>
                      <a:pt x="223" y="38"/>
                      <a:pt x="223" y="38"/>
                      <a:pt x="223" y="38"/>
                    </a:cubicBezTo>
                    <a:cubicBezTo>
                      <a:pt x="138" y="141"/>
                      <a:pt x="138" y="141"/>
                      <a:pt x="138" y="141"/>
                    </a:cubicBezTo>
                    <a:cubicBezTo>
                      <a:pt x="18" y="293"/>
                      <a:pt x="18" y="293"/>
                      <a:pt x="18" y="293"/>
                    </a:cubicBezTo>
                    <a:cubicBezTo>
                      <a:pt x="37" y="322"/>
                      <a:pt x="37" y="322"/>
                      <a:pt x="37" y="322"/>
                    </a:cubicBezTo>
                    <a:cubicBezTo>
                      <a:pt x="37" y="322"/>
                      <a:pt x="70" y="384"/>
                      <a:pt x="2" y="393"/>
                    </a:cubicBezTo>
                    <a:cubicBezTo>
                      <a:pt x="5" y="408"/>
                      <a:pt x="4" y="428"/>
                      <a:pt x="5" y="445"/>
                    </a:cubicBezTo>
                    <a:cubicBezTo>
                      <a:pt x="5" y="449"/>
                      <a:pt x="4" y="462"/>
                      <a:pt x="0" y="465"/>
                    </a:cubicBezTo>
                    <a:cubicBezTo>
                      <a:pt x="30" y="463"/>
                      <a:pt x="30" y="463"/>
                      <a:pt x="30" y="463"/>
                    </a:cubicBezTo>
                    <a:cubicBezTo>
                      <a:pt x="36" y="460"/>
                      <a:pt x="40" y="456"/>
                      <a:pt x="45" y="448"/>
                    </a:cubicBezTo>
                    <a:cubicBezTo>
                      <a:pt x="53" y="450"/>
                      <a:pt x="59" y="452"/>
                      <a:pt x="66" y="454"/>
                    </a:cubicBezTo>
                    <a:cubicBezTo>
                      <a:pt x="64" y="461"/>
                      <a:pt x="62" y="468"/>
                      <a:pt x="60" y="479"/>
                    </a:cubicBezTo>
                    <a:cubicBezTo>
                      <a:pt x="64" y="505"/>
                      <a:pt x="78" y="532"/>
                      <a:pt x="72" y="558"/>
                    </a:cubicBezTo>
                    <a:cubicBezTo>
                      <a:pt x="67" y="586"/>
                      <a:pt x="71" y="614"/>
                      <a:pt x="65" y="641"/>
                    </a:cubicBezTo>
                    <a:cubicBezTo>
                      <a:pt x="79" y="654"/>
                      <a:pt x="79" y="677"/>
                      <a:pt x="96" y="688"/>
                    </a:cubicBezTo>
                    <a:cubicBezTo>
                      <a:pt x="99" y="696"/>
                      <a:pt x="92" y="698"/>
                      <a:pt x="86" y="702"/>
                    </a:cubicBezTo>
                    <a:cubicBezTo>
                      <a:pt x="80" y="716"/>
                      <a:pt x="80" y="716"/>
                      <a:pt x="80" y="716"/>
                    </a:cubicBezTo>
                    <a:cubicBezTo>
                      <a:pt x="79" y="722"/>
                      <a:pt x="77" y="727"/>
                      <a:pt x="73" y="731"/>
                    </a:cubicBezTo>
                    <a:cubicBezTo>
                      <a:pt x="72" y="730"/>
                      <a:pt x="72" y="730"/>
                      <a:pt x="72" y="730"/>
                    </a:cubicBezTo>
                    <a:cubicBezTo>
                      <a:pt x="80" y="738"/>
                      <a:pt x="65" y="740"/>
                      <a:pt x="63" y="745"/>
                    </a:cubicBezTo>
                    <a:cubicBezTo>
                      <a:pt x="56" y="747"/>
                      <a:pt x="62" y="755"/>
                      <a:pt x="56" y="758"/>
                    </a:cubicBezTo>
                    <a:cubicBezTo>
                      <a:pt x="54" y="755"/>
                      <a:pt x="55" y="751"/>
                      <a:pt x="51" y="750"/>
                    </a:cubicBezTo>
                    <a:cubicBezTo>
                      <a:pt x="46" y="756"/>
                      <a:pt x="47" y="764"/>
                      <a:pt x="49" y="770"/>
                    </a:cubicBezTo>
                    <a:cubicBezTo>
                      <a:pt x="58" y="776"/>
                      <a:pt x="44" y="782"/>
                      <a:pt x="50" y="789"/>
                    </a:cubicBezTo>
                    <a:cubicBezTo>
                      <a:pt x="55" y="793"/>
                      <a:pt x="52" y="801"/>
                      <a:pt x="51" y="808"/>
                    </a:cubicBezTo>
                    <a:cubicBezTo>
                      <a:pt x="53" y="811"/>
                      <a:pt x="56" y="819"/>
                      <a:pt x="57" y="821"/>
                    </a:cubicBezTo>
                    <a:cubicBezTo>
                      <a:pt x="60" y="819"/>
                      <a:pt x="67" y="817"/>
                      <a:pt x="66" y="813"/>
                    </a:cubicBezTo>
                    <a:cubicBezTo>
                      <a:pt x="66" y="811"/>
                      <a:pt x="67" y="810"/>
                      <a:pt x="69" y="809"/>
                    </a:cubicBezTo>
                    <a:cubicBezTo>
                      <a:pt x="69" y="809"/>
                      <a:pt x="50" y="757"/>
                      <a:pt x="81" y="759"/>
                    </a:cubicBezTo>
                    <a:cubicBezTo>
                      <a:pt x="81" y="759"/>
                      <a:pt x="95" y="753"/>
                      <a:pt x="99" y="750"/>
                    </a:cubicBezTo>
                    <a:cubicBezTo>
                      <a:pt x="104" y="747"/>
                      <a:pt x="119" y="738"/>
                      <a:pt x="127" y="745"/>
                    </a:cubicBezTo>
                    <a:cubicBezTo>
                      <a:pt x="136" y="753"/>
                      <a:pt x="140" y="759"/>
                      <a:pt x="125" y="768"/>
                    </a:cubicBezTo>
                    <a:cubicBezTo>
                      <a:pt x="125" y="768"/>
                      <a:pt x="107" y="764"/>
                      <a:pt x="99" y="775"/>
                    </a:cubicBezTo>
                    <a:cubicBezTo>
                      <a:pt x="92" y="787"/>
                      <a:pt x="77" y="853"/>
                      <a:pt x="77" y="857"/>
                    </a:cubicBezTo>
                    <a:cubicBezTo>
                      <a:pt x="77" y="857"/>
                      <a:pt x="72" y="876"/>
                      <a:pt x="85" y="874"/>
                    </a:cubicBezTo>
                    <a:cubicBezTo>
                      <a:pt x="85" y="874"/>
                      <a:pt x="112" y="860"/>
                      <a:pt x="113" y="880"/>
                    </a:cubicBezTo>
                    <a:cubicBezTo>
                      <a:pt x="113" y="880"/>
                      <a:pt x="118" y="897"/>
                      <a:pt x="103" y="911"/>
                    </a:cubicBezTo>
                    <a:cubicBezTo>
                      <a:pt x="103" y="911"/>
                      <a:pt x="90" y="920"/>
                      <a:pt x="83" y="899"/>
                    </a:cubicBezTo>
                    <a:cubicBezTo>
                      <a:pt x="73" y="902"/>
                      <a:pt x="62" y="900"/>
                      <a:pt x="61" y="915"/>
                    </a:cubicBezTo>
                    <a:cubicBezTo>
                      <a:pt x="57" y="917"/>
                      <a:pt x="56" y="922"/>
                      <a:pt x="61" y="924"/>
                    </a:cubicBezTo>
                    <a:cubicBezTo>
                      <a:pt x="65" y="924"/>
                      <a:pt x="69" y="921"/>
                      <a:pt x="70" y="926"/>
                    </a:cubicBezTo>
                    <a:cubicBezTo>
                      <a:pt x="66" y="926"/>
                      <a:pt x="64" y="941"/>
                      <a:pt x="57" y="932"/>
                    </a:cubicBezTo>
                    <a:cubicBezTo>
                      <a:pt x="50" y="936"/>
                      <a:pt x="53" y="941"/>
                      <a:pt x="49" y="946"/>
                    </a:cubicBezTo>
                    <a:cubicBezTo>
                      <a:pt x="53" y="947"/>
                      <a:pt x="54" y="953"/>
                      <a:pt x="56" y="958"/>
                    </a:cubicBezTo>
                    <a:cubicBezTo>
                      <a:pt x="57" y="964"/>
                      <a:pt x="60" y="967"/>
                      <a:pt x="66" y="968"/>
                    </a:cubicBezTo>
                    <a:cubicBezTo>
                      <a:pt x="69" y="971"/>
                      <a:pt x="72" y="975"/>
                      <a:pt x="79" y="972"/>
                    </a:cubicBezTo>
                    <a:cubicBezTo>
                      <a:pt x="78" y="975"/>
                      <a:pt x="81" y="976"/>
                      <a:pt x="84" y="978"/>
                    </a:cubicBezTo>
                    <a:cubicBezTo>
                      <a:pt x="87" y="979"/>
                      <a:pt x="90" y="981"/>
                      <a:pt x="90" y="984"/>
                    </a:cubicBezTo>
                    <a:cubicBezTo>
                      <a:pt x="90" y="987"/>
                      <a:pt x="88" y="990"/>
                      <a:pt x="74" y="991"/>
                    </a:cubicBezTo>
                    <a:cubicBezTo>
                      <a:pt x="78" y="994"/>
                      <a:pt x="87" y="998"/>
                      <a:pt x="92" y="1000"/>
                    </a:cubicBezTo>
                    <a:cubicBezTo>
                      <a:pt x="97" y="1002"/>
                      <a:pt x="102" y="1004"/>
                      <a:pt x="105" y="1009"/>
                    </a:cubicBezTo>
                    <a:cubicBezTo>
                      <a:pt x="111" y="1007"/>
                      <a:pt x="115" y="1011"/>
                      <a:pt x="115" y="1016"/>
                    </a:cubicBezTo>
                    <a:cubicBezTo>
                      <a:pt x="117" y="1018"/>
                      <a:pt x="118" y="1018"/>
                      <a:pt x="120" y="1018"/>
                    </a:cubicBezTo>
                    <a:cubicBezTo>
                      <a:pt x="122" y="1018"/>
                      <a:pt x="123" y="1018"/>
                      <a:pt x="125" y="1019"/>
                    </a:cubicBezTo>
                    <a:cubicBezTo>
                      <a:pt x="125" y="1019"/>
                      <a:pt x="142" y="1015"/>
                      <a:pt x="149" y="1034"/>
                    </a:cubicBezTo>
                    <a:cubicBezTo>
                      <a:pt x="158" y="1051"/>
                      <a:pt x="158" y="1051"/>
                      <a:pt x="158" y="1051"/>
                    </a:cubicBezTo>
                    <a:cubicBezTo>
                      <a:pt x="158" y="1051"/>
                      <a:pt x="165" y="1071"/>
                      <a:pt x="178" y="1047"/>
                    </a:cubicBezTo>
                    <a:cubicBezTo>
                      <a:pt x="201" y="1016"/>
                      <a:pt x="201" y="1016"/>
                      <a:pt x="201" y="1016"/>
                    </a:cubicBezTo>
                    <a:cubicBezTo>
                      <a:pt x="201" y="1016"/>
                      <a:pt x="216" y="991"/>
                      <a:pt x="229" y="1008"/>
                    </a:cubicBezTo>
                    <a:cubicBezTo>
                      <a:pt x="229" y="1008"/>
                      <a:pt x="244" y="1029"/>
                      <a:pt x="250" y="1032"/>
                    </a:cubicBezTo>
                    <a:cubicBezTo>
                      <a:pt x="256" y="1035"/>
                      <a:pt x="261" y="1042"/>
                      <a:pt x="280" y="1032"/>
                    </a:cubicBezTo>
                    <a:cubicBezTo>
                      <a:pt x="299" y="1021"/>
                      <a:pt x="303" y="1026"/>
                      <a:pt x="307" y="1034"/>
                    </a:cubicBezTo>
                    <a:cubicBezTo>
                      <a:pt x="312" y="1041"/>
                      <a:pt x="314" y="1049"/>
                      <a:pt x="323" y="1042"/>
                    </a:cubicBezTo>
                    <a:cubicBezTo>
                      <a:pt x="333" y="1036"/>
                      <a:pt x="341" y="1035"/>
                      <a:pt x="350" y="1054"/>
                    </a:cubicBezTo>
                    <a:cubicBezTo>
                      <a:pt x="350" y="1054"/>
                      <a:pt x="362" y="1073"/>
                      <a:pt x="347" y="1093"/>
                    </a:cubicBezTo>
                    <a:cubicBezTo>
                      <a:pt x="332" y="1114"/>
                      <a:pt x="332" y="1114"/>
                      <a:pt x="332" y="1114"/>
                    </a:cubicBezTo>
                    <a:cubicBezTo>
                      <a:pt x="332" y="1114"/>
                      <a:pt x="325" y="1143"/>
                      <a:pt x="346" y="1126"/>
                    </a:cubicBezTo>
                    <a:cubicBezTo>
                      <a:pt x="346" y="1126"/>
                      <a:pt x="353" y="1118"/>
                      <a:pt x="357" y="1117"/>
                    </a:cubicBezTo>
                    <a:cubicBezTo>
                      <a:pt x="362" y="1116"/>
                      <a:pt x="377" y="1111"/>
                      <a:pt x="373" y="1129"/>
                    </a:cubicBezTo>
                    <a:cubicBezTo>
                      <a:pt x="373" y="1137"/>
                      <a:pt x="373" y="1137"/>
                      <a:pt x="373" y="1137"/>
                    </a:cubicBezTo>
                    <a:cubicBezTo>
                      <a:pt x="373" y="1137"/>
                      <a:pt x="383" y="1161"/>
                      <a:pt x="392" y="1134"/>
                    </a:cubicBezTo>
                    <a:cubicBezTo>
                      <a:pt x="360" y="1042"/>
                      <a:pt x="360" y="1042"/>
                      <a:pt x="360" y="1042"/>
                    </a:cubicBezTo>
                    <a:cubicBezTo>
                      <a:pt x="350" y="1013"/>
                      <a:pt x="350" y="1013"/>
                      <a:pt x="350" y="1013"/>
                    </a:cubicBezTo>
                    <a:cubicBezTo>
                      <a:pt x="350" y="1013"/>
                      <a:pt x="348" y="986"/>
                      <a:pt x="369" y="1005"/>
                    </a:cubicBezTo>
                    <a:cubicBezTo>
                      <a:pt x="413" y="1116"/>
                      <a:pt x="413" y="1116"/>
                      <a:pt x="413" y="1116"/>
                    </a:cubicBezTo>
                    <a:cubicBezTo>
                      <a:pt x="413" y="1116"/>
                      <a:pt x="427" y="1152"/>
                      <a:pt x="403" y="1163"/>
                    </a:cubicBezTo>
                    <a:cubicBezTo>
                      <a:pt x="410" y="1187"/>
                      <a:pt x="410" y="1187"/>
                      <a:pt x="410" y="1187"/>
                    </a:cubicBezTo>
                    <a:cubicBezTo>
                      <a:pt x="425" y="1191"/>
                      <a:pt x="439" y="1194"/>
                      <a:pt x="454" y="1197"/>
                    </a:cubicBezTo>
                    <a:cubicBezTo>
                      <a:pt x="468" y="1150"/>
                      <a:pt x="468" y="1150"/>
                      <a:pt x="468" y="1150"/>
                    </a:cubicBezTo>
                    <a:cubicBezTo>
                      <a:pt x="468" y="1150"/>
                      <a:pt x="473" y="1136"/>
                      <a:pt x="463" y="1122"/>
                    </a:cubicBezTo>
                    <a:cubicBezTo>
                      <a:pt x="463" y="1122"/>
                      <a:pt x="444" y="1100"/>
                      <a:pt x="465" y="1080"/>
                    </a:cubicBezTo>
                    <a:cubicBezTo>
                      <a:pt x="465" y="1080"/>
                      <a:pt x="471" y="1043"/>
                      <a:pt x="470" y="1025"/>
                    </a:cubicBezTo>
                    <a:cubicBezTo>
                      <a:pt x="467" y="980"/>
                      <a:pt x="467" y="980"/>
                      <a:pt x="467" y="980"/>
                    </a:cubicBezTo>
                    <a:cubicBezTo>
                      <a:pt x="467" y="980"/>
                      <a:pt x="462" y="934"/>
                      <a:pt x="485" y="929"/>
                    </a:cubicBezTo>
                    <a:cubicBezTo>
                      <a:pt x="485" y="929"/>
                      <a:pt x="518" y="911"/>
                      <a:pt x="492" y="886"/>
                    </a:cubicBezTo>
                    <a:cubicBezTo>
                      <a:pt x="492" y="886"/>
                      <a:pt x="467" y="870"/>
                      <a:pt x="456" y="887"/>
                    </a:cubicBezTo>
                    <a:cubicBezTo>
                      <a:pt x="456" y="887"/>
                      <a:pt x="432" y="918"/>
                      <a:pt x="413" y="881"/>
                    </a:cubicBezTo>
                    <a:cubicBezTo>
                      <a:pt x="413" y="881"/>
                      <a:pt x="399" y="854"/>
                      <a:pt x="379" y="858"/>
                    </a:cubicBezTo>
                    <a:cubicBezTo>
                      <a:pt x="379" y="858"/>
                      <a:pt x="359" y="847"/>
                      <a:pt x="362" y="830"/>
                    </a:cubicBezTo>
                    <a:cubicBezTo>
                      <a:pt x="362" y="830"/>
                      <a:pt x="354" y="812"/>
                      <a:pt x="343" y="807"/>
                    </a:cubicBezTo>
                    <a:cubicBezTo>
                      <a:pt x="333" y="801"/>
                      <a:pt x="323" y="778"/>
                      <a:pt x="349" y="781"/>
                    </a:cubicBezTo>
                    <a:cubicBezTo>
                      <a:pt x="349" y="781"/>
                      <a:pt x="363" y="791"/>
                      <a:pt x="366" y="792"/>
                    </a:cubicBezTo>
                    <a:cubicBezTo>
                      <a:pt x="369" y="793"/>
                      <a:pt x="388" y="798"/>
                      <a:pt x="388" y="798"/>
                    </a:cubicBezTo>
                    <a:cubicBezTo>
                      <a:pt x="388" y="798"/>
                      <a:pt x="399" y="800"/>
                      <a:pt x="405" y="806"/>
                    </a:cubicBezTo>
                    <a:cubicBezTo>
                      <a:pt x="411" y="811"/>
                      <a:pt x="439" y="831"/>
                      <a:pt x="448" y="798"/>
                    </a:cubicBezTo>
                    <a:cubicBezTo>
                      <a:pt x="454" y="763"/>
                      <a:pt x="454" y="763"/>
                      <a:pt x="454" y="763"/>
                    </a:cubicBezTo>
                    <a:cubicBezTo>
                      <a:pt x="454" y="763"/>
                      <a:pt x="463" y="721"/>
                      <a:pt x="501" y="723"/>
                    </a:cubicBezTo>
                    <a:cubicBezTo>
                      <a:pt x="501" y="723"/>
                      <a:pt x="554" y="727"/>
                      <a:pt x="572" y="716"/>
                    </a:cubicBezTo>
                    <a:cubicBezTo>
                      <a:pt x="594" y="703"/>
                      <a:pt x="594" y="703"/>
                      <a:pt x="594" y="703"/>
                    </a:cubicBezTo>
                    <a:cubicBezTo>
                      <a:pt x="594" y="703"/>
                      <a:pt x="613" y="692"/>
                      <a:pt x="590" y="670"/>
                    </a:cubicBezTo>
                    <a:cubicBezTo>
                      <a:pt x="562" y="656"/>
                      <a:pt x="562" y="656"/>
                      <a:pt x="562" y="656"/>
                    </a:cubicBezTo>
                    <a:cubicBezTo>
                      <a:pt x="537" y="656"/>
                      <a:pt x="537" y="656"/>
                      <a:pt x="537" y="656"/>
                    </a:cubicBezTo>
                    <a:cubicBezTo>
                      <a:pt x="537" y="656"/>
                      <a:pt x="508" y="663"/>
                      <a:pt x="494" y="675"/>
                    </a:cubicBezTo>
                    <a:cubicBezTo>
                      <a:pt x="494" y="675"/>
                      <a:pt x="475" y="687"/>
                      <a:pt x="469" y="682"/>
                    </a:cubicBezTo>
                    <a:cubicBezTo>
                      <a:pt x="469" y="682"/>
                      <a:pt x="440" y="676"/>
                      <a:pt x="477" y="654"/>
                    </a:cubicBezTo>
                    <a:cubicBezTo>
                      <a:pt x="477" y="654"/>
                      <a:pt x="491" y="645"/>
                      <a:pt x="493" y="642"/>
                    </a:cubicBezTo>
                    <a:cubicBezTo>
                      <a:pt x="495" y="639"/>
                      <a:pt x="509" y="624"/>
                      <a:pt x="495" y="604"/>
                    </a:cubicBezTo>
                    <a:cubicBezTo>
                      <a:pt x="439" y="544"/>
                      <a:pt x="439" y="544"/>
                      <a:pt x="439" y="544"/>
                    </a:cubicBezTo>
                    <a:cubicBezTo>
                      <a:pt x="439" y="544"/>
                      <a:pt x="402" y="525"/>
                      <a:pt x="383" y="550"/>
                    </a:cubicBezTo>
                    <a:cubicBezTo>
                      <a:pt x="362" y="576"/>
                      <a:pt x="362" y="576"/>
                      <a:pt x="362" y="576"/>
                    </a:cubicBezTo>
                    <a:cubicBezTo>
                      <a:pt x="362" y="576"/>
                      <a:pt x="355" y="594"/>
                      <a:pt x="360" y="605"/>
                    </a:cubicBezTo>
                    <a:cubicBezTo>
                      <a:pt x="360" y="605"/>
                      <a:pt x="365" y="636"/>
                      <a:pt x="363" y="641"/>
                    </a:cubicBezTo>
                    <a:cubicBezTo>
                      <a:pt x="360" y="646"/>
                      <a:pt x="357" y="663"/>
                      <a:pt x="347" y="641"/>
                    </a:cubicBezTo>
                    <a:cubicBezTo>
                      <a:pt x="347" y="641"/>
                      <a:pt x="345" y="596"/>
                      <a:pt x="300" y="589"/>
                    </a:cubicBezTo>
                    <a:cubicBezTo>
                      <a:pt x="300" y="589"/>
                      <a:pt x="267" y="583"/>
                      <a:pt x="261" y="573"/>
                    </a:cubicBezTo>
                    <a:cubicBezTo>
                      <a:pt x="261" y="573"/>
                      <a:pt x="246" y="556"/>
                      <a:pt x="273" y="555"/>
                    </a:cubicBezTo>
                    <a:cubicBezTo>
                      <a:pt x="273" y="555"/>
                      <a:pt x="298" y="581"/>
                      <a:pt x="312" y="577"/>
                    </a:cubicBezTo>
                    <a:cubicBezTo>
                      <a:pt x="325" y="574"/>
                      <a:pt x="342" y="556"/>
                      <a:pt x="351" y="548"/>
                    </a:cubicBezTo>
                    <a:cubicBezTo>
                      <a:pt x="359" y="539"/>
                      <a:pt x="382" y="519"/>
                      <a:pt x="382" y="519"/>
                    </a:cubicBezTo>
                    <a:cubicBezTo>
                      <a:pt x="382" y="519"/>
                      <a:pt x="393" y="509"/>
                      <a:pt x="392" y="479"/>
                    </a:cubicBezTo>
                    <a:cubicBezTo>
                      <a:pt x="391" y="448"/>
                      <a:pt x="391" y="448"/>
                      <a:pt x="391" y="448"/>
                    </a:cubicBezTo>
                    <a:cubicBezTo>
                      <a:pt x="391" y="448"/>
                      <a:pt x="397" y="379"/>
                      <a:pt x="387" y="349"/>
                    </a:cubicBezTo>
                    <a:cubicBezTo>
                      <a:pt x="367" y="290"/>
                      <a:pt x="367" y="290"/>
                      <a:pt x="367" y="290"/>
                    </a:cubicBezTo>
                    <a:cubicBezTo>
                      <a:pt x="367" y="290"/>
                      <a:pt x="356" y="251"/>
                      <a:pt x="366" y="244"/>
                    </a:cubicBezTo>
                    <a:cubicBezTo>
                      <a:pt x="366" y="244"/>
                      <a:pt x="364" y="188"/>
                      <a:pt x="343" y="176"/>
                    </a:cubicBezTo>
                    <a:cubicBezTo>
                      <a:pt x="343" y="176"/>
                      <a:pt x="320" y="163"/>
                      <a:pt x="315" y="146"/>
                    </a:cubicBezTo>
                    <a:cubicBezTo>
                      <a:pt x="311" y="121"/>
                      <a:pt x="311" y="121"/>
                      <a:pt x="311" y="121"/>
                    </a:cubicBezTo>
                    <a:cubicBezTo>
                      <a:pt x="315" y="113"/>
                      <a:pt x="315" y="113"/>
                      <a:pt x="315" y="113"/>
                    </a:cubicBezTo>
                    <a:cubicBezTo>
                      <a:pt x="319" y="126"/>
                      <a:pt x="319" y="126"/>
                      <a:pt x="319" y="126"/>
                    </a:cubicBezTo>
                    <a:cubicBezTo>
                      <a:pt x="319" y="126"/>
                      <a:pt x="329" y="144"/>
                      <a:pt x="341" y="150"/>
                    </a:cubicBezTo>
                    <a:cubicBezTo>
                      <a:pt x="341" y="150"/>
                      <a:pt x="373" y="160"/>
                      <a:pt x="379" y="179"/>
                    </a:cubicBezTo>
                    <a:cubicBezTo>
                      <a:pt x="379" y="179"/>
                      <a:pt x="398" y="199"/>
                      <a:pt x="387" y="247"/>
                    </a:cubicBezTo>
                    <a:cubicBezTo>
                      <a:pt x="387" y="247"/>
                      <a:pt x="381" y="277"/>
                      <a:pt x="399" y="296"/>
                    </a:cubicBezTo>
                    <a:cubicBezTo>
                      <a:pt x="399" y="296"/>
                      <a:pt x="418" y="325"/>
                      <a:pt x="419" y="349"/>
                    </a:cubicBezTo>
                    <a:cubicBezTo>
                      <a:pt x="419" y="436"/>
                      <a:pt x="419" y="436"/>
                      <a:pt x="419" y="436"/>
                    </a:cubicBezTo>
                    <a:cubicBezTo>
                      <a:pt x="419" y="436"/>
                      <a:pt x="416" y="484"/>
                      <a:pt x="434" y="504"/>
                    </a:cubicBezTo>
                    <a:cubicBezTo>
                      <a:pt x="434" y="504"/>
                      <a:pt x="449" y="537"/>
                      <a:pt x="479" y="543"/>
                    </a:cubicBezTo>
                    <a:cubicBezTo>
                      <a:pt x="479" y="543"/>
                      <a:pt x="500" y="546"/>
                      <a:pt x="506" y="543"/>
                    </a:cubicBezTo>
                    <a:cubicBezTo>
                      <a:pt x="506" y="543"/>
                      <a:pt x="522" y="535"/>
                      <a:pt x="512" y="518"/>
                    </a:cubicBezTo>
                    <a:cubicBezTo>
                      <a:pt x="512" y="518"/>
                      <a:pt x="493" y="508"/>
                      <a:pt x="497" y="484"/>
                    </a:cubicBezTo>
                    <a:cubicBezTo>
                      <a:pt x="497" y="484"/>
                      <a:pt x="501" y="465"/>
                      <a:pt x="518" y="466"/>
                    </a:cubicBezTo>
                    <a:cubicBezTo>
                      <a:pt x="518" y="466"/>
                      <a:pt x="531" y="463"/>
                      <a:pt x="534" y="455"/>
                    </a:cubicBezTo>
                    <a:cubicBezTo>
                      <a:pt x="534" y="455"/>
                      <a:pt x="552" y="427"/>
                      <a:pt x="574" y="450"/>
                    </a:cubicBezTo>
                    <a:cubicBezTo>
                      <a:pt x="574" y="450"/>
                      <a:pt x="589" y="462"/>
                      <a:pt x="591" y="482"/>
                    </a:cubicBezTo>
                    <a:cubicBezTo>
                      <a:pt x="593" y="502"/>
                      <a:pt x="602" y="529"/>
                      <a:pt x="646" y="535"/>
                    </a:cubicBezTo>
                    <a:cubicBezTo>
                      <a:pt x="646" y="535"/>
                      <a:pt x="664" y="531"/>
                      <a:pt x="663" y="549"/>
                    </a:cubicBezTo>
                    <a:cubicBezTo>
                      <a:pt x="663" y="549"/>
                      <a:pt x="659" y="593"/>
                      <a:pt x="660" y="606"/>
                    </a:cubicBezTo>
                    <a:cubicBezTo>
                      <a:pt x="661" y="619"/>
                      <a:pt x="662" y="671"/>
                      <a:pt x="719" y="699"/>
                    </a:cubicBezTo>
                    <a:cubicBezTo>
                      <a:pt x="719" y="699"/>
                      <a:pt x="936" y="800"/>
                      <a:pt x="958" y="822"/>
                    </a:cubicBezTo>
                    <a:cubicBezTo>
                      <a:pt x="981" y="843"/>
                      <a:pt x="999" y="845"/>
                      <a:pt x="1009" y="883"/>
                    </a:cubicBezTo>
                    <a:cubicBezTo>
                      <a:pt x="1033" y="897"/>
                      <a:pt x="1033" y="897"/>
                      <a:pt x="1033" y="897"/>
                    </a:cubicBezTo>
                    <a:cubicBezTo>
                      <a:pt x="1085" y="922"/>
                      <a:pt x="1085" y="922"/>
                      <a:pt x="1085" y="922"/>
                    </a:cubicBezTo>
                    <a:cubicBezTo>
                      <a:pt x="1085" y="922"/>
                      <a:pt x="1104" y="939"/>
                      <a:pt x="1127" y="923"/>
                    </a:cubicBezTo>
                    <a:cubicBezTo>
                      <a:pt x="1127" y="923"/>
                      <a:pt x="1157" y="905"/>
                      <a:pt x="1168" y="919"/>
                    </a:cubicBezTo>
                    <a:cubicBezTo>
                      <a:pt x="1332" y="965"/>
                      <a:pt x="1332" y="965"/>
                      <a:pt x="1332" y="965"/>
                    </a:cubicBezTo>
                    <a:cubicBezTo>
                      <a:pt x="1347" y="987"/>
                      <a:pt x="1347" y="987"/>
                      <a:pt x="1347" y="987"/>
                    </a:cubicBezTo>
                    <a:cubicBezTo>
                      <a:pt x="1347" y="987"/>
                      <a:pt x="1386" y="1028"/>
                      <a:pt x="1410" y="1059"/>
                    </a:cubicBezTo>
                    <a:cubicBezTo>
                      <a:pt x="1410" y="1059"/>
                      <a:pt x="1458" y="1112"/>
                      <a:pt x="1510" y="1113"/>
                    </a:cubicBezTo>
                    <a:cubicBezTo>
                      <a:pt x="1510" y="1113"/>
                      <a:pt x="1553" y="1119"/>
                      <a:pt x="1573" y="1097"/>
                    </a:cubicBezTo>
                    <a:cubicBezTo>
                      <a:pt x="1596" y="1071"/>
                      <a:pt x="1596" y="1071"/>
                      <a:pt x="1596" y="1071"/>
                    </a:cubicBezTo>
                    <a:cubicBezTo>
                      <a:pt x="1596" y="1071"/>
                      <a:pt x="1616" y="1053"/>
                      <a:pt x="1633" y="1060"/>
                    </a:cubicBezTo>
                    <a:cubicBezTo>
                      <a:pt x="1633" y="1060"/>
                      <a:pt x="1696" y="1079"/>
                      <a:pt x="1733" y="1080"/>
                    </a:cubicBezTo>
                    <a:cubicBezTo>
                      <a:pt x="1771" y="1081"/>
                      <a:pt x="1845" y="1078"/>
                      <a:pt x="1877" y="1066"/>
                    </a:cubicBezTo>
                    <a:cubicBezTo>
                      <a:pt x="1909" y="1055"/>
                      <a:pt x="1963" y="1056"/>
                      <a:pt x="1963" y="1056"/>
                    </a:cubicBezTo>
                    <a:cubicBezTo>
                      <a:pt x="1963" y="1055"/>
                      <a:pt x="1963" y="1054"/>
                      <a:pt x="1963" y="1054"/>
                    </a:cubicBezTo>
                    <a:cubicBezTo>
                      <a:pt x="1963" y="1053"/>
                      <a:pt x="1964" y="1053"/>
                      <a:pt x="1964" y="1053"/>
                    </a:cubicBezTo>
                    <a:cubicBezTo>
                      <a:pt x="1963" y="1052"/>
                      <a:pt x="1963" y="1052"/>
                      <a:pt x="1963" y="1052"/>
                    </a:cubicBezTo>
                    <a:cubicBezTo>
                      <a:pt x="1962" y="1042"/>
                      <a:pt x="1961" y="1033"/>
                      <a:pt x="1969" y="1024"/>
                    </a:cubicBezTo>
                    <a:cubicBezTo>
                      <a:pt x="1969" y="1017"/>
                      <a:pt x="1976" y="1016"/>
                      <a:pt x="1979" y="1011"/>
                    </a:cubicBezTo>
                    <a:cubicBezTo>
                      <a:pt x="1998" y="998"/>
                      <a:pt x="2023" y="993"/>
                      <a:pt x="2044" y="984"/>
                    </a:cubicBezTo>
                    <a:cubicBezTo>
                      <a:pt x="2051" y="981"/>
                      <a:pt x="2057" y="974"/>
                      <a:pt x="2065" y="974"/>
                    </a:cubicBezTo>
                    <a:cubicBezTo>
                      <a:pt x="2080" y="961"/>
                      <a:pt x="2096" y="950"/>
                      <a:pt x="2117" y="955"/>
                    </a:cubicBezTo>
                    <a:cubicBezTo>
                      <a:pt x="2122" y="951"/>
                      <a:pt x="2128" y="946"/>
                      <a:pt x="2133" y="941"/>
                    </a:cubicBezTo>
                    <a:cubicBezTo>
                      <a:pt x="2141" y="942"/>
                      <a:pt x="2144" y="934"/>
                      <a:pt x="2148" y="930"/>
                    </a:cubicBezTo>
                    <a:cubicBezTo>
                      <a:pt x="2161" y="929"/>
                      <a:pt x="2156" y="912"/>
                      <a:pt x="2166" y="904"/>
                    </a:cubicBezTo>
                    <a:cubicBezTo>
                      <a:pt x="2165" y="899"/>
                      <a:pt x="2165" y="894"/>
                      <a:pt x="2170" y="890"/>
                    </a:cubicBezTo>
                    <a:cubicBezTo>
                      <a:pt x="2171" y="886"/>
                      <a:pt x="2173" y="880"/>
                      <a:pt x="2168" y="876"/>
                    </a:cubicBezTo>
                    <a:cubicBezTo>
                      <a:pt x="2174" y="869"/>
                      <a:pt x="2168" y="854"/>
                      <a:pt x="2182" y="852"/>
                    </a:cubicBezTo>
                    <a:cubicBezTo>
                      <a:pt x="2188" y="841"/>
                      <a:pt x="2202" y="835"/>
                      <a:pt x="2212" y="825"/>
                    </a:cubicBezTo>
                    <a:cubicBezTo>
                      <a:pt x="2213" y="818"/>
                      <a:pt x="2217" y="811"/>
                      <a:pt x="2218" y="804"/>
                    </a:cubicBezTo>
                    <a:cubicBezTo>
                      <a:pt x="2220" y="795"/>
                      <a:pt x="2227" y="787"/>
                      <a:pt x="2225" y="777"/>
                    </a:cubicBezTo>
                    <a:moveTo>
                      <a:pt x="199" y="1013"/>
                    </a:moveTo>
                    <a:cubicBezTo>
                      <a:pt x="199" y="1013"/>
                      <a:pt x="183" y="1028"/>
                      <a:pt x="162" y="1020"/>
                    </a:cubicBezTo>
                    <a:cubicBezTo>
                      <a:pt x="162" y="1020"/>
                      <a:pt x="145" y="1012"/>
                      <a:pt x="147" y="995"/>
                    </a:cubicBezTo>
                    <a:cubicBezTo>
                      <a:pt x="147" y="995"/>
                      <a:pt x="151" y="979"/>
                      <a:pt x="138" y="978"/>
                    </a:cubicBezTo>
                    <a:cubicBezTo>
                      <a:pt x="138" y="978"/>
                      <a:pt x="108" y="970"/>
                      <a:pt x="134" y="964"/>
                    </a:cubicBezTo>
                    <a:cubicBezTo>
                      <a:pt x="134" y="964"/>
                      <a:pt x="151" y="962"/>
                      <a:pt x="158" y="971"/>
                    </a:cubicBezTo>
                    <a:cubicBezTo>
                      <a:pt x="158" y="971"/>
                      <a:pt x="168" y="990"/>
                      <a:pt x="182" y="995"/>
                    </a:cubicBezTo>
                    <a:cubicBezTo>
                      <a:pt x="182" y="995"/>
                      <a:pt x="210" y="998"/>
                      <a:pt x="199" y="1013"/>
                    </a:cubicBezTo>
                    <a:close/>
                    <a:moveTo>
                      <a:pt x="329" y="881"/>
                    </a:moveTo>
                    <a:cubicBezTo>
                      <a:pt x="350" y="887"/>
                      <a:pt x="350" y="887"/>
                      <a:pt x="350" y="887"/>
                    </a:cubicBezTo>
                    <a:cubicBezTo>
                      <a:pt x="360" y="892"/>
                      <a:pt x="360" y="906"/>
                      <a:pt x="360" y="906"/>
                    </a:cubicBezTo>
                    <a:cubicBezTo>
                      <a:pt x="353" y="942"/>
                      <a:pt x="382" y="931"/>
                      <a:pt x="382" y="931"/>
                    </a:cubicBezTo>
                    <a:cubicBezTo>
                      <a:pt x="414" y="946"/>
                      <a:pt x="394" y="966"/>
                      <a:pt x="394" y="966"/>
                    </a:cubicBezTo>
                    <a:cubicBezTo>
                      <a:pt x="390" y="1003"/>
                      <a:pt x="413" y="990"/>
                      <a:pt x="413" y="990"/>
                    </a:cubicBezTo>
                    <a:cubicBezTo>
                      <a:pt x="422" y="987"/>
                      <a:pt x="428" y="999"/>
                      <a:pt x="428" y="999"/>
                    </a:cubicBezTo>
                    <a:cubicBezTo>
                      <a:pt x="428" y="999"/>
                      <a:pt x="436" y="1019"/>
                      <a:pt x="438" y="1025"/>
                    </a:cubicBezTo>
                    <a:cubicBezTo>
                      <a:pt x="440" y="1032"/>
                      <a:pt x="436" y="1043"/>
                      <a:pt x="436" y="1043"/>
                    </a:cubicBezTo>
                    <a:cubicBezTo>
                      <a:pt x="432" y="1053"/>
                      <a:pt x="441" y="1067"/>
                      <a:pt x="441" y="1067"/>
                    </a:cubicBezTo>
                    <a:cubicBezTo>
                      <a:pt x="454" y="1091"/>
                      <a:pt x="433" y="1087"/>
                      <a:pt x="433" y="1087"/>
                    </a:cubicBezTo>
                    <a:cubicBezTo>
                      <a:pt x="413" y="1080"/>
                      <a:pt x="413" y="1080"/>
                      <a:pt x="413" y="1080"/>
                    </a:cubicBezTo>
                    <a:cubicBezTo>
                      <a:pt x="398" y="1070"/>
                      <a:pt x="397" y="1046"/>
                      <a:pt x="397" y="1046"/>
                    </a:cubicBezTo>
                    <a:cubicBezTo>
                      <a:pt x="390" y="1000"/>
                      <a:pt x="322" y="897"/>
                      <a:pt x="322" y="897"/>
                    </a:cubicBezTo>
                    <a:cubicBezTo>
                      <a:pt x="311" y="879"/>
                      <a:pt x="329" y="881"/>
                      <a:pt x="329" y="881"/>
                    </a:cubicBezTo>
                    <a:close/>
                    <a:moveTo>
                      <a:pt x="284" y="614"/>
                    </a:moveTo>
                    <a:cubicBezTo>
                      <a:pt x="284" y="618"/>
                      <a:pt x="285" y="633"/>
                      <a:pt x="287" y="635"/>
                    </a:cubicBezTo>
                    <a:cubicBezTo>
                      <a:pt x="289" y="638"/>
                      <a:pt x="300" y="660"/>
                      <a:pt x="300" y="660"/>
                    </a:cubicBezTo>
                    <a:cubicBezTo>
                      <a:pt x="306" y="689"/>
                      <a:pt x="298" y="700"/>
                      <a:pt x="298" y="700"/>
                    </a:cubicBezTo>
                    <a:cubicBezTo>
                      <a:pt x="295" y="704"/>
                      <a:pt x="288" y="737"/>
                      <a:pt x="288" y="737"/>
                    </a:cubicBezTo>
                    <a:cubicBezTo>
                      <a:pt x="288" y="756"/>
                      <a:pt x="273" y="739"/>
                      <a:pt x="273" y="739"/>
                    </a:cubicBezTo>
                    <a:cubicBezTo>
                      <a:pt x="264" y="727"/>
                      <a:pt x="266" y="716"/>
                      <a:pt x="273" y="705"/>
                    </a:cubicBezTo>
                    <a:cubicBezTo>
                      <a:pt x="280" y="694"/>
                      <a:pt x="277" y="687"/>
                      <a:pt x="267" y="675"/>
                    </a:cubicBezTo>
                    <a:cubicBezTo>
                      <a:pt x="257" y="664"/>
                      <a:pt x="257" y="649"/>
                      <a:pt x="257" y="648"/>
                    </a:cubicBezTo>
                    <a:cubicBezTo>
                      <a:pt x="257" y="646"/>
                      <a:pt x="257" y="635"/>
                      <a:pt x="257" y="633"/>
                    </a:cubicBezTo>
                    <a:cubicBezTo>
                      <a:pt x="257" y="631"/>
                      <a:pt x="254" y="620"/>
                      <a:pt x="254" y="619"/>
                    </a:cubicBezTo>
                    <a:cubicBezTo>
                      <a:pt x="254" y="618"/>
                      <a:pt x="254" y="611"/>
                      <a:pt x="254" y="611"/>
                    </a:cubicBezTo>
                    <a:cubicBezTo>
                      <a:pt x="275" y="572"/>
                      <a:pt x="284" y="614"/>
                      <a:pt x="284" y="614"/>
                    </a:cubicBezTo>
                    <a:close/>
                    <a:moveTo>
                      <a:pt x="287" y="457"/>
                    </a:moveTo>
                    <a:cubicBezTo>
                      <a:pt x="280" y="455"/>
                      <a:pt x="272" y="462"/>
                      <a:pt x="272" y="462"/>
                    </a:cubicBezTo>
                    <a:cubicBezTo>
                      <a:pt x="246" y="471"/>
                      <a:pt x="250" y="443"/>
                      <a:pt x="250" y="443"/>
                    </a:cubicBezTo>
                    <a:cubicBezTo>
                      <a:pt x="251" y="425"/>
                      <a:pt x="266" y="412"/>
                      <a:pt x="266" y="412"/>
                    </a:cubicBezTo>
                    <a:cubicBezTo>
                      <a:pt x="276" y="415"/>
                      <a:pt x="276" y="415"/>
                      <a:pt x="276" y="415"/>
                    </a:cubicBezTo>
                    <a:cubicBezTo>
                      <a:pt x="297" y="422"/>
                      <a:pt x="299" y="452"/>
                      <a:pt x="299" y="452"/>
                    </a:cubicBezTo>
                    <a:cubicBezTo>
                      <a:pt x="298" y="462"/>
                      <a:pt x="287" y="457"/>
                      <a:pt x="287" y="457"/>
                    </a:cubicBezTo>
                    <a:close/>
                    <a:moveTo>
                      <a:pt x="326" y="409"/>
                    </a:moveTo>
                    <a:cubicBezTo>
                      <a:pt x="335" y="421"/>
                      <a:pt x="335" y="440"/>
                      <a:pt x="335" y="440"/>
                    </a:cubicBezTo>
                    <a:cubicBezTo>
                      <a:pt x="327" y="460"/>
                      <a:pt x="320" y="440"/>
                      <a:pt x="320" y="440"/>
                    </a:cubicBezTo>
                    <a:cubicBezTo>
                      <a:pt x="317" y="418"/>
                      <a:pt x="295" y="405"/>
                      <a:pt x="295" y="405"/>
                    </a:cubicBezTo>
                    <a:cubicBezTo>
                      <a:pt x="286" y="394"/>
                      <a:pt x="289" y="389"/>
                      <a:pt x="300" y="389"/>
                    </a:cubicBezTo>
                    <a:cubicBezTo>
                      <a:pt x="312" y="390"/>
                      <a:pt x="326" y="409"/>
                      <a:pt x="326" y="409"/>
                    </a:cubicBezTo>
                    <a:close/>
                    <a:moveTo>
                      <a:pt x="306" y="337"/>
                    </a:moveTo>
                    <a:cubicBezTo>
                      <a:pt x="301" y="339"/>
                      <a:pt x="301" y="339"/>
                      <a:pt x="301" y="339"/>
                    </a:cubicBezTo>
                    <a:cubicBezTo>
                      <a:pt x="279" y="342"/>
                      <a:pt x="279" y="342"/>
                      <a:pt x="279" y="342"/>
                    </a:cubicBezTo>
                    <a:cubicBezTo>
                      <a:pt x="229" y="331"/>
                      <a:pt x="269" y="296"/>
                      <a:pt x="269" y="296"/>
                    </a:cubicBezTo>
                    <a:cubicBezTo>
                      <a:pt x="285" y="289"/>
                      <a:pt x="286" y="301"/>
                      <a:pt x="286" y="301"/>
                    </a:cubicBezTo>
                    <a:cubicBezTo>
                      <a:pt x="290" y="315"/>
                      <a:pt x="303" y="318"/>
                      <a:pt x="303" y="318"/>
                    </a:cubicBezTo>
                    <a:cubicBezTo>
                      <a:pt x="322" y="326"/>
                      <a:pt x="306" y="337"/>
                      <a:pt x="306" y="337"/>
                    </a:cubicBezTo>
                    <a:close/>
                    <a:moveTo>
                      <a:pt x="731" y="436"/>
                    </a:moveTo>
                    <a:cubicBezTo>
                      <a:pt x="679" y="429"/>
                      <a:pt x="679" y="372"/>
                      <a:pt x="679" y="372"/>
                    </a:cubicBezTo>
                    <a:cubicBezTo>
                      <a:pt x="676" y="356"/>
                      <a:pt x="692" y="358"/>
                      <a:pt x="697" y="363"/>
                    </a:cubicBezTo>
                    <a:cubicBezTo>
                      <a:pt x="702" y="369"/>
                      <a:pt x="722" y="373"/>
                      <a:pt x="722" y="373"/>
                    </a:cubicBezTo>
                    <a:cubicBezTo>
                      <a:pt x="734" y="374"/>
                      <a:pt x="737" y="386"/>
                      <a:pt x="737" y="386"/>
                    </a:cubicBezTo>
                    <a:cubicBezTo>
                      <a:pt x="750" y="425"/>
                      <a:pt x="750" y="425"/>
                      <a:pt x="750" y="425"/>
                    </a:cubicBezTo>
                    <a:cubicBezTo>
                      <a:pt x="751" y="446"/>
                      <a:pt x="731" y="436"/>
                      <a:pt x="731" y="4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2" name="Freeform 838">
                <a:extLst>
                  <a:ext uri="{FF2B5EF4-FFF2-40B4-BE49-F238E27FC236}">
                    <a16:creationId xmlns:a16="http://schemas.microsoft.com/office/drawing/2014/main" id="{4C560B4E-2951-4E26-BD96-7D0FD621AFA7}"/>
                  </a:ext>
                </a:extLst>
              </p:cNvPr>
              <p:cNvSpPr>
                <a:spLocks/>
              </p:cNvSpPr>
              <p:nvPr/>
            </p:nvSpPr>
            <p:spPr bwMode="auto">
              <a:xfrm>
                <a:off x="-4453" y="1590"/>
                <a:ext cx="9" cy="7"/>
              </a:xfrm>
              <a:custGeom>
                <a:avLst/>
                <a:gdLst>
                  <a:gd name="T0" fmla="*/ 4 w 14"/>
                  <a:gd name="T1" fmla="*/ 10 h 11"/>
                  <a:gd name="T2" fmla="*/ 3 w 14"/>
                  <a:gd name="T3" fmla="*/ 6 h 11"/>
                  <a:gd name="T4" fmla="*/ 14 w 14"/>
                  <a:gd name="T5" fmla="*/ 1 h 11"/>
                  <a:gd name="T6" fmla="*/ 4 w 14"/>
                  <a:gd name="T7" fmla="*/ 10 h 11"/>
                </a:gdLst>
                <a:ahLst/>
                <a:cxnLst>
                  <a:cxn ang="0">
                    <a:pos x="T0" y="T1"/>
                  </a:cxn>
                  <a:cxn ang="0">
                    <a:pos x="T2" y="T3"/>
                  </a:cxn>
                  <a:cxn ang="0">
                    <a:pos x="T4" y="T5"/>
                  </a:cxn>
                  <a:cxn ang="0">
                    <a:pos x="T6" y="T7"/>
                  </a:cxn>
                </a:cxnLst>
                <a:rect l="0" t="0" r="r" b="b"/>
                <a:pathLst>
                  <a:path w="14" h="11">
                    <a:moveTo>
                      <a:pt x="4" y="10"/>
                    </a:moveTo>
                    <a:cubicBezTo>
                      <a:pt x="0" y="11"/>
                      <a:pt x="2" y="7"/>
                      <a:pt x="3" y="6"/>
                    </a:cubicBezTo>
                    <a:cubicBezTo>
                      <a:pt x="7" y="4"/>
                      <a:pt x="10" y="0"/>
                      <a:pt x="14" y="1"/>
                    </a:cubicBezTo>
                    <a:cubicBezTo>
                      <a:pt x="14" y="5"/>
                      <a:pt x="7" y="6"/>
                      <a:pt x="4"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 name="Freeform 839">
                <a:extLst>
                  <a:ext uri="{FF2B5EF4-FFF2-40B4-BE49-F238E27FC236}">
                    <a16:creationId xmlns:a16="http://schemas.microsoft.com/office/drawing/2014/main" id="{BF9733F9-9D69-4A3F-89D7-1C98B74530CE}"/>
                  </a:ext>
                </a:extLst>
              </p:cNvPr>
              <p:cNvSpPr>
                <a:spLocks/>
              </p:cNvSpPr>
              <p:nvPr/>
            </p:nvSpPr>
            <p:spPr bwMode="auto">
              <a:xfrm>
                <a:off x="-5364" y="1545"/>
                <a:ext cx="10" cy="24"/>
              </a:xfrm>
              <a:custGeom>
                <a:avLst/>
                <a:gdLst>
                  <a:gd name="T0" fmla="*/ 10 w 16"/>
                  <a:gd name="T1" fmla="*/ 0 h 39"/>
                  <a:gd name="T2" fmla="*/ 3 w 16"/>
                  <a:gd name="T3" fmla="*/ 10 h 39"/>
                  <a:gd name="T4" fmla="*/ 3 w 16"/>
                  <a:gd name="T5" fmla="*/ 27 h 39"/>
                  <a:gd name="T6" fmla="*/ 9 w 16"/>
                  <a:gd name="T7" fmla="*/ 28 h 39"/>
                  <a:gd name="T8" fmla="*/ 11 w 16"/>
                  <a:gd name="T9" fmla="*/ 39 h 39"/>
                  <a:gd name="T10" fmla="*/ 15 w 16"/>
                  <a:gd name="T11" fmla="*/ 25 h 39"/>
                  <a:gd name="T12" fmla="*/ 16 w 16"/>
                  <a:gd name="T13" fmla="*/ 20 h 39"/>
                  <a:gd name="T14" fmla="*/ 14 w 16"/>
                  <a:gd name="T15" fmla="*/ 10 h 39"/>
                  <a:gd name="T16" fmla="*/ 14 w 16"/>
                  <a:gd name="T17" fmla="*/ 5 h 39"/>
                  <a:gd name="T18" fmla="*/ 10 w 16"/>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9">
                    <a:moveTo>
                      <a:pt x="10" y="0"/>
                    </a:moveTo>
                    <a:cubicBezTo>
                      <a:pt x="8" y="5"/>
                      <a:pt x="6" y="9"/>
                      <a:pt x="3" y="10"/>
                    </a:cubicBezTo>
                    <a:cubicBezTo>
                      <a:pt x="0" y="14"/>
                      <a:pt x="3" y="22"/>
                      <a:pt x="3" y="27"/>
                    </a:cubicBezTo>
                    <a:cubicBezTo>
                      <a:pt x="5" y="31"/>
                      <a:pt x="6" y="27"/>
                      <a:pt x="9" y="28"/>
                    </a:cubicBezTo>
                    <a:cubicBezTo>
                      <a:pt x="7" y="34"/>
                      <a:pt x="6" y="37"/>
                      <a:pt x="11" y="39"/>
                    </a:cubicBezTo>
                    <a:cubicBezTo>
                      <a:pt x="14" y="34"/>
                      <a:pt x="14" y="30"/>
                      <a:pt x="15" y="25"/>
                    </a:cubicBezTo>
                    <a:cubicBezTo>
                      <a:pt x="14" y="24"/>
                      <a:pt x="15" y="21"/>
                      <a:pt x="16" y="20"/>
                    </a:cubicBezTo>
                    <a:cubicBezTo>
                      <a:pt x="15" y="17"/>
                      <a:pt x="15" y="14"/>
                      <a:pt x="14" y="10"/>
                    </a:cubicBezTo>
                    <a:cubicBezTo>
                      <a:pt x="14" y="5"/>
                      <a:pt x="14" y="5"/>
                      <a:pt x="14" y="5"/>
                    </a:cubicBezTo>
                    <a:cubicBezTo>
                      <a:pt x="12" y="4"/>
                      <a:pt x="12" y="1"/>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4" name="Freeform 840">
                <a:extLst>
                  <a:ext uri="{FF2B5EF4-FFF2-40B4-BE49-F238E27FC236}">
                    <a16:creationId xmlns:a16="http://schemas.microsoft.com/office/drawing/2014/main" id="{E9ADFF8B-BE6B-448F-B0F9-48EC19246164}"/>
                  </a:ext>
                </a:extLst>
              </p:cNvPr>
              <p:cNvSpPr>
                <a:spLocks/>
              </p:cNvSpPr>
              <p:nvPr/>
            </p:nvSpPr>
            <p:spPr bwMode="auto">
              <a:xfrm>
                <a:off x="-5333" y="1661"/>
                <a:ext cx="6" cy="9"/>
              </a:xfrm>
              <a:custGeom>
                <a:avLst/>
                <a:gdLst>
                  <a:gd name="T0" fmla="*/ 5 w 9"/>
                  <a:gd name="T1" fmla="*/ 0 h 15"/>
                  <a:gd name="T2" fmla="*/ 4 w 9"/>
                  <a:gd name="T3" fmla="*/ 15 h 15"/>
                  <a:gd name="T4" fmla="*/ 5 w 9"/>
                  <a:gd name="T5" fmla="*/ 8 h 15"/>
                  <a:gd name="T6" fmla="*/ 5 w 9"/>
                  <a:gd name="T7" fmla="*/ 0 h 15"/>
                </a:gdLst>
                <a:ahLst/>
                <a:cxnLst>
                  <a:cxn ang="0">
                    <a:pos x="T0" y="T1"/>
                  </a:cxn>
                  <a:cxn ang="0">
                    <a:pos x="T2" y="T3"/>
                  </a:cxn>
                  <a:cxn ang="0">
                    <a:pos x="T4" y="T5"/>
                  </a:cxn>
                  <a:cxn ang="0">
                    <a:pos x="T6" y="T7"/>
                  </a:cxn>
                </a:cxnLst>
                <a:rect l="0" t="0" r="r" b="b"/>
                <a:pathLst>
                  <a:path w="9" h="15">
                    <a:moveTo>
                      <a:pt x="5" y="0"/>
                    </a:moveTo>
                    <a:cubicBezTo>
                      <a:pt x="0" y="0"/>
                      <a:pt x="1" y="2"/>
                      <a:pt x="4" y="15"/>
                    </a:cubicBezTo>
                    <a:cubicBezTo>
                      <a:pt x="5" y="8"/>
                      <a:pt x="5" y="8"/>
                      <a:pt x="5" y="8"/>
                    </a:cubicBezTo>
                    <a:cubicBezTo>
                      <a:pt x="9" y="2"/>
                      <a:pt x="9"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 name="Freeform 841">
                <a:extLst>
                  <a:ext uri="{FF2B5EF4-FFF2-40B4-BE49-F238E27FC236}">
                    <a16:creationId xmlns:a16="http://schemas.microsoft.com/office/drawing/2014/main" id="{1AF2A1DA-7D7A-4FEA-B3AC-313A99F626DB}"/>
                  </a:ext>
                </a:extLst>
              </p:cNvPr>
              <p:cNvSpPr>
                <a:spLocks/>
              </p:cNvSpPr>
              <p:nvPr/>
            </p:nvSpPr>
            <p:spPr bwMode="auto">
              <a:xfrm>
                <a:off x="-5326" y="1661"/>
                <a:ext cx="3" cy="6"/>
              </a:xfrm>
              <a:custGeom>
                <a:avLst/>
                <a:gdLst>
                  <a:gd name="T0" fmla="*/ 6 w 6"/>
                  <a:gd name="T1" fmla="*/ 7 h 11"/>
                  <a:gd name="T2" fmla="*/ 2 w 6"/>
                  <a:gd name="T3" fmla="*/ 4 h 11"/>
                  <a:gd name="T4" fmla="*/ 1 w 6"/>
                  <a:gd name="T5" fmla="*/ 9 h 11"/>
                  <a:gd name="T6" fmla="*/ 5 w 6"/>
                  <a:gd name="T7" fmla="*/ 11 h 11"/>
                  <a:gd name="T8" fmla="*/ 6 w 6"/>
                  <a:gd name="T9" fmla="*/ 7 h 11"/>
                </a:gdLst>
                <a:ahLst/>
                <a:cxnLst>
                  <a:cxn ang="0">
                    <a:pos x="T0" y="T1"/>
                  </a:cxn>
                  <a:cxn ang="0">
                    <a:pos x="T2" y="T3"/>
                  </a:cxn>
                  <a:cxn ang="0">
                    <a:pos x="T4" y="T5"/>
                  </a:cxn>
                  <a:cxn ang="0">
                    <a:pos x="T6" y="T7"/>
                  </a:cxn>
                  <a:cxn ang="0">
                    <a:pos x="T8" y="T9"/>
                  </a:cxn>
                </a:cxnLst>
                <a:rect l="0" t="0" r="r" b="b"/>
                <a:pathLst>
                  <a:path w="6" h="11">
                    <a:moveTo>
                      <a:pt x="6" y="7"/>
                    </a:moveTo>
                    <a:cubicBezTo>
                      <a:pt x="6" y="6"/>
                      <a:pt x="4" y="0"/>
                      <a:pt x="2" y="4"/>
                    </a:cubicBezTo>
                    <a:cubicBezTo>
                      <a:pt x="0" y="5"/>
                      <a:pt x="0" y="7"/>
                      <a:pt x="1" y="9"/>
                    </a:cubicBezTo>
                    <a:cubicBezTo>
                      <a:pt x="3" y="10"/>
                      <a:pt x="5" y="11"/>
                      <a:pt x="5" y="11"/>
                    </a:cubicBezTo>
                    <a:cubicBezTo>
                      <a:pt x="6" y="11"/>
                      <a:pt x="6" y="7"/>
                      <a:pt x="6"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 name="Freeform 842">
                <a:extLst>
                  <a:ext uri="{FF2B5EF4-FFF2-40B4-BE49-F238E27FC236}">
                    <a16:creationId xmlns:a16="http://schemas.microsoft.com/office/drawing/2014/main" id="{F4867DA0-A0EC-4F9D-A22A-6941C9216CEC}"/>
                  </a:ext>
                </a:extLst>
              </p:cNvPr>
              <p:cNvSpPr>
                <a:spLocks/>
              </p:cNvSpPr>
              <p:nvPr/>
            </p:nvSpPr>
            <p:spPr bwMode="auto">
              <a:xfrm>
                <a:off x="-5356" y="1531"/>
                <a:ext cx="7" cy="8"/>
              </a:xfrm>
              <a:custGeom>
                <a:avLst/>
                <a:gdLst>
                  <a:gd name="T0" fmla="*/ 4 w 11"/>
                  <a:gd name="T1" fmla="*/ 3 h 13"/>
                  <a:gd name="T2" fmla="*/ 0 w 11"/>
                  <a:gd name="T3" fmla="*/ 13 h 13"/>
                  <a:gd name="T4" fmla="*/ 11 w 11"/>
                  <a:gd name="T5" fmla="*/ 2 h 13"/>
                  <a:gd name="T6" fmla="*/ 4 w 11"/>
                  <a:gd name="T7" fmla="*/ 3 h 13"/>
                </a:gdLst>
                <a:ahLst/>
                <a:cxnLst>
                  <a:cxn ang="0">
                    <a:pos x="T0" y="T1"/>
                  </a:cxn>
                  <a:cxn ang="0">
                    <a:pos x="T2" y="T3"/>
                  </a:cxn>
                  <a:cxn ang="0">
                    <a:pos x="T4" y="T5"/>
                  </a:cxn>
                  <a:cxn ang="0">
                    <a:pos x="T6" y="T7"/>
                  </a:cxn>
                </a:cxnLst>
                <a:rect l="0" t="0" r="r" b="b"/>
                <a:pathLst>
                  <a:path w="11" h="13">
                    <a:moveTo>
                      <a:pt x="4" y="3"/>
                    </a:moveTo>
                    <a:cubicBezTo>
                      <a:pt x="3" y="7"/>
                      <a:pt x="2" y="9"/>
                      <a:pt x="0" y="13"/>
                    </a:cubicBezTo>
                    <a:cubicBezTo>
                      <a:pt x="5" y="8"/>
                      <a:pt x="7" y="7"/>
                      <a:pt x="11" y="2"/>
                    </a:cubicBezTo>
                    <a:cubicBezTo>
                      <a:pt x="9" y="0"/>
                      <a:pt x="5" y="3"/>
                      <a:pt x="4"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7" name="Freeform 843">
                <a:extLst>
                  <a:ext uri="{FF2B5EF4-FFF2-40B4-BE49-F238E27FC236}">
                    <a16:creationId xmlns:a16="http://schemas.microsoft.com/office/drawing/2014/main" id="{6A249ADF-D4A3-4128-9560-D05CA096DCCC}"/>
                  </a:ext>
                </a:extLst>
              </p:cNvPr>
              <p:cNvSpPr>
                <a:spLocks/>
              </p:cNvSpPr>
              <p:nvPr/>
            </p:nvSpPr>
            <p:spPr bwMode="auto">
              <a:xfrm>
                <a:off x="-5369" y="1560"/>
                <a:ext cx="5" cy="9"/>
              </a:xfrm>
              <a:custGeom>
                <a:avLst/>
                <a:gdLst>
                  <a:gd name="T0" fmla="*/ 6 w 8"/>
                  <a:gd name="T1" fmla="*/ 15 h 15"/>
                  <a:gd name="T2" fmla="*/ 8 w 8"/>
                  <a:gd name="T3" fmla="*/ 10 h 15"/>
                  <a:gd name="T4" fmla="*/ 3 w 8"/>
                  <a:gd name="T5" fmla="*/ 0 h 15"/>
                  <a:gd name="T6" fmla="*/ 6 w 8"/>
                  <a:gd name="T7" fmla="*/ 15 h 15"/>
                </a:gdLst>
                <a:ahLst/>
                <a:cxnLst>
                  <a:cxn ang="0">
                    <a:pos x="T0" y="T1"/>
                  </a:cxn>
                  <a:cxn ang="0">
                    <a:pos x="T2" y="T3"/>
                  </a:cxn>
                  <a:cxn ang="0">
                    <a:pos x="T4" y="T5"/>
                  </a:cxn>
                  <a:cxn ang="0">
                    <a:pos x="T6" y="T7"/>
                  </a:cxn>
                </a:cxnLst>
                <a:rect l="0" t="0" r="r" b="b"/>
                <a:pathLst>
                  <a:path w="8" h="15">
                    <a:moveTo>
                      <a:pt x="6" y="15"/>
                    </a:moveTo>
                    <a:cubicBezTo>
                      <a:pt x="7" y="13"/>
                      <a:pt x="8" y="11"/>
                      <a:pt x="8" y="10"/>
                    </a:cubicBezTo>
                    <a:cubicBezTo>
                      <a:pt x="6" y="6"/>
                      <a:pt x="4" y="3"/>
                      <a:pt x="3" y="0"/>
                    </a:cubicBezTo>
                    <a:cubicBezTo>
                      <a:pt x="0" y="7"/>
                      <a:pt x="2" y="13"/>
                      <a:pt x="6"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 name="Freeform 844">
                <a:extLst>
                  <a:ext uri="{FF2B5EF4-FFF2-40B4-BE49-F238E27FC236}">
                    <a16:creationId xmlns:a16="http://schemas.microsoft.com/office/drawing/2014/main" id="{305168FE-BBC8-4C03-88B3-E03CD9FA4BD8}"/>
                  </a:ext>
                </a:extLst>
              </p:cNvPr>
              <p:cNvSpPr>
                <a:spLocks/>
              </p:cNvSpPr>
              <p:nvPr/>
            </p:nvSpPr>
            <p:spPr bwMode="auto">
              <a:xfrm>
                <a:off x="-5325" y="1684"/>
                <a:ext cx="6" cy="11"/>
              </a:xfrm>
              <a:custGeom>
                <a:avLst/>
                <a:gdLst>
                  <a:gd name="T0" fmla="*/ 0 w 10"/>
                  <a:gd name="T1" fmla="*/ 3 h 18"/>
                  <a:gd name="T2" fmla="*/ 9 w 10"/>
                  <a:gd name="T3" fmla="*/ 16 h 18"/>
                  <a:gd name="T4" fmla="*/ 9 w 10"/>
                  <a:gd name="T5" fmla="*/ 13 h 18"/>
                  <a:gd name="T6" fmla="*/ 6 w 10"/>
                  <a:gd name="T7" fmla="*/ 4 h 18"/>
                  <a:gd name="T8" fmla="*/ 1 w 10"/>
                  <a:gd name="T9" fmla="*/ 0 h 18"/>
                  <a:gd name="T10" fmla="*/ 0 w 10"/>
                  <a:gd name="T11" fmla="*/ 3 h 18"/>
                </a:gdLst>
                <a:ahLst/>
                <a:cxnLst>
                  <a:cxn ang="0">
                    <a:pos x="T0" y="T1"/>
                  </a:cxn>
                  <a:cxn ang="0">
                    <a:pos x="T2" y="T3"/>
                  </a:cxn>
                  <a:cxn ang="0">
                    <a:pos x="T4" y="T5"/>
                  </a:cxn>
                  <a:cxn ang="0">
                    <a:pos x="T6" y="T7"/>
                  </a:cxn>
                  <a:cxn ang="0">
                    <a:pos x="T8" y="T9"/>
                  </a:cxn>
                  <a:cxn ang="0">
                    <a:pos x="T10" y="T11"/>
                  </a:cxn>
                </a:cxnLst>
                <a:rect l="0" t="0" r="r" b="b"/>
                <a:pathLst>
                  <a:path w="10" h="18">
                    <a:moveTo>
                      <a:pt x="0" y="3"/>
                    </a:moveTo>
                    <a:cubicBezTo>
                      <a:pt x="3" y="6"/>
                      <a:pt x="6" y="10"/>
                      <a:pt x="9" y="16"/>
                    </a:cubicBezTo>
                    <a:cubicBezTo>
                      <a:pt x="9" y="18"/>
                      <a:pt x="10" y="15"/>
                      <a:pt x="9" y="13"/>
                    </a:cubicBezTo>
                    <a:cubicBezTo>
                      <a:pt x="8" y="10"/>
                      <a:pt x="7" y="7"/>
                      <a:pt x="6" y="4"/>
                    </a:cubicBezTo>
                    <a:cubicBezTo>
                      <a:pt x="5" y="5"/>
                      <a:pt x="3" y="2"/>
                      <a:pt x="1" y="0"/>
                    </a:cubicBezTo>
                    <a:cubicBezTo>
                      <a:pt x="1" y="1"/>
                      <a:pt x="2" y="2"/>
                      <a:pt x="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9" name="Freeform 845">
                <a:extLst>
                  <a:ext uri="{FF2B5EF4-FFF2-40B4-BE49-F238E27FC236}">
                    <a16:creationId xmlns:a16="http://schemas.microsoft.com/office/drawing/2014/main" id="{CEF55DD4-E2F8-4BBC-96D5-7A93C3303F17}"/>
                  </a:ext>
                </a:extLst>
              </p:cNvPr>
              <p:cNvSpPr>
                <a:spLocks/>
              </p:cNvSpPr>
              <p:nvPr/>
            </p:nvSpPr>
            <p:spPr bwMode="auto">
              <a:xfrm>
                <a:off x="-5329" y="1667"/>
                <a:ext cx="3" cy="6"/>
              </a:xfrm>
              <a:custGeom>
                <a:avLst/>
                <a:gdLst>
                  <a:gd name="T0" fmla="*/ 4 w 5"/>
                  <a:gd name="T1" fmla="*/ 1 h 9"/>
                  <a:gd name="T2" fmla="*/ 3 w 5"/>
                  <a:gd name="T3" fmla="*/ 8 h 9"/>
                  <a:gd name="T4" fmla="*/ 4 w 5"/>
                  <a:gd name="T5" fmla="*/ 1 h 9"/>
                </a:gdLst>
                <a:ahLst/>
                <a:cxnLst>
                  <a:cxn ang="0">
                    <a:pos x="T0" y="T1"/>
                  </a:cxn>
                  <a:cxn ang="0">
                    <a:pos x="T2" y="T3"/>
                  </a:cxn>
                  <a:cxn ang="0">
                    <a:pos x="T4" y="T5"/>
                  </a:cxn>
                </a:cxnLst>
                <a:rect l="0" t="0" r="r" b="b"/>
                <a:pathLst>
                  <a:path w="5" h="9">
                    <a:moveTo>
                      <a:pt x="4" y="1"/>
                    </a:moveTo>
                    <a:cubicBezTo>
                      <a:pt x="1" y="2"/>
                      <a:pt x="0" y="7"/>
                      <a:pt x="3" y="8"/>
                    </a:cubicBezTo>
                    <a:cubicBezTo>
                      <a:pt x="5" y="9"/>
                      <a:pt x="5" y="0"/>
                      <a:pt x="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0" name="Freeform 846">
                <a:extLst>
                  <a:ext uri="{FF2B5EF4-FFF2-40B4-BE49-F238E27FC236}">
                    <a16:creationId xmlns:a16="http://schemas.microsoft.com/office/drawing/2014/main" id="{16956F4B-8FB5-4BC8-8740-2C454A3710A5}"/>
                  </a:ext>
                </a:extLst>
              </p:cNvPr>
              <p:cNvSpPr>
                <a:spLocks/>
              </p:cNvSpPr>
              <p:nvPr/>
            </p:nvSpPr>
            <p:spPr bwMode="auto">
              <a:xfrm>
                <a:off x="-5366" y="1487"/>
                <a:ext cx="56" cy="74"/>
              </a:xfrm>
              <a:custGeom>
                <a:avLst/>
                <a:gdLst>
                  <a:gd name="T0" fmla="*/ 75 w 90"/>
                  <a:gd name="T1" fmla="*/ 30 h 119"/>
                  <a:gd name="T2" fmla="*/ 77 w 90"/>
                  <a:gd name="T3" fmla="*/ 7 h 119"/>
                  <a:gd name="T4" fmla="*/ 49 w 90"/>
                  <a:gd name="T5" fmla="*/ 12 h 119"/>
                  <a:gd name="T6" fmla="*/ 31 w 90"/>
                  <a:gd name="T7" fmla="*/ 21 h 119"/>
                  <a:gd name="T8" fmla="*/ 19 w 90"/>
                  <a:gd name="T9" fmla="*/ 71 h 119"/>
                  <a:gd name="T10" fmla="*/ 25 w 90"/>
                  <a:gd name="T11" fmla="*/ 67 h 119"/>
                  <a:gd name="T12" fmla="*/ 25 w 90"/>
                  <a:gd name="T13" fmla="*/ 84 h 119"/>
                  <a:gd name="T14" fmla="*/ 18 w 90"/>
                  <a:gd name="T15" fmla="*/ 97 h 119"/>
                  <a:gd name="T16" fmla="*/ 20 w 90"/>
                  <a:gd name="T17" fmla="*/ 107 h 119"/>
                  <a:gd name="T18" fmla="*/ 23 w 90"/>
                  <a:gd name="T19" fmla="*/ 117 h 119"/>
                  <a:gd name="T20" fmla="*/ 27 w 90"/>
                  <a:gd name="T21" fmla="*/ 119 h 119"/>
                  <a:gd name="T22" fmla="*/ 49 w 90"/>
                  <a:gd name="T23" fmla="*/ 37 h 119"/>
                  <a:gd name="T24" fmla="*/ 75 w 90"/>
                  <a:gd name="T25" fmla="*/ 3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119">
                    <a:moveTo>
                      <a:pt x="75" y="30"/>
                    </a:moveTo>
                    <a:cubicBezTo>
                      <a:pt x="90" y="21"/>
                      <a:pt x="86" y="15"/>
                      <a:pt x="77" y="7"/>
                    </a:cubicBezTo>
                    <a:cubicBezTo>
                      <a:pt x="69" y="0"/>
                      <a:pt x="54" y="9"/>
                      <a:pt x="49" y="12"/>
                    </a:cubicBezTo>
                    <a:cubicBezTo>
                      <a:pt x="45" y="15"/>
                      <a:pt x="31" y="21"/>
                      <a:pt x="31" y="21"/>
                    </a:cubicBezTo>
                    <a:cubicBezTo>
                      <a:pt x="0" y="19"/>
                      <a:pt x="19" y="71"/>
                      <a:pt x="19" y="71"/>
                    </a:cubicBezTo>
                    <a:cubicBezTo>
                      <a:pt x="21" y="69"/>
                      <a:pt x="24" y="68"/>
                      <a:pt x="25" y="67"/>
                    </a:cubicBezTo>
                    <a:cubicBezTo>
                      <a:pt x="36" y="69"/>
                      <a:pt x="24" y="79"/>
                      <a:pt x="25" y="84"/>
                    </a:cubicBezTo>
                    <a:cubicBezTo>
                      <a:pt x="16" y="85"/>
                      <a:pt x="18" y="97"/>
                      <a:pt x="18" y="97"/>
                    </a:cubicBezTo>
                    <a:cubicBezTo>
                      <a:pt x="20" y="107"/>
                      <a:pt x="20" y="107"/>
                      <a:pt x="20" y="107"/>
                    </a:cubicBezTo>
                    <a:cubicBezTo>
                      <a:pt x="25" y="111"/>
                      <a:pt x="15" y="116"/>
                      <a:pt x="23" y="117"/>
                    </a:cubicBezTo>
                    <a:cubicBezTo>
                      <a:pt x="24" y="116"/>
                      <a:pt x="26" y="117"/>
                      <a:pt x="27" y="119"/>
                    </a:cubicBezTo>
                    <a:cubicBezTo>
                      <a:pt x="27" y="115"/>
                      <a:pt x="42" y="49"/>
                      <a:pt x="49" y="37"/>
                    </a:cubicBezTo>
                    <a:cubicBezTo>
                      <a:pt x="57" y="26"/>
                      <a:pt x="75" y="30"/>
                      <a:pt x="7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1" name="Freeform 847">
                <a:extLst>
                  <a:ext uri="{FF2B5EF4-FFF2-40B4-BE49-F238E27FC236}">
                    <a16:creationId xmlns:a16="http://schemas.microsoft.com/office/drawing/2014/main" id="{92982B58-6836-4F64-9F32-B0F6AC110714}"/>
                  </a:ext>
                </a:extLst>
              </p:cNvPr>
              <p:cNvSpPr>
                <a:spLocks/>
              </p:cNvSpPr>
              <p:nvPr/>
            </p:nvSpPr>
            <p:spPr bwMode="auto">
              <a:xfrm>
                <a:off x="-5358" y="1561"/>
                <a:ext cx="35" cy="39"/>
              </a:xfrm>
              <a:custGeom>
                <a:avLst/>
                <a:gdLst>
                  <a:gd name="T0" fmla="*/ 41 w 56"/>
                  <a:gd name="T1" fmla="*/ 54 h 63"/>
                  <a:gd name="T2" fmla="*/ 51 w 56"/>
                  <a:gd name="T3" fmla="*/ 23 h 63"/>
                  <a:gd name="T4" fmla="*/ 23 w 56"/>
                  <a:gd name="T5" fmla="*/ 17 h 63"/>
                  <a:gd name="T6" fmla="*/ 15 w 56"/>
                  <a:gd name="T7" fmla="*/ 0 h 63"/>
                  <a:gd name="T8" fmla="*/ 0 w 56"/>
                  <a:gd name="T9" fmla="*/ 22 h 63"/>
                  <a:gd name="T10" fmla="*/ 7 w 56"/>
                  <a:gd name="T11" fmla="*/ 32 h 63"/>
                  <a:gd name="T12" fmla="*/ 29 w 56"/>
                  <a:gd name="T13" fmla="*/ 30 h 63"/>
                  <a:gd name="T14" fmla="*/ 32 w 56"/>
                  <a:gd name="T15" fmla="*/ 35 h 63"/>
                  <a:gd name="T16" fmla="*/ 29 w 56"/>
                  <a:gd name="T17" fmla="*/ 39 h 63"/>
                  <a:gd name="T18" fmla="*/ 21 w 56"/>
                  <a:gd name="T19" fmla="*/ 42 h 63"/>
                  <a:gd name="T20" fmla="*/ 41 w 56"/>
                  <a:gd name="T21" fmla="*/ 5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63">
                    <a:moveTo>
                      <a:pt x="41" y="54"/>
                    </a:moveTo>
                    <a:cubicBezTo>
                      <a:pt x="56" y="40"/>
                      <a:pt x="51" y="23"/>
                      <a:pt x="51" y="23"/>
                    </a:cubicBezTo>
                    <a:cubicBezTo>
                      <a:pt x="50" y="3"/>
                      <a:pt x="23" y="17"/>
                      <a:pt x="23" y="17"/>
                    </a:cubicBezTo>
                    <a:cubicBezTo>
                      <a:pt x="10" y="19"/>
                      <a:pt x="15" y="0"/>
                      <a:pt x="15" y="0"/>
                    </a:cubicBezTo>
                    <a:cubicBezTo>
                      <a:pt x="12" y="7"/>
                      <a:pt x="8" y="16"/>
                      <a:pt x="0" y="22"/>
                    </a:cubicBezTo>
                    <a:cubicBezTo>
                      <a:pt x="2" y="27"/>
                      <a:pt x="11" y="25"/>
                      <a:pt x="7" y="32"/>
                    </a:cubicBezTo>
                    <a:cubicBezTo>
                      <a:pt x="14" y="41"/>
                      <a:pt x="23" y="30"/>
                      <a:pt x="29" y="30"/>
                    </a:cubicBezTo>
                    <a:cubicBezTo>
                      <a:pt x="46" y="17"/>
                      <a:pt x="32" y="35"/>
                      <a:pt x="32" y="35"/>
                    </a:cubicBezTo>
                    <a:cubicBezTo>
                      <a:pt x="39" y="44"/>
                      <a:pt x="27" y="53"/>
                      <a:pt x="29" y="39"/>
                    </a:cubicBezTo>
                    <a:cubicBezTo>
                      <a:pt x="27" y="41"/>
                      <a:pt x="24" y="41"/>
                      <a:pt x="21" y="42"/>
                    </a:cubicBezTo>
                    <a:cubicBezTo>
                      <a:pt x="28" y="63"/>
                      <a:pt x="41" y="54"/>
                      <a:pt x="41"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2" name="Freeform 848">
                <a:extLst>
                  <a:ext uri="{FF2B5EF4-FFF2-40B4-BE49-F238E27FC236}">
                    <a16:creationId xmlns:a16="http://schemas.microsoft.com/office/drawing/2014/main" id="{71F07680-BCD1-4D39-9DCE-58BE777A85DD}"/>
                  </a:ext>
                </a:extLst>
              </p:cNvPr>
              <p:cNvSpPr>
                <a:spLocks/>
              </p:cNvSpPr>
              <p:nvPr/>
            </p:nvSpPr>
            <p:spPr bwMode="auto">
              <a:xfrm>
                <a:off x="-5325" y="1641"/>
                <a:ext cx="194" cy="125"/>
              </a:xfrm>
              <a:custGeom>
                <a:avLst/>
                <a:gdLst>
                  <a:gd name="T0" fmla="*/ 298 w 312"/>
                  <a:gd name="T1" fmla="*/ 130 h 201"/>
                  <a:gd name="T2" fmla="*/ 254 w 312"/>
                  <a:gd name="T3" fmla="*/ 19 h 201"/>
                  <a:gd name="T4" fmla="*/ 235 w 312"/>
                  <a:gd name="T5" fmla="*/ 27 h 201"/>
                  <a:gd name="T6" fmla="*/ 245 w 312"/>
                  <a:gd name="T7" fmla="*/ 56 h 201"/>
                  <a:gd name="T8" fmla="*/ 277 w 312"/>
                  <a:gd name="T9" fmla="*/ 148 h 201"/>
                  <a:gd name="T10" fmla="*/ 258 w 312"/>
                  <a:gd name="T11" fmla="*/ 151 h 201"/>
                  <a:gd name="T12" fmla="*/ 258 w 312"/>
                  <a:gd name="T13" fmla="*/ 143 h 201"/>
                  <a:gd name="T14" fmla="*/ 242 w 312"/>
                  <a:gd name="T15" fmla="*/ 131 h 201"/>
                  <a:gd name="T16" fmla="*/ 231 w 312"/>
                  <a:gd name="T17" fmla="*/ 140 h 201"/>
                  <a:gd name="T18" fmla="*/ 217 w 312"/>
                  <a:gd name="T19" fmla="*/ 128 h 201"/>
                  <a:gd name="T20" fmla="*/ 232 w 312"/>
                  <a:gd name="T21" fmla="*/ 107 h 201"/>
                  <a:gd name="T22" fmla="*/ 235 w 312"/>
                  <a:gd name="T23" fmla="*/ 68 h 201"/>
                  <a:gd name="T24" fmla="*/ 208 w 312"/>
                  <a:gd name="T25" fmla="*/ 56 h 201"/>
                  <a:gd name="T26" fmla="*/ 192 w 312"/>
                  <a:gd name="T27" fmla="*/ 48 h 201"/>
                  <a:gd name="T28" fmla="*/ 165 w 312"/>
                  <a:gd name="T29" fmla="*/ 46 h 201"/>
                  <a:gd name="T30" fmla="*/ 135 w 312"/>
                  <a:gd name="T31" fmla="*/ 46 h 201"/>
                  <a:gd name="T32" fmla="*/ 114 w 312"/>
                  <a:gd name="T33" fmla="*/ 22 h 201"/>
                  <a:gd name="T34" fmla="*/ 86 w 312"/>
                  <a:gd name="T35" fmla="*/ 30 h 201"/>
                  <a:gd name="T36" fmla="*/ 63 w 312"/>
                  <a:gd name="T37" fmla="*/ 61 h 201"/>
                  <a:gd name="T38" fmla="*/ 43 w 312"/>
                  <a:gd name="T39" fmla="*/ 65 h 201"/>
                  <a:gd name="T40" fmla="*/ 34 w 312"/>
                  <a:gd name="T41" fmla="*/ 48 h 201"/>
                  <a:gd name="T42" fmla="*/ 10 w 312"/>
                  <a:gd name="T43" fmla="*/ 33 h 201"/>
                  <a:gd name="T44" fmla="*/ 8 w 312"/>
                  <a:gd name="T45" fmla="*/ 39 h 201"/>
                  <a:gd name="T46" fmla="*/ 2 w 312"/>
                  <a:gd name="T47" fmla="*/ 47 h 201"/>
                  <a:gd name="T48" fmla="*/ 2 w 312"/>
                  <a:gd name="T49" fmla="*/ 58 h 201"/>
                  <a:gd name="T50" fmla="*/ 10 w 312"/>
                  <a:gd name="T51" fmla="*/ 71 h 201"/>
                  <a:gd name="T52" fmla="*/ 15 w 312"/>
                  <a:gd name="T53" fmla="*/ 89 h 201"/>
                  <a:gd name="T54" fmla="*/ 27 w 312"/>
                  <a:gd name="T55" fmla="*/ 99 h 201"/>
                  <a:gd name="T56" fmla="*/ 29 w 312"/>
                  <a:gd name="T57" fmla="*/ 95 h 201"/>
                  <a:gd name="T58" fmla="*/ 36 w 312"/>
                  <a:gd name="T59" fmla="*/ 96 h 201"/>
                  <a:gd name="T60" fmla="*/ 34 w 312"/>
                  <a:gd name="T61" fmla="*/ 102 h 201"/>
                  <a:gd name="T62" fmla="*/ 35 w 312"/>
                  <a:gd name="T63" fmla="*/ 107 h 201"/>
                  <a:gd name="T64" fmla="*/ 33 w 312"/>
                  <a:gd name="T65" fmla="*/ 111 h 201"/>
                  <a:gd name="T66" fmla="*/ 32 w 312"/>
                  <a:gd name="T67" fmla="*/ 121 h 201"/>
                  <a:gd name="T68" fmla="*/ 34 w 312"/>
                  <a:gd name="T69" fmla="*/ 123 h 201"/>
                  <a:gd name="T70" fmla="*/ 38 w 312"/>
                  <a:gd name="T71" fmla="*/ 120 h 201"/>
                  <a:gd name="T72" fmla="*/ 41 w 312"/>
                  <a:gd name="T73" fmla="*/ 124 h 201"/>
                  <a:gd name="T74" fmla="*/ 48 w 312"/>
                  <a:gd name="T75" fmla="*/ 127 h 201"/>
                  <a:gd name="T76" fmla="*/ 159 w 312"/>
                  <a:gd name="T77" fmla="*/ 164 h 201"/>
                  <a:gd name="T78" fmla="*/ 158 w 312"/>
                  <a:gd name="T79" fmla="*/ 166 h 201"/>
                  <a:gd name="T80" fmla="*/ 169 w 312"/>
                  <a:gd name="T81" fmla="*/ 167 h 201"/>
                  <a:gd name="T82" fmla="*/ 295 w 312"/>
                  <a:gd name="T83" fmla="*/ 201 h 201"/>
                  <a:gd name="T84" fmla="*/ 288 w 312"/>
                  <a:gd name="T85" fmla="*/ 177 h 201"/>
                  <a:gd name="T86" fmla="*/ 298 w 312"/>
                  <a:gd name="T87" fmla="*/ 13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2" h="201">
                    <a:moveTo>
                      <a:pt x="298" y="130"/>
                    </a:moveTo>
                    <a:cubicBezTo>
                      <a:pt x="254" y="19"/>
                      <a:pt x="254" y="19"/>
                      <a:pt x="254" y="19"/>
                    </a:cubicBezTo>
                    <a:cubicBezTo>
                      <a:pt x="233" y="0"/>
                      <a:pt x="235" y="27"/>
                      <a:pt x="235" y="27"/>
                    </a:cubicBezTo>
                    <a:cubicBezTo>
                      <a:pt x="245" y="56"/>
                      <a:pt x="245" y="56"/>
                      <a:pt x="245" y="56"/>
                    </a:cubicBezTo>
                    <a:cubicBezTo>
                      <a:pt x="277" y="148"/>
                      <a:pt x="277" y="148"/>
                      <a:pt x="277" y="148"/>
                    </a:cubicBezTo>
                    <a:cubicBezTo>
                      <a:pt x="268" y="175"/>
                      <a:pt x="258" y="151"/>
                      <a:pt x="258" y="151"/>
                    </a:cubicBezTo>
                    <a:cubicBezTo>
                      <a:pt x="258" y="143"/>
                      <a:pt x="258" y="143"/>
                      <a:pt x="258" y="143"/>
                    </a:cubicBezTo>
                    <a:cubicBezTo>
                      <a:pt x="262" y="125"/>
                      <a:pt x="247" y="130"/>
                      <a:pt x="242" y="131"/>
                    </a:cubicBezTo>
                    <a:cubicBezTo>
                      <a:pt x="238" y="132"/>
                      <a:pt x="231" y="140"/>
                      <a:pt x="231" y="140"/>
                    </a:cubicBezTo>
                    <a:cubicBezTo>
                      <a:pt x="210" y="157"/>
                      <a:pt x="217" y="128"/>
                      <a:pt x="217" y="128"/>
                    </a:cubicBezTo>
                    <a:cubicBezTo>
                      <a:pt x="232" y="107"/>
                      <a:pt x="232" y="107"/>
                      <a:pt x="232" y="107"/>
                    </a:cubicBezTo>
                    <a:cubicBezTo>
                      <a:pt x="247" y="87"/>
                      <a:pt x="235" y="68"/>
                      <a:pt x="235" y="68"/>
                    </a:cubicBezTo>
                    <a:cubicBezTo>
                      <a:pt x="226" y="49"/>
                      <a:pt x="218" y="50"/>
                      <a:pt x="208" y="56"/>
                    </a:cubicBezTo>
                    <a:cubicBezTo>
                      <a:pt x="199" y="63"/>
                      <a:pt x="197" y="55"/>
                      <a:pt x="192" y="48"/>
                    </a:cubicBezTo>
                    <a:cubicBezTo>
                      <a:pt x="188" y="40"/>
                      <a:pt x="184" y="35"/>
                      <a:pt x="165" y="46"/>
                    </a:cubicBezTo>
                    <a:cubicBezTo>
                      <a:pt x="146" y="56"/>
                      <a:pt x="141" y="49"/>
                      <a:pt x="135" y="46"/>
                    </a:cubicBezTo>
                    <a:cubicBezTo>
                      <a:pt x="129" y="43"/>
                      <a:pt x="114" y="22"/>
                      <a:pt x="114" y="22"/>
                    </a:cubicBezTo>
                    <a:cubicBezTo>
                      <a:pt x="101" y="5"/>
                      <a:pt x="86" y="30"/>
                      <a:pt x="86" y="30"/>
                    </a:cubicBezTo>
                    <a:cubicBezTo>
                      <a:pt x="63" y="61"/>
                      <a:pt x="63" y="61"/>
                      <a:pt x="63" y="61"/>
                    </a:cubicBezTo>
                    <a:cubicBezTo>
                      <a:pt x="50" y="85"/>
                      <a:pt x="43" y="65"/>
                      <a:pt x="43" y="65"/>
                    </a:cubicBezTo>
                    <a:cubicBezTo>
                      <a:pt x="34" y="48"/>
                      <a:pt x="34" y="48"/>
                      <a:pt x="34" y="48"/>
                    </a:cubicBezTo>
                    <a:cubicBezTo>
                      <a:pt x="27" y="29"/>
                      <a:pt x="10" y="33"/>
                      <a:pt x="10" y="33"/>
                    </a:cubicBezTo>
                    <a:cubicBezTo>
                      <a:pt x="9" y="35"/>
                      <a:pt x="8" y="37"/>
                      <a:pt x="8" y="39"/>
                    </a:cubicBezTo>
                    <a:cubicBezTo>
                      <a:pt x="7" y="42"/>
                      <a:pt x="7" y="47"/>
                      <a:pt x="2" y="47"/>
                    </a:cubicBezTo>
                    <a:cubicBezTo>
                      <a:pt x="1" y="52"/>
                      <a:pt x="2" y="54"/>
                      <a:pt x="2" y="58"/>
                    </a:cubicBezTo>
                    <a:cubicBezTo>
                      <a:pt x="0" y="64"/>
                      <a:pt x="6" y="68"/>
                      <a:pt x="10" y="71"/>
                    </a:cubicBezTo>
                    <a:cubicBezTo>
                      <a:pt x="14" y="74"/>
                      <a:pt x="14" y="79"/>
                      <a:pt x="15" y="89"/>
                    </a:cubicBezTo>
                    <a:cubicBezTo>
                      <a:pt x="17" y="94"/>
                      <a:pt x="25" y="99"/>
                      <a:pt x="27" y="99"/>
                    </a:cubicBezTo>
                    <a:cubicBezTo>
                      <a:pt x="27" y="98"/>
                      <a:pt x="27" y="97"/>
                      <a:pt x="29" y="95"/>
                    </a:cubicBezTo>
                    <a:cubicBezTo>
                      <a:pt x="29" y="96"/>
                      <a:pt x="34" y="95"/>
                      <a:pt x="36" y="96"/>
                    </a:cubicBezTo>
                    <a:cubicBezTo>
                      <a:pt x="36" y="99"/>
                      <a:pt x="34" y="99"/>
                      <a:pt x="34" y="102"/>
                    </a:cubicBezTo>
                    <a:cubicBezTo>
                      <a:pt x="34" y="103"/>
                      <a:pt x="33" y="106"/>
                      <a:pt x="35" y="107"/>
                    </a:cubicBezTo>
                    <a:cubicBezTo>
                      <a:pt x="42" y="111"/>
                      <a:pt x="41" y="112"/>
                      <a:pt x="33" y="111"/>
                    </a:cubicBezTo>
                    <a:cubicBezTo>
                      <a:pt x="32" y="114"/>
                      <a:pt x="33" y="116"/>
                      <a:pt x="32" y="121"/>
                    </a:cubicBezTo>
                    <a:cubicBezTo>
                      <a:pt x="33" y="122"/>
                      <a:pt x="33" y="123"/>
                      <a:pt x="34" y="123"/>
                    </a:cubicBezTo>
                    <a:cubicBezTo>
                      <a:pt x="35" y="121"/>
                      <a:pt x="35" y="121"/>
                      <a:pt x="38" y="120"/>
                    </a:cubicBezTo>
                    <a:cubicBezTo>
                      <a:pt x="39" y="121"/>
                      <a:pt x="40" y="123"/>
                      <a:pt x="41" y="124"/>
                    </a:cubicBezTo>
                    <a:cubicBezTo>
                      <a:pt x="48" y="127"/>
                      <a:pt x="48" y="127"/>
                      <a:pt x="48" y="127"/>
                    </a:cubicBezTo>
                    <a:cubicBezTo>
                      <a:pt x="87" y="141"/>
                      <a:pt x="124" y="153"/>
                      <a:pt x="159" y="164"/>
                    </a:cubicBezTo>
                    <a:cubicBezTo>
                      <a:pt x="159" y="165"/>
                      <a:pt x="159" y="165"/>
                      <a:pt x="158" y="166"/>
                    </a:cubicBezTo>
                    <a:cubicBezTo>
                      <a:pt x="169" y="167"/>
                      <a:pt x="169" y="167"/>
                      <a:pt x="169" y="167"/>
                    </a:cubicBezTo>
                    <a:cubicBezTo>
                      <a:pt x="211" y="180"/>
                      <a:pt x="253" y="191"/>
                      <a:pt x="295" y="201"/>
                    </a:cubicBezTo>
                    <a:cubicBezTo>
                      <a:pt x="288" y="177"/>
                      <a:pt x="288" y="177"/>
                      <a:pt x="288" y="177"/>
                    </a:cubicBezTo>
                    <a:cubicBezTo>
                      <a:pt x="312" y="166"/>
                      <a:pt x="298" y="130"/>
                      <a:pt x="298"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 name="Freeform 849">
                <a:extLst>
                  <a:ext uri="{FF2B5EF4-FFF2-40B4-BE49-F238E27FC236}">
                    <a16:creationId xmlns:a16="http://schemas.microsoft.com/office/drawing/2014/main" id="{AD4DA077-B6D8-4743-867A-3329F4BB73C0}"/>
                  </a:ext>
                </a:extLst>
              </p:cNvPr>
              <p:cNvSpPr>
                <a:spLocks noEditPoints="1"/>
              </p:cNvSpPr>
              <p:nvPr/>
            </p:nvSpPr>
            <p:spPr bwMode="auto">
              <a:xfrm>
                <a:off x="-5244" y="1098"/>
                <a:ext cx="1239" cy="888"/>
              </a:xfrm>
              <a:custGeom>
                <a:avLst/>
                <a:gdLst>
                  <a:gd name="T0" fmla="*/ 1539 w 1991"/>
                  <a:gd name="T1" fmla="*/ 1253 h 1427"/>
                  <a:gd name="T2" fmla="*/ 1664 w 1991"/>
                  <a:gd name="T3" fmla="*/ 1213 h 1427"/>
                  <a:gd name="T4" fmla="*/ 1681 w 1991"/>
                  <a:gd name="T5" fmla="*/ 1170 h 1427"/>
                  <a:gd name="T6" fmla="*/ 1703 w 1991"/>
                  <a:gd name="T7" fmla="*/ 1069 h 1427"/>
                  <a:gd name="T8" fmla="*/ 1729 w 1991"/>
                  <a:gd name="T9" fmla="*/ 1065 h 1427"/>
                  <a:gd name="T10" fmla="*/ 1806 w 1991"/>
                  <a:gd name="T11" fmla="*/ 1157 h 1427"/>
                  <a:gd name="T12" fmla="*/ 1831 w 1991"/>
                  <a:gd name="T13" fmla="*/ 1134 h 1427"/>
                  <a:gd name="T14" fmla="*/ 1878 w 1991"/>
                  <a:gd name="T15" fmla="*/ 1093 h 1427"/>
                  <a:gd name="T16" fmla="*/ 1916 w 1991"/>
                  <a:gd name="T17" fmla="*/ 1097 h 1427"/>
                  <a:gd name="T18" fmla="*/ 1848 w 1991"/>
                  <a:gd name="T19" fmla="*/ 1168 h 1427"/>
                  <a:gd name="T20" fmla="*/ 1871 w 1991"/>
                  <a:gd name="T21" fmla="*/ 1213 h 1427"/>
                  <a:gd name="T22" fmla="*/ 1962 w 1991"/>
                  <a:gd name="T23" fmla="*/ 1056 h 1427"/>
                  <a:gd name="T24" fmla="*/ 1915 w 1991"/>
                  <a:gd name="T25" fmla="*/ 1072 h 1427"/>
                  <a:gd name="T26" fmla="*/ 1851 w 1991"/>
                  <a:gd name="T27" fmla="*/ 1053 h 1427"/>
                  <a:gd name="T28" fmla="*/ 1826 w 1991"/>
                  <a:gd name="T29" fmla="*/ 1040 h 1427"/>
                  <a:gd name="T30" fmla="*/ 1803 w 1991"/>
                  <a:gd name="T31" fmla="*/ 1015 h 1427"/>
                  <a:gd name="T32" fmla="*/ 1813 w 1991"/>
                  <a:gd name="T33" fmla="*/ 986 h 1427"/>
                  <a:gd name="T34" fmla="*/ 1823 w 1991"/>
                  <a:gd name="T35" fmla="*/ 936 h 1427"/>
                  <a:gd name="T36" fmla="*/ 1763 w 1991"/>
                  <a:gd name="T37" fmla="*/ 947 h 1427"/>
                  <a:gd name="T38" fmla="*/ 1652 w 1991"/>
                  <a:gd name="T39" fmla="*/ 1108 h 1427"/>
                  <a:gd name="T40" fmla="*/ 1717 w 1991"/>
                  <a:gd name="T41" fmla="*/ 943 h 1427"/>
                  <a:gd name="T42" fmla="*/ 1327 w 1991"/>
                  <a:gd name="T43" fmla="*/ 984 h 1427"/>
                  <a:gd name="T44" fmla="*/ 922 w 1991"/>
                  <a:gd name="T45" fmla="*/ 806 h 1427"/>
                  <a:gd name="T46" fmla="*/ 712 w 1991"/>
                  <a:gd name="T47" fmla="*/ 709 h 1427"/>
                  <a:gd name="T48" fmla="*/ 345 w 1991"/>
                  <a:gd name="T49" fmla="*/ 369 h 1427"/>
                  <a:gd name="T50" fmla="*/ 266 w 1991"/>
                  <a:gd name="T51" fmla="*/ 405 h 1427"/>
                  <a:gd name="T52" fmla="*/ 173 w 1991"/>
                  <a:gd name="T53" fmla="*/ 236 h 1427"/>
                  <a:gd name="T54" fmla="*/ 73 w 1991"/>
                  <a:gd name="T55" fmla="*/ 13 h 1427"/>
                  <a:gd name="T56" fmla="*/ 120 w 1991"/>
                  <a:gd name="T57" fmla="*/ 131 h 1427"/>
                  <a:gd name="T58" fmla="*/ 136 w 1991"/>
                  <a:gd name="T59" fmla="*/ 406 h 1427"/>
                  <a:gd name="T60" fmla="*/ 54 w 1991"/>
                  <a:gd name="T61" fmla="*/ 476 h 1427"/>
                  <a:gd name="T62" fmla="*/ 137 w 1991"/>
                  <a:gd name="T63" fmla="*/ 437 h 1427"/>
                  <a:gd name="T64" fmla="*/ 223 w 1991"/>
                  <a:gd name="T65" fmla="*/ 569 h 1427"/>
                  <a:gd name="T66" fmla="*/ 348 w 1991"/>
                  <a:gd name="T67" fmla="*/ 590 h 1427"/>
                  <a:gd name="T68" fmla="*/ 159 w 1991"/>
                  <a:gd name="T69" fmla="*/ 693 h 1427"/>
                  <a:gd name="T70" fmla="*/ 116 w 1991"/>
                  <a:gd name="T71" fmla="*/ 717 h 1427"/>
                  <a:gd name="T72" fmla="*/ 239 w 1991"/>
                  <a:gd name="T73" fmla="*/ 816 h 1427"/>
                  <a:gd name="T74" fmla="*/ 222 w 1991"/>
                  <a:gd name="T75" fmla="*/ 1037 h 1427"/>
                  <a:gd name="T76" fmla="*/ 791 w 1991"/>
                  <a:gd name="T77" fmla="*/ 1147 h 1427"/>
                  <a:gd name="T78" fmla="*/ 837 w 1991"/>
                  <a:gd name="T79" fmla="*/ 1162 h 1427"/>
                  <a:gd name="T80" fmla="*/ 904 w 1991"/>
                  <a:gd name="T81" fmla="*/ 1181 h 1427"/>
                  <a:gd name="T82" fmla="*/ 970 w 1991"/>
                  <a:gd name="T83" fmla="*/ 1185 h 1427"/>
                  <a:gd name="T84" fmla="*/ 1020 w 1991"/>
                  <a:gd name="T85" fmla="*/ 1185 h 1427"/>
                  <a:gd name="T86" fmla="*/ 1176 w 1991"/>
                  <a:gd name="T87" fmla="*/ 1173 h 1427"/>
                  <a:gd name="T88" fmla="*/ 1249 w 1991"/>
                  <a:gd name="T89" fmla="*/ 1250 h 1427"/>
                  <a:gd name="T90" fmla="*/ 1363 w 1991"/>
                  <a:gd name="T91" fmla="*/ 1318 h 1427"/>
                  <a:gd name="T92" fmla="*/ 1311 w 1991"/>
                  <a:gd name="T93" fmla="*/ 1348 h 1427"/>
                  <a:gd name="T94" fmla="*/ 1299 w 1991"/>
                  <a:gd name="T95" fmla="*/ 1427 h 1427"/>
                  <a:gd name="T96" fmla="*/ 357 w 1991"/>
                  <a:gd name="T97" fmla="*/ 798 h 1427"/>
                  <a:gd name="T98" fmla="*/ 222 w 1991"/>
                  <a:gd name="T99" fmla="*/ 736 h 1427"/>
                  <a:gd name="T100" fmla="*/ 250 w 1991"/>
                  <a:gd name="T101" fmla="*/ 667 h 1427"/>
                  <a:gd name="T102" fmla="*/ 289 w 1991"/>
                  <a:gd name="T103" fmla="*/ 645 h 1427"/>
                  <a:gd name="T104" fmla="*/ 352 w 1991"/>
                  <a:gd name="T105" fmla="*/ 724 h 1427"/>
                  <a:gd name="T106" fmla="*/ 383 w 1991"/>
                  <a:gd name="T107" fmla="*/ 799 h 1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91" h="1427">
                    <a:moveTo>
                      <a:pt x="1482" y="1325"/>
                    </a:moveTo>
                    <a:cubicBezTo>
                      <a:pt x="1498" y="1315"/>
                      <a:pt x="1498" y="1315"/>
                      <a:pt x="1498" y="1315"/>
                    </a:cubicBezTo>
                    <a:cubicBezTo>
                      <a:pt x="1503" y="1303"/>
                      <a:pt x="1503" y="1303"/>
                      <a:pt x="1503" y="1303"/>
                    </a:cubicBezTo>
                    <a:cubicBezTo>
                      <a:pt x="1512" y="1292"/>
                      <a:pt x="1512" y="1292"/>
                      <a:pt x="1512" y="1292"/>
                    </a:cubicBezTo>
                    <a:cubicBezTo>
                      <a:pt x="1539" y="1253"/>
                      <a:pt x="1539" y="1253"/>
                      <a:pt x="1539" y="1253"/>
                    </a:cubicBezTo>
                    <a:cubicBezTo>
                      <a:pt x="1539" y="1253"/>
                      <a:pt x="1545" y="1247"/>
                      <a:pt x="1553" y="1245"/>
                    </a:cubicBezTo>
                    <a:cubicBezTo>
                      <a:pt x="1561" y="1243"/>
                      <a:pt x="1592" y="1235"/>
                      <a:pt x="1592" y="1235"/>
                    </a:cubicBezTo>
                    <a:cubicBezTo>
                      <a:pt x="1598" y="1234"/>
                      <a:pt x="1598" y="1234"/>
                      <a:pt x="1598" y="1234"/>
                    </a:cubicBezTo>
                    <a:cubicBezTo>
                      <a:pt x="1598" y="1233"/>
                      <a:pt x="1598" y="1233"/>
                      <a:pt x="1598" y="1233"/>
                    </a:cubicBezTo>
                    <a:cubicBezTo>
                      <a:pt x="1621" y="1227"/>
                      <a:pt x="1646" y="1219"/>
                      <a:pt x="1664" y="1213"/>
                    </a:cubicBezTo>
                    <a:cubicBezTo>
                      <a:pt x="1665" y="1210"/>
                      <a:pt x="1666" y="1207"/>
                      <a:pt x="1665" y="1203"/>
                    </a:cubicBezTo>
                    <a:cubicBezTo>
                      <a:pt x="1667" y="1198"/>
                      <a:pt x="1671" y="1199"/>
                      <a:pt x="1672" y="1199"/>
                    </a:cubicBezTo>
                    <a:cubicBezTo>
                      <a:pt x="1679" y="1200"/>
                      <a:pt x="1678" y="1198"/>
                      <a:pt x="1677" y="1193"/>
                    </a:cubicBezTo>
                    <a:cubicBezTo>
                      <a:pt x="1678" y="1180"/>
                      <a:pt x="1678" y="1180"/>
                      <a:pt x="1678" y="1180"/>
                    </a:cubicBezTo>
                    <a:cubicBezTo>
                      <a:pt x="1681" y="1170"/>
                      <a:pt x="1681" y="1170"/>
                      <a:pt x="1681" y="1170"/>
                    </a:cubicBezTo>
                    <a:cubicBezTo>
                      <a:pt x="1688" y="1161"/>
                      <a:pt x="1688" y="1161"/>
                      <a:pt x="1688" y="1161"/>
                    </a:cubicBezTo>
                    <a:cubicBezTo>
                      <a:pt x="1685" y="1149"/>
                      <a:pt x="1682" y="1138"/>
                      <a:pt x="1684" y="1131"/>
                    </a:cubicBezTo>
                    <a:cubicBezTo>
                      <a:pt x="1683" y="1124"/>
                      <a:pt x="1681" y="1121"/>
                      <a:pt x="1680" y="1118"/>
                    </a:cubicBezTo>
                    <a:cubicBezTo>
                      <a:pt x="1684" y="1104"/>
                      <a:pt x="1691" y="1085"/>
                      <a:pt x="1697" y="1069"/>
                    </a:cubicBezTo>
                    <a:cubicBezTo>
                      <a:pt x="1699" y="1069"/>
                      <a:pt x="1702" y="1068"/>
                      <a:pt x="1703" y="1069"/>
                    </a:cubicBezTo>
                    <a:cubicBezTo>
                      <a:pt x="1703" y="1071"/>
                      <a:pt x="1704" y="1074"/>
                      <a:pt x="1706" y="1078"/>
                    </a:cubicBezTo>
                    <a:cubicBezTo>
                      <a:pt x="1712" y="1080"/>
                      <a:pt x="1712" y="1080"/>
                      <a:pt x="1712" y="1080"/>
                    </a:cubicBezTo>
                    <a:cubicBezTo>
                      <a:pt x="1715" y="1076"/>
                      <a:pt x="1719" y="1073"/>
                      <a:pt x="1724" y="1070"/>
                    </a:cubicBezTo>
                    <a:cubicBezTo>
                      <a:pt x="1729" y="1069"/>
                      <a:pt x="1729" y="1069"/>
                      <a:pt x="1729" y="1069"/>
                    </a:cubicBezTo>
                    <a:cubicBezTo>
                      <a:pt x="1729" y="1069"/>
                      <a:pt x="1729" y="1066"/>
                      <a:pt x="1729" y="1065"/>
                    </a:cubicBezTo>
                    <a:cubicBezTo>
                      <a:pt x="1734" y="1065"/>
                      <a:pt x="1742" y="1066"/>
                      <a:pt x="1748" y="1071"/>
                    </a:cubicBezTo>
                    <a:cubicBezTo>
                      <a:pt x="1773" y="1137"/>
                      <a:pt x="1773" y="1137"/>
                      <a:pt x="1773" y="1137"/>
                    </a:cubicBezTo>
                    <a:cubicBezTo>
                      <a:pt x="1776" y="1138"/>
                      <a:pt x="1781" y="1137"/>
                      <a:pt x="1784" y="1137"/>
                    </a:cubicBezTo>
                    <a:cubicBezTo>
                      <a:pt x="1790" y="1144"/>
                      <a:pt x="1792" y="1159"/>
                      <a:pt x="1801" y="1156"/>
                    </a:cubicBezTo>
                    <a:cubicBezTo>
                      <a:pt x="1801" y="1156"/>
                      <a:pt x="1803" y="1156"/>
                      <a:pt x="1806" y="1157"/>
                    </a:cubicBezTo>
                    <a:cubicBezTo>
                      <a:pt x="1807" y="1155"/>
                      <a:pt x="1811" y="1155"/>
                      <a:pt x="1814" y="1155"/>
                    </a:cubicBezTo>
                    <a:cubicBezTo>
                      <a:pt x="1817" y="1159"/>
                      <a:pt x="1818" y="1158"/>
                      <a:pt x="1818" y="1155"/>
                    </a:cubicBezTo>
                    <a:cubicBezTo>
                      <a:pt x="1819" y="1153"/>
                      <a:pt x="1819" y="1151"/>
                      <a:pt x="1821" y="1150"/>
                    </a:cubicBezTo>
                    <a:cubicBezTo>
                      <a:pt x="1827" y="1152"/>
                      <a:pt x="1828" y="1148"/>
                      <a:pt x="1832" y="1144"/>
                    </a:cubicBezTo>
                    <a:cubicBezTo>
                      <a:pt x="1832" y="1142"/>
                      <a:pt x="1831" y="1138"/>
                      <a:pt x="1831" y="1134"/>
                    </a:cubicBezTo>
                    <a:cubicBezTo>
                      <a:pt x="1832" y="1135"/>
                      <a:pt x="1833" y="1136"/>
                      <a:pt x="1834" y="1135"/>
                    </a:cubicBezTo>
                    <a:cubicBezTo>
                      <a:pt x="1836" y="1137"/>
                      <a:pt x="1838" y="1137"/>
                      <a:pt x="1841" y="1135"/>
                    </a:cubicBezTo>
                    <a:cubicBezTo>
                      <a:pt x="1848" y="1125"/>
                      <a:pt x="1865" y="1115"/>
                      <a:pt x="1864" y="1104"/>
                    </a:cubicBezTo>
                    <a:cubicBezTo>
                      <a:pt x="1867" y="1104"/>
                      <a:pt x="1872" y="1101"/>
                      <a:pt x="1870" y="1097"/>
                    </a:cubicBezTo>
                    <a:cubicBezTo>
                      <a:pt x="1870" y="1095"/>
                      <a:pt x="1878" y="1086"/>
                      <a:pt x="1878" y="1093"/>
                    </a:cubicBezTo>
                    <a:cubicBezTo>
                      <a:pt x="1877" y="1097"/>
                      <a:pt x="1876" y="1100"/>
                      <a:pt x="1874" y="1103"/>
                    </a:cubicBezTo>
                    <a:cubicBezTo>
                      <a:pt x="1872" y="1106"/>
                      <a:pt x="1870" y="1109"/>
                      <a:pt x="1869" y="1113"/>
                    </a:cubicBezTo>
                    <a:cubicBezTo>
                      <a:pt x="1870" y="1117"/>
                      <a:pt x="1876" y="1114"/>
                      <a:pt x="1878" y="1113"/>
                    </a:cubicBezTo>
                    <a:cubicBezTo>
                      <a:pt x="1881" y="1104"/>
                      <a:pt x="1890" y="1106"/>
                      <a:pt x="1894" y="1104"/>
                    </a:cubicBezTo>
                    <a:cubicBezTo>
                      <a:pt x="1900" y="1102"/>
                      <a:pt x="1908" y="1096"/>
                      <a:pt x="1916" y="1097"/>
                    </a:cubicBezTo>
                    <a:cubicBezTo>
                      <a:pt x="1909" y="1102"/>
                      <a:pt x="1902" y="1107"/>
                      <a:pt x="1900" y="1112"/>
                    </a:cubicBezTo>
                    <a:cubicBezTo>
                      <a:pt x="1893" y="1116"/>
                      <a:pt x="1894" y="1111"/>
                      <a:pt x="1891" y="1108"/>
                    </a:cubicBezTo>
                    <a:cubicBezTo>
                      <a:pt x="1888" y="1111"/>
                      <a:pt x="1884" y="1119"/>
                      <a:pt x="1881" y="1120"/>
                    </a:cubicBezTo>
                    <a:cubicBezTo>
                      <a:pt x="1873" y="1128"/>
                      <a:pt x="1873" y="1128"/>
                      <a:pt x="1873" y="1128"/>
                    </a:cubicBezTo>
                    <a:cubicBezTo>
                      <a:pt x="1864" y="1139"/>
                      <a:pt x="1853" y="1156"/>
                      <a:pt x="1848" y="1168"/>
                    </a:cubicBezTo>
                    <a:cubicBezTo>
                      <a:pt x="1848" y="1170"/>
                      <a:pt x="1856" y="1159"/>
                      <a:pt x="1852" y="1172"/>
                    </a:cubicBezTo>
                    <a:cubicBezTo>
                      <a:pt x="1847" y="1187"/>
                      <a:pt x="1852" y="1194"/>
                      <a:pt x="1856" y="1202"/>
                    </a:cubicBezTo>
                    <a:cubicBezTo>
                      <a:pt x="1855" y="1203"/>
                      <a:pt x="1857" y="1204"/>
                      <a:pt x="1858" y="1205"/>
                    </a:cubicBezTo>
                    <a:cubicBezTo>
                      <a:pt x="1860" y="1201"/>
                      <a:pt x="1863" y="1201"/>
                      <a:pt x="1863" y="1205"/>
                    </a:cubicBezTo>
                    <a:cubicBezTo>
                      <a:pt x="1867" y="1207"/>
                      <a:pt x="1869" y="1210"/>
                      <a:pt x="1871" y="1213"/>
                    </a:cubicBezTo>
                    <a:cubicBezTo>
                      <a:pt x="1904" y="1110"/>
                      <a:pt x="1991" y="1058"/>
                      <a:pt x="1991" y="1058"/>
                    </a:cubicBezTo>
                    <a:cubicBezTo>
                      <a:pt x="1989" y="1059"/>
                      <a:pt x="1987" y="1059"/>
                      <a:pt x="1985" y="1059"/>
                    </a:cubicBezTo>
                    <a:cubicBezTo>
                      <a:pt x="1983" y="1056"/>
                      <a:pt x="1987" y="1054"/>
                      <a:pt x="1985" y="1052"/>
                    </a:cubicBezTo>
                    <a:cubicBezTo>
                      <a:pt x="1981" y="1051"/>
                      <a:pt x="1974" y="1047"/>
                      <a:pt x="1970" y="1045"/>
                    </a:cubicBezTo>
                    <a:cubicBezTo>
                      <a:pt x="1967" y="1047"/>
                      <a:pt x="1965" y="1050"/>
                      <a:pt x="1962" y="1056"/>
                    </a:cubicBezTo>
                    <a:cubicBezTo>
                      <a:pt x="1958" y="1055"/>
                      <a:pt x="1960" y="1047"/>
                      <a:pt x="1955" y="1047"/>
                    </a:cubicBezTo>
                    <a:cubicBezTo>
                      <a:pt x="1952" y="1051"/>
                      <a:pt x="1948" y="1056"/>
                      <a:pt x="1944" y="1060"/>
                    </a:cubicBezTo>
                    <a:cubicBezTo>
                      <a:pt x="1941" y="1064"/>
                      <a:pt x="1936" y="1070"/>
                      <a:pt x="1931" y="1065"/>
                    </a:cubicBezTo>
                    <a:cubicBezTo>
                      <a:pt x="1930" y="1067"/>
                      <a:pt x="1927" y="1067"/>
                      <a:pt x="1924" y="1067"/>
                    </a:cubicBezTo>
                    <a:cubicBezTo>
                      <a:pt x="1920" y="1067"/>
                      <a:pt x="1916" y="1067"/>
                      <a:pt x="1915" y="1072"/>
                    </a:cubicBezTo>
                    <a:cubicBezTo>
                      <a:pt x="1913" y="1072"/>
                      <a:pt x="1910" y="1070"/>
                      <a:pt x="1908" y="1069"/>
                    </a:cubicBezTo>
                    <a:cubicBezTo>
                      <a:pt x="1901" y="1077"/>
                      <a:pt x="1897" y="1073"/>
                      <a:pt x="1888" y="1072"/>
                    </a:cubicBezTo>
                    <a:cubicBezTo>
                      <a:pt x="1877" y="1069"/>
                      <a:pt x="1894" y="1067"/>
                      <a:pt x="1887" y="1063"/>
                    </a:cubicBezTo>
                    <a:cubicBezTo>
                      <a:pt x="1881" y="1064"/>
                      <a:pt x="1876" y="1066"/>
                      <a:pt x="1870" y="1068"/>
                    </a:cubicBezTo>
                    <a:cubicBezTo>
                      <a:pt x="1864" y="1067"/>
                      <a:pt x="1855" y="1060"/>
                      <a:pt x="1851" y="1053"/>
                    </a:cubicBezTo>
                    <a:cubicBezTo>
                      <a:pt x="1847" y="1052"/>
                      <a:pt x="1849" y="1059"/>
                      <a:pt x="1846" y="1059"/>
                    </a:cubicBezTo>
                    <a:cubicBezTo>
                      <a:pt x="1842" y="1055"/>
                      <a:pt x="1840" y="1050"/>
                      <a:pt x="1839" y="1045"/>
                    </a:cubicBezTo>
                    <a:cubicBezTo>
                      <a:pt x="1836" y="1044"/>
                      <a:pt x="1836" y="1042"/>
                      <a:pt x="1836" y="1040"/>
                    </a:cubicBezTo>
                    <a:cubicBezTo>
                      <a:pt x="1836" y="1038"/>
                      <a:pt x="1836" y="1036"/>
                      <a:pt x="1834" y="1036"/>
                    </a:cubicBezTo>
                    <a:cubicBezTo>
                      <a:pt x="1830" y="1034"/>
                      <a:pt x="1830" y="1043"/>
                      <a:pt x="1826" y="1040"/>
                    </a:cubicBezTo>
                    <a:cubicBezTo>
                      <a:pt x="1830" y="1029"/>
                      <a:pt x="1830" y="1021"/>
                      <a:pt x="1829" y="1010"/>
                    </a:cubicBezTo>
                    <a:cubicBezTo>
                      <a:pt x="1829" y="1006"/>
                      <a:pt x="1831" y="1000"/>
                      <a:pt x="1831" y="996"/>
                    </a:cubicBezTo>
                    <a:cubicBezTo>
                      <a:pt x="1829" y="995"/>
                      <a:pt x="1825" y="995"/>
                      <a:pt x="1824" y="997"/>
                    </a:cubicBezTo>
                    <a:cubicBezTo>
                      <a:pt x="1823" y="996"/>
                      <a:pt x="1821" y="997"/>
                      <a:pt x="1821" y="996"/>
                    </a:cubicBezTo>
                    <a:cubicBezTo>
                      <a:pt x="1811" y="998"/>
                      <a:pt x="1808" y="1008"/>
                      <a:pt x="1803" y="1015"/>
                    </a:cubicBezTo>
                    <a:cubicBezTo>
                      <a:pt x="1802" y="1015"/>
                      <a:pt x="1801" y="1015"/>
                      <a:pt x="1801" y="1014"/>
                    </a:cubicBezTo>
                    <a:cubicBezTo>
                      <a:pt x="1799" y="1007"/>
                      <a:pt x="1793" y="1002"/>
                      <a:pt x="1790" y="1004"/>
                    </a:cubicBezTo>
                    <a:cubicBezTo>
                      <a:pt x="1784" y="1006"/>
                      <a:pt x="1778" y="1007"/>
                      <a:pt x="1773" y="1006"/>
                    </a:cubicBezTo>
                    <a:cubicBezTo>
                      <a:pt x="1775" y="1002"/>
                      <a:pt x="1783" y="1000"/>
                      <a:pt x="1782" y="994"/>
                    </a:cubicBezTo>
                    <a:cubicBezTo>
                      <a:pt x="1794" y="986"/>
                      <a:pt x="1805" y="999"/>
                      <a:pt x="1813" y="986"/>
                    </a:cubicBezTo>
                    <a:cubicBezTo>
                      <a:pt x="1819" y="979"/>
                      <a:pt x="1819" y="979"/>
                      <a:pt x="1819" y="979"/>
                    </a:cubicBezTo>
                    <a:cubicBezTo>
                      <a:pt x="1822" y="971"/>
                      <a:pt x="1822" y="964"/>
                      <a:pt x="1830" y="960"/>
                    </a:cubicBezTo>
                    <a:cubicBezTo>
                      <a:pt x="1829" y="957"/>
                      <a:pt x="1830" y="954"/>
                      <a:pt x="1830" y="950"/>
                    </a:cubicBezTo>
                    <a:cubicBezTo>
                      <a:pt x="1824" y="947"/>
                      <a:pt x="1823" y="945"/>
                      <a:pt x="1824" y="943"/>
                    </a:cubicBezTo>
                    <a:cubicBezTo>
                      <a:pt x="1829" y="943"/>
                      <a:pt x="1827" y="939"/>
                      <a:pt x="1823" y="936"/>
                    </a:cubicBezTo>
                    <a:cubicBezTo>
                      <a:pt x="1801" y="923"/>
                      <a:pt x="1782" y="932"/>
                      <a:pt x="1764" y="945"/>
                    </a:cubicBezTo>
                    <a:cubicBezTo>
                      <a:pt x="1764" y="945"/>
                      <a:pt x="1763" y="946"/>
                      <a:pt x="1763" y="947"/>
                    </a:cubicBezTo>
                    <a:cubicBezTo>
                      <a:pt x="1763" y="947"/>
                      <a:pt x="1763" y="947"/>
                      <a:pt x="1763" y="947"/>
                    </a:cubicBezTo>
                    <a:cubicBezTo>
                      <a:pt x="1762" y="947"/>
                      <a:pt x="1763" y="947"/>
                      <a:pt x="1762" y="947"/>
                    </a:cubicBezTo>
                    <a:cubicBezTo>
                      <a:pt x="1763" y="947"/>
                      <a:pt x="1762" y="947"/>
                      <a:pt x="1763" y="947"/>
                    </a:cubicBezTo>
                    <a:cubicBezTo>
                      <a:pt x="1753" y="954"/>
                      <a:pt x="1743" y="963"/>
                      <a:pt x="1734" y="969"/>
                    </a:cubicBezTo>
                    <a:cubicBezTo>
                      <a:pt x="1719" y="983"/>
                      <a:pt x="1706" y="1002"/>
                      <a:pt x="1695" y="1015"/>
                    </a:cubicBezTo>
                    <a:cubicBezTo>
                      <a:pt x="1686" y="1036"/>
                      <a:pt x="1671" y="1057"/>
                      <a:pt x="1671" y="1080"/>
                    </a:cubicBezTo>
                    <a:cubicBezTo>
                      <a:pt x="1665" y="1094"/>
                      <a:pt x="1663" y="1116"/>
                      <a:pt x="1645" y="1123"/>
                    </a:cubicBezTo>
                    <a:cubicBezTo>
                      <a:pt x="1646" y="1118"/>
                      <a:pt x="1649" y="1112"/>
                      <a:pt x="1652" y="1108"/>
                    </a:cubicBezTo>
                    <a:cubicBezTo>
                      <a:pt x="1658" y="1097"/>
                      <a:pt x="1654" y="1082"/>
                      <a:pt x="1664" y="1072"/>
                    </a:cubicBezTo>
                    <a:cubicBezTo>
                      <a:pt x="1672" y="1045"/>
                      <a:pt x="1681" y="1013"/>
                      <a:pt x="1687" y="987"/>
                    </a:cubicBezTo>
                    <a:cubicBezTo>
                      <a:pt x="1697" y="983"/>
                      <a:pt x="1694" y="972"/>
                      <a:pt x="1702" y="966"/>
                    </a:cubicBezTo>
                    <a:cubicBezTo>
                      <a:pt x="1707" y="958"/>
                      <a:pt x="1721" y="959"/>
                      <a:pt x="1717" y="947"/>
                    </a:cubicBezTo>
                    <a:cubicBezTo>
                      <a:pt x="1717" y="946"/>
                      <a:pt x="1717" y="944"/>
                      <a:pt x="1717" y="943"/>
                    </a:cubicBezTo>
                    <a:cubicBezTo>
                      <a:pt x="1717" y="943"/>
                      <a:pt x="1663" y="942"/>
                      <a:pt x="1631" y="953"/>
                    </a:cubicBezTo>
                    <a:cubicBezTo>
                      <a:pt x="1599" y="965"/>
                      <a:pt x="1525" y="968"/>
                      <a:pt x="1487" y="967"/>
                    </a:cubicBezTo>
                    <a:cubicBezTo>
                      <a:pt x="1450" y="966"/>
                      <a:pt x="1387" y="947"/>
                      <a:pt x="1387" y="947"/>
                    </a:cubicBezTo>
                    <a:cubicBezTo>
                      <a:pt x="1370" y="940"/>
                      <a:pt x="1350" y="958"/>
                      <a:pt x="1350" y="958"/>
                    </a:cubicBezTo>
                    <a:cubicBezTo>
                      <a:pt x="1327" y="984"/>
                      <a:pt x="1327" y="984"/>
                      <a:pt x="1327" y="984"/>
                    </a:cubicBezTo>
                    <a:cubicBezTo>
                      <a:pt x="1307" y="1006"/>
                      <a:pt x="1264" y="1000"/>
                      <a:pt x="1264" y="1000"/>
                    </a:cubicBezTo>
                    <a:cubicBezTo>
                      <a:pt x="1212" y="999"/>
                      <a:pt x="1164" y="946"/>
                      <a:pt x="1164" y="946"/>
                    </a:cubicBezTo>
                    <a:cubicBezTo>
                      <a:pt x="1140" y="915"/>
                      <a:pt x="1101" y="874"/>
                      <a:pt x="1101" y="874"/>
                    </a:cubicBezTo>
                    <a:cubicBezTo>
                      <a:pt x="1086" y="852"/>
                      <a:pt x="1086" y="852"/>
                      <a:pt x="1086" y="852"/>
                    </a:cubicBezTo>
                    <a:cubicBezTo>
                      <a:pt x="922" y="806"/>
                      <a:pt x="922" y="806"/>
                      <a:pt x="922" y="806"/>
                    </a:cubicBezTo>
                    <a:cubicBezTo>
                      <a:pt x="911" y="792"/>
                      <a:pt x="881" y="810"/>
                      <a:pt x="881" y="810"/>
                    </a:cubicBezTo>
                    <a:cubicBezTo>
                      <a:pt x="858" y="826"/>
                      <a:pt x="839" y="809"/>
                      <a:pt x="839" y="809"/>
                    </a:cubicBezTo>
                    <a:cubicBezTo>
                      <a:pt x="787" y="784"/>
                      <a:pt x="787" y="784"/>
                      <a:pt x="787" y="784"/>
                    </a:cubicBezTo>
                    <a:cubicBezTo>
                      <a:pt x="763" y="770"/>
                      <a:pt x="763" y="770"/>
                      <a:pt x="763" y="770"/>
                    </a:cubicBezTo>
                    <a:cubicBezTo>
                      <a:pt x="753" y="732"/>
                      <a:pt x="735" y="730"/>
                      <a:pt x="712" y="709"/>
                    </a:cubicBezTo>
                    <a:cubicBezTo>
                      <a:pt x="690" y="687"/>
                      <a:pt x="473" y="586"/>
                      <a:pt x="473" y="586"/>
                    </a:cubicBezTo>
                    <a:cubicBezTo>
                      <a:pt x="416" y="558"/>
                      <a:pt x="415" y="506"/>
                      <a:pt x="414" y="493"/>
                    </a:cubicBezTo>
                    <a:cubicBezTo>
                      <a:pt x="413" y="480"/>
                      <a:pt x="417" y="436"/>
                      <a:pt x="417" y="436"/>
                    </a:cubicBezTo>
                    <a:cubicBezTo>
                      <a:pt x="418" y="418"/>
                      <a:pt x="400" y="422"/>
                      <a:pt x="400" y="422"/>
                    </a:cubicBezTo>
                    <a:cubicBezTo>
                      <a:pt x="356" y="416"/>
                      <a:pt x="347" y="389"/>
                      <a:pt x="345" y="369"/>
                    </a:cubicBezTo>
                    <a:cubicBezTo>
                      <a:pt x="343" y="349"/>
                      <a:pt x="328" y="337"/>
                      <a:pt x="328" y="337"/>
                    </a:cubicBezTo>
                    <a:cubicBezTo>
                      <a:pt x="306" y="314"/>
                      <a:pt x="288" y="342"/>
                      <a:pt x="288" y="342"/>
                    </a:cubicBezTo>
                    <a:cubicBezTo>
                      <a:pt x="285" y="350"/>
                      <a:pt x="272" y="353"/>
                      <a:pt x="272" y="353"/>
                    </a:cubicBezTo>
                    <a:cubicBezTo>
                      <a:pt x="255" y="352"/>
                      <a:pt x="251" y="371"/>
                      <a:pt x="251" y="371"/>
                    </a:cubicBezTo>
                    <a:cubicBezTo>
                      <a:pt x="247" y="395"/>
                      <a:pt x="266" y="405"/>
                      <a:pt x="266" y="405"/>
                    </a:cubicBezTo>
                    <a:cubicBezTo>
                      <a:pt x="276" y="422"/>
                      <a:pt x="260" y="430"/>
                      <a:pt x="260" y="430"/>
                    </a:cubicBezTo>
                    <a:cubicBezTo>
                      <a:pt x="254" y="433"/>
                      <a:pt x="233" y="430"/>
                      <a:pt x="233" y="430"/>
                    </a:cubicBezTo>
                    <a:cubicBezTo>
                      <a:pt x="203" y="424"/>
                      <a:pt x="188" y="391"/>
                      <a:pt x="188" y="391"/>
                    </a:cubicBezTo>
                    <a:cubicBezTo>
                      <a:pt x="170" y="371"/>
                      <a:pt x="173" y="323"/>
                      <a:pt x="173" y="323"/>
                    </a:cubicBezTo>
                    <a:cubicBezTo>
                      <a:pt x="173" y="236"/>
                      <a:pt x="173" y="236"/>
                      <a:pt x="173" y="236"/>
                    </a:cubicBezTo>
                    <a:cubicBezTo>
                      <a:pt x="172" y="212"/>
                      <a:pt x="153" y="183"/>
                      <a:pt x="153" y="183"/>
                    </a:cubicBezTo>
                    <a:cubicBezTo>
                      <a:pt x="135" y="164"/>
                      <a:pt x="141" y="134"/>
                      <a:pt x="141" y="134"/>
                    </a:cubicBezTo>
                    <a:cubicBezTo>
                      <a:pt x="152" y="86"/>
                      <a:pt x="133" y="66"/>
                      <a:pt x="133" y="66"/>
                    </a:cubicBezTo>
                    <a:cubicBezTo>
                      <a:pt x="127" y="47"/>
                      <a:pt x="95" y="37"/>
                      <a:pt x="95" y="37"/>
                    </a:cubicBezTo>
                    <a:cubicBezTo>
                      <a:pt x="83" y="31"/>
                      <a:pt x="73" y="13"/>
                      <a:pt x="73" y="13"/>
                    </a:cubicBezTo>
                    <a:cubicBezTo>
                      <a:pt x="69" y="0"/>
                      <a:pt x="69" y="0"/>
                      <a:pt x="69" y="0"/>
                    </a:cubicBezTo>
                    <a:cubicBezTo>
                      <a:pt x="65" y="8"/>
                      <a:pt x="65" y="8"/>
                      <a:pt x="65" y="8"/>
                    </a:cubicBezTo>
                    <a:cubicBezTo>
                      <a:pt x="69" y="33"/>
                      <a:pt x="69" y="33"/>
                      <a:pt x="69" y="33"/>
                    </a:cubicBezTo>
                    <a:cubicBezTo>
                      <a:pt x="74" y="50"/>
                      <a:pt x="97" y="63"/>
                      <a:pt x="97" y="63"/>
                    </a:cubicBezTo>
                    <a:cubicBezTo>
                      <a:pt x="118" y="75"/>
                      <a:pt x="120" y="131"/>
                      <a:pt x="120" y="131"/>
                    </a:cubicBezTo>
                    <a:cubicBezTo>
                      <a:pt x="110" y="138"/>
                      <a:pt x="121" y="177"/>
                      <a:pt x="121" y="177"/>
                    </a:cubicBezTo>
                    <a:cubicBezTo>
                      <a:pt x="141" y="236"/>
                      <a:pt x="141" y="236"/>
                      <a:pt x="141" y="236"/>
                    </a:cubicBezTo>
                    <a:cubicBezTo>
                      <a:pt x="151" y="266"/>
                      <a:pt x="145" y="335"/>
                      <a:pt x="145" y="335"/>
                    </a:cubicBezTo>
                    <a:cubicBezTo>
                      <a:pt x="146" y="366"/>
                      <a:pt x="146" y="366"/>
                      <a:pt x="146" y="366"/>
                    </a:cubicBezTo>
                    <a:cubicBezTo>
                      <a:pt x="147" y="396"/>
                      <a:pt x="136" y="406"/>
                      <a:pt x="136" y="406"/>
                    </a:cubicBezTo>
                    <a:cubicBezTo>
                      <a:pt x="136" y="406"/>
                      <a:pt x="113" y="426"/>
                      <a:pt x="105" y="435"/>
                    </a:cubicBezTo>
                    <a:cubicBezTo>
                      <a:pt x="96" y="443"/>
                      <a:pt x="79" y="461"/>
                      <a:pt x="66" y="464"/>
                    </a:cubicBezTo>
                    <a:cubicBezTo>
                      <a:pt x="52" y="468"/>
                      <a:pt x="27" y="442"/>
                      <a:pt x="27" y="442"/>
                    </a:cubicBezTo>
                    <a:cubicBezTo>
                      <a:pt x="0" y="443"/>
                      <a:pt x="15" y="460"/>
                      <a:pt x="15" y="460"/>
                    </a:cubicBezTo>
                    <a:cubicBezTo>
                      <a:pt x="21" y="470"/>
                      <a:pt x="54" y="476"/>
                      <a:pt x="54" y="476"/>
                    </a:cubicBezTo>
                    <a:cubicBezTo>
                      <a:pt x="99" y="483"/>
                      <a:pt x="101" y="528"/>
                      <a:pt x="101" y="528"/>
                    </a:cubicBezTo>
                    <a:cubicBezTo>
                      <a:pt x="111" y="550"/>
                      <a:pt x="114" y="533"/>
                      <a:pt x="117" y="528"/>
                    </a:cubicBezTo>
                    <a:cubicBezTo>
                      <a:pt x="119" y="523"/>
                      <a:pt x="114" y="492"/>
                      <a:pt x="114" y="492"/>
                    </a:cubicBezTo>
                    <a:cubicBezTo>
                      <a:pt x="109" y="481"/>
                      <a:pt x="116" y="463"/>
                      <a:pt x="116" y="463"/>
                    </a:cubicBezTo>
                    <a:cubicBezTo>
                      <a:pt x="137" y="437"/>
                      <a:pt x="137" y="437"/>
                      <a:pt x="137" y="437"/>
                    </a:cubicBezTo>
                    <a:cubicBezTo>
                      <a:pt x="156" y="412"/>
                      <a:pt x="193" y="431"/>
                      <a:pt x="193" y="431"/>
                    </a:cubicBezTo>
                    <a:cubicBezTo>
                      <a:pt x="249" y="491"/>
                      <a:pt x="249" y="491"/>
                      <a:pt x="249" y="491"/>
                    </a:cubicBezTo>
                    <a:cubicBezTo>
                      <a:pt x="263" y="511"/>
                      <a:pt x="249" y="526"/>
                      <a:pt x="247" y="529"/>
                    </a:cubicBezTo>
                    <a:cubicBezTo>
                      <a:pt x="245" y="532"/>
                      <a:pt x="231" y="541"/>
                      <a:pt x="231" y="541"/>
                    </a:cubicBezTo>
                    <a:cubicBezTo>
                      <a:pt x="194" y="563"/>
                      <a:pt x="223" y="569"/>
                      <a:pt x="223" y="569"/>
                    </a:cubicBezTo>
                    <a:cubicBezTo>
                      <a:pt x="229" y="574"/>
                      <a:pt x="248" y="562"/>
                      <a:pt x="248" y="562"/>
                    </a:cubicBezTo>
                    <a:cubicBezTo>
                      <a:pt x="262" y="550"/>
                      <a:pt x="291" y="543"/>
                      <a:pt x="291" y="543"/>
                    </a:cubicBezTo>
                    <a:cubicBezTo>
                      <a:pt x="316" y="543"/>
                      <a:pt x="316" y="543"/>
                      <a:pt x="316" y="543"/>
                    </a:cubicBezTo>
                    <a:cubicBezTo>
                      <a:pt x="344" y="557"/>
                      <a:pt x="344" y="557"/>
                      <a:pt x="344" y="557"/>
                    </a:cubicBezTo>
                    <a:cubicBezTo>
                      <a:pt x="367" y="579"/>
                      <a:pt x="348" y="590"/>
                      <a:pt x="348" y="590"/>
                    </a:cubicBezTo>
                    <a:cubicBezTo>
                      <a:pt x="326" y="603"/>
                      <a:pt x="326" y="603"/>
                      <a:pt x="326" y="603"/>
                    </a:cubicBezTo>
                    <a:cubicBezTo>
                      <a:pt x="308" y="614"/>
                      <a:pt x="255" y="610"/>
                      <a:pt x="255" y="610"/>
                    </a:cubicBezTo>
                    <a:cubicBezTo>
                      <a:pt x="217" y="608"/>
                      <a:pt x="208" y="650"/>
                      <a:pt x="208" y="650"/>
                    </a:cubicBezTo>
                    <a:cubicBezTo>
                      <a:pt x="202" y="685"/>
                      <a:pt x="202" y="685"/>
                      <a:pt x="202" y="685"/>
                    </a:cubicBezTo>
                    <a:cubicBezTo>
                      <a:pt x="193" y="718"/>
                      <a:pt x="165" y="698"/>
                      <a:pt x="159" y="693"/>
                    </a:cubicBezTo>
                    <a:cubicBezTo>
                      <a:pt x="153" y="687"/>
                      <a:pt x="142" y="685"/>
                      <a:pt x="142" y="685"/>
                    </a:cubicBezTo>
                    <a:cubicBezTo>
                      <a:pt x="142" y="685"/>
                      <a:pt x="123" y="680"/>
                      <a:pt x="120" y="679"/>
                    </a:cubicBezTo>
                    <a:cubicBezTo>
                      <a:pt x="117" y="678"/>
                      <a:pt x="103" y="668"/>
                      <a:pt x="103" y="668"/>
                    </a:cubicBezTo>
                    <a:cubicBezTo>
                      <a:pt x="77" y="665"/>
                      <a:pt x="87" y="688"/>
                      <a:pt x="97" y="694"/>
                    </a:cubicBezTo>
                    <a:cubicBezTo>
                      <a:pt x="108" y="699"/>
                      <a:pt x="116" y="717"/>
                      <a:pt x="116" y="717"/>
                    </a:cubicBezTo>
                    <a:cubicBezTo>
                      <a:pt x="113" y="734"/>
                      <a:pt x="133" y="745"/>
                      <a:pt x="133" y="745"/>
                    </a:cubicBezTo>
                    <a:cubicBezTo>
                      <a:pt x="153" y="741"/>
                      <a:pt x="167" y="768"/>
                      <a:pt x="167" y="768"/>
                    </a:cubicBezTo>
                    <a:cubicBezTo>
                      <a:pt x="186" y="805"/>
                      <a:pt x="210" y="774"/>
                      <a:pt x="210" y="774"/>
                    </a:cubicBezTo>
                    <a:cubicBezTo>
                      <a:pt x="221" y="757"/>
                      <a:pt x="246" y="773"/>
                      <a:pt x="246" y="773"/>
                    </a:cubicBezTo>
                    <a:cubicBezTo>
                      <a:pt x="272" y="798"/>
                      <a:pt x="239" y="816"/>
                      <a:pt x="239" y="816"/>
                    </a:cubicBezTo>
                    <a:cubicBezTo>
                      <a:pt x="216" y="821"/>
                      <a:pt x="221" y="867"/>
                      <a:pt x="221" y="867"/>
                    </a:cubicBezTo>
                    <a:cubicBezTo>
                      <a:pt x="224" y="912"/>
                      <a:pt x="224" y="912"/>
                      <a:pt x="224" y="912"/>
                    </a:cubicBezTo>
                    <a:cubicBezTo>
                      <a:pt x="225" y="930"/>
                      <a:pt x="219" y="967"/>
                      <a:pt x="219" y="967"/>
                    </a:cubicBezTo>
                    <a:cubicBezTo>
                      <a:pt x="198" y="987"/>
                      <a:pt x="217" y="1009"/>
                      <a:pt x="217" y="1009"/>
                    </a:cubicBezTo>
                    <a:cubicBezTo>
                      <a:pt x="227" y="1023"/>
                      <a:pt x="222" y="1037"/>
                      <a:pt x="222" y="1037"/>
                    </a:cubicBezTo>
                    <a:cubicBezTo>
                      <a:pt x="208" y="1084"/>
                      <a:pt x="208" y="1084"/>
                      <a:pt x="208" y="1084"/>
                    </a:cubicBezTo>
                    <a:cubicBezTo>
                      <a:pt x="214" y="1086"/>
                      <a:pt x="220" y="1087"/>
                      <a:pt x="226" y="1088"/>
                    </a:cubicBezTo>
                    <a:cubicBezTo>
                      <a:pt x="236" y="1091"/>
                      <a:pt x="246" y="1093"/>
                      <a:pt x="257" y="1095"/>
                    </a:cubicBezTo>
                    <a:cubicBezTo>
                      <a:pt x="304" y="1105"/>
                      <a:pt x="407" y="1122"/>
                      <a:pt x="467" y="1128"/>
                    </a:cubicBezTo>
                    <a:cubicBezTo>
                      <a:pt x="589" y="1141"/>
                      <a:pt x="671" y="1148"/>
                      <a:pt x="791" y="1147"/>
                    </a:cubicBezTo>
                    <a:cubicBezTo>
                      <a:pt x="799" y="1146"/>
                      <a:pt x="807" y="1146"/>
                      <a:pt x="816" y="1146"/>
                    </a:cubicBezTo>
                    <a:cubicBezTo>
                      <a:pt x="816" y="1146"/>
                      <a:pt x="816" y="1131"/>
                      <a:pt x="816" y="1132"/>
                    </a:cubicBezTo>
                    <a:cubicBezTo>
                      <a:pt x="824" y="1133"/>
                      <a:pt x="824" y="1133"/>
                      <a:pt x="824" y="1133"/>
                    </a:cubicBezTo>
                    <a:cubicBezTo>
                      <a:pt x="829" y="1142"/>
                      <a:pt x="828" y="1145"/>
                      <a:pt x="831" y="1155"/>
                    </a:cubicBezTo>
                    <a:cubicBezTo>
                      <a:pt x="831" y="1160"/>
                      <a:pt x="833" y="1162"/>
                      <a:pt x="837" y="1162"/>
                    </a:cubicBezTo>
                    <a:cubicBezTo>
                      <a:pt x="846" y="1163"/>
                      <a:pt x="852" y="1164"/>
                      <a:pt x="853" y="1167"/>
                    </a:cubicBezTo>
                    <a:cubicBezTo>
                      <a:pt x="861" y="1169"/>
                      <a:pt x="877" y="1172"/>
                      <a:pt x="880" y="1170"/>
                    </a:cubicBezTo>
                    <a:cubicBezTo>
                      <a:pt x="879" y="1166"/>
                      <a:pt x="889" y="1167"/>
                      <a:pt x="897" y="1170"/>
                    </a:cubicBezTo>
                    <a:cubicBezTo>
                      <a:pt x="901" y="1174"/>
                      <a:pt x="901" y="1174"/>
                      <a:pt x="901" y="1174"/>
                    </a:cubicBezTo>
                    <a:cubicBezTo>
                      <a:pt x="904" y="1181"/>
                      <a:pt x="904" y="1181"/>
                      <a:pt x="904" y="1181"/>
                    </a:cubicBezTo>
                    <a:cubicBezTo>
                      <a:pt x="906" y="1182"/>
                      <a:pt x="907" y="1178"/>
                      <a:pt x="909" y="1176"/>
                    </a:cubicBezTo>
                    <a:cubicBezTo>
                      <a:pt x="913" y="1176"/>
                      <a:pt x="917" y="1178"/>
                      <a:pt x="921" y="1177"/>
                    </a:cubicBezTo>
                    <a:cubicBezTo>
                      <a:pt x="921" y="1182"/>
                      <a:pt x="926" y="1188"/>
                      <a:pt x="937" y="1192"/>
                    </a:cubicBezTo>
                    <a:cubicBezTo>
                      <a:pt x="942" y="1189"/>
                      <a:pt x="951" y="1183"/>
                      <a:pt x="961" y="1178"/>
                    </a:cubicBezTo>
                    <a:cubicBezTo>
                      <a:pt x="962" y="1182"/>
                      <a:pt x="968" y="1185"/>
                      <a:pt x="970" y="1185"/>
                    </a:cubicBezTo>
                    <a:cubicBezTo>
                      <a:pt x="978" y="1183"/>
                      <a:pt x="978" y="1183"/>
                      <a:pt x="978" y="1183"/>
                    </a:cubicBezTo>
                    <a:cubicBezTo>
                      <a:pt x="983" y="1182"/>
                      <a:pt x="990" y="1184"/>
                      <a:pt x="990" y="1183"/>
                    </a:cubicBezTo>
                    <a:cubicBezTo>
                      <a:pt x="997" y="1188"/>
                      <a:pt x="997" y="1188"/>
                      <a:pt x="997" y="1188"/>
                    </a:cubicBezTo>
                    <a:cubicBezTo>
                      <a:pt x="1002" y="1188"/>
                      <a:pt x="1002" y="1188"/>
                      <a:pt x="1002" y="1188"/>
                    </a:cubicBezTo>
                    <a:cubicBezTo>
                      <a:pt x="1004" y="1187"/>
                      <a:pt x="1012" y="1186"/>
                      <a:pt x="1020" y="1185"/>
                    </a:cubicBezTo>
                    <a:cubicBezTo>
                      <a:pt x="1053" y="1136"/>
                      <a:pt x="1053" y="1136"/>
                      <a:pt x="1053" y="1136"/>
                    </a:cubicBezTo>
                    <a:cubicBezTo>
                      <a:pt x="1089" y="1144"/>
                      <a:pt x="1089" y="1144"/>
                      <a:pt x="1089" y="1144"/>
                    </a:cubicBezTo>
                    <a:cubicBezTo>
                      <a:pt x="1115" y="1140"/>
                      <a:pt x="1115" y="1140"/>
                      <a:pt x="1115" y="1140"/>
                    </a:cubicBezTo>
                    <a:cubicBezTo>
                      <a:pt x="1141" y="1176"/>
                      <a:pt x="1141" y="1176"/>
                      <a:pt x="1141" y="1176"/>
                    </a:cubicBezTo>
                    <a:cubicBezTo>
                      <a:pt x="1176" y="1173"/>
                      <a:pt x="1176" y="1173"/>
                      <a:pt x="1176" y="1173"/>
                    </a:cubicBezTo>
                    <a:cubicBezTo>
                      <a:pt x="1188" y="1222"/>
                      <a:pt x="1188" y="1222"/>
                      <a:pt x="1188" y="1222"/>
                    </a:cubicBezTo>
                    <a:cubicBezTo>
                      <a:pt x="1197" y="1238"/>
                      <a:pt x="1197" y="1238"/>
                      <a:pt x="1197" y="1238"/>
                    </a:cubicBezTo>
                    <a:cubicBezTo>
                      <a:pt x="1203" y="1243"/>
                      <a:pt x="1203" y="1243"/>
                      <a:pt x="1203" y="1243"/>
                    </a:cubicBezTo>
                    <a:cubicBezTo>
                      <a:pt x="1214" y="1255"/>
                      <a:pt x="1214" y="1255"/>
                      <a:pt x="1214" y="1255"/>
                    </a:cubicBezTo>
                    <a:cubicBezTo>
                      <a:pt x="1249" y="1250"/>
                      <a:pt x="1249" y="1250"/>
                      <a:pt x="1249" y="1250"/>
                    </a:cubicBezTo>
                    <a:cubicBezTo>
                      <a:pt x="1314" y="1250"/>
                      <a:pt x="1314" y="1250"/>
                      <a:pt x="1314" y="1250"/>
                    </a:cubicBezTo>
                    <a:cubicBezTo>
                      <a:pt x="1341" y="1264"/>
                      <a:pt x="1341" y="1264"/>
                      <a:pt x="1341" y="1264"/>
                    </a:cubicBezTo>
                    <a:cubicBezTo>
                      <a:pt x="1372" y="1300"/>
                      <a:pt x="1372" y="1300"/>
                      <a:pt x="1372" y="1300"/>
                    </a:cubicBezTo>
                    <a:cubicBezTo>
                      <a:pt x="1361" y="1302"/>
                      <a:pt x="1361" y="1302"/>
                      <a:pt x="1361" y="1302"/>
                    </a:cubicBezTo>
                    <a:cubicBezTo>
                      <a:pt x="1363" y="1318"/>
                      <a:pt x="1363" y="1318"/>
                      <a:pt x="1363" y="1318"/>
                    </a:cubicBezTo>
                    <a:cubicBezTo>
                      <a:pt x="1331" y="1308"/>
                      <a:pt x="1331" y="1308"/>
                      <a:pt x="1331" y="1308"/>
                    </a:cubicBezTo>
                    <a:cubicBezTo>
                      <a:pt x="1315" y="1289"/>
                      <a:pt x="1315" y="1289"/>
                      <a:pt x="1315" y="1289"/>
                    </a:cubicBezTo>
                    <a:cubicBezTo>
                      <a:pt x="1306" y="1294"/>
                      <a:pt x="1306" y="1294"/>
                      <a:pt x="1306" y="1294"/>
                    </a:cubicBezTo>
                    <a:cubicBezTo>
                      <a:pt x="1322" y="1312"/>
                      <a:pt x="1322" y="1312"/>
                      <a:pt x="1322" y="1312"/>
                    </a:cubicBezTo>
                    <a:cubicBezTo>
                      <a:pt x="1311" y="1348"/>
                      <a:pt x="1311" y="1348"/>
                      <a:pt x="1311" y="1348"/>
                    </a:cubicBezTo>
                    <a:cubicBezTo>
                      <a:pt x="1318" y="1390"/>
                      <a:pt x="1318" y="1390"/>
                      <a:pt x="1318" y="1390"/>
                    </a:cubicBezTo>
                    <a:cubicBezTo>
                      <a:pt x="1301" y="1404"/>
                      <a:pt x="1301" y="1404"/>
                      <a:pt x="1301" y="1404"/>
                    </a:cubicBezTo>
                    <a:cubicBezTo>
                      <a:pt x="1299" y="1407"/>
                      <a:pt x="1299" y="1407"/>
                      <a:pt x="1299" y="1407"/>
                    </a:cubicBezTo>
                    <a:cubicBezTo>
                      <a:pt x="1298" y="1427"/>
                      <a:pt x="1298" y="1427"/>
                      <a:pt x="1298" y="1427"/>
                    </a:cubicBezTo>
                    <a:cubicBezTo>
                      <a:pt x="1299" y="1427"/>
                      <a:pt x="1299" y="1427"/>
                      <a:pt x="1299" y="1427"/>
                    </a:cubicBezTo>
                    <a:cubicBezTo>
                      <a:pt x="1371" y="1362"/>
                      <a:pt x="1371" y="1362"/>
                      <a:pt x="1371" y="1362"/>
                    </a:cubicBezTo>
                    <a:cubicBezTo>
                      <a:pt x="1399" y="1338"/>
                      <a:pt x="1442" y="1329"/>
                      <a:pt x="1442" y="1329"/>
                    </a:cubicBezTo>
                    <a:cubicBezTo>
                      <a:pt x="1482" y="1325"/>
                      <a:pt x="1482" y="1325"/>
                      <a:pt x="1482" y="1325"/>
                    </a:cubicBezTo>
                    <a:moveTo>
                      <a:pt x="383" y="799"/>
                    </a:moveTo>
                    <a:cubicBezTo>
                      <a:pt x="376" y="796"/>
                      <a:pt x="373" y="796"/>
                      <a:pt x="357" y="798"/>
                    </a:cubicBezTo>
                    <a:cubicBezTo>
                      <a:pt x="340" y="799"/>
                      <a:pt x="334" y="780"/>
                      <a:pt x="327" y="767"/>
                    </a:cubicBezTo>
                    <a:cubicBezTo>
                      <a:pt x="321" y="755"/>
                      <a:pt x="303" y="755"/>
                      <a:pt x="301" y="755"/>
                    </a:cubicBezTo>
                    <a:cubicBezTo>
                      <a:pt x="300" y="755"/>
                      <a:pt x="288" y="756"/>
                      <a:pt x="275" y="759"/>
                    </a:cubicBezTo>
                    <a:cubicBezTo>
                      <a:pt x="262" y="761"/>
                      <a:pt x="250" y="755"/>
                      <a:pt x="250" y="755"/>
                    </a:cubicBezTo>
                    <a:cubicBezTo>
                      <a:pt x="222" y="736"/>
                      <a:pt x="222" y="736"/>
                      <a:pt x="222" y="736"/>
                    </a:cubicBezTo>
                    <a:cubicBezTo>
                      <a:pt x="204" y="717"/>
                      <a:pt x="222" y="699"/>
                      <a:pt x="222" y="699"/>
                    </a:cubicBezTo>
                    <a:cubicBezTo>
                      <a:pt x="227" y="692"/>
                      <a:pt x="231" y="673"/>
                      <a:pt x="231" y="673"/>
                    </a:cubicBezTo>
                    <a:cubicBezTo>
                      <a:pt x="235" y="651"/>
                      <a:pt x="235" y="651"/>
                      <a:pt x="235" y="651"/>
                    </a:cubicBezTo>
                    <a:cubicBezTo>
                      <a:pt x="245" y="630"/>
                      <a:pt x="250" y="652"/>
                      <a:pt x="250" y="652"/>
                    </a:cubicBezTo>
                    <a:cubicBezTo>
                      <a:pt x="250" y="667"/>
                      <a:pt x="250" y="667"/>
                      <a:pt x="250" y="667"/>
                    </a:cubicBezTo>
                    <a:cubicBezTo>
                      <a:pt x="243" y="690"/>
                      <a:pt x="258" y="691"/>
                      <a:pt x="258" y="691"/>
                    </a:cubicBezTo>
                    <a:cubicBezTo>
                      <a:pt x="260" y="691"/>
                      <a:pt x="288" y="697"/>
                      <a:pt x="288" y="697"/>
                    </a:cubicBezTo>
                    <a:cubicBezTo>
                      <a:pt x="315" y="696"/>
                      <a:pt x="294" y="674"/>
                      <a:pt x="294" y="674"/>
                    </a:cubicBezTo>
                    <a:cubicBezTo>
                      <a:pt x="280" y="662"/>
                      <a:pt x="280" y="662"/>
                      <a:pt x="280" y="662"/>
                    </a:cubicBezTo>
                    <a:cubicBezTo>
                      <a:pt x="266" y="643"/>
                      <a:pt x="289" y="645"/>
                      <a:pt x="289" y="645"/>
                    </a:cubicBezTo>
                    <a:cubicBezTo>
                      <a:pt x="306" y="650"/>
                      <a:pt x="336" y="643"/>
                      <a:pt x="336" y="643"/>
                    </a:cubicBezTo>
                    <a:cubicBezTo>
                      <a:pt x="370" y="636"/>
                      <a:pt x="347" y="668"/>
                      <a:pt x="347" y="668"/>
                    </a:cubicBezTo>
                    <a:cubicBezTo>
                      <a:pt x="322" y="695"/>
                      <a:pt x="322" y="695"/>
                      <a:pt x="322" y="695"/>
                    </a:cubicBezTo>
                    <a:cubicBezTo>
                      <a:pt x="298" y="741"/>
                      <a:pt x="341" y="730"/>
                      <a:pt x="341" y="730"/>
                    </a:cubicBezTo>
                    <a:cubicBezTo>
                      <a:pt x="352" y="724"/>
                      <a:pt x="352" y="724"/>
                      <a:pt x="352" y="724"/>
                    </a:cubicBezTo>
                    <a:cubicBezTo>
                      <a:pt x="380" y="718"/>
                      <a:pt x="363" y="743"/>
                      <a:pt x="363" y="743"/>
                    </a:cubicBezTo>
                    <a:cubicBezTo>
                      <a:pt x="360" y="747"/>
                      <a:pt x="360" y="747"/>
                      <a:pt x="360" y="747"/>
                    </a:cubicBezTo>
                    <a:cubicBezTo>
                      <a:pt x="336" y="768"/>
                      <a:pt x="364" y="771"/>
                      <a:pt x="364" y="771"/>
                    </a:cubicBezTo>
                    <a:cubicBezTo>
                      <a:pt x="367" y="769"/>
                      <a:pt x="390" y="773"/>
                      <a:pt x="390" y="773"/>
                    </a:cubicBezTo>
                    <a:cubicBezTo>
                      <a:pt x="429" y="813"/>
                      <a:pt x="383" y="799"/>
                      <a:pt x="383" y="7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4" name="Freeform 850">
                <a:extLst>
                  <a:ext uri="{FF2B5EF4-FFF2-40B4-BE49-F238E27FC236}">
                    <a16:creationId xmlns:a16="http://schemas.microsoft.com/office/drawing/2014/main" id="{F6E560D7-FAF4-42E0-AB03-BA97E0D325A2}"/>
                  </a:ext>
                </a:extLst>
              </p:cNvPr>
              <p:cNvSpPr>
                <a:spLocks/>
              </p:cNvSpPr>
              <p:nvPr/>
            </p:nvSpPr>
            <p:spPr bwMode="auto">
              <a:xfrm>
                <a:off x="-5351" y="1638"/>
                <a:ext cx="7" cy="4"/>
              </a:xfrm>
              <a:custGeom>
                <a:avLst/>
                <a:gdLst>
                  <a:gd name="T0" fmla="*/ 12 w 12"/>
                  <a:gd name="T1" fmla="*/ 3 h 6"/>
                  <a:gd name="T2" fmla="*/ 5 w 12"/>
                  <a:gd name="T3" fmla="*/ 1 h 6"/>
                  <a:gd name="T4" fmla="*/ 0 w 12"/>
                  <a:gd name="T5" fmla="*/ 4 h 6"/>
                  <a:gd name="T6" fmla="*/ 8 w 12"/>
                  <a:gd name="T7" fmla="*/ 5 h 6"/>
                  <a:gd name="T8" fmla="*/ 12 w 12"/>
                  <a:gd name="T9" fmla="*/ 3 h 6"/>
                </a:gdLst>
                <a:ahLst/>
                <a:cxnLst>
                  <a:cxn ang="0">
                    <a:pos x="T0" y="T1"/>
                  </a:cxn>
                  <a:cxn ang="0">
                    <a:pos x="T2" y="T3"/>
                  </a:cxn>
                  <a:cxn ang="0">
                    <a:pos x="T4" y="T5"/>
                  </a:cxn>
                  <a:cxn ang="0">
                    <a:pos x="T6" y="T7"/>
                  </a:cxn>
                  <a:cxn ang="0">
                    <a:pos x="T8" y="T9"/>
                  </a:cxn>
                </a:cxnLst>
                <a:rect l="0" t="0" r="r" b="b"/>
                <a:pathLst>
                  <a:path w="12" h="6">
                    <a:moveTo>
                      <a:pt x="12" y="3"/>
                    </a:moveTo>
                    <a:cubicBezTo>
                      <a:pt x="11" y="1"/>
                      <a:pt x="8" y="0"/>
                      <a:pt x="5" y="1"/>
                    </a:cubicBezTo>
                    <a:cubicBezTo>
                      <a:pt x="4" y="3"/>
                      <a:pt x="1" y="2"/>
                      <a:pt x="0" y="4"/>
                    </a:cubicBezTo>
                    <a:cubicBezTo>
                      <a:pt x="3" y="5"/>
                      <a:pt x="5" y="5"/>
                      <a:pt x="8" y="5"/>
                    </a:cubicBezTo>
                    <a:cubicBezTo>
                      <a:pt x="9" y="6"/>
                      <a:pt x="10" y="5"/>
                      <a:pt x="12"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 name="Freeform 851">
                <a:extLst>
                  <a:ext uri="{FF2B5EF4-FFF2-40B4-BE49-F238E27FC236}">
                    <a16:creationId xmlns:a16="http://schemas.microsoft.com/office/drawing/2014/main" id="{DB9972F9-BCB2-4ACC-95A6-4088001768F2}"/>
                  </a:ext>
                </a:extLst>
              </p:cNvPr>
              <p:cNvSpPr>
                <a:spLocks/>
              </p:cNvSpPr>
              <p:nvPr/>
            </p:nvSpPr>
            <p:spPr bwMode="auto">
              <a:xfrm>
                <a:off x="-5361" y="1587"/>
                <a:ext cx="7" cy="8"/>
              </a:xfrm>
              <a:custGeom>
                <a:avLst/>
                <a:gdLst>
                  <a:gd name="T0" fmla="*/ 5 w 11"/>
                  <a:gd name="T1" fmla="*/ 7 h 12"/>
                  <a:gd name="T2" fmla="*/ 7 w 11"/>
                  <a:gd name="T3" fmla="*/ 0 h 12"/>
                  <a:gd name="T4" fmla="*/ 0 w 11"/>
                  <a:gd name="T5" fmla="*/ 5 h 12"/>
                  <a:gd name="T6" fmla="*/ 5 w 11"/>
                  <a:gd name="T7" fmla="*/ 7 h 12"/>
                </a:gdLst>
                <a:ahLst/>
                <a:cxnLst>
                  <a:cxn ang="0">
                    <a:pos x="T0" y="T1"/>
                  </a:cxn>
                  <a:cxn ang="0">
                    <a:pos x="T2" y="T3"/>
                  </a:cxn>
                  <a:cxn ang="0">
                    <a:pos x="T4" y="T5"/>
                  </a:cxn>
                  <a:cxn ang="0">
                    <a:pos x="T6" y="T7"/>
                  </a:cxn>
                </a:cxnLst>
                <a:rect l="0" t="0" r="r" b="b"/>
                <a:pathLst>
                  <a:path w="11" h="12">
                    <a:moveTo>
                      <a:pt x="5" y="7"/>
                    </a:moveTo>
                    <a:cubicBezTo>
                      <a:pt x="6" y="4"/>
                      <a:pt x="11" y="0"/>
                      <a:pt x="7" y="0"/>
                    </a:cubicBezTo>
                    <a:cubicBezTo>
                      <a:pt x="5" y="0"/>
                      <a:pt x="2" y="3"/>
                      <a:pt x="0" y="5"/>
                    </a:cubicBezTo>
                    <a:cubicBezTo>
                      <a:pt x="1" y="7"/>
                      <a:pt x="3" y="12"/>
                      <a:pt x="5"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 name="Freeform 852">
                <a:extLst>
                  <a:ext uri="{FF2B5EF4-FFF2-40B4-BE49-F238E27FC236}">
                    <a16:creationId xmlns:a16="http://schemas.microsoft.com/office/drawing/2014/main" id="{1F82A33F-4333-49B8-9783-5409FEA50A8E}"/>
                  </a:ext>
                </a:extLst>
              </p:cNvPr>
              <p:cNvSpPr>
                <a:spLocks/>
              </p:cNvSpPr>
              <p:nvPr/>
            </p:nvSpPr>
            <p:spPr bwMode="auto">
              <a:xfrm>
                <a:off x="-5367" y="1598"/>
                <a:ext cx="4" cy="7"/>
              </a:xfrm>
              <a:custGeom>
                <a:avLst/>
                <a:gdLst>
                  <a:gd name="T0" fmla="*/ 5 w 6"/>
                  <a:gd name="T1" fmla="*/ 10 h 11"/>
                  <a:gd name="T2" fmla="*/ 5 w 6"/>
                  <a:gd name="T3" fmla="*/ 0 h 11"/>
                  <a:gd name="T4" fmla="*/ 5 w 6"/>
                  <a:gd name="T5" fmla="*/ 10 h 11"/>
                </a:gdLst>
                <a:ahLst/>
                <a:cxnLst>
                  <a:cxn ang="0">
                    <a:pos x="T0" y="T1"/>
                  </a:cxn>
                  <a:cxn ang="0">
                    <a:pos x="T2" y="T3"/>
                  </a:cxn>
                  <a:cxn ang="0">
                    <a:pos x="T4" y="T5"/>
                  </a:cxn>
                </a:cxnLst>
                <a:rect l="0" t="0" r="r" b="b"/>
                <a:pathLst>
                  <a:path w="6" h="11">
                    <a:moveTo>
                      <a:pt x="5" y="10"/>
                    </a:moveTo>
                    <a:cubicBezTo>
                      <a:pt x="6" y="8"/>
                      <a:pt x="6" y="3"/>
                      <a:pt x="5" y="0"/>
                    </a:cubicBezTo>
                    <a:cubicBezTo>
                      <a:pt x="0" y="2"/>
                      <a:pt x="0" y="11"/>
                      <a:pt x="5"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7" name="Freeform 853">
                <a:extLst>
                  <a:ext uri="{FF2B5EF4-FFF2-40B4-BE49-F238E27FC236}">
                    <a16:creationId xmlns:a16="http://schemas.microsoft.com/office/drawing/2014/main" id="{2707C8BF-2A01-468E-BE9A-B297FC8FD669}"/>
                  </a:ext>
                </a:extLst>
              </p:cNvPr>
              <p:cNvSpPr>
                <a:spLocks/>
              </p:cNvSpPr>
              <p:nvPr/>
            </p:nvSpPr>
            <p:spPr bwMode="auto">
              <a:xfrm>
                <a:off x="-5354" y="1583"/>
                <a:ext cx="13" cy="5"/>
              </a:xfrm>
              <a:custGeom>
                <a:avLst/>
                <a:gdLst>
                  <a:gd name="T0" fmla="*/ 21 w 21"/>
                  <a:gd name="T1" fmla="*/ 2 h 8"/>
                  <a:gd name="T2" fmla="*/ 6 w 21"/>
                  <a:gd name="T3" fmla="*/ 3 h 8"/>
                  <a:gd name="T4" fmla="*/ 5 w 21"/>
                  <a:gd name="T5" fmla="*/ 8 h 8"/>
                  <a:gd name="T6" fmla="*/ 21 w 21"/>
                  <a:gd name="T7" fmla="*/ 2 h 8"/>
                </a:gdLst>
                <a:ahLst/>
                <a:cxnLst>
                  <a:cxn ang="0">
                    <a:pos x="T0" y="T1"/>
                  </a:cxn>
                  <a:cxn ang="0">
                    <a:pos x="T2" y="T3"/>
                  </a:cxn>
                  <a:cxn ang="0">
                    <a:pos x="T4" y="T5"/>
                  </a:cxn>
                  <a:cxn ang="0">
                    <a:pos x="T6" y="T7"/>
                  </a:cxn>
                </a:cxnLst>
                <a:rect l="0" t="0" r="r" b="b"/>
                <a:pathLst>
                  <a:path w="21" h="8">
                    <a:moveTo>
                      <a:pt x="21" y="2"/>
                    </a:moveTo>
                    <a:cubicBezTo>
                      <a:pt x="20" y="0"/>
                      <a:pt x="8" y="4"/>
                      <a:pt x="6" y="3"/>
                    </a:cubicBezTo>
                    <a:cubicBezTo>
                      <a:pt x="5" y="4"/>
                      <a:pt x="0" y="6"/>
                      <a:pt x="5" y="8"/>
                    </a:cubicBezTo>
                    <a:cubicBezTo>
                      <a:pt x="9" y="5"/>
                      <a:pt x="17" y="4"/>
                      <a:pt x="2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8" name="Freeform 854">
                <a:extLst>
                  <a:ext uri="{FF2B5EF4-FFF2-40B4-BE49-F238E27FC236}">
                    <a16:creationId xmlns:a16="http://schemas.microsoft.com/office/drawing/2014/main" id="{81AFC1B6-ABA6-457E-B15A-BE0B948085C3}"/>
                  </a:ext>
                </a:extLst>
              </p:cNvPr>
              <p:cNvSpPr>
                <a:spLocks/>
              </p:cNvSpPr>
              <p:nvPr/>
            </p:nvSpPr>
            <p:spPr bwMode="auto">
              <a:xfrm>
                <a:off x="-4045" y="1700"/>
                <a:ext cx="10" cy="16"/>
              </a:xfrm>
              <a:custGeom>
                <a:avLst/>
                <a:gdLst>
                  <a:gd name="T0" fmla="*/ 12 w 16"/>
                  <a:gd name="T1" fmla="*/ 6 h 26"/>
                  <a:gd name="T2" fmla="*/ 14 w 16"/>
                  <a:gd name="T3" fmla="*/ 6 h 26"/>
                  <a:gd name="T4" fmla="*/ 15 w 16"/>
                  <a:gd name="T5" fmla="*/ 1 h 26"/>
                  <a:gd name="T6" fmla="*/ 13 w 16"/>
                  <a:gd name="T7" fmla="*/ 1 h 26"/>
                  <a:gd name="T8" fmla="*/ 5 w 16"/>
                  <a:gd name="T9" fmla="*/ 7 h 26"/>
                  <a:gd name="T10" fmla="*/ 3 w 16"/>
                  <a:gd name="T11" fmla="*/ 15 h 26"/>
                  <a:gd name="T12" fmla="*/ 2 w 16"/>
                  <a:gd name="T13" fmla="*/ 24 h 26"/>
                  <a:gd name="T14" fmla="*/ 6 w 16"/>
                  <a:gd name="T15" fmla="*/ 24 h 26"/>
                  <a:gd name="T16" fmla="*/ 8 w 16"/>
                  <a:gd name="T17" fmla="*/ 22 h 26"/>
                  <a:gd name="T18" fmla="*/ 7 w 16"/>
                  <a:gd name="T19" fmla="*/ 20 h 26"/>
                  <a:gd name="T20" fmla="*/ 4 w 16"/>
                  <a:gd name="T21" fmla="*/ 22 h 26"/>
                  <a:gd name="T22" fmla="*/ 5 w 16"/>
                  <a:gd name="T23" fmla="*/ 18 h 26"/>
                  <a:gd name="T24" fmla="*/ 4 w 16"/>
                  <a:gd name="T25" fmla="*/ 12 h 26"/>
                  <a:gd name="T26" fmla="*/ 7 w 16"/>
                  <a:gd name="T27" fmla="*/ 6 h 26"/>
                  <a:gd name="T28" fmla="*/ 12 w 16"/>
                  <a:gd name="T29" fmla="*/ 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26">
                    <a:moveTo>
                      <a:pt x="12" y="6"/>
                    </a:moveTo>
                    <a:cubicBezTo>
                      <a:pt x="14" y="8"/>
                      <a:pt x="13" y="8"/>
                      <a:pt x="14" y="6"/>
                    </a:cubicBezTo>
                    <a:cubicBezTo>
                      <a:pt x="16" y="3"/>
                      <a:pt x="16" y="2"/>
                      <a:pt x="15" y="1"/>
                    </a:cubicBezTo>
                    <a:cubicBezTo>
                      <a:pt x="15" y="0"/>
                      <a:pt x="14" y="1"/>
                      <a:pt x="13" y="1"/>
                    </a:cubicBezTo>
                    <a:cubicBezTo>
                      <a:pt x="10" y="1"/>
                      <a:pt x="5" y="7"/>
                      <a:pt x="5" y="7"/>
                    </a:cubicBezTo>
                    <a:cubicBezTo>
                      <a:pt x="5" y="7"/>
                      <a:pt x="2" y="13"/>
                      <a:pt x="3" y="15"/>
                    </a:cubicBezTo>
                    <a:cubicBezTo>
                      <a:pt x="3" y="17"/>
                      <a:pt x="0" y="22"/>
                      <a:pt x="2" y="24"/>
                    </a:cubicBezTo>
                    <a:cubicBezTo>
                      <a:pt x="2" y="26"/>
                      <a:pt x="3" y="25"/>
                      <a:pt x="6" y="24"/>
                    </a:cubicBezTo>
                    <a:cubicBezTo>
                      <a:pt x="8" y="23"/>
                      <a:pt x="8" y="23"/>
                      <a:pt x="8" y="22"/>
                    </a:cubicBezTo>
                    <a:cubicBezTo>
                      <a:pt x="8" y="21"/>
                      <a:pt x="8" y="18"/>
                      <a:pt x="7" y="20"/>
                    </a:cubicBezTo>
                    <a:cubicBezTo>
                      <a:pt x="5" y="23"/>
                      <a:pt x="5" y="22"/>
                      <a:pt x="4" y="22"/>
                    </a:cubicBezTo>
                    <a:cubicBezTo>
                      <a:pt x="3" y="21"/>
                      <a:pt x="4" y="21"/>
                      <a:pt x="5" y="18"/>
                    </a:cubicBezTo>
                    <a:cubicBezTo>
                      <a:pt x="7" y="11"/>
                      <a:pt x="4" y="14"/>
                      <a:pt x="4" y="12"/>
                    </a:cubicBezTo>
                    <a:cubicBezTo>
                      <a:pt x="4" y="10"/>
                      <a:pt x="5" y="7"/>
                      <a:pt x="7" y="6"/>
                    </a:cubicBezTo>
                    <a:cubicBezTo>
                      <a:pt x="11" y="2"/>
                      <a:pt x="10" y="3"/>
                      <a:pt x="12"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9" name="Freeform 855">
                <a:extLst>
                  <a:ext uri="{FF2B5EF4-FFF2-40B4-BE49-F238E27FC236}">
                    <a16:creationId xmlns:a16="http://schemas.microsoft.com/office/drawing/2014/main" id="{C4024EEC-482D-4BDD-A325-7A3DFDC4D629}"/>
                  </a:ext>
                </a:extLst>
              </p:cNvPr>
              <p:cNvSpPr>
                <a:spLocks/>
              </p:cNvSpPr>
              <p:nvPr/>
            </p:nvSpPr>
            <p:spPr bwMode="auto">
              <a:xfrm>
                <a:off x="-4084" y="1733"/>
                <a:ext cx="51" cy="25"/>
              </a:xfrm>
              <a:custGeom>
                <a:avLst/>
                <a:gdLst>
                  <a:gd name="T0" fmla="*/ 81 w 81"/>
                  <a:gd name="T1" fmla="*/ 0 h 40"/>
                  <a:gd name="T2" fmla="*/ 61 w 81"/>
                  <a:gd name="T3" fmla="*/ 13 h 40"/>
                  <a:gd name="T4" fmla="*/ 42 w 81"/>
                  <a:gd name="T5" fmla="*/ 21 h 40"/>
                  <a:gd name="T6" fmla="*/ 30 w 81"/>
                  <a:gd name="T7" fmla="*/ 23 h 40"/>
                  <a:gd name="T8" fmla="*/ 28 w 81"/>
                  <a:gd name="T9" fmla="*/ 27 h 40"/>
                  <a:gd name="T10" fmla="*/ 18 w 81"/>
                  <a:gd name="T11" fmla="*/ 21 h 40"/>
                  <a:gd name="T12" fmla="*/ 10 w 81"/>
                  <a:gd name="T13" fmla="*/ 13 h 40"/>
                  <a:gd name="T14" fmla="*/ 6 w 81"/>
                  <a:gd name="T15" fmla="*/ 4 h 40"/>
                  <a:gd name="T16" fmla="*/ 3 w 81"/>
                  <a:gd name="T17" fmla="*/ 26 h 40"/>
                  <a:gd name="T18" fmla="*/ 6 w 81"/>
                  <a:gd name="T19" fmla="*/ 30 h 40"/>
                  <a:gd name="T20" fmla="*/ 15 w 81"/>
                  <a:gd name="T21" fmla="*/ 32 h 40"/>
                  <a:gd name="T22" fmla="*/ 18 w 81"/>
                  <a:gd name="T23" fmla="*/ 37 h 40"/>
                  <a:gd name="T24" fmla="*/ 25 w 81"/>
                  <a:gd name="T25" fmla="*/ 34 h 40"/>
                  <a:gd name="T26" fmla="*/ 57 w 81"/>
                  <a:gd name="T27" fmla="*/ 30 h 40"/>
                  <a:gd name="T28" fmla="*/ 61 w 81"/>
                  <a:gd name="T29" fmla="*/ 35 h 40"/>
                  <a:gd name="T30" fmla="*/ 67 w 81"/>
                  <a:gd name="T31" fmla="*/ 36 h 40"/>
                  <a:gd name="T32" fmla="*/ 73 w 81"/>
                  <a:gd name="T33" fmla="*/ 33 h 40"/>
                  <a:gd name="T34" fmla="*/ 72 w 81"/>
                  <a:gd name="T35" fmla="*/ 23 h 40"/>
                  <a:gd name="T36" fmla="*/ 73 w 81"/>
                  <a:gd name="T37" fmla="*/ 14 h 40"/>
                  <a:gd name="T38" fmla="*/ 81 w 81"/>
                  <a:gd name="T3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 h="40">
                    <a:moveTo>
                      <a:pt x="81" y="0"/>
                    </a:moveTo>
                    <a:cubicBezTo>
                      <a:pt x="75" y="4"/>
                      <a:pt x="65" y="10"/>
                      <a:pt x="61" y="13"/>
                    </a:cubicBezTo>
                    <a:cubicBezTo>
                      <a:pt x="56" y="17"/>
                      <a:pt x="51" y="21"/>
                      <a:pt x="42" y="21"/>
                    </a:cubicBezTo>
                    <a:cubicBezTo>
                      <a:pt x="38" y="22"/>
                      <a:pt x="33" y="20"/>
                      <a:pt x="30" y="23"/>
                    </a:cubicBezTo>
                    <a:cubicBezTo>
                      <a:pt x="28" y="24"/>
                      <a:pt x="29" y="26"/>
                      <a:pt x="28" y="27"/>
                    </a:cubicBezTo>
                    <a:cubicBezTo>
                      <a:pt x="25" y="28"/>
                      <a:pt x="20" y="31"/>
                      <a:pt x="18" y="21"/>
                    </a:cubicBezTo>
                    <a:cubicBezTo>
                      <a:pt x="11" y="23"/>
                      <a:pt x="10" y="18"/>
                      <a:pt x="10" y="13"/>
                    </a:cubicBezTo>
                    <a:cubicBezTo>
                      <a:pt x="10" y="10"/>
                      <a:pt x="8" y="8"/>
                      <a:pt x="6" y="4"/>
                    </a:cubicBezTo>
                    <a:cubicBezTo>
                      <a:pt x="0" y="12"/>
                      <a:pt x="6" y="18"/>
                      <a:pt x="3" y="26"/>
                    </a:cubicBezTo>
                    <a:cubicBezTo>
                      <a:pt x="3" y="28"/>
                      <a:pt x="3" y="29"/>
                      <a:pt x="6" y="30"/>
                    </a:cubicBezTo>
                    <a:cubicBezTo>
                      <a:pt x="12" y="27"/>
                      <a:pt x="15" y="29"/>
                      <a:pt x="15" y="32"/>
                    </a:cubicBezTo>
                    <a:cubicBezTo>
                      <a:pt x="16" y="34"/>
                      <a:pt x="16" y="36"/>
                      <a:pt x="18" y="37"/>
                    </a:cubicBezTo>
                    <a:cubicBezTo>
                      <a:pt x="21" y="37"/>
                      <a:pt x="23" y="36"/>
                      <a:pt x="25" y="34"/>
                    </a:cubicBezTo>
                    <a:cubicBezTo>
                      <a:pt x="34" y="36"/>
                      <a:pt x="50" y="40"/>
                      <a:pt x="57" y="30"/>
                    </a:cubicBezTo>
                    <a:cubicBezTo>
                      <a:pt x="60" y="29"/>
                      <a:pt x="64" y="32"/>
                      <a:pt x="61" y="35"/>
                    </a:cubicBezTo>
                    <a:cubicBezTo>
                      <a:pt x="63" y="37"/>
                      <a:pt x="65" y="36"/>
                      <a:pt x="67" y="36"/>
                    </a:cubicBezTo>
                    <a:cubicBezTo>
                      <a:pt x="69" y="35"/>
                      <a:pt x="71" y="34"/>
                      <a:pt x="73" y="33"/>
                    </a:cubicBezTo>
                    <a:cubicBezTo>
                      <a:pt x="74" y="31"/>
                      <a:pt x="77" y="25"/>
                      <a:pt x="72" y="23"/>
                    </a:cubicBezTo>
                    <a:cubicBezTo>
                      <a:pt x="71" y="19"/>
                      <a:pt x="71" y="17"/>
                      <a:pt x="73" y="14"/>
                    </a:cubicBezTo>
                    <a:cubicBezTo>
                      <a:pt x="76" y="10"/>
                      <a:pt x="81" y="6"/>
                      <a:pt x="8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 name="Freeform 856">
                <a:extLst>
                  <a:ext uri="{FF2B5EF4-FFF2-40B4-BE49-F238E27FC236}">
                    <a16:creationId xmlns:a16="http://schemas.microsoft.com/office/drawing/2014/main" id="{14645CF5-BCFE-4435-A71F-584B049D0AD7}"/>
                  </a:ext>
                </a:extLst>
              </p:cNvPr>
              <p:cNvSpPr>
                <a:spLocks/>
              </p:cNvSpPr>
              <p:nvPr/>
            </p:nvSpPr>
            <p:spPr bwMode="auto">
              <a:xfrm>
                <a:off x="-4018" y="1701"/>
                <a:ext cx="33" cy="49"/>
              </a:xfrm>
              <a:custGeom>
                <a:avLst/>
                <a:gdLst>
                  <a:gd name="T0" fmla="*/ 38 w 52"/>
                  <a:gd name="T1" fmla="*/ 42 h 79"/>
                  <a:gd name="T2" fmla="*/ 34 w 52"/>
                  <a:gd name="T3" fmla="*/ 39 h 79"/>
                  <a:gd name="T4" fmla="*/ 31 w 52"/>
                  <a:gd name="T5" fmla="*/ 40 h 79"/>
                  <a:gd name="T6" fmla="*/ 29 w 52"/>
                  <a:gd name="T7" fmla="*/ 47 h 79"/>
                  <a:gd name="T8" fmla="*/ 33 w 52"/>
                  <a:gd name="T9" fmla="*/ 45 h 79"/>
                  <a:gd name="T10" fmla="*/ 28 w 52"/>
                  <a:gd name="T11" fmla="*/ 54 h 79"/>
                  <a:gd name="T12" fmla="*/ 30 w 52"/>
                  <a:gd name="T13" fmla="*/ 55 h 79"/>
                  <a:gd name="T14" fmla="*/ 39 w 52"/>
                  <a:gd name="T15" fmla="*/ 48 h 79"/>
                  <a:gd name="T16" fmla="*/ 32 w 52"/>
                  <a:gd name="T17" fmla="*/ 62 h 79"/>
                  <a:gd name="T18" fmla="*/ 32 w 52"/>
                  <a:gd name="T19" fmla="*/ 64 h 79"/>
                  <a:gd name="T20" fmla="*/ 31 w 52"/>
                  <a:gd name="T21" fmla="*/ 66 h 79"/>
                  <a:gd name="T22" fmla="*/ 30 w 52"/>
                  <a:gd name="T23" fmla="*/ 66 h 79"/>
                  <a:gd name="T24" fmla="*/ 29 w 52"/>
                  <a:gd name="T25" fmla="*/ 64 h 79"/>
                  <a:gd name="T26" fmla="*/ 26 w 52"/>
                  <a:gd name="T27" fmla="*/ 64 h 79"/>
                  <a:gd name="T28" fmla="*/ 21 w 52"/>
                  <a:gd name="T29" fmla="*/ 70 h 79"/>
                  <a:gd name="T30" fmla="*/ 18 w 52"/>
                  <a:gd name="T31" fmla="*/ 67 h 79"/>
                  <a:gd name="T32" fmla="*/ 23 w 52"/>
                  <a:gd name="T33" fmla="*/ 60 h 79"/>
                  <a:gd name="T34" fmla="*/ 22 w 52"/>
                  <a:gd name="T35" fmla="*/ 57 h 79"/>
                  <a:gd name="T36" fmla="*/ 25 w 52"/>
                  <a:gd name="T37" fmla="*/ 54 h 79"/>
                  <a:gd name="T38" fmla="*/ 24 w 52"/>
                  <a:gd name="T39" fmla="*/ 50 h 79"/>
                  <a:gd name="T40" fmla="*/ 29 w 52"/>
                  <a:gd name="T41" fmla="*/ 39 h 79"/>
                  <a:gd name="T42" fmla="*/ 27 w 52"/>
                  <a:gd name="T43" fmla="*/ 34 h 79"/>
                  <a:gd name="T44" fmla="*/ 14 w 52"/>
                  <a:gd name="T45" fmla="*/ 7 h 79"/>
                  <a:gd name="T46" fmla="*/ 12 w 52"/>
                  <a:gd name="T47" fmla="*/ 0 h 79"/>
                  <a:gd name="T48" fmla="*/ 3 w 52"/>
                  <a:gd name="T49" fmla="*/ 5 h 79"/>
                  <a:gd name="T50" fmla="*/ 0 w 52"/>
                  <a:gd name="T51" fmla="*/ 67 h 79"/>
                  <a:gd name="T52" fmla="*/ 14 w 52"/>
                  <a:gd name="T53" fmla="*/ 78 h 79"/>
                  <a:gd name="T54" fmla="*/ 28 w 52"/>
                  <a:gd name="T55" fmla="*/ 73 h 79"/>
                  <a:gd name="T56" fmla="*/ 28 w 52"/>
                  <a:gd name="T57" fmla="*/ 72 h 79"/>
                  <a:gd name="T58" fmla="*/ 30 w 52"/>
                  <a:gd name="T59" fmla="*/ 70 h 79"/>
                  <a:gd name="T60" fmla="*/ 33 w 52"/>
                  <a:gd name="T61" fmla="*/ 69 h 79"/>
                  <a:gd name="T62" fmla="*/ 34 w 52"/>
                  <a:gd name="T63" fmla="*/ 70 h 79"/>
                  <a:gd name="T64" fmla="*/ 52 w 52"/>
                  <a:gd name="T65" fmla="*/ 46 h 79"/>
                  <a:gd name="T66" fmla="*/ 46 w 52"/>
                  <a:gd name="T67" fmla="*/ 33 h 79"/>
                  <a:gd name="T68" fmla="*/ 38 w 52"/>
                  <a:gd name="T69" fmla="*/ 4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2" h="79">
                    <a:moveTo>
                      <a:pt x="38" y="42"/>
                    </a:moveTo>
                    <a:cubicBezTo>
                      <a:pt x="36" y="42"/>
                      <a:pt x="36" y="40"/>
                      <a:pt x="34" y="39"/>
                    </a:cubicBezTo>
                    <a:cubicBezTo>
                      <a:pt x="33" y="37"/>
                      <a:pt x="32" y="38"/>
                      <a:pt x="31" y="40"/>
                    </a:cubicBezTo>
                    <a:cubicBezTo>
                      <a:pt x="29" y="47"/>
                      <a:pt x="29" y="47"/>
                      <a:pt x="29" y="47"/>
                    </a:cubicBezTo>
                    <a:cubicBezTo>
                      <a:pt x="33" y="45"/>
                      <a:pt x="33" y="45"/>
                      <a:pt x="33" y="45"/>
                    </a:cubicBezTo>
                    <a:cubicBezTo>
                      <a:pt x="28" y="54"/>
                      <a:pt x="28" y="54"/>
                      <a:pt x="28" y="54"/>
                    </a:cubicBezTo>
                    <a:cubicBezTo>
                      <a:pt x="30" y="55"/>
                      <a:pt x="30" y="55"/>
                      <a:pt x="30" y="55"/>
                    </a:cubicBezTo>
                    <a:cubicBezTo>
                      <a:pt x="32" y="54"/>
                      <a:pt x="36" y="49"/>
                      <a:pt x="39" y="48"/>
                    </a:cubicBezTo>
                    <a:cubicBezTo>
                      <a:pt x="36" y="52"/>
                      <a:pt x="32" y="59"/>
                      <a:pt x="32" y="62"/>
                    </a:cubicBezTo>
                    <a:cubicBezTo>
                      <a:pt x="32" y="64"/>
                      <a:pt x="32" y="64"/>
                      <a:pt x="32" y="64"/>
                    </a:cubicBezTo>
                    <a:cubicBezTo>
                      <a:pt x="31" y="66"/>
                      <a:pt x="31" y="66"/>
                      <a:pt x="31" y="66"/>
                    </a:cubicBezTo>
                    <a:cubicBezTo>
                      <a:pt x="30" y="66"/>
                      <a:pt x="30" y="66"/>
                      <a:pt x="30" y="66"/>
                    </a:cubicBezTo>
                    <a:cubicBezTo>
                      <a:pt x="29" y="64"/>
                      <a:pt x="29" y="64"/>
                      <a:pt x="29" y="64"/>
                    </a:cubicBezTo>
                    <a:cubicBezTo>
                      <a:pt x="26" y="64"/>
                      <a:pt x="26" y="64"/>
                      <a:pt x="26" y="64"/>
                    </a:cubicBezTo>
                    <a:cubicBezTo>
                      <a:pt x="21" y="70"/>
                      <a:pt x="21" y="70"/>
                      <a:pt x="21" y="70"/>
                    </a:cubicBezTo>
                    <a:cubicBezTo>
                      <a:pt x="18" y="67"/>
                      <a:pt x="18" y="67"/>
                      <a:pt x="18" y="67"/>
                    </a:cubicBezTo>
                    <a:cubicBezTo>
                      <a:pt x="23" y="60"/>
                      <a:pt x="23" y="60"/>
                      <a:pt x="23" y="60"/>
                    </a:cubicBezTo>
                    <a:cubicBezTo>
                      <a:pt x="22" y="57"/>
                      <a:pt x="22" y="57"/>
                      <a:pt x="22" y="57"/>
                    </a:cubicBezTo>
                    <a:cubicBezTo>
                      <a:pt x="25" y="54"/>
                      <a:pt x="25" y="54"/>
                      <a:pt x="25" y="54"/>
                    </a:cubicBezTo>
                    <a:cubicBezTo>
                      <a:pt x="24" y="50"/>
                      <a:pt x="24" y="50"/>
                      <a:pt x="24" y="50"/>
                    </a:cubicBezTo>
                    <a:cubicBezTo>
                      <a:pt x="26" y="48"/>
                      <a:pt x="28" y="41"/>
                      <a:pt x="29" y="39"/>
                    </a:cubicBezTo>
                    <a:cubicBezTo>
                      <a:pt x="29" y="38"/>
                      <a:pt x="27" y="35"/>
                      <a:pt x="27" y="34"/>
                    </a:cubicBezTo>
                    <a:cubicBezTo>
                      <a:pt x="24" y="23"/>
                      <a:pt x="25" y="13"/>
                      <a:pt x="14" y="7"/>
                    </a:cubicBezTo>
                    <a:cubicBezTo>
                      <a:pt x="15" y="3"/>
                      <a:pt x="14" y="0"/>
                      <a:pt x="12" y="0"/>
                    </a:cubicBezTo>
                    <a:cubicBezTo>
                      <a:pt x="10" y="0"/>
                      <a:pt x="6" y="3"/>
                      <a:pt x="3" y="5"/>
                    </a:cubicBezTo>
                    <a:cubicBezTo>
                      <a:pt x="6" y="25"/>
                      <a:pt x="2" y="48"/>
                      <a:pt x="0" y="67"/>
                    </a:cubicBezTo>
                    <a:cubicBezTo>
                      <a:pt x="4" y="72"/>
                      <a:pt x="10" y="74"/>
                      <a:pt x="14" y="78"/>
                    </a:cubicBezTo>
                    <a:cubicBezTo>
                      <a:pt x="18" y="78"/>
                      <a:pt x="24" y="79"/>
                      <a:pt x="28" y="73"/>
                    </a:cubicBezTo>
                    <a:cubicBezTo>
                      <a:pt x="28" y="72"/>
                      <a:pt x="28" y="72"/>
                      <a:pt x="28" y="72"/>
                    </a:cubicBezTo>
                    <a:cubicBezTo>
                      <a:pt x="29" y="70"/>
                      <a:pt x="29" y="70"/>
                      <a:pt x="30" y="70"/>
                    </a:cubicBezTo>
                    <a:cubicBezTo>
                      <a:pt x="33" y="69"/>
                      <a:pt x="33" y="69"/>
                      <a:pt x="33" y="69"/>
                    </a:cubicBezTo>
                    <a:cubicBezTo>
                      <a:pt x="33" y="69"/>
                      <a:pt x="34" y="70"/>
                      <a:pt x="34" y="70"/>
                    </a:cubicBezTo>
                    <a:cubicBezTo>
                      <a:pt x="48" y="68"/>
                      <a:pt x="43" y="53"/>
                      <a:pt x="52" y="46"/>
                    </a:cubicBezTo>
                    <a:cubicBezTo>
                      <a:pt x="51" y="40"/>
                      <a:pt x="48" y="37"/>
                      <a:pt x="46" y="33"/>
                    </a:cubicBezTo>
                    <a:cubicBezTo>
                      <a:pt x="41" y="30"/>
                      <a:pt x="36" y="38"/>
                      <a:pt x="38"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 name="Freeform 857">
                <a:extLst>
                  <a:ext uri="{FF2B5EF4-FFF2-40B4-BE49-F238E27FC236}">
                    <a16:creationId xmlns:a16="http://schemas.microsoft.com/office/drawing/2014/main" id="{6BCDD2D4-A9BF-4F48-83E1-73C45997C32B}"/>
                  </a:ext>
                </a:extLst>
              </p:cNvPr>
              <p:cNvSpPr>
                <a:spLocks/>
              </p:cNvSpPr>
              <p:nvPr/>
            </p:nvSpPr>
            <p:spPr bwMode="auto">
              <a:xfrm>
                <a:off x="-4009" y="1592"/>
                <a:ext cx="139" cy="57"/>
              </a:xfrm>
              <a:custGeom>
                <a:avLst/>
                <a:gdLst>
                  <a:gd name="T0" fmla="*/ 223 w 224"/>
                  <a:gd name="T1" fmla="*/ 69 h 91"/>
                  <a:gd name="T2" fmla="*/ 223 w 224"/>
                  <a:gd name="T3" fmla="*/ 61 h 91"/>
                  <a:gd name="T4" fmla="*/ 214 w 224"/>
                  <a:gd name="T5" fmla="*/ 38 h 91"/>
                  <a:gd name="T6" fmla="*/ 215 w 224"/>
                  <a:gd name="T7" fmla="*/ 33 h 91"/>
                  <a:gd name="T8" fmla="*/ 174 w 224"/>
                  <a:gd name="T9" fmla="*/ 38 h 91"/>
                  <a:gd name="T10" fmla="*/ 149 w 224"/>
                  <a:gd name="T11" fmla="*/ 21 h 91"/>
                  <a:gd name="T12" fmla="*/ 97 w 224"/>
                  <a:gd name="T13" fmla="*/ 13 h 91"/>
                  <a:gd name="T14" fmla="*/ 55 w 224"/>
                  <a:gd name="T15" fmla="*/ 10 h 91"/>
                  <a:gd name="T16" fmla="*/ 32 w 224"/>
                  <a:gd name="T17" fmla="*/ 14 h 91"/>
                  <a:gd name="T18" fmla="*/ 14 w 224"/>
                  <a:gd name="T19" fmla="*/ 38 h 91"/>
                  <a:gd name="T20" fmla="*/ 16 w 224"/>
                  <a:gd name="T21" fmla="*/ 50 h 91"/>
                  <a:gd name="T22" fmla="*/ 8 w 224"/>
                  <a:gd name="T23" fmla="*/ 49 h 91"/>
                  <a:gd name="T24" fmla="*/ 8 w 224"/>
                  <a:gd name="T25" fmla="*/ 59 h 91"/>
                  <a:gd name="T26" fmla="*/ 9 w 224"/>
                  <a:gd name="T27" fmla="*/ 71 h 91"/>
                  <a:gd name="T28" fmla="*/ 10 w 224"/>
                  <a:gd name="T29" fmla="*/ 81 h 91"/>
                  <a:gd name="T30" fmla="*/ 6 w 224"/>
                  <a:gd name="T31" fmla="*/ 77 h 91"/>
                  <a:gd name="T32" fmla="*/ 0 w 224"/>
                  <a:gd name="T33" fmla="*/ 86 h 91"/>
                  <a:gd name="T34" fmla="*/ 0 w 224"/>
                  <a:gd name="T35" fmla="*/ 91 h 91"/>
                  <a:gd name="T36" fmla="*/ 6 w 224"/>
                  <a:gd name="T37" fmla="*/ 86 h 91"/>
                  <a:gd name="T38" fmla="*/ 13 w 224"/>
                  <a:gd name="T39" fmla="*/ 84 h 91"/>
                  <a:gd name="T40" fmla="*/ 20 w 224"/>
                  <a:gd name="T41" fmla="*/ 82 h 91"/>
                  <a:gd name="T42" fmla="*/ 19 w 224"/>
                  <a:gd name="T43" fmla="*/ 88 h 91"/>
                  <a:gd name="T44" fmla="*/ 62 w 224"/>
                  <a:gd name="T45" fmla="*/ 64 h 91"/>
                  <a:gd name="T46" fmla="*/ 84 w 224"/>
                  <a:gd name="T47" fmla="*/ 64 h 91"/>
                  <a:gd name="T48" fmla="*/ 105 w 224"/>
                  <a:gd name="T49" fmla="*/ 77 h 91"/>
                  <a:gd name="T50" fmla="*/ 107 w 224"/>
                  <a:gd name="T51" fmla="*/ 75 h 91"/>
                  <a:gd name="T52" fmla="*/ 111 w 224"/>
                  <a:gd name="T53" fmla="*/ 73 h 91"/>
                  <a:gd name="T54" fmla="*/ 114 w 224"/>
                  <a:gd name="T55" fmla="*/ 69 h 91"/>
                  <a:gd name="T56" fmla="*/ 114 w 224"/>
                  <a:gd name="T57" fmla="*/ 74 h 91"/>
                  <a:gd name="T58" fmla="*/ 131 w 224"/>
                  <a:gd name="T59" fmla="*/ 71 h 91"/>
                  <a:gd name="T60" fmla="*/ 131 w 224"/>
                  <a:gd name="T61" fmla="*/ 69 h 91"/>
                  <a:gd name="T62" fmla="*/ 140 w 224"/>
                  <a:gd name="T63" fmla="*/ 65 h 91"/>
                  <a:gd name="T64" fmla="*/ 141 w 224"/>
                  <a:gd name="T65" fmla="*/ 73 h 91"/>
                  <a:gd name="T66" fmla="*/ 152 w 224"/>
                  <a:gd name="T67" fmla="*/ 73 h 91"/>
                  <a:gd name="T68" fmla="*/ 164 w 224"/>
                  <a:gd name="T69" fmla="*/ 59 h 91"/>
                  <a:gd name="T70" fmla="*/ 160 w 224"/>
                  <a:gd name="T71" fmla="*/ 38 h 91"/>
                  <a:gd name="T72" fmla="*/ 171 w 224"/>
                  <a:gd name="T73" fmla="*/ 42 h 91"/>
                  <a:gd name="T74" fmla="*/ 179 w 224"/>
                  <a:gd name="T75" fmla="*/ 53 h 91"/>
                  <a:gd name="T76" fmla="*/ 183 w 224"/>
                  <a:gd name="T77" fmla="*/ 68 h 91"/>
                  <a:gd name="T78" fmla="*/ 183 w 224"/>
                  <a:gd name="T79" fmla="*/ 68 h 91"/>
                  <a:gd name="T80" fmla="*/ 193 w 224"/>
                  <a:gd name="T81" fmla="*/ 73 h 91"/>
                  <a:gd name="T82" fmla="*/ 196 w 224"/>
                  <a:gd name="T83" fmla="*/ 61 h 91"/>
                  <a:gd name="T84" fmla="*/ 204 w 224"/>
                  <a:gd name="T85" fmla="*/ 76 h 91"/>
                  <a:gd name="T86" fmla="*/ 215 w 224"/>
                  <a:gd name="T87" fmla="*/ 76 h 91"/>
                  <a:gd name="T88" fmla="*/ 223 w 224"/>
                  <a:gd name="T89" fmla="*/ 6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4" h="91">
                    <a:moveTo>
                      <a:pt x="223" y="69"/>
                    </a:moveTo>
                    <a:cubicBezTo>
                      <a:pt x="223" y="66"/>
                      <a:pt x="222" y="63"/>
                      <a:pt x="223" y="61"/>
                    </a:cubicBezTo>
                    <a:cubicBezTo>
                      <a:pt x="218" y="53"/>
                      <a:pt x="216" y="46"/>
                      <a:pt x="214" y="38"/>
                    </a:cubicBezTo>
                    <a:cubicBezTo>
                      <a:pt x="214" y="36"/>
                      <a:pt x="215" y="34"/>
                      <a:pt x="215" y="33"/>
                    </a:cubicBezTo>
                    <a:cubicBezTo>
                      <a:pt x="198" y="51"/>
                      <a:pt x="177" y="40"/>
                      <a:pt x="174" y="38"/>
                    </a:cubicBezTo>
                    <a:cubicBezTo>
                      <a:pt x="172" y="36"/>
                      <a:pt x="149" y="21"/>
                      <a:pt x="149" y="21"/>
                    </a:cubicBezTo>
                    <a:cubicBezTo>
                      <a:pt x="140" y="8"/>
                      <a:pt x="97" y="13"/>
                      <a:pt x="97" y="13"/>
                    </a:cubicBezTo>
                    <a:cubicBezTo>
                      <a:pt x="84" y="26"/>
                      <a:pt x="55" y="10"/>
                      <a:pt x="55" y="10"/>
                    </a:cubicBezTo>
                    <a:cubicBezTo>
                      <a:pt x="39" y="0"/>
                      <a:pt x="32" y="14"/>
                      <a:pt x="32" y="14"/>
                    </a:cubicBezTo>
                    <a:cubicBezTo>
                      <a:pt x="14" y="38"/>
                      <a:pt x="14" y="38"/>
                      <a:pt x="14" y="38"/>
                    </a:cubicBezTo>
                    <a:cubicBezTo>
                      <a:pt x="15" y="40"/>
                      <a:pt x="17" y="46"/>
                      <a:pt x="16" y="50"/>
                    </a:cubicBezTo>
                    <a:cubicBezTo>
                      <a:pt x="13" y="50"/>
                      <a:pt x="10" y="50"/>
                      <a:pt x="8" y="49"/>
                    </a:cubicBezTo>
                    <a:cubicBezTo>
                      <a:pt x="8" y="52"/>
                      <a:pt x="7" y="55"/>
                      <a:pt x="8" y="59"/>
                    </a:cubicBezTo>
                    <a:cubicBezTo>
                      <a:pt x="9" y="63"/>
                      <a:pt x="11" y="67"/>
                      <a:pt x="9" y="71"/>
                    </a:cubicBezTo>
                    <a:cubicBezTo>
                      <a:pt x="11" y="75"/>
                      <a:pt x="13" y="80"/>
                      <a:pt x="10" y="81"/>
                    </a:cubicBezTo>
                    <a:cubicBezTo>
                      <a:pt x="9" y="83"/>
                      <a:pt x="5" y="82"/>
                      <a:pt x="6" y="77"/>
                    </a:cubicBezTo>
                    <a:cubicBezTo>
                      <a:pt x="3" y="79"/>
                      <a:pt x="1" y="83"/>
                      <a:pt x="0" y="86"/>
                    </a:cubicBezTo>
                    <a:cubicBezTo>
                      <a:pt x="1" y="89"/>
                      <a:pt x="0" y="91"/>
                      <a:pt x="0" y="91"/>
                    </a:cubicBezTo>
                    <a:cubicBezTo>
                      <a:pt x="3" y="88"/>
                      <a:pt x="4" y="86"/>
                      <a:pt x="6" y="86"/>
                    </a:cubicBezTo>
                    <a:cubicBezTo>
                      <a:pt x="9" y="87"/>
                      <a:pt x="11" y="85"/>
                      <a:pt x="13" y="84"/>
                    </a:cubicBezTo>
                    <a:cubicBezTo>
                      <a:pt x="15" y="82"/>
                      <a:pt x="17" y="80"/>
                      <a:pt x="20" y="82"/>
                    </a:cubicBezTo>
                    <a:cubicBezTo>
                      <a:pt x="18" y="84"/>
                      <a:pt x="18" y="86"/>
                      <a:pt x="19" y="88"/>
                    </a:cubicBezTo>
                    <a:cubicBezTo>
                      <a:pt x="62" y="64"/>
                      <a:pt x="62" y="64"/>
                      <a:pt x="62" y="64"/>
                    </a:cubicBezTo>
                    <a:cubicBezTo>
                      <a:pt x="62" y="64"/>
                      <a:pt x="74" y="48"/>
                      <a:pt x="84" y="64"/>
                    </a:cubicBezTo>
                    <a:cubicBezTo>
                      <a:pt x="94" y="79"/>
                      <a:pt x="105" y="77"/>
                      <a:pt x="105" y="77"/>
                    </a:cubicBezTo>
                    <a:cubicBezTo>
                      <a:pt x="105" y="76"/>
                      <a:pt x="105" y="75"/>
                      <a:pt x="107" y="75"/>
                    </a:cubicBezTo>
                    <a:cubicBezTo>
                      <a:pt x="110" y="77"/>
                      <a:pt x="111" y="75"/>
                      <a:pt x="111" y="73"/>
                    </a:cubicBezTo>
                    <a:cubicBezTo>
                      <a:pt x="111" y="71"/>
                      <a:pt x="112" y="71"/>
                      <a:pt x="114" y="69"/>
                    </a:cubicBezTo>
                    <a:cubicBezTo>
                      <a:pt x="116" y="70"/>
                      <a:pt x="115" y="73"/>
                      <a:pt x="114" y="74"/>
                    </a:cubicBezTo>
                    <a:cubicBezTo>
                      <a:pt x="131" y="71"/>
                      <a:pt x="131" y="71"/>
                      <a:pt x="131" y="71"/>
                    </a:cubicBezTo>
                    <a:cubicBezTo>
                      <a:pt x="131" y="71"/>
                      <a:pt x="131" y="70"/>
                      <a:pt x="131" y="69"/>
                    </a:cubicBezTo>
                    <a:cubicBezTo>
                      <a:pt x="135" y="67"/>
                      <a:pt x="137" y="68"/>
                      <a:pt x="140" y="65"/>
                    </a:cubicBezTo>
                    <a:cubicBezTo>
                      <a:pt x="150" y="60"/>
                      <a:pt x="145" y="70"/>
                      <a:pt x="141" y="73"/>
                    </a:cubicBezTo>
                    <a:cubicBezTo>
                      <a:pt x="152" y="73"/>
                      <a:pt x="152" y="73"/>
                      <a:pt x="152" y="73"/>
                    </a:cubicBezTo>
                    <a:cubicBezTo>
                      <a:pt x="155" y="68"/>
                      <a:pt x="164" y="65"/>
                      <a:pt x="164" y="59"/>
                    </a:cubicBezTo>
                    <a:cubicBezTo>
                      <a:pt x="160" y="54"/>
                      <a:pt x="165" y="42"/>
                      <a:pt x="160" y="38"/>
                    </a:cubicBezTo>
                    <a:cubicBezTo>
                      <a:pt x="165" y="35"/>
                      <a:pt x="169" y="36"/>
                      <a:pt x="171" y="42"/>
                    </a:cubicBezTo>
                    <a:cubicBezTo>
                      <a:pt x="174" y="45"/>
                      <a:pt x="175" y="46"/>
                      <a:pt x="179" y="53"/>
                    </a:cubicBezTo>
                    <a:cubicBezTo>
                      <a:pt x="181" y="57"/>
                      <a:pt x="183" y="63"/>
                      <a:pt x="183" y="68"/>
                    </a:cubicBezTo>
                    <a:cubicBezTo>
                      <a:pt x="183" y="68"/>
                      <a:pt x="183" y="68"/>
                      <a:pt x="183" y="68"/>
                    </a:cubicBezTo>
                    <a:cubicBezTo>
                      <a:pt x="183" y="68"/>
                      <a:pt x="188" y="71"/>
                      <a:pt x="193" y="73"/>
                    </a:cubicBezTo>
                    <a:cubicBezTo>
                      <a:pt x="193" y="68"/>
                      <a:pt x="192" y="63"/>
                      <a:pt x="196" y="61"/>
                    </a:cubicBezTo>
                    <a:cubicBezTo>
                      <a:pt x="199" y="66"/>
                      <a:pt x="201" y="71"/>
                      <a:pt x="204" y="76"/>
                    </a:cubicBezTo>
                    <a:cubicBezTo>
                      <a:pt x="208" y="77"/>
                      <a:pt x="212" y="77"/>
                      <a:pt x="215" y="76"/>
                    </a:cubicBezTo>
                    <a:cubicBezTo>
                      <a:pt x="224" y="76"/>
                      <a:pt x="224" y="74"/>
                      <a:pt x="223" y="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2" name="Freeform 858">
                <a:extLst>
                  <a:ext uri="{FF2B5EF4-FFF2-40B4-BE49-F238E27FC236}">
                    <a16:creationId xmlns:a16="http://schemas.microsoft.com/office/drawing/2014/main" id="{3B67B2D4-DD8E-4B7E-AC8C-A6318684D9DD}"/>
                  </a:ext>
                </a:extLst>
              </p:cNvPr>
              <p:cNvSpPr>
                <a:spLocks/>
              </p:cNvSpPr>
              <p:nvPr/>
            </p:nvSpPr>
            <p:spPr bwMode="auto">
              <a:xfrm>
                <a:off x="-5355" y="1562"/>
                <a:ext cx="3" cy="7"/>
              </a:xfrm>
              <a:custGeom>
                <a:avLst/>
                <a:gdLst>
                  <a:gd name="T0" fmla="*/ 5 w 5"/>
                  <a:gd name="T1" fmla="*/ 0 h 11"/>
                  <a:gd name="T2" fmla="*/ 3 w 5"/>
                  <a:gd name="T3" fmla="*/ 0 h 11"/>
                  <a:gd name="T4" fmla="*/ 1 w 5"/>
                  <a:gd name="T5" fmla="*/ 10 h 11"/>
                  <a:gd name="T6" fmla="*/ 5 w 5"/>
                  <a:gd name="T7" fmla="*/ 0 h 11"/>
                </a:gdLst>
                <a:ahLst/>
                <a:cxnLst>
                  <a:cxn ang="0">
                    <a:pos x="T0" y="T1"/>
                  </a:cxn>
                  <a:cxn ang="0">
                    <a:pos x="T2" y="T3"/>
                  </a:cxn>
                  <a:cxn ang="0">
                    <a:pos x="T4" y="T5"/>
                  </a:cxn>
                  <a:cxn ang="0">
                    <a:pos x="T6" y="T7"/>
                  </a:cxn>
                </a:cxnLst>
                <a:rect l="0" t="0" r="r" b="b"/>
                <a:pathLst>
                  <a:path w="5" h="11">
                    <a:moveTo>
                      <a:pt x="5" y="0"/>
                    </a:moveTo>
                    <a:cubicBezTo>
                      <a:pt x="5" y="0"/>
                      <a:pt x="4" y="0"/>
                      <a:pt x="3" y="0"/>
                    </a:cubicBezTo>
                    <a:cubicBezTo>
                      <a:pt x="1" y="1"/>
                      <a:pt x="0" y="8"/>
                      <a:pt x="1" y="10"/>
                    </a:cubicBezTo>
                    <a:cubicBezTo>
                      <a:pt x="1" y="11"/>
                      <a:pt x="5" y="3"/>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3" name="Freeform 859">
                <a:extLst>
                  <a:ext uri="{FF2B5EF4-FFF2-40B4-BE49-F238E27FC236}">
                    <a16:creationId xmlns:a16="http://schemas.microsoft.com/office/drawing/2014/main" id="{3929D4FD-1742-46B2-855A-7A7664BE6D5C}"/>
                  </a:ext>
                </a:extLst>
              </p:cNvPr>
              <p:cNvSpPr>
                <a:spLocks/>
              </p:cNvSpPr>
              <p:nvPr/>
            </p:nvSpPr>
            <p:spPr bwMode="auto">
              <a:xfrm>
                <a:off x="-5364" y="1569"/>
                <a:ext cx="5" cy="6"/>
              </a:xfrm>
              <a:custGeom>
                <a:avLst/>
                <a:gdLst>
                  <a:gd name="T0" fmla="*/ 6 w 8"/>
                  <a:gd name="T1" fmla="*/ 0 h 9"/>
                  <a:gd name="T2" fmla="*/ 4 w 8"/>
                  <a:gd name="T3" fmla="*/ 3 h 9"/>
                  <a:gd name="T4" fmla="*/ 4 w 8"/>
                  <a:gd name="T5" fmla="*/ 9 h 9"/>
                  <a:gd name="T6" fmla="*/ 8 w 8"/>
                  <a:gd name="T7" fmla="*/ 3 h 9"/>
                  <a:gd name="T8" fmla="*/ 6 w 8"/>
                  <a:gd name="T9" fmla="*/ 0 h 9"/>
                </a:gdLst>
                <a:ahLst/>
                <a:cxnLst>
                  <a:cxn ang="0">
                    <a:pos x="T0" y="T1"/>
                  </a:cxn>
                  <a:cxn ang="0">
                    <a:pos x="T2" y="T3"/>
                  </a:cxn>
                  <a:cxn ang="0">
                    <a:pos x="T4" y="T5"/>
                  </a:cxn>
                  <a:cxn ang="0">
                    <a:pos x="T6" y="T7"/>
                  </a:cxn>
                  <a:cxn ang="0">
                    <a:pos x="T8" y="T9"/>
                  </a:cxn>
                </a:cxnLst>
                <a:rect l="0" t="0" r="r" b="b"/>
                <a:pathLst>
                  <a:path w="8" h="9">
                    <a:moveTo>
                      <a:pt x="6" y="0"/>
                    </a:moveTo>
                    <a:cubicBezTo>
                      <a:pt x="4" y="3"/>
                      <a:pt x="4" y="3"/>
                      <a:pt x="4" y="3"/>
                    </a:cubicBezTo>
                    <a:cubicBezTo>
                      <a:pt x="3" y="6"/>
                      <a:pt x="0" y="5"/>
                      <a:pt x="4" y="9"/>
                    </a:cubicBezTo>
                    <a:cubicBezTo>
                      <a:pt x="5" y="9"/>
                      <a:pt x="6" y="6"/>
                      <a:pt x="8" y="3"/>
                    </a:cubicBezTo>
                    <a:cubicBezTo>
                      <a:pt x="7" y="3"/>
                      <a:pt x="5" y="1"/>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4" name="Freeform 860">
                <a:extLst>
                  <a:ext uri="{FF2B5EF4-FFF2-40B4-BE49-F238E27FC236}">
                    <a16:creationId xmlns:a16="http://schemas.microsoft.com/office/drawing/2014/main" id="{C49D32C7-7C1C-4E64-93E9-34E82705317E}"/>
                  </a:ext>
                </a:extLst>
              </p:cNvPr>
              <p:cNvSpPr>
                <a:spLocks/>
              </p:cNvSpPr>
              <p:nvPr/>
            </p:nvSpPr>
            <p:spPr bwMode="auto">
              <a:xfrm>
                <a:off x="-4449" y="1931"/>
                <a:ext cx="90" cy="80"/>
              </a:xfrm>
              <a:custGeom>
                <a:avLst/>
                <a:gdLst>
                  <a:gd name="T0" fmla="*/ 21 w 145"/>
                  <a:gd name="T1" fmla="*/ 89 h 130"/>
                  <a:gd name="T2" fmla="*/ 93 w 145"/>
                  <a:gd name="T3" fmla="*/ 24 h 130"/>
                  <a:gd name="T4" fmla="*/ 144 w 145"/>
                  <a:gd name="T5" fmla="*/ 1 h 130"/>
                  <a:gd name="T6" fmla="*/ 126 w 145"/>
                  <a:gd name="T7" fmla="*/ 14 h 130"/>
                  <a:gd name="T8" fmla="*/ 110 w 145"/>
                  <a:gd name="T9" fmla="*/ 38 h 130"/>
                  <a:gd name="T10" fmla="*/ 134 w 145"/>
                  <a:gd name="T11" fmla="*/ 41 h 130"/>
                  <a:gd name="T12" fmla="*/ 145 w 145"/>
                  <a:gd name="T13" fmla="*/ 56 h 130"/>
                  <a:gd name="T14" fmla="*/ 61 w 145"/>
                  <a:gd name="T15" fmla="*/ 84 h 130"/>
                  <a:gd name="T16" fmla="*/ 40 w 145"/>
                  <a:gd name="T17" fmla="*/ 106 h 130"/>
                  <a:gd name="T18" fmla="*/ 8 w 145"/>
                  <a:gd name="T19" fmla="*/ 130 h 130"/>
                  <a:gd name="T20" fmla="*/ 1 w 145"/>
                  <a:gd name="T21" fmla="*/ 121 h 130"/>
                  <a:gd name="T22" fmla="*/ 3 w 145"/>
                  <a:gd name="T23" fmla="*/ 113 h 130"/>
                  <a:gd name="T24" fmla="*/ 10 w 145"/>
                  <a:gd name="T25" fmla="*/ 105 h 130"/>
                  <a:gd name="T26" fmla="*/ 16 w 145"/>
                  <a:gd name="T27" fmla="*/ 97 h 130"/>
                  <a:gd name="T28" fmla="*/ 20 w 145"/>
                  <a:gd name="T29" fmla="*/ 89 h 130"/>
                  <a:gd name="T30" fmla="*/ 21 w 145"/>
                  <a:gd name="T3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5" h="130">
                    <a:moveTo>
                      <a:pt x="21" y="89"/>
                    </a:moveTo>
                    <a:cubicBezTo>
                      <a:pt x="93" y="24"/>
                      <a:pt x="93" y="24"/>
                      <a:pt x="93" y="24"/>
                    </a:cubicBezTo>
                    <a:cubicBezTo>
                      <a:pt x="121" y="0"/>
                      <a:pt x="144" y="1"/>
                      <a:pt x="144" y="1"/>
                    </a:cubicBezTo>
                    <a:cubicBezTo>
                      <a:pt x="126" y="14"/>
                      <a:pt x="126" y="14"/>
                      <a:pt x="126" y="14"/>
                    </a:cubicBezTo>
                    <a:cubicBezTo>
                      <a:pt x="126" y="16"/>
                      <a:pt x="108" y="31"/>
                      <a:pt x="110" y="38"/>
                    </a:cubicBezTo>
                    <a:cubicBezTo>
                      <a:pt x="113" y="48"/>
                      <a:pt x="132" y="41"/>
                      <a:pt x="134" y="41"/>
                    </a:cubicBezTo>
                    <a:cubicBezTo>
                      <a:pt x="138" y="42"/>
                      <a:pt x="145" y="56"/>
                      <a:pt x="145" y="56"/>
                    </a:cubicBezTo>
                    <a:cubicBezTo>
                      <a:pt x="61" y="84"/>
                      <a:pt x="61" y="84"/>
                      <a:pt x="61" y="84"/>
                    </a:cubicBezTo>
                    <a:cubicBezTo>
                      <a:pt x="40" y="106"/>
                      <a:pt x="40" y="106"/>
                      <a:pt x="40" y="106"/>
                    </a:cubicBezTo>
                    <a:cubicBezTo>
                      <a:pt x="8" y="130"/>
                      <a:pt x="8" y="130"/>
                      <a:pt x="8" y="130"/>
                    </a:cubicBezTo>
                    <a:cubicBezTo>
                      <a:pt x="1" y="121"/>
                      <a:pt x="1" y="121"/>
                      <a:pt x="1" y="121"/>
                    </a:cubicBezTo>
                    <a:cubicBezTo>
                      <a:pt x="1" y="121"/>
                      <a:pt x="0" y="123"/>
                      <a:pt x="3" y="113"/>
                    </a:cubicBezTo>
                    <a:cubicBezTo>
                      <a:pt x="6" y="102"/>
                      <a:pt x="10" y="105"/>
                      <a:pt x="10" y="105"/>
                    </a:cubicBezTo>
                    <a:cubicBezTo>
                      <a:pt x="16" y="97"/>
                      <a:pt x="16" y="97"/>
                      <a:pt x="16" y="97"/>
                    </a:cubicBezTo>
                    <a:cubicBezTo>
                      <a:pt x="20" y="89"/>
                      <a:pt x="20" y="89"/>
                      <a:pt x="20" y="89"/>
                    </a:cubicBezTo>
                    <a:cubicBezTo>
                      <a:pt x="21" y="89"/>
                      <a:pt x="21" y="89"/>
                      <a:pt x="21" y="8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5" name="Freeform 861">
                <a:extLst>
                  <a:ext uri="{FF2B5EF4-FFF2-40B4-BE49-F238E27FC236}">
                    <a16:creationId xmlns:a16="http://schemas.microsoft.com/office/drawing/2014/main" id="{3B74829C-87EC-43BE-A458-9EC8BD96A49E}"/>
                  </a:ext>
                </a:extLst>
              </p:cNvPr>
              <p:cNvSpPr>
                <a:spLocks/>
              </p:cNvSpPr>
              <p:nvPr/>
            </p:nvSpPr>
            <p:spPr bwMode="auto">
              <a:xfrm>
                <a:off x="-4867" y="1453"/>
                <a:ext cx="135" cy="354"/>
              </a:xfrm>
              <a:custGeom>
                <a:avLst/>
                <a:gdLst>
                  <a:gd name="T0" fmla="*/ 0 w 216"/>
                  <a:gd name="T1" fmla="*/ 570 h 570"/>
                  <a:gd name="T2" fmla="*/ 7 w 216"/>
                  <a:gd name="T3" fmla="*/ 316 h 570"/>
                  <a:gd name="T4" fmla="*/ 12 w 216"/>
                  <a:gd name="T5" fmla="*/ 211 h 570"/>
                  <a:gd name="T6" fmla="*/ 27 w 216"/>
                  <a:gd name="T7" fmla="*/ 0 h 570"/>
                  <a:gd name="T8" fmla="*/ 216 w 216"/>
                  <a:gd name="T9" fmla="*/ 5 h 570"/>
                </a:gdLst>
                <a:ahLst/>
                <a:cxnLst>
                  <a:cxn ang="0">
                    <a:pos x="T0" y="T1"/>
                  </a:cxn>
                  <a:cxn ang="0">
                    <a:pos x="T2" y="T3"/>
                  </a:cxn>
                  <a:cxn ang="0">
                    <a:pos x="T4" y="T5"/>
                  </a:cxn>
                  <a:cxn ang="0">
                    <a:pos x="T6" y="T7"/>
                  </a:cxn>
                  <a:cxn ang="0">
                    <a:pos x="T8" y="T9"/>
                  </a:cxn>
                </a:cxnLst>
                <a:rect l="0" t="0" r="r" b="b"/>
                <a:pathLst>
                  <a:path w="216" h="570">
                    <a:moveTo>
                      <a:pt x="0" y="570"/>
                    </a:moveTo>
                    <a:cubicBezTo>
                      <a:pt x="7" y="316"/>
                      <a:pt x="7" y="316"/>
                      <a:pt x="7" y="316"/>
                    </a:cubicBezTo>
                    <a:cubicBezTo>
                      <a:pt x="12" y="211"/>
                      <a:pt x="12" y="211"/>
                      <a:pt x="12" y="211"/>
                    </a:cubicBezTo>
                    <a:cubicBezTo>
                      <a:pt x="27" y="0"/>
                      <a:pt x="27" y="0"/>
                      <a:pt x="27" y="0"/>
                    </a:cubicBezTo>
                    <a:cubicBezTo>
                      <a:pt x="96" y="5"/>
                      <a:pt x="173" y="5"/>
                      <a:pt x="216" y="5"/>
                    </a:cubicBezTo>
                  </a:path>
                </a:pathLst>
              </a:custGeom>
              <a:grpFill/>
              <a:ln w="3175" cap="flat">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6" name="Freeform 862">
                <a:extLst>
                  <a:ext uri="{FF2B5EF4-FFF2-40B4-BE49-F238E27FC236}">
                    <a16:creationId xmlns:a16="http://schemas.microsoft.com/office/drawing/2014/main" id="{ED5BBB9C-E69A-4E8A-9540-3143D114B1AD}"/>
                  </a:ext>
                </a:extLst>
              </p:cNvPr>
              <p:cNvSpPr>
                <a:spLocks/>
              </p:cNvSpPr>
              <p:nvPr/>
            </p:nvSpPr>
            <p:spPr bwMode="auto">
              <a:xfrm>
                <a:off x="-4867" y="1453"/>
                <a:ext cx="135" cy="354"/>
              </a:xfrm>
              <a:custGeom>
                <a:avLst/>
                <a:gdLst>
                  <a:gd name="T0" fmla="*/ 0 w 216"/>
                  <a:gd name="T1" fmla="*/ 570 h 570"/>
                  <a:gd name="T2" fmla="*/ 7 w 216"/>
                  <a:gd name="T3" fmla="*/ 316 h 570"/>
                  <a:gd name="T4" fmla="*/ 12 w 216"/>
                  <a:gd name="T5" fmla="*/ 211 h 570"/>
                  <a:gd name="T6" fmla="*/ 27 w 216"/>
                  <a:gd name="T7" fmla="*/ 0 h 570"/>
                  <a:gd name="T8" fmla="*/ 216 w 216"/>
                  <a:gd name="T9" fmla="*/ 5 h 570"/>
                </a:gdLst>
                <a:ahLst/>
                <a:cxnLst>
                  <a:cxn ang="0">
                    <a:pos x="T0" y="T1"/>
                  </a:cxn>
                  <a:cxn ang="0">
                    <a:pos x="T2" y="T3"/>
                  </a:cxn>
                  <a:cxn ang="0">
                    <a:pos x="T4" y="T5"/>
                  </a:cxn>
                  <a:cxn ang="0">
                    <a:pos x="T6" y="T7"/>
                  </a:cxn>
                  <a:cxn ang="0">
                    <a:pos x="T8" y="T9"/>
                  </a:cxn>
                </a:cxnLst>
                <a:rect l="0" t="0" r="r" b="b"/>
                <a:pathLst>
                  <a:path w="216" h="570">
                    <a:moveTo>
                      <a:pt x="0" y="570"/>
                    </a:moveTo>
                    <a:cubicBezTo>
                      <a:pt x="7" y="316"/>
                      <a:pt x="7" y="316"/>
                      <a:pt x="7" y="316"/>
                    </a:cubicBezTo>
                    <a:cubicBezTo>
                      <a:pt x="12" y="211"/>
                      <a:pt x="12" y="211"/>
                      <a:pt x="12" y="211"/>
                    </a:cubicBezTo>
                    <a:cubicBezTo>
                      <a:pt x="27" y="0"/>
                      <a:pt x="27" y="0"/>
                      <a:pt x="27" y="0"/>
                    </a:cubicBezTo>
                    <a:cubicBezTo>
                      <a:pt x="96" y="5"/>
                      <a:pt x="173" y="5"/>
                      <a:pt x="216" y="5"/>
                    </a:cubicBezTo>
                  </a:path>
                </a:pathLst>
              </a:cu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87" name="Freeform 863">
                <a:extLst>
                  <a:ext uri="{FF2B5EF4-FFF2-40B4-BE49-F238E27FC236}">
                    <a16:creationId xmlns:a16="http://schemas.microsoft.com/office/drawing/2014/main" id="{806ABD1B-BF9A-4A6F-B550-15BF225A7453}"/>
                  </a:ext>
                </a:extLst>
              </p:cNvPr>
              <p:cNvSpPr>
                <a:spLocks/>
              </p:cNvSpPr>
              <p:nvPr/>
            </p:nvSpPr>
            <p:spPr bwMode="auto">
              <a:xfrm>
                <a:off x="-4428" y="1697"/>
                <a:ext cx="153" cy="178"/>
              </a:xfrm>
              <a:custGeom>
                <a:avLst/>
                <a:gdLst>
                  <a:gd name="T0" fmla="*/ 0 w 247"/>
                  <a:gd name="T1" fmla="*/ 0 h 286"/>
                  <a:gd name="T2" fmla="*/ 43 w 247"/>
                  <a:gd name="T3" fmla="*/ 200 h 286"/>
                  <a:gd name="T4" fmla="*/ 45 w 247"/>
                  <a:gd name="T5" fmla="*/ 209 h 286"/>
                  <a:gd name="T6" fmla="*/ 51 w 247"/>
                  <a:gd name="T7" fmla="*/ 221 h 286"/>
                  <a:gd name="T8" fmla="*/ 60 w 247"/>
                  <a:gd name="T9" fmla="*/ 232 h 286"/>
                  <a:gd name="T10" fmla="*/ 90 w 247"/>
                  <a:gd name="T11" fmla="*/ 258 h 286"/>
                  <a:gd name="T12" fmla="*/ 97 w 247"/>
                  <a:gd name="T13" fmla="*/ 255 h 286"/>
                  <a:gd name="T14" fmla="*/ 113 w 247"/>
                  <a:gd name="T15" fmla="*/ 257 h 286"/>
                  <a:gd name="T16" fmla="*/ 124 w 247"/>
                  <a:gd name="T17" fmla="*/ 256 h 286"/>
                  <a:gd name="T18" fmla="*/ 142 w 247"/>
                  <a:gd name="T19" fmla="*/ 267 h 286"/>
                  <a:gd name="T20" fmla="*/ 149 w 247"/>
                  <a:gd name="T21" fmla="*/ 263 h 286"/>
                  <a:gd name="T22" fmla="*/ 154 w 247"/>
                  <a:gd name="T23" fmla="*/ 268 h 286"/>
                  <a:gd name="T24" fmla="*/ 159 w 247"/>
                  <a:gd name="T25" fmla="*/ 273 h 286"/>
                  <a:gd name="T26" fmla="*/ 184 w 247"/>
                  <a:gd name="T27" fmla="*/ 275 h 286"/>
                  <a:gd name="T28" fmla="*/ 195 w 247"/>
                  <a:gd name="T29" fmla="*/ 278 h 286"/>
                  <a:gd name="T30" fmla="*/ 209 w 247"/>
                  <a:gd name="T31" fmla="*/ 265 h 286"/>
                  <a:gd name="T32" fmla="*/ 217 w 247"/>
                  <a:gd name="T33" fmla="*/ 265 h 286"/>
                  <a:gd name="T34" fmla="*/ 230 w 247"/>
                  <a:gd name="T35" fmla="*/ 257 h 286"/>
                  <a:gd name="T36" fmla="*/ 241 w 247"/>
                  <a:gd name="T37" fmla="*/ 256 h 286"/>
                  <a:gd name="T38" fmla="*/ 239 w 247"/>
                  <a:gd name="T39" fmla="*/ 271 h 286"/>
                  <a:gd name="T40" fmla="*/ 247 w 247"/>
                  <a:gd name="T41" fmla="*/ 276 h 286"/>
                  <a:gd name="T42" fmla="*/ 234 w 247"/>
                  <a:gd name="T43"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7" h="286">
                    <a:moveTo>
                      <a:pt x="0" y="0"/>
                    </a:moveTo>
                    <a:cubicBezTo>
                      <a:pt x="17" y="74"/>
                      <a:pt x="23" y="126"/>
                      <a:pt x="43" y="200"/>
                    </a:cubicBezTo>
                    <a:cubicBezTo>
                      <a:pt x="44" y="203"/>
                      <a:pt x="40" y="206"/>
                      <a:pt x="45" y="209"/>
                    </a:cubicBezTo>
                    <a:cubicBezTo>
                      <a:pt x="46" y="213"/>
                      <a:pt x="50" y="216"/>
                      <a:pt x="51" y="221"/>
                    </a:cubicBezTo>
                    <a:cubicBezTo>
                      <a:pt x="55" y="226"/>
                      <a:pt x="54" y="228"/>
                      <a:pt x="60" y="232"/>
                    </a:cubicBezTo>
                    <a:cubicBezTo>
                      <a:pt x="67" y="243"/>
                      <a:pt x="74" y="253"/>
                      <a:pt x="90" y="258"/>
                    </a:cubicBezTo>
                    <a:cubicBezTo>
                      <a:pt x="93" y="257"/>
                      <a:pt x="94" y="255"/>
                      <a:pt x="97" y="255"/>
                    </a:cubicBezTo>
                    <a:cubicBezTo>
                      <a:pt x="102" y="254"/>
                      <a:pt x="108" y="257"/>
                      <a:pt x="113" y="257"/>
                    </a:cubicBezTo>
                    <a:cubicBezTo>
                      <a:pt x="117" y="257"/>
                      <a:pt x="119" y="254"/>
                      <a:pt x="124" y="256"/>
                    </a:cubicBezTo>
                    <a:cubicBezTo>
                      <a:pt x="132" y="259"/>
                      <a:pt x="140" y="267"/>
                      <a:pt x="142" y="267"/>
                    </a:cubicBezTo>
                    <a:cubicBezTo>
                      <a:pt x="144" y="268"/>
                      <a:pt x="146" y="262"/>
                      <a:pt x="149" y="263"/>
                    </a:cubicBezTo>
                    <a:cubicBezTo>
                      <a:pt x="152" y="263"/>
                      <a:pt x="152" y="266"/>
                      <a:pt x="154" y="268"/>
                    </a:cubicBezTo>
                    <a:cubicBezTo>
                      <a:pt x="155" y="270"/>
                      <a:pt x="157" y="271"/>
                      <a:pt x="159" y="273"/>
                    </a:cubicBezTo>
                    <a:cubicBezTo>
                      <a:pt x="165" y="275"/>
                      <a:pt x="178" y="276"/>
                      <a:pt x="184" y="275"/>
                    </a:cubicBezTo>
                    <a:cubicBezTo>
                      <a:pt x="188" y="278"/>
                      <a:pt x="191" y="278"/>
                      <a:pt x="195" y="278"/>
                    </a:cubicBezTo>
                    <a:cubicBezTo>
                      <a:pt x="201" y="276"/>
                      <a:pt x="201" y="269"/>
                      <a:pt x="209" y="265"/>
                    </a:cubicBezTo>
                    <a:cubicBezTo>
                      <a:pt x="212" y="263"/>
                      <a:pt x="214" y="264"/>
                      <a:pt x="217" y="265"/>
                    </a:cubicBezTo>
                    <a:cubicBezTo>
                      <a:pt x="225" y="258"/>
                      <a:pt x="230" y="257"/>
                      <a:pt x="230" y="257"/>
                    </a:cubicBezTo>
                    <a:cubicBezTo>
                      <a:pt x="235" y="255"/>
                      <a:pt x="241" y="256"/>
                      <a:pt x="241" y="256"/>
                    </a:cubicBezTo>
                    <a:cubicBezTo>
                      <a:pt x="239" y="271"/>
                      <a:pt x="239" y="271"/>
                      <a:pt x="239" y="271"/>
                    </a:cubicBezTo>
                    <a:cubicBezTo>
                      <a:pt x="247" y="276"/>
                      <a:pt x="247" y="276"/>
                      <a:pt x="247" y="276"/>
                    </a:cubicBezTo>
                    <a:cubicBezTo>
                      <a:pt x="242" y="279"/>
                      <a:pt x="238" y="282"/>
                      <a:pt x="234" y="286"/>
                    </a:cubicBezTo>
                  </a:path>
                </a:pathLst>
              </a:custGeom>
              <a:grpFill/>
              <a:ln w="3175" cap="flat">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8" name="Freeform 864">
                <a:extLst>
                  <a:ext uri="{FF2B5EF4-FFF2-40B4-BE49-F238E27FC236}">
                    <a16:creationId xmlns:a16="http://schemas.microsoft.com/office/drawing/2014/main" id="{D6567A55-F139-4D8C-95BE-1789A8569949}"/>
                  </a:ext>
                </a:extLst>
              </p:cNvPr>
              <p:cNvSpPr>
                <a:spLocks/>
              </p:cNvSpPr>
              <p:nvPr/>
            </p:nvSpPr>
            <p:spPr bwMode="auto">
              <a:xfrm>
                <a:off x="-4428" y="1697"/>
                <a:ext cx="153" cy="178"/>
              </a:xfrm>
              <a:custGeom>
                <a:avLst/>
                <a:gdLst>
                  <a:gd name="T0" fmla="*/ 0 w 247"/>
                  <a:gd name="T1" fmla="*/ 0 h 286"/>
                  <a:gd name="T2" fmla="*/ 43 w 247"/>
                  <a:gd name="T3" fmla="*/ 200 h 286"/>
                  <a:gd name="T4" fmla="*/ 45 w 247"/>
                  <a:gd name="T5" fmla="*/ 209 h 286"/>
                  <a:gd name="T6" fmla="*/ 51 w 247"/>
                  <a:gd name="T7" fmla="*/ 221 h 286"/>
                  <a:gd name="T8" fmla="*/ 60 w 247"/>
                  <a:gd name="T9" fmla="*/ 232 h 286"/>
                  <a:gd name="T10" fmla="*/ 90 w 247"/>
                  <a:gd name="T11" fmla="*/ 258 h 286"/>
                  <a:gd name="T12" fmla="*/ 97 w 247"/>
                  <a:gd name="T13" fmla="*/ 255 h 286"/>
                  <a:gd name="T14" fmla="*/ 113 w 247"/>
                  <a:gd name="T15" fmla="*/ 257 h 286"/>
                  <a:gd name="T16" fmla="*/ 124 w 247"/>
                  <a:gd name="T17" fmla="*/ 256 h 286"/>
                  <a:gd name="T18" fmla="*/ 142 w 247"/>
                  <a:gd name="T19" fmla="*/ 267 h 286"/>
                  <a:gd name="T20" fmla="*/ 149 w 247"/>
                  <a:gd name="T21" fmla="*/ 263 h 286"/>
                  <a:gd name="T22" fmla="*/ 154 w 247"/>
                  <a:gd name="T23" fmla="*/ 268 h 286"/>
                  <a:gd name="T24" fmla="*/ 159 w 247"/>
                  <a:gd name="T25" fmla="*/ 273 h 286"/>
                  <a:gd name="T26" fmla="*/ 184 w 247"/>
                  <a:gd name="T27" fmla="*/ 275 h 286"/>
                  <a:gd name="T28" fmla="*/ 195 w 247"/>
                  <a:gd name="T29" fmla="*/ 278 h 286"/>
                  <a:gd name="T30" fmla="*/ 209 w 247"/>
                  <a:gd name="T31" fmla="*/ 265 h 286"/>
                  <a:gd name="T32" fmla="*/ 217 w 247"/>
                  <a:gd name="T33" fmla="*/ 265 h 286"/>
                  <a:gd name="T34" fmla="*/ 230 w 247"/>
                  <a:gd name="T35" fmla="*/ 257 h 286"/>
                  <a:gd name="T36" fmla="*/ 241 w 247"/>
                  <a:gd name="T37" fmla="*/ 256 h 286"/>
                  <a:gd name="T38" fmla="*/ 239 w 247"/>
                  <a:gd name="T39" fmla="*/ 271 h 286"/>
                  <a:gd name="T40" fmla="*/ 247 w 247"/>
                  <a:gd name="T41" fmla="*/ 276 h 286"/>
                  <a:gd name="T42" fmla="*/ 234 w 247"/>
                  <a:gd name="T43"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7" h="286">
                    <a:moveTo>
                      <a:pt x="0" y="0"/>
                    </a:moveTo>
                    <a:cubicBezTo>
                      <a:pt x="17" y="74"/>
                      <a:pt x="23" y="126"/>
                      <a:pt x="43" y="200"/>
                    </a:cubicBezTo>
                    <a:cubicBezTo>
                      <a:pt x="44" y="203"/>
                      <a:pt x="40" y="206"/>
                      <a:pt x="45" y="209"/>
                    </a:cubicBezTo>
                    <a:cubicBezTo>
                      <a:pt x="46" y="213"/>
                      <a:pt x="50" y="216"/>
                      <a:pt x="51" y="221"/>
                    </a:cubicBezTo>
                    <a:cubicBezTo>
                      <a:pt x="55" y="226"/>
                      <a:pt x="54" y="228"/>
                      <a:pt x="60" y="232"/>
                    </a:cubicBezTo>
                    <a:cubicBezTo>
                      <a:pt x="67" y="243"/>
                      <a:pt x="74" y="253"/>
                      <a:pt x="90" y="258"/>
                    </a:cubicBezTo>
                    <a:cubicBezTo>
                      <a:pt x="93" y="257"/>
                      <a:pt x="94" y="255"/>
                      <a:pt x="97" y="255"/>
                    </a:cubicBezTo>
                    <a:cubicBezTo>
                      <a:pt x="102" y="254"/>
                      <a:pt x="108" y="257"/>
                      <a:pt x="113" y="257"/>
                    </a:cubicBezTo>
                    <a:cubicBezTo>
                      <a:pt x="117" y="257"/>
                      <a:pt x="119" y="254"/>
                      <a:pt x="124" y="256"/>
                    </a:cubicBezTo>
                    <a:cubicBezTo>
                      <a:pt x="132" y="259"/>
                      <a:pt x="140" y="267"/>
                      <a:pt x="142" y="267"/>
                    </a:cubicBezTo>
                    <a:cubicBezTo>
                      <a:pt x="144" y="268"/>
                      <a:pt x="146" y="262"/>
                      <a:pt x="149" y="263"/>
                    </a:cubicBezTo>
                    <a:cubicBezTo>
                      <a:pt x="152" y="263"/>
                      <a:pt x="152" y="266"/>
                      <a:pt x="154" y="268"/>
                    </a:cubicBezTo>
                    <a:cubicBezTo>
                      <a:pt x="155" y="270"/>
                      <a:pt x="157" y="271"/>
                      <a:pt x="159" y="273"/>
                    </a:cubicBezTo>
                    <a:cubicBezTo>
                      <a:pt x="165" y="275"/>
                      <a:pt x="178" y="276"/>
                      <a:pt x="184" y="275"/>
                    </a:cubicBezTo>
                    <a:cubicBezTo>
                      <a:pt x="188" y="278"/>
                      <a:pt x="191" y="278"/>
                      <a:pt x="195" y="278"/>
                    </a:cubicBezTo>
                    <a:cubicBezTo>
                      <a:pt x="201" y="276"/>
                      <a:pt x="201" y="269"/>
                      <a:pt x="209" y="265"/>
                    </a:cubicBezTo>
                    <a:cubicBezTo>
                      <a:pt x="212" y="263"/>
                      <a:pt x="214" y="264"/>
                      <a:pt x="217" y="265"/>
                    </a:cubicBezTo>
                    <a:cubicBezTo>
                      <a:pt x="225" y="258"/>
                      <a:pt x="230" y="257"/>
                      <a:pt x="230" y="257"/>
                    </a:cubicBezTo>
                    <a:cubicBezTo>
                      <a:pt x="235" y="255"/>
                      <a:pt x="241" y="256"/>
                      <a:pt x="241" y="256"/>
                    </a:cubicBezTo>
                    <a:cubicBezTo>
                      <a:pt x="239" y="271"/>
                      <a:pt x="239" y="271"/>
                      <a:pt x="239" y="271"/>
                    </a:cubicBezTo>
                    <a:cubicBezTo>
                      <a:pt x="247" y="276"/>
                      <a:pt x="247" y="276"/>
                      <a:pt x="247" y="276"/>
                    </a:cubicBezTo>
                    <a:cubicBezTo>
                      <a:pt x="242" y="279"/>
                      <a:pt x="238" y="282"/>
                      <a:pt x="234" y="286"/>
                    </a:cubicBezTo>
                  </a:path>
                </a:pathLst>
              </a:cu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89" name="Freeform 865">
                <a:extLst>
                  <a:ext uri="{FF2B5EF4-FFF2-40B4-BE49-F238E27FC236}">
                    <a16:creationId xmlns:a16="http://schemas.microsoft.com/office/drawing/2014/main" id="{4410C3F7-D95E-407E-ACDE-49047F80BAA1}"/>
                  </a:ext>
                </a:extLst>
              </p:cNvPr>
              <p:cNvSpPr>
                <a:spLocks/>
              </p:cNvSpPr>
              <p:nvPr/>
            </p:nvSpPr>
            <p:spPr bwMode="auto">
              <a:xfrm>
                <a:off x="-5045" y="1436"/>
                <a:ext cx="69" cy="350"/>
              </a:xfrm>
              <a:custGeom>
                <a:avLst/>
                <a:gdLst>
                  <a:gd name="T0" fmla="*/ 69 w 69"/>
                  <a:gd name="T1" fmla="*/ 0 h 350"/>
                  <a:gd name="T2" fmla="*/ 0 w 69"/>
                  <a:gd name="T3" fmla="*/ 350 h 350"/>
                  <a:gd name="T4" fmla="*/ 69 w 69"/>
                  <a:gd name="T5" fmla="*/ 0 h 350"/>
                </a:gdLst>
                <a:ahLst/>
                <a:cxnLst>
                  <a:cxn ang="0">
                    <a:pos x="T0" y="T1"/>
                  </a:cxn>
                  <a:cxn ang="0">
                    <a:pos x="T2" y="T3"/>
                  </a:cxn>
                  <a:cxn ang="0">
                    <a:pos x="T4" y="T5"/>
                  </a:cxn>
                </a:cxnLst>
                <a:rect l="0" t="0" r="r" b="b"/>
                <a:pathLst>
                  <a:path w="69" h="350">
                    <a:moveTo>
                      <a:pt x="69" y="0"/>
                    </a:moveTo>
                    <a:lnTo>
                      <a:pt x="0" y="350"/>
                    </a:ln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 name="Line 866">
                <a:extLst>
                  <a:ext uri="{FF2B5EF4-FFF2-40B4-BE49-F238E27FC236}">
                    <a16:creationId xmlns:a16="http://schemas.microsoft.com/office/drawing/2014/main" id="{EE923E9C-68A0-4B0E-AD17-B31EA7F87B2B}"/>
                  </a:ext>
                </a:extLst>
              </p:cNvPr>
              <p:cNvSpPr>
                <a:spLocks noChangeShapeType="1"/>
              </p:cNvSpPr>
              <p:nvPr/>
            </p:nvSpPr>
            <p:spPr bwMode="auto">
              <a:xfrm flipH="1">
                <a:off x="-5045" y="1436"/>
                <a:ext cx="69" cy="350"/>
              </a:xfrm>
              <a:prstGeom prst="line">
                <a:avLst/>
              </a:pr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91" name="Freeform 867">
                <a:extLst>
                  <a:ext uri="{FF2B5EF4-FFF2-40B4-BE49-F238E27FC236}">
                    <a16:creationId xmlns:a16="http://schemas.microsoft.com/office/drawing/2014/main" id="{2C1953AC-709B-49D9-BEA8-A02590CE5DCE}"/>
                  </a:ext>
                </a:extLst>
              </p:cNvPr>
              <p:cNvSpPr>
                <a:spLocks/>
              </p:cNvSpPr>
              <p:nvPr/>
            </p:nvSpPr>
            <p:spPr bwMode="auto">
              <a:xfrm>
                <a:off x="-4737" y="1559"/>
                <a:ext cx="104" cy="243"/>
              </a:xfrm>
              <a:custGeom>
                <a:avLst/>
                <a:gdLst>
                  <a:gd name="T0" fmla="*/ 0 w 104"/>
                  <a:gd name="T1" fmla="*/ 243 h 243"/>
                  <a:gd name="T2" fmla="*/ 0 w 104"/>
                  <a:gd name="T3" fmla="*/ 128 h 243"/>
                  <a:gd name="T4" fmla="*/ 11 w 104"/>
                  <a:gd name="T5" fmla="*/ 117 h 243"/>
                  <a:gd name="T6" fmla="*/ 33 w 104"/>
                  <a:gd name="T7" fmla="*/ 92 h 243"/>
                  <a:gd name="T8" fmla="*/ 104 w 104"/>
                  <a:gd name="T9" fmla="*/ 0 h 243"/>
                  <a:gd name="T10" fmla="*/ 0 w 104"/>
                  <a:gd name="T11" fmla="*/ 243 h 243"/>
                </a:gdLst>
                <a:ahLst/>
                <a:cxnLst>
                  <a:cxn ang="0">
                    <a:pos x="T0" y="T1"/>
                  </a:cxn>
                  <a:cxn ang="0">
                    <a:pos x="T2" y="T3"/>
                  </a:cxn>
                  <a:cxn ang="0">
                    <a:pos x="T4" y="T5"/>
                  </a:cxn>
                  <a:cxn ang="0">
                    <a:pos x="T6" y="T7"/>
                  </a:cxn>
                  <a:cxn ang="0">
                    <a:pos x="T8" y="T9"/>
                  </a:cxn>
                  <a:cxn ang="0">
                    <a:pos x="T10" y="T11"/>
                  </a:cxn>
                </a:cxnLst>
                <a:rect l="0" t="0" r="r" b="b"/>
                <a:pathLst>
                  <a:path w="104" h="243">
                    <a:moveTo>
                      <a:pt x="0" y="243"/>
                    </a:moveTo>
                    <a:lnTo>
                      <a:pt x="0" y="128"/>
                    </a:lnTo>
                    <a:lnTo>
                      <a:pt x="11" y="117"/>
                    </a:lnTo>
                    <a:lnTo>
                      <a:pt x="33" y="92"/>
                    </a:lnTo>
                    <a:lnTo>
                      <a:pt x="104" y="0"/>
                    </a:lnTo>
                    <a:lnTo>
                      <a:pt x="0" y="2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Freeform 868">
                <a:extLst>
                  <a:ext uri="{FF2B5EF4-FFF2-40B4-BE49-F238E27FC236}">
                    <a16:creationId xmlns:a16="http://schemas.microsoft.com/office/drawing/2014/main" id="{EEC100F3-6B9A-4FB4-A7EC-F5EF05BEC0B9}"/>
                  </a:ext>
                </a:extLst>
              </p:cNvPr>
              <p:cNvSpPr>
                <a:spLocks/>
              </p:cNvSpPr>
              <p:nvPr/>
            </p:nvSpPr>
            <p:spPr bwMode="auto">
              <a:xfrm>
                <a:off x="-4737" y="1559"/>
                <a:ext cx="104" cy="243"/>
              </a:xfrm>
              <a:custGeom>
                <a:avLst/>
                <a:gdLst>
                  <a:gd name="T0" fmla="*/ 0 w 104"/>
                  <a:gd name="T1" fmla="*/ 243 h 243"/>
                  <a:gd name="T2" fmla="*/ 0 w 104"/>
                  <a:gd name="T3" fmla="*/ 128 h 243"/>
                  <a:gd name="T4" fmla="*/ 11 w 104"/>
                  <a:gd name="T5" fmla="*/ 117 h 243"/>
                  <a:gd name="T6" fmla="*/ 33 w 104"/>
                  <a:gd name="T7" fmla="*/ 92 h 243"/>
                  <a:gd name="T8" fmla="*/ 104 w 104"/>
                  <a:gd name="T9" fmla="*/ 0 h 243"/>
                </a:gdLst>
                <a:ahLst/>
                <a:cxnLst>
                  <a:cxn ang="0">
                    <a:pos x="T0" y="T1"/>
                  </a:cxn>
                  <a:cxn ang="0">
                    <a:pos x="T2" y="T3"/>
                  </a:cxn>
                  <a:cxn ang="0">
                    <a:pos x="T4" y="T5"/>
                  </a:cxn>
                  <a:cxn ang="0">
                    <a:pos x="T6" y="T7"/>
                  </a:cxn>
                  <a:cxn ang="0">
                    <a:pos x="T8" y="T9"/>
                  </a:cxn>
                </a:cxnLst>
                <a:rect l="0" t="0" r="r" b="b"/>
                <a:pathLst>
                  <a:path w="104" h="243">
                    <a:moveTo>
                      <a:pt x="0" y="243"/>
                    </a:moveTo>
                    <a:lnTo>
                      <a:pt x="0" y="128"/>
                    </a:lnTo>
                    <a:lnTo>
                      <a:pt x="11" y="117"/>
                    </a:lnTo>
                    <a:lnTo>
                      <a:pt x="33" y="92"/>
                    </a:lnTo>
                    <a:lnTo>
                      <a:pt x="104" y="0"/>
                    </a:lnTo>
                  </a:path>
                </a:pathLst>
              </a:cu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93" name="Freeform 869">
                <a:extLst>
                  <a:ext uri="{FF2B5EF4-FFF2-40B4-BE49-F238E27FC236}">
                    <a16:creationId xmlns:a16="http://schemas.microsoft.com/office/drawing/2014/main" id="{39D5CA0F-14F0-4C4A-8962-BE6EA21B3481}"/>
                  </a:ext>
                </a:extLst>
              </p:cNvPr>
              <p:cNvSpPr>
                <a:spLocks/>
              </p:cNvSpPr>
              <p:nvPr/>
            </p:nvSpPr>
            <p:spPr bwMode="auto">
              <a:xfrm>
                <a:off x="-5197" y="1399"/>
                <a:ext cx="72" cy="372"/>
              </a:xfrm>
              <a:custGeom>
                <a:avLst/>
                <a:gdLst>
                  <a:gd name="T0" fmla="*/ 110 w 115"/>
                  <a:gd name="T1" fmla="*/ 0 h 598"/>
                  <a:gd name="T2" fmla="*/ 2 w 115"/>
                  <a:gd name="T3" fmla="*/ 307 h 598"/>
                  <a:gd name="T4" fmla="*/ 7 w 115"/>
                  <a:gd name="T5" fmla="*/ 313 h 598"/>
                  <a:gd name="T6" fmla="*/ 0 w 115"/>
                  <a:gd name="T7" fmla="*/ 318 h 598"/>
                  <a:gd name="T8" fmla="*/ 25 w 115"/>
                  <a:gd name="T9" fmla="*/ 348 h 598"/>
                  <a:gd name="T10" fmla="*/ 29 w 115"/>
                  <a:gd name="T11" fmla="*/ 390 h 598"/>
                  <a:gd name="T12" fmla="*/ 45 w 115"/>
                  <a:gd name="T13" fmla="*/ 411 h 598"/>
                  <a:gd name="T14" fmla="*/ 68 w 115"/>
                  <a:gd name="T15" fmla="*/ 441 h 598"/>
                  <a:gd name="T16" fmla="*/ 91 w 115"/>
                  <a:gd name="T17" fmla="*/ 490 h 598"/>
                  <a:gd name="T18" fmla="*/ 105 w 115"/>
                  <a:gd name="T19" fmla="*/ 519 h 598"/>
                  <a:gd name="T20" fmla="*/ 100 w 115"/>
                  <a:gd name="T21" fmla="*/ 569 h 598"/>
                  <a:gd name="T22" fmla="*/ 115 w 115"/>
                  <a:gd name="T23" fmla="*/ 598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 h="598">
                    <a:moveTo>
                      <a:pt x="110" y="0"/>
                    </a:moveTo>
                    <a:cubicBezTo>
                      <a:pt x="2" y="307"/>
                      <a:pt x="2" y="307"/>
                      <a:pt x="2" y="307"/>
                    </a:cubicBezTo>
                    <a:cubicBezTo>
                      <a:pt x="7" y="313"/>
                      <a:pt x="7" y="313"/>
                      <a:pt x="7" y="313"/>
                    </a:cubicBezTo>
                    <a:cubicBezTo>
                      <a:pt x="0" y="318"/>
                      <a:pt x="0" y="318"/>
                      <a:pt x="0" y="318"/>
                    </a:cubicBezTo>
                    <a:cubicBezTo>
                      <a:pt x="8" y="329"/>
                      <a:pt x="13" y="343"/>
                      <a:pt x="25" y="348"/>
                    </a:cubicBezTo>
                    <a:cubicBezTo>
                      <a:pt x="29" y="361"/>
                      <a:pt x="29" y="380"/>
                      <a:pt x="29" y="390"/>
                    </a:cubicBezTo>
                    <a:cubicBezTo>
                      <a:pt x="44" y="392"/>
                      <a:pt x="36" y="405"/>
                      <a:pt x="45" y="411"/>
                    </a:cubicBezTo>
                    <a:cubicBezTo>
                      <a:pt x="68" y="441"/>
                      <a:pt x="68" y="441"/>
                      <a:pt x="68" y="441"/>
                    </a:cubicBezTo>
                    <a:cubicBezTo>
                      <a:pt x="69" y="456"/>
                      <a:pt x="77" y="477"/>
                      <a:pt x="91" y="490"/>
                    </a:cubicBezTo>
                    <a:cubicBezTo>
                      <a:pt x="87" y="502"/>
                      <a:pt x="100" y="510"/>
                      <a:pt x="105" y="519"/>
                    </a:cubicBezTo>
                    <a:cubicBezTo>
                      <a:pt x="105" y="531"/>
                      <a:pt x="112" y="556"/>
                      <a:pt x="100" y="569"/>
                    </a:cubicBezTo>
                    <a:cubicBezTo>
                      <a:pt x="115" y="598"/>
                      <a:pt x="115" y="598"/>
                      <a:pt x="115" y="598"/>
                    </a:cubicBezTo>
                  </a:path>
                </a:pathLst>
              </a:custGeom>
              <a:grpFill/>
              <a:ln w="3175" cap="flat">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4" name="Freeform 870">
                <a:extLst>
                  <a:ext uri="{FF2B5EF4-FFF2-40B4-BE49-F238E27FC236}">
                    <a16:creationId xmlns:a16="http://schemas.microsoft.com/office/drawing/2014/main" id="{35A8D152-87E4-448F-9D77-44C28101E3C5}"/>
                  </a:ext>
                </a:extLst>
              </p:cNvPr>
              <p:cNvSpPr>
                <a:spLocks/>
              </p:cNvSpPr>
              <p:nvPr/>
            </p:nvSpPr>
            <p:spPr bwMode="auto">
              <a:xfrm>
                <a:off x="-5197" y="1399"/>
                <a:ext cx="72" cy="372"/>
              </a:xfrm>
              <a:custGeom>
                <a:avLst/>
                <a:gdLst>
                  <a:gd name="T0" fmla="*/ 110 w 115"/>
                  <a:gd name="T1" fmla="*/ 0 h 598"/>
                  <a:gd name="T2" fmla="*/ 2 w 115"/>
                  <a:gd name="T3" fmla="*/ 307 h 598"/>
                  <a:gd name="T4" fmla="*/ 7 w 115"/>
                  <a:gd name="T5" fmla="*/ 313 h 598"/>
                  <a:gd name="T6" fmla="*/ 0 w 115"/>
                  <a:gd name="T7" fmla="*/ 318 h 598"/>
                  <a:gd name="T8" fmla="*/ 25 w 115"/>
                  <a:gd name="T9" fmla="*/ 348 h 598"/>
                  <a:gd name="T10" fmla="*/ 29 w 115"/>
                  <a:gd name="T11" fmla="*/ 390 h 598"/>
                  <a:gd name="T12" fmla="*/ 45 w 115"/>
                  <a:gd name="T13" fmla="*/ 411 h 598"/>
                  <a:gd name="T14" fmla="*/ 68 w 115"/>
                  <a:gd name="T15" fmla="*/ 441 h 598"/>
                  <a:gd name="T16" fmla="*/ 91 w 115"/>
                  <a:gd name="T17" fmla="*/ 490 h 598"/>
                  <a:gd name="T18" fmla="*/ 105 w 115"/>
                  <a:gd name="T19" fmla="*/ 519 h 598"/>
                  <a:gd name="T20" fmla="*/ 100 w 115"/>
                  <a:gd name="T21" fmla="*/ 569 h 598"/>
                  <a:gd name="T22" fmla="*/ 115 w 115"/>
                  <a:gd name="T23" fmla="*/ 598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 h="598">
                    <a:moveTo>
                      <a:pt x="110" y="0"/>
                    </a:moveTo>
                    <a:cubicBezTo>
                      <a:pt x="2" y="307"/>
                      <a:pt x="2" y="307"/>
                      <a:pt x="2" y="307"/>
                    </a:cubicBezTo>
                    <a:cubicBezTo>
                      <a:pt x="7" y="313"/>
                      <a:pt x="7" y="313"/>
                      <a:pt x="7" y="313"/>
                    </a:cubicBezTo>
                    <a:cubicBezTo>
                      <a:pt x="0" y="318"/>
                      <a:pt x="0" y="318"/>
                      <a:pt x="0" y="318"/>
                    </a:cubicBezTo>
                    <a:cubicBezTo>
                      <a:pt x="8" y="329"/>
                      <a:pt x="13" y="343"/>
                      <a:pt x="25" y="348"/>
                    </a:cubicBezTo>
                    <a:cubicBezTo>
                      <a:pt x="29" y="361"/>
                      <a:pt x="29" y="380"/>
                      <a:pt x="29" y="390"/>
                    </a:cubicBezTo>
                    <a:cubicBezTo>
                      <a:pt x="44" y="392"/>
                      <a:pt x="36" y="405"/>
                      <a:pt x="45" y="411"/>
                    </a:cubicBezTo>
                    <a:cubicBezTo>
                      <a:pt x="68" y="441"/>
                      <a:pt x="68" y="441"/>
                      <a:pt x="68" y="441"/>
                    </a:cubicBezTo>
                    <a:cubicBezTo>
                      <a:pt x="69" y="456"/>
                      <a:pt x="77" y="477"/>
                      <a:pt x="91" y="490"/>
                    </a:cubicBezTo>
                    <a:cubicBezTo>
                      <a:pt x="87" y="502"/>
                      <a:pt x="100" y="510"/>
                      <a:pt x="105" y="519"/>
                    </a:cubicBezTo>
                    <a:cubicBezTo>
                      <a:pt x="105" y="531"/>
                      <a:pt x="112" y="556"/>
                      <a:pt x="100" y="569"/>
                    </a:cubicBezTo>
                    <a:cubicBezTo>
                      <a:pt x="115" y="598"/>
                      <a:pt x="115" y="598"/>
                      <a:pt x="115" y="598"/>
                    </a:cubicBezTo>
                  </a:path>
                </a:pathLst>
              </a:cu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95" name="Freeform 871">
                <a:extLst>
                  <a:ext uri="{FF2B5EF4-FFF2-40B4-BE49-F238E27FC236}">
                    <a16:creationId xmlns:a16="http://schemas.microsoft.com/office/drawing/2014/main" id="{47D9FBF5-8D3B-49FF-8B45-61787BDFF4A2}"/>
                  </a:ext>
                </a:extLst>
              </p:cNvPr>
              <p:cNvSpPr>
                <a:spLocks/>
              </p:cNvSpPr>
              <p:nvPr/>
            </p:nvSpPr>
            <p:spPr bwMode="auto">
              <a:xfrm>
                <a:off x="-5395" y="1273"/>
                <a:ext cx="545" cy="180"/>
              </a:xfrm>
              <a:custGeom>
                <a:avLst/>
                <a:gdLst>
                  <a:gd name="T0" fmla="*/ 0 w 877"/>
                  <a:gd name="T1" fmla="*/ 0 h 289"/>
                  <a:gd name="T2" fmla="*/ 328 w 877"/>
                  <a:gd name="T3" fmla="*/ 167 h 289"/>
                  <a:gd name="T4" fmla="*/ 467 w 877"/>
                  <a:gd name="T5" fmla="*/ 213 h 289"/>
                  <a:gd name="T6" fmla="*/ 877 w 877"/>
                  <a:gd name="T7" fmla="*/ 289 h 289"/>
                </a:gdLst>
                <a:ahLst/>
                <a:cxnLst>
                  <a:cxn ang="0">
                    <a:pos x="T0" y="T1"/>
                  </a:cxn>
                  <a:cxn ang="0">
                    <a:pos x="T2" y="T3"/>
                  </a:cxn>
                  <a:cxn ang="0">
                    <a:pos x="T4" y="T5"/>
                  </a:cxn>
                  <a:cxn ang="0">
                    <a:pos x="T6" y="T7"/>
                  </a:cxn>
                </a:cxnLst>
                <a:rect l="0" t="0" r="r" b="b"/>
                <a:pathLst>
                  <a:path w="877" h="289">
                    <a:moveTo>
                      <a:pt x="0" y="0"/>
                    </a:moveTo>
                    <a:cubicBezTo>
                      <a:pt x="73" y="53"/>
                      <a:pt x="230" y="132"/>
                      <a:pt x="328" y="167"/>
                    </a:cubicBezTo>
                    <a:cubicBezTo>
                      <a:pt x="328" y="167"/>
                      <a:pt x="424" y="200"/>
                      <a:pt x="467" y="213"/>
                    </a:cubicBezTo>
                    <a:cubicBezTo>
                      <a:pt x="529" y="238"/>
                      <a:pt x="759" y="281"/>
                      <a:pt x="877" y="289"/>
                    </a:cubicBezTo>
                  </a:path>
                </a:pathLst>
              </a:custGeom>
              <a:grpFill/>
              <a:ln w="3175" cap="flat">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6" name="Freeform 872">
                <a:extLst>
                  <a:ext uri="{FF2B5EF4-FFF2-40B4-BE49-F238E27FC236}">
                    <a16:creationId xmlns:a16="http://schemas.microsoft.com/office/drawing/2014/main" id="{068EAD36-3B11-41E6-B607-E3461FDFB238}"/>
                  </a:ext>
                </a:extLst>
              </p:cNvPr>
              <p:cNvSpPr>
                <a:spLocks/>
              </p:cNvSpPr>
              <p:nvPr/>
            </p:nvSpPr>
            <p:spPr bwMode="auto">
              <a:xfrm>
                <a:off x="-5395" y="1273"/>
                <a:ext cx="545" cy="180"/>
              </a:xfrm>
              <a:custGeom>
                <a:avLst/>
                <a:gdLst>
                  <a:gd name="T0" fmla="*/ 0 w 877"/>
                  <a:gd name="T1" fmla="*/ 0 h 289"/>
                  <a:gd name="T2" fmla="*/ 328 w 877"/>
                  <a:gd name="T3" fmla="*/ 167 h 289"/>
                  <a:gd name="T4" fmla="*/ 467 w 877"/>
                  <a:gd name="T5" fmla="*/ 213 h 289"/>
                  <a:gd name="T6" fmla="*/ 877 w 877"/>
                  <a:gd name="T7" fmla="*/ 289 h 289"/>
                </a:gdLst>
                <a:ahLst/>
                <a:cxnLst>
                  <a:cxn ang="0">
                    <a:pos x="T0" y="T1"/>
                  </a:cxn>
                  <a:cxn ang="0">
                    <a:pos x="T2" y="T3"/>
                  </a:cxn>
                  <a:cxn ang="0">
                    <a:pos x="T4" y="T5"/>
                  </a:cxn>
                  <a:cxn ang="0">
                    <a:pos x="T6" y="T7"/>
                  </a:cxn>
                </a:cxnLst>
                <a:rect l="0" t="0" r="r" b="b"/>
                <a:pathLst>
                  <a:path w="877" h="289">
                    <a:moveTo>
                      <a:pt x="0" y="0"/>
                    </a:moveTo>
                    <a:cubicBezTo>
                      <a:pt x="73" y="53"/>
                      <a:pt x="230" y="132"/>
                      <a:pt x="328" y="167"/>
                    </a:cubicBezTo>
                    <a:cubicBezTo>
                      <a:pt x="328" y="167"/>
                      <a:pt x="424" y="200"/>
                      <a:pt x="467" y="213"/>
                    </a:cubicBezTo>
                    <a:cubicBezTo>
                      <a:pt x="529" y="238"/>
                      <a:pt x="759" y="281"/>
                      <a:pt x="877" y="289"/>
                    </a:cubicBezTo>
                  </a:path>
                </a:pathLst>
              </a:cu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97" name="Freeform 873">
                <a:extLst>
                  <a:ext uri="{FF2B5EF4-FFF2-40B4-BE49-F238E27FC236}">
                    <a16:creationId xmlns:a16="http://schemas.microsoft.com/office/drawing/2014/main" id="{663DB86C-B3F4-42DD-9899-37C8DD7EE68C}"/>
                  </a:ext>
                </a:extLst>
              </p:cNvPr>
              <p:cNvSpPr>
                <a:spLocks/>
              </p:cNvSpPr>
              <p:nvPr/>
            </p:nvSpPr>
            <p:spPr bwMode="auto">
              <a:xfrm>
                <a:off x="-4277" y="1353"/>
                <a:ext cx="252" cy="253"/>
              </a:xfrm>
              <a:custGeom>
                <a:avLst/>
                <a:gdLst>
                  <a:gd name="T0" fmla="*/ 6 w 405"/>
                  <a:gd name="T1" fmla="*/ 9 h 407"/>
                  <a:gd name="T2" fmla="*/ 15 w 405"/>
                  <a:gd name="T3" fmla="*/ 34 h 407"/>
                  <a:gd name="T4" fmla="*/ 32 w 405"/>
                  <a:gd name="T5" fmla="*/ 48 h 407"/>
                  <a:gd name="T6" fmla="*/ 37 w 405"/>
                  <a:gd name="T7" fmla="*/ 58 h 407"/>
                  <a:gd name="T8" fmla="*/ 51 w 405"/>
                  <a:gd name="T9" fmla="*/ 72 h 407"/>
                  <a:gd name="T10" fmla="*/ 57 w 405"/>
                  <a:gd name="T11" fmla="*/ 94 h 407"/>
                  <a:gd name="T12" fmla="*/ 86 w 405"/>
                  <a:gd name="T13" fmla="*/ 110 h 407"/>
                  <a:gd name="T14" fmla="*/ 90 w 405"/>
                  <a:gd name="T15" fmla="*/ 144 h 407"/>
                  <a:gd name="T16" fmla="*/ 105 w 405"/>
                  <a:gd name="T17" fmla="*/ 166 h 407"/>
                  <a:gd name="T18" fmla="*/ 117 w 405"/>
                  <a:gd name="T19" fmla="*/ 184 h 407"/>
                  <a:gd name="T20" fmla="*/ 132 w 405"/>
                  <a:gd name="T21" fmla="*/ 200 h 407"/>
                  <a:gd name="T22" fmla="*/ 141 w 405"/>
                  <a:gd name="T23" fmla="*/ 226 h 407"/>
                  <a:gd name="T24" fmla="*/ 148 w 405"/>
                  <a:gd name="T25" fmla="*/ 239 h 407"/>
                  <a:gd name="T26" fmla="*/ 136 w 405"/>
                  <a:gd name="T27" fmla="*/ 246 h 407"/>
                  <a:gd name="T28" fmla="*/ 100 w 405"/>
                  <a:gd name="T29" fmla="*/ 259 h 407"/>
                  <a:gd name="T30" fmla="*/ 60 w 405"/>
                  <a:gd name="T31" fmla="*/ 249 h 407"/>
                  <a:gd name="T32" fmla="*/ 75 w 405"/>
                  <a:gd name="T33" fmla="*/ 273 h 407"/>
                  <a:gd name="T34" fmla="*/ 45 w 405"/>
                  <a:gd name="T35" fmla="*/ 267 h 407"/>
                  <a:gd name="T36" fmla="*/ 58 w 405"/>
                  <a:gd name="T37" fmla="*/ 299 h 407"/>
                  <a:gd name="T38" fmla="*/ 56 w 405"/>
                  <a:gd name="T39" fmla="*/ 310 h 407"/>
                  <a:gd name="T40" fmla="*/ 71 w 405"/>
                  <a:gd name="T41" fmla="*/ 332 h 407"/>
                  <a:gd name="T42" fmla="*/ 99 w 405"/>
                  <a:gd name="T43" fmla="*/ 353 h 407"/>
                  <a:gd name="T44" fmla="*/ 91 w 405"/>
                  <a:gd name="T45" fmla="*/ 356 h 407"/>
                  <a:gd name="T46" fmla="*/ 110 w 405"/>
                  <a:gd name="T47" fmla="*/ 376 h 407"/>
                  <a:gd name="T48" fmla="*/ 123 w 405"/>
                  <a:gd name="T49" fmla="*/ 387 h 407"/>
                  <a:gd name="T50" fmla="*/ 148 w 405"/>
                  <a:gd name="T51" fmla="*/ 394 h 407"/>
                  <a:gd name="T52" fmla="*/ 172 w 405"/>
                  <a:gd name="T53" fmla="*/ 390 h 407"/>
                  <a:gd name="T54" fmla="*/ 208 w 405"/>
                  <a:gd name="T55" fmla="*/ 397 h 407"/>
                  <a:gd name="T56" fmla="*/ 204 w 405"/>
                  <a:gd name="T57" fmla="*/ 331 h 407"/>
                  <a:gd name="T58" fmla="*/ 199 w 405"/>
                  <a:gd name="T59" fmla="*/ 352 h 407"/>
                  <a:gd name="T60" fmla="*/ 216 w 405"/>
                  <a:gd name="T61" fmla="*/ 370 h 407"/>
                  <a:gd name="T62" fmla="*/ 322 w 405"/>
                  <a:gd name="T63" fmla="*/ 318 h 407"/>
                  <a:gd name="T64" fmla="*/ 400 w 405"/>
                  <a:gd name="T65" fmla="*/ 295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5" h="407">
                    <a:moveTo>
                      <a:pt x="0" y="0"/>
                    </a:moveTo>
                    <a:cubicBezTo>
                      <a:pt x="6" y="5"/>
                      <a:pt x="1" y="7"/>
                      <a:pt x="6" y="9"/>
                    </a:cubicBezTo>
                    <a:cubicBezTo>
                      <a:pt x="7" y="14"/>
                      <a:pt x="7" y="19"/>
                      <a:pt x="7" y="23"/>
                    </a:cubicBezTo>
                    <a:cubicBezTo>
                      <a:pt x="8" y="28"/>
                      <a:pt x="9" y="32"/>
                      <a:pt x="15" y="34"/>
                    </a:cubicBezTo>
                    <a:cubicBezTo>
                      <a:pt x="17" y="28"/>
                      <a:pt x="17" y="28"/>
                      <a:pt x="17" y="28"/>
                    </a:cubicBezTo>
                    <a:cubicBezTo>
                      <a:pt x="32" y="48"/>
                      <a:pt x="32" y="48"/>
                      <a:pt x="32" y="48"/>
                    </a:cubicBezTo>
                    <a:cubicBezTo>
                      <a:pt x="22" y="54"/>
                      <a:pt x="22" y="54"/>
                      <a:pt x="22" y="54"/>
                    </a:cubicBezTo>
                    <a:cubicBezTo>
                      <a:pt x="25" y="60"/>
                      <a:pt x="31" y="59"/>
                      <a:pt x="37" y="58"/>
                    </a:cubicBezTo>
                    <a:cubicBezTo>
                      <a:pt x="44" y="56"/>
                      <a:pt x="50" y="53"/>
                      <a:pt x="56" y="54"/>
                    </a:cubicBezTo>
                    <a:cubicBezTo>
                      <a:pt x="50" y="58"/>
                      <a:pt x="48" y="66"/>
                      <a:pt x="51" y="72"/>
                    </a:cubicBezTo>
                    <a:cubicBezTo>
                      <a:pt x="61" y="74"/>
                      <a:pt x="61" y="74"/>
                      <a:pt x="61" y="74"/>
                    </a:cubicBezTo>
                    <a:cubicBezTo>
                      <a:pt x="57" y="80"/>
                      <a:pt x="50" y="87"/>
                      <a:pt x="57" y="94"/>
                    </a:cubicBezTo>
                    <a:cubicBezTo>
                      <a:pt x="64" y="97"/>
                      <a:pt x="69" y="86"/>
                      <a:pt x="75" y="95"/>
                    </a:cubicBezTo>
                    <a:cubicBezTo>
                      <a:pt x="72" y="103"/>
                      <a:pt x="79" y="107"/>
                      <a:pt x="86" y="110"/>
                    </a:cubicBezTo>
                    <a:cubicBezTo>
                      <a:pt x="85" y="120"/>
                      <a:pt x="88" y="127"/>
                      <a:pt x="93" y="134"/>
                    </a:cubicBezTo>
                    <a:cubicBezTo>
                      <a:pt x="95" y="137"/>
                      <a:pt x="92" y="141"/>
                      <a:pt x="90" y="144"/>
                    </a:cubicBezTo>
                    <a:cubicBezTo>
                      <a:pt x="87" y="147"/>
                      <a:pt x="86" y="151"/>
                      <a:pt x="90" y="155"/>
                    </a:cubicBezTo>
                    <a:cubicBezTo>
                      <a:pt x="96" y="160"/>
                      <a:pt x="108" y="153"/>
                      <a:pt x="105" y="166"/>
                    </a:cubicBezTo>
                    <a:cubicBezTo>
                      <a:pt x="104" y="167"/>
                      <a:pt x="98" y="170"/>
                      <a:pt x="102" y="173"/>
                    </a:cubicBezTo>
                    <a:cubicBezTo>
                      <a:pt x="106" y="177"/>
                      <a:pt x="117" y="176"/>
                      <a:pt x="117" y="184"/>
                    </a:cubicBezTo>
                    <a:cubicBezTo>
                      <a:pt x="112" y="188"/>
                      <a:pt x="123" y="191"/>
                      <a:pt x="119" y="196"/>
                    </a:cubicBezTo>
                    <a:cubicBezTo>
                      <a:pt x="120" y="204"/>
                      <a:pt x="127" y="195"/>
                      <a:pt x="132" y="200"/>
                    </a:cubicBezTo>
                    <a:cubicBezTo>
                      <a:pt x="137" y="205"/>
                      <a:pt x="145" y="207"/>
                      <a:pt x="145" y="214"/>
                    </a:cubicBezTo>
                    <a:cubicBezTo>
                      <a:pt x="137" y="217"/>
                      <a:pt x="140" y="221"/>
                      <a:pt x="141" y="226"/>
                    </a:cubicBezTo>
                    <a:cubicBezTo>
                      <a:pt x="143" y="229"/>
                      <a:pt x="143" y="233"/>
                      <a:pt x="137" y="236"/>
                    </a:cubicBezTo>
                    <a:cubicBezTo>
                      <a:pt x="139" y="242"/>
                      <a:pt x="143" y="240"/>
                      <a:pt x="148" y="239"/>
                    </a:cubicBezTo>
                    <a:cubicBezTo>
                      <a:pt x="152" y="238"/>
                      <a:pt x="157" y="237"/>
                      <a:pt x="158" y="244"/>
                    </a:cubicBezTo>
                    <a:cubicBezTo>
                      <a:pt x="153" y="249"/>
                      <a:pt x="143" y="249"/>
                      <a:pt x="136" y="246"/>
                    </a:cubicBezTo>
                    <a:cubicBezTo>
                      <a:pt x="129" y="257"/>
                      <a:pt x="120" y="249"/>
                      <a:pt x="111" y="247"/>
                    </a:cubicBezTo>
                    <a:cubicBezTo>
                      <a:pt x="100" y="259"/>
                      <a:pt x="100" y="259"/>
                      <a:pt x="100" y="259"/>
                    </a:cubicBezTo>
                    <a:cubicBezTo>
                      <a:pt x="92" y="256"/>
                      <a:pt x="86" y="257"/>
                      <a:pt x="79" y="256"/>
                    </a:cubicBezTo>
                    <a:cubicBezTo>
                      <a:pt x="73" y="256"/>
                      <a:pt x="67" y="255"/>
                      <a:pt x="60" y="249"/>
                    </a:cubicBezTo>
                    <a:cubicBezTo>
                      <a:pt x="55" y="253"/>
                      <a:pt x="57" y="257"/>
                      <a:pt x="62" y="261"/>
                    </a:cubicBezTo>
                    <a:cubicBezTo>
                      <a:pt x="66" y="265"/>
                      <a:pt x="72" y="269"/>
                      <a:pt x="75" y="273"/>
                    </a:cubicBezTo>
                    <a:cubicBezTo>
                      <a:pt x="64" y="284"/>
                      <a:pt x="64" y="284"/>
                      <a:pt x="64" y="284"/>
                    </a:cubicBezTo>
                    <a:cubicBezTo>
                      <a:pt x="45" y="267"/>
                      <a:pt x="45" y="267"/>
                      <a:pt x="45" y="267"/>
                    </a:cubicBezTo>
                    <a:cubicBezTo>
                      <a:pt x="42" y="270"/>
                      <a:pt x="42" y="270"/>
                      <a:pt x="42" y="270"/>
                    </a:cubicBezTo>
                    <a:cubicBezTo>
                      <a:pt x="49" y="279"/>
                      <a:pt x="62" y="290"/>
                      <a:pt x="58" y="299"/>
                    </a:cubicBezTo>
                    <a:cubicBezTo>
                      <a:pt x="49" y="299"/>
                      <a:pt x="49" y="299"/>
                      <a:pt x="49" y="299"/>
                    </a:cubicBezTo>
                    <a:cubicBezTo>
                      <a:pt x="56" y="300"/>
                      <a:pt x="55" y="306"/>
                      <a:pt x="56" y="310"/>
                    </a:cubicBezTo>
                    <a:cubicBezTo>
                      <a:pt x="57" y="314"/>
                      <a:pt x="58" y="318"/>
                      <a:pt x="66" y="319"/>
                    </a:cubicBezTo>
                    <a:cubicBezTo>
                      <a:pt x="57" y="325"/>
                      <a:pt x="71" y="328"/>
                      <a:pt x="71" y="332"/>
                    </a:cubicBezTo>
                    <a:cubicBezTo>
                      <a:pt x="69" y="334"/>
                      <a:pt x="69" y="334"/>
                      <a:pt x="69" y="334"/>
                    </a:cubicBezTo>
                    <a:cubicBezTo>
                      <a:pt x="79" y="342"/>
                      <a:pt x="95" y="337"/>
                      <a:pt x="99" y="353"/>
                    </a:cubicBezTo>
                    <a:cubicBezTo>
                      <a:pt x="100" y="357"/>
                      <a:pt x="100" y="357"/>
                      <a:pt x="100" y="357"/>
                    </a:cubicBezTo>
                    <a:cubicBezTo>
                      <a:pt x="97" y="355"/>
                      <a:pt x="93" y="356"/>
                      <a:pt x="91" y="356"/>
                    </a:cubicBezTo>
                    <a:cubicBezTo>
                      <a:pt x="94" y="361"/>
                      <a:pt x="97" y="379"/>
                      <a:pt x="106" y="372"/>
                    </a:cubicBezTo>
                    <a:cubicBezTo>
                      <a:pt x="110" y="376"/>
                      <a:pt x="110" y="376"/>
                      <a:pt x="110" y="376"/>
                    </a:cubicBezTo>
                    <a:cubicBezTo>
                      <a:pt x="117" y="371"/>
                      <a:pt x="108" y="362"/>
                      <a:pt x="118" y="363"/>
                    </a:cubicBezTo>
                    <a:cubicBezTo>
                      <a:pt x="123" y="371"/>
                      <a:pt x="123" y="377"/>
                      <a:pt x="123" y="387"/>
                    </a:cubicBezTo>
                    <a:cubicBezTo>
                      <a:pt x="130" y="393"/>
                      <a:pt x="130" y="393"/>
                      <a:pt x="130" y="393"/>
                    </a:cubicBezTo>
                    <a:cubicBezTo>
                      <a:pt x="137" y="381"/>
                      <a:pt x="141" y="398"/>
                      <a:pt x="148" y="394"/>
                    </a:cubicBezTo>
                    <a:cubicBezTo>
                      <a:pt x="164" y="405"/>
                      <a:pt x="157" y="382"/>
                      <a:pt x="167" y="379"/>
                    </a:cubicBezTo>
                    <a:cubicBezTo>
                      <a:pt x="173" y="381"/>
                      <a:pt x="171" y="386"/>
                      <a:pt x="172" y="390"/>
                    </a:cubicBezTo>
                    <a:cubicBezTo>
                      <a:pt x="179" y="393"/>
                      <a:pt x="193" y="399"/>
                      <a:pt x="199" y="407"/>
                    </a:cubicBezTo>
                    <a:cubicBezTo>
                      <a:pt x="208" y="397"/>
                      <a:pt x="208" y="397"/>
                      <a:pt x="208" y="397"/>
                    </a:cubicBezTo>
                    <a:cubicBezTo>
                      <a:pt x="193" y="377"/>
                      <a:pt x="201" y="361"/>
                      <a:pt x="188" y="340"/>
                    </a:cubicBezTo>
                    <a:cubicBezTo>
                      <a:pt x="204" y="331"/>
                      <a:pt x="204" y="331"/>
                      <a:pt x="204" y="331"/>
                    </a:cubicBezTo>
                    <a:cubicBezTo>
                      <a:pt x="209" y="339"/>
                      <a:pt x="209" y="339"/>
                      <a:pt x="209" y="339"/>
                    </a:cubicBezTo>
                    <a:cubicBezTo>
                      <a:pt x="207" y="345"/>
                      <a:pt x="197" y="346"/>
                      <a:pt x="199" y="352"/>
                    </a:cubicBezTo>
                    <a:cubicBezTo>
                      <a:pt x="209" y="357"/>
                      <a:pt x="212" y="365"/>
                      <a:pt x="210" y="372"/>
                    </a:cubicBezTo>
                    <a:cubicBezTo>
                      <a:pt x="216" y="370"/>
                      <a:pt x="216" y="370"/>
                      <a:pt x="216" y="370"/>
                    </a:cubicBezTo>
                    <a:cubicBezTo>
                      <a:pt x="267" y="346"/>
                      <a:pt x="267" y="346"/>
                      <a:pt x="267" y="346"/>
                    </a:cubicBezTo>
                    <a:cubicBezTo>
                      <a:pt x="322" y="318"/>
                      <a:pt x="322" y="318"/>
                      <a:pt x="322" y="318"/>
                    </a:cubicBezTo>
                    <a:cubicBezTo>
                      <a:pt x="390" y="280"/>
                      <a:pt x="390" y="280"/>
                      <a:pt x="390" y="280"/>
                    </a:cubicBezTo>
                    <a:cubicBezTo>
                      <a:pt x="400" y="295"/>
                      <a:pt x="400" y="295"/>
                      <a:pt x="400" y="295"/>
                    </a:cubicBezTo>
                    <a:cubicBezTo>
                      <a:pt x="405" y="306"/>
                      <a:pt x="405" y="306"/>
                      <a:pt x="405" y="306"/>
                    </a:cubicBezTo>
                  </a:path>
                </a:pathLst>
              </a:custGeom>
              <a:grpFill/>
              <a:ln w="3175" cap="flat">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8" name="Freeform 874">
                <a:extLst>
                  <a:ext uri="{FF2B5EF4-FFF2-40B4-BE49-F238E27FC236}">
                    <a16:creationId xmlns:a16="http://schemas.microsoft.com/office/drawing/2014/main" id="{C3D75997-227D-4AD3-BE7C-C05C6FA78DCB}"/>
                  </a:ext>
                </a:extLst>
              </p:cNvPr>
              <p:cNvSpPr>
                <a:spLocks/>
              </p:cNvSpPr>
              <p:nvPr/>
            </p:nvSpPr>
            <p:spPr bwMode="auto">
              <a:xfrm>
                <a:off x="-4277" y="1353"/>
                <a:ext cx="252" cy="253"/>
              </a:xfrm>
              <a:custGeom>
                <a:avLst/>
                <a:gdLst>
                  <a:gd name="T0" fmla="*/ 6 w 405"/>
                  <a:gd name="T1" fmla="*/ 9 h 407"/>
                  <a:gd name="T2" fmla="*/ 15 w 405"/>
                  <a:gd name="T3" fmla="*/ 34 h 407"/>
                  <a:gd name="T4" fmla="*/ 32 w 405"/>
                  <a:gd name="T5" fmla="*/ 48 h 407"/>
                  <a:gd name="T6" fmla="*/ 37 w 405"/>
                  <a:gd name="T7" fmla="*/ 58 h 407"/>
                  <a:gd name="T8" fmla="*/ 51 w 405"/>
                  <a:gd name="T9" fmla="*/ 72 h 407"/>
                  <a:gd name="T10" fmla="*/ 57 w 405"/>
                  <a:gd name="T11" fmla="*/ 94 h 407"/>
                  <a:gd name="T12" fmla="*/ 86 w 405"/>
                  <a:gd name="T13" fmla="*/ 110 h 407"/>
                  <a:gd name="T14" fmla="*/ 90 w 405"/>
                  <a:gd name="T15" fmla="*/ 144 h 407"/>
                  <a:gd name="T16" fmla="*/ 105 w 405"/>
                  <a:gd name="T17" fmla="*/ 166 h 407"/>
                  <a:gd name="T18" fmla="*/ 117 w 405"/>
                  <a:gd name="T19" fmla="*/ 184 h 407"/>
                  <a:gd name="T20" fmla="*/ 132 w 405"/>
                  <a:gd name="T21" fmla="*/ 200 h 407"/>
                  <a:gd name="T22" fmla="*/ 141 w 405"/>
                  <a:gd name="T23" fmla="*/ 226 h 407"/>
                  <a:gd name="T24" fmla="*/ 148 w 405"/>
                  <a:gd name="T25" fmla="*/ 239 h 407"/>
                  <a:gd name="T26" fmla="*/ 136 w 405"/>
                  <a:gd name="T27" fmla="*/ 246 h 407"/>
                  <a:gd name="T28" fmla="*/ 100 w 405"/>
                  <a:gd name="T29" fmla="*/ 259 h 407"/>
                  <a:gd name="T30" fmla="*/ 60 w 405"/>
                  <a:gd name="T31" fmla="*/ 249 h 407"/>
                  <a:gd name="T32" fmla="*/ 75 w 405"/>
                  <a:gd name="T33" fmla="*/ 273 h 407"/>
                  <a:gd name="T34" fmla="*/ 45 w 405"/>
                  <a:gd name="T35" fmla="*/ 267 h 407"/>
                  <a:gd name="T36" fmla="*/ 58 w 405"/>
                  <a:gd name="T37" fmla="*/ 299 h 407"/>
                  <a:gd name="T38" fmla="*/ 56 w 405"/>
                  <a:gd name="T39" fmla="*/ 310 h 407"/>
                  <a:gd name="T40" fmla="*/ 71 w 405"/>
                  <a:gd name="T41" fmla="*/ 332 h 407"/>
                  <a:gd name="T42" fmla="*/ 99 w 405"/>
                  <a:gd name="T43" fmla="*/ 353 h 407"/>
                  <a:gd name="T44" fmla="*/ 91 w 405"/>
                  <a:gd name="T45" fmla="*/ 356 h 407"/>
                  <a:gd name="T46" fmla="*/ 110 w 405"/>
                  <a:gd name="T47" fmla="*/ 376 h 407"/>
                  <a:gd name="T48" fmla="*/ 123 w 405"/>
                  <a:gd name="T49" fmla="*/ 387 h 407"/>
                  <a:gd name="T50" fmla="*/ 148 w 405"/>
                  <a:gd name="T51" fmla="*/ 394 h 407"/>
                  <a:gd name="T52" fmla="*/ 172 w 405"/>
                  <a:gd name="T53" fmla="*/ 390 h 407"/>
                  <a:gd name="T54" fmla="*/ 208 w 405"/>
                  <a:gd name="T55" fmla="*/ 397 h 407"/>
                  <a:gd name="T56" fmla="*/ 204 w 405"/>
                  <a:gd name="T57" fmla="*/ 331 h 407"/>
                  <a:gd name="T58" fmla="*/ 199 w 405"/>
                  <a:gd name="T59" fmla="*/ 352 h 407"/>
                  <a:gd name="T60" fmla="*/ 216 w 405"/>
                  <a:gd name="T61" fmla="*/ 370 h 407"/>
                  <a:gd name="T62" fmla="*/ 322 w 405"/>
                  <a:gd name="T63" fmla="*/ 318 h 407"/>
                  <a:gd name="T64" fmla="*/ 400 w 405"/>
                  <a:gd name="T65" fmla="*/ 295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5" h="407">
                    <a:moveTo>
                      <a:pt x="0" y="0"/>
                    </a:moveTo>
                    <a:cubicBezTo>
                      <a:pt x="6" y="5"/>
                      <a:pt x="1" y="7"/>
                      <a:pt x="6" y="9"/>
                    </a:cubicBezTo>
                    <a:cubicBezTo>
                      <a:pt x="7" y="14"/>
                      <a:pt x="7" y="19"/>
                      <a:pt x="7" y="23"/>
                    </a:cubicBezTo>
                    <a:cubicBezTo>
                      <a:pt x="8" y="28"/>
                      <a:pt x="9" y="32"/>
                      <a:pt x="15" y="34"/>
                    </a:cubicBezTo>
                    <a:cubicBezTo>
                      <a:pt x="17" y="28"/>
                      <a:pt x="17" y="28"/>
                      <a:pt x="17" y="28"/>
                    </a:cubicBezTo>
                    <a:cubicBezTo>
                      <a:pt x="32" y="48"/>
                      <a:pt x="32" y="48"/>
                      <a:pt x="32" y="48"/>
                    </a:cubicBezTo>
                    <a:cubicBezTo>
                      <a:pt x="22" y="54"/>
                      <a:pt x="22" y="54"/>
                      <a:pt x="22" y="54"/>
                    </a:cubicBezTo>
                    <a:cubicBezTo>
                      <a:pt x="25" y="60"/>
                      <a:pt x="31" y="59"/>
                      <a:pt x="37" y="58"/>
                    </a:cubicBezTo>
                    <a:cubicBezTo>
                      <a:pt x="44" y="56"/>
                      <a:pt x="50" y="53"/>
                      <a:pt x="56" y="54"/>
                    </a:cubicBezTo>
                    <a:cubicBezTo>
                      <a:pt x="50" y="58"/>
                      <a:pt x="48" y="66"/>
                      <a:pt x="51" y="72"/>
                    </a:cubicBezTo>
                    <a:cubicBezTo>
                      <a:pt x="61" y="74"/>
                      <a:pt x="61" y="74"/>
                      <a:pt x="61" y="74"/>
                    </a:cubicBezTo>
                    <a:cubicBezTo>
                      <a:pt x="57" y="80"/>
                      <a:pt x="50" y="87"/>
                      <a:pt x="57" y="94"/>
                    </a:cubicBezTo>
                    <a:cubicBezTo>
                      <a:pt x="64" y="97"/>
                      <a:pt x="69" y="86"/>
                      <a:pt x="75" y="95"/>
                    </a:cubicBezTo>
                    <a:cubicBezTo>
                      <a:pt x="72" y="103"/>
                      <a:pt x="79" y="107"/>
                      <a:pt x="86" y="110"/>
                    </a:cubicBezTo>
                    <a:cubicBezTo>
                      <a:pt x="85" y="120"/>
                      <a:pt x="88" y="127"/>
                      <a:pt x="93" y="134"/>
                    </a:cubicBezTo>
                    <a:cubicBezTo>
                      <a:pt x="95" y="137"/>
                      <a:pt x="92" y="141"/>
                      <a:pt x="90" y="144"/>
                    </a:cubicBezTo>
                    <a:cubicBezTo>
                      <a:pt x="87" y="147"/>
                      <a:pt x="86" y="151"/>
                      <a:pt x="90" y="155"/>
                    </a:cubicBezTo>
                    <a:cubicBezTo>
                      <a:pt x="96" y="160"/>
                      <a:pt x="108" y="153"/>
                      <a:pt x="105" y="166"/>
                    </a:cubicBezTo>
                    <a:cubicBezTo>
                      <a:pt x="104" y="167"/>
                      <a:pt x="98" y="170"/>
                      <a:pt x="102" y="173"/>
                    </a:cubicBezTo>
                    <a:cubicBezTo>
                      <a:pt x="106" y="177"/>
                      <a:pt x="117" y="176"/>
                      <a:pt x="117" y="184"/>
                    </a:cubicBezTo>
                    <a:cubicBezTo>
                      <a:pt x="112" y="188"/>
                      <a:pt x="123" y="191"/>
                      <a:pt x="119" y="196"/>
                    </a:cubicBezTo>
                    <a:cubicBezTo>
                      <a:pt x="120" y="204"/>
                      <a:pt x="127" y="195"/>
                      <a:pt x="132" y="200"/>
                    </a:cubicBezTo>
                    <a:cubicBezTo>
                      <a:pt x="137" y="205"/>
                      <a:pt x="145" y="207"/>
                      <a:pt x="145" y="214"/>
                    </a:cubicBezTo>
                    <a:cubicBezTo>
                      <a:pt x="137" y="217"/>
                      <a:pt x="140" y="221"/>
                      <a:pt x="141" y="226"/>
                    </a:cubicBezTo>
                    <a:cubicBezTo>
                      <a:pt x="143" y="229"/>
                      <a:pt x="143" y="233"/>
                      <a:pt x="137" y="236"/>
                    </a:cubicBezTo>
                    <a:cubicBezTo>
                      <a:pt x="139" y="242"/>
                      <a:pt x="143" y="240"/>
                      <a:pt x="148" y="239"/>
                    </a:cubicBezTo>
                    <a:cubicBezTo>
                      <a:pt x="152" y="238"/>
                      <a:pt x="157" y="237"/>
                      <a:pt x="158" y="244"/>
                    </a:cubicBezTo>
                    <a:cubicBezTo>
                      <a:pt x="153" y="249"/>
                      <a:pt x="143" y="249"/>
                      <a:pt x="136" y="246"/>
                    </a:cubicBezTo>
                    <a:cubicBezTo>
                      <a:pt x="129" y="257"/>
                      <a:pt x="120" y="249"/>
                      <a:pt x="111" y="247"/>
                    </a:cubicBezTo>
                    <a:cubicBezTo>
                      <a:pt x="100" y="259"/>
                      <a:pt x="100" y="259"/>
                      <a:pt x="100" y="259"/>
                    </a:cubicBezTo>
                    <a:cubicBezTo>
                      <a:pt x="92" y="256"/>
                      <a:pt x="86" y="257"/>
                      <a:pt x="79" y="256"/>
                    </a:cubicBezTo>
                    <a:cubicBezTo>
                      <a:pt x="73" y="256"/>
                      <a:pt x="67" y="255"/>
                      <a:pt x="60" y="249"/>
                    </a:cubicBezTo>
                    <a:cubicBezTo>
                      <a:pt x="55" y="253"/>
                      <a:pt x="57" y="257"/>
                      <a:pt x="62" y="261"/>
                    </a:cubicBezTo>
                    <a:cubicBezTo>
                      <a:pt x="66" y="265"/>
                      <a:pt x="72" y="269"/>
                      <a:pt x="75" y="273"/>
                    </a:cubicBezTo>
                    <a:cubicBezTo>
                      <a:pt x="64" y="284"/>
                      <a:pt x="64" y="284"/>
                      <a:pt x="64" y="284"/>
                    </a:cubicBezTo>
                    <a:cubicBezTo>
                      <a:pt x="45" y="267"/>
                      <a:pt x="45" y="267"/>
                      <a:pt x="45" y="267"/>
                    </a:cubicBezTo>
                    <a:cubicBezTo>
                      <a:pt x="42" y="270"/>
                      <a:pt x="42" y="270"/>
                      <a:pt x="42" y="270"/>
                    </a:cubicBezTo>
                    <a:cubicBezTo>
                      <a:pt x="49" y="279"/>
                      <a:pt x="62" y="290"/>
                      <a:pt x="58" y="299"/>
                    </a:cubicBezTo>
                    <a:cubicBezTo>
                      <a:pt x="49" y="299"/>
                      <a:pt x="49" y="299"/>
                      <a:pt x="49" y="299"/>
                    </a:cubicBezTo>
                    <a:cubicBezTo>
                      <a:pt x="56" y="300"/>
                      <a:pt x="55" y="306"/>
                      <a:pt x="56" y="310"/>
                    </a:cubicBezTo>
                    <a:cubicBezTo>
                      <a:pt x="57" y="314"/>
                      <a:pt x="58" y="318"/>
                      <a:pt x="66" y="319"/>
                    </a:cubicBezTo>
                    <a:cubicBezTo>
                      <a:pt x="57" y="325"/>
                      <a:pt x="71" y="328"/>
                      <a:pt x="71" y="332"/>
                    </a:cubicBezTo>
                    <a:cubicBezTo>
                      <a:pt x="69" y="334"/>
                      <a:pt x="69" y="334"/>
                      <a:pt x="69" y="334"/>
                    </a:cubicBezTo>
                    <a:cubicBezTo>
                      <a:pt x="79" y="342"/>
                      <a:pt x="95" y="337"/>
                      <a:pt x="99" y="353"/>
                    </a:cubicBezTo>
                    <a:cubicBezTo>
                      <a:pt x="100" y="357"/>
                      <a:pt x="100" y="357"/>
                      <a:pt x="100" y="357"/>
                    </a:cubicBezTo>
                    <a:cubicBezTo>
                      <a:pt x="97" y="355"/>
                      <a:pt x="93" y="356"/>
                      <a:pt x="91" y="356"/>
                    </a:cubicBezTo>
                    <a:cubicBezTo>
                      <a:pt x="94" y="361"/>
                      <a:pt x="97" y="379"/>
                      <a:pt x="106" y="372"/>
                    </a:cubicBezTo>
                    <a:cubicBezTo>
                      <a:pt x="110" y="376"/>
                      <a:pt x="110" y="376"/>
                      <a:pt x="110" y="376"/>
                    </a:cubicBezTo>
                    <a:cubicBezTo>
                      <a:pt x="117" y="371"/>
                      <a:pt x="108" y="362"/>
                      <a:pt x="118" y="363"/>
                    </a:cubicBezTo>
                    <a:cubicBezTo>
                      <a:pt x="123" y="371"/>
                      <a:pt x="123" y="377"/>
                      <a:pt x="123" y="387"/>
                    </a:cubicBezTo>
                    <a:cubicBezTo>
                      <a:pt x="130" y="393"/>
                      <a:pt x="130" y="393"/>
                      <a:pt x="130" y="393"/>
                    </a:cubicBezTo>
                    <a:cubicBezTo>
                      <a:pt x="137" y="381"/>
                      <a:pt x="141" y="398"/>
                      <a:pt x="148" y="394"/>
                    </a:cubicBezTo>
                    <a:cubicBezTo>
                      <a:pt x="164" y="405"/>
                      <a:pt x="157" y="382"/>
                      <a:pt x="167" y="379"/>
                    </a:cubicBezTo>
                    <a:cubicBezTo>
                      <a:pt x="173" y="381"/>
                      <a:pt x="171" y="386"/>
                      <a:pt x="172" y="390"/>
                    </a:cubicBezTo>
                    <a:cubicBezTo>
                      <a:pt x="179" y="393"/>
                      <a:pt x="193" y="399"/>
                      <a:pt x="199" y="407"/>
                    </a:cubicBezTo>
                    <a:cubicBezTo>
                      <a:pt x="208" y="397"/>
                      <a:pt x="208" y="397"/>
                      <a:pt x="208" y="397"/>
                    </a:cubicBezTo>
                    <a:cubicBezTo>
                      <a:pt x="193" y="377"/>
                      <a:pt x="201" y="361"/>
                      <a:pt x="188" y="340"/>
                    </a:cubicBezTo>
                    <a:cubicBezTo>
                      <a:pt x="204" y="331"/>
                      <a:pt x="204" y="331"/>
                      <a:pt x="204" y="331"/>
                    </a:cubicBezTo>
                    <a:cubicBezTo>
                      <a:pt x="209" y="339"/>
                      <a:pt x="209" y="339"/>
                      <a:pt x="209" y="339"/>
                    </a:cubicBezTo>
                    <a:cubicBezTo>
                      <a:pt x="207" y="345"/>
                      <a:pt x="197" y="346"/>
                      <a:pt x="199" y="352"/>
                    </a:cubicBezTo>
                    <a:cubicBezTo>
                      <a:pt x="209" y="357"/>
                      <a:pt x="212" y="365"/>
                      <a:pt x="210" y="372"/>
                    </a:cubicBezTo>
                    <a:cubicBezTo>
                      <a:pt x="216" y="370"/>
                      <a:pt x="216" y="370"/>
                      <a:pt x="216" y="370"/>
                    </a:cubicBezTo>
                    <a:cubicBezTo>
                      <a:pt x="267" y="346"/>
                      <a:pt x="267" y="346"/>
                      <a:pt x="267" y="346"/>
                    </a:cubicBezTo>
                    <a:cubicBezTo>
                      <a:pt x="322" y="318"/>
                      <a:pt x="322" y="318"/>
                      <a:pt x="322" y="318"/>
                    </a:cubicBezTo>
                    <a:cubicBezTo>
                      <a:pt x="390" y="280"/>
                      <a:pt x="390" y="280"/>
                      <a:pt x="390" y="280"/>
                    </a:cubicBezTo>
                    <a:cubicBezTo>
                      <a:pt x="400" y="295"/>
                      <a:pt x="400" y="295"/>
                      <a:pt x="400" y="295"/>
                    </a:cubicBezTo>
                    <a:cubicBezTo>
                      <a:pt x="405" y="306"/>
                      <a:pt x="405" y="306"/>
                      <a:pt x="405" y="306"/>
                    </a:cubicBezTo>
                  </a:path>
                </a:pathLst>
              </a:cu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99" name="Freeform 875">
                <a:extLst>
                  <a:ext uri="{FF2B5EF4-FFF2-40B4-BE49-F238E27FC236}">
                    <a16:creationId xmlns:a16="http://schemas.microsoft.com/office/drawing/2014/main" id="{A78BB836-96E7-4A06-A2F8-9509E92A351B}"/>
                  </a:ext>
                </a:extLst>
              </p:cNvPr>
              <p:cNvSpPr>
                <a:spLocks/>
              </p:cNvSpPr>
              <p:nvPr/>
            </p:nvSpPr>
            <p:spPr bwMode="auto">
              <a:xfrm>
                <a:off x="-5231" y="1056"/>
                <a:ext cx="43" cy="321"/>
              </a:xfrm>
              <a:custGeom>
                <a:avLst/>
                <a:gdLst>
                  <a:gd name="T0" fmla="*/ 58 w 68"/>
                  <a:gd name="T1" fmla="*/ 0 h 516"/>
                  <a:gd name="T2" fmla="*/ 23 w 68"/>
                  <a:gd name="T3" fmla="*/ 36 h 516"/>
                  <a:gd name="T4" fmla="*/ 28 w 68"/>
                  <a:gd name="T5" fmla="*/ 41 h 516"/>
                  <a:gd name="T6" fmla="*/ 2 w 68"/>
                  <a:gd name="T7" fmla="*/ 73 h 516"/>
                  <a:gd name="T8" fmla="*/ 33 w 68"/>
                  <a:gd name="T9" fmla="*/ 104 h 516"/>
                  <a:gd name="T10" fmla="*/ 7 w 68"/>
                  <a:gd name="T11" fmla="*/ 146 h 516"/>
                  <a:gd name="T12" fmla="*/ 17 w 68"/>
                  <a:gd name="T13" fmla="*/ 152 h 516"/>
                  <a:gd name="T14" fmla="*/ 20 w 68"/>
                  <a:gd name="T15" fmla="*/ 184 h 516"/>
                  <a:gd name="T16" fmla="*/ 4 w 68"/>
                  <a:gd name="T17" fmla="*/ 190 h 516"/>
                  <a:gd name="T18" fmla="*/ 14 w 68"/>
                  <a:gd name="T19" fmla="*/ 200 h 516"/>
                  <a:gd name="T20" fmla="*/ 4 w 68"/>
                  <a:gd name="T21" fmla="*/ 202 h 516"/>
                  <a:gd name="T22" fmla="*/ 12 w 68"/>
                  <a:gd name="T23" fmla="*/ 233 h 516"/>
                  <a:gd name="T24" fmla="*/ 30 w 68"/>
                  <a:gd name="T25" fmla="*/ 253 h 516"/>
                  <a:gd name="T26" fmla="*/ 20 w 68"/>
                  <a:gd name="T27" fmla="*/ 268 h 516"/>
                  <a:gd name="T28" fmla="*/ 16 w 68"/>
                  <a:gd name="T29" fmla="*/ 277 h 516"/>
                  <a:gd name="T30" fmla="*/ 27 w 68"/>
                  <a:gd name="T31" fmla="*/ 300 h 516"/>
                  <a:gd name="T32" fmla="*/ 12 w 68"/>
                  <a:gd name="T33" fmla="*/ 303 h 516"/>
                  <a:gd name="T34" fmla="*/ 2 w 68"/>
                  <a:gd name="T35" fmla="*/ 334 h 516"/>
                  <a:gd name="T36" fmla="*/ 0 w 68"/>
                  <a:gd name="T37" fmla="*/ 364 h 516"/>
                  <a:gd name="T38" fmla="*/ 18 w 68"/>
                  <a:gd name="T39" fmla="*/ 402 h 516"/>
                  <a:gd name="T40" fmla="*/ 23 w 68"/>
                  <a:gd name="T41" fmla="*/ 418 h 516"/>
                  <a:gd name="T42" fmla="*/ 24 w 68"/>
                  <a:gd name="T43" fmla="*/ 454 h 516"/>
                  <a:gd name="T44" fmla="*/ 43 w 68"/>
                  <a:gd name="T45" fmla="*/ 464 h 516"/>
                  <a:gd name="T46" fmla="*/ 65 w 68"/>
                  <a:gd name="T47" fmla="*/ 467 h 516"/>
                  <a:gd name="T48" fmla="*/ 58 w 68"/>
                  <a:gd name="T49" fmla="*/ 483 h 516"/>
                  <a:gd name="T50" fmla="*/ 63 w 68"/>
                  <a:gd name="T51" fmla="*/ 51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8" h="516">
                    <a:moveTo>
                      <a:pt x="58" y="0"/>
                    </a:moveTo>
                    <a:cubicBezTo>
                      <a:pt x="23" y="36"/>
                      <a:pt x="23" y="36"/>
                      <a:pt x="23" y="36"/>
                    </a:cubicBezTo>
                    <a:cubicBezTo>
                      <a:pt x="28" y="41"/>
                      <a:pt x="28" y="41"/>
                      <a:pt x="28" y="41"/>
                    </a:cubicBezTo>
                    <a:cubicBezTo>
                      <a:pt x="2" y="73"/>
                      <a:pt x="2" y="73"/>
                      <a:pt x="2" y="73"/>
                    </a:cubicBezTo>
                    <a:cubicBezTo>
                      <a:pt x="33" y="104"/>
                      <a:pt x="33" y="104"/>
                      <a:pt x="33" y="104"/>
                    </a:cubicBezTo>
                    <a:cubicBezTo>
                      <a:pt x="7" y="146"/>
                      <a:pt x="7" y="146"/>
                      <a:pt x="7" y="146"/>
                    </a:cubicBezTo>
                    <a:cubicBezTo>
                      <a:pt x="17" y="152"/>
                      <a:pt x="17" y="152"/>
                      <a:pt x="17" y="152"/>
                    </a:cubicBezTo>
                    <a:cubicBezTo>
                      <a:pt x="20" y="184"/>
                      <a:pt x="20" y="184"/>
                      <a:pt x="20" y="184"/>
                    </a:cubicBezTo>
                    <a:cubicBezTo>
                      <a:pt x="16" y="187"/>
                      <a:pt x="5" y="179"/>
                      <a:pt x="4" y="190"/>
                    </a:cubicBezTo>
                    <a:cubicBezTo>
                      <a:pt x="8" y="194"/>
                      <a:pt x="14" y="194"/>
                      <a:pt x="14" y="200"/>
                    </a:cubicBezTo>
                    <a:cubicBezTo>
                      <a:pt x="12" y="205"/>
                      <a:pt x="9" y="202"/>
                      <a:pt x="4" y="202"/>
                    </a:cubicBezTo>
                    <a:cubicBezTo>
                      <a:pt x="4" y="211"/>
                      <a:pt x="13" y="224"/>
                      <a:pt x="12" y="233"/>
                    </a:cubicBezTo>
                    <a:cubicBezTo>
                      <a:pt x="29" y="226"/>
                      <a:pt x="27" y="248"/>
                      <a:pt x="30" y="253"/>
                    </a:cubicBezTo>
                    <a:cubicBezTo>
                      <a:pt x="26" y="254"/>
                      <a:pt x="15" y="261"/>
                      <a:pt x="20" y="268"/>
                    </a:cubicBezTo>
                    <a:cubicBezTo>
                      <a:pt x="26" y="275"/>
                      <a:pt x="15" y="271"/>
                      <a:pt x="16" y="277"/>
                    </a:cubicBezTo>
                    <a:cubicBezTo>
                      <a:pt x="15" y="284"/>
                      <a:pt x="20" y="293"/>
                      <a:pt x="27" y="300"/>
                    </a:cubicBezTo>
                    <a:cubicBezTo>
                      <a:pt x="12" y="303"/>
                      <a:pt x="12" y="303"/>
                      <a:pt x="12" y="303"/>
                    </a:cubicBezTo>
                    <a:cubicBezTo>
                      <a:pt x="12" y="314"/>
                      <a:pt x="9" y="327"/>
                      <a:pt x="2" y="334"/>
                    </a:cubicBezTo>
                    <a:cubicBezTo>
                      <a:pt x="2" y="345"/>
                      <a:pt x="17" y="355"/>
                      <a:pt x="0" y="364"/>
                    </a:cubicBezTo>
                    <a:cubicBezTo>
                      <a:pt x="18" y="370"/>
                      <a:pt x="17" y="392"/>
                      <a:pt x="18" y="402"/>
                    </a:cubicBezTo>
                    <a:cubicBezTo>
                      <a:pt x="23" y="418"/>
                      <a:pt x="23" y="418"/>
                      <a:pt x="23" y="418"/>
                    </a:cubicBezTo>
                    <a:cubicBezTo>
                      <a:pt x="20" y="431"/>
                      <a:pt x="9" y="442"/>
                      <a:pt x="24" y="454"/>
                    </a:cubicBezTo>
                    <a:cubicBezTo>
                      <a:pt x="27" y="461"/>
                      <a:pt x="42" y="453"/>
                      <a:pt x="43" y="464"/>
                    </a:cubicBezTo>
                    <a:cubicBezTo>
                      <a:pt x="50" y="463"/>
                      <a:pt x="59" y="461"/>
                      <a:pt x="65" y="467"/>
                    </a:cubicBezTo>
                    <a:cubicBezTo>
                      <a:pt x="68" y="474"/>
                      <a:pt x="57" y="476"/>
                      <a:pt x="58" y="483"/>
                    </a:cubicBezTo>
                    <a:cubicBezTo>
                      <a:pt x="63" y="516"/>
                      <a:pt x="63" y="516"/>
                      <a:pt x="63" y="516"/>
                    </a:cubicBezTo>
                  </a:path>
                </a:pathLst>
              </a:custGeom>
              <a:grpFill/>
              <a:ln w="3175" cap="flat">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0" name="Freeform 876">
                <a:extLst>
                  <a:ext uri="{FF2B5EF4-FFF2-40B4-BE49-F238E27FC236}">
                    <a16:creationId xmlns:a16="http://schemas.microsoft.com/office/drawing/2014/main" id="{BD624BBC-C75E-404F-97D1-A27505BF7A74}"/>
                  </a:ext>
                </a:extLst>
              </p:cNvPr>
              <p:cNvSpPr>
                <a:spLocks/>
              </p:cNvSpPr>
              <p:nvPr/>
            </p:nvSpPr>
            <p:spPr bwMode="auto">
              <a:xfrm>
                <a:off x="-5231" y="1056"/>
                <a:ext cx="43" cy="321"/>
              </a:xfrm>
              <a:custGeom>
                <a:avLst/>
                <a:gdLst>
                  <a:gd name="T0" fmla="*/ 58 w 68"/>
                  <a:gd name="T1" fmla="*/ 0 h 516"/>
                  <a:gd name="T2" fmla="*/ 23 w 68"/>
                  <a:gd name="T3" fmla="*/ 36 h 516"/>
                  <a:gd name="T4" fmla="*/ 28 w 68"/>
                  <a:gd name="T5" fmla="*/ 41 h 516"/>
                  <a:gd name="T6" fmla="*/ 2 w 68"/>
                  <a:gd name="T7" fmla="*/ 73 h 516"/>
                  <a:gd name="T8" fmla="*/ 33 w 68"/>
                  <a:gd name="T9" fmla="*/ 104 h 516"/>
                  <a:gd name="T10" fmla="*/ 7 w 68"/>
                  <a:gd name="T11" fmla="*/ 146 h 516"/>
                  <a:gd name="T12" fmla="*/ 17 w 68"/>
                  <a:gd name="T13" fmla="*/ 152 h 516"/>
                  <a:gd name="T14" fmla="*/ 20 w 68"/>
                  <a:gd name="T15" fmla="*/ 184 h 516"/>
                  <a:gd name="T16" fmla="*/ 4 w 68"/>
                  <a:gd name="T17" fmla="*/ 190 h 516"/>
                  <a:gd name="T18" fmla="*/ 14 w 68"/>
                  <a:gd name="T19" fmla="*/ 200 h 516"/>
                  <a:gd name="T20" fmla="*/ 4 w 68"/>
                  <a:gd name="T21" fmla="*/ 202 h 516"/>
                  <a:gd name="T22" fmla="*/ 12 w 68"/>
                  <a:gd name="T23" fmla="*/ 233 h 516"/>
                  <a:gd name="T24" fmla="*/ 30 w 68"/>
                  <a:gd name="T25" fmla="*/ 253 h 516"/>
                  <a:gd name="T26" fmla="*/ 20 w 68"/>
                  <a:gd name="T27" fmla="*/ 268 h 516"/>
                  <a:gd name="T28" fmla="*/ 16 w 68"/>
                  <a:gd name="T29" fmla="*/ 277 h 516"/>
                  <a:gd name="T30" fmla="*/ 27 w 68"/>
                  <a:gd name="T31" fmla="*/ 300 h 516"/>
                  <a:gd name="T32" fmla="*/ 12 w 68"/>
                  <a:gd name="T33" fmla="*/ 303 h 516"/>
                  <a:gd name="T34" fmla="*/ 2 w 68"/>
                  <a:gd name="T35" fmla="*/ 334 h 516"/>
                  <a:gd name="T36" fmla="*/ 0 w 68"/>
                  <a:gd name="T37" fmla="*/ 364 h 516"/>
                  <a:gd name="T38" fmla="*/ 18 w 68"/>
                  <a:gd name="T39" fmla="*/ 402 h 516"/>
                  <a:gd name="T40" fmla="*/ 23 w 68"/>
                  <a:gd name="T41" fmla="*/ 418 h 516"/>
                  <a:gd name="T42" fmla="*/ 24 w 68"/>
                  <a:gd name="T43" fmla="*/ 454 h 516"/>
                  <a:gd name="T44" fmla="*/ 43 w 68"/>
                  <a:gd name="T45" fmla="*/ 464 h 516"/>
                  <a:gd name="T46" fmla="*/ 65 w 68"/>
                  <a:gd name="T47" fmla="*/ 467 h 516"/>
                  <a:gd name="T48" fmla="*/ 58 w 68"/>
                  <a:gd name="T49" fmla="*/ 483 h 516"/>
                  <a:gd name="T50" fmla="*/ 63 w 68"/>
                  <a:gd name="T51" fmla="*/ 51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8" h="516">
                    <a:moveTo>
                      <a:pt x="58" y="0"/>
                    </a:moveTo>
                    <a:cubicBezTo>
                      <a:pt x="23" y="36"/>
                      <a:pt x="23" y="36"/>
                      <a:pt x="23" y="36"/>
                    </a:cubicBezTo>
                    <a:cubicBezTo>
                      <a:pt x="28" y="41"/>
                      <a:pt x="28" y="41"/>
                      <a:pt x="28" y="41"/>
                    </a:cubicBezTo>
                    <a:cubicBezTo>
                      <a:pt x="2" y="73"/>
                      <a:pt x="2" y="73"/>
                      <a:pt x="2" y="73"/>
                    </a:cubicBezTo>
                    <a:cubicBezTo>
                      <a:pt x="33" y="104"/>
                      <a:pt x="33" y="104"/>
                      <a:pt x="33" y="104"/>
                    </a:cubicBezTo>
                    <a:cubicBezTo>
                      <a:pt x="7" y="146"/>
                      <a:pt x="7" y="146"/>
                      <a:pt x="7" y="146"/>
                    </a:cubicBezTo>
                    <a:cubicBezTo>
                      <a:pt x="17" y="152"/>
                      <a:pt x="17" y="152"/>
                      <a:pt x="17" y="152"/>
                    </a:cubicBezTo>
                    <a:cubicBezTo>
                      <a:pt x="20" y="184"/>
                      <a:pt x="20" y="184"/>
                      <a:pt x="20" y="184"/>
                    </a:cubicBezTo>
                    <a:cubicBezTo>
                      <a:pt x="16" y="187"/>
                      <a:pt x="5" y="179"/>
                      <a:pt x="4" y="190"/>
                    </a:cubicBezTo>
                    <a:cubicBezTo>
                      <a:pt x="8" y="194"/>
                      <a:pt x="14" y="194"/>
                      <a:pt x="14" y="200"/>
                    </a:cubicBezTo>
                    <a:cubicBezTo>
                      <a:pt x="12" y="205"/>
                      <a:pt x="9" y="202"/>
                      <a:pt x="4" y="202"/>
                    </a:cubicBezTo>
                    <a:cubicBezTo>
                      <a:pt x="4" y="211"/>
                      <a:pt x="13" y="224"/>
                      <a:pt x="12" y="233"/>
                    </a:cubicBezTo>
                    <a:cubicBezTo>
                      <a:pt x="29" y="226"/>
                      <a:pt x="27" y="248"/>
                      <a:pt x="30" y="253"/>
                    </a:cubicBezTo>
                    <a:cubicBezTo>
                      <a:pt x="26" y="254"/>
                      <a:pt x="15" y="261"/>
                      <a:pt x="20" y="268"/>
                    </a:cubicBezTo>
                    <a:cubicBezTo>
                      <a:pt x="26" y="275"/>
                      <a:pt x="15" y="271"/>
                      <a:pt x="16" y="277"/>
                    </a:cubicBezTo>
                    <a:cubicBezTo>
                      <a:pt x="15" y="284"/>
                      <a:pt x="20" y="293"/>
                      <a:pt x="27" y="300"/>
                    </a:cubicBezTo>
                    <a:cubicBezTo>
                      <a:pt x="12" y="303"/>
                      <a:pt x="12" y="303"/>
                      <a:pt x="12" y="303"/>
                    </a:cubicBezTo>
                    <a:cubicBezTo>
                      <a:pt x="12" y="314"/>
                      <a:pt x="9" y="327"/>
                      <a:pt x="2" y="334"/>
                    </a:cubicBezTo>
                    <a:cubicBezTo>
                      <a:pt x="2" y="345"/>
                      <a:pt x="17" y="355"/>
                      <a:pt x="0" y="364"/>
                    </a:cubicBezTo>
                    <a:cubicBezTo>
                      <a:pt x="18" y="370"/>
                      <a:pt x="17" y="392"/>
                      <a:pt x="18" y="402"/>
                    </a:cubicBezTo>
                    <a:cubicBezTo>
                      <a:pt x="23" y="418"/>
                      <a:pt x="23" y="418"/>
                      <a:pt x="23" y="418"/>
                    </a:cubicBezTo>
                    <a:cubicBezTo>
                      <a:pt x="20" y="431"/>
                      <a:pt x="9" y="442"/>
                      <a:pt x="24" y="454"/>
                    </a:cubicBezTo>
                    <a:cubicBezTo>
                      <a:pt x="27" y="461"/>
                      <a:pt x="42" y="453"/>
                      <a:pt x="43" y="464"/>
                    </a:cubicBezTo>
                    <a:cubicBezTo>
                      <a:pt x="50" y="463"/>
                      <a:pt x="59" y="461"/>
                      <a:pt x="65" y="467"/>
                    </a:cubicBezTo>
                    <a:cubicBezTo>
                      <a:pt x="68" y="474"/>
                      <a:pt x="57" y="476"/>
                      <a:pt x="58" y="483"/>
                    </a:cubicBezTo>
                    <a:cubicBezTo>
                      <a:pt x="63" y="516"/>
                      <a:pt x="63" y="516"/>
                      <a:pt x="63" y="516"/>
                    </a:cubicBezTo>
                  </a:path>
                </a:pathLst>
              </a:cu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01" name="Freeform 877">
                <a:extLst>
                  <a:ext uri="{FF2B5EF4-FFF2-40B4-BE49-F238E27FC236}">
                    <a16:creationId xmlns:a16="http://schemas.microsoft.com/office/drawing/2014/main" id="{0C15D3C6-BE09-40D7-BB7F-CBFFCC4659EA}"/>
                  </a:ext>
                </a:extLst>
              </p:cNvPr>
              <p:cNvSpPr>
                <a:spLocks/>
              </p:cNvSpPr>
              <p:nvPr/>
            </p:nvSpPr>
            <p:spPr bwMode="auto">
              <a:xfrm>
                <a:off x="-4077" y="1765"/>
                <a:ext cx="6" cy="11"/>
              </a:xfrm>
              <a:custGeom>
                <a:avLst/>
                <a:gdLst>
                  <a:gd name="T0" fmla="*/ 6 w 6"/>
                  <a:gd name="T1" fmla="*/ 0 h 11"/>
                  <a:gd name="T2" fmla="*/ 0 w 6"/>
                  <a:gd name="T3" fmla="*/ 11 h 11"/>
                  <a:gd name="T4" fmla="*/ 6 w 6"/>
                  <a:gd name="T5" fmla="*/ 0 h 11"/>
                </a:gdLst>
                <a:ahLst/>
                <a:cxnLst>
                  <a:cxn ang="0">
                    <a:pos x="T0" y="T1"/>
                  </a:cxn>
                  <a:cxn ang="0">
                    <a:pos x="T2" y="T3"/>
                  </a:cxn>
                  <a:cxn ang="0">
                    <a:pos x="T4" y="T5"/>
                  </a:cxn>
                </a:cxnLst>
                <a:rect l="0" t="0" r="r" b="b"/>
                <a:pathLst>
                  <a:path w="6" h="11">
                    <a:moveTo>
                      <a:pt x="6" y="0"/>
                    </a:moveTo>
                    <a:lnTo>
                      <a:pt x="0" y="11"/>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Line 878">
                <a:extLst>
                  <a:ext uri="{FF2B5EF4-FFF2-40B4-BE49-F238E27FC236}">
                    <a16:creationId xmlns:a16="http://schemas.microsoft.com/office/drawing/2014/main" id="{C6676EFC-D558-4981-B6B3-40875C985502}"/>
                  </a:ext>
                </a:extLst>
              </p:cNvPr>
              <p:cNvSpPr>
                <a:spLocks noChangeShapeType="1"/>
              </p:cNvSpPr>
              <p:nvPr/>
            </p:nvSpPr>
            <p:spPr bwMode="auto">
              <a:xfrm flipH="1">
                <a:off x="-4077" y="1765"/>
                <a:ext cx="6" cy="11"/>
              </a:xfrm>
              <a:prstGeom prst="line">
                <a:avLst/>
              </a:pr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03" name="Freeform 879">
                <a:extLst>
                  <a:ext uri="{FF2B5EF4-FFF2-40B4-BE49-F238E27FC236}">
                    <a16:creationId xmlns:a16="http://schemas.microsoft.com/office/drawing/2014/main" id="{9802F9E2-8115-48D5-A2A4-5CB88E0525C6}"/>
                  </a:ext>
                </a:extLst>
              </p:cNvPr>
              <p:cNvSpPr>
                <a:spLocks/>
              </p:cNvSpPr>
              <p:nvPr/>
            </p:nvSpPr>
            <p:spPr bwMode="auto">
              <a:xfrm>
                <a:off x="-4183" y="1723"/>
                <a:ext cx="42" cy="45"/>
              </a:xfrm>
              <a:custGeom>
                <a:avLst/>
                <a:gdLst>
                  <a:gd name="T0" fmla="*/ 67 w 67"/>
                  <a:gd name="T1" fmla="*/ 1 h 72"/>
                  <a:gd name="T2" fmla="*/ 51 w 67"/>
                  <a:gd name="T3" fmla="*/ 14 h 72"/>
                  <a:gd name="T4" fmla="*/ 36 w 67"/>
                  <a:gd name="T5" fmla="*/ 14 h 72"/>
                  <a:gd name="T6" fmla="*/ 22 w 67"/>
                  <a:gd name="T7" fmla="*/ 18 h 72"/>
                  <a:gd name="T8" fmla="*/ 24 w 67"/>
                  <a:gd name="T9" fmla="*/ 24 h 72"/>
                  <a:gd name="T10" fmla="*/ 14 w 67"/>
                  <a:gd name="T11" fmla="*/ 28 h 72"/>
                  <a:gd name="T12" fmla="*/ 20 w 67"/>
                  <a:gd name="T13" fmla="*/ 49 h 72"/>
                  <a:gd name="T14" fmla="*/ 18 w 67"/>
                  <a:gd name="T15" fmla="*/ 55 h 72"/>
                  <a:gd name="T16" fmla="*/ 12 w 67"/>
                  <a:gd name="T17" fmla="*/ 63 h 72"/>
                  <a:gd name="T18" fmla="*/ 0 w 67"/>
                  <a:gd name="T19"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72">
                    <a:moveTo>
                      <a:pt x="67" y="1"/>
                    </a:moveTo>
                    <a:cubicBezTo>
                      <a:pt x="56" y="0"/>
                      <a:pt x="51" y="14"/>
                      <a:pt x="51" y="14"/>
                    </a:cubicBezTo>
                    <a:cubicBezTo>
                      <a:pt x="51" y="14"/>
                      <a:pt x="43" y="12"/>
                      <a:pt x="36" y="14"/>
                    </a:cubicBezTo>
                    <a:cubicBezTo>
                      <a:pt x="30" y="15"/>
                      <a:pt x="22" y="18"/>
                      <a:pt x="22" y="18"/>
                    </a:cubicBezTo>
                    <a:cubicBezTo>
                      <a:pt x="24" y="24"/>
                      <a:pt x="24" y="24"/>
                      <a:pt x="24" y="24"/>
                    </a:cubicBezTo>
                    <a:cubicBezTo>
                      <a:pt x="14" y="28"/>
                      <a:pt x="14" y="28"/>
                      <a:pt x="14" y="28"/>
                    </a:cubicBezTo>
                    <a:cubicBezTo>
                      <a:pt x="20" y="49"/>
                      <a:pt x="20" y="49"/>
                      <a:pt x="20" y="49"/>
                    </a:cubicBezTo>
                    <a:cubicBezTo>
                      <a:pt x="18" y="55"/>
                      <a:pt x="18" y="55"/>
                      <a:pt x="18" y="55"/>
                    </a:cubicBezTo>
                    <a:cubicBezTo>
                      <a:pt x="18" y="55"/>
                      <a:pt x="15" y="60"/>
                      <a:pt x="12" y="63"/>
                    </a:cubicBezTo>
                    <a:cubicBezTo>
                      <a:pt x="6" y="69"/>
                      <a:pt x="0" y="72"/>
                      <a:pt x="0" y="72"/>
                    </a:cubicBezTo>
                  </a:path>
                </a:pathLst>
              </a:custGeom>
              <a:grpFill/>
              <a:ln w="3175" cap="flat">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 name="Freeform 880">
                <a:extLst>
                  <a:ext uri="{FF2B5EF4-FFF2-40B4-BE49-F238E27FC236}">
                    <a16:creationId xmlns:a16="http://schemas.microsoft.com/office/drawing/2014/main" id="{013DB02C-3B05-4349-9063-B8FCA0F4004D}"/>
                  </a:ext>
                </a:extLst>
              </p:cNvPr>
              <p:cNvSpPr>
                <a:spLocks/>
              </p:cNvSpPr>
              <p:nvPr/>
            </p:nvSpPr>
            <p:spPr bwMode="auto">
              <a:xfrm>
                <a:off x="-4183" y="1723"/>
                <a:ext cx="42" cy="45"/>
              </a:xfrm>
              <a:custGeom>
                <a:avLst/>
                <a:gdLst>
                  <a:gd name="T0" fmla="*/ 67 w 67"/>
                  <a:gd name="T1" fmla="*/ 1 h 72"/>
                  <a:gd name="T2" fmla="*/ 51 w 67"/>
                  <a:gd name="T3" fmla="*/ 14 h 72"/>
                  <a:gd name="T4" fmla="*/ 36 w 67"/>
                  <a:gd name="T5" fmla="*/ 14 h 72"/>
                  <a:gd name="T6" fmla="*/ 22 w 67"/>
                  <a:gd name="T7" fmla="*/ 18 h 72"/>
                  <a:gd name="T8" fmla="*/ 24 w 67"/>
                  <a:gd name="T9" fmla="*/ 24 h 72"/>
                  <a:gd name="T10" fmla="*/ 14 w 67"/>
                  <a:gd name="T11" fmla="*/ 28 h 72"/>
                  <a:gd name="T12" fmla="*/ 20 w 67"/>
                  <a:gd name="T13" fmla="*/ 49 h 72"/>
                  <a:gd name="T14" fmla="*/ 18 w 67"/>
                  <a:gd name="T15" fmla="*/ 55 h 72"/>
                  <a:gd name="T16" fmla="*/ 12 w 67"/>
                  <a:gd name="T17" fmla="*/ 63 h 72"/>
                  <a:gd name="T18" fmla="*/ 0 w 67"/>
                  <a:gd name="T19"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72">
                    <a:moveTo>
                      <a:pt x="67" y="1"/>
                    </a:moveTo>
                    <a:cubicBezTo>
                      <a:pt x="56" y="0"/>
                      <a:pt x="51" y="14"/>
                      <a:pt x="51" y="14"/>
                    </a:cubicBezTo>
                    <a:cubicBezTo>
                      <a:pt x="51" y="14"/>
                      <a:pt x="43" y="12"/>
                      <a:pt x="36" y="14"/>
                    </a:cubicBezTo>
                    <a:cubicBezTo>
                      <a:pt x="30" y="15"/>
                      <a:pt x="22" y="18"/>
                      <a:pt x="22" y="18"/>
                    </a:cubicBezTo>
                    <a:cubicBezTo>
                      <a:pt x="24" y="24"/>
                      <a:pt x="24" y="24"/>
                      <a:pt x="24" y="24"/>
                    </a:cubicBezTo>
                    <a:cubicBezTo>
                      <a:pt x="14" y="28"/>
                      <a:pt x="14" y="28"/>
                      <a:pt x="14" y="28"/>
                    </a:cubicBezTo>
                    <a:cubicBezTo>
                      <a:pt x="20" y="49"/>
                      <a:pt x="20" y="49"/>
                      <a:pt x="20" y="49"/>
                    </a:cubicBezTo>
                    <a:cubicBezTo>
                      <a:pt x="18" y="55"/>
                      <a:pt x="18" y="55"/>
                      <a:pt x="18" y="55"/>
                    </a:cubicBezTo>
                    <a:cubicBezTo>
                      <a:pt x="18" y="55"/>
                      <a:pt x="15" y="60"/>
                      <a:pt x="12" y="63"/>
                    </a:cubicBezTo>
                    <a:cubicBezTo>
                      <a:pt x="6" y="69"/>
                      <a:pt x="0" y="72"/>
                      <a:pt x="0" y="72"/>
                    </a:cubicBezTo>
                  </a:path>
                </a:pathLst>
              </a:cu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05" name="Freeform 881">
                <a:extLst>
                  <a:ext uri="{FF2B5EF4-FFF2-40B4-BE49-F238E27FC236}">
                    <a16:creationId xmlns:a16="http://schemas.microsoft.com/office/drawing/2014/main" id="{D12BD34B-411F-4050-900A-FA9826E0A05B}"/>
                  </a:ext>
                </a:extLst>
              </p:cNvPr>
              <p:cNvSpPr>
                <a:spLocks noEditPoints="1"/>
              </p:cNvSpPr>
              <p:nvPr/>
            </p:nvSpPr>
            <p:spPr bwMode="auto">
              <a:xfrm>
                <a:off x="-5042" y="873"/>
                <a:ext cx="202" cy="582"/>
              </a:xfrm>
              <a:custGeom>
                <a:avLst/>
                <a:gdLst>
                  <a:gd name="T0" fmla="*/ 311 w 325"/>
                  <a:gd name="T1" fmla="*/ 20 h 935"/>
                  <a:gd name="T2" fmla="*/ 316 w 325"/>
                  <a:gd name="T3" fmla="*/ 0 h 935"/>
                  <a:gd name="T4" fmla="*/ 306 w 325"/>
                  <a:gd name="T5" fmla="*/ 43 h 935"/>
                  <a:gd name="T6" fmla="*/ 308 w 325"/>
                  <a:gd name="T7" fmla="*/ 32 h 935"/>
                  <a:gd name="T8" fmla="*/ 300 w 325"/>
                  <a:gd name="T9" fmla="*/ 67 h 935"/>
                  <a:gd name="T10" fmla="*/ 304 w 325"/>
                  <a:gd name="T11" fmla="*/ 50 h 935"/>
                  <a:gd name="T12" fmla="*/ 271 w 325"/>
                  <a:gd name="T13" fmla="*/ 185 h 935"/>
                  <a:gd name="T14" fmla="*/ 280 w 325"/>
                  <a:gd name="T15" fmla="*/ 148 h 935"/>
                  <a:gd name="T16" fmla="*/ 99 w 325"/>
                  <a:gd name="T17" fmla="*/ 408 h 935"/>
                  <a:gd name="T18" fmla="*/ 102 w 325"/>
                  <a:gd name="T19" fmla="*/ 409 h 935"/>
                  <a:gd name="T20" fmla="*/ 100 w 325"/>
                  <a:gd name="T21" fmla="*/ 396 h 935"/>
                  <a:gd name="T22" fmla="*/ 105 w 325"/>
                  <a:gd name="T23" fmla="*/ 390 h 935"/>
                  <a:gd name="T24" fmla="*/ 139 w 325"/>
                  <a:gd name="T25" fmla="*/ 399 h 935"/>
                  <a:gd name="T26" fmla="*/ 174 w 325"/>
                  <a:gd name="T27" fmla="*/ 407 h 935"/>
                  <a:gd name="T28" fmla="*/ 172 w 325"/>
                  <a:gd name="T29" fmla="*/ 415 h 935"/>
                  <a:gd name="T30" fmla="*/ 176 w 325"/>
                  <a:gd name="T31" fmla="*/ 416 h 935"/>
                  <a:gd name="T32" fmla="*/ 176 w 325"/>
                  <a:gd name="T33" fmla="*/ 416 h 935"/>
                  <a:gd name="T34" fmla="*/ 177 w 325"/>
                  <a:gd name="T35" fmla="*/ 414 h 935"/>
                  <a:gd name="T36" fmla="*/ 180 w 325"/>
                  <a:gd name="T37" fmla="*/ 413 h 935"/>
                  <a:gd name="T38" fmla="*/ 181 w 325"/>
                  <a:gd name="T39" fmla="*/ 409 h 935"/>
                  <a:gd name="T40" fmla="*/ 217 w 325"/>
                  <a:gd name="T41" fmla="*/ 416 h 935"/>
                  <a:gd name="T42" fmla="*/ 244 w 325"/>
                  <a:gd name="T43" fmla="*/ 298 h 935"/>
                  <a:gd name="T44" fmla="*/ 309 w 325"/>
                  <a:gd name="T45" fmla="*/ 935 h 935"/>
                  <a:gd name="T46" fmla="*/ 313 w 325"/>
                  <a:gd name="T47" fmla="*/ 885 h 935"/>
                  <a:gd name="T48" fmla="*/ 313 w 325"/>
                  <a:gd name="T49" fmla="*/ 885 h 935"/>
                  <a:gd name="T50" fmla="*/ 316 w 325"/>
                  <a:gd name="T51" fmla="*/ 836 h 935"/>
                  <a:gd name="T52" fmla="*/ 316 w 325"/>
                  <a:gd name="T53" fmla="*/ 836 h 935"/>
                  <a:gd name="T54" fmla="*/ 320 w 325"/>
                  <a:gd name="T55" fmla="*/ 786 h 935"/>
                  <a:gd name="T56" fmla="*/ 320 w 325"/>
                  <a:gd name="T57" fmla="*/ 786 h 935"/>
                  <a:gd name="T58" fmla="*/ 324 w 325"/>
                  <a:gd name="T59" fmla="*/ 737 h 935"/>
                  <a:gd name="T60" fmla="*/ 324 w 325"/>
                  <a:gd name="T61" fmla="*/ 737 h 935"/>
                  <a:gd name="T62" fmla="*/ 325 w 325"/>
                  <a:gd name="T63" fmla="*/ 725 h 935"/>
                  <a:gd name="T64" fmla="*/ 173 w 325"/>
                  <a:gd name="T65" fmla="*/ 675 h 935"/>
                  <a:gd name="T66" fmla="*/ 153 w 325"/>
                  <a:gd name="T67" fmla="*/ 637 h 935"/>
                  <a:gd name="T68" fmla="*/ 116 w 325"/>
                  <a:gd name="T69" fmla="*/ 629 h 935"/>
                  <a:gd name="T70" fmla="*/ 116 w 325"/>
                  <a:gd name="T71" fmla="*/ 629 h 935"/>
                  <a:gd name="T72" fmla="*/ 77 w 325"/>
                  <a:gd name="T73" fmla="*/ 578 h 935"/>
                  <a:gd name="T74" fmla="*/ 77 w 325"/>
                  <a:gd name="T75" fmla="*/ 578 h 935"/>
                  <a:gd name="T76" fmla="*/ 8 w 325"/>
                  <a:gd name="T77" fmla="*/ 477 h 935"/>
                  <a:gd name="T78" fmla="*/ 8 w 325"/>
                  <a:gd name="T79" fmla="*/ 477 h 935"/>
                  <a:gd name="T80" fmla="*/ 0 w 325"/>
                  <a:gd name="T81" fmla="*/ 463 h 935"/>
                  <a:gd name="T82" fmla="*/ 0 w 325"/>
                  <a:gd name="T83" fmla="*/ 463 h 935"/>
                  <a:gd name="T84" fmla="*/ 27 w 325"/>
                  <a:gd name="T85" fmla="*/ 390 h 935"/>
                  <a:gd name="T86" fmla="*/ 271 w 325"/>
                  <a:gd name="T87" fmla="*/ 185 h 935"/>
                  <a:gd name="T88" fmla="*/ 280 w 325"/>
                  <a:gd name="T89" fmla="*/ 148 h 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5" h="935">
                    <a:moveTo>
                      <a:pt x="311" y="20"/>
                    </a:moveTo>
                    <a:cubicBezTo>
                      <a:pt x="313" y="13"/>
                      <a:pt x="315" y="7"/>
                      <a:pt x="316" y="0"/>
                    </a:cubicBezTo>
                    <a:moveTo>
                      <a:pt x="306" y="43"/>
                    </a:moveTo>
                    <a:cubicBezTo>
                      <a:pt x="306" y="39"/>
                      <a:pt x="307" y="36"/>
                      <a:pt x="308" y="32"/>
                    </a:cubicBezTo>
                    <a:moveTo>
                      <a:pt x="300" y="67"/>
                    </a:moveTo>
                    <a:cubicBezTo>
                      <a:pt x="301" y="61"/>
                      <a:pt x="302" y="56"/>
                      <a:pt x="304" y="50"/>
                    </a:cubicBezTo>
                    <a:moveTo>
                      <a:pt x="271" y="185"/>
                    </a:moveTo>
                    <a:cubicBezTo>
                      <a:pt x="274" y="172"/>
                      <a:pt x="277" y="160"/>
                      <a:pt x="280" y="148"/>
                    </a:cubicBezTo>
                    <a:moveTo>
                      <a:pt x="99" y="408"/>
                    </a:moveTo>
                    <a:cubicBezTo>
                      <a:pt x="102" y="409"/>
                      <a:pt x="102" y="409"/>
                      <a:pt x="102" y="409"/>
                    </a:cubicBezTo>
                    <a:cubicBezTo>
                      <a:pt x="100" y="396"/>
                      <a:pt x="100" y="396"/>
                      <a:pt x="100" y="396"/>
                    </a:cubicBezTo>
                    <a:cubicBezTo>
                      <a:pt x="105" y="390"/>
                      <a:pt x="105" y="390"/>
                      <a:pt x="105" y="390"/>
                    </a:cubicBezTo>
                    <a:cubicBezTo>
                      <a:pt x="139" y="399"/>
                      <a:pt x="139" y="399"/>
                      <a:pt x="139" y="399"/>
                    </a:cubicBezTo>
                    <a:cubicBezTo>
                      <a:pt x="174" y="407"/>
                      <a:pt x="174" y="407"/>
                      <a:pt x="174" y="407"/>
                    </a:cubicBezTo>
                    <a:cubicBezTo>
                      <a:pt x="172" y="415"/>
                      <a:pt x="172" y="415"/>
                      <a:pt x="172" y="415"/>
                    </a:cubicBezTo>
                    <a:cubicBezTo>
                      <a:pt x="176" y="416"/>
                      <a:pt x="176" y="416"/>
                      <a:pt x="176" y="416"/>
                    </a:cubicBezTo>
                    <a:cubicBezTo>
                      <a:pt x="176" y="416"/>
                      <a:pt x="176" y="416"/>
                      <a:pt x="176" y="416"/>
                    </a:cubicBezTo>
                    <a:cubicBezTo>
                      <a:pt x="177" y="414"/>
                      <a:pt x="177" y="414"/>
                      <a:pt x="177" y="414"/>
                    </a:cubicBezTo>
                    <a:cubicBezTo>
                      <a:pt x="180" y="413"/>
                      <a:pt x="180" y="413"/>
                      <a:pt x="180" y="413"/>
                    </a:cubicBezTo>
                    <a:cubicBezTo>
                      <a:pt x="181" y="409"/>
                      <a:pt x="181" y="409"/>
                      <a:pt x="181" y="409"/>
                    </a:cubicBezTo>
                    <a:cubicBezTo>
                      <a:pt x="217" y="416"/>
                      <a:pt x="217" y="416"/>
                      <a:pt x="217" y="416"/>
                    </a:cubicBezTo>
                    <a:cubicBezTo>
                      <a:pt x="244" y="298"/>
                      <a:pt x="244" y="298"/>
                      <a:pt x="244" y="298"/>
                    </a:cubicBezTo>
                    <a:moveTo>
                      <a:pt x="309" y="935"/>
                    </a:moveTo>
                    <a:cubicBezTo>
                      <a:pt x="313" y="885"/>
                      <a:pt x="313" y="885"/>
                      <a:pt x="313" y="885"/>
                    </a:cubicBezTo>
                    <a:moveTo>
                      <a:pt x="313" y="885"/>
                    </a:moveTo>
                    <a:cubicBezTo>
                      <a:pt x="316" y="836"/>
                      <a:pt x="316" y="836"/>
                      <a:pt x="316" y="836"/>
                    </a:cubicBezTo>
                    <a:moveTo>
                      <a:pt x="316" y="836"/>
                    </a:moveTo>
                    <a:cubicBezTo>
                      <a:pt x="320" y="786"/>
                      <a:pt x="320" y="786"/>
                      <a:pt x="320" y="786"/>
                    </a:cubicBezTo>
                    <a:moveTo>
                      <a:pt x="320" y="786"/>
                    </a:moveTo>
                    <a:cubicBezTo>
                      <a:pt x="324" y="737"/>
                      <a:pt x="324" y="737"/>
                      <a:pt x="324" y="737"/>
                    </a:cubicBezTo>
                    <a:moveTo>
                      <a:pt x="324" y="737"/>
                    </a:moveTo>
                    <a:cubicBezTo>
                      <a:pt x="325" y="725"/>
                      <a:pt x="325" y="725"/>
                      <a:pt x="325" y="725"/>
                    </a:cubicBezTo>
                    <a:cubicBezTo>
                      <a:pt x="173" y="675"/>
                      <a:pt x="173" y="675"/>
                      <a:pt x="173" y="675"/>
                    </a:cubicBezTo>
                    <a:cubicBezTo>
                      <a:pt x="153" y="637"/>
                      <a:pt x="153" y="637"/>
                      <a:pt x="153" y="637"/>
                    </a:cubicBezTo>
                    <a:cubicBezTo>
                      <a:pt x="116" y="629"/>
                      <a:pt x="116" y="629"/>
                      <a:pt x="116" y="629"/>
                    </a:cubicBezTo>
                    <a:moveTo>
                      <a:pt x="116" y="629"/>
                    </a:moveTo>
                    <a:cubicBezTo>
                      <a:pt x="77" y="578"/>
                      <a:pt x="77" y="578"/>
                      <a:pt x="77" y="578"/>
                    </a:cubicBezTo>
                    <a:moveTo>
                      <a:pt x="77" y="578"/>
                    </a:moveTo>
                    <a:cubicBezTo>
                      <a:pt x="8" y="477"/>
                      <a:pt x="8" y="477"/>
                      <a:pt x="8" y="477"/>
                    </a:cubicBezTo>
                    <a:moveTo>
                      <a:pt x="8" y="477"/>
                    </a:moveTo>
                    <a:cubicBezTo>
                      <a:pt x="0" y="463"/>
                      <a:pt x="0" y="463"/>
                      <a:pt x="0" y="463"/>
                    </a:cubicBezTo>
                    <a:moveTo>
                      <a:pt x="0" y="463"/>
                    </a:moveTo>
                    <a:cubicBezTo>
                      <a:pt x="27" y="390"/>
                      <a:pt x="27" y="390"/>
                      <a:pt x="27" y="390"/>
                    </a:cubicBezTo>
                    <a:moveTo>
                      <a:pt x="271" y="185"/>
                    </a:moveTo>
                    <a:cubicBezTo>
                      <a:pt x="280" y="148"/>
                      <a:pt x="280" y="148"/>
                      <a:pt x="280" y="148"/>
                    </a:cubicBezTo>
                  </a:path>
                </a:pathLst>
              </a:custGeom>
              <a:grpFill/>
              <a:ln w="3175" cap="flat">
                <a:solidFill>
                  <a:srgbClr val="666666"/>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6" name="Freeform 882">
                <a:extLst>
                  <a:ext uri="{FF2B5EF4-FFF2-40B4-BE49-F238E27FC236}">
                    <a16:creationId xmlns:a16="http://schemas.microsoft.com/office/drawing/2014/main" id="{99A3FCEA-9AA4-4DBA-8453-83660F422A66}"/>
                  </a:ext>
                </a:extLst>
              </p:cNvPr>
              <p:cNvSpPr>
                <a:spLocks noEditPoints="1"/>
              </p:cNvSpPr>
              <p:nvPr/>
            </p:nvSpPr>
            <p:spPr bwMode="auto">
              <a:xfrm>
                <a:off x="-5042" y="873"/>
                <a:ext cx="202" cy="582"/>
              </a:xfrm>
              <a:custGeom>
                <a:avLst/>
                <a:gdLst>
                  <a:gd name="T0" fmla="*/ 311 w 325"/>
                  <a:gd name="T1" fmla="*/ 20 h 935"/>
                  <a:gd name="T2" fmla="*/ 316 w 325"/>
                  <a:gd name="T3" fmla="*/ 0 h 935"/>
                  <a:gd name="T4" fmla="*/ 306 w 325"/>
                  <a:gd name="T5" fmla="*/ 43 h 935"/>
                  <a:gd name="T6" fmla="*/ 308 w 325"/>
                  <a:gd name="T7" fmla="*/ 32 h 935"/>
                  <a:gd name="T8" fmla="*/ 300 w 325"/>
                  <a:gd name="T9" fmla="*/ 67 h 935"/>
                  <a:gd name="T10" fmla="*/ 304 w 325"/>
                  <a:gd name="T11" fmla="*/ 50 h 935"/>
                  <a:gd name="T12" fmla="*/ 271 w 325"/>
                  <a:gd name="T13" fmla="*/ 185 h 935"/>
                  <a:gd name="T14" fmla="*/ 280 w 325"/>
                  <a:gd name="T15" fmla="*/ 148 h 935"/>
                  <a:gd name="T16" fmla="*/ 99 w 325"/>
                  <a:gd name="T17" fmla="*/ 408 h 935"/>
                  <a:gd name="T18" fmla="*/ 102 w 325"/>
                  <a:gd name="T19" fmla="*/ 409 h 935"/>
                  <a:gd name="T20" fmla="*/ 100 w 325"/>
                  <a:gd name="T21" fmla="*/ 396 h 935"/>
                  <a:gd name="T22" fmla="*/ 105 w 325"/>
                  <a:gd name="T23" fmla="*/ 390 h 935"/>
                  <a:gd name="T24" fmla="*/ 139 w 325"/>
                  <a:gd name="T25" fmla="*/ 399 h 935"/>
                  <a:gd name="T26" fmla="*/ 174 w 325"/>
                  <a:gd name="T27" fmla="*/ 407 h 935"/>
                  <a:gd name="T28" fmla="*/ 172 w 325"/>
                  <a:gd name="T29" fmla="*/ 415 h 935"/>
                  <a:gd name="T30" fmla="*/ 176 w 325"/>
                  <a:gd name="T31" fmla="*/ 416 h 935"/>
                  <a:gd name="T32" fmla="*/ 176 w 325"/>
                  <a:gd name="T33" fmla="*/ 416 h 935"/>
                  <a:gd name="T34" fmla="*/ 177 w 325"/>
                  <a:gd name="T35" fmla="*/ 414 h 935"/>
                  <a:gd name="T36" fmla="*/ 180 w 325"/>
                  <a:gd name="T37" fmla="*/ 413 h 935"/>
                  <a:gd name="T38" fmla="*/ 181 w 325"/>
                  <a:gd name="T39" fmla="*/ 409 h 935"/>
                  <a:gd name="T40" fmla="*/ 217 w 325"/>
                  <a:gd name="T41" fmla="*/ 416 h 935"/>
                  <a:gd name="T42" fmla="*/ 244 w 325"/>
                  <a:gd name="T43" fmla="*/ 298 h 935"/>
                  <a:gd name="T44" fmla="*/ 309 w 325"/>
                  <a:gd name="T45" fmla="*/ 935 h 935"/>
                  <a:gd name="T46" fmla="*/ 313 w 325"/>
                  <a:gd name="T47" fmla="*/ 885 h 935"/>
                  <a:gd name="T48" fmla="*/ 313 w 325"/>
                  <a:gd name="T49" fmla="*/ 885 h 935"/>
                  <a:gd name="T50" fmla="*/ 316 w 325"/>
                  <a:gd name="T51" fmla="*/ 836 h 935"/>
                  <a:gd name="T52" fmla="*/ 316 w 325"/>
                  <a:gd name="T53" fmla="*/ 836 h 935"/>
                  <a:gd name="T54" fmla="*/ 320 w 325"/>
                  <a:gd name="T55" fmla="*/ 786 h 935"/>
                  <a:gd name="T56" fmla="*/ 320 w 325"/>
                  <a:gd name="T57" fmla="*/ 786 h 935"/>
                  <a:gd name="T58" fmla="*/ 324 w 325"/>
                  <a:gd name="T59" fmla="*/ 737 h 935"/>
                  <a:gd name="T60" fmla="*/ 324 w 325"/>
                  <a:gd name="T61" fmla="*/ 737 h 935"/>
                  <a:gd name="T62" fmla="*/ 325 w 325"/>
                  <a:gd name="T63" fmla="*/ 725 h 935"/>
                  <a:gd name="T64" fmla="*/ 173 w 325"/>
                  <a:gd name="T65" fmla="*/ 675 h 935"/>
                  <a:gd name="T66" fmla="*/ 153 w 325"/>
                  <a:gd name="T67" fmla="*/ 637 h 935"/>
                  <a:gd name="T68" fmla="*/ 116 w 325"/>
                  <a:gd name="T69" fmla="*/ 629 h 935"/>
                  <a:gd name="T70" fmla="*/ 116 w 325"/>
                  <a:gd name="T71" fmla="*/ 629 h 935"/>
                  <a:gd name="T72" fmla="*/ 77 w 325"/>
                  <a:gd name="T73" fmla="*/ 578 h 935"/>
                  <a:gd name="T74" fmla="*/ 77 w 325"/>
                  <a:gd name="T75" fmla="*/ 578 h 935"/>
                  <a:gd name="T76" fmla="*/ 8 w 325"/>
                  <a:gd name="T77" fmla="*/ 477 h 935"/>
                  <a:gd name="T78" fmla="*/ 8 w 325"/>
                  <a:gd name="T79" fmla="*/ 477 h 935"/>
                  <a:gd name="T80" fmla="*/ 0 w 325"/>
                  <a:gd name="T81" fmla="*/ 463 h 935"/>
                  <a:gd name="T82" fmla="*/ 0 w 325"/>
                  <a:gd name="T83" fmla="*/ 463 h 935"/>
                  <a:gd name="T84" fmla="*/ 27 w 325"/>
                  <a:gd name="T85" fmla="*/ 390 h 935"/>
                  <a:gd name="T86" fmla="*/ 271 w 325"/>
                  <a:gd name="T87" fmla="*/ 185 h 935"/>
                  <a:gd name="T88" fmla="*/ 280 w 325"/>
                  <a:gd name="T89" fmla="*/ 148 h 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5" h="935">
                    <a:moveTo>
                      <a:pt x="311" y="20"/>
                    </a:moveTo>
                    <a:cubicBezTo>
                      <a:pt x="313" y="13"/>
                      <a:pt x="315" y="7"/>
                      <a:pt x="316" y="0"/>
                    </a:cubicBezTo>
                    <a:moveTo>
                      <a:pt x="306" y="43"/>
                    </a:moveTo>
                    <a:cubicBezTo>
                      <a:pt x="306" y="39"/>
                      <a:pt x="307" y="36"/>
                      <a:pt x="308" y="32"/>
                    </a:cubicBezTo>
                    <a:moveTo>
                      <a:pt x="300" y="67"/>
                    </a:moveTo>
                    <a:cubicBezTo>
                      <a:pt x="301" y="61"/>
                      <a:pt x="302" y="56"/>
                      <a:pt x="304" y="50"/>
                    </a:cubicBezTo>
                    <a:moveTo>
                      <a:pt x="271" y="185"/>
                    </a:moveTo>
                    <a:cubicBezTo>
                      <a:pt x="274" y="172"/>
                      <a:pt x="277" y="160"/>
                      <a:pt x="280" y="148"/>
                    </a:cubicBezTo>
                    <a:moveTo>
                      <a:pt x="99" y="408"/>
                    </a:moveTo>
                    <a:cubicBezTo>
                      <a:pt x="102" y="409"/>
                      <a:pt x="102" y="409"/>
                      <a:pt x="102" y="409"/>
                    </a:cubicBezTo>
                    <a:cubicBezTo>
                      <a:pt x="100" y="396"/>
                      <a:pt x="100" y="396"/>
                      <a:pt x="100" y="396"/>
                    </a:cubicBezTo>
                    <a:cubicBezTo>
                      <a:pt x="105" y="390"/>
                      <a:pt x="105" y="390"/>
                      <a:pt x="105" y="390"/>
                    </a:cubicBezTo>
                    <a:cubicBezTo>
                      <a:pt x="139" y="399"/>
                      <a:pt x="139" y="399"/>
                      <a:pt x="139" y="399"/>
                    </a:cubicBezTo>
                    <a:cubicBezTo>
                      <a:pt x="174" y="407"/>
                      <a:pt x="174" y="407"/>
                      <a:pt x="174" y="407"/>
                    </a:cubicBezTo>
                    <a:cubicBezTo>
                      <a:pt x="172" y="415"/>
                      <a:pt x="172" y="415"/>
                      <a:pt x="172" y="415"/>
                    </a:cubicBezTo>
                    <a:cubicBezTo>
                      <a:pt x="176" y="416"/>
                      <a:pt x="176" y="416"/>
                      <a:pt x="176" y="416"/>
                    </a:cubicBezTo>
                    <a:cubicBezTo>
                      <a:pt x="176" y="416"/>
                      <a:pt x="176" y="416"/>
                      <a:pt x="176" y="416"/>
                    </a:cubicBezTo>
                    <a:cubicBezTo>
                      <a:pt x="177" y="414"/>
                      <a:pt x="177" y="414"/>
                      <a:pt x="177" y="414"/>
                    </a:cubicBezTo>
                    <a:cubicBezTo>
                      <a:pt x="180" y="413"/>
                      <a:pt x="180" y="413"/>
                      <a:pt x="180" y="413"/>
                    </a:cubicBezTo>
                    <a:cubicBezTo>
                      <a:pt x="181" y="409"/>
                      <a:pt x="181" y="409"/>
                      <a:pt x="181" y="409"/>
                    </a:cubicBezTo>
                    <a:cubicBezTo>
                      <a:pt x="217" y="416"/>
                      <a:pt x="217" y="416"/>
                      <a:pt x="217" y="416"/>
                    </a:cubicBezTo>
                    <a:cubicBezTo>
                      <a:pt x="244" y="298"/>
                      <a:pt x="244" y="298"/>
                      <a:pt x="244" y="298"/>
                    </a:cubicBezTo>
                    <a:moveTo>
                      <a:pt x="309" y="935"/>
                    </a:moveTo>
                    <a:cubicBezTo>
                      <a:pt x="313" y="885"/>
                      <a:pt x="313" y="885"/>
                      <a:pt x="313" y="885"/>
                    </a:cubicBezTo>
                    <a:moveTo>
                      <a:pt x="313" y="885"/>
                    </a:moveTo>
                    <a:cubicBezTo>
                      <a:pt x="316" y="836"/>
                      <a:pt x="316" y="836"/>
                      <a:pt x="316" y="836"/>
                    </a:cubicBezTo>
                    <a:moveTo>
                      <a:pt x="316" y="836"/>
                    </a:moveTo>
                    <a:cubicBezTo>
                      <a:pt x="320" y="786"/>
                      <a:pt x="320" y="786"/>
                      <a:pt x="320" y="786"/>
                    </a:cubicBezTo>
                    <a:moveTo>
                      <a:pt x="320" y="786"/>
                    </a:moveTo>
                    <a:cubicBezTo>
                      <a:pt x="324" y="737"/>
                      <a:pt x="324" y="737"/>
                      <a:pt x="324" y="737"/>
                    </a:cubicBezTo>
                    <a:moveTo>
                      <a:pt x="324" y="737"/>
                    </a:moveTo>
                    <a:cubicBezTo>
                      <a:pt x="325" y="725"/>
                      <a:pt x="325" y="725"/>
                      <a:pt x="325" y="725"/>
                    </a:cubicBezTo>
                    <a:cubicBezTo>
                      <a:pt x="173" y="675"/>
                      <a:pt x="173" y="675"/>
                      <a:pt x="173" y="675"/>
                    </a:cubicBezTo>
                    <a:cubicBezTo>
                      <a:pt x="153" y="637"/>
                      <a:pt x="153" y="637"/>
                      <a:pt x="153" y="637"/>
                    </a:cubicBezTo>
                    <a:cubicBezTo>
                      <a:pt x="116" y="629"/>
                      <a:pt x="116" y="629"/>
                      <a:pt x="116" y="629"/>
                    </a:cubicBezTo>
                    <a:moveTo>
                      <a:pt x="116" y="629"/>
                    </a:moveTo>
                    <a:cubicBezTo>
                      <a:pt x="77" y="578"/>
                      <a:pt x="77" y="578"/>
                      <a:pt x="77" y="578"/>
                    </a:cubicBezTo>
                    <a:moveTo>
                      <a:pt x="77" y="578"/>
                    </a:moveTo>
                    <a:cubicBezTo>
                      <a:pt x="8" y="477"/>
                      <a:pt x="8" y="477"/>
                      <a:pt x="8" y="477"/>
                    </a:cubicBezTo>
                    <a:moveTo>
                      <a:pt x="8" y="477"/>
                    </a:moveTo>
                    <a:cubicBezTo>
                      <a:pt x="0" y="463"/>
                      <a:pt x="0" y="463"/>
                      <a:pt x="0" y="463"/>
                    </a:cubicBezTo>
                    <a:moveTo>
                      <a:pt x="0" y="463"/>
                    </a:moveTo>
                    <a:cubicBezTo>
                      <a:pt x="27" y="390"/>
                      <a:pt x="27" y="390"/>
                      <a:pt x="27" y="390"/>
                    </a:cubicBezTo>
                    <a:moveTo>
                      <a:pt x="271" y="185"/>
                    </a:moveTo>
                    <a:cubicBezTo>
                      <a:pt x="280" y="148"/>
                      <a:pt x="280" y="148"/>
                      <a:pt x="280" y="148"/>
                    </a:cubicBezTo>
                  </a:path>
                </a:pathLst>
              </a:custGeom>
              <a:grpFill/>
              <a:ln w="3175" cap="flat">
                <a:solidFill>
                  <a:srgbClr val="666666"/>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507" name="Freeform 883">
                <a:extLst>
                  <a:ext uri="{FF2B5EF4-FFF2-40B4-BE49-F238E27FC236}">
                    <a16:creationId xmlns:a16="http://schemas.microsoft.com/office/drawing/2014/main" id="{DDCBDD71-036F-4130-8139-5637134ACD22}"/>
                  </a:ext>
                </a:extLst>
              </p:cNvPr>
              <p:cNvSpPr>
                <a:spLocks/>
              </p:cNvSpPr>
              <p:nvPr/>
            </p:nvSpPr>
            <p:spPr bwMode="auto">
              <a:xfrm>
                <a:off x="-4303" y="1761"/>
                <a:ext cx="183" cy="141"/>
              </a:xfrm>
              <a:custGeom>
                <a:avLst/>
                <a:gdLst>
                  <a:gd name="T0" fmla="*/ 294 w 294"/>
                  <a:gd name="T1" fmla="*/ 92 h 227"/>
                  <a:gd name="T2" fmla="*/ 289 w 294"/>
                  <a:gd name="T3" fmla="*/ 91 h 227"/>
                  <a:gd name="T4" fmla="*/ 272 w 294"/>
                  <a:gd name="T5" fmla="*/ 72 h 227"/>
                  <a:gd name="T6" fmla="*/ 261 w 294"/>
                  <a:gd name="T7" fmla="*/ 72 h 227"/>
                  <a:gd name="T8" fmla="*/ 236 w 294"/>
                  <a:gd name="T9" fmla="*/ 6 h 227"/>
                  <a:gd name="T10" fmla="*/ 217 w 294"/>
                  <a:gd name="T11" fmla="*/ 0 h 227"/>
                  <a:gd name="T12" fmla="*/ 217 w 294"/>
                  <a:gd name="T13" fmla="*/ 4 h 227"/>
                  <a:gd name="T14" fmla="*/ 212 w 294"/>
                  <a:gd name="T15" fmla="*/ 5 h 227"/>
                  <a:gd name="T16" fmla="*/ 200 w 294"/>
                  <a:gd name="T17" fmla="*/ 15 h 227"/>
                  <a:gd name="T18" fmla="*/ 194 w 294"/>
                  <a:gd name="T19" fmla="*/ 13 h 227"/>
                  <a:gd name="T20" fmla="*/ 191 w 294"/>
                  <a:gd name="T21" fmla="*/ 4 h 227"/>
                  <a:gd name="T22" fmla="*/ 185 w 294"/>
                  <a:gd name="T23" fmla="*/ 4 h 227"/>
                  <a:gd name="T24" fmla="*/ 168 w 294"/>
                  <a:gd name="T25" fmla="*/ 53 h 227"/>
                  <a:gd name="T26" fmla="*/ 172 w 294"/>
                  <a:gd name="T27" fmla="*/ 66 h 227"/>
                  <a:gd name="T28" fmla="*/ 176 w 294"/>
                  <a:gd name="T29" fmla="*/ 96 h 227"/>
                  <a:gd name="T30" fmla="*/ 169 w 294"/>
                  <a:gd name="T31" fmla="*/ 105 h 227"/>
                  <a:gd name="T32" fmla="*/ 166 w 294"/>
                  <a:gd name="T33" fmla="*/ 115 h 227"/>
                  <a:gd name="T34" fmla="*/ 165 w 294"/>
                  <a:gd name="T35" fmla="*/ 128 h 227"/>
                  <a:gd name="T36" fmla="*/ 160 w 294"/>
                  <a:gd name="T37" fmla="*/ 134 h 227"/>
                  <a:gd name="T38" fmla="*/ 153 w 294"/>
                  <a:gd name="T39" fmla="*/ 138 h 227"/>
                  <a:gd name="T40" fmla="*/ 152 w 294"/>
                  <a:gd name="T41" fmla="*/ 148 h 227"/>
                  <a:gd name="T42" fmla="*/ 36 w 294"/>
                  <a:gd name="T43" fmla="*/ 182 h 227"/>
                  <a:gd name="T44" fmla="*/ 22 w 294"/>
                  <a:gd name="T45" fmla="*/ 194 h 227"/>
                  <a:gd name="T46" fmla="*/ 0 w 294"/>
                  <a:gd name="T47"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4" h="227">
                    <a:moveTo>
                      <a:pt x="294" y="92"/>
                    </a:moveTo>
                    <a:cubicBezTo>
                      <a:pt x="291" y="91"/>
                      <a:pt x="289" y="91"/>
                      <a:pt x="289" y="91"/>
                    </a:cubicBezTo>
                    <a:cubicBezTo>
                      <a:pt x="280" y="94"/>
                      <a:pt x="278" y="79"/>
                      <a:pt x="272" y="72"/>
                    </a:cubicBezTo>
                    <a:cubicBezTo>
                      <a:pt x="269" y="72"/>
                      <a:pt x="264" y="73"/>
                      <a:pt x="261" y="72"/>
                    </a:cubicBezTo>
                    <a:cubicBezTo>
                      <a:pt x="236" y="6"/>
                      <a:pt x="236" y="6"/>
                      <a:pt x="236" y="6"/>
                    </a:cubicBezTo>
                    <a:cubicBezTo>
                      <a:pt x="230" y="1"/>
                      <a:pt x="222" y="0"/>
                      <a:pt x="217" y="0"/>
                    </a:cubicBezTo>
                    <a:cubicBezTo>
                      <a:pt x="217" y="1"/>
                      <a:pt x="217" y="4"/>
                      <a:pt x="217" y="4"/>
                    </a:cubicBezTo>
                    <a:cubicBezTo>
                      <a:pt x="212" y="5"/>
                      <a:pt x="212" y="5"/>
                      <a:pt x="212" y="5"/>
                    </a:cubicBezTo>
                    <a:cubicBezTo>
                      <a:pt x="207" y="8"/>
                      <a:pt x="203" y="11"/>
                      <a:pt x="200" y="15"/>
                    </a:cubicBezTo>
                    <a:cubicBezTo>
                      <a:pt x="194" y="13"/>
                      <a:pt x="194" y="13"/>
                      <a:pt x="194" y="13"/>
                    </a:cubicBezTo>
                    <a:cubicBezTo>
                      <a:pt x="192" y="9"/>
                      <a:pt x="191" y="6"/>
                      <a:pt x="191" y="4"/>
                    </a:cubicBezTo>
                    <a:cubicBezTo>
                      <a:pt x="190" y="3"/>
                      <a:pt x="187" y="4"/>
                      <a:pt x="185" y="4"/>
                    </a:cubicBezTo>
                    <a:cubicBezTo>
                      <a:pt x="179" y="20"/>
                      <a:pt x="172" y="39"/>
                      <a:pt x="168" y="53"/>
                    </a:cubicBezTo>
                    <a:cubicBezTo>
                      <a:pt x="169" y="56"/>
                      <a:pt x="171" y="59"/>
                      <a:pt x="172" y="66"/>
                    </a:cubicBezTo>
                    <a:cubicBezTo>
                      <a:pt x="170" y="73"/>
                      <a:pt x="173" y="84"/>
                      <a:pt x="176" y="96"/>
                    </a:cubicBezTo>
                    <a:cubicBezTo>
                      <a:pt x="169" y="105"/>
                      <a:pt x="169" y="105"/>
                      <a:pt x="169" y="105"/>
                    </a:cubicBezTo>
                    <a:cubicBezTo>
                      <a:pt x="166" y="115"/>
                      <a:pt x="166" y="115"/>
                      <a:pt x="166" y="115"/>
                    </a:cubicBezTo>
                    <a:cubicBezTo>
                      <a:pt x="165" y="128"/>
                      <a:pt x="165" y="128"/>
                      <a:pt x="165" y="128"/>
                    </a:cubicBezTo>
                    <a:cubicBezTo>
                      <a:pt x="166" y="133"/>
                      <a:pt x="167" y="135"/>
                      <a:pt x="160" y="134"/>
                    </a:cubicBezTo>
                    <a:cubicBezTo>
                      <a:pt x="159" y="134"/>
                      <a:pt x="155" y="133"/>
                      <a:pt x="153" y="138"/>
                    </a:cubicBezTo>
                    <a:cubicBezTo>
                      <a:pt x="154" y="142"/>
                      <a:pt x="153" y="145"/>
                      <a:pt x="152" y="148"/>
                    </a:cubicBezTo>
                    <a:cubicBezTo>
                      <a:pt x="119" y="159"/>
                      <a:pt x="63" y="175"/>
                      <a:pt x="36" y="182"/>
                    </a:cubicBezTo>
                    <a:cubicBezTo>
                      <a:pt x="26" y="186"/>
                      <a:pt x="28" y="187"/>
                      <a:pt x="22" y="194"/>
                    </a:cubicBezTo>
                    <a:cubicBezTo>
                      <a:pt x="22" y="194"/>
                      <a:pt x="10" y="214"/>
                      <a:pt x="0" y="22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8" name="Freeform 884">
                <a:extLst>
                  <a:ext uri="{FF2B5EF4-FFF2-40B4-BE49-F238E27FC236}">
                    <a16:creationId xmlns:a16="http://schemas.microsoft.com/office/drawing/2014/main" id="{20FE377B-BFA8-4B30-993D-B1A8C2330CCA}"/>
                  </a:ext>
                </a:extLst>
              </p:cNvPr>
              <p:cNvSpPr>
                <a:spLocks/>
              </p:cNvSpPr>
              <p:nvPr/>
            </p:nvSpPr>
            <p:spPr bwMode="auto">
              <a:xfrm>
                <a:off x="-4303" y="1761"/>
                <a:ext cx="183" cy="141"/>
              </a:xfrm>
              <a:custGeom>
                <a:avLst/>
                <a:gdLst>
                  <a:gd name="T0" fmla="*/ 294 w 294"/>
                  <a:gd name="T1" fmla="*/ 92 h 227"/>
                  <a:gd name="T2" fmla="*/ 289 w 294"/>
                  <a:gd name="T3" fmla="*/ 91 h 227"/>
                  <a:gd name="T4" fmla="*/ 272 w 294"/>
                  <a:gd name="T5" fmla="*/ 72 h 227"/>
                  <a:gd name="T6" fmla="*/ 261 w 294"/>
                  <a:gd name="T7" fmla="*/ 72 h 227"/>
                  <a:gd name="T8" fmla="*/ 236 w 294"/>
                  <a:gd name="T9" fmla="*/ 6 h 227"/>
                  <a:gd name="T10" fmla="*/ 217 w 294"/>
                  <a:gd name="T11" fmla="*/ 0 h 227"/>
                  <a:gd name="T12" fmla="*/ 217 w 294"/>
                  <a:gd name="T13" fmla="*/ 4 h 227"/>
                  <a:gd name="T14" fmla="*/ 212 w 294"/>
                  <a:gd name="T15" fmla="*/ 5 h 227"/>
                  <a:gd name="T16" fmla="*/ 200 w 294"/>
                  <a:gd name="T17" fmla="*/ 15 h 227"/>
                  <a:gd name="T18" fmla="*/ 194 w 294"/>
                  <a:gd name="T19" fmla="*/ 13 h 227"/>
                  <a:gd name="T20" fmla="*/ 191 w 294"/>
                  <a:gd name="T21" fmla="*/ 4 h 227"/>
                  <a:gd name="T22" fmla="*/ 185 w 294"/>
                  <a:gd name="T23" fmla="*/ 4 h 227"/>
                  <a:gd name="T24" fmla="*/ 168 w 294"/>
                  <a:gd name="T25" fmla="*/ 53 h 227"/>
                  <a:gd name="T26" fmla="*/ 172 w 294"/>
                  <a:gd name="T27" fmla="*/ 66 h 227"/>
                  <a:gd name="T28" fmla="*/ 176 w 294"/>
                  <a:gd name="T29" fmla="*/ 96 h 227"/>
                  <a:gd name="T30" fmla="*/ 169 w 294"/>
                  <a:gd name="T31" fmla="*/ 105 h 227"/>
                  <a:gd name="T32" fmla="*/ 166 w 294"/>
                  <a:gd name="T33" fmla="*/ 115 h 227"/>
                  <a:gd name="T34" fmla="*/ 165 w 294"/>
                  <a:gd name="T35" fmla="*/ 128 h 227"/>
                  <a:gd name="T36" fmla="*/ 160 w 294"/>
                  <a:gd name="T37" fmla="*/ 134 h 227"/>
                  <a:gd name="T38" fmla="*/ 153 w 294"/>
                  <a:gd name="T39" fmla="*/ 138 h 227"/>
                  <a:gd name="T40" fmla="*/ 152 w 294"/>
                  <a:gd name="T41" fmla="*/ 148 h 227"/>
                  <a:gd name="T42" fmla="*/ 36 w 294"/>
                  <a:gd name="T43" fmla="*/ 182 h 227"/>
                  <a:gd name="T44" fmla="*/ 22 w 294"/>
                  <a:gd name="T45" fmla="*/ 194 h 227"/>
                  <a:gd name="T46" fmla="*/ 0 w 294"/>
                  <a:gd name="T47"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4" h="227">
                    <a:moveTo>
                      <a:pt x="294" y="92"/>
                    </a:moveTo>
                    <a:cubicBezTo>
                      <a:pt x="291" y="91"/>
                      <a:pt x="289" y="91"/>
                      <a:pt x="289" y="91"/>
                    </a:cubicBezTo>
                    <a:cubicBezTo>
                      <a:pt x="280" y="94"/>
                      <a:pt x="278" y="79"/>
                      <a:pt x="272" y="72"/>
                    </a:cubicBezTo>
                    <a:cubicBezTo>
                      <a:pt x="269" y="72"/>
                      <a:pt x="264" y="73"/>
                      <a:pt x="261" y="72"/>
                    </a:cubicBezTo>
                    <a:cubicBezTo>
                      <a:pt x="236" y="6"/>
                      <a:pt x="236" y="6"/>
                      <a:pt x="236" y="6"/>
                    </a:cubicBezTo>
                    <a:cubicBezTo>
                      <a:pt x="230" y="1"/>
                      <a:pt x="222" y="0"/>
                      <a:pt x="217" y="0"/>
                    </a:cubicBezTo>
                    <a:cubicBezTo>
                      <a:pt x="217" y="1"/>
                      <a:pt x="217" y="4"/>
                      <a:pt x="217" y="4"/>
                    </a:cubicBezTo>
                    <a:cubicBezTo>
                      <a:pt x="212" y="5"/>
                      <a:pt x="212" y="5"/>
                      <a:pt x="212" y="5"/>
                    </a:cubicBezTo>
                    <a:cubicBezTo>
                      <a:pt x="207" y="8"/>
                      <a:pt x="203" y="11"/>
                      <a:pt x="200" y="15"/>
                    </a:cubicBezTo>
                    <a:cubicBezTo>
                      <a:pt x="194" y="13"/>
                      <a:pt x="194" y="13"/>
                      <a:pt x="194" y="13"/>
                    </a:cubicBezTo>
                    <a:cubicBezTo>
                      <a:pt x="192" y="9"/>
                      <a:pt x="191" y="6"/>
                      <a:pt x="191" y="4"/>
                    </a:cubicBezTo>
                    <a:cubicBezTo>
                      <a:pt x="190" y="3"/>
                      <a:pt x="187" y="4"/>
                      <a:pt x="185" y="4"/>
                    </a:cubicBezTo>
                    <a:cubicBezTo>
                      <a:pt x="179" y="20"/>
                      <a:pt x="172" y="39"/>
                      <a:pt x="168" y="53"/>
                    </a:cubicBezTo>
                    <a:cubicBezTo>
                      <a:pt x="169" y="56"/>
                      <a:pt x="171" y="59"/>
                      <a:pt x="172" y="66"/>
                    </a:cubicBezTo>
                    <a:cubicBezTo>
                      <a:pt x="170" y="73"/>
                      <a:pt x="173" y="84"/>
                      <a:pt x="176" y="96"/>
                    </a:cubicBezTo>
                    <a:cubicBezTo>
                      <a:pt x="169" y="105"/>
                      <a:pt x="169" y="105"/>
                      <a:pt x="169" y="105"/>
                    </a:cubicBezTo>
                    <a:cubicBezTo>
                      <a:pt x="166" y="115"/>
                      <a:pt x="166" y="115"/>
                      <a:pt x="166" y="115"/>
                    </a:cubicBezTo>
                    <a:cubicBezTo>
                      <a:pt x="165" y="128"/>
                      <a:pt x="165" y="128"/>
                      <a:pt x="165" y="128"/>
                    </a:cubicBezTo>
                    <a:cubicBezTo>
                      <a:pt x="166" y="133"/>
                      <a:pt x="167" y="135"/>
                      <a:pt x="160" y="134"/>
                    </a:cubicBezTo>
                    <a:cubicBezTo>
                      <a:pt x="159" y="134"/>
                      <a:pt x="155" y="133"/>
                      <a:pt x="153" y="138"/>
                    </a:cubicBezTo>
                    <a:cubicBezTo>
                      <a:pt x="154" y="142"/>
                      <a:pt x="153" y="145"/>
                      <a:pt x="152" y="148"/>
                    </a:cubicBezTo>
                    <a:cubicBezTo>
                      <a:pt x="119" y="159"/>
                      <a:pt x="63" y="175"/>
                      <a:pt x="36" y="182"/>
                    </a:cubicBezTo>
                    <a:cubicBezTo>
                      <a:pt x="26" y="186"/>
                      <a:pt x="28" y="187"/>
                      <a:pt x="22" y="194"/>
                    </a:cubicBezTo>
                    <a:cubicBezTo>
                      <a:pt x="22" y="194"/>
                      <a:pt x="10" y="214"/>
                      <a:pt x="0" y="22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09" name="Freeform 885">
                <a:extLst>
                  <a:ext uri="{FF2B5EF4-FFF2-40B4-BE49-F238E27FC236}">
                    <a16:creationId xmlns:a16="http://schemas.microsoft.com/office/drawing/2014/main" id="{E5A53D90-2193-4FAE-87E0-10166CDD3FC3}"/>
                  </a:ext>
                </a:extLst>
              </p:cNvPr>
              <p:cNvSpPr>
                <a:spLocks/>
              </p:cNvSpPr>
              <p:nvPr/>
            </p:nvSpPr>
            <p:spPr bwMode="auto">
              <a:xfrm>
                <a:off x="-5300" y="1718"/>
                <a:ext cx="687" cy="122"/>
              </a:xfrm>
              <a:custGeom>
                <a:avLst/>
                <a:gdLst>
                  <a:gd name="T0" fmla="*/ 0 w 1104"/>
                  <a:gd name="T1" fmla="*/ 0 h 195"/>
                  <a:gd name="T2" fmla="*/ 7 w 1104"/>
                  <a:gd name="T3" fmla="*/ 3 h 195"/>
                  <a:gd name="T4" fmla="*/ 347 w 1104"/>
                  <a:gd name="T5" fmla="*/ 98 h 195"/>
                  <a:gd name="T6" fmla="*/ 557 w 1104"/>
                  <a:gd name="T7" fmla="*/ 131 h 195"/>
                  <a:gd name="T8" fmla="*/ 906 w 1104"/>
                  <a:gd name="T9" fmla="*/ 149 h 195"/>
                  <a:gd name="T10" fmla="*/ 906 w 1104"/>
                  <a:gd name="T11" fmla="*/ 135 h 195"/>
                  <a:gd name="T12" fmla="*/ 914 w 1104"/>
                  <a:gd name="T13" fmla="*/ 136 h 195"/>
                  <a:gd name="T14" fmla="*/ 921 w 1104"/>
                  <a:gd name="T15" fmla="*/ 158 h 195"/>
                  <a:gd name="T16" fmla="*/ 927 w 1104"/>
                  <a:gd name="T17" fmla="*/ 165 h 195"/>
                  <a:gd name="T18" fmla="*/ 943 w 1104"/>
                  <a:gd name="T19" fmla="*/ 170 h 195"/>
                  <a:gd name="T20" fmla="*/ 970 w 1104"/>
                  <a:gd name="T21" fmla="*/ 173 h 195"/>
                  <a:gd name="T22" fmla="*/ 987 w 1104"/>
                  <a:gd name="T23" fmla="*/ 173 h 195"/>
                  <a:gd name="T24" fmla="*/ 991 w 1104"/>
                  <a:gd name="T25" fmla="*/ 177 h 195"/>
                  <a:gd name="T26" fmla="*/ 994 w 1104"/>
                  <a:gd name="T27" fmla="*/ 184 h 195"/>
                  <a:gd name="T28" fmla="*/ 999 w 1104"/>
                  <a:gd name="T29" fmla="*/ 179 h 195"/>
                  <a:gd name="T30" fmla="*/ 1011 w 1104"/>
                  <a:gd name="T31" fmla="*/ 180 h 195"/>
                  <a:gd name="T32" fmla="*/ 1027 w 1104"/>
                  <a:gd name="T33" fmla="*/ 195 h 195"/>
                  <a:gd name="T34" fmla="*/ 1051 w 1104"/>
                  <a:gd name="T35" fmla="*/ 181 h 195"/>
                  <a:gd name="T36" fmla="*/ 1060 w 1104"/>
                  <a:gd name="T37" fmla="*/ 188 h 195"/>
                  <a:gd name="T38" fmla="*/ 1068 w 1104"/>
                  <a:gd name="T39" fmla="*/ 186 h 195"/>
                  <a:gd name="T40" fmla="*/ 1080 w 1104"/>
                  <a:gd name="T41" fmla="*/ 186 h 195"/>
                  <a:gd name="T42" fmla="*/ 1087 w 1104"/>
                  <a:gd name="T43" fmla="*/ 191 h 195"/>
                  <a:gd name="T44" fmla="*/ 1092 w 1104"/>
                  <a:gd name="T45" fmla="*/ 191 h 195"/>
                  <a:gd name="T46" fmla="*/ 1104 w 1104"/>
                  <a:gd name="T47" fmla="*/ 188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04" h="195">
                    <a:moveTo>
                      <a:pt x="0" y="0"/>
                    </a:moveTo>
                    <a:cubicBezTo>
                      <a:pt x="7" y="3"/>
                      <a:pt x="7" y="3"/>
                      <a:pt x="7" y="3"/>
                    </a:cubicBezTo>
                    <a:cubicBezTo>
                      <a:pt x="128" y="47"/>
                      <a:pt x="226" y="72"/>
                      <a:pt x="347" y="98"/>
                    </a:cubicBezTo>
                    <a:cubicBezTo>
                      <a:pt x="394" y="108"/>
                      <a:pt x="497" y="125"/>
                      <a:pt x="557" y="131"/>
                    </a:cubicBezTo>
                    <a:cubicBezTo>
                      <a:pt x="687" y="145"/>
                      <a:pt x="772" y="152"/>
                      <a:pt x="906" y="149"/>
                    </a:cubicBezTo>
                    <a:cubicBezTo>
                      <a:pt x="906" y="149"/>
                      <a:pt x="906" y="134"/>
                      <a:pt x="906" y="135"/>
                    </a:cubicBezTo>
                    <a:cubicBezTo>
                      <a:pt x="914" y="136"/>
                      <a:pt x="914" y="136"/>
                      <a:pt x="914" y="136"/>
                    </a:cubicBezTo>
                    <a:cubicBezTo>
                      <a:pt x="919" y="145"/>
                      <a:pt x="918" y="148"/>
                      <a:pt x="921" y="158"/>
                    </a:cubicBezTo>
                    <a:cubicBezTo>
                      <a:pt x="921" y="163"/>
                      <a:pt x="923" y="165"/>
                      <a:pt x="927" y="165"/>
                    </a:cubicBezTo>
                    <a:cubicBezTo>
                      <a:pt x="936" y="166"/>
                      <a:pt x="942" y="167"/>
                      <a:pt x="943" y="170"/>
                    </a:cubicBezTo>
                    <a:cubicBezTo>
                      <a:pt x="951" y="172"/>
                      <a:pt x="967" y="175"/>
                      <a:pt x="970" y="173"/>
                    </a:cubicBezTo>
                    <a:cubicBezTo>
                      <a:pt x="969" y="169"/>
                      <a:pt x="979" y="170"/>
                      <a:pt x="987" y="173"/>
                    </a:cubicBezTo>
                    <a:cubicBezTo>
                      <a:pt x="991" y="177"/>
                      <a:pt x="991" y="177"/>
                      <a:pt x="991" y="177"/>
                    </a:cubicBezTo>
                    <a:cubicBezTo>
                      <a:pt x="994" y="184"/>
                      <a:pt x="994" y="184"/>
                      <a:pt x="994" y="184"/>
                    </a:cubicBezTo>
                    <a:cubicBezTo>
                      <a:pt x="996" y="185"/>
                      <a:pt x="997" y="181"/>
                      <a:pt x="999" y="179"/>
                    </a:cubicBezTo>
                    <a:cubicBezTo>
                      <a:pt x="1003" y="179"/>
                      <a:pt x="1007" y="181"/>
                      <a:pt x="1011" y="180"/>
                    </a:cubicBezTo>
                    <a:cubicBezTo>
                      <a:pt x="1011" y="185"/>
                      <a:pt x="1016" y="191"/>
                      <a:pt x="1027" y="195"/>
                    </a:cubicBezTo>
                    <a:cubicBezTo>
                      <a:pt x="1032" y="192"/>
                      <a:pt x="1041" y="186"/>
                      <a:pt x="1051" y="181"/>
                    </a:cubicBezTo>
                    <a:cubicBezTo>
                      <a:pt x="1052" y="185"/>
                      <a:pt x="1058" y="188"/>
                      <a:pt x="1060" y="188"/>
                    </a:cubicBezTo>
                    <a:cubicBezTo>
                      <a:pt x="1068" y="186"/>
                      <a:pt x="1068" y="186"/>
                      <a:pt x="1068" y="186"/>
                    </a:cubicBezTo>
                    <a:cubicBezTo>
                      <a:pt x="1073" y="185"/>
                      <a:pt x="1080" y="187"/>
                      <a:pt x="1080" y="186"/>
                    </a:cubicBezTo>
                    <a:cubicBezTo>
                      <a:pt x="1087" y="191"/>
                      <a:pt x="1087" y="191"/>
                      <a:pt x="1087" y="191"/>
                    </a:cubicBezTo>
                    <a:cubicBezTo>
                      <a:pt x="1092" y="191"/>
                      <a:pt x="1092" y="191"/>
                      <a:pt x="1092" y="191"/>
                    </a:cubicBezTo>
                    <a:cubicBezTo>
                      <a:pt x="1094" y="190"/>
                      <a:pt x="1102" y="189"/>
                      <a:pt x="1104" y="188"/>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0" name="Freeform 886">
                <a:extLst>
                  <a:ext uri="{FF2B5EF4-FFF2-40B4-BE49-F238E27FC236}">
                    <a16:creationId xmlns:a16="http://schemas.microsoft.com/office/drawing/2014/main" id="{2CBBEAF5-EEA0-4455-B4B8-17055959D794}"/>
                  </a:ext>
                </a:extLst>
              </p:cNvPr>
              <p:cNvSpPr>
                <a:spLocks/>
              </p:cNvSpPr>
              <p:nvPr/>
            </p:nvSpPr>
            <p:spPr bwMode="auto">
              <a:xfrm>
                <a:off x="-5300" y="1718"/>
                <a:ext cx="687" cy="122"/>
              </a:xfrm>
              <a:custGeom>
                <a:avLst/>
                <a:gdLst>
                  <a:gd name="T0" fmla="*/ 0 w 1104"/>
                  <a:gd name="T1" fmla="*/ 0 h 195"/>
                  <a:gd name="T2" fmla="*/ 7 w 1104"/>
                  <a:gd name="T3" fmla="*/ 3 h 195"/>
                  <a:gd name="T4" fmla="*/ 347 w 1104"/>
                  <a:gd name="T5" fmla="*/ 98 h 195"/>
                  <a:gd name="T6" fmla="*/ 557 w 1104"/>
                  <a:gd name="T7" fmla="*/ 131 h 195"/>
                  <a:gd name="T8" fmla="*/ 906 w 1104"/>
                  <a:gd name="T9" fmla="*/ 149 h 195"/>
                  <a:gd name="T10" fmla="*/ 906 w 1104"/>
                  <a:gd name="T11" fmla="*/ 135 h 195"/>
                  <a:gd name="T12" fmla="*/ 914 w 1104"/>
                  <a:gd name="T13" fmla="*/ 136 h 195"/>
                  <a:gd name="T14" fmla="*/ 921 w 1104"/>
                  <a:gd name="T15" fmla="*/ 158 h 195"/>
                  <a:gd name="T16" fmla="*/ 927 w 1104"/>
                  <a:gd name="T17" fmla="*/ 165 h 195"/>
                  <a:gd name="T18" fmla="*/ 943 w 1104"/>
                  <a:gd name="T19" fmla="*/ 170 h 195"/>
                  <a:gd name="T20" fmla="*/ 970 w 1104"/>
                  <a:gd name="T21" fmla="*/ 173 h 195"/>
                  <a:gd name="T22" fmla="*/ 987 w 1104"/>
                  <a:gd name="T23" fmla="*/ 173 h 195"/>
                  <a:gd name="T24" fmla="*/ 991 w 1104"/>
                  <a:gd name="T25" fmla="*/ 177 h 195"/>
                  <a:gd name="T26" fmla="*/ 994 w 1104"/>
                  <a:gd name="T27" fmla="*/ 184 h 195"/>
                  <a:gd name="T28" fmla="*/ 999 w 1104"/>
                  <a:gd name="T29" fmla="*/ 179 h 195"/>
                  <a:gd name="T30" fmla="*/ 1011 w 1104"/>
                  <a:gd name="T31" fmla="*/ 180 h 195"/>
                  <a:gd name="T32" fmla="*/ 1027 w 1104"/>
                  <a:gd name="T33" fmla="*/ 195 h 195"/>
                  <a:gd name="T34" fmla="*/ 1051 w 1104"/>
                  <a:gd name="T35" fmla="*/ 181 h 195"/>
                  <a:gd name="T36" fmla="*/ 1060 w 1104"/>
                  <a:gd name="T37" fmla="*/ 188 h 195"/>
                  <a:gd name="T38" fmla="*/ 1068 w 1104"/>
                  <a:gd name="T39" fmla="*/ 186 h 195"/>
                  <a:gd name="T40" fmla="*/ 1080 w 1104"/>
                  <a:gd name="T41" fmla="*/ 186 h 195"/>
                  <a:gd name="T42" fmla="*/ 1087 w 1104"/>
                  <a:gd name="T43" fmla="*/ 191 h 195"/>
                  <a:gd name="T44" fmla="*/ 1092 w 1104"/>
                  <a:gd name="T45" fmla="*/ 191 h 195"/>
                  <a:gd name="T46" fmla="*/ 1104 w 1104"/>
                  <a:gd name="T47" fmla="*/ 188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04" h="195">
                    <a:moveTo>
                      <a:pt x="0" y="0"/>
                    </a:moveTo>
                    <a:cubicBezTo>
                      <a:pt x="7" y="3"/>
                      <a:pt x="7" y="3"/>
                      <a:pt x="7" y="3"/>
                    </a:cubicBezTo>
                    <a:cubicBezTo>
                      <a:pt x="128" y="47"/>
                      <a:pt x="226" y="72"/>
                      <a:pt x="347" y="98"/>
                    </a:cubicBezTo>
                    <a:cubicBezTo>
                      <a:pt x="394" y="108"/>
                      <a:pt x="497" y="125"/>
                      <a:pt x="557" y="131"/>
                    </a:cubicBezTo>
                    <a:cubicBezTo>
                      <a:pt x="687" y="145"/>
                      <a:pt x="772" y="152"/>
                      <a:pt x="906" y="149"/>
                    </a:cubicBezTo>
                    <a:cubicBezTo>
                      <a:pt x="906" y="149"/>
                      <a:pt x="906" y="134"/>
                      <a:pt x="906" y="135"/>
                    </a:cubicBezTo>
                    <a:cubicBezTo>
                      <a:pt x="914" y="136"/>
                      <a:pt x="914" y="136"/>
                      <a:pt x="914" y="136"/>
                    </a:cubicBezTo>
                    <a:cubicBezTo>
                      <a:pt x="919" y="145"/>
                      <a:pt x="918" y="148"/>
                      <a:pt x="921" y="158"/>
                    </a:cubicBezTo>
                    <a:cubicBezTo>
                      <a:pt x="921" y="163"/>
                      <a:pt x="923" y="165"/>
                      <a:pt x="927" y="165"/>
                    </a:cubicBezTo>
                    <a:cubicBezTo>
                      <a:pt x="936" y="166"/>
                      <a:pt x="942" y="167"/>
                      <a:pt x="943" y="170"/>
                    </a:cubicBezTo>
                    <a:cubicBezTo>
                      <a:pt x="951" y="172"/>
                      <a:pt x="967" y="175"/>
                      <a:pt x="970" y="173"/>
                    </a:cubicBezTo>
                    <a:cubicBezTo>
                      <a:pt x="969" y="169"/>
                      <a:pt x="979" y="170"/>
                      <a:pt x="987" y="173"/>
                    </a:cubicBezTo>
                    <a:cubicBezTo>
                      <a:pt x="991" y="177"/>
                      <a:pt x="991" y="177"/>
                      <a:pt x="991" y="177"/>
                    </a:cubicBezTo>
                    <a:cubicBezTo>
                      <a:pt x="994" y="184"/>
                      <a:pt x="994" y="184"/>
                      <a:pt x="994" y="184"/>
                    </a:cubicBezTo>
                    <a:cubicBezTo>
                      <a:pt x="996" y="185"/>
                      <a:pt x="997" y="181"/>
                      <a:pt x="999" y="179"/>
                    </a:cubicBezTo>
                    <a:cubicBezTo>
                      <a:pt x="1003" y="179"/>
                      <a:pt x="1007" y="181"/>
                      <a:pt x="1011" y="180"/>
                    </a:cubicBezTo>
                    <a:cubicBezTo>
                      <a:pt x="1011" y="185"/>
                      <a:pt x="1016" y="191"/>
                      <a:pt x="1027" y="195"/>
                    </a:cubicBezTo>
                    <a:cubicBezTo>
                      <a:pt x="1032" y="192"/>
                      <a:pt x="1041" y="186"/>
                      <a:pt x="1051" y="181"/>
                    </a:cubicBezTo>
                    <a:cubicBezTo>
                      <a:pt x="1052" y="185"/>
                      <a:pt x="1058" y="188"/>
                      <a:pt x="1060" y="188"/>
                    </a:cubicBezTo>
                    <a:cubicBezTo>
                      <a:pt x="1068" y="186"/>
                      <a:pt x="1068" y="186"/>
                      <a:pt x="1068" y="186"/>
                    </a:cubicBezTo>
                    <a:cubicBezTo>
                      <a:pt x="1073" y="185"/>
                      <a:pt x="1080" y="187"/>
                      <a:pt x="1080" y="186"/>
                    </a:cubicBezTo>
                    <a:cubicBezTo>
                      <a:pt x="1087" y="191"/>
                      <a:pt x="1087" y="191"/>
                      <a:pt x="1087" y="191"/>
                    </a:cubicBezTo>
                    <a:cubicBezTo>
                      <a:pt x="1092" y="191"/>
                      <a:pt x="1092" y="191"/>
                      <a:pt x="1092" y="191"/>
                    </a:cubicBezTo>
                    <a:cubicBezTo>
                      <a:pt x="1094" y="190"/>
                      <a:pt x="1102" y="189"/>
                      <a:pt x="1104" y="188"/>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11" name="Freeform 887">
                <a:extLst>
                  <a:ext uri="{FF2B5EF4-FFF2-40B4-BE49-F238E27FC236}">
                    <a16:creationId xmlns:a16="http://schemas.microsoft.com/office/drawing/2014/main" id="{16AF3755-4DE2-400C-A772-2E60E79F03D4}"/>
                  </a:ext>
                </a:extLst>
              </p:cNvPr>
              <p:cNvSpPr>
                <a:spLocks/>
              </p:cNvSpPr>
              <p:nvPr/>
            </p:nvSpPr>
            <p:spPr bwMode="auto">
              <a:xfrm>
                <a:off x="-5416" y="1008"/>
                <a:ext cx="194" cy="475"/>
              </a:xfrm>
              <a:custGeom>
                <a:avLst/>
                <a:gdLst>
                  <a:gd name="T0" fmla="*/ 104 w 312"/>
                  <a:gd name="T1" fmla="*/ 763 h 763"/>
                  <a:gd name="T2" fmla="*/ 111 w 312"/>
                  <a:gd name="T3" fmla="*/ 748 h 763"/>
                  <a:gd name="T4" fmla="*/ 117 w 312"/>
                  <a:gd name="T5" fmla="*/ 734 h 763"/>
                  <a:gd name="T6" fmla="*/ 127 w 312"/>
                  <a:gd name="T7" fmla="*/ 720 h 763"/>
                  <a:gd name="T8" fmla="*/ 96 w 312"/>
                  <a:gd name="T9" fmla="*/ 673 h 763"/>
                  <a:gd name="T10" fmla="*/ 103 w 312"/>
                  <a:gd name="T11" fmla="*/ 590 h 763"/>
                  <a:gd name="T12" fmla="*/ 91 w 312"/>
                  <a:gd name="T13" fmla="*/ 511 h 763"/>
                  <a:gd name="T14" fmla="*/ 97 w 312"/>
                  <a:gd name="T15" fmla="*/ 486 h 763"/>
                  <a:gd name="T16" fmla="*/ 76 w 312"/>
                  <a:gd name="T17" fmla="*/ 480 h 763"/>
                  <a:gd name="T18" fmla="*/ 61 w 312"/>
                  <a:gd name="T19" fmla="*/ 495 h 763"/>
                  <a:gd name="T20" fmla="*/ 31 w 312"/>
                  <a:gd name="T21" fmla="*/ 497 h 763"/>
                  <a:gd name="T22" fmla="*/ 36 w 312"/>
                  <a:gd name="T23" fmla="*/ 477 h 763"/>
                  <a:gd name="T24" fmla="*/ 33 w 312"/>
                  <a:gd name="T25" fmla="*/ 426 h 763"/>
                  <a:gd name="T26" fmla="*/ 43 w 312"/>
                  <a:gd name="T27" fmla="*/ 415 h 763"/>
                  <a:gd name="T28" fmla="*/ 0 w 312"/>
                  <a:gd name="T29" fmla="*/ 386 h 763"/>
                  <a:gd name="T30" fmla="*/ 169 w 312"/>
                  <a:gd name="T31" fmla="*/ 173 h 763"/>
                  <a:gd name="T32" fmla="*/ 312 w 312"/>
                  <a:gd name="T33" fmla="*/ 0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2" h="763">
                    <a:moveTo>
                      <a:pt x="104" y="763"/>
                    </a:moveTo>
                    <a:cubicBezTo>
                      <a:pt x="108" y="759"/>
                      <a:pt x="110" y="754"/>
                      <a:pt x="111" y="748"/>
                    </a:cubicBezTo>
                    <a:cubicBezTo>
                      <a:pt x="117" y="734"/>
                      <a:pt x="117" y="734"/>
                      <a:pt x="117" y="734"/>
                    </a:cubicBezTo>
                    <a:cubicBezTo>
                      <a:pt x="123" y="730"/>
                      <a:pt x="130" y="728"/>
                      <a:pt x="127" y="720"/>
                    </a:cubicBezTo>
                    <a:cubicBezTo>
                      <a:pt x="110" y="709"/>
                      <a:pt x="110" y="686"/>
                      <a:pt x="96" y="673"/>
                    </a:cubicBezTo>
                    <a:cubicBezTo>
                      <a:pt x="102" y="646"/>
                      <a:pt x="98" y="618"/>
                      <a:pt x="103" y="590"/>
                    </a:cubicBezTo>
                    <a:cubicBezTo>
                      <a:pt x="109" y="564"/>
                      <a:pt x="95" y="537"/>
                      <a:pt x="91" y="511"/>
                    </a:cubicBezTo>
                    <a:cubicBezTo>
                      <a:pt x="93" y="500"/>
                      <a:pt x="95" y="493"/>
                      <a:pt x="97" y="486"/>
                    </a:cubicBezTo>
                    <a:cubicBezTo>
                      <a:pt x="90" y="484"/>
                      <a:pt x="84" y="482"/>
                      <a:pt x="76" y="480"/>
                    </a:cubicBezTo>
                    <a:cubicBezTo>
                      <a:pt x="71" y="488"/>
                      <a:pt x="67" y="492"/>
                      <a:pt x="61" y="495"/>
                    </a:cubicBezTo>
                    <a:cubicBezTo>
                      <a:pt x="31" y="497"/>
                      <a:pt x="31" y="497"/>
                      <a:pt x="31" y="497"/>
                    </a:cubicBezTo>
                    <a:cubicBezTo>
                      <a:pt x="35" y="494"/>
                      <a:pt x="36" y="481"/>
                      <a:pt x="36" y="477"/>
                    </a:cubicBezTo>
                    <a:cubicBezTo>
                      <a:pt x="35" y="460"/>
                      <a:pt x="35" y="441"/>
                      <a:pt x="33" y="426"/>
                    </a:cubicBezTo>
                    <a:cubicBezTo>
                      <a:pt x="37" y="421"/>
                      <a:pt x="36" y="418"/>
                      <a:pt x="43" y="415"/>
                    </a:cubicBezTo>
                    <a:cubicBezTo>
                      <a:pt x="29" y="407"/>
                      <a:pt x="13" y="395"/>
                      <a:pt x="0" y="386"/>
                    </a:cubicBezTo>
                    <a:cubicBezTo>
                      <a:pt x="169" y="173"/>
                      <a:pt x="169" y="173"/>
                      <a:pt x="169" y="173"/>
                    </a:cubicBezTo>
                    <a:cubicBezTo>
                      <a:pt x="312" y="0"/>
                      <a:pt x="312" y="0"/>
                      <a:pt x="312" y="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2" name="Freeform 888">
                <a:extLst>
                  <a:ext uri="{FF2B5EF4-FFF2-40B4-BE49-F238E27FC236}">
                    <a16:creationId xmlns:a16="http://schemas.microsoft.com/office/drawing/2014/main" id="{562ACD70-3361-4D95-A9F9-9A7E159D307C}"/>
                  </a:ext>
                </a:extLst>
              </p:cNvPr>
              <p:cNvSpPr>
                <a:spLocks/>
              </p:cNvSpPr>
              <p:nvPr/>
            </p:nvSpPr>
            <p:spPr bwMode="auto">
              <a:xfrm>
                <a:off x="-5416" y="1008"/>
                <a:ext cx="194" cy="475"/>
              </a:xfrm>
              <a:custGeom>
                <a:avLst/>
                <a:gdLst>
                  <a:gd name="T0" fmla="*/ 104 w 312"/>
                  <a:gd name="T1" fmla="*/ 763 h 763"/>
                  <a:gd name="T2" fmla="*/ 111 w 312"/>
                  <a:gd name="T3" fmla="*/ 748 h 763"/>
                  <a:gd name="T4" fmla="*/ 117 w 312"/>
                  <a:gd name="T5" fmla="*/ 734 h 763"/>
                  <a:gd name="T6" fmla="*/ 127 w 312"/>
                  <a:gd name="T7" fmla="*/ 720 h 763"/>
                  <a:gd name="T8" fmla="*/ 96 w 312"/>
                  <a:gd name="T9" fmla="*/ 673 h 763"/>
                  <a:gd name="T10" fmla="*/ 103 w 312"/>
                  <a:gd name="T11" fmla="*/ 590 h 763"/>
                  <a:gd name="T12" fmla="*/ 91 w 312"/>
                  <a:gd name="T13" fmla="*/ 511 h 763"/>
                  <a:gd name="T14" fmla="*/ 97 w 312"/>
                  <a:gd name="T15" fmla="*/ 486 h 763"/>
                  <a:gd name="T16" fmla="*/ 76 w 312"/>
                  <a:gd name="T17" fmla="*/ 480 h 763"/>
                  <a:gd name="T18" fmla="*/ 61 w 312"/>
                  <a:gd name="T19" fmla="*/ 495 h 763"/>
                  <a:gd name="T20" fmla="*/ 31 w 312"/>
                  <a:gd name="T21" fmla="*/ 497 h 763"/>
                  <a:gd name="T22" fmla="*/ 36 w 312"/>
                  <a:gd name="T23" fmla="*/ 477 h 763"/>
                  <a:gd name="T24" fmla="*/ 33 w 312"/>
                  <a:gd name="T25" fmla="*/ 426 h 763"/>
                  <a:gd name="T26" fmla="*/ 43 w 312"/>
                  <a:gd name="T27" fmla="*/ 415 h 763"/>
                  <a:gd name="T28" fmla="*/ 0 w 312"/>
                  <a:gd name="T29" fmla="*/ 386 h 763"/>
                  <a:gd name="T30" fmla="*/ 169 w 312"/>
                  <a:gd name="T31" fmla="*/ 173 h 763"/>
                  <a:gd name="T32" fmla="*/ 312 w 312"/>
                  <a:gd name="T33" fmla="*/ 0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2" h="763">
                    <a:moveTo>
                      <a:pt x="104" y="763"/>
                    </a:moveTo>
                    <a:cubicBezTo>
                      <a:pt x="108" y="759"/>
                      <a:pt x="110" y="754"/>
                      <a:pt x="111" y="748"/>
                    </a:cubicBezTo>
                    <a:cubicBezTo>
                      <a:pt x="117" y="734"/>
                      <a:pt x="117" y="734"/>
                      <a:pt x="117" y="734"/>
                    </a:cubicBezTo>
                    <a:cubicBezTo>
                      <a:pt x="123" y="730"/>
                      <a:pt x="130" y="728"/>
                      <a:pt x="127" y="720"/>
                    </a:cubicBezTo>
                    <a:cubicBezTo>
                      <a:pt x="110" y="709"/>
                      <a:pt x="110" y="686"/>
                      <a:pt x="96" y="673"/>
                    </a:cubicBezTo>
                    <a:cubicBezTo>
                      <a:pt x="102" y="646"/>
                      <a:pt x="98" y="618"/>
                      <a:pt x="103" y="590"/>
                    </a:cubicBezTo>
                    <a:cubicBezTo>
                      <a:pt x="109" y="564"/>
                      <a:pt x="95" y="537"/>
                      <a:pt x="91" y="511"/>
                    </a:cubicBezTo>
                    <a:cubicBezTo>
                      <a:pt x="93" y="500"/>
                      <a:pt x="95" y="493"/>
                      <a:pt x="97" y="486"/>
                    </a:cubicBezTo>
                    <a:cubicBezTo>
                      <a:pt x="90" y="484"/>
                      <a:pt x="84" y="482"/>
                      <a:pt x="76" y="480"/>
                    </a:cubicBezTo>
                    <a:cubicBezTo>
                      <a:pt x="71" y="488"/>
                      <a:pt x="67" y="492"/>
                      <a:pt x="61" y="495"/>
                    </a:cubicBezTo>
                    <a:cubicBezTo>
                      <a:pt x="31" y="497"/>
                      <a:pt x="31" y="497"/>
                      <a:pt x="31" y="497"/>
                    </a:cubicBezTo>
                    <a:cubicBezTo>
                      <a:pt x="35" y="494"/>
                      <a:pt x="36" y="481"/>
                      <a:pt x="36" y="477"/>
                    </a:cubicBezTo>
                    <a:cubicBezTo>
                      <a:pt x="35" y="460"/>
                      <a:pt x="35" y="441"/>
                      <a:pt x="33" y="426"/>
                    </a:cubicBezTo>
                    <a:cubicBezTo>
                      <a:pt x="37" y="421"/>
                      <a:pt x="36" y="418"/>
                      <a:pt x="43" y="415"/>
                    </a:cubicBezTo>
                    <a:cubicBezTo>
                      <a:pt x="29" y="407"/>
                      <a:pt x="13" y="395"/>
                      <a:pt x="0" y="386"/>
                    </a:cubicBezTo>
                    <a:cubicBezTo>
                      <a:pt x="169" y="173"/>
                      <a:pt x="169" y="173"/>
                      <a:pt x="169" y="173"/>
                    </a:cubicBezTo>
                    <a:cubicBezTo>
                      <a:pt x="312" y="0"/>
                      <a:pt x="312" y="0"/>
                      <a:pt x="312" y="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13" name="Freeform 889">
                <a:extLst>
                  <a:ext uri="{FF2B5EF4-FFF2-40B4-BE49-F238E27FC236}">
                    <a16:creationId xmlns:a16="http://schemas.microsoft.com/office/drawing/2014/main" id="{2F82BF7C-57E3-42D5-9AF6-8A5768B6AF61}"/>
                  </a:ext>
                </a:extLst>
              </p:cNvPr>
              <p:cNvSpPr>
                <a:spLocks/>
              </p:cNvSpPr>
              <p:nvPr/>
            </p:nvSpPr>
            <p:spPr bwMode="auto">
              <a:xfrm>
                <a:off x="-4448" y="1995"/>
                <a:ext cx="5" cy="10"/>
              </a:xfrm>
              <a:custGeom>
                <a:avLst/>
                <a:gdLst>
                  <a:gd name="T0" fmla="*/ 9 w 9"/>
                  <a:gd name="T1" fmla="*/ 0 h 16"/>
                  <a:gd name="T2" fmla="*/ 0 w 9"/>
                  <a:gd name="T3" fmla="*/ 16 h 16"/>
                </a:gdLst>
                <a:ahLst/>
                <a:cxnLst>
                  <a:cxn ang="0">
                    <a:pos x="T0" y="T1"/>
                  </a:cxn>
                  <a:cxn ang="0">
                    <a:pos x="T2" y="T3"/>
                  </a:cxn>
                </a:cxnLst>
                <a:rect l="0" t="0" r="r" b="b"/>
                <a:pathLst>
                  <a:path w="9" h="16">
                    <a:moveTo>
                      <a:pt x="9" y="0"/>
                    </a:moveTo>
                    <a:cubicBezTo>
                      <a:pt x="6" y="1"/>
                      <a:pt x="2" y="2"/>
                      <a:pt x="0" y="16"/>
                    </a:cubicBezTo>
                  </a:path>
                </a:pathLst>
              </a:custGeom>
              <a:grpFill/>
              <a:ln w="4763" cap="flat">
                <a:solidFill>
                  <a:srgbClr val="66666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4" name="Freeform 890">
                <a:extLst>
                  <a:ext uri="{FF2B5EF4-FFF2-40B4-BE49-F238E27FC236}">
                    <a16:creationId xmlns:a16="http://schemas.microsoft.com/office/drawing/2014/main" id="{AA55E978-B05D-42B3-A3C7-A333CA0491AC}"/>
                  </a:ext>
                </a:extLst>
              </p:cNvPr>
              <p:cNvSpPr>
                <a:spLocks/>
              </p:cNvSpPr>
              <p:nvPr/>
            </p:nvSpPr>
            <p:spPr bwMode="auto">
              <a:xfrm>
                <a:off x="-4448" y="1995"/>
                <a:ext cx="5" cy="10"/>
              </a:xfrm>
              <a:custGeom>
                <a:avLst/>
                <a:gdLst>
                  <a:gd name="T0" fmla="*/ 9 w 9"/>
                  <a:gd name="T1" fmla="*/ 0 h 16"/>
                  <a:gd name="T2" fmla="*/ 0 w 9"/>
                  <a:gd name="T3" fmla="*/ 16 h 16"/>
                </a:gdLst>
                <a:ahLst/>
                <a:cxnLst>
                  <a:cxn ang="0">
                    <a:pos x="T0" y="T1"/>
                  </a:cxn>
                  <a:cxn ang="0">
                    <a:pos x="T2" y="T3"/>
                  </a:cxn>
                </a:cxnLst>
                <a:rect l="0" t="0" r="r" b="b"/>
                <a:pathLst>
                  <a:path w="9" h="16">
                    <a:moveTo>
                      <a:pt x="9" y="0"/>
                    </a:moveTo>
                    <a:cubicBezTo>
                      <a:pt x="6" y="1"/>
                      <a:pt x="2" y="2"/>
                      <a:pt x="0" y="16"/>
                    </a:cubicBezTo>
                  </a:path>
                </a:pathLst>
              </a:custGeom>
              <a:grpFill/>
              <a:ln w="4763" cap="flat">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15" name="Freeform 891">
                <a:extLst>
                  <a:ext uri="{FF2B5EF4-FFF2-40B4-BE49-F238E27FC236}">
                    <a16:creationId xmlns:a16="http://schemas.microsoft.com/office/drawing/2014/main" id="{87F7B718-DCA3-4398-AC60-6DDA1455D78C}"/>
                  </a:ext>
                </a:extLst>
              </p:cNvPr>
              <p:cNvSpPr>
                <a:spLocks/>
              </p:cNvSpPr>
              <p:nvPr/>
            </p:nvSpPr>
            <p:spPr bwMode="auto">
              <a:xfrm>
                <a:off x="-4437" y="1973"/>
                <a:ext cx="2" cy="16"/>
              </a:xfrm>
              <a:custGeom>
                <a:avLst/>
                <a:gdLst>
                  <a:gd name="T0" fmla="*/ 0 w 3"/>
                  <a:gd name="T1" fmla="*/ 25 h 25"/>
                  <a:gd name="T2" fmla="*/ 2 w 3"/>
                  <a:gd name="T3" fmla="*/ 0 h 25"/>
                </a:gdLst>
                <a:ahLst/>
                <a:cxnLst>
                  <a:cxn ang="0">
                    <a:pos x="T0" y="T1"/>
                  </a:cxn>
                  <a:cxn ang="0">
                    <a:pos x="T2" y="T3"/>
                  </a:cxn>
                </a:cxnLst>
                <a:rect l="0" t="0" r="r" b="b"/>
                <a:pathLst>
                  <a:path w="3" h="25">
                    <a:moveTo>
                      <a:pt x="0" y="25"/>
                    </a:moveTo>
                    <a:cubicBezTo>
                      <a:pt x="3" y="20"/>
                      <a:pt x="2" y="11"/>
                      <a:pt x="2" y="0"/>
                    </a:cubicBezTo>
                  </a:path>
                </a:pathLst>
              </a:custGeom>
              <a:grpFill/>
              <a:ln w="4763" cap="flat">
                <a:solidFill>
                  <a:srgbClr val="66666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6" name="Freeform 892">
                <a:extLst>
                  <a:ext uri="{FF2B5EF4-FFF2-40B4-BE49-F238E27FC236}">
                    <a16:creationId xmlns:a16="http://schemas.microsoft.com/office/drawing/2014/main" id="{F697FE46-F199-4D80-9DE5-C77B6A1668CF}"/>
                  </a:ext>
                </a:extLst>
              </p:cNvPr>
              <p:cNvSpPr>
                <a:spLocks/>
              </p:cNvSpPr>
              <p:nvPr/>
            </p:nvSpPr>
            <p:spPr bwMode="auto">
              <a:xfrm>
                <a:off x="-4437" y="1973"/>
                <a:ext cx="2" cy="16"/>
              </a:xfrm>
              <a:custGeom>
                <a:avLst/>
                <a:gdLst>
                  <a:gd name="T0" fmla="*/ 0 w 3"/>
                  <a:gd name="T1" fmla="*/ 25 h 25"/>
                  <a:gd name="T2" fmla="*/ 2 w 3"/>
                  <a:gd name="T3" fmla="*/ 0 h 25"/>
                </a:gdLst>
                <a:ahLst/>
                <a:cxnLst>
                  <a:cxn ang="0">
                    <a:pos x="T0" y="T1"/>
                  </a:cxn>
                  <a:cxn ang="0">
                    <a:pos x="T2" y="T3"/>
                  </a:cxn>
                </a:cxnLst>
                <a:rect l="0" t="0" r="r" b="b"/>
                <a:pathLst>
                  <a:path w="3" h="25">
                    <a:moveTo>
                      <a:pt x="0" y="25"/>
                    </a:moveTo>
                    <a:cubicBezTo>
                      <a:pt x="3" y="20"/>
                      <a:pt x="2" y="11"/>
                      <a:pt x="2" y="0"/>
                    </a:cubicBezTo>
                  </a:path>
                </a:pathLst>
              </a:custGeom>
              <a:grpFill/>
              <a:ln w="4763" cap="flat">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17" name="Freeform 893">
                <a:extLst>
                  <a:ext uri="{FF2B5EF4-FFF2-40B4-BE49-F238E27FC236}">
                    <a16:creationId xmlns:a16="http://schemas.microsoft.com/office/drawing/2014/main" id="{A3789E55-BC38-469E-9C4C-6D4EB99B53F3}"/>
                  </a:ext>
                </a:extLst>
              </p:cNvPr>
              <p:cNvSpPr>
                <a:spLocks/>
              </p:cNvSpPr>
              <p:nvPr/>
            </p:nvSpPr>
            <p:spPr bwMode="auto">
              <a:xfrm>
                <a:off x="-4364" y="1954"/>
                <a:ext cx="5" cy="11"/>
              </a:xfrm>
              <a:custGeom>
                <a:avLst/>
                <a:gdLst>
                  <a:gd name="T0" fmla="*/ 0 w 8"/>
                  <a:gd name="T1" fmla="*/ 0 h 18"/>
                  <a:gd name="T2" fmla="*/ 1 w 8"/>
                  <a:gd name="T3" fmla="*/ 9 h 18"/>
                  <a:gd name="T4" fmla="*/ 3 w 8"/>
                  <a:gd name="T5" fmla="*/ 13 h 18"/>
                  <a:gd name="T6" fmla="*/ 8 w 8"/>
                  <a:gd name="T7" fmla="*/ 18 h 18"/>
                </a:gdLst>
                <a:ahLst/>
                <a:cxnLst>
                  <a:cxn ang="0">
                    <a:pos x="T0" y="T1"/>
                  </a:cxn>
                  <a:cxn ang="0">
                    <a:pos x="T2" y="T3"/>
                  </a:cxn>
                  <a:cxn ang="0">
                    <a:pos x="T4" y="T5"/>
                  </a:cxn>
                  <a:cxn ang="0">
                    <a:pos x="T6" y="T7"/>
                  </a:cxn>
                </a:cxnLst>
                <a:rect l="0" t="0" r="r" b="b"/>
                <a:pathLst>
                  <a:path w="8" h="18">
                    <a:moveTo>
                      <a:pt x="0" y="0"/>
                    </a:moveTo>
                    <a:cubicBezTo>
                      <a:pt x="1" y="3"/>
                      <a:pt x="2" y="5"/>
                      <a:pt x="1" y="9"/>
                    </a:cubicBezTo>
                    <a:cubicBezTo>
                      <a:pt x="1" y="10"/>
                      <a:pt x="3" y="12"/>
                      <a:pt x="3" y="13"/>
                    </a:cubicBezTo>
                    <a:cubicBezTo>
                      <a:pt x="7" y="13"/>
                      <a:pt x="8" y="17"/>
                      <a:pt x="8" y="18"/>
                    </a:cubicBezTo>
                  </a:path>
                </a:pathLst>
              </a:custGeom>
              <a:grpFill/>
              <a:ln w="4763" cap="flat">
                <a:solidFill>
                  <a:srgbClr val="66666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8" name="Freeform 894">
                <a:extLst>
                  <a:ext uri="{FF2B5EF4-FFF2-40B4-BE49-F238E27FC236}">
                    <a16:creationId xmlns:a16="http://schemas.microsoft.com/office/drawing/2014/main" id="{52F13D5D-C0C2-4510-A372-79A0F15C0E0D}"/>
                  </a:ext>
                </a:extLst>
              </p:cNvPr>
              <p:cNvSpPr>
                <a:spLocks/>
              </p:cNvSpPr>
              <p:nvPr/>
            </p:nvSpPr>
            <p:spPr bwMode="auto">
              <a:xfrm>
                <a:off x="-4364" y="1954"/>
                <a:ext cx="5" cy="11"/>
              </a:xfrm>
              <a:custGeom>
                <a:avLst/>
                <a:gdLst>
                  <a:gd name="T0" fmla="*/ 0 w 8"/>
                  <a:gd name="T1" fmla="*/ 0 h 18"/>
                  <a:gd name="T2" fmla="*/ 1 w 8"/>
                  <a:gd name="T3" fmla="*/ 9 h 18"/>
                  <a:gd name="T4" fmla="*/ 3 w 8"/>
                  <a:gd name="T5" fmla="*/ 13 h 18"/>
                  <a:gd name="T6" fmla="*/ 8 w 8"/>
                  <a:gd name="T7" fmla="*/ 18 h 18"/>
                </a:gdLst>
                <a:ahLst/>
                <a:cxnLst>
                  <a:cxn ang="0">
                    <a:pos x="T0" y="T1"/>
                  </a:cxn>
                  <a:cxn ang="0">
                    <a:pos x="T2" y="T3"/>
                  </a:cxn>
                  <a:cxn ang="0">
                    <a:pos x="T4" y="T5"/>
                  </a:cxn>
                  <a:cxn ang="0">
                    <a:pos x="T6" y="T7"/>
                  </a:cxn>
                </a:cxnLst>
                <a:rect l="0" t="0" r="r" b="b"/>
                <a:pathLst>
                  <a:path w="8" h="18">
                    <a:moveTo>
                      <a:pt x="0" y="0"/>
                    </a:moveTo>
                    <a:cubicBezTo>
                      <a:pt x="1" y="3"/>
                      <a:pt x="2" y="5"/>
                      <a:pt x="1" y="9"/>
                    </a:cubicBezTo>
                    <a:cubicBezTo>
                      <a:pt x="1" y="10"/>
                      <a:pt x="3" y="12"/>
                      <a:pt x="3" y="13"/>
                    </a:cubicBezTo>
                    <a:cubicBezTo>
                      <a:pt x="7" y="13"/>
                      <a:pt x="8" y="17"/>
                      <a:pt x="8" y="18"/>
                    </a:cubicBezTo>
                  </a:path>
                </a:pathLst>
              </a:custGeom>
              <a:grpFill/>
              <a:ln w="4763" cap="flat">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19" name="Freeform 895">
                <a:extLst>
                  <a:ext uri="{FF2B5EF4-FFF2-40B4-BE49-F238E27FC236}">
                    <a16:creationId xmlns:a16="http://schemas.microsoft.com/office/drawing/2014/main" id="{035470A1-A035-49C5-AF98-8906048D6904}"/>
                  </a:ext>
                </a:extLst>
              </p:cNvPr>
              <p:cNvSpPr>
                <a:spLocks/>
              </p:cNvSpPr>
              <p:nvPr/>
            </p:nvSpPr>
            <p:spPr bwMode="auto">
              <a:xfrm>
                <a:off x="-5364" y="1545"/>
                <a:ext cx="10" cy="24"/>
              </a:xfrm>
              <a:custGeom>
                <a:avLst/>
                <a:gdLst>
                  <a:gd name="T0" fmla="*/ 3 w 16"/>
                  <a:gd name="T1" fmla="*/ 27 h 39"/>
                  <a:gd name="T2" fmla="*/ 9 w 16"/>
                  <a:gd name="T3" fmla="*/ 28 h 39"/>
                  <a:gd name="T4" fmla="*/ 11 w 16"/>
                  <a:gd name="T5" fmla="*/ 39 h 39"/>
                  <a:gd name="T6" fmla="*/ 15 w 16"/>
                  <a:gd name="T7" fmla="*/ 25 h 39"/>
                  <a:gd name="T8" fmla="*/ 16 w 16"/>
                  <a:gd name="T9" fmla="*/ 20 h 39"/>
                  <a:gd name="T10" fmla="*/ 14 w 16"/>
                  <a:gd name="T11" fmla="*/ 10 h 39"/>
                  <a:gd name="T12" fmla="*/ 14 w 16"/>
                  <a:gd name="T13" fmla="*/ 5 h 39"/>
                  <a:gd name="T14" fmla="*/ 10 w 16"/>
                  <a:gd name="T15" fmla="*/ 0 h 39"/>
                  <a:gd name="T16" fmla="*/ 3 w 16"/>
                  <a:gd name="T17" fmla="*/ 10 h 39"/>
                  <a:gd name="T18" fmla="*/ 3 w 16"/>
                  <a:gd name="T19"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9">
                    <a:moveTo>
                      <a:pt x="3" y="27"/>
                    </a:moveTo>
                    <a:cubicBezTo>
                      <a:pt x="5" y="31"/>
                      <a:pt x="6" y="27"/>
                      <a:pt x="9" y="28"/>
                    </a:cubicBezTo>
                    <a:cubicBezTo>
                      <a:pt x="7" y="34"/>
                      <a:pt x="6" y="37"/>
                      <a:pt x="11" y="39"/>
                    </a:cubicBezTo>
                    <a:cubicBezTo>
                      <a:pt x="14" y="34"/>
                      <a:pt x="14" y="30"/>
                      <a:pt x="15" y="25"/>
                    </a:cubicBezTo>
                    <a:cubicBezTo>
                      <a:pt x="14" y="24"/>
                      <a:pt x="15" y="21"/>
                      <a:pt x="16" y="20"/>
                    </a:cubicBezTo>
                    <a:cubicBezTo>
                      <a:pt x="15" y="17"/>
                      <a:pt x="15" y="14"/>
                      <a:pt x="14" y="10"/>
                    </a:cubicBezTo>
                    <a:cubicBezTo>
                      <a:pt x="14" y="5"/>
                      <a:pt x="14" y="5"/>
                      <a:pt x="14" y="5"/>
                    </a:cubicBezTo>
                    <a:cubicBezTo>
                      <a:pt x="12" y="4"/>
                      <a:pt x="12" y="1"/>
                      <a:pt x="10" y="0"/>
                    </a:cubicBezTo>
                    <a:cubicBezTo>
                      <a:pt x="8" y="5"/>
                      <a:pt x="6" y="9"/>
                      <a:pt x="3" y="10"/>
                    </a:cubicBezTo>
                    <a:cubicBezTo>
                      <a:pt x="0" y="14"/>
                      <a:pt x="3" y="22"/>
                      <a:pt x="3" y="27"/>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0" name="Freeform 896">
                <a:extLst>
                  <a:ext uri="{FF2B5EF4-FFF2-40B4-BE49-F238E27FC236}">
                    <a16:creationId xmlns:a16="http://schemas.microsoft.com/office/drawing/2014/main" id="{9965114E-EA41-4699-A02E-36506ED2E0AE}"/>
                  </a:ext>
                </a:extLst>
              </p:cNvPr>
              <p:cNvSpPr>
                <a:spLocks/>
              </p:cNvSpPr>
              <p:nvPr/>
            </p:nvSpPr>
            <p:spPr bwMode="auto">
              <a:xfrm>
                <a:off x="-5371" y="1518"/>
                <a:ext cx="8" cy="23"/>
              </a:xfrm>
              <a:custGeom>
                <a:avLst/>
                <a:gdLst>
                  <a:gd name="T0" fmla="*/ 6 w 13"/>
                  <a:gd name="T1" fmla="*/ 38 h 38"/>
                  <a:gd name="T2" fmla="*/ 10 w 13"/>
                  <a:gd name="T3" fmla="*/ 27 h 38"/>
                  <a:gd name="T4" fmla="*/ 8 w 13"/>
                  <a:gd name="T5" fmla="*/ 14 h 38"/>
                  <a:gd name="T6" fmla="*/ 4 w 13"/>
                  <a:gd name="T7" fmla="*/ 0 h 38"/>
                  <a:gd name="T8" fmla="*/ 0 w 13"/>
                  <a:gd name="T9" fmla="*/ 3 h 38"/>
                  <a:gd name="T10" fmla="*/ 0 w 13"/>
                  <a:gd name="T11" fmla="*/ 7 h 38"/>
                  <a:gd name="T12" fmla="*/ 6 w 13"/>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13" h="38">
                    <a:moveTo>
                      <a:pt x="6" y="38"/>
                    </a:moveTo>
                    <a:cubicBezTo>
                      <a:pt x="10" y="34"/>
                      <a:pt x="13" y="33"/>
                      <a:pt x="10" y="27"/>
                    </a:cubicBezTo>
                    <a:cubicBezTo>
                      <a:pt x="5" y="22"/>
                      <a:pt x="8" y="16"/>
                      <a:pt x="8" y="14"/>
                    </a:cubicBezTo>
                    <a:cubicBezTo>
                      <a:pt x="6" y="8"/>
                      <a:pt x="8" y="1"/>
                      <a:pt x="4" y="0"/>
                    </a:cubicBezTo>
                    <a:cubicBezTo>
                      <a:pt x="3" y="2"/>
                      <a:pt x="0" y="2"/>
                      <a:pt x="0" y="3"/>
                    </a:cubicBezTo>
                    <a:cubicBezTo>
                      <a:pt x="0" y="7"/>
                      <a:pt x="0" y="7"/>
                      <a:pt x="0" y="7"/>
                    </a:cubicBezTo>
                    <a:cubicBezTo>
                      <a:pt x="1" y="18"/>
                      <a:pt x="4" y="30"/>
                      <a:pt x="6" y="38"/>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1" name="Freeform 897">
                <a:extLst>
                  <a:ext uri="{FF2B5EF4-FFF2-40B4-BE49-F238E27FC236}">
                    <a16:creationId xmlns:a16="http://schemas.microsoft.com/office/drawing/2014/main" id="{120BCF2E-BBA8-4327-966C-39E4ADE75AA6}"/>
                  </a:ext>
                </a:extLst>
              </p:cNvPr>
              <p:cNvSpPr>
                <a:spLocks/>
              </p:cNvSpPr>
              <p:nvPr/>
            </p:nvSpPr>
            <p:spPr bwMode="auto">
              <a:xfrm>
                <a:off x="-4125" y="1646"/>
                <a:ext cx="61" cy="16"/>
              </a:xfrm>
              <a:custGeom>
                <a:avLst/>
                <a:gdLst>
                  <a:gd name="T0" fmla="*/ 87 w 98"/>
                  <a:gd name="T1" fmla="*/ 4 h 26"/>
                  <a:gd name="T2" fmla="*/ 46 w 98"/>
                  <a:gd name="T3" fmla="*/ 0 h 26"/>
                  <a:gd name="T4" fmla="*/ 20 w 98"/>
                  <a:gd name="T5" fmla="*/ 4 h 26"/>
                  <a:gd name="T6" fmla="*/ 0 w 98"/>
                  <a:gd name="T7" fmla="*/ 14 h 26"/>
                  <a:gd name="T8" fmla="*/ 25 w 98"/>
                  <a:gd name="T9" fmla="*/ 18 h 26"/>
                  <a:gd name="T10" fmla="*/ 39 w 98"/>
                  <a:gd name="T11" fmla="*/ 26 h 26"/>
                  <a:gd name="T12" fmla="*/ 96 w 98"/>
                  <a:gd name="T13" fmla="*/ 14 h 26"/>
                  <a:gd name="T14" fmla="*/ 87 w 98"/>
                  <a:gd name="T15" fmla="*/ 4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26">
                    <a:moveTo>
                      <a:pt x="87" y="4"/>
                    </a:moveTo>
                    <a:cubicBezTo>
                      <a:pt x="76" y="3"/>
                      <a:pt x="58" y="3"/>
                      <a:pt x="46" y="0"/>
                    </a:cubicBezTo>
                    <a:cubicBezTo>
                      <a:pt x="37" y="2"/>
                      <a:pt x="29" y="6"/>
                      <a:pt x="20" y="4"/>
                    </a:cubicBezTo>
                    <a:cubicBezTo>
                      <a:pt x="12" y="6"/>
                      <a:pt x="5" y="8"/>
                      <a:pt x="0" y="14"/>
                    </a:cubicBezTo>
                    <a:cubicBezTo>
                      <a:pt x="4" y="21"/>
                      <a:pt x="17" y="12"/>
                      <a:pt x="25" y="18"/>
                    </a:cubicBezTo>
                    <a:cubicBezTo>
                      <a:pt x="30" y="19"/>
                      <a:pt x="34" y="23"/>
                      <a:pt x="39" y="26"/>
                    </a:cubicBezTo>
                    <a:cubicBezTo>
                      <a:pt x="58" y="23"/>
                      <a:pt x="79" y="24"/>
                      <a:pt x="96" y="14"/>
                    </a:cubicBezTo>
                    <a:cubicBezTo>
                      <a:pt x="98" y="10"/>
                      <a:pt x="92" y="4"/>
                      <a:pt x="87" y="4"/>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2" name="Freeform 898">
                <a:extLst>
                  <a:ext uri="{FF2B5EF4-FFF2-40B4-BE49-F238E27FC236}">
                    <a16:creationId xmlns:a16="http://schemas.microsoft.com/office/drawing/2014/main" id="{8DCCCDF6-5602-4737-A4D9-1621FC1A4AA4}"/>
                  </a:ext>
                </a:extLst>
              </p:cNvPr>
              <p:cNvSpPr>
                <a:spLocks/>
              </p:cNvSpPr>
              <p:nvPr/>
            </p:nvSpPr>
            <p:spPr bwMode="auto">
              <a:xfrm>
                <a:off x="-4013" y="1523"/>
                <a:ext cx="143" cy="153"/>
              </a:xfrm>
              <a:custGeom>
                <a:avLst/>
                <a:gdLst>
                  <a:gd name="T0" fmla="*/ 229 w 230"/>
                  <a:gd name="T1" fmla="*/ 172 h 246"/>
                  <a:gd name="T2" fmla="*/ 215 w 230"/>
                  <a:gd name="T3" fmla="*/ 131 h 246"/>
                  <a:gd name="T4" fmla="*/ 212 w 230"/>
                  <a:gd name="T5" fmla="*/ 140 h 246"/>
                  <a:gd name="T6" fmla="*/ 206 w 230"/>
                  <a:gd name="T7" fmla="*/ 148 h 246"/>
                  <a:gd name="T8" fmla="*/ 199 w 230"/>
                  <a:gd name="T9" fmla="*/ 123 h 246"/>
                  <a:gd name="T10" fmla="*/ 191 w 230"/>
                  <a:gd name="T11" fmla="*/ 147 h 246"/>
                  <a:gd name="T12" fmla="*/ 182 w 230"/>
                  <a:gd name="T13" fmla="*/ 147 h 246"/>
                  <a:gd name="T14" fmla="*/ 180 w 230"/>
                  <a:gd name="T15" fmla="*/ 137 h 246"/>
                  <a:gd name="T16" fmla="*/ 178 w 230"/>
                  <a:gd name="T17" fmla="*/ 114 h 246"/>
                  <a:gd name="T18" fmla="*/ 181 w 230"/>
                  <a:gd name="T19" fmla="*/ 92 h 246"/>
                  <a:gd name="T20" fmla="*/ 171 w 230"/>
                  <a:gd name="T21" fmla="*/ 104 h 246"/>
                  <a:gd name="T22" fmla="*/ 158 w 230"/>
                  <a:gd name="T23" fmla="*/ 119 h 246"/>
                  <a:gd name="T24" fmla="*/ 158 w 230"/>
                  <a:gd name="T25" fmla="*/ 102 h 246"/>
                  <a:gd name="T26" fmla="*/ 149 w 230"/>
                  <a:gd name="T27" fmla="*/ 91 h 246"/>
                  <a:gd name="T28" fmla="*/ 136 w 230"/>
                  <a:gd name="T29" fmla="*/ 73 h 246"/>
                  <a:gd name="T30" fmla="*/ 113 w 230"/>
                  <a:gd name="T31" fmla="*/ 80 h 246"/>
                  <a:gd name="T32" fmla="*/ 84 w 230"/>
                  <a:gd name="T33" fmla="*/ 96 h 246"/>
                  <a:gd name="T34" fmla="*/ 68 w 230"/>
                  <a:gd name="T35" fmla="*/ 86 h 246"/>
                  <a:gd name="T36" fmla="*/ 64 w 230"/>
                  <a:gd name="T37" fmla="*/ 81 h 246"/>
                  <a:gd name="T38" fmla="*/ 49 w 230"/>
                  <a:gd name="T39" fmla="*/ 80 h 246"/>
                  <a:gd name="T40" fmla="*/ 37 w 230"/>
                  <a:gd name="T41" fmla="*/ 90 h 246"/>
                  <a:gd name="T42" fmla="*/ 29 w 230"/>
                  <a:gd name="T43" fmla="*/ 31 h 246"/>
                  <a:gd name="T44" fmla="*/ 21 w 230"/>
                  <a:gd name="T45" fmla="*/ 27 h 246"/>
                  <a:gd name="T46" fmla="*/ 28 w 230"/>
                  <a:gd name="T47" fmla="*/ 13 h 246"/>
                  <a:gd name="T48" fmla="*/ 26 w 230"/>
                  <a:gd name="T49" fmla="*/ 0 h 246"/>
                  <a:gd name="T50" fmla="*/ 17 w 230"/>
                  <a:gd name="T51" fmla="*/ 8 h 246"/>
                  <a:gd name="T52" fmla="*/ 1 w 230"/>
                  <a:gd name="T53" fmla="*/ 53 h 246"/>
                  <a:gd name="T54" fmla="*/ 1 w 230"/>
                  <a:gd name="T55" fmla="*/ 81 h 246"/>
                  <a:gd name="T56" fmla="*/ 13 w 230"/>
                  <a:gd name="T57" fmla="*/ 131 h 246"/>
                  <a:gd name="T58" fmla="*/ 11 w 230"/>
                  <a:gd name="T59" fmla="*/ 143 h 246"/>
                  <a:gd name="T60" fmla="*/ 16 w 230"/>
                  <a:gd name="T61" fmla="*/ 151 h 246"/>
                  <a:gd name="T62" fmla="*/ 22 w 230"/>
                  <a:gd name="T63" fmla="*/ 161 h 246"/>
                  <a:gd name="T64" fmla="*/ 14 w 230"/>
                  <a:gd name="T65" fmla="*/ 170 h 246"/>
                  <a:gd name="T66" fmla="*/ 16 w 230"/>
                  <a:gd name="T67" fmla="*/ 192 h 246"/>
                  <a:gd name="T68" fmla="*/ 6 w 230"/>
                  <a:gd name="T69" fmla="*/ 197 h 246"/>
                  <a:gd name="T70" fmla="*/ 12 w 230"/>
                  <a:gd name="T71" fmla="*/ 197 h 246"/>
                  <a:gd name="T72" fmla="*/ 26 w 230"/>
                  <a:gd name="T73" fmla="*/ 193 h 246"/>
                  <a:gd name="T74" fmla="*/ 22 w 230"/>
                  <a:gd name="T75" fmla="*/ 206 h 246"/>
                  <a:gd name="T76" fmla="*/ 22 w 230"/>
                  <a:gd name="T77" fmla="*/ 240 h 246"/>
                  <a:gd name="T78" fmla="*/ 54 w 230"/>
                  <a:gd name="T79" fmla="*/ 226 h 246"/>
                  <a:gd name="T80" fmla="*/ 90 w 230"/>
                  <a:gd name="T81" fmla="*/ 210 h 246"/>
                  <a:gd name="T82" fmla="*/ 112 w 230"/>
                  <a:gd name="T83" fmla="*/ 196 h 246"/>
                  <a:gd name="T84" fmla="*/ 113 w 230"/>
                  <a:gd name="T85" fmla="*/ 186 h 246"/>
                  <a:gd name="T86" fmla="*/ 120 w 230"/>
                  <a:gd name="T87" fmla="*/ 180 h 246"/>
                  <a:gd name="T88" fmla="*/ 124 w 230"/>
                  <a:gd name="T89" fmla="*/ 191 h 246"/>
                  <a:gd name="T90" fmla="*/ 131 w 230"/>
                  <a:gd name="T91" fmla="*/ 194 h 246"/>
                  <a:gd name="T92" fmla="*/ 139 w 230"/>
                  <a:gd name="T93" fmla="*/ 185 h 246"/>
                  <a:gd name="T94" fmla="*/ 146 w 230"/>
                  <a:gd name="T95" fmla="*/ 176 h 246"/>
                  <a:gd name="T96" fmla="*/ 149 w 230"/>
                  <a:gd name="T97" fmla="*/ 196 h 246"/>
                  <a:gd name="T98" fmla="*/ 141 w 230"/>
                  <a:gd name="T99" fmla="*/ 221 h 246"/>
                  <a:gd name="T100" fmla="*/ 159 w 230"/>
                  <a:gd name="T101" fmla="*/ 199 h 246"/>
                  <a:gd name="T102" fmla="*/ 170 w 230"/>
                  <a:gd name="T103" fmla="*/ 170 h 246"/>
                  <a:gd name="T104" fmla="*/ 177 w 230"/>
                  <a:gd name="T105" fmla="*/ 153 h 246"/>
                  <a:gd name="T106" fmla="*/ 189 w 230"/>
                  <a:gd name="T107" fmla="*/ 177 h 246"/>
                  <a:gd name="T108" fmla="*/ 198 w 230"/>
                  <a:gd name="T109" fmla="*/ 188 h 246"/>
                  <a:gd name="T110" fmla="*/ 213 w 230"/>
                  <a:gd name="T111" fmla="*/ 193 h 246"/>
                  <a:gd name="T112" fmla="*/ 229 w 230"/>
                  <a:gd name="T113" fmla="*/ 18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0" h="246">
                    <a:moveTo>
                      <a:pt x="229" y="180"/>
                    </a:moveTo>
                    <a:cubicBezTo>
                      <a:pt x="229" y="177"/>
                      <a:pt x="228" y="174"/>
                      <a:pt x="229" y="172"/>
                    </a:cubicBezTo>
                    <a:cubicBezTo>
                      <a:pt x="224" y="164"/>
                      <a:pt x="222" y="157"/>
                      <a:pt x="220" y="149"/>
                    </a:cubicBezTo>
                    <a:cubicBezTo>
                      <a:pt x="221" y="143"/>
                      <a:pt x="221" y="137"/>
                      <a:pt x="215" y="131"/>
                    </a:cubicBezTo>
                    <a:cubicBezTo>
                      <a:pt x="212" y="130"/>
                      <a:pt x="211" y="130"/>
                      <a:pt x="211" y="131"/>
                    </a:cubicBezTo>
                    <a:cubicBezTo>
                      <a:pt x="212" y="134"/>
                      <a:pt x="211" y="137"/>
                      <a:pt x="212" y="140"/>
                    </a:cubicBezTo>
                    <a:cubicBezTo>
                      <a:pt x="211" y="143"/>
                      <a:pt x="209" y="144"/>
                      <a:pt x="209" y="147"/>
                    </a:cubicBezTo>
                    <a:cubicBezTo>
                      <a:pt x="208" y="148"/>
                      <a:pt x="207" y="148"/>
                      <a:pt x="206" y="148"/>
                    </a:cubicBezTo>
                    <a:cubicBezTo>
                      <a:pt x="204" y="147"/>
                      <a:pt x="202" y="144"/>
                      <a:pt x="202" y="142"/>
                    </a:cubicBezTo>
                    <a:cubicBezTo>
                      <a:pt x="200" y="136"/>
                      <a:pt x="201" y="128"/>
                      <a:pt x="199" y="123"/>
                    </a:cubicBezTo>
                    <a:cubicBezTo>
                      <a:pt x="197" y="119"/>
                      <a:pt x="203" y="115"/>
                      <a:pt x="199" y="111"/>
                    </a:cubicBezTo>
                    <a:cubicBezTo>
                      <a:pt x="192" y="123"/>
                      <a:pt x="189" y="133"/>
                      <a:pt x="191" y="147"/>
                    </a:cubicBezTo>
                    <a:cubicBezTo>
                      <a:pt x="190" y="150"/>
                      <a:pt x="189" y="149"/>
                      <a:pt x="187" y="148"/>
                    </a:cubicBezTo>
                    <a:cubicBezTo>
                      <a:pt x="185" y="147"/>
                      <a:pt x="184" y="147"/>
                      <a:pt x="182" y="147"/>
                    </a:cubicBezTo>
                    <a:cubicBezTo>
                      <a:pt x="178" y="146"/>
                      <a:pt x="179" y="145"/>
                      <a:pt x="179" y="143"/>
                    </a:cubicBezTo>
                    <a:cubicBezTo>
                      <a:pt x="180" y="141"/>
                      <a:pt x="180" y="139"/>
                      <a:pt x="180" y="137"/>
                    </a:cubicBezTo>
                    <a:cubicBezTo>
                      <a:pt x="181" y="135"/>
                      <a:pt x="180" y="129"/>
                      <a:pt x="179" y="124"/>
                    </a:cubicBezTo>
                    <a:cubicBezTo>
                      <a:pt x="178" y="120"/>
                      <a:pt x="177" y="115"/>
                      <a:pt x="178" y="114"/>
                    </a:cubicBezTo>
                    <a:cubicBezTo>
                      <a:pt x="178" y="110"/>
                      <a:pt x="180" y="104"/>
                      <a:pt x="184" y="107"/>
                    </a:cubicBezTo>
                    <a:cubicBezTo>
                      <a:pt x="185" y="104"/>
                      <a:pt x="188" y="94"/>
                      <a:pt x="181" y="92"/>
                    </a:cubicBezTo>
                    <a:cubicBezTo>
                      <a:pt x="179" y="97"/>
                      <a:pt x="176" y="103"/>
                      <a:pt x="175" y="101"/>
                    </a:cubicBezTo>
                    <a:cubicBezTo>
                      <a:pt x="174" y="102"/>
                      <a:pt x="173" y="103"/>
                      <a:pt x="171" y="104"/>
                    </a:cubicBezTo>
                    <a:cubicBezTo>
                      <a:pt x="172" y="107"/>
                      <a:pt x="168" y="115"/>
                      <a:pt x="166" y="110"/>
                    </a:cubicBezTo>
                    <a:cubicBezTo>
                      <a:pt x="163" y="114"/>
                      <a:pt x="161" y="114"/>
                      <a:pt x="158" y="119"/>
                    </a:cubicBezTo>
                    <a:cubicBezTo>
                      <a:pt x="156" y="117"/>
                      <a:pt x="156" y="115"/>
                      <a:pt x="158" y="113"/>
                    </a:cubicBezTo>
                    <a:cubicBezTo>
                      <a:pt x="151" y="109"/>
                      <a:pt x="161" y="106"/>
                      <a:pt x="158" y="102"/>
                    </a:cubicBezTo>
                    <a:cubicBezTo>
                      <a:pt x="154" y="99"/>
                      <a:pt x="152" y="104"/>
                      <a:pt x="149" y="106"/>
                    </a:cubicBezTo>
                    <a:cubicBezTo>
                      <a:pt x="148" y="100"/>
                      <a:pt x="144" y="97"/>
                      <a:pt x="149" y="91"/>
                    </a:cubicBezTo>
                    <a:cubicBezTo>
                      <a:pt x="144" y="89"/>
                      <a:pt x="147" y="84"/>
                      <a:pt x="147" y="82"/>
                    </a:cubicBezTo>
                    <a:cubicBezTo>
                      <a:pt x="149" y="75"/>
                      <a:pt x="147" y="73"/>
                      <a:pt x="136" y="73"/>
                    </a:cubicBezTo>
                    <a:cubicBezTo>
                      <a:pt x="130" y="74"/>
                      <a:pt x="121" y="76"/>
                      <a:pt x="121" y="82"/>
                    </a:cubicBezTo>
                    <a:cubicBezTo>
                      <a:pt x="116" y="88"/>
                      <a:pt x="117" y="76"/>
                      <a:pt x="113" y="80"/>
                    </a:cubicBezTo>
                    <a:cubicBezTo>
                      <a:pt x="113" y="85"/>
                      <a:pt x="110" y="91"/>
                      <a:pt x="105" y="90"/>
                    </a:cubicBezTo>
                    <a:cubicBezTo>
                      <a:pt x="102" y="101"/>
                      <a:pt x="92" y="95"/>
                      <a:pt x="84" y="96"/>
                    </a:cubicBezTo>
                    <a:cubicBezTo>
                      <a:pt x="86" y="106"/>
                      <a:pt x="75" y="100"/>
                      <a:pt x="72" y="98"/>
                    </a:cubicBezTo>
                    <a:cubicBezTo>
                      <a:pt x="71" y="93"/>
                      <a:pt x="65" y="93"/>
                      <a:pt x="68" y="86"/>
                    </a:cubicBezTo>
                    <a:cubicBezTo>
                      <a:pt x="69" y="82"/>
                      <a:pt x="76" y="78"/>
                      <a:pt x="73" y="74"/>
                    </a:cubicBezTo>
                    <a:cubicBezTo>
                      <a:pt x="67" y="72"/>
                      <a:pt x="69" y="77"/>
                      <a:pt x="64" y="81"/>
                    </a:cubicBezTo>
                    <a:cubicBezTo>
                      <a:pt x="61" y="75"/>
                      <a:pt x="58" y="78"/>
                      <a:pt x="54" y="83"/>
                    </a:cubicBezTo>
                    <a:cubicBezTo>
                      <a:pt x="51" y="82"/>
                      <a:pt x="52" y="77"/>
                      <a:pt x="49" y="80"/>
                    </a:cubicBezTo>
                    <a:cubicBezTo>
                      <a:pt x="45" y="90"/>
                      <a:pt x="50" y="99"/>
                      <a:pt x="42" y="108"/>
                    </a:cubicBezTo>
                    <a:cubicBezTo>
                      <a:pt x="39" y="106"/>
                      <a:pt x="36" y="93"/>
                      <a:pt x="37" y="90"/>
                    </a:cubicBezTo>
                    <a:cubicBezTo>
                      <a:pt x="35" y="70"/>
                      <a:pt x="33" y="62"/>
                      <a:pt x="28" y="44"/>
                    </a:cubicBezTo>
                    <a:cubicBezTo>
                      <a:pt x="29" y="41"/>
                      <a:pt x="28" y="37"/>
                      <a:pt x="29" y="31"/>
                    </a:cubicBezTo>
                    <a:cubicBezTo>
                      <a:pt x="28" y="29"/>
                      <a:pt x="28" y="25"/>
                      <a:pt x="26" y="24"/>
                    </a:cubicBezTo>
                    <a:cubicBezTo>
                      <a:pt x="25" y="23"/>
                      <a:pt x="23" y="24"/>
                      <a:pt x="21" y="27"/>
                    </a:cubicBezTo>
                    <a:cubicBezTo>
                      <a:pt x="19" y="25"/>
                      <a:pt x="19" y="23"/>
                      <a:pt x="18" y="21"/>
                    </a:cubicBezTo>
                    <a:cubicBezTo>
                      <a:pt x="22" y="15"/>
                      <a:pt x="27" y="19"/>
                      <a:pt x="28" y="13"/>
                    </a:cubicBezTo>
                    <a:cubicBezTo>
                      <a:pt x="26" y="11"/>
                      <a:pt x="27" y="8"/>
                      <a:pt x="27" y="5"/>
                    </a:cubicBezTo>
                    <a:cubicBezTo>
                      <a:pt x="27" y="4"/>
                      <a:pt x="28" y="1"/>
                      <a:pt x="26" y="0"/>
                    </a:cubicBezTo>
                    <a:cubicBezTo>
                      <a:pt x="25" y="2"/>
                      <a:pt x="22" y="3"/>
                      <a:pt x="22" y="5"/>
                    </a:cubicBezTo>
                    <a:cubicBezTo>
                      <a:pt x="22" y="8"/>
                      <a:pt x="19" y="8"/>
                      <a:pt x="17" y="8"/>
                    </a:cubicBezTo>
                    <a:cubicBezTo>
                      <a:pt x="12" y="17"/>
                      <a:pt x="5" y="26"/>
                      <a:pt x="2" y="34"/>
                    </a:cubicBezTo>
                    <a:cubicBezTo>
                      <a:pt x="2" y="38"/>
                      <a:pt x="0" y="47"/>
                      <a:pt x="1" y="53"/>
                    </a:cubicBezTo>
                    <a:cubicBezTo>
                      <a:pt x="2" y="61"/>
                      <a:pt x="4" y="64"/>
                      <a:pt x="0" y="67"/>
                    </a:cubicBezTo>
                    <a:cubicBezTo>
                      <a:pt x="0" y="72"/>
                      <a:pt x="0" y="77"/>
                      <a:pt x="1" y="81"/>
                    </a:cubicBezTo>
                    <a:cubicBezTo>
                      <a:pt x="2" y="89"/>
                      <a:pt x="3" y="92"/>
                      <a:pt x="6" y="97"/>
                    </a:cubicBezTo>
                    <a:cubicBezTo>
                      <a:pt x="8" y="108"/>
                      <a:pt x="8" y="121"/>
                      <a:pt x="13" y="131"/>
                    </a:cubicBezTo>
                    <a:cubicBezTo>
                      <a:pt x="15" y="132"/>
                      <a:pt x="17" y="134"/>
                      <a:pt x="17" y="135"/>
                    </a:cubicBezTo>
                    <a:cubicBezTo>
                      <a:pt x="11" y="136"/>
                      <a:pt x="11" y="139"/>
                      <a:pt x="11" y="143"/>
                    </a:cubicBezTo>
                    <a:cubicBezTo>
                      <a:pt x="12" y="146"/>
                      <a:pt x="13" y="149"/>
                      <a:pt x="12" y="151"/>
                    </a:cubicBezTo>
                    <a:cubicBezTo>
                      <a:pt x="14" y="153"/>
                      <a:pt x="15" y="152"/>
                      <a:pt x="16" y="151"/>
                    </a:cubicBezTo>
                    <a:cubicBezTo>
                      <a:pt x="17" y="150"/>
                      <a:pt x="19" y="149"/>
                      <a:pt x="20" y="149"/>
                    </a:cubicBezTo>
                    <a:cubicBezTo>
                      <a:pt x="21" y="151"/>
                      <a:pt x="23" y="157"/>
                      <a:pt x="22" y="161"/>
                    </a:cubicBezTo>
                    <a:cubicBezTo>
                      <a:pt x="19" y="161"/>
                      <a:pt x="16" y="161"/>
                      <a:pt x="14" y="160"/>
                    </a:cubicBezTo>
                    <a:cubicBezTo>
                      <a:pt x="14" y="163"/>
                      <a:pt x="13" y="166"/>
                      <a:pt x="14" y="170"/>
                    </a:cubicBezTo>
                    <a:cubicBezTo>
                      <a:pt x="15" y="174"/>
                      <a:pt x="17" y="178"/>
                      <a:pt x="15" y="182"/>
                    </a:cubicBezTo>
                    <a:cubicBezTo>
                      <a:pt x="17" y="186"/>
                      <a:pt x="19" y="191"/>
                      <a:pt x="16" y="192"/>
                    </a:cubicBezTo>
                    <a:cubicBezTo>
                      <a:pt x="15" y="194"/>
                      <a:pt x="11" y="193"/>
                      <a:pt x="12" y="188"/>
                    </a:cubicBezTo>
                    <a:cubicBezTo>
                      <a:pt x="9" y="190"/>
                      <a:pt x="7" y="194"/>
                      <a:pt x="6" y="197"/>
                    </a:cubicBezTo>
                    <a:cubicBezTo>
                      <a:pt x="7" y="200"/>
                      <a:pt x="6" y="202"/>
                      <a:pt x="6" y="202"/>
                    </a:cubicBezTo>
                    <a:cubicBezTo>
                      <a:pt x="9" y="199"/>
                      <a:pt x="10" y="197"/>
                      <a:pt x="12" y="197"/>
                    </a:cubicBezTo>
                    <a:cubicBezTo>
                      <a:pt x="15" y="198"/>
                      <a:pt x="17" y="196"/>
                      <a:pt x="19" y="195"/>
                    </a:cubicBezTo>
                    <a:cubicBezTo>
                      <a:pt x="21" y="193"/>
                      <a:pt x="23" y="191"/>
                      <a:pt x="26" y="193"/>
                    </a:cubicBezTo>
                    <a:cubicBezTo>
                      <a:pt x="24" y="195"/>
                      <a:pt x="25" y="197"/>
                      <a:pt x="26" y="199"/>
                    </a:cubicBezTo>
                    <a:cubicBezTo>
                      <a:pt x="27" y="202"/>
                      <a:pt x="24" y="204"/>
                      <a:pt x="22" y="206"/>
                    </a:cubicBezTo>
                    <a:cubicBezTo>
                      <a:pt x="19" y="215"/>
                      <a:pt x="14" y="223"/>
                      <a:pt x="15" y="233"/>
                    </a:cubicBezTo>
                    <a:cubicBezTo>
                      <a:pt x="18" y="234"/>
                      <a:pt x="20" y="237"/>
                      <a:pt x="22" y="240"/>
                    </a:cubicBezTo>
                    <a:cubicBezTo>
                      <a:pt x="25" y="244"/>
                      <a:pt x="27" y="246"/>
                      <a:pt x="32" y="242"/>
                    </a:cubicBezTo>
                    <a:cubicBezTo>
                      <a:pt x="41" y="237"/>
                      <a:pt x="50" y="237"/>
                      <a:pt x="54" y="226"/>
                    </a:cubicBezTo>
                    <a:cubicBezTo>
                      <a:pt x="64" y="221"/>
                      <a:pt x="71" y="217"/>
                      <a:pt x="83" y="213"/>
                    </a:cubicBezTo>
                    <a:cubicBezTo>
                      <a:pt x="90" y="210"/>
                      <a:pt x="90" y="210"/>
                      <a:pt x="90" y="210"/>
                    </a:cubicBezTo>
                    <a:cubicBezTo>
                      <a:pt x="97" y="212"/>
                      <a:pt x="101" y="207"/>
                      <a:pt x="106" y="202"/>
                    </a:cubicBezTo>
                    <a:cubicBezTo>
                      <a:pt x="108" y="200"/>
                      <a:pt x="110" y="197"/>
                      <a:pt x="112" y="196"/>
                    </a:cubicBezTo>
                    <a:cubicBezTo>
                      <a:pt x="113" y="194"/>
                      <a:pt x="113" y="192"/>
                      <a:pt x="112" y="190"/>
                    </a:cubicBezTo>
                    <a:cubicBezTo>
                      <a:pt x="111" y="187"/>
                      <a:pt x="110" y="186"/>
                      <a:pt x="113" y="186"/>
                    </a:cubicBezTo>
                    <a:cubicBezTo>
                      <a:pt x="116" y="188"/>
                      <a:pt x="117" y="186"/>
                      <a:pt x="117" y="184"/>
                    </a:cubicBezTo>
                    <a:cubicBezTo>
                      <a:pt x="117" y="182"/>
                      <a:pt x="118" y="182"/>
                      <a:pt x="120" y="180"/>
                    </a:cubicBezTo>
                    <a:cubicBezTo>
                      <a:pt x="122" y="181"/>
                      <a:pt x="122" y="184"/>
                      <a:pt x="121" y="185"/>
                    </a:cubicBezTo>
                    <a:cubicBezTo>
                      <a:pt x="119" y="187"/>
                      <a:pt x="121" y="191"/>
                      <a:pt x="124" y="191"/>
                    </a:cubicBezTo>
                    <a:cubicBezTo>
                      <a:pt x="123" y="192"/>
                      <a:pt x="121" y="193"/>
                      <a:pt x="122" y="194"/>
                    </a:cubicBezTo>
                    <a:cubicBezTo>
                      <a:pt x="126" y="199"/>
                      <a:pt x="128" y="196"/>
                      <a:pt x="131" y="194"/>
                    </a:cubicBezTo>
                    <a:cubicBezTo>
                      <a:pt x="133" y="191"/>
                      <a:pt x="135" y="188"/>
                      <a:pt x="139" y="191"/>
                    </a:cubicBezTo>
                    <a:cubicBezTo>
                      <a:pt x="141" y="189"/>
                      <a:pt x="140" y="187"/>
                      <a:pt x="139" y="185"/>
                    </a:cubicBezTo>
                    <a:cubicBezTo>
                      <a:pt x="138" y="184"/>
                      <a:pt x="137" y="182"/>
                      <a:pt x="137" y="180"/>
                    </a:cubicBezTo>
                    <a:cubicBezTo>
                      <a:pt x="141" y="178"/>
                      <a:pt x="143" y="179"/>
                      <a:pt x="146" y="176"/>
                    </a:cubicBezTo>
                    <a:cubicBezTo>
                      <a:pt x="156" y="171"/>
                      <a:pt x="150" y="181"/>
                      <a:pt x="147" y="185"/>
                    </a:cubicBezTo>
                    <a:cubicBezTo>
                      <a:pt x="147" y="190"/>
                      <a:pt x="148" y="193"/>
                      <a:pt x="149" y="196"/>
                    </a:cubicBezTo>
                    <a:cubicBezTo>
                      <a:pt x="145" y="203"/>
                      <a:pt x="143" y="209"/>
                      <a:pt x="137" y="214"/>
                    </a:cubicBezTo>
                    <a:cubicBezTo>
                      <a:pt x="135" y="217"/>
                      <a:pt x="137" y="221"/>
                      <a:pt x="141" y="221"/>
                    </a:cubicBezTo>
                    <a:cubicBezTo>
                      <a:pt x="145" y="220"/>
                      <a:pt x="149" y="210"/>
                      <a:pt x="152" y="212"/>
                    </a:cubicBezTo>
                    <a:cubicBezTo>
                      <a:pt x="159" y="209"/>
                      <a:pt x="160" y="204"/>
                      <a:pt x="159" y="199"/>
                    </a:cubicBezTo>
                    <a:cubicBezTo>
                      <a:pt x="159" y="196"/>
                      <a:pt x="157" y="191"/>
                      <a:pt x="157" y="186"/>
                    </a:cubicBezTo>
                    <a:cubicBezTo>
                      <a:pt x="158" y="179"/>
                      <a:pt x="169" y="177"/>
                      <a:pt x="170" y="170"/>
                    </a:cubicBezTo>
                    <a:cubicBezTo>
                      <a:pt x="166" y="165"/>
                      <a:pt x="171" y="153"/>
                      <a:pt x="166" y="149"/>
                    </a:cubicBezTo>
                    <a:cubicBezTo>
                      <a:pt x="171" y="146"/>
                      <a:pt x="175" y="147"/>
                      <a:pt x="177" y="153"/>
                    </a:cubicBezTo>
                    <a:cubicBezTo>
                      <a:pt x="180" y="156"/>
                      <a:pt x="181" y="157"/>
                      <a:pt x="185" y="164"/>
                    </a:cubicBezTo>
                    <a:cubicBezTo>
                      <a:pt x="187" y="168"/>
                      <a:pt x="189" y="173"/>
                      <a:pt x="189" y="177"/>
                    </a:cubicBezTo>
                    <a:cubicBezTo>
                      <a:pt x="189" y="182"/>
                      <a:pt x="190" y="185"/>
                      <a:pt x="191" y="189"/>
                    </a:cubicBezTo>
                    <a:cubicBezTo>
                      <a:pt x="193" y="191"/>
                      <a:pt x="196" y="192"/>
                      <a:pt x="198" y="188"/>
                    </a:cubicBezTo>
                    <a:cubicBezTo>
                      <a:pt x="201" y="184"/>
                      <a:pt x="196" y="174"/>
                      <a:pt x="202" y="172"/>
                    </a:cubicBezTo>
                    <a:cubicBezTo>
                      <a:pt x="206" y="178"/>
                      <a:pt x="209" y="186"/>
                      <a:pt x="213" y="193"/>
                    </a:cubicBezTo>
                    <a:cubicBezTo>
                      <a:pt x="218" y="198"/>
                      <a:pt x="220" y="189"/>
                      <a:pt x="221" y="187"/>
                    </a:cubicBezTo>
                    <a:cubicBezTo>
                      <a:pt x="230" y="187"/>
                      <a:pt x="230" y="185"/>
                      <a:pt x="229" y="180"/>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3" name="Freeform 899">
                <a:extLst>
                  <a:ext uri="{FF2B5EF4-FFF2-40B4-BE49-F238E27FC236}">
                    <a16:creationId xmlns:a16="http://schemas.microsoft.com/office/drawing/2014/main" id="{393B5D79-BF47-49E4-9C35-144E270933A4}"/>
                  </a:ext>
                </a:extLst>
              </p:cNvPr>
              <p:cNvSpPr>
                <a:spLocks/>
              </p:cNvSpPr>
              <p:nvPr/>
            </p:nvSpPr>
            <p:spPr bwMode="auto">
              <a:xfrm>
                <a:off x="-4045" y="1700"/>
                <a:ext cx="10" cy="16"/>
              </a:xfrm>
              <a:custGeom>
                <a:avLst/>
                <a:gdLst>
                  <a:gd name="T0" fmla="*/ 13 w 16"/>
                  <a:gd name="T1" fmla="*/ 1 h 26"/>
                  <a:gd name="T2" fmla="*/ 5 w 16"/>
                  <a:gd name="T3" fmla="*/ 7 h 26"/>
                  <a:gd name="T4" fmla="*/ 3 w 16"/>
                  <a:gd name="T5" fmla="*/ 15 h 26"/>
                  <a:gd name="T6" fmla="*/ 2 w 16"/>
                  <a:gd name="T7" fmla="*/ 24 h 26"/>
                  <a:gd name="T8" fmla="*/ 6 w 16"/>
                  <a:gd name="T9" fmla="*/ 24 h 26"/>
                  <a:gd name="T10" fmla="*/ 8 w 16"/>
                  <a:gd name="T11" fmla="*/ 22 h 26"/>
                  <a:gd name="T12" fmla="*/ 7 w 16"/>
                  <a:gd name="T13" fmla="*/ 20 h 26"/>
                  <a:gd name="T14" fmla="*/ 4 w 16"/>
                  <a:gd name="T15" fmla="*/ 22 h 26"/>
                  <a:gd name="T16" fmla="*/ 5 w 16"/>
                  <a:gd name="T17" fmla="*/ 18 h 26"/>
                  <a:gd name="T18" fmla="*/ 4 w 16"/>
                  <a:gd name="T19" fmla="*/ 12 h 26"/>
                  <a:gd name="T20" fmla="*/ 7 w 16"/>
                  <a:gd name="T21" fmla="*/ 6 h 26"/>
                  <a:gd name="T22" fmla="*/ 12 w 16"/>
                  <a:gd name="T23" fmla="*/ 6 h 26"/>
                  <a:gd name="T24" fmla="*/ 14 w 16"/>
                  <a:gd name="T25" fmla="*/ 6 h 26"/>
                  <a:gd name="T26" fmla="*/ 15 w 16"/>
                  <a:gd name="T27" fmla="*/ 1 h 26"/>
                  <a:gd name="T28" fmla="*/ 13 w 16"/>
                  <a:gd name="T29" fmla="*/ 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26">
                    <a:moveTo>
                      <a:pt x="13" y="1"/>
                    </a:moveTo>
                    <a:cubicBezTo>
                      <a:pt x="10" y="1"/>
                      <a:pt x="5" y="7"/>
                      <a:pt x="5" y="7"/>
                    </a:cubicBezTo>
                    <a:cubicBezTo>
                      <a:pt x="5" y="7"/>
                      <a:pt x="2" y="13"/>
                      <a:pt x="3" y="15"/>
                    </a:cubicBezTo>
                    <a:cubicBezTo>
                      <a:pt x="3" y="17"/>
                      <a:pt x="0" y="22"/>
                      <a:pt x="2" y="24"/>
                    </a:cubicBezTo>
                    <a:cubicBezTo>
                      <a:pt x="2" y="26"/>
                      <a:pt x="3" y="25"/>
                      <a:pt x="6" y="24"/>
                    </a:cubicBezTo>
                    <a:cubicBezTo>
                      <a:pt x="8" y="23"/>
                      <a:pt x="8" y="23"/>
                      <a:pt x="8" y="22"/>
                    </a:cubicBezTo>
                    <a:cubicBezTo>
                      <a:pt x="8" y="21"/>
                      <a:pt x="8" y="18"/>
                      <a:pt x="7" y="20"/>
                    </a:cubicBezTo>
                    <a:cubicBezTo>
                      <a:pt x="5" y="23"/>
                      <a:pt x="5" y="22"/>
                      <a:pt x="4" y="22"/>
                    </a:cubicBezTo>
                    <a:cubicBezTo>
                      <a:pt x="3" y="21"/>
                      <a:pt x="4" y="21"/>
                      <a:pt x="5" y="18"/>
                    </a:cubicBezTo>
                    <a:cubicBezTo>
                      <a:pt x="7" y="11"/>
                      <a:pt x="4" y="14"/>
                      <a:pt x="4" y="12"/>
                    </a:cubicBezTo>
                    <a:cubicBezTo>
                      <a:pt x="4" y="10"/>
                      <a:pt x="5" y="7"/>
                      <a:pt x="7" y="6"/>
                    </a:cubicBezTo>
                    <a:cubicBezTo>
                      <a:pt x="11" y="2"/>
                      <a:pt x="10" y="3"/>
                      <a:pt x="12" y="6"/>
                    </a:cubicBezTo>
                    <a:cubicBezTo>
                      <a:pt x="14" y="8"/>
                      <a:pt x="13" y="8"/>
                      <a:pt x="14" y="6"/>
                    </a:cubicBezTo>
                    <a:cubicBezTo>
                      <a:pt x="16" y="3"/>
                      <a:pt x="16" y="2"/>
                      <a:pt x="15" y="1"/>
                    </a:cubicBezTo>
                    <a:cubicBezTo>
                      <a:pt x="15" y="0"/>
                      <a:pt x="14" y="1"/>
                      <a:pt x="13" y="1"/>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4" name="Freeform 900">
                <a:extLst>
                  <a:ext uri="{FF2B5EF4-FFF2-40B4-BE49-F238E27FC236}">
                    <a16:creationId xmlns:a16="http://schemas.microsoft.com/office/drawing/2014/main" id="{93895CD6-6C09-40DA-A574-A467967CBA78}"/>
                  </a:ext>
                </a:extLst>
              </p:cNvPr>
              <p:cNvSpPr>
                <a:spLocks/>
              </p:cNvSpPr>
              <p:nvPr/>
            </p:nvSpPr>
            <p:spPr bwMode="auto">
              <a:xfrm>
                <a:off x="-5418" y="1486"/>
                <a:ext cx="31" cy="32"/>
              </a:xfrm>
              <a:custGeom>
                <a:avLst/>
                <a:gdLst>
                  <a:gd name="T0" fmla="*/ 38 w 50"/>
                  <a:gd name="T1" fmla="*/ 17 h 51"/>
                  <a:gd name="T2" fmla="*/ 33 w 50"/>
                  <a:gd name="T3" fmla="*/ 18 h 51"/>
                  <a:gd name="T4" fmla="*/ 32 w 50"/>
                  <a:gd name="T5" fmla="*/ 20 h 51"/>
                  <a:gd name="T6" fmla="*/ 29 w 50"/>
                  <a:gd name="T7" fmla="*/ 22 h 51"/>
                  <a:gd name="T8" fmla="*/ 30 w 50"/>
                  <a:gd name="T9" fmla="*/ 18 h 51"/>
                  <a:gd name="T10" fmla="*/ 27 w 50"/>
                  <a:gd name="T11" fmla="*/ 10 h 51"/>
                  <a:gd name="T12" fmla="*/ 23 w 50"/>
                  <a:gd name="T13" fmla="*/ 6 h 51"/>
                  <a:gd name="T14" fmla="*/ 15 w 50"/>
                  <a:gd name="T15" fmla="*/ 0 h 51"/>
                  <a:gd name="T16" fmla="*/ 10 w 50"/>
                  <a:gd name="T17" fmla="*/ 4 h 51"/>
                  <a:gd name="T18" fmla="*/ 4 w 50"/>
                  <a:gd name="T19" fmla="*/ 11 h 51"/>
                  <a:gd name="T20" fmla="*/ 4 w 50"/>
                  <a:gd name="T21" fmla="*/ 18 h 51"/>
                  <a:gd name="T22" fmla="*/ 4 w 50"/>
                  <a:gd name="T23" fmla="*/ 31 h 51"/>
                  <a:gd name="T24" fmla="*/ 8 w 50"/>
                  <a:gd name="T25" fmla="*/ 39 h 51"/>
                  <a:gd name="T26" fmla="*/ 4 w 50"/>
                  <a:gd name="T27" fmla="*/ 40 h 51"/>
                  <a:gd name="T28" fmla="*/ 0 w 50"/>
                  <a:gd name="T29" fmla="*/ 41 h 51"/>
                  <a:gd name="T30" fmla="*/ 11 w 50"/>
                  <a:gd name="T31" fmla="*/ 51 h 51"/>
                  <a:gd name="T32" fmla="*/ 24 w 50"/>
                  <a:gd name="T33" fmla="*/ 50 h 51"/>
                  <a:gd name="T34" fmla="*/ 34 w 50"/>
                  <a:gd name="T35" fmla="*/ 35 h 51"/>
                  <a:gd name="T36" fmla="*/ 45 w 50"/>
                  <a:gd name="T37" fmla="*/ 24 h 51"/>
                  <a:gd name="T38" fmla="*/ 50 w 50"/>
                  <a:gd name="T39" fmla="*/ 16 h 51"/>
                  <a:gd name="T40" fmla="*/ 38 w 50"/>
                  <a:gd name="T41" fmla="*/ 1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51">
                    <a:moveTo>
                      <a:pt x="38" y="17"/>
                    </a:moveTo>
                    <a:cubicBezTo>
                      <a:pt x="37" y="17"/>
                      <a:pt x="35" y="18"/>
                      <a:pt x="33" y="18"/>
                    </a:cubicBezTo>
                    <a:cubicBezTo>
                      <a:pt x="32" y="20"/>
                      <a:pt x="32" y="20"/>
                      <a:pt x="32" y="20"/>
                    </a:cubicBezTo>
                    <a:cubicBezTo>
                      <a:pt x="31" y="22"/>
                      <a:pt x="31" y="21"/>
                      <a:pt x="29" y="22"/>
                    </a:cubicBezTo>
                    <a:cubicBezTo>
                      <a:pt x="29" y="22"/>
                      <a:pt x="29" y="21"/>
                      <a:pt x="30" y="18"/>
                    </a:cubicBezTo>
                    <a:cubicBezTo>
                      <a:pt x="30" y="15"/>
                      <a:pt x="32" y="9"/>
                      <a:pt x="27" y="10"/>
                    </a:cubicBezTo>
                    <a:cubicBezTo>
                      <a:pt x="25" y="10"/>
                      <a:pt x="23" y="9"/>
                      <a:pt x="23" y="6"/>
                    </a:cubicBezTo>
                    <a:cubicBezTo>
                      <a:pt x="20" y="6"/>
                      <a:pt x="17" y="4"/>
                      <a:pt x="15" y="0"/>
                    </a:cubicBezTo>
                    <a:cubicBezTo>
                      <a:pt x="13" y="1"/>
                      <a:pt x="11" y="2"/>
                      <a:pt x="10" y="4"/>
                    </a:cubicBezTo>
                    <a:cubicBezTo>
                      <a:pt x="9" y="6"/>
                      <a:pt x="5" y="9"/>
                      <a:pt x="4" y="11"/>
                    </a:cubicBezTo>
                    <a:cubicBezTo>
                      <a:pt x="3" y="13"/>
                      <a:pt x="3" y="16"/>
                      <a:pt x="4" y="18"/>
                    </a:cubicBezTo>
                    <a:cubicBezTo>
                      <a:pt x="3" y="21"/>
                      <a:pt x="4" y="26"/>
                      <a:pt x="4" y="31"/>
                    </a:cubicBezTo>
                    <a:cubicBezTo>
                      <a:pt x="5" y="35"/>
                      <a:pt x="7" y="37"/>
                      <a:pt x="8" y="39"/>
                    </a:cubicBezTo>
                    <a:cubicBezTo>
                      <a:pt x="8" y="41"/>
                      <a:pt x="6" y="40"/>
                      <a:pt x="4" y="40"/>
                    </a:cubicBezTo>
                    <a:cubicBezTo>
                      <a:pt x="1" y="36"/>
                      <a:pt x="1" y="39"/>
                      <a:pt x="0" y="41"/>
                    </a:cubicBezTo>
                    <a:cubicBezTo>
                      <a:pt x="1" y="50"/>
                      <a:pt x="4" y="50"/>
                      <a:pt x="11" y="51"/>
                    </a:cubicBezTo>
                    <a:cubicBezTo>
                      <a:pt x="12" y="48"/>
                      <a:pt x="21" y="49"/>
                      <a:pt x="24" y="50"/>
                    </a:cubicBezTo>
                    <a:cubicBezTo>
                      <a:pt x="29" y="47"/>
                      <a:pt x="31" y="41"/>
                      <a:pt x="34" y="35"/>
                    </a:cubicBezTo>
                    <a:cubicBezTo>
                      <a:pt x="36" y="30"/>
                      <a:pt x="39" y="26"/>
                      <a:pt x="45" y="24"/>
                    </a:cubicBezTo>
                    <a:cubicBezTo>
                      <a:pt x="47" y="23"/>
                      <a:pt x="49" y="19"/>
                      <a:pt x="50" y="16"/>
                    </a:cubicBezTo>
                    <a:cubicBezTo>
                      <a:pt x="47" y="18"/>
                      <a:pt x="44" y="21"/>
                      <a:pt x="38" y="17"/>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5" name="Freeform 901">
                <a:extLst>
                  <a:ext uri="{FF2B5EF4-FFF2-40B4-BE49-F238E27FC236}">
                    <a16:creationId xmlns:a16="http://schemas.microsoft.com/office/drawing/2014/main" id="{BF323C54-3213-485B-BA18-2814CB5B7F52}"/>
                  </a:ext>
                </a:extLst>
              </p:cNvPr>
              <p:cNvSpPr>
                <a:spLocks/>
              </p:cNvSpPr>
              <p:nvPr/>
            </p:nvSpPr>
            <p:spPr bwMode="auto">
              <a:xfrm>
                <a:off x="-5385" y="1621"/>
                <a:ext cx="72" cy="114"/>
              </a:xfrm>
              <a:custGeom>
                <a:avLst/>
                <a:gdLst>
                  <a:gd name="T0" fmla="*/ 115 w 115"/>
                  <a:gd name="T1" fmla="*/ 181 h 183"/>
                  <a:gd name="T2" fmla="*/ 114 w 115"/>
                  <a:gd name="T3" fmla="*/ 176 h 183"/>
                  <a:gd name="T4" fmla="*/ 115 w 115"/>
                  <a:gd name="T5" fmla="*/ 165 h 183"/>
                  <a:gd name="T6" fmla="*/ 110 w 115"/>
                  <a:gd name="T7" fmla="*/ 171 h 183"/>
                  <a:gd name="T8" fmla="*/ 110 w 115"/>
                  <a:gd name="T9" fmla="*/ 159 h 183"/>
                  <a:gd name="T10" fmla="*/ 109 w 115"/>
                  <a:gd name="T11" fmla="*/ 152 h 183"/>
                  <a:gd name="T12" fmla="*/ 109 w 115"/>
                  <a:gd name="T13" fmla="*/ 147 h 183"/>
                  <a:gd name="T14" fmla="*/ 108 w 115"/>
                  <a:gd name="T15" fmla="*/ 135 h 183"/>
                  <a:gd name="T16" fmla="*/ 96 w 115"/>
                  <a:gd name="T17" fmla="*/ 119 h 183"/>
                  <a:gd name="T18" fmla="*/ 87 w 115"/>
                  <a:gd name="T19" fmla="*/ 103 h 183"/>
                  <a:gd name="T20" fmla="*/ 88 w 115"/>
                  <a:gd name="T21" fmla="*/ 98 h 183"/>
                  <a:gd name="T22" fmla="*/ 85 w 115"/>
                  <a:gd name="T23" fmla="*/ 81 h 183"/>
                  <a:gd name="T24" fmla="*/ 82 w 115"/>
                  <a:gd name="T25" fmla="*/ 61 h 183"/>
                  <a:gd name="T26" fmla="*/ 77 w 115"/>
                  <a:gd name="T27" fmla="*/ 53 h 183"/>
                  <a:gd name="T28" fmla="*/ 56 w 115"/>
                  <a:gd name="T29" fmla="*/ 43 h 183"/>
                  <a:gd name="T30" fmla="*/ 40 w 115"/>
                  <a:gd name="T31" fmla="*/ 27 h 183"/>
                  <a:gd name="T32" fmla="*/ 32 w 115"/>
                  <a:gd name="T33" fmla="*/ 15 h 183"/>
                  <a:gd name="T34" fmla="*/ 24 w 115"/>
                  <a:gd name="T35" fmla="*/ 5 h 183"/>
                  <a:gd name="T36" fmla="*/ 6 w 115"/>
                  <a:gd name="T37" fmla="*/ 0 h 183"/>
                  <a:gd name="T38" fmla="*/ 12 w 115"/>
                  <a:gd name="T39" fmla="*/ 18 h 183"/>
                  <a:gd name="T40" fmla="*/ 10 w 115"/>
                  <a:gd name="T41" fmla="*/ 28 h 183"/>
                  <a:gd name="T42" fmla="*/ 13 w 115"/>
                  <a:gd name="T43" fmla="*/ 34 h 183"/>
                  <a:gd name="T44" fmla="*/ 19 w 115"/>
                  <a:gd name="T45" fmla="*/ 49 h 183"/>
                  <a:gd name="T46" fmla="*/ 28 w 115"/>
                  <a:gd name="T47" fmla="*/ 64 h 183"/>
                  <a:gd name="T48" fmla="*/ 37 w 115"/>
                  <a:gd name="T49" fmla="*/ 69 h 183"/>
                  <a:gd name="T50" fmla="*/ 41 w 115"/>
                  <a:gd name="T51" fmla="*/ 76 h 183"/>
                  <a:gd name="T52" fmla="*/ 39 w 115"/>
                  <a:gd name="T53" fmla="*/ 85 h 183"/>
                  <a:gd name="T54" fmla="*/ 38 w 115"/>
                  <a:gd name="T55" fmla="*/ 93 h 183"/>
                  <a:gd name="T56" fmla="*/ 43 w 115"/>
                  <a:gd name="T57" fmla="*/ 96 h 183"/>
                  <a:gd name="T58" fmla="*/ 46 w 115"/>
                  <a:gd name="T59" fmla="*/ 100 h 183"/>
                  <a:gd name="T60" fmla="*/ 53 w 115"/>
                  <a:gd name="T61" fmla="*/ 112 h 183"/>
                  <a:gd name="T62" fmla="*/ 50 w 115"/>
                  <a:gd name="T63" fmla="*/ 118 h 183"/>
                  <a:gd name="T64" fmla="*/ 58 w 115"/>
                  <a:gd name="T65" fmla="*/ 131 h 183"/>
                  <a:gd name="T66" fmla="*/ 65 w 115"/>
                  <a:gd name="T67" fmla="*/ 129 h 183"/>
                  <a:gd name="T68" fmla="*/ 73 w 115"/>
                  <a:gd name="T69" fmla="*/ 134 h 183"/>
                  <a:gd name="T70" fmla="*/ 66 w 115"/>
                  <a:gd name="T71" fmla="*/ 141 h 183"/>
                  <a:gd name="T72" fmla="*/ 94 w 115"/>
                  <a:gd name="T73" fmla="*/ 173 h 183"/>
                  <a:gd name="T74" fmla="*/ 101 w 115"/>
                  <a:gd name="T75" fmla="*/ 178 h 183"/>
                  <a:gd name="T76" fmla="*/ 111 w 115"/>
                  <a:gd name="T77" fmla="*/ 180 h 183"/>
                  <a:gd name="T78" fmla="*/ 115 w 115"/>
                  <a:gd name="T79" fmla="*/ 18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 h="183">
                    <a:moveTo>
                      <a:pt x="115" y="181"/>
                    </a:moveTo>
                    <a:cubicBezTo>
                      <a:pt x="113" y="179"/>
                      <a:pt x="113" y="177"/>
                      <a:pt x="114" y="176"/>
                    </a:cubicBezTo>
                    <a:cubicBezTo>
                      <a:pt x="115" y="172"/>
                      <a:pt x="114" y="169"/>
                      <a:pt x="115" y="165"/>
                    </a:cubicBezTo>
                    <a:cubicBezTo>
                      <a:pt x="112" y="167"/>
                      <a:pt x="111" y="168"/>
                      <a:pt x="110" y="171"/>
                    </a:cubicBezTo>
                    <a:cubicBezTo>
                      <a:pt x="109" y="167"/>
                      <a:pt x="110" y="162"/>
                      <a:pt x="110" y="159"/>
                    </a:cubicBezTo>
                    <a:cubicBezTo>
                      <a:pt x="111" y="157"/>
                      <a:pt x="109" y="154"/>
                      <a:pt x="109" y="152"/>
                    </a:cubicBezTo>
                    <a:cubicBezTo>
                      <a:pt x="109" y="151"/>
                      <a:pt x="109" y="148"/>
                      <a:pt x="109" y="147"/>
                    </a:cubicBezTo>
                    <a:cubicBezTo>
                      <a:pt x="110" y="143"/>
                      <a:pt x="111" y="139"/>
                      <a:pt x="108" y="135"/>
                    </a:cubicBezTo>
                    <a:cubicBezTo>
                      <a:pt x="107" y="128"/>
                      <a:pt x="102" y="124"/>
                      <a:pt x="96" y="119"/>
                    </a:cubicBezTo>
                    <a:cubicBezTo>
                      <a:pt x="92" y="115"/>
                      <a:pt x="88" y="110"/>
                      <a:pt x="87" y="103"/>
                    </a:cubicBezTo>
                    <a:cubicBezTo>
                      <a:pt x="90" y="103"/>
                      <a:pt x="91" y="100"/>
                      <a:pt x="88" y="98"/>
                    </a:cubicBezTo>
                    <a:cubicBezTo>
                      <a:pt x="86" y="91"/>
                      <a:pt x="85" y="87"/>
                      <a:pt x="85" y="81"/>
                    </a:cubicBezTo>
                    <a:cubicBezTo>
                      <a:pt x="83" y="75"/>
                      <a:pt x="82" y="72"/>
                      <a:pt x="82" y="61"/>
                    </a:cubicBezTo>
                    <a:cubicBezTo>
                      <a:pt x="81" y="58"/>
                      <a:pt x="79" y="55"/>
                      <a:pt x="77" y="53"/>
                    </a:cubicBezTo>
                    <a:cubicBezTo>
                      <a:pt x="67" y="50"/>
                      <a:pt x="62" y="46"/>
                      <a:pt x="56" y="43"/>
                    </a:cubicBezTo>
                    <a:cubicBezTo>
                      <a:pt x="49" y="38"/>
                      <a:pt x="45" y="33"/>
                      <a:pt x="40" y="27"/>
                    </a:cubicBezTo>
                    <a:cubicBezTo>
                      <a:pt x="37" y="22"/>
                      <a:pt x="35" y="19"/>
                      <a:pt x="32" y="15"/>
                    </a:cubicBezTo>
                    <a:cubicBezTo>
                      <a:pt x="30" y="12"/>
                      <a:pt x="27" y="9"/>
                      <a:pt x="24" y="5"/>
                    </a:cubicBezTo>
                    <a:cubicBezTo>
                      <a:pt x="17" y="4"/>
                      <a:pt x="11" y="2"/>
                      <a:pt x="6" y="0"/>
                    </a:cubicBezTo>
                    <a:cubicBezTo>
                      <a:pt x="2" y="8"/>
                      <a:pt x="9" y="13"/>
                      <a:pt x="12" y="18"/>
                    </a:cubicBezTo>
                    <a:cubicBezTo>
                      <a:pt x="15" y="19"/>
                      <a:pt x="15" y="24"/>
                      <a:pt x="10" y="28"/>
                    </a:cubicBezTo>
                    <a:cubicBezTo>
                      <a:pt x="12" y="30"/>
                      <a:pt x="14" y="32"/>
                      <a:pt x="13" y="34"/>
                    </a:cubicBezTo>
                    <a:cubicBezTo>
                      <a:pt x="0" y="42"/>
                      <a:pt x="22" y="39"/>
                      <a:pt x="19" y="49"/>
                    </a:cubicBezTo>
                    <a:cubicBezTo>
                      <a:pt x="32" y="50"/>
                      <a:pt x="18" y="60"/>
                      <a:pt x="28" y="64"/>
                    </a:cubicBezTo>
                    <a:cubicBezTo>
                      <a:pt x="33" y="64"/>
                      <a:pt x="36" y="65"/>
                      <a:pt x="37" y="69"/>
                    </a:cubicBezTo>
                    <a:cubicBezTo>
                      <a:pt x="38" y="73"/>
                      <a:pt x="39" y="75"/>
                      <a:pt x="41" y="76"/>
                    </a:cubicBezTo>
                    <a:cubicBezTo>
                      <a:pt x="42" y="79"/>
                      <a:pt x="42" y="83"/>
                      <a:pt x="39" y="85"/>
                    </a:cubicBezTo>
                    <a:cubicBezTo>
                      <a:pt x="37" y="87"/>
                      <a:pt x="34" y="89"/>
                      <a:pt x="38" y="93"/>
                    </a:cubicBezTo>
                    <a:cubicBezTo>
                      <a:pt x="42" y="92"/>
                      <a:pt x="42" y="94"/>
                      <a:pt x="43" y="96"/>
                    </a:cubicBezTo>
                    <a:cubicBezTo>
                      <a:pt x="44" y="98"/>
                      <a:pt x="45" y="100"/>
                      <a:pt x="46" y="100"/>
                    </a:cubicBezTo>
                    <a:cubicBezTo>
                      <a:pt x="48" y="104"/>
                      <a:pt x="52" y="110"/>
                      <a:pt x="53" y="112"/>
                    </a:cubicBezTo>
                    <a:cubicBezTo>
                      <a:pt x="54" y="115"/>
                      <a:pt x="52" y="117"/>
                      <a:pt x="50" y="118"/>
                    </a:cubicBezTo>
                    <a:cubicBezTo>
                      <a:pt x="51" y="119"/>
                      <a:pt x="53" y="125"/>
                      <a:pt x="58" y="131"/>
                    </a:cubicBezTo>
                    <a:cubicBezTo>
                      <a:pt x="60" y="130"/>
                      <a:pt x="62" y="130"/>
                      <a:pt x="65" y="129"/>
                    </a:cubicBezTo>
                    <a:cubicBezTo>
                      <a:pt x="68" y="131"/>
                      <a:pt x="73" y="134"/>
                      <a:pt x="73" y="134"/>
                    </a:cubicBezTo>
                    <a:cubicBezTo>
                      <a:pt x="72" y="137"/>
                      <a:pt x="68" y="139"/>
                      <a:pt x="66" y="141"/>
                    </a:cubicBezTo>
                    <a:cubicBezTo>
                      <a:pt x="72" y="149"/>
                      <a:pt x="84" y="162"/>
                      <a:pt x="94" y="173"/>
                    </a:cubicBezTo>
                    <a:cubicBezTo>
                      <a:pt x="97" y="174"/>
                      <a:pt x="99" y="176"/>
                      <a:pt x="101" y="178"/>
                    </a:cubicBezTo>
                    <a:cubicBezTo>
                      <a:pt x="107" y="181"/>
                      <a:pt x="108" y="183"/>
                      <a:pt x="111" y="180"/>
                    </a:cubicBezTo>
                    <a:cubicBezTo>
                      <a:pt x="112" y="179"/>
                      <a:pt x="113" y="182"/>
                      <a:pt x="115" y="181"/>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6" name="Freeform 902">
                <a:extLst>
                  <a:ext uri="{FF2B5EF4-FFF2-40B4-BE49-F238E27FC236}">
                    <a16:creationId xmlns:a16="http://schemas.microsoft.com/office/drawing/2014/main" id="{EE3B2DA1-5488-4CF9-8FE2-D97889D567F5}"/>
                  </a:ext>
                </a:extLst>
              </p:cNvPr>
              <p:cNvSpPr>
                <a:spLocks/>
              </p:cNvSpPr>
              <p:nvPr/>
            </p:nvSpPr>
            <p:spPr bwMode="auto">
              <a:xfrm>
                <a:off x="-4986" y="1025"/>
                <a:ext cx="183" cy="156"/>
              </a:xfrm>
              <a:custGeom>
                <a:avLst/>
                <a:gdLst>
                  <a:gd name="T0" fmla="*/ 284 w 294"/>
                  <a:gd name="T1" fmla="*/ 183 h 251"/>
                  <a:gd name="T2" fmla="*/ 252 w 294"/>
                  <a:gd name="T3" fmla="*/ 159 h 251"/>
                  <a:gd name="T4" fmla="*/ 237 w 294"/>
                  <a:gd name="T5" fmla="*/ 129 h 251"/>
                  <a:gd name="T6" fmla="*/ 245 w 294"/>
                  <a:gd name="T7" fmla="*/ 108 h 251"/>
                  <a:gd name="T8" fmla="*/ 242 w 294"/>
                  <a:gd name="T9" fmla="*/ 52 h 251"/>
                  <a:gd name="T10" fmla="*/ 214 w 294"/>
                  <a:gd name="T11" fmla="*/ 26 h 251"/>
                  <a:gd name="T12" fmla="*/ 192 w 294"/>
                  <a:gd name="T13" fmla="*/ 31 h 251"/>
                  <a:gd name="T14" fmla="*/ 192 w 294"/>
                  <a:gd name="T15" fmla="*/ 89 h 251"/>
                  <a:gd name="T16" fmla="*/ 180 w 294"/>
                  <a:gd name="T17" fmla="*/ 75 h 251"/>
                  <a:gd name="T18" fmla="*/ 173 w 294"/>
                  <a:gd name="T19" fmla="*/ 36 h 251"/>
                  <a:gd name="T20" fmla="*/ 157 w 294"/>
                  <a:gd name="T21" fmla="*/ 47 h 251"/>
                  <a:gd name="T22" fmla="*/ 147 w 294"/>
                  <a:gd name="T23" fmla="*/ 47 h 251"/>
                  <a:gd name="T24" fmla="*/ 135 w 294"/>
                  <a:gd name="T25" fmla="*/ 53 h 251"/>
                  <a:gd name="T26" fmla="*/ 138 w 294"/>
                  <a:gd name="T27" fmla="*/ 35 h 251"/>
                  <a:gd name="T28" fmla="*/ 113 w 294"/>
                  <a:gd name="T29" fmla="*/ 27 h 251"/>
                  <a:gd name="T30" fmla="*/ 96 w 294"/>
                  <a:gd name="T31" fmla="*/ 34 h 251"/>
                  <a:gd name="T32" fmla="*/ 112 w 294"/>
                  <a:gd name="T33" fmla="*/ 15 h 251"/>
                  <a:gd name="T34" fmla="*/ 61 w 294"/>
                  <a:gd name="T35" fmla="*/ 7 h 251"/>
                  <a:gd name="T36" fmla="*/ 30 w 294"/>
                  <a:gd name="T37" fmla="*/ 35 h 251"/>
                  <a:gd name="T38" fmla="*/ 19 w 294"/>
                  <a:gd name="T39" fmla="*/ 54 h 251"/>
                  <a:gd name="T40" fmla="*/ 19 w 294"/>
                  <a:gd name="T41" fmla="*/ 71 h 251"/>
                  <a:gd name="T42" fmla="*/ 53 w 294"/>
                  <a:gd name="T43" fmla="*/ 81 h 251"/>
                  <a:gd name="T44" fmla="*/ 45 w 294"/>
                  <a:gd name="T45" fmla="*/ 90 h 251"/>
                  <a:gd name="T46" fmla="*/ 7 w 294"/>
                  <a:gd name="T47" fmla="*/ 95 h 251"/>
                  <a:gd name="T48" fmla="*/ 24 w 294"/>
                  <a:gd name="T49" fmla="*/ 119 h 251"/>
                  <a:gd name="T50" fmla="*/ 51 w 294"/>
                  <a:gd name="T51" fmla="*/ 123 h 251"/>
                  <a:gd name="T52" fmla="*/ 78 w 294"/>
                  <a:gd name="T53" fmla="*/ 132 h 251"/>
                  <a:gd name="T54" fmla="*/ 101 w 294"/>
                  <a:gd name="T55" fmla="*/ 154 h 251"/>
                  <a:gd name="T56" fmla="*/ 63 w 294"/>
                  <a:gd name="T57" fmla="*/ 147 h 251"/>
                  <a:gd name="T58" fmla="*/ 10 w 294"/>
                  <a:gd name="T59" fmla="*/ 179 h 251"/>
                  <a:gd name="T60" fmla="*/ 60 w 294"/>
                  <a:gd name="T61" fmla="*/ 204 h 251"/>
                  <a:gd name="T62" fmla="*/ 57 w 294"/>
                  <a:gd name="T63" fmla="*/ 238 h 251"/>
                  <a:gd name="T64" fmla="*/ 88 w 294"/>
                  <a:gd name="T65" fmla="*/ 245 h 251"/>
                  <a:gd name="T66" fmla="*/ 113 w 294"/>
                  <a:gd name="T67" fmla="*/ 245 h 251"/>
                  <a:gd name="T68" fmla="*/ 149 w 294"/>
                  <a:gd name="T69" fmla="*/ 234 h 251"/>
                  <a:gd name="T70" fmla="*/ 189 w 294"/>
                  <a:gd name="T71" fmla="*/ 225 h 251"/>
                  <a:gd name="T72" fmla="*/ 214 w 294"/>
                  <a:gd name="T73" fmla="*/ 242 h 251"/>
                  <a:gd name="T74" fmla="*/ 242 w 294"/>
                  <a:gd name="T75" fmla="*/ 248 h 251"/>
                  <a:gd name="T76" fmla="*/ 269 w 294"/>
                  <a:gd name="T77" fmla="*/ 219 h 251"/>
                  <a:gd name="T78" fmla="*/ 252 w 294"/>
                  <a:gd name="T79" fmla="*/ 210 h 251"/>
                  <a:gd name="T80" fmla="*/ 261 w 294"/>
                  <a:gd name="T81" fmla="*/ 205 h 251"/>
                  <a:gd name="T82" fmla="*/ 285 w 294"/>
                  <a:gd name="T83" fmla="*/ 209 h 251"/>
                  <a:gd name="T84" fmla="*/ 285 w 294"/>
                  <a:gd name="T85" fmla="*/ 18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4" h="251">
                    <a:moveTo>
                      <a:pt x="285" y="189"/>
                    </a:moveTo>
                    <a:cubicBezTo>
                      <a:pt x="282" y="188"/>
                      <a:pt x="283" y="185"/>
                      <a:pt x="284" y="183"/>
                    </a:cubicBezTo>
                    <a:cubicBezTo>
                      <a:pt x="290" y="171"/>
                      <a:pt x="272" y="178"/>
                      <a:pt x="274" y="167"/>
                    </a:cubicBezTo>
                    <a:cubicBezTo>
                      <a:pt x="264" y="167"/>
                      <a:pt x="260" y="147"/>
                      <a:pt x="252" y="159"/>
                    </a:cubicBezTo>
                    <a:cubicBezTo>
                      <a:pt x="248" y="157"/>
                      <a:pt x="248" y="153"/>
                      <a:pt x="248" y="149"/>
                    </a:cubicBezTo>
                    <a:cubicBezTo>
                      <a:pt x="238" y="144"/>
                      <a:pt x="241" y="135"/>
                      <a:pt x="237" y="129"/>
                    </a:cubicBezTo>
                    <a:cubicBezTo>
                      <a:pt x="241" y="128"/>
                      <a:pt x="242" y="120"/>
                      <a:pt x="240" y="117"/>
                    </a:cubicBezTo>
                    <a:cubicBezTo>
                      <a:pt x="239" y="113"/>
                      <a:pt x="247" y="114"/>
                      <a:pt x="245" y="108"/>
                    </a:cubicBezTo>
                    <a:cubicBezTo>
                      <a:pt x="240" y="101"/>
                      <a:pt x="242" y="94"/>
                      <a:pt x="240" y="86"/>
                    </a:cubicBezTo>
                    <a:cubicBezTo>
                      <a:pt x="249" y="75"/>
                      <a:pt x="238" y="63"/>
                      <a:pt x="242" y="52"/>
                    </a:cubicBezTo>
                    <a:cubicBezTo>
                      <a:pt x="230" y="51"/>
                      <a:pt x="239" y="41"/>
                      <a:pt x="230" y="36"/>
                    </a:cubicBezTo>
                    <a:cubicBezTo>
                      <a:pt x="222" y="39"/>
                      <a:pt x="222" y="28"/>
                      <a:pt x="214" y="26"/>
                    </a:cubicBezTo>
                    <a:cubicBezTo>
                      <a:pt x="208" y="32"/>
                      <a:pt x="208" y="16"/>
                      <a:pt x="201" y="20"/>
                    </a:cubicBezTo>
                    <a:cubicBezTo>
                      <a:pt x="196" y="22"/>
                      <a:pt x="200" y="31"/>
                      <a:pt x="192" y="31"/>
                    </a:cubicBezTo>
                    <a:cubicBezTo>
                      <a:pt x="192" y="42"/>
                      <a:pt x="192" y="57"/>
                      <a:pt x="195" y="67"/>
                    </a:cubicBezTo>
                    <a:cubicBezTo>
                      <a:pt x="186" y="72"/>
                      <a:pt x="192" y="83"/>
                      <a:pt x="192" y="89"/>
                    </a:cubicBezTo>
                    <a:cubicBezTo>
                      <a:pt x="197" y="93"/>
                      <a:pt x="187" y="98"/>
                      <a:pt x="183" y="99"/>
                    </a:cubicBezTo>
                    <a:cubicBezTo>
                      <a:pt x="176" y="94"/>
                      <a:pt x="185" y="83"/>
                      <a:pt x="180" y="75"/>
                    </a:cubicBezTo>
                    <a:cubicBezTo>
                      <a:pt x="174" y="66"/>
                      <a:pt x="189" y="53"/>
                      <a:pt x="177" y="47"/>
                    </a:cubicBezTo>
                    <a:cubicBezTo>
                      <a:pt x="184" y="39"/>
                      <a:pt x="170" y="43"/>
                      <a:pt x="173" y="36"/>
                    </a:cubicBezTo>
                    <a:cubicBezTo>
                      <a:pt x="168" y="35"/>
                      <a:pt x="165" y="25"/>
                      <a:pt x="159" y="30"/>
                    </a:cubicBezTo>
                    <a:cubicBezTo>
                      <a:pt x="156" y="38"/>
                      <a:pt x="169" y="47"/>
                      <a:pt x="157" y="47"/>
                    </a:cubicBezTo>
                    <a:cubicBezTo>
                      <a:pt x="154" y="49"/>
                      <a:pt x="160" y="56"/>
                      <a:pt x="153" y="54"/>
                    </a:cubicBezTo>
                    <a:cubicBezTo>
                      <a:pt x="152" y="52"/>
                      <a:pt x="149" y="48"/>
                      <a:pt x="147" y="47"/>
                    </a:cubicBezTo>
                    <a:cubicBezTo>
                      <a:pt x="145" y="50"/>
                      <a:pt x="143" y="59"/>
                      <a:pt x="139" y="52"/>
                    </a:cubicBezTo>
                    <a:cubicBezTo>
                      <a:pt x="137" y="49"/>
                      <a:pt x="137" y="51"/>
                      <a:pt x="135" y="53"/>
                    </a:cubicBezTo>
                    <a:cubicBezTo>
                      <a:pt x="134" y="54"/>
                      <a:pt x="133" y="55"/>
                      <a:pt x="130" y="54"/>
                    </a:cubicBezTo>
                    <a:cubicBezTo>
                      <a:pt x="123" y="48"/>
                      <a:pt x="136" y="42"/>
                      <a:pt x="138" y="35"/>
                    </a:cubicBezTo>
                    <a:cubicBezTo>
                      <a:pt x="135" y="32"/>
                      <a:pt x="132" y="28"/>
                      <a:pt x="129" y="24"/>
                    </a:cubicBezTo>
                    <a:cubicBezTo>
                      <a:pt x="124" y="16"/>
                      <a:pt x="117" y="25"/>
                      <a:pt x="113" y="27"/>
                    </a:cubicBezTo>
                    <a:cubicBezTo>
                      <a:pt x="113" y="31"/>
                      <a:pt x="113" y="37"/>
                      <a:pt x="108" y="37"/>
                    </a:cubicBezTo>
                    <a:cubicBezTo>
                      <a:pt x="107" y="29"/>
                      <a:pt x="100" y="35"/>
                      <a:pt x="96" y="34"/>
                    </a:cubicBezTo>
                    <a:cubicBezTo>
                      <a:pt x="93" y="33"/>
                      <a:pt x="95" y="31"/>
                      <a:pt x="96" y="30"/>
                    </a:cubicBezTo>
                    <a:cubicBezTo>
                      <a:pt x="108" y="29"/>
                      <a:pt x="102" y="19"/>
                      <a:pt x="112" y="15"/>
                    </a:cubicBezTo>
                    <a:cubicBezTo>
                      <a:pt x="110" y="8"/>
                      <a:pt x="112" y="1"/>
                      <a:pt x="102" y="0"/>
                    </a:cubicBezTo>
                    <a:cubicBezTo>
                      <a:pt x="89" y="7"/>
                      <a:pt x="74" y="1"/>
                      <a:pt x="61" y="7"/>
                    </a:cubicBezTo>
                    <a:cubicBezTo>
                      <a:pt x="49" y="13"/>
                      <a:pt x="41" y="18"/>
                      <a:pt x="31" y="25"/>
                    </a:cubicBezTo>
                    <a:cubicBezTo>
                      <a:pt x="28" y="29"/>
                      <a:pt x="33" y="31"/>
                      <a:pt x="30" y="35"/>
                    </a:cubicBezTo>
                    <a:cubicBezTo>
                      <a:pt x="21" y="36"/>
                      <a:pt x="18" y="47"/>
                      <a:pt x="13" y="52"/>
                    </a:cubicBezTo>
                    <a:cubicBezTo>
                      <a:pt x="13" y="56"/>
                      <a:pt x="17" y="51"/>
                      <a:pt x="19" y="54"/>
                    </a:cubicBezTo>
                    <a:cubicBezTo>
                      <a:pt x="18" y="58"/>
                      <a:pt x="25" y="59"/>
                      <a:pt x="25" y="62"/>
                    </a:cubicBezTo>
                    <a:cubicBezTo>
                      <a:pt x="22" y="66"/>
                      <a:pt x="11" y="68"/>
                      <a:pt x="19" y="71"/>
                    </a:cubicBezTo>
                    <a:cubicBezTo>
                      <a:pt x="22" y="71"/>
                      <a:pt x="26" y="68"/>
                      <a:pt x="28" y="71"/>
                    </a:cubicBezTo>
                    <a:cubicBezTo>
                      <a:pt x="32" y="82"/>
                      <a:pt x="47" y="73"/>
                      <a:pt x="53" y="81"/>
                    </a:cubicBezTo>
                    <a:cubicBezTo>
                      <a:pt x="53" y="86"/>
                      <a:pt x="49" y="80"/>
                      <a:pt x="48" y="84"/>
                    </a:cubicBezTo>
                    <a:cubicBezTo>
                      <a:pt x="48" y="86"/>
                      <a:pt x="52" y="94"/>
                      <a:pt x="45" y="90"/>
                    </a:cubicBezTo>
                    <a:cubicBezTo>
                      <a:pt x="38" y="81"/>
                      <a:pt x="27" y="91"/>
                      <a:pt x="19" y="89"/>
                    </a:cubicBezTo>
                    <a:cubicBezTo>
                      <a:pt x="14" y="88"/>
                      <a:pt x="7" y="90"/>
                      <a:pt x="7" y="95"/>
                    </a:cubicBezTo>
                    <a:cubicBezTo>
                      <a:pt x="8" y="101"/>
                      <a:pt x="13" y="105"/>
                      <a:pt x="8" y="110"/>
                    </a:cubicBezTo>
                    <a:cubicBezTo>
                      <a:pt x="13" y="114"/>
                      <a:pt x="18" y="117"/>
                      <a:pt x="24" y="119"/>
                    </a:cubicBezTo>
                    <a:cubicBezTo>
                      <a:pt x="26" y="115"/>
                      <a:pt x="27" y="117"/>
                      <a:pt x="30" y="117"/>
                    </a:cubicBezTo>
                    <a:cubicBezTo>
                      <a:pt x="35" y="127"/>
                      <a:pt x="44" y="117"/>
                      <a:pt x="51" y="123"/>
                    </a:cubicBezTo>
                    <a:cubicBezTo>
                      <a:pt x="58" y="129"/>
                      <a:pt x="63" y="125"/>
                      <a:pt x="69" y="127"/>
                    </a:cubicBezTo>
                    <a:cubicBezTo>
                      <a:pt x="73" y="129"/>
                      <a:pt x="75" y="131"/>
                      <a:pt x="78" y="132"/>
                    </a:cubicBezTo>
                    <a:cubicBezTo>
                      <a:pt x="85" y="124"/>
                      <a:pt x="87" y="138"/>
                      <a:pt x="94" y="139"/>
                    </a:cubicBezTo>
                    <a:cubicBezTo>
                      <a:pt x="92" y="148"/>
                      <a:pt x="117" y="147"/>
                      <a:pt x="101" y="154"/>
                    </a:cubicBezTo>
                    <a:cubicBezTo>
                      <a:pt x="94" y="148"/>
                      <a:pt x="91" y="162"/>
                      <a:pt x="84" y="153"/>
                    </a:cubicBezTo>
                    <a:cubicBezTo>
                      <a:pt x="79" y="145"/>
                      <a:pt x="70" y="144"/>
                      <a:pt x="63" y="147"/>
                    </a:cubicBezTo>
                    <a:cubicBezTo>
                      <a:pt x="49" y="137"/>
                      <a:pt x="32" y="142"/>
                      <a:pt x="14" y="143"/>
                    </a:cubicBezTo>
                    <a:cubicBezTo>
                      <a:pt x="0" y="151"/>
                      <a:pt x="10" y="165"/>
                      <a:pt x="10" y="179"/>
                    </a:cubicBezTo>
                    <a:cubicBezTo>
                      <a:pt x="18" y="186"/>
                      <a:pt x="27" y="190"/>
                      <a:pt x="36" y="195"/>
                    </a:cubicBezTo>
                    <a:cubicBezTo>
                      <a:pt x="45" y="193"/>
                      <a:pt x="54" y="196"/>
                      <a:pt x="60" y="204"/>
                    </a:cubicBezTo>
                    <a:cubicBezTo>
                      <a:pt x="51" y="212"/>
                      <a:pt x="56" y="226"/>
                      <a:pt x="51" y="234"/>
                    </a:cubicBezTo>
                    <a:cubicBezTo>
                      <a:pt x="53" y="236"/>
                      <a:pt x="55" y="237"/>
                      <a:pt x="57" y="238"/>
                    </a:cubicBezTo>
                    <a:cubicBezTo>
                      <a:pt x="65" y="239"/>
                      <a:pt x="65" y="239"/>
                      <a:pt x="65" y="239"/>
                    </a:cubicBezTo>
                    <a:cubicBezTo>
                      <a:pt x="74" y="241"/>
                      <a:pt x="83" y="239"/>
                      <a:pt x="88" y="245"/>
                    </a:cubicBezTo>
                    <a:cubicBezTo>
                      <a:pt x="90" y="240"/>
                      <a:pt x="94" y="240"/>
                      <a:pt x="100" y="242"/>
                    </a:cubicBezTo>
                    <a:cubicBezTo>
                      <a:pt x="106" y="243"/>
                      <a:pt x="108" y="245"/>
                      <a:pt x="113" y="245"/>
                    </a:cubicBezTo>
                    <a:cubicBezTo>
                      <a:pt x="116" y="244"/>
                      <a:pt x="119" y="243"/>
                      <a:pt x="123" y="244"/>
                    </a:cubicBezTo>
                    <a:cubicBezTo>
                      <a:pt x="129" y="237"/>
                      <a:pt x="146" y="244"/>
                      <a:pt x="149" y="234"/>
                    </a:cubicBezTo>
                    <a:cubicBezTo>
                      <a:pt x="163" y="228"/>
                      <a:pt x="178" y="226"/>
                      <a:pt x="188" y="211"/>
                    </a:cubicBezTo>
                    <a:cubicBezTo>
                      <a:pt x="195" y="214"/>
                      <a:pt x="190" y="220"/>
                      <a:pt x="189" y="225"/>
                    </a:cubicBezTo>
                    <a:cubicBezTo>
                      <a:pt x="193" y="230"/>
                      <a:pt x="199" y="224"/>
                      <a:pt x="202" y="232"/>
                    </a:cubicBezTo>
                    <a:cubicBezTo>
                      <a:pt x="212" y="225"/>
                      <a:pt x="205" y="242"/>
                      <a:pt x="214" y="242"/>
                    </a:cubicBezTo>
                    <a:cubicBezTo>
                      <a:pt x="223" y="239"/>
                      <a:pt x="229" y="251"/>
                      <a:pt x="237" y="251"/>
                    </a:cubicBezTo>
                    <a:cubicBezTo>
                      <a:pt x="239" y="248"/>
                      <a:pt x="242" y="251"/>
                      <a:pt x="242" y="248"/>
                    </a:cubicBezTo>
                    <a:cubicBezTo>
                      <a:pt x="253" y="251"/>
                      <a:pt x="262" y="242"/>
                      <a:pt x="269" y="236"/>
                    </a:cubicBezTo>
                    <a:cubicBezTo>
                      <a:pt x="257" y="230"/>
                      <a:pt x="277" y="226"/>
                      <a:pt x="269" y="219"/>
                    </a:cubicBezTo>
                    <a:cubicBezTo>
                      <a:pt x="264" y="218"/>
                      <a:pt x="258" y="217"/>
                      <a:pt x="253" y="221"/>
                    </a:cubicBezTo>
                    <a:cubicBezTo>
                      <a:pt x="245" y="218"/>
                      <a:pt x="259" y="214"/>
                      <a:pt x="252" y="210"/>
                    </a:cubicBezTo>
                    <a:cubicBezTo>
                      <a:pt x="254" y="207"/>
                      <a:pt x="256" y="209"/>
                      <a:pt x="258" y="210"/>
                    </a:cubicBezTo>
                    <a:cubicBezTo>
                      <a:pt x="260" y="212"/>
                      <a:pt x="264" y="207"/>
                      <a:pt x="261" y="205"/>
                    </a:cubicBezTo>
                    <a:cubicBezTo>
                      <a:pt x="261" y="195"/>
                      <a:pt x="269" y="206"/>
                      <a:pt x="272" y="205"/>
                    </a:cubicBezTo>
                    <a:cubicBezTo>
                      <a:pt x="278" y="216"/>
                      <a:pt x="280" y="190"/>
                      <a:pt x="285" y="209"/>
                    </a:cubicBezTo>
                    <a:cubicBezTo>
                      <a:pt x="291" y="206"/>
                      <a:pt x="292" y="198"/>
                      <a:pt x="292" y="194"/>
                    </a:cubicBezTo>
                    <a:cubicBezTo>
                      <a:pt x="294" y="188"/>
                      <a:pt x="287" y="189"/>
                      <a:pt x="285" y="189"/>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7" name="Freeform 903">
                <a:extLst>
                  <a:ext uri="{FF2B5EF4-FFF2-40B4-BE49-F238E27FC236}">
                    <a16:creationId xmlns:a16="http://schemas.microsoft.com/office/drawing/2014/main" id="{5EC1D0D2-533B-4835-AA00-D46B3AB5C40D}"/>
                  </a:ext>
                </a:extLst>
              </p:cNvPr>
              <p:cNvSpPr>
                <a:spLocks/>
              </p:cNvSpPr>
              <p:nvPr/>
            </p:nvSpPr>
            <p:spPr bwMode="auto">
              <a:xfrm>
                <a:off x="-4609" y="1263"/>
                <a:ext cx="7" cy="13"/>
              </a:xfrm>
              <a:custGeom>
                <a:avLst/>
                <a:gdLst>
                  <a:gd name="T0" fmla="*/ 0 w 12"/>
                  <a:gd name="T1" fmla="*/ 0 h 21"/>
                  <a:gd name="T2" fmla="*/ 12 w 12"/>
                  <a:gd name="T3" fmla="*/ 21 h 21"/>
                  <a:gd name="T4" fmla="*/ 12 w 12"/>
                  <a:gd name="T5" fmla="*/ 18 h 21"/>
                  <a:gd name="T6" fmla="*/ 0 w 12"/>
                  <a:gd name="T7" fmla="*/ 0 h 21"/>
                </a:gdLst>
                <a:ahLst/>
                <a:cxnLst>
                  <a:cxn ang="0">
                    <a:pos x="T0" y="T1"/>
                  </a:cxn>
                  <a:cxn ang="0">
                    <a:pos x="T2" y="T3"/>
                  </a:cxn>
                  <a:cxn ang="0">
                    <a:pos x="T4" y="T5"/>
                  </a:cxn>
                  <a:cxn ang="0">
                    <a:pos x="T6" y="T7"/>
                  </a:cxn>
                </a:cxnLst>
                <a:rect l="0" t="0" r="r" b="b"/>
                <a:pathLst>
                  <a:path w="12" h="21">
                    <a:moveTo>
                      <a:pt x="0" y="0"/>
                    </a:moveTo>
                    <a:cubicBezTo>
                      <a:pt x="1" y="8"/>
                      <a:pt x="6" y="14"/>
                      <a:pt x="12" y="21"/>
                    </a:cubicBezTo>
                    <a:cubicBezTo>
                      <a:pt x="12" y="18"/>
                      <a:pt x="12" y="18"/>
                      <a:pt x="12" y="18"/>
                    </a:cubicBezTo>
                    <a:cubicBezTo>
                      <a:pt x="10" y="11"/>
                      <a:pt x="7" y="5"/>
                      <a:pt x="0" y="0"/>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8" name="Freeform 904">
                <a:extLst>
                  <a:ext uri="{FF2B5EF4-FFF2-40B4-BE49-F238E27FC236}">
                    <a16:creationId xmlns:a16="http://schemas.microsoft.com/office/drawing/2014/main" id="{3C00DA5F-CCA0-4733-B950-7FF6014010A9}"/>
                  </a:ext>
                </a:extLst>
              </p:cNvPr>
              <p:cNvSpPr>
                <a:spLocks/>
              </p:cNvSpPr>
              <p:nvPr/>
            </p:nvSpPr>
            <p:spPr bwMode="auto">
              <a:xfrm>
                <a:off x="-4018" y="1701"/>
                <a:ext cx="33" cy="49"/>
              </a:xfrm>
              <a:custGeom>
                <a:avLst/>
                <a:gdLst>
                  <a:gd name="T0" fmla="*/ 28 w 52"/>
                  <a:gd name="T1" fmla="*/ 72 h 79"/>
                  <a:gd name="T2" fmla="*/ 28 w 52"/>
                  <a:gd name="T3" fmla="*/ 73 h 79"/>
                  <a:gd name="T4" fmla="*/ 14 w 52"/>
                  <a:gd name="T5" fmla="*/ 78 h 79"/>
                  <a:gd name="T6" fmla="*/ 0 w 52"/>
                  <a:gd name="T7" fmla="*/ 67 h 79"/>
                  <a:gd name="T8" fmla="*/ 3 w 52"/>
                  <a:gd name="T9" fmla="*/ 5 h 79"/>
                  <a:gd name="T10" fmla="*/ 12 w 52"/>
                  <a:gd name="T11" fmla="*/ 0 h 79"/>
                  <a:gd name="T12" fmla="*/ 14 w 52"/>
                  <a:gd name="T13" fmla="*/ 7 h 79"/>
                  <a:gd name="T14" fmla="*/ 27 w 52"/>
                  <a:gd name="T15" fmla="*/ 34 h 79"/>
                  <a:gd name="T16" fmla="*/ 29 w 52"/>
                  <a:gd name="T17" fmla="*/ 39 h 79"/>
                  <a:gd name="T18" fmla="*/ 24 w 52"/>
                  <a:gd name="T19" fmla="*/ 50 h 79"/>
                  <a:gd name="T20" fmla="*/ 25 w 52"/>
                  <a:gd name="T21" fmla="*/ 54 h 79"/>
                  <a:gd name="T22" fmla="*/ 22 w 52"/>
                  <a:gd name="T23" fmla="*/ 57 h 79"/>
                  <a:gd name="T24" fmla="*/ 23 w 52"/>
                  <a:gd name="T25" fmla="*/ 60 h 79"/>
                  <a:gd name="T26" fmla="*/ 18 w 52"/>
                  <a:gd name="T27" fmla="*/ 67 h 79"/>
                  <a:gd name="T28" fmla="*/ 21 w 52"/>
                  <a:gd name="T29" fmla="*/ 70 h 79"/>
                  <a:gd name="T30" fmla="*/ 26 w 52"/>
                  <a:gd name="T31" fmla="*/ 64 h 79"/>
                  <a:gd name="T32" fmla="*/ 29 w 52"/>
                  <a:gd name="T33" fmla="*/ 64 h 79"/>
                  <a:gd name="T34" fmla="*/ 30 w 52"/>
                  <a:gd name="T35" fmla="*/ 66 h 79"/>
                  <a:gd name="T36" fmla="*/ 31 w 52"/>
                  <a:gd name="T37" fmla="*/ 66 h 79"/>
                  <a:gd name="T38" fmla="*/ 32 w 52"/>
                  <a:gd name="T39" fmla="*/ 64 h 79"/>
                  <a:gd name="T40" fmla="*/ 32 w 52"/>
                  <a:gd name="T41" fmla="*/ 62 h 79"/>
                  <a:gd name="T42" fmla="*/ 39 w 52"/>
                  <a:gd name="T43" fmla="*/ 48 h 79"/>
                  <a:gd name="T44" fmla="*/ 30 w 52"/>
                  <a:gd name="T45" fmla="*/ 55 h 79"/>
                  <a:gd name="T46" fmla="*/ 28 w 52"/>
                  <a:gd name="T47" fmla="*/ 54 h 79"/>
                  <a:gd name="T48" fmla="*/ 33 w 52"/>
                  <a:gd name="T49" fmla="*/ 45 h 79"/>
                  <a:gd name="T50" fmla="*/ 29 w 52"/>
                  <a:gd name="T51" fmla="*/ 47 h 79"/>
                  <a:gd name="T52" fmla="*/ 31 w 52"/>
                  <a:gd name="T53" fmla="*/ 40 h 79"/>
                  <a:gd name="T54" fmla="*/ 34 w 52"/>
                  <a:gd name="T55" fmla="*/ 39 h 79"/>
                  <a:gd name="T56" fmla="*/ 38 w 52"/>
                  <a:gd name="T57" fmla="*/ 42 h 79"/>
                  <a:gd name="T58" fmla="*/ 46 w 52"/>
                  <a:gd name="T59" fmla="*/ 33 h 79"/>
                  <a:gd name="T60" fmla="*/ 52 w 52"/>
                  <a:gd name="T61" fmla="*/ 46 h 79"/>
                  <a:gd name="T62" fmla="*/ 34 w 52"/>
                  <a:gd name="T63" fmla="*/ 70 h 79"/>
                  <a:gd name="T64" fmla="*/ 33 w 52"/>
                  <a:gd name="T65" fmla="*/ 69 h 79"/>
                  <a:gd name="T66" fmla="*/ 30 w 52"/>
                  <a:gd name="T67" fmla="*/ 70 h 79"/>
                  <a:gd name="T68" fmla="*/ 28 w 52"/>
                  <a:gd name="T69"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2" h="79">
                    <a:moveTo>
                      <a:pt x="28" y="72"/>
                    </a:moveTo>
                    <a:cubicBezTo>
                      <a:pt x="28" y="72"/>
                      <a:pt x="28" y="72"/>
                      <a:pt x="28" y="73"/>
                    </a:cubicBezTo>
                    <a:cubicBezTo>
                      <a:pt x="24" y="79"/>
                      <a:pt x="18" y="78"/>
                      <a:pt x="14" y="78"/>
                    </a:cubicBezTo>
                    <a:cubicBezTo>
                      <a:pt x="10" y="74"/>
                      <a:pt x="4" y="72"/>
                      <a:pt x="0" y="67"/>
                    </a:cubicBezTo>
                    <a:cubicBezTo>
                      <a:pt x="2" y="48"/>
                      <a:pt x="6" y="25"/>
                      <a:pt x="3" y="5"/>
                    </a:cubicBezTo>
                    <a:cubicBezTo>
                      <a:pt x="6" y="3"/>
                      <a:pt x="10" y="0"/>
                      <a:pt x="12" y="0"/>
                    </a:cubicBezTo>
                    <a:cubicBezTo>
                      <a:pt x="14" y="0"/>
                      <a:pt x="15" y="3"/>
                      <a:pt x="14" y="7"/>
                    </a:cubicBezTo>
                    <a:cubicBezTo>
                      <a:pt x="25" y="13"/>
                      <a:pt x="24" y="23"/>
                      <a:pt x="27" y="34"/>
                    </a:cubicBezTo>
                    <a:cubicBezTo>
                      <a:pt x="27" y="35"/>
                      <a:pt x="29" y="38"/>
                      <a:pt x="29" y="39"/>
                    </a:cubicBezTo>
                    <a:cubicBezTo>
                      <a:pt x="28" y="41"/>
                      <a:pt x="26" y="48"/>
                      <a:pt x="24" y="50"/>
                    </a:cubicBezTo>
                    <a:cubicBezTo>
                      <a:pt x="25" y="54"/>
                      <a:pt x="25" y="54"/>
                      <a:pt x="25" y="54"/>
                    </a:cubicBezTo>
                    <a:cubicBezTo>
                      <a:pt x="22" y="57"/>
                      <a:pt x="22" y="57"/>
                      <a:pt x="22" y="57"/>
                    </a:cubicBezTo>
                    <a:cubicBezTo>
                      <a:pt x="23" y="60"/>
                      <a:pt x="23" y="60"/>
                      <a:pt x="23" y="60"/>
                    </a:cubicBezTo>
                    <a:cubicBezTo>
                      <a:pt x="18" y="67"/>
                      <a:pt x="18" y="67"/>
                      <a:pt x="18" y="67"/>
                    </a:cubicBezTo>
                    <a:cubicBezTo>
                      <a:pt x="21" y="70"/>
                      <a:pt x="21" y="70"/>
                      <a:pt x="21" y="70"/>
                    </a:cubicBezTo>
                    <a:cubicBezTo>
                      <a:pt x="26" y="64"/>
                      <a:pt x="26" y="64"/>
                      <a:pt x="26" y="64"/>
                    </a:cubicBezTo>
                    <a:cubicBezTo>
                      <a:pt x="29" y="64"/>
                      <a:pt x="29" y="64"/>
                      <a:pt x="29" y="64"/>
                    </a:cubicBezTo>
                    <a:cubicBezTo>
                      <a:pt x="30" y="66"/>
                      <a:pt x="30" y="66"/>
                      <a:pt x="30" y="66"/>
                    </a:cubicBezTo>
                    <a:cubicBezTo>
                      <a:pt x="31" y="66"/>
                      <a:pt x="31" y="66"/>
                      <a:pt x="31" y="66"/>
                    </a:cubicBezTo>
                    <a:cubicBezTo>
                      <a:pt x="32" y="64"/>
                      <a:pt x="32" y="64"/>
                      <a:pt x="32" y="64"/>
                    </a:cubicBezTo>
                    <a:cubicBezTo>
                      <a:pt x="32" y="62"/>
                      <a:pt x="32" y="62"/>
                      <a:pt x="32" y="62"/>
                    </a:cubicBezTo>
                    <a:cubicBezTo>
                      <a:pt x="32" y="59"/>
                      <a:pt x="36" y="52"/>
                      <a:pt x="39" y="48"/>
                    </a:cubicBezTo>
                    <a:cubicBezTo>
                      <a:pt x="36" y="49"/>
                      <a:pt x="32" y="54"/>
                      <a:pt x="30" y="55"/>
                    </a:cubicBezTo>
                    <a:cubicBezTo>
                      <a:pt x="28" y="54"/>
                      <a:pt x="28" y="54"/>
                      <a:pt x="28" y="54"/>
                    </a:cubicBezTo>
                    <a:cubicBezTo>
                      <a:pt x="33" y="45"/>
                      <a:pt x="33" y="45"/>
                      <a:pt x="33" y="45"/>
                    </a:cubicBezTo>
                    <a:cubicBezTo>
                      <a:pt x="29" y="47"/>
                      <a:pt x="29" y="47"/>
                      <a:pt x="29" y="47"/>
                    </a:cubicBezTo>
                    <a:cubicBezTo>
                      <a:pt x="31" y="40"/>
                      <a:pt x="31" y="40"/>
                      <a:pt x="31" y="40"/>
                    </a:cubicBezTo>
                    <a:cubicBezTo>
                      <a:pt x="32" y="38"/>
                      <a:pt x="33" y="37"/>
                      <a:pt x="34" y="39"/>
                    </a:cubicBezTo>
                    <a:cubicBezTo>
                      <a:pt x="36" y="40"/>
                      <a:pt x="36" y="42"/>
                      <a:pt x="38" y="42"/>
                    </a:cubicBezTo>
                    <a:cubicBezTo>
                      <a:pt x="36" y="38"/>
                      <a:pt x="41" y="30"/>
                      <a:pt x="46" y="33"/>
                    </a:cubicBezTo>
                    <a:cubicBezTo>
                      <a:pt x="48" y="37"/>
                      <a:pt x="51" y="40"/>
                      <a:pt x="52" y="46"/>
                    </a:cubicBezTo>
                    <a:cubicBezTo>
                      <a:pt x="43" y="53"/>
                      <a:pt x="48" y="68"/>
                      <a:pt x="34" y="70"/>
                    </a:cubicBezTo>
                    <a:cubicBezTo>
                      <a:pt x="34" y="70"/>
                      <a:pt x="33" y="69"/>
                      <a:pt x="33" y="69"/>
                    </a:cubicBezTo>
                    <a:cubicBezTo>
                      <a:pt x="30" y="70"/>
                      <a:pt x="30" y="70"/>
                      <a:pt x="30" y="70"/>
                    </a:cubicBezTo>
                    <a:cubicBezTo>
                      <a:pt x="29" y="70"/>
                      <a:pt x="29" y="70"/>
                      <a:pt x="28" y="72"/>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9" name="Freeform 905">
                <a:extLst>
                  <a:ext uri="{FF2B5EF4-FFF2-40B4-BE49-F238E27FC236}">
                    <a16:creationId xmlns:a16="http://schemas.microsoft.com/office/drawing/2014/main" id="{99EB105E-A836-4DFD-B461-184D01DE8C4C}"/>
                  </a:ext>
                </a:extLst>
              </p:cNvPr>
              <p:cNvSpPr>
                <a:spLocks/>
              </p:cNvSpPr>
              <p:nvPr/>
            </p:nvSpPr>
            <p:spPr bwMode="auto">
              <a:xfrm>
                <a:off x="-4018" y="1701"/>
                <a:ext cx="33" cy="49"/>
              </a:xfrm>
              <a:custGeom>
                <a:avLst/>
                <a:gdLst>
                  <a:gd name="T0" fmla="*/ 28 w 52"/>
                  <a:gd name="T1" fmla="*/ 72 h 79"/>
                  <a:gd name="T2" fmla="*/ 28 w 52"/>
                  <a:gd name="T3" fmla="*/ 73 h 79"/>
                  <a:gd name="T4" fmla="*/ 14 w 52"/>
                  <a:gd name="T5" fmla="*/ 78 h 79"/>
                  <a:gd name="T6" fmla="*/ 0 w 52"/>
                  <a:gd name="T7" fmla="*/ 67 h 79"/>
                  <a:gd name="T8" fmla="*/ 3 w 52"/>
                  <a:gd name="T9" fmla="*/ 5 h 79"/>
                  <a:gd name="T10" fmla="*/ 12 w 52"/>
                  <a:gd name="T11" fmla="*/ 0 h 79"/>
                  <a:gd name="T12" fmla="*/ 14 w 52"/>
                  <a:gd name="T13" fmla="*/ 7 h 79"/>
                  <a:gd name="T14" fmla="*/ 27 w 52"/>
                  <a:gd name="T15" fmla="*/ 34 h 79"/>
                  <a:gd name="T16" fmla="*/ 29 w 52"/>
                  <a:gd name="T17" fmla="*/ 39 h 79"/>
                  <a:gd name="T18" fmla="*/ 24 w 52"/>
                  <a:gd name="T19" fmla="*/ 50 h 79"/>
                  <a:gd name="T20" fmla="*/ 25 w 52"/>
                  <a:gd name="T21" fmla="*/ 54 h 79"/>
                  <a:gd name="T22" fmla="*/ 22 w 52"/>
                  <a:gd name="T23" fmla="*/ 57 h 79"/>
                  <a:gd name="T24" fmla="*/ 23 w 52"/>
                  <a:gd name="T25" fmla="*/ 60 h 79"/>
                  <a:gd name="T26" fmla="*/ 18 w 52"/>
                  <a:gd name="T27" fmla="*/ 67 h 79"/>
                  <a:gd name="T28" fmla="*/ 21 w 52"/>
                  <a:gd name="T29" fmla="*/ 70 h 79"/>
                  <a:gd name="T30" fmla="*/ 26 w 52"/>
                  <a:gd name="T31" fmla="*/ 64 h 79"/>
                  <a:gd name="T32" fmla="*/ 29 w 52"/>
                  <a:gd name="T33" fmla="*/ 64 h 79"/>
                  <a:gd name="T34" fmla="*/ 30 w 52"/>
                  <a:gd name="T35" fmla="*/ 66 h 79"/>
                  <a:gd name="T36" fmla="*/ 31 w 52"/>
                  <a:gd name="T37" fmla="*/ 66 h 79"/>
                  <a:gd name="T38" fmla="*/ 32 w 52"/>
                  <a:gd name="T39" fmla="*/ 64 h 79"/>
                  <a:gd name="T40" fmla="*/ 32 w 52"/>
                  <a:gd name="T41" fmla="*/ 62 h 79"/>
                  <a:gd name="T42" fmla="*/ 39 w 52"/>
                  <a:gd name="T43" fmla="*/ 48 h 79"/>
                  <a:gd name="T44" fmla="*/ 30 w 52"/>
                  <a:gd name="T45" fmla="*/ 55 h 79"/>
                  <a:gd name="T46" fmla="*/ 28 w 52"/>
                  <a:gd name="T47" fmla="*/ 54 h 79"/>
                  <a:gd name="T48" fmla="*/ 33 w 52"/>
                  <a:gd name="T49" fmla="*/ 45 h 79"/>
                  <a:gd name="T50" fmla="*/ 29 w 52"/>
                  <a:gd name="T51" fmla="*/ 47 h 79"/>
                  <a:gd name="T52" fmla="*/ 31 w 52"/>
                  <a:gd name="T53" fmla="*/ 40 h 79"/>
                  <a:gd name="T54" fmla="*/ 34 w 52"/>
                  <a:gd name="T55" fmla="*/ 39 h 79"/>
                  <a:gd name="T56" fmla="*/ 38 w 52"/>
                  <a:gd name="T57" fmla="*/ 42 h 79"/>
                  <a:gd name="T58" fmla="*/ 46 w 52"/>
                  <a:gd name="T59" fmla="*/ 33 h 79"/>
                  <a:gd name="T60" fmla="*/ 52 w 52"/>
                  <a:gd name="T61" fmla="*/ 46 h 79"/>
                  <a:gd name="T62" fmla="*/ 34 w 52"/>
                  <a:gd name="T63" fmla="*/ 70 h 79"/>
                  <a:gd name="T64" fmla="*/ 33 w 52"/>
                  <a:gd name="T65" fmla="*/ 69 h 79"/>
                  <a:gd name="T66" fmla="*/ 30 w 52"/>
                  <a:gd name="T67" fmla="*/ 70 h 79"/>
                  <a:gd name="T68" fmla="*/ 28 w 52"/>
                  <a:gd name="T69"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2" h="79">
                    <a:moveTo>
                      <a:pt x="28" y="72"/>
                    </a:moveTo>
                    <a:cubicBezTo>
                      <a:pt x="28" y="72"/>
                      <a:pt x="28" y="72"/>
                      <a:pt x="28" y="73"/>
                    </a:cubicBezTo>
                    <a:cubicBezTo>
                      <a:pt x="24" y="79"/>
                      <a:pt x="18" y="78"/>
                      <a:pt x="14" y="78"/>
                    </a:cubicBezTo>
                    <a:cubicBezTo>
                      <a:pt x="10" y="74"/>
                      <a:pt x="4" y="72"/>
                      <a:pt x="0" y="67"/>
                    </a:cubicBezTo>
                    <a:cubicBezTo>
                      <a:pt x="2" y="48"/>
                      <a:pt x="6" y="25"/>
                      <a:pt x="3" y="5"/>
                    </a:cubicBezTo>
                    <a:cubicBezTo>
                      <a:pt x="6" y="3"/>
                      <a:pt x="10" y="0"/>
                      <a:pt x="12" y="0"/>
                    </a:cubicBezTo>
                    <a:cubicBezTo>
                      <a:pt x="14" y="0"/>
                      <a:pt x="15" y="3"/>
                      <a:pt x="14" y="7"/>
                    </a:cubicBezTo>
                    <a:cubicBezTo>
                      <a:pt x="25" y="13"/>
                      <a:pt x="24" y="23"/>
                      <a:pt x="27" y="34"/>
                    </a:cubicBezTo>
                    <a:cubicBezTo>
                      <a:pt x="27" y="35"/>
                      <a:pt x="29" y="38"/>
                      <a:pt x="29" y="39"/>
                    </a:cubicBezTo>
                    <a:cubicBezTo>
                      <a:pt x="28" y="41"/>
                      <a:pt x="26" y="48"/>
                      <a:pt x="24" y="50"/>
                    </a:cubicBezTo>
                    <a:cubicBezTo>
                      <a:pt x="25" y="54"/>
                      <a:pt x="25" y="54"/>
                      <a:pt x="25" y="54"/>
                    </a:cubicBezTo>
                    <a:cubicBezTo>
                      <a:pt x="22" y="57"/>
                      <a:pt x="22" y="57"/>
                      <a:pt x="22" y="57"/>
                    </a:cubicBezTo>
                    <a:cubicBezTo>
                      <a:pt x="23" y="60"/>
                      <a:pt x="23" y="60"/>
                      <a:pt x="23" y="60"/>
                    </a:cubicBezTo>
                    <a:cubicBezTo>
                      <a:pt x="18" y="67"/>
                      <a:pt x="18" y="67"/>
                      <a:pt x="18" y="67"/>
                    </a:cubicBezTo>
                    <a:cubicBezTo>
                      <a:pt x="21" y="70"/>
                      <a:pt x="21" y="70"/>
                      <a:pt x="21" y="70"/>
                    </a:cubicBezTo>
                    <a:cubicBezTo>
                      <a:pt x="26" y="64"/>
                      <a:pt x="26" y="64"/>
                      <a:pt x="26" y="64"/>
                    </a:cubicBezTo>
                    <a:cubicBezTo>
                      <a:pt x="29" y="64"/>
                      <a:pt x="29" y="64"/>
                      <a:pt x="29" y="64"/>
                    </a:cubicBezTo>
                    <a:cubicBezTo>
                      <a:pt x="30" y="66"/>
                      <a:pt x="30" y="66"/>
                      <a:pt x="30" y="66"/>
                    </a:cubicBezTo>
                    <a:cubicBezTo>
                      <a:pt x="31" y="66"/>
                      <a:pt x="31" y="66"/>
                      <a:pt x="31" y="66"/>
                    </a:cubicBezTo>
                    <a:cubicBezTo>
                      <a:pt x="32" y="64"/>
                      <a:pt x="32" y="64"/>
                      <a:pt x="32" y="64"/>
                    </a:cubicBezTo>
                    <a:cubicBezTo>
                      <a:pt x="32" y="62"/>
                      <a:pt x="32" y="62"/>
                      <a:pt x="32" y="62"/>
                    </a:cubicBezTo>
                    <a:cubicBezTo>
                      <a:pt x="32" y="59"/>
                      <a:pt x="36" y="52"/>
                      <a:pt x="39" y="48"/>
                    </a:cubicBezTo>
                    <a:cubicBezTo>
                      <a:pt x="36" y="49"/>
                      <a:pt x="32" y="54"/>
                      <a:pt x="30" y="55"/>
                    </a:cubicBezTo>
                    <a:cubicBezTo>
                      <a:pt x="28" y="54"/>
                      <a:pt x="28" y="54"/>
                      <a:pt x="28" y="54"/>
                    </a:cubicBezTo>
                    <a:cubicBezTo>
                      <a:pt x="33" y="45"/>
                      <a:pt x="33" y="45"/>
                      <a:pt x="33" y="45"/>
                    </a:cubicBezTo>
                    <a:cubicBezTo>
                      <a:pt x="29" y="47"/>
                      <a:pt x="29" y="47"/>
                      <a:pt x="29" y="47"/>
                    </a:cubicBezTo>
                    <a:cubicBezTo>
                      <a:pt x="31" y="40"/>
                      <a:pt x="31" y="40"/>
                      <a:pt x="31" y="40"/>
                    </a:cubicBezTo>
                    <a:cubicBezTo>
                      <a:pt x="32" y="38"/>
                      <a:pt x="33" y="37"/>
                      <a:pt x="34" y="39"/>
                    </a:cubicBezTo>
                    <a:cubicBezTo>
                      <a:pt x="36" y="40"/>
                      <a:pt x="36" y="42"/>
                      <a:pt x="38" y="42"/>
                    </a:cubicBezTo>
                    <a:cubicBezTo>
                      <a:pt x="36" y="38"/>
                      <a:pt x="41" y="30"/>
                      <a:pt x="46" y="33"/>
                    </a:cubicBezTo>
                    <a:cubicBezTo>
                      <a:pt x="48" y="37"/>
                      <a:pt x="51" y="40"/>
                      <a:pt x="52" y="46"/>
                    </a:cubicBezTo>
                    <a:cubicBezTo>
                      <a:pt x="43" y="53"/>
                      <a:pt x="48" y="68"/>
                      <a:pt x="34" y="70"/>
                    </a:cubicBezTo>
                    <a:cubicBezTo>
                      <a:pt x="34" y="70"/>
                      <a:pt x="33" y="69"/>
                      <a:pt x="33" y="69"/>
                    </a:cubicBezTo>
                    <a:cubicBezTo>
                      <a:pt x="30" y="70"/>
                      <a:pt x="30" y="70"/>
                      <a:pt x="30" y="70"/>
                    </a:cubicBezTo>
                    <a:cubicBezTo>
                      <a:pt x="29" y="70"/>
                      <a:pt x="29" y="70"/>
                      <a:pt x="28" y="72"/>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30" name="Freeform 906">
                <a:extLst>
                  <a:ext uri="{FF2B5EF4-FFF2-40B4-BE49-F238E27FC236}">
                    <a16:creationId xmlns:a16="http://schemas.microsoft.com/office/drawing/2014/main" id="{2B47F2EC-D1A9-453F-A95F-4462854E014E}"/>
                  </a:ext>
                </a:extLst>
              </p:cNvPr>
              <p:cNvSpPr>
                <a:spLocks/>
              </p:cNvSpPr>
              <p:nvPr/>
            </p:nvSpPr>
            <p:spPr bwMode="auto">
              <a:xfrm>
                <a:off x="-5354" y="1583"/>
                <a:ext cx="13" cy="5"/>
              </a:xfrm>
              <a:custGeom>
                <a:avLst/>
                <a:gdLst>
                  <a:gd name="T0" fmla="*/ 5 w 21"/>
                  <a:gd name="T1" fmla="*/ 8 h 8"/>
                  <a:gd name="T2" fmla="*/ 6 w 21"/>
                  <a:gd name="T3" fmla="*/ 3 h 8"/>
                  <a:gd name="T4" fmla="*/ 21 w 21"/>
                  <a:gd name="T5" fmla="*/ 2 h 8"/>
                  <a:gd name="T6" fmla="*/ 5 w 21"/>
                  <a:gd name="T7" fmla="*/ 8 h 8"/>
                </a:gdLst>
                <a:ahLst/>
                <a:cxnLst>
                  <a:cxn ang="0">
                    <a:pos x="T0" y="T1"/>
                  </a:cxn>
                  <a:cxn ang="0">
                    <a:pos x="T2" y="T3"/>
                  </a:cxn>
                  <a:cxn ang="0">
                    <a:pos x="T4" y="T5"/>
                  </a:cxn>
                  <a:cxn ang="0">
                    <a:pos x="T6" y="T7"/>
                  </a:cxn>
                </a:cxnLst>
                <a:rect l="0" t="0" r="r" b="b"/>
                <a:pathLst>
                  <a:path w="21" h="8">
                    <a:moveTo>
                      <a:pt x="5" y="8"/>
                    </a:moveTo>
                    <a:cubicBezTo>
                      <a:pt x="0" y="6"/>
                      <a:pt x="5" y="4"/>
                      <a:pt x="6" y="3"/>
                    </a:cubicBezTo>
                    <a:cubicBezTo>
                      <a:pt x="8" y="4"/>
                      <a:pt x="20" y="0"/>
                      <a:pt x="21" y="2"/>
                    </a:cubicBezTo>
                    <a:cubicBezTo>
                      <a:pt x="17" y="4"/>
                      <a:pt x="9" y="5"/>
                      <a:pt x="5" y="8"/>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1" name="Freeform 907">
                <a:extLst>
                  <a:ext uri="{FF2B5EF4-FFF2-40B4-BE49-F238E27FC236}">
                    <a16:creationId xmlns:a16="http://schemas.microsoft.com/office/drawing/2014/main" id="{6C371141-D324-4295-9A97-9FCBB7B7B332}"/>
                  </a:ext>
                </a:extLst>
              </p:cNvPr>
              <p:cNvSpPr>
                <a:spLocks/>
              </p:cNvSpPr>
              <p:nvPr/>
            </p:nvSpPr>
            <p:spPr bwMode="auto">
              <a:xfrm>
                <a:off x="-5354" y="1583"/>
                <a:ext cx="13" cy="5"/>
              </a:xfrm>
              <a:custGeom>
                <a:avLst/>
                <a:gdLst>
                  <a:gd name="T0" fmla="*/ 5 w 21"/>
                  <a:gd name="T1" fmla="*/ 8 h 8"/>
                  <a:gd name="T2" fmla="*/ 6 w 21"/>
                  <a:gd name="T3" fmla="*/ 3 h 8"/>
                  <a:gd name="T4" fmla="*/ 21 w 21"/>
                  <a:gd name="T5" fmla="*/ 2 h 8"/>
                  <a:gd name="T6" fmla="*/ 5 w 21"/>
                  <a:gd name="T7" fmla="*/ 8 h 8"/>
                </a:gdLst>
                <a:ahLst/>
                <a:cxnLst>
                  <a:cxn ang="0">
                    <a:pos x="T0" y="T1"/>
                  </a:cxn>
                  <a:cxn ang="0">
                    <a:pos x="T2" y="T3"/>
                  </a:cxn>
                  <a:cxn ang="0">
                    <a:pos x="T4" y="T5"/>
                  </a:cxn>
                  <a:cxn ang="0">
                    <a:pos x="T6" y="T7"/>
                  </a:cxn>
                </a:cxnLst>
                <a:rect l="0" t="0" r="r" b="b"/>
                <a:pathLst>
                  <a:path w="21" h="8">
                    <a:moveTo>
                      <a:pt x="5" y="8"/>
                    </a:moveTo>
                    <a:cubicBezTo>
                      <a:pt x="0" y="6"/>
                      <a:pt x="5" y="4"/>
                      <a:pt x="6" y="3"/>
                    </a:cubicBezTo>
                    <a:cubicBezTo>
                      <a:pt x="8" y="4"/>
                      <a:pt x="20" y="0"/>
                      <a:pt x="21" y="2"/>
                    </a:cubicBezTo>
                    <a:cubicBezTo>
                      <a:pt x="17" y="4"/>
                      <a:pt x="9" y="5"/>
                      <a:pt x="5" y="8"/>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32" name="Freeform 908">
                <a:extLst>
                  <a:ext uri="{FF2B5EF4-FFF2-40B4-BE49-F238E27FC236}">
                    <a16:creationId xmlns:a16="http://schemas.microsoft.com/office/drawing/2014/main" id="{846EA4EA-F29E-4BA8-90B9-F7AC6F47769F}"/>
                  </a:ext>
                </a:extLst>
              </p:cNvPr>
              <p:cNvSpPr>
                <a:spLocks/>
              </p:cNvSpPr>
              <p:nvPr/>
            </p:nvSpPr>
            <p:spPr bwMode="auto">
              <a:xfrm>
                <a:off x="-4084" y="1733"/>
                <a:ext cx="51" cy="25"/>
              </a:xfrm>
              <a:custGeom>
                <a:avLst/>
                <a:gdLst>
                  <a:gd name="T0" fmla="*/ 72 w 81"/>
                  <a:gd name="T1" fmla="*/ 23 h 40"/>
                  <a:gd name="T2" fmla="*/ 73 w 81"/>
                  <a:gd name="T3" fmla="*/ 33 h 40"/>
                  <a:gd name="T4" fmla="*/ 67 w 81"/>
                  <a:gd name="T5" fmla="*/ 36 h 40"/>
                  <a:gd name="T6" fmla="*/ 61 w 81"/>
                  <a:gd name="T7" fmla="*/ 35 h 40"/>
                  <a:gd name="T8" fmla="*/ 57 w 81"/>
                  <a:gd name="T9" fmla="*/ 30 h 40"/>
                  <a:gd name="T10" fmla="*/ 25 w 81"/>
                  <a:gd name="T11" fmla="*/ 34 h 40"/>
                  <a:gd name="T12" fmla="*/ 18 w 81"/>
                  <a:gd name="T13" fmla="*/ 37 h 40"/>
                  <a:gd name="T14" fmla="*/ 15 w 81"/>
                  <a:gd name="T15" fmla="*/ 32 h 40"/>
                  <a:gd name="T16" fmla="*/ 6 w 81"/>
                  <a:gd name="T17" fmla="*/ 30 h 40"/>
                  <a:gd name="T18" fmla="*/ 3 w 81"/>
                  <a:gd name="T19" fmla="*/ 26 h 40"/>
                  <a:gd name="T20" fmla="*/ 6 w 81"/>
                  <a:gd name="T21" fmla="*/ 4 h 40"/>
                  <a:gd name="T22" fmla="*/ 10 w 81"/>
                  <a:gd name="T23" fmla="*/ 13 h 40"/>
                  <a:gd name="T24" fmla="*/ 18 w 81"/>
                  <a:gd name="T25" fmla="*/ 21 h 40"/>
                  <a:gd name="T26" fmla="*/ 28 w 81"/>
                  <a:gd name="T27" fmla="*/ 27 h 40"/>
                  <a:gd name="T28" fmla="*/ 30 w 81"/>
                  <a:gd name="T29" fmla="*/ 23 h 40"/>
                  <a:gd name="T30" fmla="*/ 42 w 81"/>
                  <a:gd name="T31" fmla="*/ 21 h 40"/>
                  <a:gd name="T32" fmla="*/ 61 w 81"/>
                  <a:gd name="T33" fmla="*/ 13 h 40"/>
                  <a:gd name="T34" fmla="*/ 81 w 81"/>
                  <a:gd name="T35" fmla="*/ 0 h 40"/>
                  <a:gd name="T36" fmla="*/ 73 w 81"/>
                  <a:gd name="T37" fmla="*/ 14 h 40"/>
                  <a:gd name="T38" fmla="*/ 72 w 81"/>
                  <a:gd name="T39" fmla="*/ 2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 h="40">
                    <a:moveTo>
                      <a:pt x="72" y="23"/>
                    </a:moveTo>
                    <a:cubicBezTo>
                      <a:pt x="77" y="25"/>
                      <a:pt x="74" y="31"/>
                      <a:pt x="73" y="33"/>
                    </a:cubicBezTo>
                    <a:cubicBezTo>
                      <a:pt x="71" y="34"/>
                      <a:pt x="69" y="35"/>
                      <a:pt x="67" y="36"/>
                    </a:cubicBezTo>
                    <a:cubicBezTo>
                      <a:pt x="65" y="36"/>
                      <a:pt x="63" y="37"/>
                      <a:pt x="61" y="35"/>
                    </a:cubicBezTo>
                    <a:cubicBezTo>
                      <a:pt x="64" y="32"/>
                      <a:pt x="60" y="29"/>
                      <a:pt x="57" y="30"/>
                    </a:cubicBezTo>
                    <a:cubicBezTo>
                      <a:pt x="50" y="40"/>
                      <a:pt x="34" y="36"/>
                      <a:pt x="25" y="34"/>
                    </a:cubicBezTo>
                    <a:cubicBezTo>
                      <a:pt x="23" y="36"/>
                      <a:pt x="21" y="37"/>
                      <a:pt x="18" y="37"/>
                    </a:cubicBezTo>
                    <a:cubicBezTo>
                      <a:pt x="16" y="36"/>
                      <a:pt x="16" y="34"/>
                      <a:pt x="15" y="32"/>
                    </a:cubicBezTo>
                    <a:cubicBezTo>
                      <a:pt x="15" y="29"/>
                      <a:pt x="12" y="27"/>
                      <a:pt x="6" y="30"/>
                    </a:cubicBezTo>
                    <a:cubicBezTo>
                      <a:pt x="3" y="29"/>
                      <a:pt x="3" y="28"/>
                      <a:pt x="3" y="26"/>
                    </a:cubicBezTo>
                    <a:cubicBezTo>
                      <a:pt x="6" y="18"/>
                      <a:pt x="0" y="12"/>
                      <a:pt x="6" y="4"/>
                    </a:cubicBezTo>
                    <a:cubicBezTo>
                      <a:pt x="8" y="8"/>
                      <a:pt x="10" y="10"/>
                      <a:pt x="10" y="13"/>
                    </a:cubicBezTo>
                    <a:cubicBezTo>
                      <a:pt x="10" y="18"/>
                      <a:pt x="11" y="23"/>
                      <a:pt x="18" y="21"/>
                    </a:cubicBezTo>
                    <a:cubicBezTo>
                      <a:pt x="20" y="31"/>
                      <a:pt x="25" y="28"/>
                      <a:pt x="28" y="27"/>
                    </a:cubicBezTo>
                    <a:cubicBezTo>
                      <a:pt x="29" y="26"/>
                      <a:pt x="28" y="24"/>
                      <a:pt x="30" y="23"/>
                    </a:cubicBezTo>
                    <a:cubicBezTo>
                      <a:pt x="33" y="20"/>
                      <a:pt x="38" y="22"/>
                      <a:pt x="42" y="21"/>
                    </a:cubicBezTo>
                    <a:cubicBezTo>
                      <a:pt x="51" y="21"/>
                      <a:pt x="56" y="17"/>
                      <a:pt x="61" y="13"/>
                    </a:cubicBezTo>
                    <a:cubicBezTo>
                      <a:pt x="65" y="10"/>
                      <a:pt x="75" y="4"/>
                      <a:pt x="81" y="0"/>
                    </a:cubicBezTo>
                    <a:cubicBezTo>
                      <a:pt x="81" y="6"/>
                      <a:pt x="76" y="10"/>
                      <a:pt x="73" y="14"/>
                    </a:cubicBezTo>
                    <a:cubicBezTo>
                      <a:pt x="71" y="17"/>
                      <a:pt x="71" y="19"/>
                      <a:pt x="72" y="23"/>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3" name="Freeform 909">
                <a:extLst>
                  <a:ext uri="{FF2B5EF4-FFF2-40B4-BE49-F238E27FC236}">
                    <a16:creationId xmlns:a16="http://schemas.microsoft.com/office/drawing/2014/main" id="{46CCC764-E4B1-49C0-92AE-16BD85907758}"/>
                  </a:ext>
                </a:extLst>
              </p:cNvPr>
              <p:cNvSpPr>
                <a:spLocks/>
              </p:cNvSpPr>
              <p:nvPr/>
            </p:nvSpPr>
            <p:spPr bwMode="auto">
              <a:xfrm>
                <a:off x="-4084" y="1733"/>
                <a:ext cx="51" cy="25"/>
              </a:xfrm>
              <a:custGeom>
                <a:avLst/>
                <a:gdLst>
                  <a:gd name="T0" fmla="*/ 72 w 81"/>
                  <a:gd name="T1" fmla="*/ 23 h 40"/>
                  <a:gd name="T2" fmla="*/ 73 w 81"/>
                  <a:gd name="T3" fmla="*/ 33 h 40"/>
                  <a:gd name="T4" fmla="*/ 67 w 81"/>
                  <a:gd name="T5" fmla="*/ 36 h 40"/>
                  <a:gd name="T6" fmla="*/ 61 w 81"/>
                  <a:gd name="T7" fmla="*/ 35 h 40"/>
                  <a:gd name="T8" fmla="*/ 57 w 81"/>
                  <a:gd name="T9" fmla="*/ 30 h 40"/>
                  <a:gd name="T10" fmla="*/ 25 w 81"/>
                  <a:gd name="T11" fmla="*/ 34 h 40"/>
                  <a:gd name="T12" fmla="*/ 18 w 81"/>
                  <a:gd name="T13" fmla="*/ 37 h 40"/>
                  <a:gd name="T14" fmla="*/ 15 w 81"/>
                  <a:gd name="T15" fmla="*/ 32 h 40"/>
                  <a:gd name="T16" fmla="*/ 6 w 81"/>
                  <a:gd name="T17" fmla="*/ 30 h 40"/>
                  <a:gd name="T18" fmla="*/ 3 w 81"/>
                  <a:gd name="T19" fmla="*/ 26 h 40"/>
                  <a:gd name="T20" fmla="*/ 6 w 81"/>
                  <a:gd name="T21" fmla="*/ 4 h 40"/>
                  <a:gd name="T22" fmla="*/ 10 w 81"/>
                  <a:gd name="T23" fmla="*/ 13 h 40"/>
                  <a:gd name="T24" fmla="*/ 18 w 81"/>
                  <a:gd name="T25" fmla="*/ 21 h 40"/>
                  <a:gd name="T26" fmla="*/ 28 w 81"/>
                  <a:gd name="T27" fmla="*/ 27 h 40"/>
                  <a:gd name="T28" fmla="*/ 30 w 81"/>
                  <a:gd name="T29" fmla="*/ 23 h 40"/>
                  <a:gd name="T30" fmla="*/ 42 w 81"/>
                  <a:gd name="T31" fmla="*/ 21 h 40"/>
                  <a:gd name="T32" fmla="*/ 61 w 81"/>
                  <a:gd name="T33" fmla="*/ 13 h 40"/>
                  <a:gd name="T34" fmla="*/ 81 w 81"/>
                  <a:gd name="T35" fmla="*/ 0 h 40"/>
                  <a:gd name="T36" fmla="*/ 73 w 81"/>
                  <a:gd name="T37" fmla="*/ 14 h 40"/>
                  <a:gd name="T38" fmla="*/ 72 w 81"/>
                  <a:gd name="T39" fmla="*/ 2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 h="40">
                    <a:moveTo>
                      <a:pt x="72" y="23"/>
                    </a:moveTo>
                    <a:cubicBezTo>
                      <a:pt x="77" y="25"/>
                      <a:pt x="74" y="31"/>
                      <a:pt x="73" y="33"/>
                    </a:cubicBezTo>
                    <a:cubicBezTo>
                      <a:pt x="71" y="34"/>
                      <a:pt x="69" y="35"/>
                      <a:pt x="67" y="36"/>
                    </a:cubicBezTo>
                    <a:cubicBezTo>
                      <a:pt x="65" y="36"/>
                      <a:pt x="63" y="37"/>
                      <a:pt x="61" y="35"/>
                    </a:cubicBezTo>
                    <a:cubicBezTo>
                      <a:pt x="64" y="32"/>
                      <a:pt x="60" y="29"/>
                      <a:pt x="57" y="30"/>
                    </a:cubicBezTo>
                    <a:cubicBezTo>
                      <a:pt x="50" y="40"/>
                      <a:pt x="34" y="36"/>
                      <a:pt x="25" y="34"/>
                    </a:cubicBezTo>
                    <a:cubicBezTo>
                      <a:pt x="23" y="36"/>
                      <a:pt x="21" y="37"/>
                      <a:pt x="18" y="37"/>
                    </a:cubicBezTo>
                    <a:cubicBezTo>
                      <a:pt x="16" y="36"/>
                      <a:pt x="16" y="34"/>
                      <a:pt x="15" y="32"/>
                    </a:cubicBezTo>
                    <a:cubicBezTo>
                      <a:pt x="15" y="29"/>
                      <a:pt x="12" y="27"/>
                      <a:pt x="6" y="30"/>
                    </a:cubicBezTo>
                    <a:cubicBezTo>
                      <a:pt x="3" y="29"/>
                      <a:pt x="3" y="28"/>
                      <a:pt x="3" y="26"/>
                    </a:cubicBezTo>
                    <a:cubicBezTo>
                      <a:pt x="6" y="18"/>
                      <a:pt x="0" y="12"/>
                      <a:pt x="6" y="4"/>
                    </a:cubicBezTo>
                    <a:cubicBezTo>
                      <a:pt x="8" y="8"/>
                      <a:pt x="10" y="10"/>
                      <a:pt x="10" y="13"/>
                    </a:cubicBezTo>
                    <a:cubicBezTo>
                      <a:pt x="10" y="18"/>
                      <a:pt x="11" y="23"/>
                      <a:pt x="18" y="21"/>
                    </a:cubicBezTo>
                    <a:cubicBezTo>
                      <a:pt x="20" y="31"/>
                      <a:pt x="25" y="28"/>
                      <a:pt x="28" y="27"/>
                    </a:cubicBezTo>
                    <a:cubicBezTo>
                      <a:pt x="29" y="26"/>
                      <a:pt x="28" y="24"/>
                      <a:pt x="30" y="23"/>
                    </a:cubicBezTo>
                    <a:cubicBezTo>
                      <a:pt x="33" y="20"/>
                      <a:pt x="38" y="22"/>
                      <a:pt x="42" y="21"/>
                    </a:cubicBezTo>
                    <a:cubicBezTo>
                      <a:pt x="51" y="21"/>
                      <a:pt x="56" y="17"/>
                      <a:pt x="61" y="13"/>
                    </a:cubicBezTo>
                    <a:cubicBezTo>
                      <a:pt x="65" y="10"/>
                      <a:pt x="75" y="4"/>
                      <a:pt x="81" y="0"/>
                    </a:cubicBezTo>
                    <a:cubicBezTo>
                      <a:pt x="81" y="6"/>
                      <a:pt x="76" y="10"/>
                      <a:pt x="73" y="14"/>
                    </a:cubicBezTo>
                    <a:cubicBezTo>
                      <a:pt x="71" y="17"/>
                      <a:pt x="71" y="19"/>
                      <a:pt x="72" y="23"/>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34" name="Freeform 910">
                <a:extLst>
                  <a:ext uri="{FF2B5EF4-FFF2-40B4-BE49-F238E27FC236}">
                    <a16:creationId xmlns:a16="http://schemas.microsoft.com/office/drawing/2014/main" id="{B110460D-3082-4255-B8BF-12940B68293C}"/>
                  </a:ext>
                </a:extLst>
              </p:cNvPr>
              <p:cNvSpPr>
                <a:spLocks/>
              </p:cNvSpPr>
              <p:nvPr/>
            </p:nvSpPr>
            <p:spPr bwMode="auto">
              <a:xfrm>
                <a:off x="-4102" y="1713"/>
                <a:ext cx="3" cy="4"/>
              </a:xfrm>
              <a:custGeom>
                <a:avLst/>
                <a:gdLst>
                  <a:gd name="T0" fmla="*/ 4 w 5"/>
                  <a:gd name="T1" fmla="*/ 4 h 6"/>
                  <a:gd name="T2" fmla="*/ 1 w 5"/>
                  <a:gd name="T3" fmla="*/ 5 h 6"/>
                  <a:gd name="T4" fmla="*/ 3 w 5"/>
                  <a:gd name="T5" fmla="*/ 1 h 6"/>
                  <a:gd name="T6" fmla="*/ 4 w 5"/>
                  <a:gd name="T7" fmla="*/ 4 h 6"/>
                </a:gdLst>
                <a:ahLst/>
                <a:cxnLst>
                  <a:cxn ang="0">
                    <a:pos x="T0" y="T1"/>
                  </a:cxn>
                  <a:cxn ang="0">
                    <a:pos x="T2" y="T3"/>
                  </a:cxn>
                  <a:cxn ang="0">
                    <a:pos x="T4" y="T5"/>
                  </a:cxn>
                  <a:cxn ang="0">
                    <a:pos x="T6" y="T7"/>
                  </a:cxn>
                </a:cxnLst>
                <a:rect l="0" t="0" r="r" b="b"/>
                <a:pathLst>
                  <a:path w="5" h="6">
                    <a:moveTo>
                      <a:pt x="4" y="4"/>
                    </a:moveTo>
                    <a:cubicBezTo>
                      <a:pt x="2" y="5"/>
                      <a:pt x="1" y="6"/>
                      <a:pt x="1" y="5"/>
                    </a:cubicBezTo>
                    <a:cubicBezTo>
                      <a:pt x="1" y="4"/>
                      <a:pt x="0" y="3"/>
                      <a:pt x="3" y="1"/>
                    </a:cubicBezTo>
                    <a:cubicBezTo>
                      <a:pt x="5" y="0"/>
                      <a:pt x="5" y="1"/>
                      <a:pt x="4" y="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5" name="Freeform 911">
                <a:extLst>
                  <a:ext uri="{FF2B5EF4-FFF2-40B4-BE49-F238E27FC236}">
                    <a16:creationId xmlns:a16="http://schemas.microsoft.com/office/drawing/2014/main" id="{C78D2448-A15A-4BBD-94E0-8A309F0AEA97}"/>
                  </a:ext>
                </a:extLst>
              </p:cNvPr>
              <p:cNvSpPr>
                <a:spLocks/>
              </p:cNvSpPr>
              <p:nvPr/>
            </p:nvSpPr>
            <p:spPr bwMode="auto">
              <a:xfrm>
                <a:off x="-4102" y="1713"/>
                <a:ext cx="3" cy="4"/>
              </a:xfrm>
              <a:custGeom>
                <a:avLst/>
                <a:gdLst>
                  <a:gd name="T0" fmla="*/ 4 w 5"/>
                  <a:gd name="T1" fmla="*/ 4 h 6"/>
                  <a:gd name="T2" fmla="*/ 1 w 5"/>
                  <a:gd name="T3" fmla="*/ 5 h 6"/>
                  <a:gd name="T4" fmla="*/ 3 w 5"/>
                  <a:gd name="T5" fmla="*/ 1 h 6"/>
                  <a:gd name="T6" fmla="*/ 4 w 5"/>
                  <a:gd name="T7" fmla="*/ 4 h 6"/>
                </a:gdLst>
                <a:ahLst/>
                <a:cxnLst>
                  <a:cxn ang="0">
                    <a:pos x="T0" y="T1"/>
                  </a:cxn>
                  <a:cxn ang="0">
                    <a:pos x="T2" y="T3"/>
                  </a:cxn>
                  <a:cxn ang="0">
                    <a:pos x="T4" y="T5"/>
                  </a:cxn>
                  <a:cxn ang="0">
                    <a:pos x="T6" y="T7"/>
                  </a:cxn>
                </a:cxnLst>
                <a:rect l="0" t="0" r="r" b="b"/>
                <a:pathLst>
                  <a:path w="5" h="6">
                    <a:moveTo>
                      <a:pt x="4" y="4"/>
                    </a:moveTo>
                    <a:cubicBezTo>
                      <a:pt x="2" y="5"/>
                      <a:pt x="1" y="6"/>
                      <a:pt x="1" y="5"/>
                    </a:cubicBezTo>
                    <a:cubicBezTo>
                      <a:pt x="1" y="4"/>
                      <a:pt x="0" y="3"/>
                      <a:pt x="3" y="1"/>
                    </a:cubicBezTo>
                    <a:cubicBezTo>
                      <a:pt x="5" y="0"/>
                      <a:pt x="5" y="1"/>
                      <a:pt x="4" y="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36" name="Freeform 912">
                <a:extLst>
                  <a:ext uri="{FF2B5EF4-FFF2-40B4-BE49-F238E27FC236}">
                    <a16:creationId xmlns:a16="http://schemas.microsoft.com/office/drawing/2014/main" id="{1CCEF838-F953-4570-BEF5-F986ABC67B88}"/>
                  </a:ext>
                </a:extLst>
              </p:cNvPr>
              <p:cNvSpPr>
                <a:spLocks/>
              </p:cNvSpPr>
              <p:nvPr/>
            </p:nvSpPr>
            <p:spPr bwMode="auto">
              <a:xfrm>
                <a:off x="-4431" y="1678"/>
                <a:ext cx="7" cy="7"/>
              </a:xfrm>
              <a:custGeom>
                <a:avLst/>
                <a:gdLst>
                  <a:gd name="T0" fmla="*/ 9 w 12"/>
                  <a:gd name="T1" fmla="*/ 8 h 12"/>
                  <a:gd name="T2" fmla="*/ 1 w 12"/>
                  <a:gd name="T3" fmla="*/ 9 h 12"/>
                  <a:gd name="T4" fmla="*/ 7 w 12"/>
                  <a:gd name="T5" fmla="*/ 1 h 12"/>
                  <a:gd name="T6" fmla="*/ 9 w 12"/>
                  <a:gd name="T7" fmla="*/ 8 h 12"/>
                </a:gdLst>
                <a:ahLst/>
                <a:cxnLst>
                  <a:cxn ang="0">
                    <a:pos x="T0" y="T1"/>
                  </a:cxn>
                  <a:cxn ang="0">
                    <a:pos x="T2" y="T3"/>
                  </a:cxn>
                  <a:cxn ang="0">
                    <a:pos x="T4" y="T5"/>
                  </a:cxn>
                  <a:cxn ang="0">
                    <a:pos x="T6" y="T7"/>
                  </a:cxn>
                </a:cxnLst>
                <a:rect l="0" t="0" r="r" b="b"/>
                <a:pathLst>
                  <a:path w="12" h="12">
                    <a:moveTo>
                      <a:pt x="9" y="8"/>
                    </a:moveTo>
                    <a:cubicBezTo>
                      <a:pt x="7" y="11"/>
                      <a:pt x="3" y="12"/>
                      <a:pt x="1" y="9"/>
                    </a:cubicBezTo>
                    <a:cubicBezTo>
                      <a:pt x="0" y="4"/>
                      <a:pt x="5" y="4"/>
                      <a:pt x="7" y="1"/>
                    </a:cubicBezTo>
                    <a:cubicBezTo>
                      <a:pt x="12" y="0"/>
                      <a:pt x="10" y="6"/>
                      <a:pt x="9" y="8"/>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7" name="Freeform 913">
                <a:extLst>
                  <a:ext uri="{FF2B5EF4-FFF2-40B4-BE49-F238E27FC236}">
                    <a16:creationId xmlns:a16="http://schemas.microsoft.com/office/drawing/2014/main" id="{52644629-B757-42BB-BC77-C6EC3702408F}"/>
                  </a:ext>
                </a:extLst>
              </p:cNvPr>
              <p:cNvSpPr>
                <a:spLocks/>
              </p:cNvSpPr>
              <p:nvPr/>
            </p:nvSpPr>
            <p:spPr bwMode="auto">
              <a:xfrm>
                <a:off x="-4431" y="1678"/>
                <a:ext cx="7" cy="7"/>
              </a:xfrm>
              <a:custGeom>
                <a:avLst/>
                <a:gdLst>
                  <a:gd name="T0" fmla="*/ 9 w 12"/>
                  <a:gd name="T1" fmla="*/ 8 h 12"/>
                  <a:gd name="T2" fmla="*/ 1 w 12"/>
                  <a:gd name="T3" fmla="*/ 9 h 12"/>
                  <a:gd name="T4" fmla="*/ 7 w 12"/>
                  <a:gd name="T5" fmla="*/ 1 h 12"/>
                  <a:gd name="T6" fmla="*/ 9 w 12"/>
                  <a:gd name="T7" fmla="*/ 8 h 12"/>
                </a:gdLst>
                <a:ahLst/>
                <a:cxnLst>
                  <a:cxn ang="0">
                    <a:pos x="T0" y="T1"/>
                  </a:cxn>
                  <a:cxn ang="0">
                    <a:pos x="T2" y="T3"/>
                  </a:cxn>
                  <a:cxn ang="0">
                    <a:pos x="T4" y="T5"/>
                  </a:cxn>
                  <a:cxn ang="0">
                    <a:pos x="T6" y="T7"/>
                  </a:cxn>
                </a:cxnLst>
                <a:rect l="0" t="0" r="r" b="b"/>
                <a:pathLst>
                  <a:path w="12" h="12">
                    <a:moveTo>
                      <a:pt x="9" y="8"/>
                    </a:moveTo>
                    <a:cubicBezTo>
                      <a:pt x="7" y="11"/>
                      <a:pt x="3" y="12"/>
                      <a:pt x="1" y="9"/>
                    </a:cubicBezTo>
                    <a:cubicBezTo>
                      <a:pt x="0" y="4"/>
                      <a:pt x="5" y="4"/>
                      <a:pt x="7" y="1"/>
                    </a:cubicBezTo>
                    <a:cubicBezTo>
                      <a:pt x="12" y="0"/>
                      <a:pt x="10" y="6"/>
                      <a:pt x="9" y="8"/>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38" name="Freeform 914">
                <a:extLst>
                  <a:ext uri="{FF2B5EF4-FFF2-40B4-BE49-F238E27FC236}">
                    <a16:creationId xmlns:a16="http://schemas.microsoft.com/office/drawing/2014/main" id="{7D3676C0-1CB1-4BEF-86A1-BAD4CCD335B5}"/>
                  </a:ext>
                </a:extLst>
              </p:cNvPr>
              <p:cNvSpPr>
                <a:spLocks/>
              </p:cNvSpPr>
              <p:nvPr/>
            </p:nvSpPr>
            <p:spPr bwMode="auto">
              <a:xfrm>
                <a:off x="-5368" y="1665"/>
                <a:ext cx="6" cy="7"/>
              </a:xfrm>
              <a:custGeom>
                <a:avLst/>
                <a:gdLst>
                  <a:gd name="T0" fmla="*/ 9 w 10"/>
                  <a:gd name="T1" fmla="*/ 5 h 12"/>
                  <a:gd name="T2" fmla="*/ 8 w 10"/>
                  <a:gd name="T3" fmla="*/ 12 h 12"/>
                  <a:gd name="T4" fmla="*/ 3 w 10"/>
                  <a:gd name="T5" fmla="*/ 0 h 12"/>
                  <a:gd name="T6" fmla="*/ 8 w 10"/>
                  <a:gd name="T7" fmla="*/ 1 h 12"/>
                  <a:gd name="T8" fmla="*/ 9 w 10"/>
                  <a:gd name="T9" fmla="*/ 5 h 12"/>
                </a:gdLst>
                <a:ahLst/>
                <a:cxnLst>
                  <a:cxn ang="0">
                    <a:pos x="T0" y="T1"/>
                  </a:cxn>
                  <a:cxn ang="0">
                    <a:pos x="T2" y="T3"/>
                  </a:cxn>
                  <a:cxn ang="0">
                    <a:pos x="T4" y="T5"/>
                  </a:cxn>
                  <a:cxn ang="0">
                    <a:pos x="T6" y="T7"/>
                  </a:cxn>
                  <a:cxn ang="0">
                    <a:pos x="T8" y="T9"/>
                  </a:cxn>
                </a:cxnLst>
                <a:rect l="0" t="0" r="r" b="b"/>
                <a:pathLst>
                  <a:path w="10" h="12">
                    <a:moveTo>
                      <a:pt x="9" y="5"/>
                    </a:moveTo>
                    <a:cubicBezTo>
                      <a:pt x="9" y="7"/>
                      <a:pt x="9" y="10"/>
                      <a:pt x="8" y="12"/>
                    </a:cubicBezTo>
                    <a:cubicBezTo>
                      <a:pt x="6" y="9"/>
                      <a:pt x="0" y="3"/>
                      <a:pt x="3" y="0"/>
                    </a:cubicBezTo>
                    <a:cubicBezTo>
                      <a:pt x="5" y="1"/>
                      <a:pt x="7" y="1"/>
                      <a:pt x="8" y="1"/>
                    </a:cubicBezTo>
                    <a:cubicBezTo>
                      <a:pt x="9" y="2"/>
                      <a:pt x="10" y="3"/>
                      <a:pt x="9" y="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9" name="Freeform 915">
                <a:extLst>
                  <a:ext uri="{FF2B5EF4-FFF2-40B4-BE49-F238E27FC236}">
                    <a16:creationId xmlns:a16="http://schemas.microsoft.com/office/drawing/2014/main" id="{86BB4A15-228A-4655-8AB7-8412E562E4F9}"/>
                  </a:ext>
                </a:extLst>
              </p:cNvPr>
              <p:cNvSpPr>
                <a:spLocks/>
              </p:cNvSpPr>
              <p:nvPr/>
            </p:nvSpPr>
            <p:spPr bwMode="auto">
              <a:xfrm>
                <a:off x="-5368" y="1665"/>
                <a:ext cx="6" cy="7"/>
              </a:xfrm>
              <a:custGeom>
                <a:avLst/>
                <a:gdLst>
                  <a:gd name="T0" fmla="*/ 9 w 10"/>
                  <a:gd name="T1" fmla="*/ 5 h 12"/>
                  <a:gd name="T2" fmla="*/ 8 w 10"/>
                  <a:gd name="T3" fmla="*/ 12 h 12"/>
                  <a:gd name="T4" fmla="*/ 3 w 10"/>
                  <a:gd name="T5" fmla="*/ 0 h 12"/>
                  <a:gd name="T6" fmla="*/ 8 w 10"/>
                  <a:gd name="T7" fmla="*/ 1 h 12"/>
                  <a:gd name="T8" fmla="*/ 9 w 10"/>
                  <a:gd name="T9" fmla="*/ 5 h 12"/>
                </a:gdLst>
                <a:ahLst/>
                <a:cxnLst>
                  <a:cxn ang="0">
                    <a:pos x="T0" y="T1"/>
                  </a:cxn>
                  <a:cxn ang="0">
                    <a:pos x="T2" y="T3"/>
                  </a:cxn>
                  <a:cxn ang="0">
                    <a:pos x="T4" y="T5"/>
                  </a:cxn>
                  <a:cxn ang="0">
                    <a:pos x="T6" y="T7"/>
                  </a:cxn>
                  <a:cxn ang="0">
                    <a:pos x="T8" y="T9"/>
                  </a:cxn>
                </a:cxnLst>
                <a:rect l="0" t="0" r="r" b="b"/>
                <a:pathLst>
                  <a:path w="10" h="12">
                    <a:moveTo>
                      <a:pt x="9" y="5"/>
                    </a:moveTo>
                    <a:cubicBezTo>
                      <a:pt x="9" y="7"/>
                      <a:pt x="9" y="10"/>
                      <a:pt x="8" y="12"/>
                    </a:cubicBezTo>
                    <a:cubicBezTo>
                      <a:pt x="6" y="9"/>
                      <a:pt x="0" y="3"/>
                      <a:pt x="3" y="0"/>
                    </a:cubicBezTo>
                    <a:cubicBezTo>
                      <a:pt x="5" y="1"/>
                      <a:pt x="7" y="1"/>
                      <a:pt x="8" y="1"/>
                    </a:cubicBezTo>
                    <a:cubicBezTo>
                      <a:pt x="9" y="2"/>
                      <a:pt x="10" y="3"/>
                      <a:pt x="9" y="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40" name="Freeform 916">
                <a:extLst>
                  <a:ext uri="{FF2B5EF4-FFF2-40B4-BE49-F238E27FC236}">
                    <a16:creationId xmlns:a16="http://schemas.microsoft.com/office/drawing/2014/main" id="{36E426B2-3466-4E66-8F30-42EE6DC2FD54}"/>
                  </a:ext>
                </a:extLst>
              </p:cNvPr>
              <p:cNvSpPr>
                <a:spLocks/>
              </p:cNvSpPr>
              <p:nvPr/>
            </p:nvSpPr>
            <p:spPr bwMode="auto">
              <a:xfrm>
                <a:off x="-4484" y="1648"/>
                <a:ext cx="29" cy="18"/>
              </a:xfrm>
              <a:custGeom>
                <a:avLst/>
                <a:gdLst>
                  <a:gd name="T0" fmla="*/ 46 w 46"/>
                  <a:gd name="T1" fmla="*/ 25 h 29"/>
                  <a:gd name="T2" fmla="*/ 42 w 46"/>
                  <a:gd name="T3" fmla="*/ 29 h 29"/>
                  <a:gd name="T4" fmla="*/ 4 w 46"/>
                  <a:gd name="T5" fmla="*/ 21 h 29"/>
                  <a:gd name="T6" fmla="*/ 4 w 46"/>
                  <a:gd name="T7" fmla="*/ 11 h 29"/>
                  <a:gd name="T8" fmla="*/ 46 w 46"/>
                  <a:gd name="T9" fmla="*/ 25 h 29"/>
                </a:gdLst>
                <a:ahLst/>
                <a:cxnLst>
                  <a:cxn ang="0">
                    <a:pos x="T0" y="T1"/>
                  </a:cxn>
                  <a:cxn ang="0">
                    <a:pos x="T2" y="T3"/>
                  </a:cxn>
                  <a:cxn ang="0">
                    <a:pos x="T4" y="T5"/>
                  </a:cxn>
                  <a:cxn ang="0">
                    <a:pos x="T6" y="T7"/>
                  </a:cxn>
                  <a:cxn ang="0">
                    <a:pos x="T8" y="T9"/>
                  </a:cxn>
                </a:cxnLst>
                <a:rect l="0" t="0" r="r" b="b"/>
                <a:pathLst>
                  <a:path w="46" h="29">
                    <a:moveTo>
                      <a:pt x="46" y="25"/>
                    </a:moveTo>
                    <a:cubicBezTo>
                      <a:pt x="46" y="27"/>
                      <a:pt x="43" y="29"/>
                      <a:pt x="42" y="29"/>
                    </a:cubicBezTo>
                    <a:cubicBezTo>
                      <a:pt x="28" y="24"/>
                      <a:pt x="18" y="26"/>
                      <a:pt x="4" y="21"/>
                    </a:cubicBezTo>
                    <a:cubicBezTo>
                      <a:pt x="0" y="19"/>
                      <a:pt x="2" y="13"/>
                      <a:pt x="4" y="11"/>
                    </a:cubicBezTo>
                    <a:cubicBezTo>
                      <a:pt x="19" y="0"/>
                      <a:pt x="39" y="8"/>
                      <a:pt x="46" y="2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1" name="Freeform 917">
                <a:extLst>
                  <a:ext uri="{FF2B5EF4-FFF2-40B4-BE49-F238E27FC236}">
                    <a16:creationId xmlns:a16="http://schemas.microsoft.com/office/drawing/2014/main" id="{EC905DA7-BE76-410B-92C7-EDAE3503531B}"/>
                  </a:ext>
                </a:extLst>
              </p:cNvPr>
              <p:cNvSpPr>
                <a:spLocks/>
              </p:cNvSpPr>
              <p:nvPr/>
            </p:nvSpPr>
            <p:spPr bwMode="auto">
              <a:xfrm>
                <a:off x="-4484" y="1648"/>
                <a:ext cx="29" cy="18"/>
              </a:xfrm>
              <a:custGeom>
                <a:avLst/>
                <a:gdLst>
                  <a:gd name="T0" fmla="*/ 46 w 46"/>
                  <a:gd name="T1" fmla="*/ 25 h 29"/>
                  <a:gd name="T2" fmla="*/ 42 w 46"/>
                  <a:gd name="T3" fmla="*/ 29 h 29"/>
                  <a:gd name="T4" fmla="*/ 4 w 46"/>
                  <a:gd name="T5" fmla="*/ 21 h 29"/>
                  <a:gd name="T6" fmla="*/ 4 w 46"/>
                  <a:gd name="T7" fmla="*/ 11 h 29"/>
                  <a:gd name="T8" fmla="*/ 46 w 46"/>
                  <a:gd name="T9" fmla="*/ 25 h 29"/>
                </a:gdLst>
                <a:ahLst/>
                <a:cxnLst>
                  <a:cxn ang="0">
                    <a:pos x="T0" y="T1"/>
                  </a:cxn>
                  <a:cxn ang="0">
                    <a:pos x="T2" y="T3"/>
                  </a:cxn>
                  <a:cxn ang="0">
                    <a:pos x="T4" y="T5"/>
                  </a:cxn>
                  <a:cxn ang="0">
                    <a:pos x="T6" y="T7"/>
                  </a:cxn>
                  <a:cxn ang="0">
                    <a:pos x="T8" y="T9"/>
                  </a:cxn>
                </a:cxnLst>
                <a:rect l="0" t="0" r="r" b="b"/>
                <a:pathLst>
                  <a:path w="46" h="29">
                    <a:moveTo>
                      <a:pt x="46" y="25"/>
                    </a:moveTo>
                    <a:cubicBezTo>
                      <a:pt x="46" y="27"/>
                      <a:pt x="43" y="29"/>
                      <a:pt x="42" y="29"/>
                    </a:cubicBezTo>
                    <a:cubicBezTo>
                      <a:pt x="28" y="24"/>
                      <a:pt x="18" y="26"/>
                      <a:pt x="4" y="21"/>
                    </a:cubicBezTo>
                    <a:cubicBezTo>
                      <a:pt x="0" y="19"/>
                      <a:pt x="2" y="13"/>
                      <a:pt x="4" y="11"/>
                    </a:cubicBezTo>
                    <a:cubicBezTo>
                      <a:pt x="19" y="0"/>
                      <a:pt x="39" y="8"/>
                      <a:pt x="46" y="2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42" name="Freeform 918">
                <a:extLst>
                  <a:ext uri="{FF2B5EF4-FFF2-40B4-BE49-F238E27FC236}">
                    <a16:creationId xmlns:a16="http://schemas.microsoft.com/office/drawing/2014/main" id="{EF5014BD-3B98-4755-A49F-2297D7FF7EBE}"/>
                  </a:ext>
                </a:extLst>
              </p:cNvPr>
              <p:cNvSpPr>
                <a:spLocks/>
              </p:cNvSpPr>
              <p:nvPr/>
            </p:nvSpPr>
            <p:spPr bwMode="auto">
              <a:xfrm>
                <a:off x="-5367" y="1598"/>
                <a:ext cx="4" cy="7"/>
              </a:xfrm>
              <a:custGeom>
                <a:avLst/>
                <a:gdLst>
                  <a:gd name="T0" fmla="*/ 5 w 6"/>
                  <a:gd name="T1" fmla="*/ 10 h 11"/>
                  <a:gd name="T2" fmla="*/ 5 w 6"/>
                  <a:gd name="T3" fmla="*/ 0 h 11"/>
                  <a:gd name="T4" fmla="*/ 5 w 6"/>
                  <a:gd name="T5" fmla="*/ 10 h 11"/>
                </a:gdLst>
                <a:ahLst/>
                <a:cxnLst>
                  <a:cxn ang="0">
                    <a:pos x="T0" y="T1"/>
                  </a:cxn>
                  <a:cxn ang="0">
                    <a:pos x="T2" y="T3"/>
                  </a:cxn>
                  <a:cxn ang="0">
                    <a:pos x="T4" y="T5"/>
                  </a:cxn>
                </a:cxnLst>
                <a:rect l="0" t="0" r="r" b="b"/>
                <a:pathLst>
                  <a:path w="6" h="11">
                    <a:moveTo>
                      <a:pt x="5" y="10"/>
                    </a:moveTo>
                    <a:cubicBezTo>
                      <a:pt x="0" y="11"/>
                      <a:pt x="0" y="2"/>
                      <a:pt x="5" y="0"/>
                    </a:cubicBezTo>
                    <a:cubicBezTo>
                      <a:pt x="6" y="3"/>
                      <a:pt x="6" y="8"/>
                      <a:pt x="5" y="1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3" name="Freeform 919">
                <a:extLst>
                  <a:ext uri="{FF2B5EF4-FFF2-40B4-BE49-F238E27FC236}">
                    <a16:creationId xmlns:a16="http://schemas.microsoft.com/office/drawing/2014/main" id="{2C83D788-99B4-47C2-99B6-25B36D7965FD}"/>
                  </a:ext>
                </a:extLst>
              </p:cNvPr>
              <p:cNvSpPr>
                <a:spLocks/>
              </p:cNvSpPr>
              <p:nvPr/>
            </p:nvSpPr>
            <p:spPr bwMode="auto">
              <a:xfrm>
                <a:off x="-5367" y="1598"/>
                <a:ext cx="4" cy="7"/>
              </a:xfrm>
              <a:custGeom>
                <a:avLst/>
                <a:gdLst>
                  <a:gd name="T0" fmla="*/ 5 w 6"/>
                  <a:gd name="T1" fmla="*/ 10 h 11"/>
                  <a:gd name="T2" fmla="*/ 5 w 6"/>
                  <a:gd name="T3" fmla="*/ 0 h 11"/>
                  <a:gd name="T4" fmla="*/ 5 w 6"/>
                  <a:gd name="T5" fmla="*/ 10 h 11"/>
                </a:gdLst>
                <a:ahLst/>
                <a:cxnLst>
                  <a:cxn ang="0">
                    <a:pos x="T0" y="T1"/>
                  </a:cxn>
                  <a:cxn ang="0">
                    <a:pos x="T2" y="T3"/>
                  </a:cxn>
                  <a:cxn ang="0">
                    <a:pos x="T4" y="T5"/>
                  </a:cxn>
                </a:cxnLst>
                <a:rect l="0" t="0" r="r" b="b"/>
                <a:pathLst>
                  <a:path w="6" h="11">
                    <a:moveTo>
                      <a:pt x="5" y="10"/>
                    </a:moveTo>
                    <a:cubicBezTo>
                      <a:pt x="0" y="11"/>
                      <a:pt x="0" y="2"/>
                      <a:pt x="5" y="0"/>
                    </a:cubicBezTo>
                    <a:cubicBezTo>
                      <a:pt x="6" y="3"/>
                      <a:pt x="6" y="8"/>
                      <a:pt x="5" y="1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44" name="Freeform 920">
                <a:extLst>
                  <a:ext uri="{FF2B5EF4-FFF2-40B4-BE49-F238E27FC236}">
                    <a16:creationId xmlns:a16="http://schemas.microsoft.com/office/drawing/2014/main" id="{6DD7B93C-B8A1-4ECD-9A99-88F4DA8D85CE}"/>
                  </a:ext>
                </a:extLst>
              </p:cNvPr>
              <p:cNvSpPr>
                <a:spLocks/>
              </p:cNvSpPr>
              <p:nvPr/>
            </p:nvSpPr>
            <p:spPr bwMode="auto">
              <a:xfrm>
                <a:off x="-4453" y="1590"/>
                <a:ext cx="9" cy="7"/>
              </a:xfrm>
              <a:custGeom>
                <a:avLst/>
                <a:gdLst>
                  <a:gd name="T0" fmla="*/ 4 w 14"/>
                  <a:gd name="T1" fmla="*/ 10 h 11"/>
                  <a:gd name="T2" fmla="*/ 3 w 14"/>
                  <a:gd name="T3" fmla="*/ 6 h 11"/>
                  <a:gd name="T4" fmla="*/ 14 w 14"/>
                  <a:gd name="T5" fmla="*/ 1 h 11"/>
                  <a:gd name="T6" fmla="*/ 4 w 14"/>
                  <a:gd name="T7" fmla="*/ 10 h 11"/>
                </a:gdLst>
                <a:ahLst/>
                <a:cxnLst>
                  <a:cxn ang="0">
                    <a:pos x="T0" y="T1"/>
                  </a:cxn>
                  <a:cxn ang="0">
                    <a:pos x="T2" y="T3"/>
                  </a:cxn>
                  <a:cxn ang="0">
                    <a:pos x="T4" y="T5"/>
                  </a:cxn>
                  <a:cxn ang="0">
                    <a:pos x="T6" y="T7"/>
                  </a:cxn>
                </a:cxnLst>
                <a:rect l="0" t="0" r="r" b="b"/>
                <a:pathLst>
                  <a:path w="14" h="11">
                    <a:moveTo>
                      <a:pt x="4" y="10"/>
                    </a:moveTo>
                    <a:cubicBezTo>
                      <a:pt x="0" y="11"/>
                      <a:pt x="2" y="7"/>
                      <a:pt x="3" y="6"/>
                    </a:cubicBezTo>
                    <a:cubicBezTo>
                      <a:pt x="7" y="4"/>
                      <a:pt x="10" y="0"/>
                      <a:pt x="14" y="1"/>
                    </a:cubicBezTo>
                    <a:cubicBezTo>
                      <a:pt x="14" y="5"/>
                      <a:pt x="7" y="6"/>
                      <a:pt x="4" y="1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5" name="Freeform 921">
                <a:extLst>
                  <a:ext uri="{FF2B5EF4-FFF2-40B4-BE49-F238E27FC236}">
                    <a16:creationId xmlns:a16="http://schemas.microsoft.com/office/drawing/2014/main" id="{0A5EBF7F-2D44-4978-8B5A-154F169E7317}"/>
                  </a:ext>
                </a:extLst>
              </p:cNvPr>
              <p:cNvSpPr>
                <a:spLocks/>
              </p:cNvSpPr>
              <p:nvPr/>
            </p:nvSpPr>
            <p:spPr bwMode="auto">
              <a:xfrm>
                <a:off x="-4453" y="1590"/>
                <a:ext cx="9" cy="7"/>
              </a:xfrm>
              <a:custGeom>
                <a:avLst/>
                <a:gdLst>
                  <a:gd name="T0" fmla="*/ 4 w 14"/>
                  <a:gd name="T1" fmla="*/ 10 h 11"/>
                  <a:gd name="T2" fmla="*/ 3 w 14"/>
                  <a:gd name="T3" fmla="*/ 6 h 11"/>
                  <a:gd name="T4" fmla="*/ 14 w 14"/>
                  <a:gd name="T5" fmla="*/ 1 h 11"/>
                  <a:gd name="T6" fmla="*/ 4 w 14"/>
                  <a:gd name="T7" fmla="*/ 10 h 11"/>
                </a:gdLst>
                <a:ahLst/>
                <a:cxnLst>
                  <a:cxn ang="0">
                    <a:pos x="T0" y="T1"/>
                  </a:cxn>
                  <a:cxn ang="0">
                    <a:pos x="T2" y="T3"/>
                  </a:cxn>
                  <a:cxn ang="0">
                    <a:pos x="T4" y="T5"/>
                  </a:cxn>
                  <a:cxn ang="0">
                    <a:pos x="T6" y="T7"/>
                  </a:cxn>
                </a:cxnLst>
                <a:rect l="0" t="0" r="r" b="b"/>
                <a:pathLst>
                  <a:path w="14" h="11">
                    <a:moveTo>
                      <a:pt x="4" y="10"/>
                    </a:moveTo>
                    <a:cubicBezTo>
                      <a:pt x="0" y="11"/>
                      <a:pt x="2" y="7"/>
                      <a:pt x="3" y="6"/>
                    </a:cubicBezTo>
                    <a:cubicBezTo>
                      <a:pt x="7" y="4"/>
                      <a:pt x="10" y="0"/>
                      <a:pt x="14" y="1"/>
                    </a:cubicBezTo>
                    <a:cubicBezTo>
                      <a:pt x="14" y="5"/>
                      <a:pt x="7" y="6"/>
                      <a:pt x="4" y="1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46" name="Freeform 922">
                <a:extLst>
                  <a:ext uri="{FF2B5EF4-FFF2-40B4-BE49-F238E27FC236}">
                    <a16:creationId xmlns:a16="http://schemas.microsoft.com/office/drawing/2014/main" id="{1B33DE6D-F663-412D-8E5D-F6655FAB99D9}"/>
                  </a:ext>
                </a:extLst>
              </p:cNvPr>
              <p:cNvSpPr>
                <a:spLocks/>
              </p:cNvSpPr>
              <p:nvPr/>
            </p:nvSpPr>
            <p:spPr bwMode="auto">
              <a:xfrm>
                <a:off x="-5361" y="1587"/>
                <a:ext cx="7" cy="8"/>
              </a:xfrm>
              <a:custGeom>
                <a:avLst/>
                <a:gdLst>
                  <a:gd name="T0" fmla="*/ 5 w 11"/>
                  <a:gd name="T1" fmla="*/ 7 h 12"/>
                  <a:gd name="T2" fmla="*/ 0 w 11"/>
                  <a:gd name="T3" fmla="*/ 5 h 12"/>
                  <a:gd name="T4" fmla="*/ 7 w 11"/>
                  <a:gd name="T5" fmla="*/ 0 h 12"/>
                  <a:gd name="T6" fmla="*/ 5 w 11"/>
                  <a:gd name="T7" fmla="*/ 7 h 12"/>
                </a:gdLst>
                <a:ahLst/>
                <a:cxnLst>
                  <a:cxn ang="0">
                    <a:pos x="T0" y="T1"/>
                  </a:cxn>
                  <a:cxn ang="0">
                    <a:pos x="T2" y="T3"/>
                  </a:cxn>
                  <a:cxn ang="0">
                    <a:pos x="T4" y="T5"/>
                  </a:cxn>
                  <a:cxn ang="0">
                    <a:pos x="T6" y="T7"/>
                  </a:cxn>
                </a:cxnLst>
                <a:rect l="0" t="0" r="r" b="b"/>
                <a:pathLst>
                  <a:path w="11" h="12">
                    <a:moveTo>
                      <a:pt x="5" y="7"/>
                    </a:moveTo>
                    <a:cubicBezTo>
                      <a:pt x="3" y="12"/>
                      <a:pt x="1" y="7"/>
                      <a:pt x="0" y="5"/>
                    </a:cubicBezTo>
                    <a:cubicBezTo>
                      <a:pt x="2" y="3"/>
                      <a:pt x="5" y="0"/>
                      <a:pt x="7" y="0"/>
                    </a:cubicBezTo>
                    <a:cubicBezTo>
                      <a:pt x="11" y="0"/>
                      <a:pt x="6" y="4"/>
                      <a:pt x="5" y="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7" name="Freeform 923">
                <a:extLst>
                  <a:ext uri="{FF2B5EF4-FFF2-40B4-BE49-F238E27FC236}">
                    <a16:creationId xmlns:a16="http://schemas.microsoft.com/office/drawing/2014/main" id="{50C3D479-B858-4693-A731-DFC967F97665}"/>
                  </a:ext>
                </a:extLst>
              </p:cNvPr>
              <p:cNvSpPr>
                <a:spLocks/>
              </p:cNvSpPr>
              <p:nvPr/>
            </p:nvSpPr>
            <p:spPr bwMode="auto">
              <a:xfrm>
                <a:off x="-5361" y="1587"/>
                <a:ext cx="7" cy="8"/>
              </a:xfrm>
              <a:custGeom>
                <a:avLst/>
                <a:gdLst>
                  <a:gd name="T0" fmla="*/ 5 w 11"/>
                  <a:gd name="T1" fmla="*/ 7 h 12"/>
                  <a:gd name="T2" fmla="*/ 0 w 11"/>
                  <a:gd name="T3" fmla="*/ 5 h 12"/>
                  <a:gd name="T4" fmla="*/ 7 w 11"/>
                  <a:gd name="T5" fmla="*/ 0 h 12"/>
                  <a:gd name="T6" fmla="*/ 5 w 11"/>
                  <a:gd name="T7" fmla="*/ 7 h 12"/>
                </a:gdLst>
                <a:ahLst/>
                <a:cxnLst>
                  <a:cxn ang="0">
                    <a:pos x="T0" y="T1"/>
                  </a:cxn>
                  <a:cxn ang="0">
                    <a:pos x="T2" y="T3"/>
                  </a:cxn>
                  <a:cxn ang="0">
                    <a:pos x="T4" y="T5"/>
                  </a:cxn>
                  <a:cxn ang="0">
                    <a:pos x="T6" y="T7"/>
                  </a:cxn>
                </a:cxnLst>
                <a:rect l="0" t="0" r="r" b="b"/>
                <a:pathLst>
                  <a:path w="11" h="12">
                    <a:moveTo>
                      <a:pt x="5" y="7"/>
                    </a:moveTo>
                    <a:cubicBezTo>
                      <a:pt x="3" y="12"/>
                      <a:pt x="1" y="7"/>
                      <a:pt x="0" y="5"/>
                    </a:cubicBezTo>
                    <a:cubicBezTo>
                      <a:pt x="2" y="3"/>
                      <a:pt x="5" y="0"/>
                      <a:pt x="7" y="0"/>
                    </a:cubicBezTo>
                    <a:cubicBezTo>
                      <a:pt x="11" y="0"/>
                      <a:pt x="6" y="4"/>
                      <a:pt x="5" y="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48" name="Freeform 924">
                <a:extLst>
                  <a:ext uri="{FF2B5EF4-FFF2-40B4-BE49-F238E27FC236}">
                    <a16:creationId xmlns:a16="http://schemas.microsoft.com/office/drawing/2014/main" id="{8FE22AA3-8F3D-4070-B0C3-0E89D92BE6AD}"/>
                  </a:ext>
                </a:extLst>
              </p:cNvPr>
              <p:cNvSpPr>
                <a:spLocks/>
              </p:cNvSpPr>
              <p:nvPr/>
            </p:nvSpPr>
            <p:spPr bwMode="auto">
              <a:xfrm>
                <a:off x="-5369" y="1560"/>
                <a:ext cx="5" cy="9"/>
              </a:xfrm>
              <a:custGeom>
                <a:avLst/>
                <a:gdLst>
                  <a:gd name="T0" fmla="*/ 6 w 8"/>
                  <a:gd name="T1" fmla="*/ 15 h 15"/>
                  <a:gd name="T2" fmla="*/ 8 w 8"/>
                  <a:gd name="T3" fmla="*/ 10 h 15"/>
                  <a:gd name="T4" fmla="*/ 3 w 8"/>
                  <a:gd name="T5" fmla="*/ 0 h 15"/>
                  <a:gd name="T6" fmla="*/ 6 w 8"/>
                  <a:gd name="T7" fmla="*/ 15 h 15"/>
                </a:gdLst>
                <a:ahLst/>
                <a:cxnLst>
                  <a:cxn ang="0">
                    <a:pos x="T0" y="T1"/>
                  </a:cxn>
                  <a:cxn ang="0">
                    <a:pos x="T2" y="T3"/>
                  </a:cxn>
                  <a:cxn ang="0">
                    <a:pos x="T4" y="T5"/>
                  </a:cxn>
                  <a:cxn ang="0">
                    <a:pos x="T6" y="T7"/>
                  </a:cxn>
                </a:cxnLst>
                <a:rect l="0" t="0" r="r" b="b"/>
                <a:pathLst>
                  <a:path w="8" h="15">
                    <a:moveTo>
                      <a:pt x="6" y="15"/>
                    </a:moveTo>
                    <a:cubicBezTo>
                      <a:pt x="7" y="13"/>
                      <a:pt x="8" y="11"/>
                      <a:pt x="8" y="10"/>
                    </a:cubicBezTo>
                    <a:cubicBezTo>
                      <a:pt x="6" y="6"/>
                      <a:pt x="4" y="3"/>
                      <a:pt x="3" y="0"/>
                    </a:cubicBezTo>
                    <a:cubicBezTo>
                      <a:pt x="0" y="7"/>
                      <a:pt x="2" y="13"/>
                      <a:pt x="6" y="1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9" name="Freeform 925">
                <a:extLst>
                  <a:ext uri="{FF2B5EF4-FFF2-40B4-BE49-F238E27FC236}">
                    <a16:creationId xmlns:a16="http://schemas.microsoft.com/office/drawing/2014/main" id="{5717D6BA-4F5E-4C47-86F7-CA15372436C2}"/>
                  </a:ext>
                </a:extLst>
              </p:cNvPr>
              <p:cNvSpPr>
                <a:spLocks/>
              </p:cNvSpPr>
              <p:nvPr/>
            </p:nvSpPr>
            <p:spPr bwMode="auto">
              <a:xfrm>
                <a:off x="-5369" y="1560"/>
                <a:ext cx="5" cy="9"/>
              </a:xfrm>
              <a:custGeom>
                <a:avLst/>
                <a:gdLst>
                  <a:gd name="T0" fmla="*/ 6 w 8"/>
                  <a:gd name="T1" fmla="*/ 15 h 15"/>
                  <a:gd name="T2" fmla="*/ 8 w 8"/>
                  <a:gd name="T3" fmla="*/ 10 h 15"/>
                  <a:gd name="T4" fmla="*/ 3 w 8"/>
                  <a:gd name="T5" fmla="*/ 0 h 15"/>
                  <a:gd name="T6" fmla="*/ 6 w 8"/>
                  <a:gd name="T7" fmla="*/ 15 h 15"/>
                </a:gdLst>
                <a:ahLst/>
                <a:cxnLst>
                  <a:cxn ang="0">
                    <a:pos x="T0" y="T1"/>
                  </a:cxn>
                  <a:cxn ang="0">
                    <a:pos x="T2" y="T3"/>
                  </a:cxn>
                  <a:cxn ang="0">
                    <a:pos x="T4" y="T5"/>
                  </a:cxn>
                  <a:cxn ang="0">
                    <a:pos x="T6" y="T7"/>
                  </a:cxn>
                </a:cxnLst>
                <a:rect l="0" t="0" r="r" b="b"/>
                <a:pathLst>
                  <a:path w="8" h="15">
                    <a:moveTo>
                      <a:pt x="6" y="15"/>
                    </a:moveTo>
                    <a:cubicBezTo>
                      <a:pt x="7" y="13"/>
                      <a:pt x="8" y="11"/>
                      <a:pt x="8" y="10"/>
                    </a:cubicBezTo>
                    <a:cubicBezTo>
                      <a:pt x="6" y="6"/>
                      <a:pt x="4" y="3"/>
                      <a:pt x="3" y="0"/>
                    </a:cubicBezTo>
                    <a:cubicBezTo>
                      <a:pt x="0" y="7"/>
                      <a:pt x="2" y="13"/>
                      <a:pt x="6" y="1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50" name="Freeform 926">
                <a:extLst>
                  <a:ext uri="{FF2B5EF4-FFF2-40B4-BE49-F238E27FC236}">
                    <a16:creationId xmlns:a16="http://schemas.microsoft.com/office/drawing/2014/main" id="{0BF81286-0930-42F5-BAA3-80AC5353035F}"/>
                  </a:ext>
                </a:extLst>
              </p:cNvPr>
              <p:cNvSpPr>
                <a:spLocks/>
              </p:cNvSpPr>
              <p:nvPr/>
            </p:nvSpPr>
            <p:spPr bwMode="auto">
              <a:xfrm>
                <a:off x="-4469" y="1549"/>
                <a:ext cx="5" cy="6"/>
              </a:xfrm>
              <a:custGeom>
                <a:avLst/>
                <a:gdLst>
                  <a:gd name="T0" fmla="*/ 8 w 9"/>
                  <a:gd name="T1" fmla="*/ 3 h 10"/>
                  <a:gd name="T2" fmla="*/ 1 w 9"/>
                  <a:gd name="T3" fmla="*/ 6 h 10"/>
                  <a:gd name="T4" fmla="*/ 5 w 9"/>
                  <a:gd name="T5" fmla="*/ 0 h 10"/>
                  <a:gd name="T6" fmla="*/ 8 w 9"/>
                  <a:gd name="T7" fmla="*/ 3 h 10"/>
                </a:gdLst>
                <a:ahLst/>
                <a:cxnLst>
                  <a:cxn ang="0">
                    <a:pos x="T0" y="T1"/>
                  </a:cxn>
                  <a:cxn ang="0">
                    <a:pos x="T2" y="T3"/>
                  </a:cxn>
                  <a:cxn ang="0">
                    <a:pos x="T4" y="T5"/>
                  </a:cxn>
                  <a:cxn ang="0">
                    <a:pos x="T6" y="T7"/>
                  </a:cxn>
                </a:cxnLst>
                <a:rect l="0" t="0" r="r" b="b"/>
                <a:pathLst>
                  <a:path w="9" h="10">
                    <a:moveTo>
                      <a:pt x="8" y="3"/>
                    </a:moveTo>
                    <a:cubicBezTo>
                      <a:pt x="6" y="4"/>
                      <a:pt x="4" y="10"/>
                      <a:pt x="1" y="6"/>
                    </a:cubicBezTo>
                    <a:cubicBezTo>
                      <a:pt x="0" y="3"/>
                      <a:pt x="3" y="3"/>
                      <a:pt x="5" y="0"/>
                    </a:cubicBezTo>
                    <a:cubicBezTo>
                      <a:pt x="6" y="0"/>
                      <a:pt x="9" y="0"/>
                      <a:pt x="8" y="3"/>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1" name="Freeform 927">
                <a:extLst>
                  <a:ext uri="{FF2B5EF4-FFF2-40B4-BE49-F238E27FC236}">
                    <a16:creationId xmlns:a16="http://schemas.microsoft.com/office/drawing/2014/main" id="{52CF3A26-C435-422C-9CF3-3C95D059E704}"/>
                  </a:ext>
                </a:extLst>
              </p:cNvPr>
              <p:cNvSpPr>
                <a:spLocks/>
              </p:cNvSpPr>
              <p:nvPr/>
            </p:nvSpPr>
            <p:spPr bwMode="auto">
              <a:xfrm>
                <a:off x="-4469" y="1549"/>
                <a:ext cx="5" cy="6"/>
              </a:xfrm>
              <a:custGeom>
                <a:avLst/>
                <a:gdLst>
                  <a:gd name="T0" fmla="*/ 8 w 9"/>
                  <a:gd name="T1" fmla="*/ 3 h 10"/>
                  <a:gd name="T2" fmla="*/ 1 w 9"/>
                  <a:gd name="T3" fmla="*/ 6 h 10"/>
                  <a:gd name="T4" fmla="*/ 5 w 9"/>
                  <a:gd name="T5" fmla="*/ 0 h 10"/>
                  <a:gd name="T6" fmla="*/ 8 w 9"/>
                  <a:gd name="T7" fmla="*/ 3 h 10"/>
                </a:gdLst>
                <a:ahLst/>
                <a:cxnLst>
                  <a:cxn ang="0">
                    <a:pos x="T0" y="T1"/>
                  </a:cxn>
                  <a:cxn ang="0">
                    <a:pos x="T2" y="T3"/>
                  </a:cxn>
                  <a:cxn ang="0">
                    <a:pos x="T4" y="T5"/>
                  </a:cxn>
                  <a:cxn ang="0">
                    <a:pos x="T6" y="T7"/>
                  </a:cxn>
                </a:cxnLst>
                <a:rect l="0" t="0" r="r" b="b"/>
                <a:pathLst>
                  <a:path w="9" h="10">
                    <a:moveTo>
                      <a:pt x="8" y="3"/>
                    </a:moveTo>
                    <a:cubicBezTo>
                      <a:pt x="6" y="4"/>
                      <a:pt x="4" y="10"/>
                      <a:pt x="1" y="6"/>
                    </a:cubicBezTo>
                    <a:cubicBezTo>
                      <a:pt x="0" y="3"/>
                      <a:pt x="3" y="3"/>
                      <a:pt x="5" y="0"/>
                    </a:cubicBezTo>
                    <a:cubicBezTo>
                      <a:pt x="6" y="0"/>
                      <a:pt x="9" y="0"/>
                      <a:pt x="8" y="3"/>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52" name="Freeform 928">
                <a:extLst>
                  <a:ext uri="{FF2B5EF4-FFF2-40B4-BE49-F238E27FC236}">
                    <a16:creationId xmlns:a16="http://schemas.microsoft.com/office/drawing/2014/main" id="{367FA275-B09F-479C-A9D6-D5A875C26C78}"/>
                  </a:ext>
                </a:extLst>
              </p:cNvPr>
              <p:cNvSpPr>
                <a:spLocks/>
              </p:cNvSpPr>
              <p:nvPr/>
            </p:nvSpPr>
            <p:spPr bwMode="auto">
              <a:xfrm>
                <a:off x="-4451" y="1546"/>
                <a:ext cx="3" cy="8"/>
              </a:xfrm>
              <a:custGeom>
                <a:avLst/>
                <a:gdLst>
                  <a:gd name="T0" fmla="*/ 4 w 6"/>
                  <a:gd name="T1" fmla="*/ 11 h 13"/>
                  <a:gd name="T2" fmla="*/ 0 w 6"/>
                  <a:gd name="T3" fmla="*/ 6 h 13"/>
                  <a:gd name="T4" fmla="*/ 3 w 6"/>
                  <a:gd name="T5" fmla="*/ 0 h 13"/>
                  <a:gd name="T6" fmla="*/ 4 w 6"/>
                  <a:gd name="T7" fmla="*/ 11 h 13"/>
                </a:gdLst>
                <a:ahLst/>
                <a:cxnLst>
                  <a:cxn ang="0">
                    <a:pos x="T0" y="T1"/>
                  </a:cxn>
                  <a:cxn ang="0">
                    <a:pos x="T2" y="T3"/>
                  </a:cxn>
                  <a:cxn ang="0">
                    <a:pos x="T4" y="T5"/>
                  </a:cxn>
                  <a:cxn ang="0">
                    <a:pos x="T6" y="T7"/>
                  </a:cxn>
                </a:cxnLst>
                <a:rect l="0" t="0" r="r" b="b"/>
                <a:pathLst>
                  <a:path w="6" h="13">
                    <a:moveTo>
                      <a:pt x="4" y="11"/>
                    </a:moveTo>
                    <a:cubicBezTo>
                      <a:pt x="1" y="13"/>
                      <a:pt x="0" y="7"/>
                      <a:pt x="0" y="6"/>
                    </a:cubicBezTo>
                    <a:cubicBezTo>
                      <a:pt x="2" y="4"/>
                      <a:pt x="0" y="1"/>
                      <a:pt x="3" y="0"/>
                    </a:cubicBezTo>
                    <a:cubicBezTo>
                      <a:pt x="6" y="2"/>
                      <a:pt x="6" y="8"/>
                      <a:pt x="4" y="11"/>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3" name="Freeform 929">
                <a:extLst>
                  <a:ext uri="{FF2B5EF4-FFF2-40B4-BE49-F238E27FC236}">
                    <a16:creationId xmlns:a16="http://schemas.microsoft.com/office/drawing/2014/main" id="{F37A2F8D-92AD-453D-8740-019138B61482}"/>
                  </a:ext>
                </a:extLst>
              </p:cNvPr>
              <p:cNvSpPr>
                <a:spLocks/>
              </p:cNvSpPr>
              <p:nvPr/>
            </p:nvSpPr>
            <p:spPr bwMode="auto">
              <a:xfrm>
                <a:off x="-4451" y="1546"/>
                <a:ext cx="3" cy="8"/>
              </a:xfrm>
              <a:custGeom>
                <a:avLst/>
                <a:gdLst>
                  <a:gd name="T0" fmla="*/ 4 w 6"/>
                  <a:gd name="T1" fmla="*/ 11 h 13"/>
                  <a:gd name="T2" fmla="*/ 0 w 6"/>
                  <a:gd name="T3" fmla="*/ 6 h 13"/>
                  <a:gd name="T4" fmla="*/ 3 w 6"/>
                  <a:gd name="T5" fmla="*/ 0 h 13"/>
                  <a:gd name="T6" fmla="*/ 4 w 6"/>
                  <a:gd name="T7" fmla="*/ 11 h 13"/>
                </a:gdLst>
                <a:ahLst/>
                <a:cxnLst>
                  <a:cxn ang="0">
                    <a:pos x="T0" y="T1"/>
                  </a:cxn>
                  <a:cxn ang="0">
                    <a:pos x="T2" y="T3"/>
                  </a:cxn>
                  <a:cxn ang="0">
                    <a:pos x="T4" y="T5"/>
                  </a:cxn>
                  <a:cxn ang="0">
                    <a:pos x="T6" y="T7"/>
                  </a:cxn>
                </a:cxnLst>
                <a:rect l="0" t="0" r="r" b="b"/>
                <a:pathLst>
                  <a:path w="6" h="13">
                    <a:moveTo>
                      <a:pt x="4" y="11"/>
                    </a:moveTo>
                    <a:cubicBezTo>
                      <a:pt x="1" y="13"/>
                      <a:pt x="0" y="7"/>
                      <a:pt x="0" y="6"/>
                    </a:cubicBezTo>
                    <a:cubicBezTo>
                      <a:pt x="2" y="4"/>
                      <a:pt x="0" y="1"/>
                      <a:pt x="3" y="0"/>
                    </a:cubicBezTo>
                    <a:cubicBezTo>
                      <a:pt x="6" y="2"/>
                      <a:pt x="6" y="8"/>
                      <a:pt x="4" y="11"/>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54" name="Freeform 930">
                <a:extLst>
                  <a:ext uri="{FF2B5EF4-FFF2-40B4-BE49-F238E27FC236}">
                    <a16:creationId xmlns:a16="http://schemas.microsoft.com/office/drawing/2014/main" id="{EB78BD5F-1371-4CDC-AF15-6E5BF7B317B8}"/>
                  </a:ext>
                </a:extLst>
              </p:cNvPr>
              <p:cNvSpPr>
                <a:spLocks/>
              </p:cNvSpPr>
              <p:nvPr/>
            </p:nvSpPr>
            <p:spPr bwMode="auto">
              <a:xfrm>
                <a:off x="-4468" y="1536"/>
                <a:ext cx="16" cy="31"/>
              </a:xfrm>
              <a:custGeom>
                <a:avLst/>
                <a:gdLst>
                  <a:gd name="T0" fmla="*/ 21 w 26"/>
                  <a:gd name="T1" fmla="*/ 21 h 51"/>
                  <a:gd name="T2" fmla="*/ 23 w 26"/>
                  <a:gd name="T3" fmla="*/ 14 h 51"/>
                  <a:gd name="T4" fmla="*/ 11 w 26"/>
                  <a:gd name="T5" fmla="*/ 24 h 51"/>
                  <a:gd name="T6" fmla="*/ 6 w 26"/>
                  <a:gd name="T7" fmla="*/ 38 h 51"/>
                  <a:gd name="T8" fmla="*/ 3 w 26"/>
                  <a:gd name="T9" fmla="*/ 45 h 51"/>
                  <a:gd name="T10" fmla="*/ 12 w 26"/>
                  <a:gd name="T11" fmla="*/ 40 h 51"/>
                  <a:gd name="T12" fmla="*/ 15 w 26"/>
                  <a:gd name="T13" fmla="*/ 41 h 51"/>
                  <a:gd name="T14" fmla="*/ 21 w 26"/>
                  <a:gd name="T15" fmla="*/ 21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51">
                    <a:moveTo>
                      <a:pt x="21" y="21"/>
                    </a:moveTo>
                    <a:cubicBezTo>
                      <a:pt x="19" y="18"/>
                      <a:pt x="26" y="17"/>
                      <a:pt x="23" y="14"/>
                    </a:cubicBezTo>
                    <a:cubicBezTo>
                      <a:pt x="4" y="0"/>
                      <a:pt x="26" y="30"/>
                      <a:pt x="11" y="24"/>
                    </a:cubicBezTo>
                    <a:cubicBezTo>
                      <a:pt x="14" y="30"/>
                      <a:pt x="7" y="32"/>
                      <a:pt x="6" y="38"/>
                    </a:cubicBezTo>
                    <a:cubicBezTo>
                      <a:pt x="3" y="39"/>
                      <a:pt x="0" y="42"/>
                      <a:pt x="3" y="45"/>
                    </a:cubicBezTo>
                    <a:cubicBezTo>
                      <a:pt x="9" y="51"/>
                      <a:pt x="9" y="41"/>
                      <a:pt x="12" y="40"/>
                    </a:cubicBezTo>
                    <a:cubicBezTo>
                      <a:pt x="15" y="41"/>
                      <a:pt x="15" y="41"/>
                      <a:pt x="15" y="41"/>
                    </a:cubicBezTo>
                    <a:cubicBezTo>
                      <a:pt x="15" y="31"/>
                      <a:pt x="24" y="29"/>
                      <a:pt x="21" y="21"/>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5" name="Freeform 931">
                <a:extLst>
                  <a:ext uri="{FF2B5EF4-FFF2-40B4-BE49-F238E27FC236}">
                    <a16:creationId xmlns:a16="http://schemas.microsoft.com/office/drawing/2014/main" id="{56D8950F-0257-4C1D-8116-B479A8C949F9}"/>
                  </a:ext>
                </a:extLst>
              </p:cNvPr>
              <p:cNvSpPr>
                <a:spLocks/>
              </p:cNvSpPr>
              <p:nvPr/>
            </p:nvSpPr>
            <p:spPr bwMode="auto">
              <a:xfrm>
                <a:off x="-4468" y="1536"/>
                <a:ext cx="16" cy="31"/>
              </a:xfrm>
              <a:custGeom>
                <a:avLst/>
                <a:gdLst>
                  <a:gd name="T0" fmla="*/ 21 w 26"/>
                  <a:gd name="T1" fmla="*/ 21 h 51"/>
                  <a:gd name="T2" fmla="*/ 23 w 26"/>
                  <a:gd name="T3" fmla="*/ 14 h 51"/>
                  <a:gd name="T4" fmla="*/ 11 w 26"/>
                  <a:gd name="T5" fmla="*/ 24 h 51"/>
                  <a:gd name="T6" fmla="*/ 6 w 26"/>
                  <a:gd name="T7" fmla="*/ 38 h 51"/>
                  <a:gd name="T8" fmla="*/ 3 w 26"/>
                  <a:gd name="T9" fmla="*/ 45 h 51"/>
                  <a:gd name="T10" fmla="*/ 12 w 26"/>
                  <a:gd name="T11" fmla="*/ 40 h 51"/>
                  <a:gd name="T12" fmla="*/ 15 w 26"/>
                  <a:gd name="T13" fmla="*/ 41 h 51"/>
                  <a:gd name="T14" fmla="*/ 21 w 26"/>
                  <a:gd name="T15" fmla="*/ 21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51">
                    <a:moveTo>
                      <a:pt x="21" y="21"/>
                    </a:moveTo>
                    <a:cubicBezTo>
                      <a:pt x="19" y="18"/>
                      <a:pt x="26" y="17"/>
                      <a:pt x="23" y="14"/>
                    </a:cubicBezTo>
                    <a:cubicBezTo>
                      <a:pt x="4" y="0"/>
                      <a:pt x="26" y="30"/>
                      <a:pt x="11" y="24"/>
                    </a:cubicBezTo>
                    <a:cubicBezTo>
                      <a:pt x="14" y="30"/>
                      <a:pt x="7" y="32"/>
                      <a:pt x="6" y="38"/>
                    </a:cubicBezTo>
                    <a:cubicBezTo>
                      <a:pt x="3" y="39"/>
                      <a:pt x="0" y="42"/>
                      <a:pt x="3" y="45"/>
                    </a:cubicBezTo>
                    <a:cubicBezTo>
                      <a:pt x="9" y="51"/>
                      <a:pt x="9" y="41"/>
                      <a:pt x="12" y="40"/>
                    </a:cubicBezTo>
                    <a:cubicBezTo>
                      <a:pt x="15" y="41"/>
                      <a:pt x="15" y="41"/>
                      <a:pt x="15" y="41"/>
                    </a:cubicBezTo>
                    <a:cubicBezTo>
                      <a:pt x="15" y="31"/>
                      <a:pt x="24" y="29"/>
                      <a:pt x="21" y="21"/>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56" name="Freeform 932">
                <a:extLst>
                  <a:ext uri="{FF2B5EF4-FFF2-40B4-BE49-F238E27FC236}">
                    <a16:creationId xmlns:a16="http://schemas.microsoft.com/office/drawing/2014/main" id="{555ED9E8-68BF-4C40-8F90-20376D333FF6}"/>
                  </a:ext>
                </a:extLst>
              </p:cNvPr>
              <p:cNvSpPr>
                <a:spLocks/>
              </p:cNvSpPr>
              <p:nvPr/>
            </p:nvSpPr>
            <p:spPr bwMode="auto">
              <a:xfrm>
                <a:off x="-5377" y="1528"/>
                <a:ext cx="8" cy="18"/>
              </a:xfrm>
              <a:custGeom>
                <a:avLst/>
                <a:gdLst>
                  <a:gd name="T0" fmla="*/ 11 w 14"/>
                  <a:gd name="T1" fmla="*/ 14 h 29"/>
                  <a:gd name="T2" fmla="*/ 7 w 14"/>
                  <a:gd name="T3" fmla="*/ 25 h 29"/>
                  <a:gd name="T4" fmla="*/ 0 w 14"/>
                  <a:gd name="T5" fmla="*/ 2 h 29"/>
                  <a:gd name="T6" fmla="*/ 11 w 14"/>
                  <a:gd name="T7" fmla="*/ 14 h 29"/>
                </a:gdLst>
                <a:ahLst/>
                <a:cxnLst>
                  <a:cxn ang="0">
                    <a:pos x="T0" y="T1"/>
                  </a:cxn>
                  <a:cxn ang="0">
                    <a:pos x="T2" y="T3"/>
                  </a:cxn>
                  <a:cxn ang="0">
                    <a:pos x="T4" y="T5"/>
                  </a:cxn>
                  <a:cxn ang="0">
                    <a:pos x="T6" y="T7"/>
                  </a:cxn>
                </a:cxnLst>
                <a:rect l="0" t="0" r="r" b="b"/>
                <a:pathLst>
                  <a:path w="14" h="29">
                    <a:moveTo>
                      <a:pt x="11" y="14"/>
                    </a:moveTo>
                    <a:cubicBezTo>
                      <a:pt x="14" y="28"/>
                      <a:pt x="13" y="29"/>
                      <a:pt x="7" y="25"/>
                    </a:cubicBezTo>
                    <a:cubicBezTo>
                      <a:pt x="4" y="16"/>
                      <a:pt x="3" y="10"/>
                      <a:pt x="0" y="2"/>
                    </a:cubicBezTo>
                    <a:cubicBezTo>
                      <a:pt x="2" y="0"/>
                      <a:pt x="4" y="2"/>
                      <a:pt x="11" y="1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7" name="Freeform 933">
                <a:extLst>
                  <a:ext uri="{FF2B5EF4-FFF2-40B4-BE49-F238E27FC236}">
                    <a16:creationId xmlns:a16="http://schemas.microsoft.com/office/drawing/2014/main" id="{529B92B8-BE02-4E2F-B327-53FF90DA5297}"/>
                  </a:ext>
                </a:extLst>
              </p:cNvPr>
              <p:cNvSpPr>
                <a:spLocks/>
              </p:cNvSpPr>
              <p:nvPr/>
            </p:nvSpPr>
            <p:spPr bwMode="auto">
              <a:xfrm>
                <a:off x="-5377" y="1528"/>
                <a:ext cx="8" cy="18"/>
              </a:xfrm>
              <a:custGeom>
                <a:avLst/>
                <a:gdLst>
                  <a:gd name="T0" fmla="*/ 11 w 14"/>
                  <a:gd name="T1" fmla="*/ 14 h 29"/>
                  <a:gd name="T2" fmla="*/ 7 w 14"/>
                  <a:gd name="T3" fmla="*/ 25 h 29"/>
                  <a:gd name="T4" fmla="*/ 0 w 14"/>
                  <a:gd name="T5" fmla="*/ 2 h 29"/>
                  <a:gd name="T6" fmla="*/ 11 w 14"/>
                  <a:gd name="T7" fmla="*/ 14 h 29"/>
                </a:gdLst>
                <a:ahLst/>
                <a:cxnLst>
                  <a:cxn ang="0">
                    <a:pos x="T0" y="T1"/>
                  </a:cxn>
                  <a:cxn ang="0">
                    <a:pos x="T2" y="T3"/>
                  </a:cxn>
                  <a:cxn ang="0">
                    <a:pos x="T4" y="T5"/>
                  </a:cxn>
                  <a:cxn ang="0">
                    <a:pos x="T6" y="T7"/>
                  </a:cxn>
                </a:cxnLst>
                <a:rect l="0" t="0" r="r" b="b"/>
                <a:pathLst>
                  <a:path w="14" h="29">
                    <a:moveTo>
                      <a:pt x="11" y="14"/>
                    </a:moveTo>
                    <a:cubicBezTo>
                      <a:pt x="14" y="28"/>
                      <a:pt x="13" y="29"/>
                      <a:pt x="7" y="25"/>
                    </a:cubicBezTo>
                    <a:cubicBezTo>
                      <a:pt x="4" y="16"/>
                      <a:pt x="3" y="10"/>
                      <a:pt x="0" y="2"/>
                    </a:cubicBezTo>
                    <a:cubicBezTo>
                      <a:pt x="2" y="0"/>
                      <a:pt x="4" y="2"/>
                      <a:pt x="11" y="1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58" name="Freeform 934">
                <a:extLst>
                  <a:ext uri="{FF2B5EF4-FFF2-40B4-BE49-F238E27FC236}">
                    <a16:creationId xmlns:a16="http://schemas.microsoft.com/office/drawing/2014/main" id="{3BB92972-7248-4955-B293-2C0089FDDEBF}"/>
                  </a:ext>
                </a:extLst>
              </p:cNvPr>
              <p:cNvSpPr>
                <a:spLocks/>
              </p:cNvSpPr>
              <p:nvPr/>
            </p:nvSpPr>
            <p:spPr bwMode="auto">
              <a:xfrm>
                <a:off x="-5419" y="1518"/>
                <a:ext cx="17" cy="42"/>
              </a:xfrm>
              <a:custGeom>
                <a:avLst/>
                <a:gdLst>
                  <a:gd name="T0" fmla="*/ 24 w 27"/>
                  <a:gd name="T1" fmla="*/ 14 h 68"/>
                  <a:gd name="T2" fmla="*/ 19 w 27"/>
                  <a:gd name="T3" fmla="*/ 26 h 68"/>
                  <a:gd name="T4" fmla="*/ 14 w 27"/>
                  <a:gd name="T5" fmla="*/ 32 h 68"/>
                  <a:gd name="T6" fmla="*/ 20 w 27"/>
                  <a:gd name="T7" fmla="*/ 48 h 68"/>
                  <a:gd name="T8" fmla="*/ 22 w 27"/>
                  <a:gd name="T9" fmla="*/ 61 h 68"/>
                  <a:gd name="T10" fmla="*/ 16 w 27"/>
                  <a:gd name="T11" fmla="*/ 68 h 68"/>
                  <a:gd name="T12" fmla="*/ 14 w 27"/>
                  <a:gd name="T13" fmla="*/ 52 h 68"/>
                  <a:gd name="T14" fmla="*/ 5 w 27"/>
                  <a:gd name="T15" fmla="*/ 29 h 68"/>
                  <a:gd name="T16" fmla="*/ 2 w 27"/>
                  <a:gd name="T17" fmla="*/ 15 h 68"/>
                  <a:gd name="T18" fmla="*/ 8 w 27"/>
                  <a:gd name="T19" fmla="*/ 14 h 68"/>
                  <a:gd name="T20" fmla="*/ 3 w 27"/>
                  <a:gd name="T21" fmla="*/ 7 h 68"/>
                  <a:gd name="T22" fmla="*/ 3 w 27"/>
                  <a:gd name="T23" fmla="*/ 0 h 68"/>
                  <a:gd name="T24" fmla="*/ 9 w 27"/>
                  <a:gd name="T25" fmla="*/ 3 h 68"/>
                  <a:gd name="T26" fmla="*/ 21 w 27"/>
                  <a:gd name="T27" fmla="*/ 4 h 68"/>
                  <a:gd name="T28" fmla="*/ 26 w 27"/>
                  <a:gd name="T29" fmla="*/ 5 h 68"/>
                  <a:gd name="T30" fmla="*/ 25 w 27"/>
                  <a:gd name="T31" fmla="*/ 10 h 68"/>
                  <a:gd name="T32" fmla="*/ 24 w 27"/>
                  <a:gd name="T33" fmla="*/ 1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68">
                    <a:moveTo>
                      <a:pt x="24" y="14"/>
                    </a:moveTo>
                    <a:cubicBezTo>
                      <a:pt x="15" y="13"/>
                      <a:pt x="19" y="21"/>
                      <a:pt x="19" y="26"/>
                    </a:cubicBezTo>
                    <a:cubicBezTo>
                      <a:pt x="16" y="28"/>
                      <a:pt x="15" y="30"/>
                      <a:pt x="14" y="32"/>
                    </a:cubicBezTo>
                    <a:cubicBezTo>
                      <a:pt x="19" y="36"/>
                      <a:pt x="19" y="43"/>
                      <a:pt x="20" y="48"/>
                    </a:cubicBezTo>
                    <a:cubicBezTo>
                      <a:pt x="20" y="53"/>
                      <a:pt x="19" y="56"/>
                      <a:pt x="22" y="61"/>
                    </a:cubicBezTo>
                    <a:cubicBezTo>
                      <a:pt x="19" y="61"/>
                      <a:pt x="18" y="64"/>
                      <a:pt x="16" y="68"/>
                    </a:cubicBezTo>
                    <a:cubicBezTo>
                      <a:pt x="15" y="60"/>
                      <a:pt x="16" y="58"/>
                      <a:pt x="14" y="52"/>
                    </a:cubicBezTo>
                    <a:cubicBezTo>
                      <a:pt x="10" y="46"/>
                      <a:pt x="5" y="35"/>
                      <a:pt x="5" y="29"/>
                    </a:cubicBezTo>
                    <a:cubicBezTo>
                      <a:pt x="1" y="26"/>
                      <a:pt x="0" y="19"/>
                      <a:pt x="2" y="15"/>
                    </a:cubicBezTo>
                    <a:cubicBezTo>
                      <a:pt x="3" y="11"/>
                      <a:pt x="8" y="15"/>
                      <a:pt x="8" y="14"/>
                    </a:cubicBezTo>
                    <a:cubicBezTo>
                      <a:pt x="9" y="11"/>
                      <a:pt x="5" y="9"/>
                      <a:pt x="3" y="7"/>
                    </a:cubicBezTo>
                    <a:cubicBezTo>
                      <a:pt x="2" y="6"/>
                      <a:pt x="2" y="2"/>
                      <a:pt x="3" y="0"/>
                    </a:cubicBezTo>
                    <a:cubicBezTo>
                      <a:pt x="5" y="2"/>
                      <a:pt x="7" y="3"/>
                      <a:pt x="9" y="3"/>
                    </a:cubicBezTo>
                    <a:cubicBezTo>
                      <a:pt x="13" y="5"/>
                      <a:pt x="18" y="5"/>
                      <a:pt x="21" y="4"/>
                    </a:cubicBezTo>
                    <a:cubicBezTo>
                      <a:pt x="23" y="4"/>
                      <a:pt x="25" y="4"/>
                      <a:pt x="26" y="5"/>
                    </a:cubicBezTo>
                    <a:cubicBezTo>
                      <a:pt x="27" y="6"/>
                      <a:pt x="26" y="8"/>
                      <a:pt x="25" y="10"/>
                    </a:cubicBezTo>
                    <a:cubicBezTo>
                      <a:pt x="25" y="12"/>
                      <a:pt x="24" y="13"/>
                      <a:pt x="24" y="1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9" name="Freeform 935">
                <a:extLst>
                  <a:ext uri="{FF2B5EF4-FFF2-40B4-BE49-F238E27FC236}">
                    <a16:creationId xmlns:a16="http://schemas.microsoft.com/office/drawing/2014/main" id="{EFB050A8-10EB-4D3F-8ADE-1179896B06BE}"/>
                  </a:ext>
                </a:extLst>
              </p:cNvPr>
              <p:cNvSpPr>
                <a:spLocks/>
              </p:cNvSpPr>
              <p:nvPr/>
            </p:nvSpPr>
            <p:spPr bwMode="auto">
              <a:xfrm>
                <a:off x="-5419" y="1518"/>
                <a:ext cx="17" cy="42"/>
              </a:xfrm>
              <a:custGeom>
                <a:avLst/>
                <a:gdLst>
                  <a:gd name="T0" fmla="*/ 24 w 27"/>
                  <a:gd name="T1" fmla="*/ 14 h 68"/>
                  <a:gd name="T2" fmla="*/ 19 w 27"/>
                  <a:gd name="T3" fmla="*/ 26 h 68"/>
                  <a:gd name="T4" fmla="*/ 14 w 27"/>
                  <a:gd name="T5" fmla="*/ 32 h 68"/>
                  <a:gd name="T6" fmla="*/ 20 w 27"/>
                  <a:gd name="T7" fmla="*/ 48 h 68"/>
                  <a:gd name="T8" fmla="*/ 22 w 27"/>
                  <a:gd name="T9" fmla="*/ 61 h 68"/>
                  <a:gd name="T10" fmla="*/ 16 w 27"/>
                  <a:gd name="T11" fmla="*/ 68 h 68"/>
                  <a:gd name="T12" fmla="*/ 14 w 27"/>
                  <a:gd name="T13" fmla="*/ 52 h 68"/>
                  <a:gd name="T14" fmla="*/ 5 w 27"/>
                  <a:gd name="T15" fmla="*/ 29 h 68"/>
                  <a:gd name="T16" fmla="*/ 2 w 27"/>
                  <a:gd name="T17" fmla="*/ 15 h 68"/>
                  <a:gd name="T18" fmla="*/ 8 w 27"/>
                  <a:gd name="T19" fmla="*/ 14 h 68"/>
                  <a:gd name="T20" fmla="*/ 3 w 27"/>
                  <a:gd name="T21" fmla="*/ 7 h 68"/>
                  <a:gd name="T22" fmla="*/ 3 w 27"/>
                  <a:gd name="T23" fmla="*/ 0 h 68"/>
                  <a:gd name="T24" fmla="*/ 9 w 27"/>
                  <a:gd name="T25" fmla="*/ 3 h 68"/>
                  <a:gd name="T26" fmla="*/ 21 w 27"/>
                  <a:gd name="T27" fmla="*/ 4 h 68"/>
                  <a:gd name="T28" fmla="*/ 26 w 27"/>
                  <a:gd name="T29" fmla="*/ 5 h 68"/>
                  <a:gd name="T30" fmla="*/ 25 w 27"/>
                  <a:gd name="T31" fmla="*/ 10 h 68"/>
                  <a:gd name="T32" fmla="*/ 24 w 27"/>
                  <a:gd name="T33" fmla="*/ 1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68">
                    <a:moveTo>
                      <a:pt x="24" y="14"/>
                    </a:moveTo>
                    <a:cubicBezTo>
                      <a:pt x="15" y="13"/>
                      <a:pt x="19" y="21"/>
                      <a:pt x="19" y="26"/>
                    </a:cubicBezTo>
                    <a:cubicBezTo>
                      <a:pt x="16" y="28"/>
                      <a:pt x="15" y="30"/>
                      <a:pt x="14" y="32"/>
                    </a:cubicBezTo>
                    <a:cubicBezTo>
                      <a:pt x="19" y="36"/>
                      <a:pt x="19" y="43"/>
                      <a:pt x="20" y="48"/>
                    </a:cubicBezTo>
                    <a:cubicBezTo>
                      <a:pt x="20" y="53"/>
                      <a:pt x="19" y="56"/>
                      <a:pt x="22" y="61"/>
                    </a:cubicBezTo>
                    <a:cubicBezTo>
                      <a:pt x="19" y="61"/>
                      <a:pt x="18" y="64"/>
                      <a:pt x="16" y="68"/>
                    </a:cubicBezTo>
                    <a:cubicBezTo>
                      <a:pt x="15" y="60"/>
                      <a:pt x="16" y="58"/>
                      <a:pt x="14" y="52"/>
                    </a:cubicBezTo>
                    <a:cubicBezTo>
                      <a:pt x="10" y="46"/>
                      <a:pt x="5" y="35"/>
                      <a:pt x="5" y="29"/>
                    </a:cubicBezTo>
                    <a:cubicBezTo>
                      <a:pt x="1" y="26"/>
                      <a:pt x="0" y="19"/>
                      <a:pt x="2" y="15"/>
                    </a:cubicBezTo>
                    <a:cubicBezTo>
                      <a:pt x="3" y="11"/>
                      <a:pt x="8" y="15"/>
                      <a:pt x="8" y="14"/>
                    </a:cubicBezTo>
                    <a:cubicBezTo>
                      <a:pt x="9" y="11"/>
                      <a:pt x="5" y="9"/>
                      <a:pt x="3" y="7"/>
                    </a:cubicBezTo>
                    <a:cubicBezTo>
                      <a:pt x="2" y="6"/>
                      <a:pt x="2" y="2"/>
                      <a:pt x="3" y="0"/>
                    </a:cubicBezTo>
                    <a:cubicBezTo>
                      <a:pt x="5" y="2"/>
                      <a:pt x="7" y="3"/>
                      <a:pt x="9" y="3"/>
                    </a:cubicBezTo>
                    <a:cubicBezTo>
                      <a:pt x="13" y="5"/>
                      <a:pt x="18" y="5"/>
                      <a:pt x="21" y="4"/>
                    </a:cubicBezTo>
                    <a:cubicBezTo>
                      <a:pt x="23" y="4"/>
                      <a:pt x="25" y="4"/>
                      <a:pt x="26" y="5"/>
                    </a:cubicBezTo>
                    <a:cubicBezTo>
                      <a:pt x="27" y="6"/>
                      <a:pt x="26" y="8"/>
                      <a:pt x="25" y="10"/>
                    </a:cubicBezTo>
                    <a:cubicBezTo>
                      <a:pt x="25" y="12"/>
                      <a:pt x="24" y="13"/>
                      <a:pt x="24" y="1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60" name="Freeform 936">
                <a:extLst>
                  <a:ext uri="{FF2B5EF4-FFF2-40B4-BE49-F238E27FC236}">
                    <a16:creationId xmlns:a16="http://schemas.microsoft.com/office/drawing/2014/main" id="{EB69AE01-A256-4A16-AC4F-2061589D0B25}"/>
                  </a:ext>
                </a:extLst>
              </p:cNvPr>
              <p:cNvSpPr>
                <a:spLocks/>
              </p:cNvSpPr>
              <p:nvPr/>
            </p:nvSpPr>
            <p:spPr bwMode="auto">
              <a:xfrm>
                <a:off x="-4499" y="1446"/>
                <a:ext cx="3" cy="4"/>
              </a:xfrm>
              <a:custGeom>
                <a:avLst/>
                <a:gdLst>
                  <a:gd name="T0" fmla="*/ 4 w 5"/>
                  <a:gd name="T1" fmla="*/ 4 h 6"/>
                  <a:gd name="T2" fmla="*/ 2 w 5"/>
                  <a:gd name="T3" fmla="*/ 0 h 6"/>
                  <a:gd name="T4" fmla="*/ 4 w 5"/>
                  <a:gd name="T5" fmla="*/ 4 h 6"/>
                </a:gdLst>
                <a:ahLst/>
                <a:cxnLst>
                  <a:cxn ang="0">
                    <a:pos x="T0" y="T1"/>
                  </a:cxn>
                  <a:cxn ang="0">
                    <a:pos x="T2" y="T3"/>
                  </a:cxn>
                  <a:cxn ang="0">
                    <a:pos x="T4" y="T5"/>
                  </a:cxn>
                </a:cxnLst>
                <a:rect l="0" t="0" r="r" b="b"/>
                <a:pathLst>
                  <a:path w="5" h="6">
                    <a:moveTo>
                      <a:pt x="4" y="4"/>
                    </a:moveTo>
                    <a:cubicBezTo>
                      <a:pt x="0" y="6"/>
                      <a:pt x="2" y="1"/>
                      <a:pt x="2" y="0"/>
                    </a:cubicBezTo>
                    <a:cubicBezTo>
                      <a:pt x="5" y="0"/>
                      <a:pt x="4" y="2"/>
                      <a:pt x="4" y="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1" name="Freeform 937">
                <a:extLst>
                  <a:ext uri="{FF2B5EF4-FFF2-40B4-BE49-F238E27FC236}">
                    <a16:creationId xmlns:a16="http://schemas.microsoft.com/office/drawing/2014/main" id="{A44D7BFC-B240-4C9B-B0E4-732193A1517A}"/>
                  </a:ext>
                </a:extLst>
              </p:cNvPr>
              <p:cNvSpPr>
                <a:spLocks/>
              </p:cNvSpPr>
              <p:nvPr/>
            </p:nvSpPr>
            <p:spPr bwMode="auto">
              <a:xfrm>
                <a:off x="-4499" y="1446"/>
                <a:ext cx="3" cy="4"/>
              </a:xfrm>
              <a:custGeom>
                <a:avLst/>
                <a:gdLst>
                  <a:gd name="T0" fmla="*/ 4 w 5"/>
                  <a:gd name="T1" fmla="*/ 4 h 6"/>
                  <a:gd name="T2" fmla="*/ 2 w 5"/>
                  <a:gd name="T3" fmla="*/ 0 h 6"/>
                  <a:gd name="T4" fmla="*/ 4 w 5"/>
                  <a:gd name="T5" fmla="*/ 4 h 6"/>
                </a:gdLst>
                <a:ahLst/>
                <a:cxnLst>
                  <a:cxn ang="0">
                    <a:pos x="T0" y="T1"/>
                  </a:cxn>
                  <a:cxn ang="0">
                    <a:pos x="T2" y="T3"/>
                  </a:cxn>
                  <a:cxn ang="0">
                    <a:pos x="T4" y="T5"/>
                  </a:cxn>
                </a:cxnLst>
                <a:rect l="0" t="0" r="r" b="b"/>
                <a:pathLst>
                  <a:path w="5" h="6">
                    <a:moveTo>
                      <a:pt x="4" y="4"/>
                    </a:moveTo>
                    <a:cubicBezTo>
                      <a:pt x="0" y="6"/>
                      <a:pt x="2" y="1"/>
                      <a:pt x="2" y="0"/>
                    </a:cubicBezTo>
                    <a:cubicBezTo>
                      <a:pt x="5" y="0"/>
                      <a:pt x="4" y="2"/>
                      <a:pt x="4" y="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62" name="Freeform 938">
                <a:extLst>
                  <a:ext uri="{FF2B5EF4-FFF2-40B4-BE49-F238E27FC236}">
                    <a16:creationId xmlns:a16="http://schemas.microsoft.com/office/drawing/2014/main" id="{3E7D0F89-949A-4516-9E53-BC62200FBA37}"/>
                  </a:ext>
                </a:extLst>
              </p:cNvPr>
              <p:cNvSpPr>
                <a:spLocks/>
              </p:cNvSpPr>
              <p:nvPr/>
            </p:nvSpPr>
            <p:spPr bwMode="auto">
              <a:xfrm>
                <a:off x="-4496" y="1440"/>
                <a:ext cx="2" cy="4"/>
              </a:xfrm>
              <a:custGeom>
                <a:avLst/>
                <a:gdLst>
                  <a:gd name="T0" fmla="*/ 4 w 4"/>
                  <a:gd name="T1" fmla="*/ 3 h 5"/>
                  <a:gd name="T2" fmla="*/ 0 w 4"/>
                  <a:gd name="T3" fmla="*/ 2 h 5"/>
                  <a:gd name="T4" fmla="*/ 2 w 4"/>
                  <a:gd name="T5" fmla="*/ 0 h 5"/>
                  <a:gd name="T6" fmla="*/ 4 w 4"/>
                  <a:gd name="T7" fmla="*/ 3 h 5"/>
                </a:gdLst>
                <a:ahLst/>
                <a:cxnLst>
                  <a:cxn ang="0">
                    <a:pos x="T0" y="T1"/>
                  </a:cxn>
                  <a:cxn ang="0">
                    <a:pos x="T2" y="T3"/>
                  </a:cxn>
                  <a:cxn ang="0">
                    <a:pos x="T4" y="T5"/>
                  </a:cxn>
                  <a:cxn ang="0">
                    <a:pos x="T6" y="T7"/>
                  </a:cxn>
                </a:cxnLst>
                <a:rect l="0" t="0" r="r" b="b"/>
                <a:pathLst>
                  <a:path w="4" h="5">
                    <a:moveTo>
                      <a:pt x="4" y="3"/>
                    </a:moveTo>
                    <a:cubicBezTo>
                      <a:pt x="3" y="5"/>
                      <a:pt x="0" y="5"/>
                      <a:pt x="0" y="2"/>
                    </a:cubicBezTo>
                    <a:cubicBezTo>
                      <a:pt x="1" y="2"/>
                      <a:pt x="1" y="1"/>
                      <a:pt x="2" y="0"/>
                    </a:cubicBezTo>
                    <a:cubicBezTo>
                      <a:pt x="4" y="0"/>
                      <a:pt x="4" y="2"/>
                      <a:pt x="4" y="3"/>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 name="Freeform 939">
                <a:extLst>
                  <a:ext uri="{FF2B5EF4-FFF2-40B4-BE49-F238E27FC236}">
                    <a16:creationId xmlns:a16="http://schemas.microsoft.com/office/drawing/2014/main" id="{4E21633E-0A1E-45CA-B061-BB8804FA8C92}"/>
                  </a:ext>
                </a:extLst>
              </p:cNvPr>
              <p:cNvSpPr>
                <a:spLocks/>
              </p:cNvSpPr>
              <p:nvPr/>
            </p:nvSpPr>
            <p:spPr bwMode="auto">
              <a:xfrm>
                <a:off x="-4496" y="1440"/>
                <a:ext cx="2" cy="4"/>
              </a:xfrm>
              <a:custGeom>
                <a:avLst/>
                <a:gdLst>
                  <a:gd name="T0" fmla="*/ 4 w 4"/>
                  <a:gd name="T1" fmla="*/ 3 h 5"/>
                  <a:gd name="T2" fmla="*/ 0 w 4"/>
                  <a:gd name="T3" fmla="*/ 2 h 5"/>
                  <a:gd name="T4" fmla="*/ 2 w 4"/>
                  <a:gd name="T5" fmla="*/ 0 h 5"/>
                  <a:gd name="T6" fmla="*/ 4 w 4"/>
                  <a:gd name="T7" fmla="*/ 3 h 5"/>
                </a:gdLst>
                <a:ahLst/>
                <a:cxnLst>
                  <a:cxn ang="0">
                    <a:pos x="T0" y="T1"/>
                  </a:cxn>
                  <a:cxn ang="0">
                    <a:pos x="T2" y="T3"/>
                  </a:cxn>
                  <a:cxn ang="0">
                    <a:pos x="T4" y="T5"/>
                  </a:cxn>
                  <a:cxn ang="0">
                    <a:pos x="T6" y="T7"/>
                  </a:cxn>
                </a:cxnLst>
                <a:rect l="0" t="0" r="r" b="b"/>
                <a:pathLst>
                  <a:path w="4" h="5">
                    <a:moveTo>
                      <a:pt x="4" y="3"/>
                    </a:moveTo>
                    <a:cubicBezTo>
                      <a:pt x="3" y="5"/>
                      <a:pt x="0" y="5"/>
                      <a:pt x="0" y="2"/>
                    </a:cubicBezTo>
                    <a:cubicBezTo>
                      <a:pt x="1" y="2"/>
                      <a:pt x="1" y="1"/>
                      <a:pt x="2" y="0"/>
                    </a:cubicBezTo>
                    <a:cubicBezTo>
                      <a:pt x="4" y="0"/>
                      <a:pt x="4" y="2"/>
                      <a:pt x="4" y="3"/>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64" name="Freeform 940">
                <a:extLst>
                  <a:ext uri="{FF2B5EF4-FFF2-40B4-BE49-F238E27FC236}">
                    <a16:creationId xmlns:a16="http://schemas.microsoft.com/office/drawing/2014/main" id="{CE080ED0-9D23-4908-8E8D-52F4451AA09B}"/>
                  </a:ext>
                </a:extLst>
              </p:cNvPr>
              <p:cNvSpPr>
                <a:spLocks/>
              </p:cNvSpPr>
              <p:nvPr/>
            </p:nvSpPr>
            <p:spPr bwMode="auto">
              <a:xfrm>
                <a:off x="-4174" y="1428"/>
                <a:ext cx="5" cy="6"/>
              </a:xfrm>
              <a:custGeom>
                <a:avLst/>
                <a:gdLst>
                  <a:gd name="T0" fmla="*/ 5 w 8"/>
                  <a:gd name="T1" fmla="*/ 9 h 9"/>
                  <a:gd name="T2" fmla="*/ 1 w 8"/>
                  <a:gd name="T3" fmla="*/ 0 h 9"/>
                  <a:gd name="T4" fmla="*/ 5 w 8"/>
                  <a:gd name="T5" fmla="*/ 9 h 9"/>
                </a:gdLst>
                <a:ahLst/>
                <a:cxnLst>
                  <a:cxn ang="0">
                    <a:pos x="T0" y="T1"/>
                  </a:cxn>
                  <a:cxn ang="0">
                    <a:pos x="T2" y="T3"/>
                  </a:cxn>
                  <a:cxn ang="0">
                    <a:pos x="T4" y="T5"/>
                  </a:cxn>
                </a:cxnLst>
                <a:rect l="0" t="0" r="r" b="b"/>
                <a:pathLst>
                  <a:path w="8" h="9">
                    <a:moveTo>
                      <a:pt x="5" y="9"/>
                    </a:moveTo>
                    <a:cubicBezTo>
                      <a:pt x="1" y="9"/>
                      <a:pt x="0" y="3"/>
                      <a:pt x="1" y="0"/>
                    </a:cubicBezTo>
                    <a:cubicBezTo>
                      <a:pt x="5" y="0"/>
                      <a:pt x="8" y="5"/>
                      <a:pt x="5" y="9"/>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5" name="Freeform 941">
                <a:extLst>
                  <a:ext uri="{FF2B5EF4-FFF2-40B4-BE49-F238E27FC236}">
                    <a16:creationId xmlns:a16="http://schemas.microsoft.com/office/drawing/2014/main" id="{7AC6BBBD-85E1-4A9D-8365-FD2F96901755}"/>
                  </a:ext>
                </a:extLst>
              </p:cNvPr>
              <p:cNvSpPr>
                <a:spLocks/>
              </p:cNvSpPr>
              <p:nvPr/>
            </p:nvSpPr>
            <p:spPr bwMode="auto">
              <a:xfrm>
                <a:off x="-4174" y="1428"/>
                <a:ext cx="5" cy="6"/>
              </a:xfrm>
              <a:custGeom>
                <a:avLst/>
                <a:gdLst>
                  <a:gd name="T0" fmla="*/ 5 w 8"/>
                  <a:gd name="T1" fmla="*/ 9 h 9"/>
                  <a:gd name="T2" fmla="*/ 1 w 8"/>
                  <a:gd name="T3" fmla="*/ 0 h 9"/>
                  <a:gd name="T4" fmla="*/ 5 w 8"/>
                  <a:gd name="T5" fmla="*/ 9 h 9"/>
                </a:gdLst>
                <a:ahLst/>
                <a:cxnLst>
                  <a:cxn ang="0">
                    <a:pos x="T0" y="T1"/>
                  </a:cxn>
                  <a:cxn ang="0">
                    <a:pos x="T2" y="T3"/>
                  </a:cxn>
                  <a:cxn ang="0">
                    <a:pos x="T4" y="T5"/>
                  </a:cxn>
                </a:cxnLst>
                <a:rect l="0" t="0" r="r" b="b"/>
                <a:pathLst>
                  <a:path w="8" h="9">
                    <a:moveTo>
                      <a:pt x="5" y="9"/>
                    </a:moveTo>
                    <a:cubicBezTo>
                      <a:pt x="1" y="9"/>
                      <a:pt x="0" y="3"/>
                      <a:pt x="1" y="0"/>
                    </a:cubicBezTo>
                    <a:cubicBezTo>
                      <a:pt x="5" y="0"/>
                      <a:pt x="8" y="5"/>
                      <a:pt x="5" y="9"/>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66" name="Freeform 942">
                <a:extLst>
                  <a:ext uri="{FF2B5EF4-FFF2-40B4-BE49-F238E27FC236}">
                    <a16:creationId xmlns:a16="http://schemas.microsoft.com/office/drawing/2014/main" id="{03BDCEB9-5E2C-4279-9A0E-F08DD5B02CCD}"/>
                  </a:ext>
                </a:extLst>
              </p:cNvPr>
              <p:cNvSpPr>
                <a:spLocks/>
              </p:cNvSpPr>
              <p:nvPr/>
            </p:nvSpPr>
            <p:spPr bwMode="auto">
              <a:xfrm>
                <a:off x="-4327" y="1363"/>
                <a:ext cx="6" cy="12"/>
              </a:xfrm>
              <a:custGeom>
                <a:avLst/>
                <a:gdLst>
                  <a:gd name="T0" fmla="*/ 9 w 10"/>
                  <a:gd name="T1" fmla="*/ 11 h 19"/>
                  <a:gd name="T2" fmla="*/ 2 w 10"/>
                  <a:gd name="T3" fmla="*/ 15 h 19"/>
                  <a:gd name="T4" fmla="*/ 6 w 10"/>
                  <a:gd name="T5" fmla="*/ 0 h 19"/>
                  <a:gd name="T6" fmla="*/ 9 w 10"/>
                  <a:gd name="T7" fmla="*/ 11 h 19"/>
                </a:gdLst>
                <a:ahLst/>
                <a:cxnLst>
                  <a:cxn ang="0">
                    <a:pos x="T0" y="T1"/>
                  </a:cxn>
                  <a:cxn ang="0">
                    <a:pos x="T2" y="T3"/>
                  </a:cxn>
                  <a:cxn ang="0">
                    <a:pos x="T4" y="T5"/>
                  </a:cxn>
                  <a:cxn ang="0">
                    <a:pos x="T6" y="T7"/>
                  </a:cxn>
                </a:cxnLst>
                <a:rect l="0" t="0" r="r" b="b"/>
                <a:pathLst>
                  <a:path w="10" h="19">
                    <a:moveTo>
                      <a:pt x="9" y="11"/>
                    </a:moveTo>
                    <a:cubicBezTo>
                      <a:pt x="6" y="12"/>
                      <a:pt x="5" y="19"/>
                      <a:pt x="2" y="15"/>
                    </a:cubicBezTo>
                    <a:cubicBezTo>
                      <a:pt x="0" y="11"/>
                      <a:pt x="2" y="2"/>
                      <a:pt x="6" y="0"/>
                    </a:cubicBezTo>
                    <a:cubicBezTo>
                      <a:pt x="10" y="2"/>
                      <a:pt x="10" y="7"/>
                      <a:pt x="9" y="11"/>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7" name="Freeform 943">
                <a:extLst>
                  <a:ext uri="{FF2B5EF4-FFF2-40B4-BE49-F238E27FC236}">
                    <a16:creationId xmlns:a16="http://schemas.microsoft.com/office/drawing/2014/main" id="{3CC41506-D65C-4849-BF05-2BBCCB094BB5}"/>
                  </a:ext>
                </a:extLst>
              </p:cNvPr>
              <p:cNvSpPr>
                <a:spLocks/>
              </p:cNvSpPr>
              <p:nvPr/>
            </p:nvSpPr>
            <p:spPr bwMode="auto">
              <a:xfrm>
                <a:off x="-4327" y="1363"/>
                <a:ext cx="6" cy="12"/>
              </a:xfrm>
              <a:custGeom>
                <a:avLst/>
                <a:gdLst>
                  <a:gd name="T0" fmla="*/ 9 w 10"/>
                  <a:gd name="T1" fmla="*/ 11 h 19"/>
                  <a:gd name="T2" fmla="*/ 2 w 10"/>
                  <a:gd name="T3" fmla="*/ 15 h 19"/>
                  <a:gd name="T4" fmla="*/ 6 w 10"/>
                  <a:gd name="T5" fmla="*/ 0 h 19"/>
                  <a:gd name="T6" fmla="*/ 9 w 10"/>
                  <a:gd name="T7" fmla="*/ 11 h 19"/>
                </a:gdLst>
                <a:ahLst/>
                <a:cxnLst>
                  <a:cxn ang="0">
                    <a:pos x="T0" y="T1"/>
                  </a:cxn>
                  <a:cxn ang="0">
                    <a:pos x="T2" y="T3"/>
                  </a:cxn>
                  <a:cxn ang="0">
                    <a:pos x="T4" y="T5"/>
                  </a:cxn>
                  <a:cxn ang="0">
                    <a:pos x="T6" y="T7"/>
                  </a:cxn>
                </a:cxnLst>
                <a:rect l="0" t="0" r="r" b="b"/>
                <a:pathLst>
                  <a:path w="10" h="19">
                    <a:moveTo>
                      <a:pt x="9" y="11"/>
                    </a:moveTo>
                    <a:cubicBezTo>
                      <a:pt x="6" y="12"/>
                      <a:pt x="5" y="19"/>
                      <a:pt x="2" y="15"/>
                    </a:cubicBezTo>
                    <a:cubicBezTo>
                      <a:pt x="0" y="11"/>
                      <a:pt x="2" y="2"/>
                      <a:pt x="6" y="0"/>
                    </a:cubicBezTo>
                    <a:cubicBezTo>
                      <a:pt x="10" y="2"/>
                      <a:pt x="10" y="7"/>
                      <a:pt x="9" y="11"/>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68" name="Freeform 944">
                <a:extLst>
                  <a:ext uri="{FF2B5EF4-FFF2-40B4-BE49-F238E27FC236}">
                    <a16:creationId xmlns:a16="http://schemas.microsoft.com/office/drawing/2014/main" id="{44FC441B-32F1-4B04-B18C-41B049EB436F}"/>
                  </a:ext>
                </a:extLst>
              </p:cNvPr>
              <p:cNvSpPr>
                <a:spLocks/>
              </p:cNvSpPr>
              <p:nvPr/>
            </p:nvSpPr>
            <p:spPr bwMode="auto">
              <a:xfrm>
                <a:off x="-4516" y="1360"/>
                <a:ext cx="13" cy="26"/>
              </a:xfrm>
              <a:custGeom>
                <a:avLst/>
                <a:gdLst>
                  <a:gd name="T0" fmla="*/ 16 w 21"/>
                  <a:gd name="T1" fmla="*/ 3 h 43"/>
                  <a:gd name="T2" fmla="*/ 8 w 21"/>
                  <a:gd name="T3" fmla="*/ 1 h 43"/>
                  <a:gd name="T4" fmla="*/ 7 w 21"/>
                  <a:gd name="T5" fmla="*/ 2 h 43"/>
                  <a:gd name="T6" fmla="*/ 0 w 21"/>
                  <a:gd name="T7" fmla="*/ 4 h 43"/>
                  <a:gd name="T8" fmla="*/ 0 w 21"/>
                  <a:gd name="T9" fmla="*/ 12 h 43"/>
                  <a:gd name="T10" fmla="*/ 4 w 21"/>
                  <a:gd name="T11" fmla="*/ 38 h 43"/>
                  <a:gd name="T12" fmla="*/ 11 w 21"/>
                  <a:gd name="T13" fmla="*/ 39 h 43"/>
                  <a:gd name="T14" fmla="*/ 19 w 21"/>
                  <a:gd name="T15" fmla="*/ 38 h 43"/>
                  <a:gd name="T16" fmla="*/ 16 w 21"/>
                  <a:gd name="T17"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3">
                    <a:moveTo>
                      <a:pt x="16" y="3"/>
                    </a:moveTo>
                    <a:cubicBezTo>
                      <a:pt x="14" y="2"/>
                      <a:pt x="11" y="1"/>
                      <a:pt x="8" y="1"/>
                    </a:cubicBezTo>
                    <a:cubicBezTo>
                      <a:pt x="8" y="1"/>
                      <a:pt x="7" y="2"/>
                      <a:pt x="7" y="2"/>
                    </a:cubicBezTo>
                    <a:cubicBezTo>
                      <a:pt x="4" y="0"/>
                      <a:pt x="2" y="9"/>
                      <a:pt x="0" y="4"/>
                    </a:cubicBezTo>
                    <a:cubicBezTo>
                      <a:pt x="0" y="6"/>
                      <a:pt x="0" y="9"/>
                      <a:pt x="0" y="12"/>
                    </a:cubicBezTo>
                    <a:cubicBezTo>
                      <a:pt x="5" y="19"/>
                      <a:pt x="1" y="29"/>
                      <a:pt x="4" y="38"/>
                    </a:cubicBezTo>
                    <a:cubicBezTo>
                      <a:pt x="11" y="39"/>
                      <a:pt x="11" y="39"/>
                      <a:pt x="11" y="39"/>
                    </a:cubicBezTo>
                    <a:cubicBezTo>
                      <a:pt x="13" y="42"/>
                      <a:pt x="17" y="43"/>
                      <a:pt x="19" y="38"/>
                    </a:cubicBezTo>
                    <a:cubicBezTo>
                      <a:pt x="20" y="27"/>
                      <a:pt x="21" y="11"/>
                      <a:pt x="16" y="3"/>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9" name="Freeform 945">
                <a:extLst>
                  <a:ext uri="{FF2B5EF4-FFF2-40B4-BE49-F238E27FC236}">
                    <a16:creationId xmlns:a16="http://schemas.microsoft.com/office/drawing/2014/main" id="{9BC64720-8948-4F35-91C9-EED2E2746AB3}"/>
                  </a:ext>
                </a:extLst>
              </p:cNvPr>
              <p:cNvSpPr>
                <a:spLocks/>
              </p:cNvSpPr>
              <p:nvPr/>
            </p:nvSpPr>
            <p:spPr bwMode="auto">
              <a:xfrm>
                <a:off x="-4516" y="1360"/>
                <a:ext cx="13" cy="26"/>
              </a:xfrm>
              <a:custGeom>
                <a:avLst/>
                <a:gdLst>
                  <a:gd name="T0" fmla="*/ 16 w 21"/>
                  <a:gd name="T1" fmla="*/ 3 h 43"/>
                  <a:gd name="T2" fmla="*/ 8 w 21"/>
                  <a:gd name="T3" fmla="*/ 1 h 43"/>
                  <a:gd name="T4" fmla="*/ 7 w 21"/>
                  <a:gd name="T5" fmla="*/ 2 h 43"/>
                  <a:gd name="T6" fmla="*/ 0 w 21"/>
                  <a:gd name="T7" fmla="*/ 4 h 43"/>
                  <a:gd name="T8" fmla="*/ 0 w 21"/>
                  <a:gd name="T9" fmla="*/ 12 h 43"/>
                  <a:gd name="T10" fmla="*/ 4 w 21"/>
                  <a:gd name="T11" fmla="*/ 38 h 43"/>
                  <a:gd name="T12" fmla="*/ 11 w 21"/>
                  <a:gd name="T13" fmla="*/ 39 h 43"/>
                  <a:gd name="T14" fmla="*/ 19 w 21"/>
                  <a:gd name="T15" fmla="*/ 38 h 43"/>
                  <a:gd name="T16" fmla="*/ 16 w 21"/>
                  <a:gd name="T17"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3">
                    <a:moveTo>
                      <a:pt x="16" y="3"/>
                    </a:moveTo>
                    <a:cubicBezTo>
                      <a:pt x="14" y="2"/>
                      <a:pt x="11" y="1"/>
                      <a:pt x="8" y="1"/>
                    </a:cubicBezTo>
                    <a:cubicBezTo>
                      <a:pt x="8" y="1"/>
                      <a:pt x="7" y="2"/>
                      <a:pt x="7" y="2"/>
                    </a:cubicBezTo>
                    <a:cubicBezTo>
                      <a:pt x="4" y="0"/>
                      <a:pt x="2" y="9"/>
                      <a:pt x="0" y="4"/>
                    </a:cubicBezTo>
                    <a:cubicBezTo>
                      <a:pt x="0" y="6"/>
                      <a:pt x="0" y="9"/>
                      <a:pt x="0" y="12"/>
                    </a:cubicBezTo>
                    <a:cubicBezTo>
                      <a:pt x="5" y="19"/>
                      <a:pt x="1" y="29"/>
                      <a:pt x="4" y="38"/>
                    </a:cubicBezTo>
                    <a:cubicBezTo>
                      <a:pt x="11" y="39"/>
                      <a:pt x="11" y="39"/>
                      <a:pt x="11" y="39"/>
                    </a:cubicBezTo>
                    <a:cubicBezTo>
                      <a:pt x="13" y="42"/>
                      <a:pt x="17" y="43"/>
                      <a:pt x="19" y="38"/>
                    </a:cubicBezTo>
                    <a:cubicBezTo>
                      <a:pt x="20" y="27"/>
                      <a:pt x="21" y="11"/>
                      <a:pt x="16" y="3"/>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70" name="Freeform 946">
                <a:extLst>
                  <a:ext uri="{FF2B5EF4-FFF2-40B4-BE49-F238E27FC236}">
                    <a16:creationId xmlns:a16="http://schemas.microsoft.com/office/drawing/2014/main" id="{28C8D29F-E5DE-479A-8FC6-EF23C4F83B94}"/>
                  </a:ext>
                </a:extLst>
              </p:cNvPr>
              <p:cNvSpPr>
                <a:spLocks/>
              </p:cNvSpPr>
              <p:nvPr/>
            </p:nvSpPr>
            <p:spPr bwMode="auto">
              <a:xfrm>
                <a:off x="-4574" y="1348"/>
                <a:ext cx="28" cy="35"/>
              </a:xfrm>
              <a:custGeom>
                <a:avLst/>
                <a:gdLst>
                  <a:gd name="T0" fmla="*/ 43 w 45"/>
                  <a:gd name="T1" fmla="*/ 19 h 56"/>
                  <a:gd name="T2" fmla="*/ 31 w 45"/>
                  <a:gd name="T3" fmla="*/ 33 h 56"/>
                  <a:gd name="T4" fmla="*/ 16 w 45"/>
                  <a:gd name="T5" fmla="*/ 50 h 56"/>
                  <a:gd name="T6" fmla="*/ 12 w 45"/>
                  <a:gd name="T7" fmla="*/ 45 h 56"/>
                  <a:gd name="T8" fmla="*/ 1 w 45"/>
                  <a:gd name="T9" fmla="*/ 30 h 56"/>
                  <a:gd name="T10" fmla="*/ 13 w 45"/>
                  <a:gd name="T11" fmla="*/ 12 h 56"/>
                  <a:gd name="T12" fmla="*/ 28 w 45"/>
                  <a:gd name="T13" fmla="*/ 9 h 56"/>
                  <a:gd name="T14" fmla="*/ 45 w 45"/>
                  <a:gd name="T15" fmla="*/ 10 h 56"/>
                  <a:gd name="T16" fmla="*/ 43 w 45"/>
                  <a:gd name="T17" fmla="*/ 1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56">
                    <a:moveTo>
                      <a:pt x="43" y="19"/>
                    </a:moveTo>
                    <a:cubicBezTo>
                      <a:pt x="36" y="22"/>
                      <a:pt x="32" y="25"/>
                      <a:pt x="31" y="33"/>
                    </a:cubicBezTo>
                    <a:cubicBezTo>
                      <a:pt x="26" y="38"/>
                      <a:pt x="20" y="44"/>
                      <a:pt x="16" y="50"/>
                    </a:cubicBezTo>
                    <a:cubicBezTo>
                      <a:pt x="14" y="49"/>
                      <a:pt x="13" y="47"/>
                      <a:pt x="12" y="45"/>
                    </a:cubicBezTo>
                    <a:cubicBezTo>
                      <a:pt x="0" y="56"/>
                      <a:pt x="7" y="36"/>
                      <a:pt x="1" y="30"/>
                    </a:cubicBezTo>
                    <a:cubicBezTo>
                      <a:pt x="4" y="24"/>
                      <a:pt x="7" y="17"/>
                      <a:pt x="13" y="12"/>
                    </a:cubicBezTo>
                    <a:cubicBezTo>
                      <a:pt x="17" y="19"/>
                      <a:pt x="22" y="10"/>
                      <a:pt x="28" y="9"/>
                    </a:cubicBezTo>
                    <a:cubicBezTo>
                      <a:pt x="32" y="9"/>
                      <a:pt x="42" y="0"/>
                      <a:pt x="45" y="10"/>
                    </a:cubicBezTo>
                    <a:cubicBezTo>
                      <a:pt x="44" y="13"/>
                      <a:pt x="45" y="16"/>
                      <a:pt x="43" y="19"/>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1" name="Freeform 947">
                <a:extLst>
                  <a:ext uri="{FF2B5EF4-FFF2-40B4-BE49-F238E27FC236}">
                    <a16:creationId xmlns:a16="http://schemas.microsoft.com/office/drawing/2014/main" id="{3806DAA7-D1CD-466F-A448-1B21A51B5521}"/>
                  </a:ext>
                </a:extLst>
              </p:cNvPr>
              <p:cNvSpPr>
                <a:spLocks/>
              </p:cNvSpPr>
              <p:nvPr/>
            </p:nvSpPr>
            <p:spPr bwMode="auto">
              <a:xfrm>
                <a:off x="-4574" y="1348"/>
                <a:ext cx="28" cy="35"/>
              </a:xfrm>
              <a:custGeom>
                <a:avLst/>
                <a:gdLst>
                  <a:gd name="T0" fmla="*/ 43 w 45"/>
                  <a:gd name="T1" fmla="*/ 19 h 56"/>
                  <a:gd name="T2" fmla="*/ 31 w 45"/>
                  <a:gd name="T3" fmla="*/ 33 h 56"/>
                  <a:gd name="T4" fmla="*/ 16 w 45"/>
                  <a:gd name="T5" fmla="*/ 50 h 56"/>
                  <a:gd name="T6" fmla="*/ 12 w 45"/>
                  <a:gd name="T7" fmla="*/ 45 h 56"/>
                  <a:gd name="T8" fmla="*/ 1 w 45"/>
                  <a:gd name="T9" fmla="*/ 30 h 56"/>
                  <a:gd name="T10" fmla="*/ 13 w 45"/>
                  <a:gd name="T11" fmla="*/ 12 h 56"/>
                  <a:gd name="T12" fmla="*/ 28 w 45"/>
                  <a:gd name="T13" fmla="*/ 9 h 56"/>
                  <a:gd name="T14" fmla="*/ 45 w 45"/>
                  <a:gd name="T15" fmla="*/ 10 h 56"/>
                  <a:gd name="T16" fmla="*/ 43 w 45"/>
                  <a:gd name="T17" fmla="*/ 1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56">
                    <a:moveTo>
                      <a:pt x="43" y="19"/>
                    </a:moveTo>
                    <a:cubicBezTo>
                      <a:pt x="36" y="22"/>
                      <a:pt x="32" y="25"/>
                      <a:pt x="31" y="33"/>
                    </a:cubicBezTo>
                    <a:cubicBezTo>
                      <a:pt x="26" y="38"/>
                      <a:pt x="20" y="44"/>
                      <a:pt x="16" y="50"/>
                    </a:cubicBezTo>
                    <a:cubicBezTo>
                      <a:pt x="14" y="49"/>
                      <a:pt x="13" y="47"/>
                      <a:pt x="12" y="45"/>
                    </a:cubicBezTo>
                    <a:cubicBezTo>
                      <a:pt x="0" y="56"/>
                      <a:pt x="7" y="36"/>
                      <a:pt x="1" y="30"/>
                    </a:cubicBezTo>
                    <a:cubicBezTo>
                      <a:pt x="4" y="24"/>
                      <a:pt x="7" y="17"/>
                      <a:pt x="13" y="12"/>
                    </a:cubicBezTo>
                    <a:cubicBezTo>
                      <a:pt x="17" y="19"/>
                      <a:pt x="22" y="10"/>
                      <a:pt x="28" y="9"/>
                    </a:cubicBezTo>
                    <a:cubicBezTo>
                      <a:pt x="32" y="9"/>
                      <a:pt x="42" y="0"/>
                      <a:pt x="45" y="10"/>
                    </a:cubicBezTo>
                    <a:cubicBezTo>
                      <a:pt x="44" y="13"/>
                      <a:pt x="45" y="16"/>
                      <a:pt x="43" y="19"/>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72" name="Freeform 948">
                <a:extLst>
                  <a:ext uri="{FF2B5EF4-FFF2-40B4-BE49-F238E27FC236}">
                    <a16:creationId xmlns:a16="http://schemas.microsoft.com/office/drawing/2014/main" id="{93F06CF7-DE1D-457B-AB71-29CD118D24A6}"/>
                  </a:ext>
                </a:extLst>
              </p:cNvPr>
              <p:cNvSpPr>
                <a:spLocks/>
              </p:cNvSpPr>
              <p:nvPr/>
            </p:nvSpPr>
            <p:spPr bwMode="auto">
              <a:xfrm>
                <a:off x="-4279" y="1346"/>
                <a:ext cx="8" cy="5"/>
              </a:xfrm>
              <a:custGeom>
                <a:avLst/>
                <a:gdLst>
                  <a:gd name="T0" fmla="*/ 13 w 13"/>
                  <a:gd name="T1" fmla="*/ 4 h 8"/>
                  <a:gd name="T2" fmla="*/ 3 w 13"/>
                  <a:gd name="T3" fmla="*/ 5 h 8"/>
                  <a:gd name="T4" fmla="*/ 4 w 13"/>
                  <a:gd name="T5" fmla="*/ 0 h 8"/>
                  <a:gd name="T6" fmla="*/ 13 w 13"/>
                  <a:gd name="T7" fmla="*/ 4 h 8"/>
                </a:gdLst>
                <a:ahLst/>
                <a:cxnLst>
                  <a:cxn ang="0">
                    <a:pos x="T0" y="T1"/>
                  </a:cxn>
                  <a:cxn ang="0">
                    <a:pos x="T2" y="T3"/>
                  </a:cxn>
                  <a:cxn ang="0">
                    <a:pos x="T4" y="T5"/>
                  </a:cxn>
                  <a:cxn ang="0">
                    <a:pos x="T6" y="T7"/>
                  </a:cxn>
                </a:cxnLst>
                <a:rect l="0" t="0" r="r" b="b"/>
                <a:pathLst>
                  <a:path w="13" h="8">
                    <a:moveTo>
                      <a:pt x="13" y="4"/>
                    </a:moveTo>
                    <a:cubicBezTo>
                      <a:pt x="11" y="8"/>
                      <a:pt x="6" y="6"/>
                      <a:pt x="3" y="5"/>
                    </a:cubicBezTo>
                    <a:cubicBezTo>
                      <a:pt x="0" y="4"/>
                      <a:pt x="2" y="0"/>
                      <a:pt x="4" y="0"/>
                    </a:cubicBezTo>
                    <a:cubicBezTo>
                      <a:pt x="7" y="0"/>
                      <a:pt x="10" y="1"/>
                      <a:pt x="13" y="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 name="Freeform 949">
                <a:extLst>
                  <a:ext uri="{FF2B5EF4-FFF2-40B4-BE49-F238E27FC236}">
                    <a16:creationId xmlns:a16="http://schemas.microsoft.com/office/drawing/2014/main" id="{A8B6C529-87C4-4707-AFB3-40779CCA8402}"/>
                  </a:ext>
                </a:extLst>
              </p:cNvPr>
              <p:cNvSpPr>
                <a:spLocks/>
              </p:cNvSpPr>
              <p:nvPr/>
            </p:nvSpPr>
            <p:spPr bwMode="auto">
              <a:xfrm>
                <a:off x="-4279" y="1346"/>
                <a:ext cx="8" cy="5"/>
              </a:xfrm>
              <a:custGeom>
                <a:avLst/>
                <a:gdLst>
                  <a:gd name="T0" fmla="*/ 13 w 13"/>
                  <a:gd name="T1" fmla="*/ 4 h 8"/>
                  <a:gd name="T2" fmla="*/ 3 w 13"/>
                  <a:gd name="T3" fmla="*/ 5 h 8"/>
                  <a:gd name="T4" fmla="*/ 4 w 13"/>
                  <a:gd name="T5" fmla="*/ 0 h 8"/>
                  <a:gd name="T6" fmla="*/ 13 w 13"/>
                  <a:gd name="T7" fmla="*/ 4 h 8"/>
                </a:gdLst>
                <a:ahLst/>
                <a:cxnLst>
                  <a:cxn ang="0">
                    <a:pos x="T0" y="T1"/>
                  </a:cxn>
                  <a:cxn ang="0">
                    <a:pos x="T2" y="T3"/>
                  </a:cxn>
                  <a:cxn ang="0">
                    <a:pos x="T4" y="T5"/>
                  </a:cxn>
                  <a:cxn ang="0">
                    <a:pos x="T6" y="T7"/>
                  </a:cxn>
                </a:cxnLst>
                <a:rect l="0" t="0" r="r" b="b"/>
                <a:pathLst>
                  <a:path w="13" h="8">
                    <a:moveTo>
                      <a:pt x="13" y="4"/>
                    </a:moveTo>
                    <a:cubicBezTo>
                      <a:pt x="11" y="8"/>
                      <a:pt x="6" y="6"/>
                      <a:pt x="3" y="5"/>
                    </a:cubicBezTo>
                    <a:cubicBezTo>
                      <a:pt x="0" y="4"/>
                      <a:pt x="2" y="0"/>
                      <a:pt x="4" y="0"/>
                    </a:cubicBezTo>
                    <a:cubicBezTo>
                      <a:pt x="7" y="0"/>
                      <a:pt x="10" y="1"/>
                      <a:pt x="13" y="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74" name="Freeform 950">
                <a:extLst>
                  <a:ext uri="{FF2B5EF4-FFF2-40B4-BE49-F238E27FC236}">
                    <a16:creationId xmlns:a16="http://schemas.microsoft.com/office/drawing/2014/main" id="{3ABE04DC-93F4-41CF-904A-EF5D69E9F908}"/>
                  </a:ext>
                </a:extLst>
              </p:cNvPr>
              <p:cNvSpPr>
                <a:spLocks/>
              </p:cNvSpPr>
              <p:nvPr/>
            </p:nvSpPr>
            <p:spPr bwMode="auto">
              <a:xfrm>
                <a:off x="-4504" y="1319"/>
                <a:ext cx="19" cy="18"/>
              </a:xfrm>
              <a:custGeom>
                <a:avLst/>
                <a:gdLst>
                  <a:gd name="T0" fmla="*/ 30 w 30"/>
                  <a:gd name="T1" fmla="*/ 14 h 29"/>
                  <a:gd name="T2" fmla="*/ 18 w 30"/>
                  <a:gd name="T3" fmla="*/ 0 h 29"/>
                  <a:gd name="T4" fmla="*/ 6 w 30"/>
                  <a:gd name="T5" fmla="*/ 0 h 29"/>
                  <a:gd name="T6" fmla="*/ 5 w 30"/>
                  <a:gd name="T7" fmla="*/ 6 h 29"/>
                  <a:gd name="T8" fmla="*/ 30 w 30"/>
                  <a:gd name="T9" fmla="*/ 14 h 29"/>
                </a:gdLst>
                <a:ahLst/>
                <a:cxnLst>
                  <a:cxn ang="0">
                    <a:pos x="T0" y="T1"/>
                  </a:cxn>
                  <a:cxn ang="0">
                    <a:pos x="T2" y="T3"/>
                  </a:cxn>
                  <a:cxn ang="0">
                    <a:pos x="T4" y="T5"/>
                  </a:cxn>
                  <a:cxn ang="0">
                    <a:pos x="T6" y="T7"/>
                  </a:cxn>
                  <a:cxn ang="0">
                    <a:pos x="T8" y="T9"/>
                  </a:cxn>
                </a:cxnLst>
                <a:rect l="0" t="0" r="r" b="b"/>
                <a:pathLst>
                  <a:path w="30" h="29">
                    <a:moveTo>
                      <a:pt x="30" y="14"/>
                    </a:moveTo>
                    <a:cubicBezTo>
                      <a:pt x="28" y="10"/>
                      <a:pt x="26" y="0"/>
                      <a:pt x="18" y="0"/>
                    </a:cubicBezTo>
                    <a:cubicBezTo>
                      <a:pt x="16" y="2"/>
                      <a:pt x="7" y="1"/>
                      <a:pt x="6" y="0"/>
                    </a:cubicBezTo>
                    <a:cubicBezTo>
                      <a:pt x="6" y="0"/>
                      <a:pt x="0" y="4"/>
                      <a:pt x="5" y="6"/>
                    </a:cubicBezTo>
                    <a:cubicBezTo>
                      <a:pt x="13" y="12"/>
                      <a:pt x="21" y="29"/>
                      <a:pt x="30" y="1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5" name="Freeform 951">
                <a:extLst>
                  <a:ext uri="{FF2B5EF4-FFF2-40B4-BE49-F238E27FC236}">
                    <a16:creationId xmlns:a16="http://schemas.microsoft.com/office/drawing/2014/main" id="{E77934B6-2B99-41FF-8617-8723B9169E1B}"/>
                  </a:ext>
                </a:extLst>
              </p:cNvPr>
              <p:cNvSpPr>
                <a:spLocks/>
              </p:cNvSpPr>
              <p:nvPr/>
            </p:nvSpPr>
            <p:spPr bwMode="auto">
              <a:xfrm>
                <a:off x="-4504" y="1319"/>
                <a:ext cx="19" cy="18"/>
              </a:xfrm>
              <a:custGeom>
                <a:avLst/>
                <a:gdLst>
                  <a:gd name="T0" fmla="*/ 30 w 30"/>
                  <a:gd name="T1" fmla="*/ 14 h 29"/>
                  <a:gd name="T2" fmla="*/ 18 w 30"/>
                  <a:gd name="T3" fmla="*/ 0 h 29"/>
                  <a:gd name="T4" fmla="*/ 6 w 30"/>
                  <a:gd name="T5" fmla="*/ 0 h 29"/>
                  <a:gd name="T6" fmla="*/ 5 w 30"/>
                  <a:gd name="T7" fmla="*/ 6 h 29"/>
                  <a:gd name="T8" fmla="*/ 30 w 30"/>
                  <a:gd name="T9" fmla="*/ 14 h 29"/>
                </a:gdLst>
                <a:ahLst/>
                <a:cxnLst>
                  <a:cxn ang="0">
                    <a:pos x="T0" y="T1"/>
                  </a:cxn>
                  <a:cxn ang="0">
                    <a:pos x="T2" y="T3"/>
                  </a:cxn>
                  <a:cxn ang="0">
                    <a:pos x="T4" y="T5"/>
                  </a:cxn>
                  <a:cxn ang="0">
                    <a:pos x="T6" y="T7"/>
                  </a:cxn>
                  <a:cxn ang="0">
                    <a:pos x="T8" y="T9"/>
                  </a:cxn>
                </a:cxnLst>
                <a:rect l="0" t="0" r="r" b="b"/>
                <a:pathLst>
                  <a:path w="30" h="29">
                    <a:moveTo>
                      <a:pt x="30" y="14"/>
                    </a:moveTo>
                    <a:cubicBezTo>
                      <a:pt x="28" y="10"/>
                      <a:pt x="26" y="0"/>
                      <a:pt x="18" y="0"/>
                    </a:cubicBezTo>
                    <a:cubicBezTo>
                      <a:pt x="16" y="2"/>
                      <a:pt x="7" y="1"/>
                      <a:pt x="6" y="0"/>
                    </a:cubicBezTo>
                    <a:cubicBezTo>
                      <a:pt x="6" y="0"/>
                      <a:pt x="0" y="4"/>
                      <a:pt x="5" y="6"/>
                    </a:cubicBezTo>
                    <a:cubicBezTo>
                      <a:pt x="13" y="12"/>
                      <a:pt x="21" y="29"/>
                      <a:pt x="30" y="1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76" name="Freeform 952">
                <a:extLst>
                  <a:ext uri="{FF2B5EF4-FFF2-40B4-BE49-F238E27FC236}">
                    <a16:creationId xmlns:a16="http://schemas.microsoft.com/office/drawing/2014/main" id="{0B7FB244-50C9-4221-9AB7-B85D34C919EB}"/>
                  </a:ext>
                </a:extLst>
              </p:cNvPr>
              <p:cNvSpPr>
                <a:spLocks/>
              </p:cNvSpPr>
              <p:nvPr/>
            </p:nvSpPr>
            <p:spPr bwMode="auto">
              <a:xfrm>
                <a:off x="-4302" y="1315"/>
                <a:ext cx="11" cy="7"/>
              </a:xfrm>
              <a:custGeom>
                <a:avLst/>
                <a:gdLst>
                  <a:gd name="T0" fmla="*/ 17 w 17"/>
                  <a:gd name="T1" fmla="*/ 12 h 12"/>
                  <a:gd name="T2" fmla="*/ 1 w 17"/>
                  <a:gd name="T3" fmla="*/ 5 h 12"/>
                  <a:gd name="T4" fmla="*/ 6 w 17"/>
                  <a:gd name="T5" fmla="*/ 0 h 12"/>
                  <a:gd name="T6" fmla="*/ 15 w 17"/>
                  <a:gd name="T7" fmla="*/ 4 h 12"/>
                  <a:gd name="T8" fmla="*/ 17 w 17"/>
                  <a:gd name="T9" fmla="*/ 12 h 12"/>
                </a:gdLst>
                <a:ahLst/>
                <a:cxnLst>
                  <a:cxn ang="0">
                    <a:pos x="T0" y="T1"/>
                  </a:cxn>
                  <a:cxn ang="0">
                    <a:pos x="T2" y="T3"/>
                  </a:cxn>
                  <a:cxn ang="0">
                    <a:pos x="T4" y="T5"/>
                  </a:cxn>
                  <a:cxn ang="0">
                    <a:pos x="T6" y="T7"/>
                  </a:cxn>
                  <a:cxn ang="0">
                    <a:pos x="T8" y="T9"/>
                  </a:cxn>
                </a:cxnLst>
                <a:rect l="0" t="0" r="r" b="b"/>
                <a:pathLst>
                  <a:path w="17" h="12">
                    <a:moveTo>
                      <a:pt x="17" y="12"/>
                    </a:moveTo>
                    <a:cubicBezTo>
                      <a:pt x="12" y="10"/>
                      <a:pt x="6" y="9"/>
                      <a:pt x="1" y="5"/>
                    </a:cubicBezTo>
                    <a:cubicBezTo>
                      <a:pt x="0" y="2"/>
                      <a:pt x="4" y="2"/>
                      <a:pt x="6" y="0"/>
                    </a:cubicBezTo>
                    <a:cubicBezTo>
                      <a:pt x="10" y="0"/>
                      <a:pt x="13" y="3"/>
                      <a:pt x="15" y="4"/>
                    </a:cubicBezTo>
                    <a:cubicBezTo>
                      <a:pt x="17" y="7"/>
                      <a:pt x="17" y="9"/>
                      <a:pt x="17" y="12"/>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7" name="Freeform 953">
                <a:extLst>
                  <a:ext uri="{FF2B5EF4-FFF2-40B4-BE49-F238E27FC236}">
                    <a16:creationId xmlns:a16="http://schemas.microsoft.com/office/drawing/2014/main" id="{DFBCE76F-C3EC-4F8E-8A40-3A32863976B3}"/>
                  </a:ext>
                </a:extLst>
              </p:cNvPr>
              <p:cNvSpPr>
                <a:spLocks/>
              </p:cNvSpPr>
              <p:nvPr/>
            </p:nvSpPr>
            <p:spPr bwMode="auto">
              <a:xfrm>
                <a:off x="-4302" y="1315"/>
                <a:ext cx="11" cy="7"/>
              </a:xfrm>
              <a:custGeom>
                <a:avLst/>
                <a:gdLst>
                  <a:gd name="T0" fmla="*/ 17 w 17"/>
                  <a:gd name="T1" fmla="*/ 12 h 12"/>
                  <a:gd name="T2" fmla="*/ 1 w 17"/>
                  <a:gd name="T3" fmla="*/ 5 h 12"/>
                  <a:gd name="T4" fmla="*/ 6 w 17"/>
                  <a:gd name="T5" fmla="*/ 0 h 12"/>
                  <a:gd name="T6" fmla="*/ 15 w 17"/>
                  <a:gd name="T7" fmla="*/ 4 h 12"/>
                  <a:gd name="T8" fmla="*/ 17 w 17"/>
                  <a:gd name="T9" fmla="*/ 12 h 12"/>
                </a:gdLst>
                <a:ahLst/>
                <a:cxnLst>
                  <a:cxn ang="0">
                    <a:pos x="T0" y="T1"/>
                  </a:cxn>
                  <a:cxn ang="0">
                    <a:pos x="T2" y="T3"/>
                  </a:cxn>
                  <a:cxn ang="0">
                    <a:pos x="T4" y="T5"/>
                  </a:cxn>
                  <a:cxn ang="0">
                    <a:pos x="T6" y="T7"/>
                  </a:cxn>
                  <a:cxn ang="0">
                    <a:pos x="T8" y="T9"/>
                  </a:cxn>
                </a:cxnLst>
                <a:rect l="0" t="0" r="r" b="b"/>
                <a:pathLst>
                  <a:path w="17" h="12">
                    <a:moveTo>
                      <a:pt x="17" y="12"/>
                    </a:moveTo>
                    <a:cubicBezTo>
                      <a:pt x="12" y="10"/>
                      <a:pt x="6" y="9"/>
                      <a:pt x="1" y="5"/>
                    </a:cubicBezTo>
                    <a:cubicBezTo>
                      <a:pt x="0" y="2"/>
                      <a:pt x="4" y="2"/>
                      <a:pt x="6" y="0"/>
                    </a:cubicBezTo>
                    <a:cubicBezTo>
                      <a:pt x="10" y="0"/>
                      <a:pt x="13" y="3"/>
                      <a:pt x="15" y="4"/>
                    </a:cubicBezTo>
                    <a:cubicBezTo>
                      <a:pt x="17" y="7"/>
                      <a:pt x="17" y="9"/>
                      <a:pt x="17" y="12"/>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78" name="Freeform 954">
                <a:extLst>
                  <a:ext uri="{FF2B5EF4-FFF2-40B4-BE49-F238E27FC236}">
                    <a16:creationId xmlns:a16="http://schemas.microsoft.com/office/drawing/2014/main" id="{CFC9C95F-C0AB-4D6B-9EFB-060B74534264}"/>
                  </a:ext>
                </a:extLst>
              </p:cNvPr>
              <p:cNvSpPr>
                <a:spLocks/>
              </p:cNvSpPr>
              <p:nvPr/>
            </p:nvSpPr>
            <p:spPr bwMode="auto">
              <a:xfrm>
                <a:off x="-4487" y="1314"/>
                <a:ext cx="10" cy="8"/>
              </a:xfrm>
              <a:custGeom>
                <a:avLst/>
                <a:gdLst>
                  <a:gd name="T0" fmla="*/ 16 w 16"/>
                  <a:gd name="T1" fmla="*/ 9 h 14"/>
                  <a:gd name="T2" fmla="*/ 2 w 16"/>
                  <a:gd name="T3" fmla="*/ 5 h 14"/>
                  <a:gd name="T4" fmla="*/ 2 w 16"/>
                  <a:gd name="T5" fmla="*/ 0 h 14"/>
                  <a:gd name="T6" fmla="*/ 16 w 16"/>
                  <a:gd name="T7" fmla="*/ 9 h 14"/>
                </a:gdLst>
                <a:ahLst/>
                <a:cxnLst>
                  <a:cxn ang="0">
                    <a:pos x="T0" y="T1"/>
                  </a:cxn>
                  <a:cxn ang="0">
                    <a:pos x="T2" y="T3"/>
                  </a:cxn>
                  <a:cxn ang="0">
                    <a:pos x="T4" y="T5"/>
                  </a:cxn>
                  <a:cxn ang="0">
                    <a:pos x="T6" y="T7"/>
                  </a:cxn>
                </a:cxnLst>
                <a:rect l="0" t="0" r="r" b="b"/>
                <a:pathLst>
                  <a:path w="16" h="14">
                    <a:moveTo>
                      <a:pt x="16" y="9"/>
                    </a:moveTo>
                    <a:cubicBezTo>
                      <a:pt x="12" y="14"/>
                      <a:pt x="7" y="8"/>
                      <a:pt x="2" y="5"/>
                    </a:cubicBezTo>
                    <a:cubicBezTo>
                      <a:pt x="1" y="3"/>
                      <a:pt x="0" y="1"/>
                      <a:pt x="2" y="0"/>
                    </a:cubicBezTo>
                    <a:cubicBezTo>
                      <a:pt x="8" y="0"/>
                      <a:pt x="11" y="6"/>
                      <a:pt x="16" y="9"/>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9" name="Freeform 955">
                <a:extLst>
                  <a:ext uri="{FF2B5EF4-FFF2-40B4-BE49-F238E27FC236}">
                    <a16:creationId xmlns:a16="http://schemas.microsoft.com/office/drawing/2014/main" id="{611FC5F0-A460-4109-B4BD-5651381B799A}"/>
                  </a:ext>
                </a:extLst>
              </p:cNvPr>
              <p:cNvSpPr>
                <a:spLocks/>
              </p:cNvSpPr>
              <p:nvPr/>
            </p:nvSpPr>
            <p:spPr bwMode="auto">
              <a:xfrm>
                <a:off x="-4487" y="1314"/>
                <a:ext cx="10" cy="8"/>
              </a:xfrm>
              <a:custGeom>
                <a:avLst/>
                <a:gdLst>
                  <a:gd name="T0" fmla="*/ 16 w 16"/>
                  <a:gd name="T1" fmla="*/ 9 h 14"/>
                  <a:gd name="T2" fmla="*/ 2 w 16"/>
                  <a:gd name="T3" fmla="*/ 5 h 14"/>
                  <a:gd name="T4" fmla="*/ 2 w 16"/>
                  <a:gd name="T5" fmla="*/ 0 h 14"/>
                  <a:gd name="T6" fmla="*/ 16 w 16"/>
                  <a:gd name="T7" fmla="*/ 9 h 14"/>
                </a:gdLst>
                <a:ahLst/>
                <a:cxnLst>
                  <a:cxn ang="0">
                    <a:pos x="T0" y="T1"/>
                  </a:cxn>
                  <a:cxn ang="0">
                    <a:pos x="T2" y="T3"/>
                  </a:cxn>
                  <a:cxn ang="0">
                    <a:pos x="T4" y="T5"/>
                  </a:cxn>
                  <a:cxn ang="0">
                    <a:pos x="T6" y="T7"/>
                  </a:cxn>
                </a:cxnLst>
                <a:rect l="0" t="0" r="r" b="b"/>
                <a:pathLst>
                  <a:path w="16" h="14">
                    <a:moveTo>
                      <a:pt x="16" y="9"/>
                    </a:moveTo>
                    <a:cubicBezTo>
                      <a:pt x="12" y="14"/>
                      <a:pt x="7" y="8"/>
                      <a:pt x="2" y="5"/>
                    </a:cubicBezTo>
                    <a:cubicBezTo>
                      <a:pt x="1" y="3"/>
                      <a:pt x="0" y="1"/>
                      <a:pt x="2" y="0"/>
                    </a:cubicBezTo>
                    <a:cubicBezTo>
                      <a:pt x="8" y="0"/>
                      <a:pt x="11" y="6"/>
                      <a:pt x="16" y="9"/>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80" name="Freeform 956">
                <a:extLst>
                  <a:ext uri="{FF2B5EF4-FFF2-40B4-BE49-F238E27FC236}">
                    <a16:creationId xmlns:a16="http://schemas.microsoft.com/office/drawing/2014/main" id="{3922E9DA-55F4-436F-9D7C-5222F74110A8}"/>
                  </a:ext>
                </a:extLst>
              </p:cNvPr>
              <p:cNvSpPr>
                <a:spLocks/>
              </p:cNvSpPr>
              <p:nvPr/>
            </p:nvSpPr>
            <p:spPr bwMode="auto">
              <a:xfrm>
                <a:off x="-4311" y="1285"/>
                <a:ext cx="12" cy="7"/>
              </a:xfrm>
              <a:custGeom>
                <a:avLst/>
                <a:gdLst>
                  <a:gd name="T0" fmla="*/ 13 w 20"/>
                  <a:gd name="T1" fmla="*/ 11 h 12"/>
                  <a:gd name="T2" fmla="*/ 7 w 20"/>
                  <a:gd name="T3" fmla="*/ 4 h 12"/>
                  <a:gd name="T4" fmla="*/ 13 w 20"/>
                  <a:gd name="T5" fmla="*/ 0 h 12"/>
                  <a:gd name="T6" fmla="*/ 13 w 20"/>
                  <a:gd name="T7" fmla="*/ 11 h 12"/>
                </a:gdLst>
                <a:ahLst/>
                <a:cxnLst>
                  <a:cxn ang="0">
                    <a:pos x="T0" y="T1"/>
                  </a:cxn>
                  <a:cxn ang="0">
                    <a:pos x="T2" y="T3"/>
                  </a:cxn>
                  <a:cxn ang="0">
                    <a:pos x="T4" y="T5"/>
                  </a:cxn>
                  <a:cxn ang="0">
                    <a:pos x="T6" y="T7"/>
                  </a:cxn>
                </a:cxnLst>
                <a:rect l="0" t="0" r="r" b="b"/>
                <a:pathLst>
                  <a:path w="20" h="12">
                    <a:moveTo>
                      <a:pt x="13" y="11"/>
                    </a:moveTo>
                    <a:cubicBezTo>
                      <a:pt x="10" y="10"/>
                      <a:pt x="0" y="12"/>
                      <a:pt x="7" y="4"/>
                    </a:cubicBezTo>
                    <a:cubicBezTo>
                      <a:pt x="9" y="4"/>
                      <a:pt x="10" y="1"/>
                      <a:pt x="13" y="0"/>
                    </a:cubicBezTo>
                    <a:cubicBezTo>
                      <a:pt x="20" y="2"/>
                      <a:pt x="19" y="10"/>
                      <a:pt x="13" y="11"/>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1" name="Freeform 957">
                <a:extLst>
                  <a:ext uri="{FF2B5EF4-FFF2-40B4-BE49-F238E27FC236}">
                    <a16:creationId xmlns:a16="http://schemas.microsoft.com/office/drawing/2014/main" id="{F2B2461A-3C2C-455F-9A24-1CAFC676B953}"/>
                  </a:ext>
                </a:extLst>
              </p:cNvPr>
              <p:cNvSpPr>
                <a:spLocks/>
              </p:cNvSpPr>
              <p:nvPr/>
            </p:nvSpPr>
            <p:spPr bwMode="auto">
              <a:xfrm>
                <a:off x="-4311" y="1285"/>
                <a:ext cx="12" cy="7"/>
              </a:xfrm>
              <a:custGeom>
                <a:avLst/>
                <a:gdLst>
                  <a:gd name="T0" fmla="*/ 13 w 20"/>
                  <a:gd name="T1" fmla="*/ 11 h 12"/>
                  <a:gd name="T2" fmla="*/ 7 w 20"/>
                  <a:gd name="T3" fmla="*/ 4 h 12"/>
                  <a:gd name="T4" fmla="*/ 13 w 20"/>
                  <a:gd name="T5" fmla="*/ 0 h 12"/>
                  <a:gd name="T6" fmla="*/ 13 w 20"/>
                  <a:gd name="T7" fmla="*/ 11 h 12"/>
                </a:gdLst>
                <a:ahLst/>
                <a:cxnLst>
                  <a:cxn ang="0">
                    <a:pos x="T0" y="T1"/>
                  </a:cxn>
                  <a:cxn ang="0">
                    <a:pos x="T2" y="T3"/>
                  </a:cxn>
                  <a:cxn ang="0">
                    <a:pos x="T4" y="T5"/>
                  </a:cxn>
                  <a:cxn ang="0">
                    <a:pos x="T6" y="T7"/>
                  </a:cxn>
                </a:cxnLst>
                <a:rect l="0" t="0" r="r" b="b"/>
                <a:pathLst>
                  <a:path w="20" h="12">
                    <a:moveTo>
                      <a:pt x="13" y="11"/>
                    </a:moveTo>
                    <a:cubicBezTo>
                      <a:pt x="10" y="10"/>
                      <a:pt x="0" y="12"/>
                      <a:pt x="7" y="4"/>
                    </a:cubicBezTo>
                    <a:cubicBezTo>
                      <a:pt x="9" y="4"/>
                      <a:pt x="10" y="1"/>
                      <a:pt x="13" y="0"/>
                    </a:cubicBezTo>
                    <a:cubicBezTo>
                      <a:pt x="20" y="2"/>
                      <a:pt x="19" y="10"/>
                      <a:pt x="13" y="11"/>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82" name="Freeform 958">
                <a:extLst>
                  <a:ext uri="{FF2B5EF4-FFF2-40B4-BE49-F238E27FC236}">
                    <a16:creationId xmlns:a16="http://schemas.microsoft.com/office/drawing/2014/main" id="{5FB39AF3-D4D4-48B4-B7CB-95D1C18CA137}"/>
                  </a:ext>
                </a:extLst>
              </p:cNvPr>
              <p:cNvSpPr>
                <a:spLocks/>
              </p:cNvSpPr>
              <p:nvPr/>
            </p:nvSpPr>
            <p:spPr bwMode="auto">
              <a:xfrm>
                <a:off x="-4696" y="1020"/>
                <a:ext cx="388" cy="299"/>
              </a:xfrm>
              <a:custGeom>
                <a:avLst/>
                <a:gdLst>
                  <a:gd name="T0" fmla="*/ 378 w 623"/>
                  <a:gd name="T1" fmla="*/ 422 h 481"/>
                  <a:gd name="T2" fmla="*/ 340 w 623"/>
                  <a:gd name="T3" fmla="*/ 441 h 481"/>
                  <a:gd name="T4" fmla="*/ 298 w 623"/>
                  <a:gd name="T5" fmla="*/ 429 h 481"/>
                  <a:gd name="T6" fmla="*/ 312 w 623"/>
                  <a:gd name="T7" fmla="*/ 384 h 481"/>
                  <a:gd name="T8" fmla="*/ 368 w 623"/>
                  <a:gd name="T9" fmla="*/ 364 h 481"/>
                  <a:gd name="T10" fmla="*/ 372 w 623"/>
                  <a:gd name="T11" fmla="*/ 302 h 481"/>
                  <a:gd name="T12" fmla="*/ 383 w 623"/>
                  <a:gd name="T13" fmla="*/ 244 h 481"/>
                  <a:gd name="T14" fmla="*/ 357 w 623"/>
                  <a:gd name="T15" fmla="*/ 233 h 481"/>
                  <a:gd name="T16" fmla="*/ 321 w 623"/>
                  <a:gd name="T17" fmla="*/ 215 h 481"/>
                  <a:gd name="T18" fmla="*/ 276 w 623"/>
                  <a:gd name="T19" fmla="*/ 217 h 481"/>
                  <a:gd name="T20" fmla="*/ 253 w 623"/>
                  <a:gd name="T21" fmla="*/ 178 h 481"/>
                  <a:gd name="T22" fmla="*/ 205 w 623"/>
                  <a:gd name="T23" fmla="*/ 148 h 481"/>
                  <a:gd name="T24" fmla="*/ 168 w 623"/>
                  <a:gd name="T25" fmla="*/ 177 h 481"/>
                  <a:gd name="T26" fmla="*/ 160 w 623"/>
                  <a:gd name="T27" fmla="*/ 194 h 481"/>
                  <a:gd name="T28" fmla="*/ 97 w 623"/>
                  <a:gd name="T29" fmla="*/ 191 h 481"/>
                  <a:gd name="T30" fmla="*/ 46 w 623"/>
                  <a:gd name="T31" fmla="*/ 182 h 481"/>
                  <a:gd name="T32" fmla="*/ 59 w 623"/>
                  <a:gd name="T33" fmla="*/ 149 h 481"/>
                  <a:gd name="T34" fmla="*/ 5 w 623"/>
                  <a:gd name="T35" fmla="*/ 107 h 481"/>
                  <a:gd name="T36" fmla="*/ 35 w 623"/>
                  <a:gd name="T37" fmla="*/ 11 h 481"/>
                  <a:gd name="T38" fmla="*/ 66 w 623"/>
                  <a:gd name="T39" fmla="*/ 76 h 481"/>
                  <a:gd name="T40" fmla="*/ 79 w 623"/>
                  <a:gd name="T41" fmla="*/ 142 h 481"/>
                  <a:gd name="T42" fmla="*/ 103 w 623"/>
                  <a:gd name="T43" fmla="*/ 116 h 481"/>
                  <a:gd name="T44" fmla="*/ 97 w 623"/>
                  <a:gd name="T45" fmla="*/ 88 h 481"/>
                  <a:gd name="T46" fmla="*/ 81 w 623"/>
                  <a:gd name="T47" fmla="*/ 48 h 481"/>
                  <a:gd name="T48" fmla="*/ 97 w 623"/>
                  <a:gd name="T49" fmla="*/ 6 h 481"/>
                  <a:gd name="T50" fmla="*/ 154 w 623"/>
                  <a:gd name="T51" fmla="*/ 83 h 481"/>
                  <a:gd name="T52" fmla="*/ 175 w 623"/>
                  <a:gd name="T53" fmla="*/ 62 h 481"/>
                  <a:gd name="T54" fmla="*/ 184 w 623"/>
                  <a:gd name="T55" fmla="*/ 49 h 481"/>
                  <a:gd name="T56" fmla="*/ 227 w 623"/>
                  <a:gd name="T57" fmla="*/ 35 h 481"/>
                  <a:gd name="T58" fmla="*/ 266 w 623"/>
                  <a:gd name="T59" fmla="*/ 56 h 481"/>
                  <a:gd name="T60" fmla="*/ 284 w 623"/>
                  <a:gd name="T61" fmla="*/ 86 h 481"/>
                  <a:gd name="T62" fmla="*/ 312 w 623"/>
                  <a:gd name="T63" fmla="*/ 93 h 481"/>
                  <a:gd name="T64" fmla="*/ 330 w 623"/>
                  <a:gd name="T65" fmla="*/ 91 h 481"/>
                  <a:gd name="T66" fmla="*/ 378 w 623"/>
                  <a:gd name="T67" fmla="*/ 91 h 481"/>
                  <a:gd name="T68" fmla="*/ 389 w 623"/>
                  <a:gd name="T69" fmla="*/ 98 h 481"/>
                  <a:gd name="T70" fmla="*/ 402 w 623"/>
                  <a:gd name="T71" fmla="*/ 143 h 481"/>
                  <a:gd name="T72" fmla="*/ 422 w 623"/>
                  <a:gd name="T73" fmla="*/ 167 h 481"/>
                  <a:gd name="T74" fmla="*/ 457 w 623"/>
                  <a:gd name="T75" fmla="*/ 177 h 481"/>
                  <a:gd name="T76" fmla="*/ 483 w 623"/>
                  <a:gd name="T77" fmla="*/ 191 h 481"/>
                  <a:gd name="T78" fmla="*/ 518 w 623"/>
                  <a:gd name="T79" fmla="*/ 200 h 481"/>
                  <a:gd name="T80" fmla="*/ 548 w 623"/>
                  <a:gd name="T81" fmla="*/ 205 h 481"/>
                  <a:gd name="T82" fmla="*/ 568 w 623"/>
                  <a:gd name="T83" fmla="*/ 210 h 481"/>
                  <a:gd name="T84" fmla="*/ 591 w 623"/>
                  <a:gd name="T85" fmla="*/ 227 h 481"/>
                  <a:gd name="T86" fmla="*/ 595 w 623"/>
                  <a:gd name="T87" fmla="*/ 247 h 481"/>
                  <a:gd name="T88" fmla="*/ 577 w 623"/>
                  <a:gd name="T89" fmla="*/ 274 h 481"/>
                  <a:gd name="T90" fmla="*/ 566 w 623"/>
                  <a:gd name="T91" fmla="*/ 306 h 481"/>
                  <a:gd name="T92" fmla="*/ 524 w 623"/>
                  <a:gd name="T93" fmla="*/ 279 h 481"/>
                  <a:gd name="T94" fmla="*/ 496 w 623"/>
                  <a:gd name="T95" fmla="*/ 265 h 481"/>
                  <a:gd name="T96" fmla="*/ 499 w 623"/>
                  <a:gd name="T97" fmla="*/ 298 h 481"/>
                  <a:gd name="T98" fmla="*/ 506 w 623"/>
                  <a:gd name="T99" fmla="*/ 320 h 481"/>
                  <a:gd name="T100" fmla="*/ 547 w 623"/>
                  <a:gd name="T101" fmla="*/ 334 h 481"/>
                  <a:gd name="T102" fmla="*/ 557 w 623"/>
                  <a:gd name="T103" fmla="*/ 344 h 481"/>
                  <a:gd name="T104" fmla="*/ 611 w 623"/>
                  <a:gd name="T105" fmla="*/ 381 h 481"/>
                  <a:gd name="T106" fmla="*/ 615 w 623"/>
                  <a:gd name="T107" fmla="*/ 392 h 481"/>
                  <a:gd name="T108" fmla="*/ 608 w 623"/>
                  <a:gd name="T109" fmla="*/ 413 h 481"/>
                  <a:gd name="T110" fmla="*/ 584 w 623"/>
                  <a:gd name="T111" fmla="*/ 426 h 481"/>
                  <a:gd name="T112" fmla="*/ 534 w 623"/>
                  <a:gd name="T113" fmla="*/ 409 h 481"/>
                  <a:gd name="T114" fmla="*/ 528 w 623"/>
                  <a:gd name="T115" fmla="*/ 430 h 481"/>
                  <a:gd name="T116" fmla="*/ 608 w 623"/>
                  <a:gd name="T117" fmla="*/ 460 h 481"/>
                  <a:gd name="T118" fmla="*/ 547 w 623"/>
                  <a:gd name="T119" fmla="*/ 480 h 481"/>
                  <a:gd name="T120" fmla="*/ 456 w 623"/>
                  <a:gd name="T121" fmla="*/ 456 h 481"/>
                  <a:gd name="T122" fmla="*/ 431 w 623"/>
                  <a:gd name="T123" fmla="*/ 437 h 481"/>
                  <a:gd name="T124" fmla="*/ 393 w 623"/>
                  <a:gd name="T125" fmla="*/ 421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3" h="481">
                    <a:moveTo>
                      <a:pt x="384" y="406"/>
                    </a:moveTo>
                    <a:cubicBezTo>
                      <a:pt x="380" y="416"/>
                      <a:pt x="374" y="405"/>
                      <a:pt x="369" y="404"/>
                    </a:cubicBezTo>
                    <a:cubicBezTo>
                      <a:pt x="366" y="408"/>
                      <a:pt x="372" y="411"/>
                      <a:pt x="375" y="412"/>
                    </a:cubicBezTo>
                    <a:cubicBezTo>
                      <a:pt x="381" y="413"/>
                      <a:pt x="374" y="418"/>
                      <a:pt x="378" y="422"/>
                    </a:cubicBezTo>
                    <a:cubicBezTo>
                      <a:pt x="372" y="423"/>
                      <a:pt x="362" y="427"/>
                      <a:pt x="356" y="424"/>
                    </a:cubicBezTo>
                    <a:cubicBezTo>
                      <a:pt x="352" y="427"/>
                      <a:pt x="358" y="430"/>
                      <a:pt x="357" y="433"/>
                    </a:cubicBezTo>
                    <a:cubicBezTo>
                      <a:pt x="353" y="436"/>
                      <a:pt x="344" y="433"/>
                      <a:pt x="345" y="440"/>
                    </a:cubicBezTo>
                    <a:cubicBezTo>
                      <a:pt x="344" y="442"/>
                      <a:pt x="341" y="440"/>
                      <a:pt x="340" y="441"/>
                    </a:cubicBezTo>
                    <a:cubicBezTo>
                      <a:pt x="339" y="441"/>
                      <a:pt x="340" y="442"/>
                      <a:pt x="341" y="443"/>
                    </a:cubicBezTo>
                    <a:cubicBezTo>
                      <a:pt x="334" y="442"/>
                      <a:pt x="330" y="446"/>
                      <a:pt x="324" y="447"/>
                    </a:cubicBezTo>
                    <a:cubicBezTo>
                      <a:pt x="321" y="443"/>
                      <a:pt x="315" y="441"/>
                      <a:pt x="313" y="447"/>
                    </a:cubicBezTo>
                    <a:cubicBezTo>
                      <a:pt x="309" y="441"/>
                      <a:pt x="304" y="435"/>
                      <a:pt x="298" y="429"/>
                    </a:cubicBezTo>
                    <a:cubicBezTo>
                      <a:pt x="296" y="425"/>
                      <a:pt x="300" y="420"/>
                      <a:pt x="297" y="414"/>
                    </a:cubicBezTo>
                    <a:cubicBezTo>
                      <a:pt x="298" y="408"/>
                      <a:pt x="304" y="404"/>
                      <a:pt x="307" y="399"/>
                    </a:cubicBezTo>
                    <a:cubicBezTo>
                      <a:pt x="306" y="397"/>
                      <a:pt x="304" y="394"/>
                      <a:pt x="303" y="391"/>
                    </a:cubicBezTo>
                    <a:cubicBezTo>
                      <a:pt x="300" y="385"/>
                      <a:pt x="309" y="384"/>
                      <a:pt x="312" y="384"/>
                    </a:cubicBezTo>
                    <a:cubicBezTo>
                      <a:pt x="320" y="385"/>
                      <a:pt x="320" y="385"/>
                      <a:pt x="320" y="385"/>
                    </a:cubicBezTo>
                    <a:cubicBezTo>
                      <a:pt x="324" y="384"/>
                      <a:pt x="335" y="391"/>
                      <a:pt x="336" y="381"/>
                    </a:cubicBezTo>
                    <a:cubicBezTo>
                      <a:pt x="344" y="381"/>
                      <a:pt x="354" y="381"/>
                      <a:pt x="359" y="372"/>
                    </a:cubicBezTo>
                    <a:cubicBezTo>
                      <a:pt x="364" y="377"/>
                      <a:pt x="368" y="368"/>
                      <a:pt x="368" y="364"/>
                    </a:cubicBezTo>
                    <a:cubicBezTo>
                      <a:pt x="370" y="364"/>
                      <a:pt x="374" y="367"/>
                      <a:pt x="375" y="364"/>
                    </a:cubicBezTo>
                    <a:cubicBezTo>
                      <a:pt x="372" y="359"/>
                      <a:pt x="378" y="360"/>
                      <a:pt x="380" y="357"/>
                    </a:cubicBezTo>
                    <a:cubicBezTo>
                      <a:pt x="374" y="348"/>
                      <a:pt x="359" y="349"/>
                      <a:pt x="358" y="336"/>
                    </a:cubicBezTo>
                    <a:cubicBezTo>
                      <a:pt x="365" y="326"/>
                      <a:pt x="363" y="311"/>
                      <a:pt x="372" y="302"/>
                    </a:cubicBezTo>
                    <a:cubicBezTo>
                      <a:pt x="373" y="292"/>
                      <a:pt x="369" y="279"/>
                      <a:pt x="377" y="270"/>
                    </a:cubicBezTo>
                    <a:cubicBezTo>
                      <a:pt x="373" y="264"/>
                      <a:pt x="368" y="258"/>
                      <a:pt x="373" y="252"/>
                    </a:cubicBezTo>
                    <a:cubicBezTo>
                      <a:pt x="378" y="251"/>
                      <a:pt x="385" y="251"/>
                      <a:pt x="389" y="256"/>
                    </a:cubicBezTo>
                    <a:cubicBezTo>
                      <a:pt x="389" y="251"/>
                      <a:pt x="389" y="245"/>
                      <a:pt x="383" y="244"/>
                    </a:cubicBezTo>
                    <a:cubicBezTo>
                      <a:pt x="378" y="252"/>
                      <a:pt x="378" y="237"/>
                      <a:pt x="374" y="244"/>
                    </a:cubicBezTo>
                    <a:cubicBezTo>
                      <a:pt x="377" y="250"/>
                      <a:pt x="368" y="247"/>
                      <a:pt x="365" y="248"/>
                    </a:cubicBezTo>
                    <a:cubicBezTo>
                      <a:pt x="360" y="248"/>
                      <a:pt x="360" y="240"/>
                      <a:pt x="355" y="242"/>
                    </a:cubicBezTo>
                    <a:cubicBezTo>
                      <a:pt x="351" y="240"/>
                      <a:pt x="354" y="235"/>
                      <a:pt x="357" y="233"/>
                    </a:cubicBezTo>
                    <a:cubicBezTo>
                      <a:pt x="354" y="231"/>
                      <a:pt x="351" y="228"/>
                      <a:pt x="348" y="230"/>
                    </a:cubicBezTo>
                    <a:cubicBezTo>
                      <a:pt x="339" y="230"/>
                      <a:pt x="337" y="215"/>
                      <a:pt x="329" y="224"/>
                    </a:cubicBezTo>
                    <a:cubicBezTo>
                      <a:pt x="322" y="218"/>
                      <a:pt x="329" y="213"/>
                      <a:pt x="324" y="206"/>
                    </a:cubicBezTo>
                    <a:cubicBezTo>
                      <a:pt x="319" y="207"/>
                      <a:pt x="322" y="213"/>
                      <a:pt x="321" y="215"/>
                    </a:cubicBezTo>
                    <a:cubicBezTo>
                      <a:pt x="315" y="216"/>
                      <a:pt x="310" y="211"/>
                      <a:pt x="308" y="206"/>
                    </a:cubicBezTo>
                    <a:cubicBezTo>
                      <a:pt x="298" y="208"/>
                      <a:pt x="308" y="198"/>
                      <a:pt x="304" y="194"/>
                    </a:cubicBezTo>
                    <a:cubicBezTo>
                      <a:pt x="299" y="195"/>
                      <a:pt x="296" y="203"/>
                      <a:pt x="291" y="200"/>
                    </a:cubicBezTo>
                    <a:cubicBezTo>
                      <a:pt x="292" y="210"/>
                      <a:pt x="280" y="211"/>
                      <a:pt x="276" y="217"/>
                    </a:cubicBezTo>
                    <a:cubicBezTo>
                      <a:pt x="273" y="217"/>
                      <a:pt x="272" y="213"/>
                      <a:pt x="271" y="211"/>
                    </a:cubicBezTo>
                    <a:cubicBezTo>
                      <a:pt x="271" y="206"/>
                      <a:pt x="272" y="201"/>
                      <a:pt x="278" y="200"/>
                    </a:cubicBezTo>
                    <a:cubicBezTo>
                      <a:pt x="282" y="196"/>
                      <a:pt x="286" y="188"/>
                      <a:pt x="277" y="185"/>
                    </a:cubicBezTo>
                    <a:cubicBezTo>
                      <a:pt x="265" y="188"/>
                      <a:pt x="264" y="168"/>
                      <a:pt x="253" y="178"/>
                    </a:cubicBezTo>
                    <a:cubicBezTo>
                      <a:pt x="246" y="175"/>
                      <a:pt x="257" y="174"/>
                      <a:pt x="253" y="170"/>
                    </a:cubicBezTo>
                    <a:cubicBezTo>
                      <a:pt x="248" y="164"/>
                      <a:pt x="248" y="172"/>
                      <a:pt x="244" y="174"/>
                    </a:cubicBezTo>
                    <a:cubicBezTo>
                      <a:pt x="235" y="173"/>
                      <a:pt x="243" y="163"/>
                      <a:pt x="235" y="160"/>
                    </a:cubicBezTo>
                    <a:cubicBezTo>
                      <a:pt x="223" y="162"/>
                      <a:pt x="214" y="147"/>
                      <a:pt x="205" y="148"/>
                    </a:cubicBezTo>
                    <a:cubicBezTo>
                      <a:pt x="204" y="149"/>
                      <a:pt x="204" y="150"/>
                      <a:pt x="204" y="151"/>
                    </a:cubicBezTo>
                    <a:cubicBezTo>
                      <a:pt x="209" y="158"/>
                      <a:pt x="223" y="155"/>
                      <a:pt x="221" y="168"/>
                    </a:cubicBezTo>
                    <a:cubicBezTo>
                      <a:pt x="222" y="174"/>
                      <a:pt x="218" y="179"/>
                      <a:pt x="213" y="180"/>
                    </a:cubicBezTo>
                    <a:cubicBezTo>
                      <a:pt x="198" y="189"/>
                      <a:pt x="183" y="170"/>
                      <a:pt x="168" y="177"/>
                    </a:cubicBezTo>
                    <a:cubicBezTo>
                      <a:pt x="173" y="182"/>
                      <a:pt x="182" y="187"/>
                      <a:pt x="185" y="193"/>
                    </a:cubicBezTo>
                    <a:cubicBezTo>
                      <a:pt x="185" y="195"/>
                      <a:pt x="183" y="197"/>
                      <a:pt x="182" y="196"/>
                    </a:cubicBezTo>
                    <a:cubicBezTo>
                      <a:pt x="177" y="190"/>
                      <a:pt x="168" y="190"/>
                      <a:pt x="163" y="184"/>
                    </a:cubicBezTo>
                    <a:cubicBezTo>
                      <a:pt x="152" y="183"/>
                      <a:pt x="171" y="192"/>
                      <a:pt x="160" y="194"/>
                    </a:cubicBezTo>
                    <a:cubicBezTo>
                      <a:pt x="155" y="204"/>
                      <a:pt x="148" y="192"/>
                      <a:pt x="139" y="192"/>
                    </a:cubicBezTo>
                    <a:cubicBezTo>
                      <a:pt x="131" y="191"/>
                      <a:pt x="119" y="195"/>
                      <a:pt x="112" y="188"/>
                    </a:cubicBezTo>
                    <a:cubicBezTo>
                      <a:pt x="105" y="189"/>
                      <a:pt x="101" y="187"/>
                      <a:pt x="97" y="189"/>
                    </a:cubicBezTo>
                    <a:cubicBezTo>
                      <a:pt x="97" y="189"/>
                      <a:pt x="92" y="191"/>
                      <a:pt x="97" y="191"/>
                    </a:cubicBezTo>
                    <a:cubicBezTo>
                      <a:pt x="102" y="192"/>
                      <a:pt x="103" y="196"/>
                      <a:pt x="101" y="196"/>
                    </a:cubicBezTo>
                    <a:cubicBezTo>
                      <a:pt x="97" y="197"/>
                      <a:pt x="89" y="191"/>
                      <a:pt x="82" y="189"/>
                    </a:cubicBezTo>
                    <a:cubicBezTo>
                      <a:pt x="76" y="189"/>
                      <a:pt x="77" y="175"/>
                      <a:pt x="70" y="182"/>
                    </a:cubicBezTo>
                    <a:cubicBezTo>
                      <a:pt x="62" y="178"/>
                      <a:pt x="52" y="191"/>
                      <a:pt x="46" y="182"/>
                    </a:cubicBezTo>
                    <a:cubicBezTo>
                      <a:pt x="44" y="176"/>
                      <a:pt x="37" y="170"/>
                      <a:pt x="32" y="164"/>
                    </a:cubicBezTo>
                    <a:cubicBezTo>
                      <a:pt x="30" y="160"/>
                      <a:pt x="31" y="153"/>
                      <a:pt x="33" y="148"/>
                    </a:cubicBezTo>
                    <a:cubicBezTo>
                      <a:pt x="37" y="150"/>
                      <a:pt x="43" y="149"/>
                      <a:pt x="47" y="154"/>
                    </a:cubicBezTo>
                    <a:cubicBezTo>
                      <a:pt x="51" y="152"/>
                      <a:pt x="59" y="154"/>
                      <a:pt x="59" y="149"/>
                    </a:cubicBezTo>
                    <a:cubicBezTo>
                      <a:pt x="53" y="147"/>
                      <a:pt x="47" y="145"/>
                      <a:pt x="46" y="139"/>
                    </a:cubicBezTo>
                    <a:cubicBezTo>
                      <a:pt x="35" y="144"/>
                      <a:pt x="25" y="131"/>
                      <a:pt x="15" y="138"/>
                    </a:cubicBezTo>
                    <a:cubicBezTo>
                      <a:pt x="8" y="138"/>
                      <a:pt x="7" y="130"/>
                      <a:pt x="7" y="126"/>
                    </a:cubicBezTo>
                    <a:cubicBezTo>
                      <a:pt x="19" y="119"/>
                      <a:pt x="0" y="116"/>
                      <a:pt x="5" y="107"/>
                    </a:cubicBezTo>
                    <a:cubicBezTo>
                      <a:pt x="18" y="99"/>
                      <a:pt x="7" y="89"/>
                      <a:pt x="8" y="79"/>
                    </a:cubicBezTo>
                    <a:cubicBezTo>
                      <a:pt x="13" y="64"/>
                      <a:pt x="15" y="50"/>
                      <a:pt x="16" y="35"/>
                    </a:cubicBezTo>
                    <a:cubicBezTo>
                      <a:pt x="16" y="34"/>
                      <a:pt x="18" y="36"/>
                      <a:pt x="19" y="35"/>
                    </a:cubicBezTo>
                    <a:cubicBezTo>
                      <a:pt x="22" y="27"/>
                      <a:pt x="28" y="19"/>
                      <a:pt x="35" y="11"/>
                    </a:cubicBezTo>
                    <a:cubicBezTo>
                      <a:pt x="47" y="9"/>
                      <a:pt x="56" y="8"/>
                      <a:pt x="70" y="5"/>
                    </a:cubicBezTo>
                    <a:cubicBezTo>
                      <a:pt x="71" y="6"/>
                      <a:pt x="77" y="7"/>
                      <a:pt x="76" y="11"/>
                    </a:cubicBezTo>
                    <a:cubicBezTo>
                      <a:pt x="69" y="21"/>
                      <a:pt x="63" y="29"/>
                      <a:pt x="59" y="40"/>
                    </a:cubicBezTo>
                    <a:cubicBezTo>
                      <a:pt x="53" y="51"/>
                      <a:pt x="58" y="67"/>
                      <a:pt x="66" y="76"/>
                    </a:cubicBezTo>
                    <a:cubicBezTo>
                      <a:pt x="65" y="81"/>
                      <a:pt x="65" y="88"/>
                      <a:pt x="66" y="93"/>
                    </a:cubicBezTo>
                    <a:cubicBezTo>
                      <a:pt x="72" y="104"/>
                      <a:pt x="83" y="116"/>
                      <a:pt x="95" y="125"/>
                    </a:cubicBezTo>
                    <a:cubicBezTo>
                      <a:pt x="92" y="129"/>
                      <a:pt x="85" y="134"/>
                      <a:pt x="79" y="135"/>
                    </a:cubicBezTo>
                    <a:cubicBezTo>
                      <a:pt x="78" y="137"/>
                      <a:pt x="75" y="141"/>
                      <a:pt x="79" y="142"/>
                    </a:cubicBezTo>
                    <a:cubicBezTo>
                      <a:pt x="84" y="138"/>
                      <a:pt x="91" y="135"/>
                      <a:pt x="96" y="131"/>
                    </a:cubicBezTo>
                    <a:cubicBezTo>
                      <a:pt x="100" y="129"/>
                      <a:pt x="102" y="135"/>
                      <a:pt x="101" y="138"/>
                    </a:cubicBezTo>
                    <a:cubicBezTo>
                      <a:pt x="102" y="141"/>
                      <a:pt x="104" y="140"/>
                      <a:pt x="106" y="139"/>
                    </a:cubicBezTo>
                    <a:cubicBezTo>
                      <a:pt x="105" y="129"/>
                      <a:pt x="105" y="126"/>
                      <a:pt x="103" y="116"/>
                    </a:cubicBezTo>
                    <a:cubicBezTo>
                      <a:pt x="94" y="113"/>
                      <a:pt x="86" y="106"/>
                      <a:pt x="80" y="98"/>
                    </a:cubicBezTo>
                    <a:cubicBezTo>
                      <a:pt x="81" y="94"/>
                      <a:pt x="85" y="89"/>
                      <a:pt x="80" y="85"/>
                    </a:cubicBezTo>
                    <a:cubicBezTo>
                      <a:pt x="83" y="75"/>
                      <a:pt x="90" y="87"/>
                      <a:pt x="96" y="88"/>
                    </a:cubicBezTo>
                    <a:cubicBezTo>
                      <a:pt x="96" y="90"/>
                      <a:pt x="97" y="88"/>
                      <a:pt x="97" y="88"/>
                    </a:cubicBezTo>
                    <a:cubicBezTo>
                      <a:pt x="94" y="79"/>
                      <a:pt x="93" y="75"/>
                      <a:pt x="91" y="67"/>
                    </a:cubicBezTo>
                    <a:cubicBezTo>
                      <a:pt x="90" y="67"/>
                      <a:pt x="90" y="67"/>
                      <a:pt x="90" y="68"/>
                    </a:cubicBezTo>
                    <a:cubicBezTo>
                      <a:pt x="85" y="77"/>
                      <a:pt x="82" y="68"/>
                      <a:pt x="78" y="65"/>
                    </a:cubicBezTo>
                    <a:cubicBezTo>
                      <a:pt x="85" y="58"/>
                      <a:pt x="69" y="55"/>
                      <a:pt x="81" y="48"/>
                    </a:cubicBezTo>
                    <a:cubicBezTo>
                      <a:pt x="81" y="48"/>
                      <a:pt x="82" y="48"/>
                      <a:pt x="81" y="48"/>
                    </a:cubicBezTo>
                    <a:cubicBezTo>
                      <a:pt x="76" y="42"/>
                      <a:pt x="77" y="35"/>
                      <a:pt x="79" y="31"/>
                    </a:cubicBezTo>
                    <a:cubicBezTo>
                      <a:pt x="85" y="30"/>
                      <a:pt x="82" y="22"/>
                      <a:pt x="86" y="20"/>
                    </a:cubicBezTo>
                    <a:cubicBezTo>
                      <a:pt x="96" y="19"/>
                      <a:pt x="88" y="10"/>
                      <a:pt x="97" y="6"/>
                    </a:cubicBezTo>
                    <a:cubicBezTo>
                      <a:pt x="105" y="4"/>
                      <a:pt x="113" y="2"/>
                      <a:pt x="121" y="0"/>
                    </a:cubicBezTo>
                    <a:cubicBezTo>
                      <a:pt x="138" y="10"/>
                      <a:pt x="131" y="27"/>
                      <a:pt x="148" y="38"/>
                    </a:cubicBezTo>
                    <a:cubicBezTo>
                      <a:pt x="153" y="48"/>
                      <a:pt x="150" y="64"/>
                      <a:pt x="156" y="73"/>
                    </a:cubicBezTo>
                    <a:cubicBezTo>
                      <a:pt x="148" y="74"/>
                      <a:pt x="154" y="80"/>
                      <a:pt x="154" y="83"/>
                    </a:cubicBezTo>
                    <a:cubicBezTo>
                      <a:pt x="159" y="85"/>
                      <a:pt x="160" y="78"/>
                      <a:pt x="162" y="76"/>
                    </a:cubicBezTo>
                    <a:cubicBezTo>
                      <a:pt x="160" y="72"/>
                      <a:pt x="161" y="69"/>
                      <a:pt x="165" y="68"/>
                    </a:cubicBezTo>
                    <a:cubicBezTo>
                      <a:pt x="163" y="64"/>
                      <a:pt x="163" y="60"/>
                      <a:pt x="166" y="58"/>
                    </a:cubicBezTo>
                    <a:cubicBezTo>
                      <a:pt x="168" y="60"/>
                      <a:pt x="171" y="65"/>
                      <a:pt x="175" y="62"/>
                    </a:cubicBezTo>
                    <a:cubicBezTo>
                      <a:pt x="177" y="67"/>
                      <a:pt x="175" y="73"/>
                      <a:pt x="179" y="77"/>
                    </a:cubicBezTo>
                    <a:cubicBezTo>
                      <a:pt x="180" y="76"/>
                      <a:pt x="181" y="75"/>
                      <a:pt x="182" y="74"/>
                    </a:cubicBezTo>
                    <a:cubicBezTo>
                      <a:pt x="182" y="72"/>
                      <a:pt x="181" y="69"/>
                      <a:pt x="181" y="67"/>
                    </a:cubicBezTo>
                    <a:cubicBezTo>
                      <a:pt x="184" y="60"/>
                      <a:pt x="187" y="54"/>
                      <a:pt x="184" y="49"/>
                    </a:cubicBezTo>
                    <a:cubicBezTo>
                      <a:pt x="193" y="39"/>
                      <a:pt x="199" y="33"/>
                      <a:pt x="211" y="34"/>
                    </a:cubicBezTo>
                    <a:cubicBezTo>
                      <a:pt x="215" y="34"/>
                      <a:pt x="218" y="38"/>
                      <a:pt x="219" y="40"/>
                    </a:cubicBezTo>
                    <a:cubicBezTo>
                      <a:pt x="222" y="40"/>
                      <a:pt x="225" y="38"/>
                      <a:pt x="227" y="40"/>
                    </a:cubicBezTo>
                    <a:cubicBezTo>
                      <a:pt x="227" y="38"/>
                      <a:pt x="227" y="37"/>
                      <a:pt x="227" y="35"/>
                    </a:cubicBezTo>
                    <a:cubicBezTo>
                      <a:pt x="230" y="30"/>
                      <a:pt x="238" y="30"/>
                      <a:pt x="243" y="33"/>
                    </a:cubicBezTo>
                    <a:cubicBezTo>
                      <a:pt x="247" y="39"/>
                      <a:pt x="257" y="43"/>
                      <a:pt x="250" y="50"/>
                    </a:cubicBezTo>
                    <a:cubicBezTo>
                      <a:pt x="254" y="56"/>
                      <a:pt x="255" y="47"/>
                      <a:pt x="259" y="49"/>
                    </a:cubicBezTo>
                    <a:cubicBezTo>
                      <a:pt x="262" y="50"/>
                      <a:pt x="267" y="53"/>
                      <a:pt x="266" y="56"/>
                    </a:cubicBezTo>
                    <a:cubicBezTo>
                      <a:pt x="259" y="61"/>
                      <a:pt x="262" y="69"/>
                      <a:pt x="257" y="75"/>
                    </a:cubicBezTo>
                    <a:cubicBezTo>
                      <a:pt x="265" y="79"/>
                      <a:pt x="263" y="67"/>
                      <a:pt x="269" y="65"/>
                    </a:cubicBezTo>
                    <a:cubicBezTo>
                      <a:pt x="277" y="64"/>
                      <a:pt x="274" y="75"/>
                      <a:pt x="281" y="77"/>
                    </a:cubicBezTo>
                    <a:cubicBezTo>
                      <a:pt x="280" y="80"/>
                      <a:pt x="280" y="85"/>
                      <a:pt x="284" y="86"/>
                    </a:cubicBezTo>
                    <a:cubicBezTo>
                      <a:pt x="285" y="82"/>
                      <a:pt x="289" y="82"/>
                      <a:pt x="292" y="85"/>
                    </a:cubicBezTo>
                    <a:cubicBezTo>
                      <a:pt x="296" y="79"/>
                      <a:pt x="284" y="70"/>
                      <a:pt x="296" y="67"/>
                    </a:cubicBezTo>
                    <a:cubicBezTo>
                      <a:pt x="306" y="68"/>
                      <a:pt x="319" y="60"/>
                      <a:pt x="329" y="71"/>
                    </a:cubicBezTo>
                    <a:cubicBezTo>
                      <a:pt x="337" y="86"/>
                      <a:pt x="313" y="80"/>
                      <a:pt x="312" y="93"/>
                    </a:cubicBezTo>
                    <a:cubicBezTo>
                      <a:pt x="310" y="96"/>
                      <a:pt x="308" y="98"/>
                      <a:pt x="312" y="100"/>
                    </a:cubicBezTo>
                    <a:cubicBezTo>
                      <a:pt x="319" y="101"/>
                      <a:pt x="324" y="101"/>
                      <a:pt x="327" y="94"/>
                    </a:cubicBezTo>
                    <a:cubicBezTo>
                      <a:pt x="328" y="95"/>
                      <a:pt x="329" y="93"/>
                      <a:pt x="329" y="93"/>
                    </a:cubicBezTo>
                    <a:cubicBezTo>
                      <a:pt x="330" y="91"/>
                      <a:pt x="330" y="91"/>
                      <a:pt x="330" y="91"/>
                    </a:cubicBezTo>
                    <a:cubicBezTo>
                      <a:pt x="332" y="88"/>
                      <a:pt x="333" y="86"/>
                      <a:pt x="336" y="83"/>
                    </a:cubicBezTo>
                    <a:cubicBezTo>
                      <a:pt x="342" y="88"/>
                      <a:pt x="332" y="92"/>
                      <a:pt x="338" y="100"/>
                    </a:cubicBezTo>
                    <a:cubicBezTo>
                      <a:pt x="345" y="100"/>
                      <a:pt x="343" y="87"/>
                      <a:pt x="350" y="94"/>
                    </a:cubicBezTo>
                    <a:cubicBezTo>
                      <a:pt x="356" y="85"/>
                      <a:pt x="369" y="91"/>
                      <a:pt x="378" y="91"/>
                    </a:cubicBezTo>
                    <a:cubicBezTo>
                      <a:pt x="383" y="94"/>
                      <a:pt x="375" y="98"/>
                      <a:pt x="377" y="101"/>
                    </a:cubicBezTo>
                    <a:cubicBezTo>
                      <a:pt x="363" y="107"/>
                      <a:pt x="383" y="112"/>
                      <a:pt x="378" y="119"/>
                    </a:cubicBezTo>
                    <a:cubicBezTo>
                      <a:pt x="383" y="121"/>
                      <a:pt x="383" y="115"/>
                      <a:pt x="385" y="113"/>
                    </a:cubicBezTo>
                    <a:cubicBezTo>
                      <a:pt x="389" y="109"/>
                      <a:pt x="377" y="99"/>
                      <a:pt x="389" y="98"/>
                    </a:cubicBezTo>
                    <a:cubicBezTo>
                      <a:pt x="390" y="98"/>
                      <a:pt x="391" y="97"/>
                      <a:pt x="392" y="97"/>
                    </a:cubicBezTo>
                    <a:cubicBezTo>
                      <a:pt x="401" y="109"/>
                      <a:pt x="411" y="109"/>
                      <a:pt x="420" y="120"/>
                    </a:cubicBezTo>
                    <a:cubicBezTo>
                      <a:pt x="419" y="130"/>
                      <a:pt x="400" y="127"/>
                      <a:pt x="401" y="139"/>
                    </a:cubicBezTo>
                    <a:cubicBezTo>
                      <a:pt x="402" y="141"/>
                      <a:pt x="400" y="142"/>
                      <a:pt x="402" y="143"/>
                    </a:cubicBezTo>
                    <a:cubicBezTo>
                      <a:pt x="414" y="145"/>
                      <a:pt x="429" y="129"/>
                      <a:pt x="437" y="144"/>
                    </a:cubicBezTo>
                    <a:cubicBezTo>
                      <a:pt x="428" y="144"/>
                      <a:pt x="437" y="154"/>
                      <a:pt x="427" y="155"/>
                    </a:cubicBezTo>
                    <a:cubicBezTo>
                      <a:pt x="421" y="155"/>
                      <a:pt x="417" y="152"/>
                      <a:pt x="412" y="157"/>
                    </a:cubicBezTo>
                    <a:cubicBezTo>
                      <a:pt x="410" y="167"/>
                      <a:pt x="422" y="159"/>
                      <a:pt x="422" y="167"/>
                    </a:cubicBezTo>
                    <a:cubicBezTo>
                      <a:pt x="421" y="171"/>
                      <a:pt x="418" y="169"/>
                      <a:pt x="416" y="173"/>
                    </a:cubicBezTo>
                    <a:cubicBezTo>
                      <a:pt x="418" y="184"/>
                      <a:pt x="426" y="176"/>
                      <a:pt x="431" y="181"/>
                    </a:cubicBezTo>
                    <a:cubicBezTo>
                      <a:pt x="440" y="182"/>
                      <a:pt x="448" y="180"/>
                      <a:pt x="455" y="175"/>
                    </a:cubicBezTo>
                    <a:cubicBezTo>
                      <a:pt x="456" y="175"/>
                      <a:pt x="457" y="176"/>
                      <a:pt x="457" y="177"/>
                    </a:cubicBezTo>
                    <a:cubicBezTo>
                      <a:pt x="454" y="182"/>
                      <a:pt x="448" y="183"/>
                      <a:pt x="446" y="188"/>
                    </a:cubicBezTo>
                    <a:cubicBezTo>
                      <a:pt x="452" y="186"/>
                      <a:pt x="458" y="198"/>
                      <a:pt x="464" y="189"/>
                    </a:cubicBezTo>
                    <a:cubicBezTo>
                      <a:pt x="469" y="188"/>
                      <a:pt x="469" y="195"/>
                      <a:pt x="470" y="197"/>
                    </a:cubicBezTo>
                    <a:cubicBezTo>
                      <a:pt x="474" y="195"/>
                      <a:pt x="481" y="195"/>
                      <a:pt x="483" y="191"/>
                    </a:cubicBezTo>
                    <a:cubicBezTo>
                      <a:pt x="492" y="196"/>
                      <a:pt x="489" y="170"/>
                      <a:pt x="497" y="184"/>
                    </a:cubicBezTo>
                    <a:cubicBezTo>
                      <a:pt x="497" y="187"/>
                      <a:pt x="495" y="189"/>
                      <a:pt x="498" y="192"/>
                    </a:cubicBezTo>
                    <a:cubicBezTo>
                      <a:pt x="503" y="184"/>
                      <a:pt x="508" y="193"/>
                      <a:pt x="510" y="191"/>
                    </a:cubicBezTo>
                    <a:cubicBezTo>
                      <a:pt x="514" y="195"/>
                      <a:pt x="516" y="198"/>
                      <a:pt x="518" y="200"/>
                    </a:cubicBezTo>
                    <a:cubicBezTo>
                      <a:pt x="524" y="198"/>
                      <a:pt x="526" y="206"/>
                      <a:pt x="526" y="210"/>
                    </a:cubicBezTo>
                    <a:cubicBezTo>
                      <a:pt x="524" y="213"/>
                      <a:pt x="519" y="218"/>
                      <a:pt x="525" y="219"/>
                    </a:cubicBezTo>
                    <a:cubicBezTo>
                      <a:pt x="530" y="219"/>
                      <a:pt x="532" y="209"/>
                      <a:pt x="537" y="215"/>
                    </a:cubicBezTo>
                    <a:cubicBezTo>
                      <a:pt x="540" y="212"/>
                      <a:pt x="541" y="194"/>
                      <a:pt x="548" y="205"/>
                    </a:cubicBezTo>
                    <a:cubicBezTo>
                      <a:pt x="550" y="211"/>
                      <a:pt x="547" y="219"/>
                      <a:pt x="551" y="224"/>
                    </a:cubicBezTo>
                    <a:cubicBezTo>
                      <a:pt x="554" y="223"/>
                      <a:pt x="552" y="220"/>
                      <a:pt x="556" y="218"/>
                    </a:cubicBezTo>
                    <a:cubicBezTo>
                      <a:pt x="560" y="217"/>
                      <a:pt x="561" y="215"/>
                      <a:pt x="563" y="213"/>
                    </a:cubicBezTo>
                    <a:cubicBezTo>
                      <a:pt x="564" y="216"/>
                      <a:pt x="567" y="213"/>
                      <a:pt x="568" y="210"/>
                    </a:cubicBezTo>
                    <a:cubicBezTo>
                      <a:pt x="567" y="208"/>
                      <a:pt x="566" y="206"/>
                      <a:pt x="568" y="204"/>
                    </a:cubicBezTo>
                    <a:cubicBezTo>
                      <a:pt x="574" y="203"/>
                      <a:pt x="578" y="214"/>
                      <a:pt x="585" y="211"/>
                    </a:cubicBezTo>
                    <a:cubicBezTo>
                      <a:pt x="587" y="213"/>
                      <a:pt x="589" y="214"/>
                      <a:pt x="590" y="217"/>
                    </a:cubicBezTo>
                    <a:cubicBezTo>
                      <a:pt x="582" y="219"/>
                      <a:pt x="586" y="225"/>
                      <a:pt x="591" y="227"/>
                    </a:cubicBezTo>
                    <a:cubicBezTo>
                      <a:pt x="595" y="229"/>
                      <a:pt x="592" y="234"/>
                      <a:pt x="589" y="234"/>
                    </a:cubicBezTo>
                    <a:cubicBezTo>
                      <a:pt x="588" y="236"/>
                      <a:pt x="577" y="230"/>
                      <a:pt x="581" y="237"/>
                    </a:cubicBezTo>
                    <a:cubicBezTo>
                      <a:pt x="584" y="239"/>
                      <a:pt x="580" y="241"/>
                      <a:pt x="580" y="242"/>
                    </a:cubicBezTo>
                    <a:cubicBezTo>
                      <a:pt x="585" y="250"/>
                      <a:pt x="592" y="239"/>
                      <a:pt x="595" y="247"/>
                    </a:cubicBezTo>
                    <a:cubicBezTo>
                      <a:pt x="594" y="251"/>
                      <a:pt x="586" y="254"/>
                      <a:pt x="593" y="258"/>
                    </a:cubicBezTo>
                    <a:cubicBezTo>
                      <a:pt x="591" y="262"/>
                      <a:pt x="583" y="264"/>
                      <a:pt x="590" y="270"/>
                    </a:cubicBezTo>
                    <a:cubicBezTo>
                      <a:pt x="590" y="274"/>
                      <a:pt x="587" y="275"/>
                      <a:pt x="583" y="273"/>
                    </a:cubicBezTo>
                    <a:cubicBezTo>
                      <a:pt x="581" y="272"/>
                      <a:pt x="578" y="270"/>
                      <a:pt x="577" y="274"/>
                    </a:cubicBezTo>
                    <a:cubicBezTo>
                      <a:pt x="580" y="276"/>
                      <a:pt x="579" y="278"/>
                      <a:pt x="578" y="282"/>
                    </a:cubicBezTo>
                    <a:cubicBezTo>
                      <a:pt x="588" y="287"/>
                      <a:pt x="582" y="297"/>
                      <a:pt x="587" y="304"/>
                    </a:cubicBezTo>
                    <a:cubicBezTo>
                      <a:pt x="583" y="309"/>
                      <a:pt x="580" y="303"/>
                      <a:pt x="576" y="307"/>
                    </a:cubicBezTo>
                    <a:cubicBezTo>
                      <a:pt x="572" y="304"/>
                      <a:pt x="568" y="300"/>
                      <a:pt x="566" y="306"/>
                    </a:cubicBezTo>
                    <a:cubicBezTo>
                      <a:pt x="560" y="296"/>
                      <a:pt x="549" y="302"/>
                      <a:pt x="548" y="291"/>
                    </a:cubicBezTo>
                    <a:cubicBezTo>
                      <a:pt x="543" y="291"/>
                      <a:pt x="540" y="284"/>
                      <a:pt x="539" y="282"/>
                    </a:cubicBezTo>
                    <a:cubicBezTo>
                      <a:pt x="539" y="279"/>
                      <a:pt x="541" y="276"/>
                      <a:pt x="537" y="275"/>
                    </a:cubicBezTo>
                    <a:cubicBezTo>
                      <a:pt x="535" y="279"/>
                      <a:pt x="527" y="290"/>
                      <a:pt x="524" y="279"/>
                    </a:cubicBezTo>
                    <a:cubicBezTo>
                      <a:pt x="524" y="278"/>
                      <a:pt x="524" y="276"/>
                      <a:pt x="522" y="276"/>
                    </a:cubicBezTo>
                    <a:cubicBezTo>
                      <a:pt x="520" y="281"/>
                      <a:pt x="515" y="278"/>
                      <a:pt x="512" y="277"/>
                    </a:cubicBezTo>
                    <a:cubicBezTo>
                      <a:pt x="509" y="275"/>
                      <a:pt x="508" y="269"/>
                      <a:pt x="504" y="272"/>
                    </a:cubicBezTo>
                    <a:cubicBezTo>
                      <a:pt x="503" y="270"/>
                      <a:pt x="500" y="265"/>
                      <a:pt x="496" y="265"/>
                    </a:cubicBezTo>
                    <a:cubicBezTo>
                      <a:pt x="494" y="273"/>
                      <a:pt x="490" y="264"/>
                      <a:pt x="486" y="271"/>
                    </a:cubicBezTo>
                    <a:cubicBezTo>
                      <a:pt x="489" y="274"/>
                      <a:pt x="496" y="276"/>
                      <a:pt x="495" y="281"/>
                    </a:cubicBezTo>
                    <a:cubicBezTo>
                      <a:pt x="492" y="287"/>
                      <a:pt x="481" y="279"/>
                      <a:pt x="478" y="285"/>
                    </a:cubicBezTo>
                    <a:cubicBezTo>
                      <a:pt x="483" y="292"/>
                      <a:pt x="496" y="289"/>
                      <a:pt x="499" y="298"/>
                    </a:cubicBezTo>
                    <a:cubicBezTo>
                      <a:pt x="493" y="303"/>
                      <a:pt x="489" y="294"/>
                      <a:pt x="483" y="296"/>
                    </a:cubicBezTo>
                    <a:cubicBezTo>
                      <a:pt x="487" y="299"/>
                      <a:pt x="480" y="300"/>
                      <a:pt x="481" y="303"/>
                    </a:cubicBezTo>
                    <a:cubicBezTo>
                      <a:pt x="485" y="305"/>
                      <a:pt x="490" y="311"/>
                      <a:pt x="496" y="307"/>
                    </a:cubicBezTo>
                    <a:cubicBezTo>
                      <a:pt x="500" y="311"/>
                      <a:pt x="506" y="314"/>
                      <a:pt x="506" y="320"/>
                    </a:cubicBezTo>
                    <a:cubicBezTo>
                      <a:pt x="508" y="328"/>
                      <a:pt x="520" y="329"/>
                      <a:pt x="524" y="337"/>
                    </a:cubicBezTo>
                    <a:cubicBezTo>
                      <a:pt x="527" y="336"/>
                      <a:pt x="528" y="332"/>
                      <a:pt x="530" y="334"/>
                    </a:cubicBezTo>
                    <a:cubicBezTo>
                      <a:pt x="535" y="336"/>
                      <a:pt x="532" y="341"/>
                      <a:pt x="537" y="343"/>
                    </a:cubicBezTo>
                    <a:cubicBezTo>
                      <a:pt x="542" y="343"/>
                      <a:pt x="543" y="338"/>
                      <a:pt x="547" y="334"/>
                    </a:cubicBezTo>
                    <a:cubicBezTo>
                      <a:pt x="550" y="338"/>
                      <a:pt x="555" y="339"/>
                      <a:pt x="557" y="343"/>
                    </a:cubicBezTo>
                    <a:cubicBezTo>
                      <a:pt x="558" y="340"/>
                      <a:pt x="559" y="338"/>
                      <a:pt x="560" y="335"/>
                    </a:cubicBezTo>
                    <a:cubicBezTo>
                      <a:pt x="562" y="333"/>
                      <a:pt x="564" y="338"/>
                      <a:pt x="563" y="339"/>
                    </a:cubicBezTo>
                    <a:cubicBezTo>
                      <a:pt x="563" y="344"/>
                      <a:pt x="560" y="344"/>
                      <a:pt x="557" y="344"/>
                    </a:cubicBezTo>
                    <a:cubicBezTo>
                      <a:pt x="558" y="346"/>
                      <a:pt x="558" y="346"/>
                      <a:pt x="559" y="347"/>
                    </a:cubicBezTo>
                    <a:cubicBezTo>
                      <a:pt x="564" y="347"/>
                      <a:pt x="569" y="345"/>
                      <a:pt x="572" y="351"/>
                    </a:cubicBezTo>
                    <a:cubicBezTo>
                      <a:pt x="566" y="359"/>
                      <a:pt x="581" y="358"/>
                      <a:pt x="583" y="366"/>
                    </a:cubicBezTo>
                    <a:cubicBezTo>
                      <a:pt x="597" y="359"/>
                      <a:pt x="598" y="379"/>
                      <a:pt x="611" y="381"/>
                    </a:cubicBezTo>
                    <a:cubicBezTo>
                      <a:pt x="611" y="379"/>
                      <a:pt x="611" y="377"/>
                      <a:pt x="611" y="376"/>
                    </a:cubicBezTo>
                    <a:cubicBezTo>
                      <a:pt x="615" y="377"/>
                      <a:pt x="618" y="381"/>
                      <a:pt x="621" y="384"/>
                    </a:cubicBezTo>
                    <a:cubicBezTo>
                      <a:pt x="619" y="387"/>
                      <a:pt x="616" y="383"/>
                      <a:pt x="613" y="383"/>
                    </a:cubicBezTo>
                    <a:cubicBezTo>
                      <a:pt x="614" y="386"/>
                      <a:pt x="615" y="389"/>
                      <a:pt x="615" y="392"/>
                    </a:cubicBezTo>
                    <a:cubicBezTo>
                      <a:pt x="607" y="394"/>
                      <a:pt x="607" y="381"/>
                      <a:pt x="599" y="383"/>
                    </a:cubicBezTo>
                    <a:cubicBezTo>
                      <a:pt x="594" y="390"/>
                      <a:pt x="610" y="390"/>
                      <a:pt x="606" y="396"/>
                    </a:cubicBezTo>
                    <a:cubicBezTo>
                      <a:pt x="610" y="401"/>
                      <a:pt x="620" y="401"/>
                      <a:pt x="619" y="409"/>
                    </a:cubicBezTo>
                    <a:cubicBezTo>
                      <a:pt x="616" y="414"/>
                      <a:pt x="610" y="407"/>
                      <a:pt x="608" y="413"/>
                    </a:cubicBezTo>
                    <a:cubicBezTo>
                      <a:pt x="614" y="416"/>
                      <a:pt x="614" y="423"/>
                      <a:pt x="620" y="426"/>
                    </a:cubicBezTo>
                    <a:cubicBezTo>
                      <a:pt x="623" y="431"/>
                      <a:pt x="616" y="432"/>
                      <a:pt x="613" y="430"/>
                    </a:cubicBezTo>
                    <a:cubicBezTo>
                      <a:pt x="611" y="426"/>
                      <a:pt x="605" y="424"/>
                      <a:pt x="602" y="426"/>
                    </a:cubicBezTo>
                    <a:cubicBezTo>
                      <a:pt x="595" y="425"/>
                      <a:pt x="589" y="417"/>
                      <a:pt x="584" y="426"/>
                    </a:cubicBezTo>
                    <a:cubicBezTo>
                      <a:pt x="583" y="423"/>
                      <a:pt x="580" y="423"/>
                      <a:pt x="577" y="423"/>
                    </a:cubicBezTo>
                    <a:cubicBezTo>
                      <a:pt x="579" y="436"/>
                      <a:pt x="567" y="423"/>
                      <a:pt x="563" y="423"/>
                    </a:cubicBezTo>
                    <a:cubicBezTo>
                      <a:pt x="554" y="424"/>
                      <a:pt x="553" y="413"/>
                      <a:pt x="545" y="412"/>
                    </a:cubicBezTo>
                    <a:cubicBezTo>
                      <a:pt x="542" y="410"/>
                      <a:pt x="535" y="403"/>
                      <a:pt x="534" y="409"/>
                    </a:cubicBezTo>
                    <a:cubicBezTo>
                      <a:pt x="536" y="415"/>
                      <a:pt x="548" y="417"/>
                      <a:pt x="542" y="423"/>
                    </a:cubicBezTo>
                    <a:cubicBezTo>
                      <a:pt x="532" y="420"/>
                      <a:pt x="522" y="410"/>
                      <a:pt x="511" y="414"/>
                    </a:cubicBezTo>
                    <a:cubicBezTo>
                      <a:pt x="507" y="415"/>
                      <a:pt x="522" y="428"/>
                      <a:pt x="518" y="424"/>
                    </a:cubicBezTo>
                    <a:cubicBezTo>
                      <a:pt x="522" y="424"/>
                      <a:pt x="525" y="427"/>
                      <a:pt x="528" y="430"/>
                    </a:cubicBezTo>
                    <a:cubicBezTo>
                      <a:pt x="535" y="432"/>
                      <a:pt x="544" y="433"/>
                      <a:pt x="551" y="437"/>
                    </a:cubicBezTo>
                    <a:cubicBezTo>
                      <a:pt x="563" y="440"/>
                      <a:pt x="571" y="450"/>
                      <a:pt x="584" y="450"/>
                    </a:cubicBezTo>
                    <a:cubicBezTo>
                      <a:pt x="589" y="451"/>
                      <a:pt x="592" y="457"/>
                      <a:pt x="596" y="458"/>
                    </a:cubicBezTo>
                    <a:cubicBezTo>
                      <a:pt x="600" y="452"/>
                      <a:pt x="604" y="457"/>
                      <a:pt x="608" y="460"/>
                    </a:cubicBezTo>
                    <a:cubicBezTo>
                      <a:pt x="608" y="465"/>
                      <a:pt x="619" y="471"/>
                      <a:pt x="609" y="475"/>
                    </a:cubicBezTo>
                    <a:cubicBezTo>
                      <a:pt x="601" y="470"/>
                      <a:pt x="593" y="475"/>
                      <a:pt x="586" y="477"/>
                    </a:cubicBezTo>
                    <a:cubicBezTo>
                      <a:pt x="583" y="478"/>
                      <a:pt x="580" y="473"/>
                      <a:pt x="577" y="475"/>
                    </a:cubicBezTo>
                    <a:cubicBezTo>
                      <a:pt x="567" y="478"/>
                      <a:pt x="557" y="481"/>
                      <a:pt x="547" y="480"/>
                    </a:cubicBezTo>
                    <a:cubicBezTo>
                      <a:pt x="536" y="481"/>
                      <a:pt x="529" y="466"/>
                      <a:pt x="519" y="473"/>
                    </a:cubicBezTo>
                    <a:cubicBezTo>
                      <a:pt x="510" y="464"/>
                      <a:pt x="498" y="464"/>
                      <a:pt x="487" y="461"/>
                    </a:cubicBezTo>
                    <a:cubicBezTo>
                      <a:pt x="482" y="471"/>
                      <a:pt x="475" y="460"/>
                      <a:pt x="467" y="463"/>
                    </a:cubicBezTo>
                    <a:cubicBezTo>
                      <a:pt x="460" y="463"/>
                      <a:pt x="464" y="452"/>
                      <a:pt x="456" y="456"/>
                    </a:cubicBezTo>
                    <a:cubicBezTo>
                      <a:pt x="446" y="452"/>
                      <a:pt x="462" y="451"/>
                      <a:pt x="462" y="445"/>
                    </a:cubicBezTo>
                    <a:cubicBezTo>
                      <a:pt x="459" y="443"/>
                      <a:pt x="455" y="441"/>
                      <a:pt x="452" y="438"/>
                    </a:cubicBezTo>
                    <a:cubicBezTo>
                      <a:pt x="444" y="438"/>
                      <a:pt x="453" y="449"/>
                      <a:pt x="444" y="446"/>
                    </a:cubicBezTo>
                    <a:cubicBezTo>
                      <a:pt x="445" y="436"/>
                      <a:pt x="435" y="443"/>
                      <a:pt x="431" y="437"/>
                    </a:cubicBezTo>
                    <a:cubicBezTo>
                      <a:pt x="431" y="424"/>
                      <a:pt x="415" y="427"/>
                      <a:pt x="408" y="418"/>
                    </a:cubicBezTo>
                    <a:cubicBezTo>
                      <a:pt x="406" y="414"/>
                      <a:pt x="406" y="409"/>
                      <a:pt x="401" y="406"/>
                    </a:cubicBezTo>
                    <a:cubicBezTo>
                      <a:pt x="398" y="410"/>
                      <a:pt x="398" y="414"/>
                      <a:pt x="393" y="417"/>
                    </a:cubicBezTo>
                    <a:cubicBezTo>
                      <a:pt x="393" y="418"/>
                      <a:pt x="393" y="420"/>
                      <a:pt x="393" y="421"/>
                    </a:cubicBezTo>
                    <a:cubicBezTo>
                      <a:pt x="389" y="424"/>
                      <a:pt x="390" y="417"/>
                      <a:pt x="390" y="416"/>
                    </a:cubicBezTo>
                    <a:cubicBezTo>
                      <a:pt x="386" y="413"/>
                      <a:pt x="389" y="407"/>
                      <a:pt x="384" y="406"/>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3" name="Freeform 959">
                <a:extLst>
                  <a:ext uri="{FF2B5EF4-FFF2-40B4-BE49-F238E27FC236}">
                    <a16:creationId xmlns:a16="http://schemas.microsoft.com/office/drawing/2014/main" id="{6AD0B6DC-23A8-420B-B03C-958E0C32430D}"/>
                  </a:ext>
                </a:extLst>
              </p:cNvPr>
              <p:cNvSpPr>
                <a:spLocks/>
              </p:cNvSpPr>
              <p:nvPr/>
            </p:nvSpPr>
            <p:spPr bwMode="auto">
              <a:xfrm>
                <a:off x="-4696" y="1020"/>
                <a:ext cx="388" cy="299"/>
              </a:xfrm>
              <a:custGeom>
                <a:avLst/>
                <a:gdLst>
                  <a:gd name="T0" fmla="*/ 378 w 623"/>
                  <a:gd name="T1" fmla="*/ 422 h 481"/>
                  <a:gd name="T2" fmla="*/ 340 w 623"/>
                  <a:gd name="T3" fmla="*/ 441 h 481"/>
                  <a:gd name="T4" fmla="*/ 298 w 623"/>
                  <a:gd name="T5" fmla="*/ 429 h 481"/>
                  <a:gd name="T6" fmla="*/ 312 w 623"/>
                  <a:gd name="T7" fmla="*/ 384 h 481"/>
                  <a:gd name="T8" fmla="*/ 368 w 623"/>
                  <a:gd name="T9" fmla="*/ 364 h 481"/>
                  <a:gd name="T10" fmla="*/ 372 w 623"/>
                  <a:gd name="T11" fmla="*/ 302 h 481"/>
                  <a:gd name="T12" fmla="*/ 383 w 623"/>
                  <a:gd name="T13" fmla="*/ 244 h 481"/>
                  <a:gd name="T14" fmla="*/ 357 w 623"/>
                  <a:gd name="T15" fmla="*/ 233 h 481"/>
                  <a:gd name="T16" fmla="*/ 321 w 623"/>
                  <a:gd name="T17" fmla="*/ 215 h 481"/>
                  <a:gd name="T18" fmla="*/ 276 w 623"/>
                  <a:gd name="T19" fmla="*/ 217 h 481"/>
                  <a:gd name="T20" fmla="*/ 253 w 623"/>
                  <a:gd name="T21" fmla="*/ 178 h 481"/>
                  <a:gd name="T22" fmla="*/ 205 w 623"/>
                  <a:gd name="T23" fmla="*/ 148 h 481"/>
                  <a:gd name="T24" fmla="*/ 168 w 623"/>
                  <a:gd name="T25" fmla="*/ 177 h 481"/>
                  <a:gd name="T26" fmla="*/ 160 w 623"/>
                  <a:gd name="T27" fmla="*/ 194 h 481"/>
                  <a:gd name="T28" fmla="*/ 97 w 623"/>
                  <a:gd name="T29" fmla="*/ 191 h 481"/>
                  <a:gd name="T30" fmla="*/ 46 w 623"/>
                  <a:gd name="T31" fmla="*/ 182 h 481"/>
                  <a:gd name="T32" fmla="*/ 59 w 623"/>
                  <a:gd name="T33" fmla="*/ 149 h 481"/>
                  <a:gd name="T34" fmla="*/ 5 w 623"/>
                  <a:gd name="T35" fmla="*/ 107 h 481"/>
                  <a:gd name="T36" fmla="*/ 35 w 623"/>
                  <a:gd name="T37" fmla="*/ 11 h 481"/>
                  <a:gd name="T38" fmla="*/ 66 w 623"/>
                  <a:gd name="T39" fmla="*/ 76 h 481"/>
                  <a:gd name="T40" fmla="*/ 79 w 623"/>
                  <a:gd name="T41" fmla="*/ 142 h 481"/>
                  <a:gd name="T42" fmla="*/ 103 w 623"/>
                  <a:gd name="T43" fmla="*/ 116 h 481"/>
                  <a:gd name="T44" fmla="*/ 97 w 623"/>
                  <a:gd name="T45" fmla="*/ 88 h 481"/>
                  <a:gd name="T46" fmla="*/ 81 w 623"/>
                  <a:gd name="T47" fmla="*/ 48 h 481"/>
                  <a:gd name="T48" fmla="*/ 97 w 623"/>
                  <a:gd name="T49" fmla="*/ 6 h 481"/>
                  <a:gd name="T50" fmla="*/ 154 w 623"/>
                  <a:gd name="T51" fmla="*/ 83 h 481"/>
                  <a:gd name="T52" fmla="*/ 175 w 623"/>
                  <a:gd name="T53" fmla="*/ 62 h 481"/>
                  <a:gd name="T54" fmla="*/ 184 w 623"/>
                  <a:gd name="T55" fmla="*/ 49 h 481"/>
                  <a:gd name="T56" fmla="*/ 227 w 623"/>
                  <a:gd name="T57" fmla="*/ 35 h 481"/>
                  <a:gd name="T58" fmla="*/ 266 w 623"/>
                  <a:gd name="T59" fmla="*/ 56 h 481"/>
                  <a:gd name="T60" fmla="*/ 284 w 623"/>
                  <a:gd name="T61" fmla="*/ 86 h 481"/>
                  <a:gd name="T62" fmla="*/ 312 w 623"/>
                  <a:gd name="T63" fmla="*/ 93 h 481"/>
                  <a:gd name="T64" fmla="*/ 330 w 623"/>
                  <a:gd name="T65" fmla="*/ 91 h 481"/>
                  <a:gd name="T66" fmla="*/ 378 w 623"/>
                  <a:gd name="T67" fmla="*/ 91 h 481"/>
                  <a:gd name="T68" fmla="*/ 389 w 623"/>
                  <a:gd name="T69" fmla="*/ 98 h 481"/>
                  <a:gd name="T70" fmla="*/ 402 w 623"/>
                  <a:gd name="T71" fmla="*/ 143 h 481"/>
                  <a:gd name="T72" fmla="*/ 422 w 623"/>
                  <a:gd name="T73" fmla="*/ 167 h 481"/>
                  <a:gd name="T74" fmla="*/ 457 w 623"/>
                  <a:gd name="T75" fmla="*/ 177 h 481"/>
                  <a:gd name="T76" fmla="*/ 483 w 623"/>
                  <a:gd name="T77" fmla="*/ 191 h 481"/>
                  <a:gd name="T78" fmla="*/ 518 w 623"/>
                  <a:gd name="T79" fmla="*/ 200 h 481"/>
                  <a:gd name="T80" fmla="*/ 548 w 623"/>
                  <a:gd name="T81" fmla="*/ 205 h 481"/>
                  <a:gd name="T82" fmla="*/ 568 w 623"/>
                  <a:gd name="T83" fmla="*/ 210 h 481"/>
                  <a:gd name="T84" fmla="*/ 591 w 623"/>
                  <a:gd name="T85" fmla="*/ 227 h 481"/>
                  <a:gd name="T86" fmla="*/ 595 w 623"/>
                  <a:gd name="T87" fmla="*/ 247 h 481"/>
                  <a:gd name="T88" fmla="*/ 577 w 623"/>
                  <a:gd name="T89" fmla="*/ 274 h 481"/>
                  <a:gd name="T90" fmla="*/ 566 w 623"/>
                  <a:gd name="T91" fmla="*/ 306 h 481"/>
                  <a:gd name="T92" fmla="*/ 524 w 623"/>
                  <a:gd name="T93" fmla="*/ 279 h 481"/>
                  <a:gd name="T94" fmla="*/ 496 w 623"/>
                  <a:gd name="T95" fmla="*/ 265 h 481"/>
                  <a:gd name="T96" fmla="*/ 499 w 623"/>
                  <a:gd name="T97" fmla="*/ 298 h 481"/>
                  <a:gd name="T98" fmla="*/ 506 w 623"/>
                  <a:gd name="T99" fmla="*/ 320 h 481"/>
                  <a:gd name="T100" fmla="*/ 547 w 623"/>
                  <a:gd name="T101" fmla="*/ 334 h 481"/>
                  <a:gd name="T102" fmla="*/ 557 w 623"/>
                  <a:gd name="T103" fmla="*/ 344 h 481"/>
                  <a:gd name="T104" fmla="*/ 611 w 623"/>
                  <a:gd name="T105" fmla="*/ 381 h 481"/>
                  <a:gd name="T106" fmla="*/ 615 w 623"/>
                  <a:gd name="T107" fmla="*/ 392 h 481"/>
                  <a:gd name="T108" fmla="*/ 608 w 623"/>
                  <a:gd name="T109" fmla="*/ 413 h 481"/>
                  <a:gd name="T110" fmla="*/ 584 w 623"/>
                  <a:gd name="T111" fmla="*/ 426 h 481"/>
                  <a:gd name="T112" fmla="*/ 534 w 623"/>
                  <a:gd name="T113" fmla="*/ 409 h 481"/>
                  <a:gd name="T114" fmla="*/ 528 w 623"/>
                  <a:gd name="T115" fmla="*/ 430 h 481"/>
                  <a:gd name="T116" fmla="*/ 608 w 623"/>
                  <a:gd name="T117" fmla="*/ 460 h 481"/>
                  <a:gd name="T118" fmla="*/ 547 w 623"/>
                  <a:gd name="T119" fmla="*/ 480 h 481"/>
                  <a:gd name="T120" fmla="*/ 456 w 623"/>
                  <a:gd name="T121" fmla="*/ 456 h 481"/>
                  <a:gd name="T122" fmla="*/ 431 w 623"/>
                  <a:gd name="T123" fmla="*/ 437 h 481"/>
                  <a:gd name="T124" fmla="*/ 393 w 623"/>
                  <a:gd name="T125" fmla="*/ 421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3" h="481">
                    <a:moveTo>
                      <a:pt x="384" y="406"/>
                    </a:moveTo>
                    <a:cubicBezTo>
                      <a:pt x="380" y="416"/>
                      <a:pt x="374" y="405"/>
                      <a:pt x="369" y="404"/>
                    </a:cubicBezTo>
                    <a:cubicBezTo>
                      <a:pt x="366" y="408"/>
                      <a:pt x="372" y="411"/>
                      <a:pt x="375" y="412"/>
                    </a:cubicBezTo>
                    <a:cubicBezTo>
                      <a:pt x="381" y="413"/>
                      <a:pt x="374" y="418"/>
                      <a:pt x="378" y="422"/>
                    </a:cubicBezTo>
                    <a:cubicBezTo>
                      <a:pt x="372" y="423"/>
                      <a:pt x="362" y="427"/>
                      <a:pt x="356" y="424"/>
                    </a:cubicBezTo>
                    <a:cubicBezTo>
                      <a:pt x="352" y="427"/>
                      <a:pt x="358" y="430"/>
                      <a:pt x="357" y="433"/>
                    </a:cubicBezTo>
                    <a:cubicBezTo>
                      <a:pt x="353" y="436"/>
                      <a:pt x="344" y="433"/>
                      <a:pt x="345" y="440"/>
                    </a:cubicBezTo>
                    <a:cubicBezTo>
                      <a:pt x="344" y="442"/>
                      <a:pt x="341" y="440"/>
                      <a:pt x="340" y="441"/>
                    </a:cubicBezTo>
                    <a:cubicBezTo>
                      <a:pt x="339" y="441"/>
                      <a:pt x="340" y="442"/>
                      <a:pt x="341" y="443"/>
                    </a:cubicBezTo>
                    <a:cubicBezTo>
                      <a:pt x="334" y="442"/>
                      <a:pt x="330" y="446"/>
                      <a:pt x="324" y="447"/>
                    </a:cubicBezTo>
                    <a:cubicBezTo>
                      <a:pt x="321" y="443"/>
                      <a:pt x="315" y="441"/>
                      <a:pt x="313" y="447"/>
                    </a:cubicBezTo>
                    <a:cubicBezTo>
                      <a:pt x="309" y="441"/>
                      <a:pt x="304" y="435"/>
                      <a:pt x="298" y="429"/>
                    </a:cubicBezTo>
                    <a:cubicBezTo>
                      <a:pt x="296" y="425"/>
                      <a:pt x="300" y="420"/>
                      <a:pt x="297" y="414"/>
                    </a:cubicBezTo>
                    <a:cubicBezTo>
                      <a:pt x="298" y="408"/>
                      <a:pt x="304" y="404"/>
                      <a:pt x="307" y="399"/>
                    </a:cubicBezTo>
                    <a:cubicBezTo>
                      <a:pt x="306" y="397"/>
                      <a:pt x="304" y="394"/>
                      <a:pt x="303" y="391"/>
                    </a:cubicBezTo>
                    <a:cubicBezTo>
                      <a:pt x="300" y="385"/>
                      <a:pt x="309" y="384"/>
                      <a:pt x="312" y="384"/>
                    </a:cubicBezTo>
                    <a:cubicBezTo>
                      <a:pt x="320" y="385"/>
                      <a:pt x="320" y="385"/>
                      <a:pt x="320" y="385"/>
                    </a:cubicBezTo>
                    <a:cubicBezTo>
                      <a:pt x="324" y="384"/>
                      <a:pt x="335" y="391"/>
                      <a:pt x="336" y="381"/>
                    </a:cubicBezTo>
                    <a:cubicBezTo>
                      <a:pt x="344" y="381"/>
                      <a:pt x="354" y="381"/>
                      <a:pt x="359" y="372"/>
                    </a:cubicBezTo>
                    <a:cubicBezTo>
                      <a:pt x="364" y="377"/>
                      <a:pt x="368" y="368"/>
                      <a:pt x="368" y="364"/>
                    </a:cubicBezTo>
                    <a:cubicBezTo>
                      <a:pt x="370" y="364"/>
                      <a:pt x="374" y="367"/>
                      <a:pt x="375" y="364"/>
                    </a:cubicBezTo>
                    <a:cubicBezTo>
                      <a:pt x="372" y="359"/>
                      <a:pt x="378" y="360"/>
                      <a:pt x="380" y="357"/>
                    </a:cubicBezTo>
                    <a:cubicBezTo>
                      <a:pt x="374" y="348"/>
                      <a:pt x="359" y="349"/>
                      <a:pt x="358" y="336"/>
                    </a:cubicBezTo>
                    <a:cubicBezTo>
                      <a:pt x="365" y="326"/>
                      <a:pt x="363" y="311"/>
                      <a:pt x="372" y="302"/>
                    </a:cubicBezTo>
                    <a:cubicBezTo>
                      <a:pt x="373" y="292"/>
                      <a:pt x="369" y="279"/>
                      <a:pt x="377" y="270"/>
                    </a:cubicBezTo>
                    <a:cubicBezTo>
                      <a:pt x="373" y="264"/>
                      <a:pt x="368" y="258"/>
                      <a:pt x="373" y="252"/>
                    </a:cubicBezTo>
                    <a:cubicBezTo>
                      <a:pt x="378" y="251"/>
                      <a:pt x="385" y="251"/>
                      <a:pt x="389" y="256"/>
                    </a:cubicBezTo>
                    <a:cubicBezTo>
                      <a:pt x="389" y="251"/>
                      <a:pt x="389" y="245"/>
                      <a:pt x="383" y="244"/>
                    </a:cubicBezTo>
                    <a:cubicBezTo>
                      <a:pt x="378" y="252"/>
                      <a:pt x="378" y="237"/>
                      <a:pt x="374" y="244"/>
                    </a:cubicBezTo>
                    <a:cubicBezTo>
                      <a:pt x="377" y="250"/>
                      <a:pt x="368" y="247"/>
                      <a:pt x="365" y="248"/>
                    </a:cubicBezTo>
                    <a:cubicBezTo>
                      <a:pt x="360" y="248"/>
                      <a:pt x="360" y="240"/>
                      <a:pt x="355" y="242"/>
                    </a:cubicBezTo>
                    <a:cubicBezTo>
                      <a:pt x="351" y="240"/>
                      <a:pt x="354" y="235"/>
                      <a:pt x="357" y="233"/>
                    </a:cubicBezTo>
                    <a:cubicBezTo>
                      <a:pt x="354" y="231"/>
                      <a:pt x="351" y="228"/>
                      <a:pt x="348" y="230"/>
                    </a:cubicBezTo>
                    <a:cubicBezTo>
                      <a:pt x="339" y="230"/>
                      <a:pt x="337" y="215"/>
                      <a:pt x="329" y="224"/>
                    </a:cubicBezTo>
                    <a:cubicBezTo>
                      <a:pt x="322" y="218"/>
                      <a:pt x="329" y="213"/>
                      <a:pt x="324" y="206"/>
                    </a:cubicBezTo>
                    <a:cubicBezTo>
                      <a:pt x="319" y="207"/>
                      <a:pt x="322" y="213"/>
                      <a:pt x="321" y="215"/>
                    </a:cubicBezTo>
                    <a:cubicBezTo>
                      <a:pt x="315" y="216"/>
                      <a:pt x="310" y="211"/>
                      <a:pt x="308" y="206"/>
                    </a:cubicBezTo>
                    <a:cubicBezTo>
                      <a:pt x="298" y="208"/>
                      <a:pt x="308" y="198"/>
                      <a:pt x="304" y="194"/>
                    </a:cubicBezTo>
                    <a:cubicBezTo>
                      <a:pt x="299" y="195"/>
                      <a:pt x="296" y="203"/>
                      <a:pt x="291" y="200"/>
                    </a:cubicBezTo>
                    <a:cubicBezTo>
                      <a:pt x="292" y="210"/>
                      <a:pt x="280" y="211"/>
                      <a:pt x="276" y="217"/>
                    </a:cubicBezTo>
                    <a:cubicBezTo>
                      <a:pt x="273" y="217"/>
                      <a:pt x="272" y="213"/>
                      <a:pt x="271" y="211"/>
                    </a:cubicBezTo>
                    <a:cubicBezTo>
                      <a:pt x="271" y="206"/>
                      <a:pt x="272" y="201"/>
                      <a:pt x="278" y="200"/>
                    </a:cubicBezTo>
                    <a:cubicBezTo>
                      <a:pt x="282" y="196"/>
                      <a:pt x="286" y="188"/>
                      <a:pt x="277" y="185"/>
                    </a:cubicBezTo>
                    <a:cubicBezTo>
                      <a:pt x="265" y="188"/>
                      <a:pt x="264" y="168"/>
                      <a:pt x="253" y="178"/>
                    </a:cubicBezTo>
                    <a:cubicBezTo>
                      <a:pt x="246" y="175"/>
                      <a:pt x="257" y="174"/>
                      <a:pt x="253" y="170"/>
                    </a:cubicBezTo>
                    <a:cubicBezTo>
                      <a:pt x="248" y="164"/>
                      <a:pt x="248" y="172"/>
                      <a:pt x="244" y="174"/>
                    </a:cubicBezTo>
                    <a:cubicBezTo>
                      <a:pt x="235" y="173"/>
                      <a:pt x="243" y="163"/>
                      <a:pt x="235" y="160"/>
                    </a:cubicBezTo>
                    <a:cubicBezTo>
                      <a:pt x="223" y="162"/>
                      <a:pt x="214" y="147"/>
                      <a:pt x="205" y="148"/>
                    </a:cubicBezTo>
                    <a:cubicBezTo>
                      <a:pt x="204" y="149"/>
                      <a:pt x="204" y="150"/>
                      <a:pt x="204" y="151"/>
                    </a:cubicBezTo>
                    <a:cubicBezTo>
                      <a:pt x="209" y="158"/>
                      <a:pt x="223" y="155"/>
                      <a:pt x="221" y="168"/>
                    </a:cubicBezTo>
                    <a:cubicBezTo>
                      <a:pt x="222" y="174"/>
                      <a:pt x="218" y="179"/>
                      <a:pt x="213" y="180"/>
                    </a:cubicBezTo>
                    <a:cubicBezTo>
                      <a:pt x="198" y="189"/>
                      <a:pt x="183" y="170"/>
                      <a:pt x="168" y="177"/>
                    </a:cubicBezTo>
                    <a:cubicBezTo>
                      <a:pt x="173" y="182"/>
                      <a:pt x="182" y="187"/>
                      <a:pt x="185" y="193"/>
                    </a:cubicBezTo>
                    <a:cubicBezTo>
                      <a:pt x="185" y="195"/>
                      <a:pt x="183" y="197"/>
                      <a:pt x="182" y="196"/>
                    </a:cubicBezTo>
                    <a:cubicBezTo>
                      <a:pt x="177" y="190"/>
                      <a:pt x="168" y="190"/>
                      <a:pt x="163" y="184"/>
                    </a:cubicBezTo>
                    <a:cubicBezTo>
                      <a:pt x="152" y="183"/>
                      <a:pt x="171" y="192"/>
                      <a:pt x="160" y="194"/>
                    </a:cubicBezTo>
                    <a:cubicBezTo>
                      <a:pt x="155" y="204"/>
                      <a:pt x="148" y="192"/>
                      <a:pt x="139" y="192"/>
                    </a:cubicBezTo>
                    <a:cubicBezTo>
                      <a:pt x="131" y="191"/>
                      <a:pt x="119" y="195"/>
                      <a:pt x="112" y="188"/>
                    </a:cubicBezTo>
                    <a:cubicBezTo>
                      <a:pt x="105" y="189"/>
                      <a:pt x="101" y="187"/>
                      <a:pt x="97" y="189"/>
                    </a:cubicBezTo>
                    <a:cubicBezTo>
                      <a:pt x="97" y="189"/>
                      <a:pt x="92" y="191"/>
                      <a:pt x="97" y="191"/>
                    </a:cubicBezTo>
                    <a:cubicBezTo>
                      <a:pt x="102" y="192"/>
                      <a:pt x="103" y="196"/>
                      <a:pt x="101" y="196"/>
                    </a:cubicBezTo>
                    <a:cubicBezTo>
                      <a:pt x="97" y="197"/>
                      <a:pt x="89" y="191"/>
                      <a:pt x="82" y="189"/>
                    </a:cubicBezTo>
                    <a:cubicBezTo>
                      <a:pt x="76" y="189"/>
                      <a:pt x="77" y="175"/>
                      <a:pt x="70" y="182"/>
                    </a:cubicBezTo>
                    <a:cubicBezTo>
                      <a:pt x="62" y="178"/>
                      <a:pt x="52" y="191"/>
                      <a:pt x="46" y="182"/>
                    </a:cubicBezTo>
                    <a:cubicBezTo>
                      <a:pt x="44" y="176"/>
                      <a:pt x="37" y="170"/>
                      <a:pt x="32" y="164"/>
                    </a:cubicBezTo>
                    <a:cubicBezTo>
                      <a:pt x="30" y="160"/>
                      <a:pt x="31" y="153"/>
                      <a:pt x="33" y="148"/>
                    </a:cubicBezTo>
                    <a:cubicBezTo>
                      <a:pt x="37" y="150"/>
                      <a:pt x="43" y="149"/>
                      <a:pt x="47" y="154"/>
                    </a:cubicBezTo>
                    <a:cubicBezTo>
                      <a:pt x="51" y="152"/>
                      <a:pt x="59" y="154"/>
                      <a:pt x="59" y="149"/>
                    </a:cubicBezTo>
                    <a:cubicBezTo>
                      <a:pt x="53" y="147"/>
                      <a:pt x="47" y="145"/>
                      <a:pt x="46" y="139"/>
                    </a:cubicBezTo>
                    <a:cubicBezTo>
                      <a:pt x="35" y="144"/>
                      <a:pt x="25" y="131"/>
                      <a:pt x="15" y="138"/>
                    </a:cubicBezTo>
                    <a:cubicBezTo>
                      <a:pt x="8" y="138"/>
                      <a:pt x="7" y="130"/>
                      <a:pt x="7" y="126"/>
                    </a:cubicBezTo>
                    <a:cubicBezTo>
                      <a:pt x="19" y="119"/>
                      <a:pt x="0" y="116"/>
                      <a:pt x="5" y="107"/>
                    </a:cubicBezTo>
                    <a:cubicBezTo>
                      <a:pt x="18" y="99"/>
                      <a:pt x="7" y="89"/>
                      <a:pt x="8" y="79"/>
                    </a:cubicBezTo>
                    <a:cubicBezTo>
                      <a:pt x="13" y="64"/>
                      <a:pt x="15" y="50"/>
                      <a:pt x="16" y="35"/>
                    </a:cubicBezTo>
                    <a:cubicBezTo>
                      <a:pt x="16" y="34"/>
                      <a:pt x="18" y="36"/>
                      <a:pt x="19" y="35"/>
                    </a:cubicBezTo>
                    <a:cubicBezTo>
                      <a:pt x="22" y="27"/>
                      <a:pt x="28" y="19"/>
                      <a:pt x="35" y="11"/>
                    </a:cubicBezTo>
                    <a:cubicBezTo>
                      <a:pt x="47" y="9"/>
                      <a:pt x="56" y="8"/>
                      <a:pt x="70" y="5"/>
                    </a:cubicBezTo>
                    <a:cubicBezTo>
                      <a:pt x="71" y="6"/>
                      <a:pt x="77" y="7"/>
                      <a:pt x="76" y="11"/>
                    </a:cubicBezTo>
                    <a:cubicBezTo>
                      <a:pt x="69" y="21"/>
                      <a:pt x="63" y="29"/>
                      <a:pt x="59" y="40"/>
                    </a:cubicBezTo>
                    <a:cubicBezTo>
                      <a:pt x="53" y="51"/>
                      <a:pt x="58" y="67"/>
                      <a:pt x="66" y="76"/>
                    </a:cubicBezTo>
                    <a:cubicBezTo>
                      <a:pt x="65" y="81"/>
                      <a:pt x="65" y="88"/>
                      <a:pt x="66" y="93"/>
                    </a:cubicBezTo>
                    <a:cubicBezTo>
                      <a:pt x="72" y="104"/>
                      <a:pt x="83" y="116"/>
                      <a:pt x="95" y="125"/>
                    </a:cubicBezTo>
                    <a:cubicBezTo>
                      <a:pt x="92" y="129"/>
                      <a:pt x="85" y="134"/>
                      <a:pt x="79" y="135"/>
                    </a:cubicBezTo>
                    <a:cubicBezTo>
                      <a:pt x="78" y="137"/>
                      <a:pt x="75" y="141"/>
                      <a:pt x="79" y="142"/>
                    </a:cubicBezTo>
                    <a:cubicBezTo>
                      <a:pt x="84" y="138"/>
                      <a:pt x="91" y="135"/>
                      <a:pt x="96" y="131"/>
                    </a:cubicBezTo>
                    <a:cubicBezTo>
                      <a:pt x="100" y="129"/>
                      <a:pt x="102" y="135"/>
                      <a:pt x="101" y="138"/>
                    </a:cubicBezTo>
                    <a:cubicBezTo>
                      <a:pt x="102" y="141"/>
                      <a:pt x="104" y="140"/>
                      <a:pt x="106" y="139"/>
                    </a:cubicBezTo>
                    <a:cubicBezTo>
                      <a:pt x="105" y="129"/>
                      <a:pt x="105" y="126"/>
                      <a:pt x="103" y="116"/>
                    </a:cubicBezTo>
                    <a:cubicBezTo>
                      <a:pt x="94" y="113"/>
                      <a:pt x="86" y="106"/>
                      <a:pt x="80" y="98"/>
                    </a:cubicBezTo>
                    <a:cubicBezTo>
                      <a:pt x="81" y="94"/>
                      <a:pt x="85" y="89"/>
                      <a:pt x="80" y="85"/>
                    </a:cubicBezTo>
                    <a:cubicBezTo>
                      <a:pt x="83" y="75"/>
                      <a:pt x="90" y="87"/>
                      <a:pt x="96" y="88"/>
                    </a:cubicBezTo>
                    <a:cubicBezTo>
                      <a:pt x="96" y="90"/>
                      <a:pt x="97" y="88"/>
                      <a:pt x="97" y="88"/>
                    </a:cubicBezTo>
                    <a:cubicBezTo>
                      <a:pt x="94" y="79"/>
                      <a:pt x="93" y="75"/>
                      <a:pt x="91" y="67"/>
                    </a:cubicBezTo>
                    <a:cubicBezTo>
                      <a:pt x="90" y="67"/>
                      <a:pt x="90" y="67"/>
                      <a:pt x="90" y="68"/>
                    </a:cubicBezTo>
                    <a:cubicBezTo>
                      <a:pt x="85" y="77"/>
                      <a:pt x="82" y="68"/>
                      <a:pt x="78" y="65"/>
                    </a:cubicBezTo>
                    <a:cubicBezTo>
                      <a:pt x="85" y="58"/>
                      <a:pt x="69" y="55"/>
                      <a:pt x="81" y="48"/>
                    </a:cubicBezTo>
                    <a:cubicBezTo>
                      <a:pt x="81" y="48"/>
                      <a:pt x="82" y="48"/>
                      <a:pt x="81" y="48"/>
                    </a:cubicBezTo>
                    <a:cubicBezTo>
                      <a:pt x="76" y="42"/>
                      <a:pt x="77" y="35"/>
                      <a:pt x="79" y="31"/>
                    </a:cubicBezTo>
                    <a:cubicBezTo>
                      <a:pt x="85" y="30"/>
                      <a:pt x="82" y="22"/>
                      <a:pt x="86" y="20"/>
                    </a:cubicBezTo>
                    <a:cubicBezTo>
                      <a:pt x="96" y="19"/>
                      <a:pt x="88" y="10"/>
                      <a:pt x="97" y="6"/>
                    </a:cubicBezTo>
                    <a:cubicBezTo>
                      <a:pt x="105" y="4"/>
                      <a:pt x="113" y="2"/>
                      <a:pt x="121" y="0"/>
                    </a:cubicBezTo>
                    <a:cubicBezTo>
                      <a:pt x="138" y="10"/>
                      <a:pt x="131" y="27"/>
                      <a:pt x="148" y="38"/>
                    </a:cubicBezTo>
                    <a:cubicBezTo>
                      <a:pt x="153" y="48"/>
                      <a:pt x="150" y="64"/>
                      <a:pt x="156" y="73"/>
                    </a:cubicBezTo>
                    <a:cubicBezTo>
                      <a:pt x="148" y="74"/>
                      <a:pt x="154" y="80"/>
                      <a:pt x="154" y="83"/>
                    </a:cubicBezTo>
                    <a:cubicBezTo>
                      <a:pt x="159" y="85"/>
                      <a:pt x="160" y="78"/>
                      <a:pt x="162" y="76"/>
                    </a:cubicBezTo>
                    <a:cubicBezTo>
                      <a:pt x="160" y="72"/>
                      <a:pt x="161" y="69"/>
                      <a:pt x="165" y="68"/>
                    </a:cubicBezTo>
                    <a:cubicBezTo>
                      <a:pt x="163" y="64"/>
                      <a:pt x="163" y="60"/>
                      <a:pt x="166" y="58"/>
                    </a:cubicBezTo>
                    <a:cubicBezTo>
                      <a:pt x="168" y="60"/>
                      <a:pt x="171" y="65"/>
                      <a:pt x="175" y="62"/>
                    </a:cubicBezTo>
                    <a:cubicBezTo>
                      <a:pt x="177" y="67"/>
                      <a:pt x="175" y="73"/>
                      <a:pt x="179" y="77"/>
                    </a:cubicBezTo>
                    <a:cubicBezTo>
                      <a:pt x="180" y="76"/>
                      <a:pt x="181" y="75"/>
                      <a:pt x="182" y="74"/>
                    </a:cubicBezTo>
                    <a:cubicBezTo>
                      <a:pt x="182" y="72"/>
                      <a:pt x="181" y="69"/>
                      <a:pt x="181" y="67"/>
                    </a:cubicBezTo>
                    <a:cubicBezTo>
                      <a:pt x="184" y="60"/>
                      <a:pt x="187" y="54"/>
                      <a:pt x="184" y="49"/>
                    </a:cubicBezTo>
                    <a:cubicBezTo>
                      <a:pt x="193" y="39"/>
                      <a:pt x="199" y="33"/>
                      <a:pt x="211" y="34"/>
                    </a:cubicBezTo>
                    <a:cubicBezTo>
                      <a:pt x="215" y="34"/>
                      <a:pt x="218" y="38"/>
                      <a:pt x="219" y="40"/>
                    </a:cubicBezTo>
                    <a:cubicBezTo>
                      <a:pt x="222" y="40"/>
                      <a:pt x="225" y="38"/>
                      <a:pt x="227" y="40"/>
                    </a:cubicBezTo>
                    <a:cubicBezTo>
                      <a:pt x="227" y="38"/>
                      <a:pt x="227" y="37"/>
                      <a:pt x="227" y="35"/>
                    </a:cubicBezTo>
                    <a:cubicBezTo>
                      <a:pt x="230" y="30"/>
                      <a:pt x="238" y="30"/>
                      <a:pt x="243" y="33"/>
                    </a:cubicBezTo>
                    <a:cubicBezTo>
                      <a:pt x="247" y="39"/>
                      <a:pt x="257" y="43"/>
                      <a:pt x="250" y="50"/>
                    </a:cubicBezTo>
                    <a:cubicBezTo>
                      <a:pt x="254" y="56"/>
                      <a:pt x="255" y="47"/>
                      <a:pt x="259" y="49"/>
                    </a:cubicBezTo>
                    <a:cubicBezTo>
                      <a:pt x="262" y="50"/>
                      <a:pt x="267" y="53"/>
                      <a:pt x="266" y="56"/>
                    </a:cubicBezTo>
                    <a:cubicBezTo>
                      <a:pt x="259" y="61"/>
                      <a:pt x="262" y="69"/>
                      <a:pt x="257" y="75"/>
                    </a:cubicBezTo>
                    <a:cubicBezTo>
                      <a:pt x="265" y="79"/>
                      <a:pt x="263" y="67"/>
                      <a:pt x="269" y="65"/>
                    </a:cubicBezTo>
                    <a:cubicBezTo>
                      <a:pt x="277" y="64"/>
                      <a:pt x="274" y="75"/>
                      <a:pt x="281" y="77"/>
                    </a:cubicBezTo>
                    <a:cubicBezTo>
                      <a:pt x="280" y="80"/>
                      <a:pt x="280" y="85"/>
                      <a:pt x="284" y="86"/>
                    </a:cubicBezTo>
                    <a:cubicBezTo>
                      <a:pt x="285" y="82"/>
                      <a:pt x="289" y="82"/>
                      <a:pt x="292" y="85"/>
                    </a:cubicBezTo>
                    <a:cubicBezTo>
                      <a:pt x="296" y="79"/>
                      <a:pt x="284" y="70"/>
                      <a:pt x="296" y="67"/>
                    </a:cubicBezTo>
                    <a:cubicBezTo>
                      <a:pt x="306" y="68"/>
                      <a:pt x="319" y="60"/>
                      <a:pt x="329" y="71"/>
                    </a:cubicBezTo>
                    <a:cubicBezTo>
                      <a:pt x="337" y="86"/>
                      <a:pt x="313" y="80"/>
                      <a:pt x="312" y="93"/>
                    </a:cubicBezTo>
                    <a:cubicBezTo>
                      <a:pt x="310" y="96"/>
                      <a:pt x="308" y="98"/>
                      <a:pt x="312" y="100"/>
                    </a:cubicBezTo>
                    <a:cubicBezTo>
                      <a:pt x="319" y="101"/>
                      <a:pt x="324" y="101"/>
                      <a:pt x="327" y="94"/>
                    </a:cubicBezTo>
                    <a:cubicBezTo>
                      <a:pt x="328" y="95"/>
                      <a:pt x="329" y="93"/>
                      <a:pt x="329" y="93"/>
                    </a:cubicBezTo>
                    <a:cubicBezTo>
                      <a:pt x="330" y="91"/>
                      <a:pt x="330" y="91"/>
                      <a:pt x="330" y="91"/>
                    </a:cubicBezTo>
                    <a:cubicBezTo>
                      <a:pt x="332" y="88"/>
                      <a:pt x="333" y="86"/>
                      <a:pt x="336" y="83"/>
                    </a:cubicBezTo>
                    <a:cubicBezTo>
                      <a:pt x="342" y="88"/>
                      <a:pt x="332" y="92"/>
                      <a:pt x="338" y="100"/>
                    </a:cubicBezTo>
                    <a:cubicBezTo>
                      <a:pt x="345" y="100"/>
                      <a:pt x="343" y="87"/>
                      <a:pt x="350" y="94"/>
                    </a:cubicBezTo>
                    <a:cubicBezTo>
                      <a:pt x="356" y="85"/>
                      <a:pt x="369" y="91"/>
                      <a:pt x="378" y="91"/>
                    </a:cubicBezTo>
                    <a:cubicBezTo>
                      <a:pt x="383" y="94"/>
                      <a:pt x="375" y="98"/>
                      <a:pt x="377" y="101"/>
                    </a:cubicBezTo>
                    <a:cubicBezTo>
                      <a:pt x="363" y="107"/>
                      <a:pt x="383" y="112"/>
                      <a:pt x="378" y="119"/>
                    </a:cubicBezTo>
                    <a:cubicBezTo>
                      <a:pt x="383" y="121"/>
                      <a:pt x="383" y="115"/>
                      <a:pt x="385" y="113"/>
                    </a:cubicBezTo>
                    <a:cubicBezTo>
                      <a:pt x="389" y="109"/>
                      <a:pt x="377" y="99"/>
                      <a:pt x="389" y="98"/>
                    </a:cubicBezTo>
                    <a:cubicBezTo>
                      <a:pt x="390" y="98"/>
                      <a:pt x="391" y="97"/>
                      <a:pt x="392" y="97"/>
                    </a:cubicBezTo>
                    <a:cubicBezTo>
                      <a:pt x="401" y="109"/>
                      <a:pt x="411" y="109"/>
                      <a:pt x="420" y="120"/>
                    </a:cubicBezTo>
                    <a:cubicBezTo>
                      <a:pt x="419" y="130"/>
                      <a:pt x="400" y="127"/>
                      <a:pt x="401" y="139"/>
                    </a:cubicBezTo>
                    <a:cubicBezTo>
                      <a:pt x="402" y="141"/>
                      <a:pt x="400" y="142"/>
                      <a:pt x="402" y="143"/>
                    </a:cubicBezTo>
                    <a:cubicBezTo>
                      <a:pt x="414" y="145"/>
                      <a:pt x="429" y="129"/>
                      <a:pt x="437" y="144"/>
                    </a:cubicBezTo>
                    <a:cubicBezTo>
                      <a:pt x="428" y="144"/>
                      <a:pt x="437" y="154"/>
                      <a:pt x="427" y="155"/>
                    </a:cubicBezTo>
                    <a:cubicBezTo>
                      <a:pt x="421" y="155"/>
                      <a:pt x="417" y="152"/>
                      <a:pt x="412" y="157"/>
                    </a:cubicBezTo>
                    <a:cubicBezTo>
                      <a:pt x="410" y="167"/>
                      <a:pt x="422" y="159"/>
                      <a:pt x="422" y="167"/>
                    </a:cubicBezTo>
                    <a:cubicBezTo>
                      <a:pt x="421" y="171"/>
                      <a:pt x="418" y="169"/>
                      <a:pt x="416" y="173"/>
                    </a:cubicBezTo>
                    <a:cubicBezTo>
                      <a:pt x="418" y="184"/>
                      <a:pt x="426" y="176"/>
                      <a:pt x="431" y="181"/>
                    </a:cubicBezTo>
                    <a:cubicBezTo>
                      <a:pt x="440" y="182"/>
                      <a:pt x="448" y="180"/>
                      <a:pt x="455" y="175"/>
                    </a:cubicBezTo>
                    <a:cubicBezTo>
                      <a:pt x="456" y="175"/>
                      <a:pt x="457" y="176"/>
                      <a:pt x="457" y="177"/>
                    </a:cubicBezTo>
                    <a:cubicBezTo>
                      <a:pt x="454" y="182"/>
                      <a:pt x="448" y="183"/>
                      <a:pt x="446" y="188"/>
                    </a:cubicBezTo>
                    <a:cubicBezTo>
                      <a:pt x="452" y="186"/>
                      <a:pt x="458" y="198"/>
                      <a:pt x="464" y="189"/>
                    </a:cubicBezTo>
                    <a:cubicBezTo>
                      <a:pt x="469" y="188"/>
                      <a:pt x="469" y="195"/>
                      <a:pt x="470" y="197"/>
                    </a:cubicBezTo>
                    <a:cubicBezTo>
                      <a:pt x="474" y="195"/>
                      <a:pt x="481" y="195"/>
                      <a:pt x="483" y="191"/>
                    </a:cubicBezTo>
                    <a:cubicBezTo>
                      <a:pt x="492" y="196"/>
                      <a:pt x="489" y="170"/>
                      <a:pt x="497" y="184"/>
                    </a:cubicBezTo>
                    <a:cubicBezTo>
                      <a:pt x="497" y="187"/>
                      <a:pt x="495" y="189"/>
                      <a:pt x="498" y="192"/>
                    </a:cubicBezTo>
                    <a:cubicBezTo>
                      <a:pt x="503" y="184"/>
                      <a:pt x="508" y="193"/>
                      <a:pt x="510" y="191"/>
                    </a:cubicBezTo>
                    <a:cubicBezTo>
                      <a:pt x="514" y="195"/>
                      <a:pt x="516" y="198"/>
                      <a:pt x="518" y="200"/>
                    </a:cubicBezTo>
                    <a:cubicBezTo>
                      <a:pt x="524" y="198"/>
                      <a:pt x="526" y="206"/>
                      <a:pt x="526" y="210"/>
                    </a:cubicBezTo>
                    <a:cubicBezTo>
                      <a:pt x="524" y="213"/>
                      <a:pt x="519" y="218"/>
                      <a:pt x="525" y="219"/>
                    </a:cubicBezTo>
                    <a:cubicBezTo>
                      <a:pt x="530" y="219"/>
                      <a:pt x="532" y="209"/>
                      <a:pt x="537" y="215"/>
                    </a:cubicBezTo>
                    <a:cubicBezTo>
                      <a:pt x="540" y="212"/>
                      <a:pt x="541" y="194"/>
                      <a:pt x="548" y="205"/>
                    </a:cubicBezTo>
                    <a:cubicBezTo>
                      <a:pt x="550" y="211"/>
                      <a:pt x="547" y="219"/>
                      <a:pt x="551" y="224"/>
                    </a:cubicBezTo>
                    <a:cubicBezTo>
                      <a:pt x="554" y="223"/>
                      <a:pt x="552" y="220"/>
                      <a:pt x="556" y="218"/>
                    </a:cubicBezTo>
                    <a:cubicBezTo>
                      <a:pt x="560" y="217"/>
                      <a:pt x="561" y="215"/>
                      <a:pt x="563" y="213"/>
                    </a:cubicBezTo>
                    <a:cubicBezTo>
                      <a:pt x="564" y="216"/>
                      <a:pt x="567" y="213"/>
                      <a:pt x="568" y="210"/>
                    </a:cubicBezTo>
                    <a:cubicBezTo>
                      <a:pt x="567" y="208"/>
                      <a:pt x="566" y="206"/>
                      <a:pt x="568" y="204"/>
                    </a:cubicBezTo>
                    <a:cubicBezTo>
                      <a:pt x="574" y="203"/>
                      <a:pt x="578" y="214"/>
                      <a:pt x="585" y="211"/>
                    </a:cubicBezTo>
                    <a:cubicBezTo>
                      <a:pt x="587" y="213"/>
                      <a:pt x="589" y="214"/>
                      <a:pt x="590" y="217"/>
                    </a:cubicBezTo>
                    <a:cubicBezTo>
                      <a:pt x="582" y="219"/>
                      <a:pt x="586" y="225"/>
                      <a:pt x="591" y="227"/>
                    </a:cubicBezTo>
                    <a:cubicBezTo>
                      <a:pt x="595" y="229"/>
                      <a:pt x="592" y="234"/>
                      <a:pt x="589" y="234"/>
                    </a:cubicBezTo>
                    <a:cubicBezTo>
                      <a:pt x="588" y="236"/>
                      <a:pt x="577" y="230"/>
                      <a:pt x="581" y="237"/>
                    </a:cubicBezTo>
                    <a:cubicBezTo>
                      <a:pt x="584" y="239"/>
                      <a:pt x="580" y="241"/>
                      <a:pt x="580" y="242"/>
                    </a:cubicBezTo>
                    <a:cubicBezTo>
                      <a:pt x="585" y="250"/>
                      <a:pt x="592" y="239"/>
                      <a:pt x="595" y="247"/>
                    </a:cubicBezTo>
                    <a:cubicBezTo>
                      <a:pt x="594" y="251"/>
                      <a:pt x="586" y="254"/>
                      <a:pt x="593" y="258"/>
                    </a:cubicBezTo>
                    <a:cubicBezTo>
                      <a:pt x="591" y="262"/>
                      <a:pt x="583" y="264"/>
                      <a:pt x="590" y="270"/>
                    </a:cubicBezTo>
                    <a:cubicBezTo>
                      <a:pt x="590" y="274"/>
                      <a:pt x="587" y="275"/>
                      <a:pt x="583" y="273"/>
                    </a:cubicBezTo>
                    <a:cubicBezTo>
                      <a:pt x="581" y="272"/>
                      <a:pt x="578" y="270"/>
                      <a:pt x="577" y="274"/>
                    </a:cubicBezTo>
                    <a:cubicBezTo>
                      <a:pt x="580" y="276"/>
                      <a:pt x="579" y="278"/>
                      <a:pt x="578" y="282"/>
                    </a:cubicBezTo>
                    <a:cubicBezTo>
                      <a:pt x="588" y="287"/>
                      <a:pt x="582" y="297"/>
                      <a:pt x="587" y="304"/>
                    </a:cubicBezTo>
                    <a:cubicBezTo>
                      <a:pt x="583" y="309"/>
                      <a:pt x="580" y="303"/>
                      <a:pt x="576" y="307"/>
                    </a:cubicBezTo>
                    <a:cubicBezTo>
                      <a:pt x="572" y="304"/>
                      <a:pt x="568" y="300"/>
                      <a:pt x="566" y="306"/>
                    </a:cubicBezTo>
                    <a:cubicBezTo>
                      <a:pt x="560" y="296"/>
                      <a:pt x="549" y="302"/>
                      <a:pt x="548" y="291"/>
                    </a:cubicBezTo>
                    <a:cubicBezTo>
                      <a:pt x="543" y="291"/>
                      <a:pt x="540" y="284"/>
                      <a:pt x="539" y="282"/>
                    </a:cubicBezTo>
                    <a:cubicBezTo>
                      <a:pt x="539" y="279"/>
                      <a:pt x="541" y="276"/>
                      <a:pt x="537" y="275"/>
                    </a:cubicBezTo>
                    <a:cubicBezTo>
                      <a:pt x="535" y="279"/>
                      <a:pt x="527" y="290"/>
                      <a:pt x="524" y="279"/>
                    </a:cubicBezTo>
                    <a:cubicBezTo>
                      <a:pt x="524" y="278"/>
                      <a:pt x="524" y="276"/>
                      <a:pt x="522" y="276"/>
                    </a:cubicBezTo>
                    <a:cubicBezTo>
                      <a:pt x="520" y="281"/>
                      <a:pt x="515" y="278"/>
                      <a:pt x="512" y="277"/>
                    </a:cubicBezTo>
                    <a:cubicBezTo>
                      <a:pt x="509" y="275"/>
                      <a:pt x="508" y="269"/>
                      <a:pt x="504" y="272"/>
                    </a:cubicBezTo>
                    <a:cubicBezTo>
                      <a:pt x="503" y="270"/>
                      <a:pt x="500" y="265"/>
                      <a:pt x="496" y="265"/>
                    </a:cubicBezTo>
                    <a:cubicBezTo>
                      <a:pt x="494" y="273"/>
                      <a:pt x="490" y="264"/>
                      <a:pt x="486" y="271"/>
                    </a:cubicBezTo>
                    <a:cubicBezTo>
                      <a:pt x="489" y="274"/>
                      <a:pt x="496" y="276"/>
                      <a:pt x="495" y="281"/>
                    </a:cubicBezTo>
                    <a:cubicBezTo>
                      <a:pt x="492" y="287"/>
                      <a:pt x="481" y="279"/>
                      <a:pt x="478" y="285"/>
                    </a:cubicBezTo>
                    <a:cubicBezTo>
                      <a:pt x="483" y="292"/>
                      <a:pt x="496" y="289"/>
                      <a:pt x="499" y="298"/>
                    </a:cubicBezTo>
                    <a:cubicBezTo>
                      <a:pt x="493" y="303"/>
                      <a:pt x="489" y="294"/>
                      <a:pt x="483" y="296"/>
                    </a:cubicBezTo>
                    <a:cubicBezTo>
                      <a:pt x="487" y="299"/>
                      <a:pt x="480" y="300"/>
                      <a:pt x="481" y="303"/>
                    </a:cubicBezTo>
                    <a:cubicBezTo>
                      <a:pt x="485" y="305"/>
                      <a:pt x="490" y="311"/>
                      <a:pt x="496" y="307"/>
                    </a:cubicBezTo>
                    <a:cubicBezTo>
                      <a:pt x="500" y="311"/>
                      <a:pt x="506" y="314"/>
                      <a:pt x="506" y="320"/>
                    </a:cubicBezTo>
                    <a:cubicBezTo>
                      <a:pt x="508" y="328"/>
                      <a:pt x="520" y="329"/>
                      <a:pt x="524" y="337"/>
                    </a:cubicBezTo>
                    <a:cubicBezTo>
                      <a:pt x="527" y="336"/>
                      <a:pt x="528" y="332"/>
                      <a:pt x="530" y="334"/>
                    </a:cubicBezTo>
                    <a:cubicBezTo>
                      <a:pt x="535" y="336"/>
                      <a:pt x="532" y="341"/>
                      <a:pt x="537" y="343"/>
                    </a:cubicBezTo>
                    <a:cubicBezTo>
                      <a:pt x="542" y="343"/>
                      <a:pt x="543" y="338"/>
                      <a:pt x="547" y="334"/>
                    </a:cubicBezTo>
                    <a:cubicBezTo>
                      <a:pt x="550" y="338"/>
                      <a:pt x="555" y="339"/>
                      <a:pt x="557" y="343"/>
                    </a:cubicBezTo>
                    <a:cubicBezTo>
                      <a:pt x="558" y="340"/>
                      <a:pt x="559" y="338"/>
                      <a:pt x="560" y="335"/>
                    </a:cubicBezTo>
                    <a:cubicBezTo>
                      <a:pt x="562" y="333"/>
                      <a:pt x="564" y="338"/>
                      <a:pt x="563" y="339"/>
                    </a:cubicBezTo>
                    <a:cubicBezTo>
                      <a:pt x="563" y="344"/>
                      <a:pt x="560" y="344"/>
                      <a:pt x="557" y="344"/>
                    </a:cubicBezTo>
                    <a:cubicBezTo>
                      <a:pt x="558" y="346"/>
                      <a:pt x="558" y="346"/>
                      <a:pt x="559" y="347"/>
                    </a:cubicBezTo>
                    <a:cubicBezTo>
                      <a:pt x="564" y="347"/>
                      <a:pt x="569" y="345"/>
                      <a:pt x="572" y="351"/>
                    </a:cubicBezTo>
                    <a:cubicBezTo>
                      <a:pt x="566" y="359"/>
                      <a:pt x="581" y="358"/>
                      <a:pt x="583" y="366"/>
                    </a:cubicBezTo>
                    <a:cubicBezTo>
                      <a:pt x="597" y="359"/>
                      <a:pt x="598" y="379"/>
                      <a:pt x="611" y="381"/>
                    </a:cubicBezTo>
                    <a:cubicBezTo>
                      <a:pt x="611" y="379"/>
                      <a:pt x="611" y="377"/>
                      <a:pt x="611" y="376"/>
                    </a:cubicBezTo>
                    <a:cubicBezTo>
                      <a:pt x="615" y="377"/>
                      <a:pt x="618" y="381"/>
                      <a:pt x="621" y="384"/>
                    </a:cubicBezTo>
                    <a:cubicBezTo>
                      <a:pt x="619" y="387"/>
                      <a:pt x="616" y="383"/>
                      <a:pt x="613" y="383"/>
                    </a:cubicBezTo>
                    <a:cubicBezTo>
                      <a:pt x="614" y="386"/>
                      <a:pt x="615" y="389"/>
                      <a:pt x="615" y="392"/>
                    </a:cubicBezTo>
                    <a:cubicBezTo>
                      <a:pt x="607" y="394"/>
                      <a:pt x="607" y="381"/>
                      <a:pt x="599" y="383"/>
                    </a:cubicBezTo>
                    <a:cubicBezTo>
                      <a:pt x="594" y="390"/>
                      <a:pt x="610" y="390"/>
                      <a:pt x="606" y="396"/>
                    </a:cubicBezTo>
                    <a:cubicBezTo>
                      <a:pt x="610" y="401"/>
                      <a:pt x="620" y="401"/>
                      <a:pt x="619" y="409"/>
                    </a:cubicBezTo>
                    <a:cubicBezTo>
                      <a:pt x="616" y="414"/>
                      <a:pt x="610" y="407"/>
                      <a:pt x="608" y="413"/>
                    </a:cubicBezTo>
                    <a:cubicBezTo>
                      <a:pt x="614" y="416"/>
                      <a:pt x="614" y="423"/>
                      <a:pt x="620" y="426"/>
                    </a:cubicBezTo>
                    <a:cubicBezTo>
                      <a:pt x="623" y="431"/>
                      <a:pt x="616" y="432"/>
                      <a:pt x="613" y="430"/>
                    </a:cubicBezTo>
                    <a:cubicBezTo>
                      <a:pt x="611" y="426"/>
                      <a:pt x="605" y="424"/>
                      <a:pt x="602" y="426"/>
                    </a:cubicBezTo>
                    <a:cubicBezTo>
                      <a:pt x="595" y="425"/>
                      <a:pt x="589" y="417"/>
                      <a:pt x="584" y="426"/>
                    </a:cubicBezTo>
                    <a:cubicBezTo>
                      <a:pt x="583" y="423"/>
                      <a:pt x="580" y="423"/>
                      <a:pt x="577" y="423"/>
                    </a:cubicBezTo>
                    <a:cubicBezTo>
                      <a:pt x="579" y="436"/>
                      <a:pt x="567" y="423"/>
                      <a:pt x="563" y="423"/>
                    </a:cubicBezTo>
                    <a:cubicBezTo>
                      <a:pt x="554" y="424"/>
                      <a:pt x="553" y="413"/>
                      <a:pt x="545" y="412"/>
                    </a:cubicBezTo>
                    <a:cubicBezTo>
                      <a:pt x="542" y="410"/>
                      <a:pt x="535" y="403"/>
                      <a:pt x="534" y="409"/>
                    </a:cubicBezTo>
                    <a:cubicBezTo>
                      <a:pt x="536" y="415"/>
                      <a:pt x="548" y="417"/>
                      <a:pt x="542" y="423"/>
                    </a:cubicBezTo>
                    <a:cubicBezTo>
                      <a:pt x="532" y="420"/>
                      <a:pt x="522" y="410"/>
                      <a:pt x="511" y="414"/>
                    </a:cubicBezTo>
                    <a:cubicBezTo>
                      <a:pt x="507" y="415"/>
                      <a:pt x="522" y="428"/>
                      <a:pt x="518" y="424"/>
                    </a:cubicBezTo>
                    <a:cubicBezTo>
                      <a:pt x="522" y="424"/>
                      <a:pt x="525" y="427"/>
                      <a:pt x="528" y="430"/>
                    </a:cubicBezTo>
                    <a:cubicBezTo>
                      <a:pt x="535" y="432"/>
                      <a:pt x="544" y="433"/>
                      <a:pt x="551" y="437"/>
                    </a:cubicBezTo>
                    <a:cubicBezTo>
                      <a:pt x="563" y="440"/>
                      <a:pt x="571" y="450"/>
                      <a:pt x="584" y="450"/>
                    </a:cubicBezTo>
                    <a:cubicBezTo>
                      <a:pt x="589" y="451"/>
                      <a:pt x="592" y="457"/>
                      <a:pt x="596" y="458"/>
                    </a:cubicBezTo>
                    <a:cubicBezTo>
                      <a:pt x="600" y="452"/>
                      <a:pt x="604" y="457"/>
                      <a:pt x="608" y="460"/>
                    </a:cubicBezTo>
                    <a:cubicBezTo>
                      <a:pt x="608" y="465"/>
                      <a:pt x="619" y="471"/>
                      <a:pt x="609" y="475"/>
                    </a:cubicBezTo>
                    <a:cubicBezTo>
                      <a:pt x="601" y="470"/>
                      <a:pt x="593" y="475"/>
                      <a:pt x="586" y="477"/>
                    </a:cubicBezTo>
                    <a:cubicBezTo>
                      <a:pt x="583" y="478"/>
                      <a:pt x="580" y="473"/>
                      <a:pt x="577" y="475"/>
                    </a:cubicBezTo>
                    <a:cubicBezTo>
                      <a:pt x="567" y="478"/>
                      <a:pt x="557" y="481"/>
                      <a:pt x="547" y="480"/>
                    </a:cubicBezTo>
                    <a:cubicBezTo>
                      <a:pt x="536" y="481"/>
                      <a:pt x="529" y="466"/>
                      <a:pt x="519" y="473"/>
                    </a:cubicBezTo>
                    <a:cubicBezTo>
                      <a:pt x="510" y="464"/>
                      <a:pt x="498" y="464"/>
                      <a:pt x="487" y="461"/>
                    </a:cubicBezTo>
                    <a:cubicBezTo>
                      <a:pt x="482" y="471"/>
                      <a:pt x="475" y="460"/>
                      <a:pt x="467" y="463"/>
                    </a:cubicBezTo>
                    <a:cubicBezTo>
                      <a:pt x="460" y="463"/>
                      <a:pt x="464" y="452"/>
                      <a:pt x="456" y="456"/>
                    </a:cubicBezTo>
                    <a:cubicBezTo>
                      <a:pt x="446" y="452"/>
                      <a:pt x="462" y="451"/>
                      <a:pt x="462" y="445"/>
                    </a:cubicBezTo>
                    <a:cubicBezTo>
                      <a:pt x="459" y="443"/>
                      <a:pt x="455" y="441"/>
                      <a:pt x="452" y="438"/>
                    </a:cubicBezTo>
                    <a:cubicBezTo>
                      <a:pt x="444" y="438"/>
                      <a:pt x="453" y="449"/>
                      <a:pt x="444" y="446"/>
                    </a:cubicBezTo>
                    <a:cubicBezTo>
                      <a:pt x="445" y="436"/>
                      <a:pt x="435" y="443"/>
                      <a:pt x="431" y="437"/>
                    </a:cubicBezTo>
                    <a:cubicBezTo>
                      <a:pt x="431" y="424"/>
                      <a:pt x="415" y="427"/>
                      <a:pt x="408" y="418"/>
                    </a:cubicBezTo>
                    <a:cubicBezTo>
                      <a:pt x="406" y="414"/>
                      <a:pt x="406" y="409"/>
                      <a:pt x="401" y="406"/>
                    </a:cubicBezTo>
                    <a:cubicBezTo>
                      <a:pt x="398" y="410"/>
                      <a:pt x="398" y="414"/>
                      <a:pt x="393" y="417"/>
                    </a:cubicBezTo>
                    <a:cubicBezTo>
                      <a:pt x="393" y="418"/>
                      <a:pt x="393" y="420"/>
                      <a:pt x="393" y="421"/>
                    </a:cubicBezTo>
                    <a:cubicBezTo>
                      <a:pt x="389" y="424"/>
                      <a:pt x="390" y="417"/>
                      <a:pt x="390" y="416"/>
                    </a:cubicBezTo>
                    <a:cubicBezTo>
                      <a:pt x="386" y="413"/>
                      <a:pt x="389" y="407"/>
                      <a:pt x="384" y="406"/>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84" name="Freeform 960">
                <a:extLst>
                  <a:ext uri="{FF2B5EF4-FFF2-40B4-BE49-F238E27FC236}">
                    <a16:creationId xmlns:a16="http://schemas.microsoft.com/office/drawing/2014/main" id="{B7A12072-AD80-47CA-83D5-2B7892D9B815}"/>
                  </a:ext>
                </a:extLst>
              </p:cNvPr>
              <p:cNvSpPr>
                <a:spLocks/>
              </p:cNvSpPr>
              <p:nvPr/>
            </p:nvSpPr>
            <p:spPr bwMode="auto">
              <a:xfrm>
                <a:off x="-4625" y="1267"/>
                <a:ext cx="93" cy="87"/>
              </a:xfrm>
              <a:custGeom>
                <a:avLst/>
                <a:gdLst>
                  <a:gd name="T0" fmla="*/ 29 w 151"/>
                  <a:gd name="T1" fmla="*/ 12 h 140"/>
                  <a:gd name="T2" fmla="*/ 40 w 151"/>
                  <a:gd name="T3" fmla="*/ 30 h 140"/>
                  <a:gd name="T4" fmla="*/ 42 w 151"/>
                  <a:gd name="T5" fmla="*/ 23 h 140"/>
                  <a:gd name="T6" fmla="*/ 55 w 151"/>
                  <a:gd name="T7" fmla="*/ 31 h 140"/>
                  <a:gd name="T8" fmla="*/ 71 w 151"/>
                  <a:gd name="T9" fmla="*/ 32 h 140"/>
                  <a:gd name="T10" fmla="*/ 92 w 151"/>
                  <a:gd name="T11" fmla="*/ 48 h 140"/>
                  <a:gd name="T12" fmla="*/ 107 w 151"/>
                  <a:gd name="T13" fmla="*/ 53 h 140"/>
                  <a:gd name="T14" fmla="*/ 120 w 151"/>
                  <a:gd name="T15" fmla="*/ 68 h 140"/>
                  <a:gd name="T16" fmla="*/ 124 w 151"/>
                  <a:gd name="T17" fmla="*/ 78 h 140"/>
                  <a:gd name="T18" fmla="*/ 136 w 151"/>
                  <a:gd name="T19" fmla="*/ 79 h 140"/>
                  <a:gd name="T20" fmla="*/ 139 w 151"/>
                  <a:gd name="T21" fmla="*/ 72 h 140"/>
                  <a:gd name="T22" fmla="*/ 151 w 151"/>
                  <a:gd name="T23" fmla="*/ 85 h 140"/>
                  <a:gd name="T24" fmla="*/ 142 w 151"/>
                  <a:gd name="T25" fmla="*/ 104 h 140"/>
                  <a:gd name="T26" fmla="*/ 119 w 151"/>
                  <a:gd name="T27" fmla="*/ 99 h 140"/>
                  <a:gd name="T28" fmla="*/ 109 w 151"/>
                  <a:gd name="T29" fmla="*/ 89 h 140"/>
                  <a:gd name="T30" fmla="*/ 92 w 151"/>
                  <a:gd name="T31" fmla="*/ 90 h 140"/>
                  <a:gd name="T32" fmla="*/ 81 w 151"/>
                  <a:gd name="T33" fmla="*/ 84 h 140"/>
                  <a:gd name="T34" fmla="*/ 65 w 151"/>
                  <a:gd name="T35" fmla="*/ 110 h 140"/>
                  <a:gd name="T36" fmla="*/ 48 w 151"/>
                  <a:gd name="T37" fmla="*/ 135 h 140"/>
                  <a:gd name="T38" fmla="*/ 38 w 151"/>
                  <a:gd name="T39" fmla="*/ 136 h 140"/>
                  <a:gd name="T40" fmla="*/ 26 w 151"/>
                  <a:gd name="T41" fmla="*/ 114 h 140"/>
                  <a:gd name="T42" fmla="*/ 11 w 151"/>
                  <a:gd name="T43" fmla="*/ 118 h 140"/>
                  <a:gd name="T44" fmla="*/ 20 w 151"/>
                  <a:gd name="T45" fmla="*/ 98 h 140"/>
                  <a:gd name="T46" fmla="*/ 13 w 151"/>
                  <a:gd name="T47" fmla="*/ 5 h 140"/>
                  <a:gd name="T48" fmla="*/ 17 w 151"/>
                  <a:gd name="T49" fmla="*/ 0 h 140"/>
                  <a:gd name="T50" fmla="*/ 29 w 151"/>
                  <a:gd name="T51" fmla="*/ 1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1" h="140">
                    <a:moveTo>
                      <a:pt x="29" y="12"/>
                    </a:moveTo>
                    <a:cubicBezTo>
                      <a:pt x="18" y="19"/>
                      <a:pt x="36" y="24"/>
                      <a:pt x="40" y="30"/>
                    </a:cubicBezTo>
                    <a:cubicBezTo>
                      <a:pt x="42" y="29"/>
                      <a:pt x="42" y="26"/>
                      <a:pt x="42" y="23"/>
                    </a:cubicBezTo>
                    <a:cubicBezTo>
                      <a:pt x="47" y="25"/>
                      <a:pt x="53" y="24"/>
                      <a:pt x="55" y="31"/>
                    </a:cubicBezTo>
                    <a:cubicBezTo>
                      <a:pt x="60" y="33"/>
                      <a:pt x="65" y="31"/>
                      <a:pt x="71" y="32"/>
                    </a:cubicBezTo>
                    <a:cubicBezTo>
                      <a:pt x="75" y="41"/>
                      <a:pt x="86" y="40"/>
                      <a:pt x="92" y="48"/>
                    </a:cubicBezTo>
                    <a:cubicBezTo>
                      <a:pt x="98" y="43"/>
                      <a:pt x="103" y="51"/>
                      <a:pt x="107" y="53"/>
                    </a:cubicBezTo>
                    <a:cubicBezTo>
                      <a:pt x="114" y="57"/>
                      <a:pt x="116" y="62"/>
                      <a:pt x="120" y="68"/>
                    </a:cubicBezTo>
                    <a:cubicBezTo>
                      <a:pt x="120" y="72"/>
                      <a:pt x="117" y="79"/>
                      <a:pt x="124" y="78"/>
                    </a:cubicBezTo>
                    <a:cubicBezTo>
                      <a:pt x="129" y="73"/>
                      <a:pt x="132" y="81"/>
                      <a:pt x="136" y="79"/>
                    </a:cubicBezTo>
                    <a:cubicBezTo>
                      <a:pt x="136" y="76"/>
                      <a:pt x="133" y="72"/>
                      <a:pt x="139" y="72"/>
                    </a:cubicBezTo>
                    <a:cubicBezTo>
                      <a:pt x="141" y="77"/>
                      <a:pt x="149" y="81"/>
                      <a:pt x="151" y="85"/>
                    </a:cubicBezTo>
                    <a:cubicBezTo>
                      <a:pt x="143" y="91"/>
                      <a:pt x="151" y="99"/>
                      <a:pt x="142" y="104"/>
                    </a:cubicBezTo>
                    <a:cubicBezTo>
                      <a:pt x="134" y="102"/>
                      <a:pt x="126" y="90"/>
                      <a:pt x="119" y="99"/>
                    </a:cubicBezTo>
                    <a:cubicBezTo>
                      <a:pt x="111" y="100"/>
                      <a:pt x="117" y="89"/>
                      <a:pt x="109" y="89"/>
                    </a:cubicBezTo>
                    <a:cubicBezTo>
                      <a:pt x="103" y="88"/>
                      <a:pt x="98" y="94"/>
                      <a:pt x="92" y="90"/>
                    </a:cubicBezTo>
                    <a:cubicBezTo>
                      <a:pt x="90" y="85"/>
                      <a:pt x="88" y="77"/>
                      <a:pt x="81" y="84"/>
                    </a:cubicBezTo>
                    <a:cubicBezTo>
                      <a:pt x="73" y="91"/>
                      <a:pt x="78" y="105"/>
                      <a:pt x="65" y="110"/>
                    </a:cubicBezTo>
                    <a:cubicBezTo>
                      <a:pt x="67" y="119"/>
                      <a:pt x="50" y="126"/>
                      <a:pt x="48" y="135"/>
                    </a:cubicBezTo>
                    <a:cubicBezTo>
                      <a:pt x="47" y="138"/>
                      <a:pt x="41" y="140"/>
                      <a:pt x="38" y="136"/>
                    </a:cubicBezTo>
                    <a:cubicBezTo>
                      <a:pt x="28" y="130"/>
                      <a:pt x="37" y="112"/>
                      <a:pt x="26" y="114"/>
                    </a:cubicBezTo>
                    <a:cubicBezTo>
                      <a:pt x="21" y="118"/>
                      <a:pt x="17" y="119"/>
                      <a:pt x="11" y="118"/>
                    </a:cubicBezTo>
                    <a:cubicBezTo>
                      <a:pt x="0" y="111"/>
                      <a:pt x="20" y="105"/>
                      <a:pt x="20" y="98"/>
                    </a:cubicBezTo>
                    <a:cubicBezTo>
                      <a:pt x="9" y="69"/>
                      <a:pt x="11" y="36"/>
                      <a:pt x="13" y="5"/>
                    </a:cubicBezTo>
                    <a:cubicBezTo>
                      <a:pt x="14" y="3"/>
                      <a:pt x="15" y="1"/>
                      <a:pt x="17" y="0"/>
                    </a:cubicBezTo>
                    <a:cubicBezTo>
                      <a:pt x="21" y="6"/>
                      <a:pt x="27" y="4"/>
                      <a:pt x="29" y="12"/>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5" name="Freeform 961">
                <a:extLst>
                  <a:ext uri="{FF2B5EF4-FFF2-40B4-BE49-F238E27FC236}">
                    <a16:creationId xmlns:a16="http://schemas.microsoft.com/office/drawing/2014/main" id="{1319777B-B09A-4173-8EC2-C84CE4D87B85}"/>
                  </a:ext>
                </a:extLst>
              </p:cNvPr>
              <p:cNvSpPr>
                <a:spLocks/>
              </p:cNvSpPr>
              <p:nvPr/>
            </p:nvSpPr>
            <p:spPr bwMode="auto">
              <a:xfrm>
                <a:off x="-4625" y="1267"/>
                <a:ext cx="93" cy="87"/>
              </a:xfrm>
              <a:custGeom>
                <a:avLst/>
                <a:gdLst>
                  <a:gd name="T0" fmla="*/ 29 w 151"/>
                  <a:gd name="T1" fmla="*/ 12 h 140"/>
                  <a:gd name="T2" fmla="*/ 40 w 151"/>
                  <a:gd name="T3" fmla="*/ 30 h 140"/>
                  <a:gd name="T4" fmla="*/ 42 w 151"/>
                  <a:gd name="T5" fmla="*/ 23 h 140"/>
                  <a:gd name="T6" fmla="*/ 55 w 151"/>
                  <a:gd name="T7" fmla="*/ 31 h 140"/>
                  <a:gd name="T8" fmla="*/ 71 w 151"/>
                  <a:gd name="T9" fmla="*/ 32 h 140"/>
                  <a:gd name="T10" fmla="*/ 92 w 151"/>
                  <a:gd name="T11" fmla="*/ 48 h 140"/>
                  <a:gd name="T12" fmla="*/ 107 w 151"/>
                  <a:gd name="T13" fmla="*/ 53 h 140"/>
                  <a:gd name="T14" fmla="*/ 120 w 151"/>
                  <a:gd name="T15" fmla="*/ 68 h 140"/>
                  <a:gd name="T16" fmla="*/ 124 w 151"/>
                  <a:gd name="T17" fmla="*/ 78 h 140"/>
                  <a:gd name="T18" fmla="*/ 136 w 151"/>
                  <a:gd name="T19" fmla="*/ 79 h 140"/>
                  <a:gd name="T20" fmla="*/ 139 w 151"/>
                  <a:gd name="T21" fmla="*/ 72 h 140"/>
                  <a:gd name="T22" fmla="*/ 151 w 151"/>
                  <a:gd name="T23" fmla="*/ 85 h 140"/>
                  <a:gd name="T24" fmla="*/ 142 w 151"/>
                  <a:gd name="T25" fmla="*/ 104 h 140"/>
                  <a:gd name="T26" fmla="*/ 119 w 151"/>
                  <a:gd name="T27" fmla="*/ 99 h 140"/>
                  <a:gd name="T28" fmla="*/ 109 w 151"/>
                  <a:gd name="T29" fmla="*/ 89 h 140"/>
                  <a:gd name="T30" fmla="*/ 92 w 151"/>
                  <a:gd name="T31" fmla="*/ 90 h 140"/>
                  <a:gd name="T32" fmla="*/ 81 w 151"/>
                  <a:gd name="T33" fmla="*/ 84 h 140"/>
                  <a:gd name="T34" fmla="*/ 65 w 151"/>
                  <a:gd name="T35" fmla="*/ 110 h 140"/>
                  <a:gd name="T36" fmla="*/ 48 w 151"/>
                  <a:gd name="T37" fmla="*/ 135 h 140"/>
                  <a:gd name="T38" fmla="*/ 38 w 151"/>
                  <a:gd name="T39" fmla="*/ 136 h 140"/>
                  <a:gd name="T40" fmla="*/ 26 w 151"/>
                  <a:gd name="T41" fmla="*/ 114 h 140"/>
                  <a:gd name="T42" fmla="*/ 11 w 151"/>
                  <a:gd name="T43" fmla="*/ 118 h 140"/>
                  <a:gd name="T44" fmla="*/ 20 w 151"/>
                  <a:gd name="T45" fmla="*/ 98 h 140"/>
                  <a:gd name="T46" fmla="*/ 13 w 151"/>
                  <a:gd name="T47" fmla="*/ 5 h 140"/>
                  <a:gd name="T48" fmla="*/ 17 w 151"/>
                  <a:gd name="T49" fmla="*/ 0 h 140"/>
                  <a:gd name="T50" fmla="*/ 29 w 151"/>
                  <a:gd name="T51" fmla="*/ 1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1" h="140">
                    <a:moveTo>
                      <a:pt x="29" y="12"/>
                    </a:moveTo>
                    <a:cubicBezTo>
                      <a:pt x="18" y="19"/>
                      <a:pt x="36" y="24"/>
                      <a:pt x="40" y="30"/>
                    </a:cubicBezTo>
                    <a:cubicBezTo>
                      <a:pt x="42" y="29"/>
                      <a:pt x="42" y="26"/>
                      <a:pt x="42" y="23"/>
                    </a:cubicBezTo>
                    <a:cubicBezTo>
                      <a:pt x="47" y="25"/>
                      <a:pt x="53" y="24"/>
                      <a:pt x="55" y="31"/>
                    </a:cubicBezTo>
                    <a:cubicBezTo>
                      <a:pt x="60" y="33"/>
                      <a:pt x="65" y="31"/>
                      <a:pt x="71" y="32"/>
                    </a:cubicBezTo>
                    <a:cubicBezTo>
                      <a:pt x="75" y="41"/>
                      <a:pt x="86" y="40"/>
                      <a:pt x="92" y="48"/>
                    </a:cubicBezTo>
                    <a:cubicBezTo>
                      <a:pt x="98" y="43"/>
                      <a:pt x="103" y="51"/>
                      <a:pt x="107" y="53"/>
                    </a:cubicBezTo>
                    <a:cubicBezTo>
                      <a:pt x="114" y="57"/>
                      <a:pt x="116" y="62"/>
                      <a:pt x="120" y="68"/>
                    </a:cubicBezTo>
                    <a:cubicBezTo>
                      <a:pt x="120" y="72"/>
                      <a:pt x="117" y="79"/>
                      <a:pt x="124" y="78"/>
                    </a:cubicBezTo>
                    <a:cubicBezTo>
                      <a:pt x="129" y="73"/>
                      <a:pt x="132" y="81"/>
                      <a:pt x="136" y="79"/>
                    </a:cubicBezTo>
                    <a:cubicBezTo>
                      <a:pt x="136" y="76"/>
                      <a:pt x="133" y="72"/>
                      <a:pt x="139" y="72"/>
                    </a:cubicBezTo>
                    <a:cubicBezTo>
                      <a:pt x="141" y="77"/>
                      <a:pt x="149" y="81"/>
                      <a:pt x="151" y="85"/>
                    </a:cubicBezTo>
                    <a:cubicBezTo>
                      <a:pt x="143" y="91"/>
                      <a:pt x="151" y="99"/>
                      <a:pt x="142" y="104"/>
                    </a:cubicBezTo>
                    <a:cubicBezTo>
                      <a:pt x="134" y="102"/>
                      <a:pt x="126" y="90"/>
                      <a:pt x="119" y="99"/>
                    </a:cubicBezTo>
                    <a:cubicBezTo>
                      <a:pt x="111" y="100"/>
                      <a:pt x="117" y="89"/>
                      <a:pt x="109" y="89"/>
                    </a:cubicBezTo>
                    <a:cubicBezTo>
                      <a:pt x="103" y="88"/>
                      <a:pt x="98" y="94"/>
                      <a:pt x="92" y="90"/>
                    </a:cubicBezTo>
                    <a:cubicBezTo>
                      <a:pt x="90" y="85"/>
                      <a:pt x="88" y="77"/>
                      <a:pt x="81" y="84"/>
                    </a:cubicBezTo>
                    <a:cubicBezTo>
                      <a:pt x="73" y="91"/>
                      <a:pt x="78" y="105"/>
                      <a:pt x="65" y="110"/>
                    </a:cubicBezTo>
                    <a:cubicBezTo>
                      <a:pt x="67" y="119"/>
                      <a:pt x="50" y="126"/>
                      <a:pt x="48" y="135"/>
                    </a:cubicBezTo>
                    <a:cubicBezTo>
                      <a:pt x="47" y="138"/>
                      <a:pt x="41" y="140"/>
                      <a:pt x="38" y="136"/>
                    </a:cubicBezTo>
                    <a:cubicBezTo>
                      <a:pt x="28" y="130"/>
                      <a:pt x="37" y="112"/>
                      <a:pt x="26" y="114"/>
                    </a:cubicBezTo>
                    <a:cubicBezTo>
                      <a:pt x="21" y="118"/>
                      <a:pt x="17" y="119"/>
                      <a:pt x="11" y="118"/>
                    </a:cubicBezTo>
                    <a:cubicBezTo>
                      <a:pt x="0" y="111"/>
                      <a:pt x="20" y="105"/>
                      <a:pt x="20" y="98"/>
                    </a:cubicBezTo>
                    <a:cubicBezTo>
                      <a:pt x="9" y="69"/>
                      <a:pt x="11" y="36"/>
                      <a:pt x="13" y="5"/>
                    </a:cubicBezTo>
                    <a:cubicBezTo>
                      <a:pt x="14" y="3"/>
                      <a:pt x="15" y="1"/>
                      <a:pt x="17" y="0"/>
                    </a:cubicBezTo>
                    <a:cubicBezTo>
                      <a:pt x="21" y="6"/>
                      <a:pt x="27" y="4"/>
                      <a:pt x="29" y="12"/>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86" name="Freeform 962">
                <a:extLst>
                  <a:ext uri="{FF2B5EF4-FFF2-40B4-BE49-F238E27FC236}">
                    <a16:creationId xmlns:a16="http://schemas.microsoft.com/office/drawing/2014/main" id="{22B99119-4777-483C-B8EA-F21F06369D8C}"/>
                  </a:ext>
                </a:extLst>
              </p:cNvPr>
              <p:cNvSpPr>
                <a:spLocks/>
              </p:cNvSpPr>
              <p:nvPr/>
            </p:nvSpPr>
            <p:spPr bwMode="auto">
              <a:xfrm>
                <a:off x="-4599" y="1261"/>
                <a:ext cx="17" cy="13"/>
              </a:xfrm>
              <a:custGeom>
                <a:avLst/>
                <a:gdLst>
                  <a:gd name="T0" fmla="*/ 27 w 27"/>
                  <a:gd name="T1" fmla="*/ 14 h 21"/>
                  <a:gd name="T2" fmla="*/ 15 w 27"/>
                  <a:gd name="T3" fmla="*/ 18 h 21"/>
                  <a:gd name="T4" fmla="*/ 0 w 27"/>
                  <a:gd name="T5" fmla="*/ 0 h 21"/>
                  <a:gd name="T6" fmla="*/ 27 w 27"/>
                  <a:gd name="T7" fmla="*/ 14 h 21"/>
                </a:gdLst>
                <a:ahLst/>
                <a:cxnLst>
                  <a:cxn ang="0">
                    <a:pos x="T0" y="T1"/>
                  </a:cxn>
                  <a:cxn ang="0">
                    <a:pos x="T2" y="T3"/>
                  </a:cxn>
                  <a:cxn ang="0">
                    <a:pos x="T4" y="T5"/>
                  </a:cxn>
                  <a:cxn ang="0">
                    <a:pos x="T6" y="T7"/>
                  </a:cxn>
                </a:cxnLst>
                <a:rect l="0" t="0" r="r" b="b"/>
                <a:pathLst>
                  <a:path w="27" h="21">
                    <a:moveTo>
                      <a:pt x="27" y="14"/>
                    </a:moveTo>
                    <a:cubicBezTo>
                      <a:pt x="26" y="18"/>
                      <a:pt x="19" y="21"/>
                      <a:pt x="15" y="18"/>
                    </a:cubicBezTo>
                    <a:cubicBezTo>
                      <a:pt x="4" y="17"/>
                      <a:pt x="6" y="6"/>
                      <a:pt x="0" y="0"/>
                    </a:cubicBezTo>
                    <a:cubicBezTo>
                      <a:pt x="9" y="4"/>
                      <a:pt x="17" y="12"/>
                      <a:pt x="27" y="1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7" name="Freeform 963">
                <a:extLst>
                  <a:ext uri="{FF2B5EF4-FFF2-40B4-BE49-F238E27FC236}">
                    <a16:creationId xmlns:a16="http://schemas.microsoft.com/office/drawing/2014/main" id="{1BE64F2C-A61D-4AE0-B7D1-5075E33B7B05}"/>
                  </a:ext>
                </a:extLst>
              </p:cNvPr>
              <p:cNvSpPr>
                <a:spLocks/>
              </p:cNvSpPr>
              <p:nvPr/>
            </p:nvSpPr>
            <p:spPr bwMode="auto">
              <a:xfrm>
                <a:off x="-4599" y="1261"/>
                <a:ext cx="17" cy="13"/>
              </a:xfrm>
              <a:custGeom>
                <a:avLst/>
                <a:gdLst>
                  <a:gd name="T0" fmla="*/ 27 w 27"/>
                  <a:gd name="T1" fmla="*/ 14 h 21"/>
                  <a:gd name="T2" fmla="*/ 15 w 27"/>
                  <a:gd name="T3" fmla="*/ 18 h 21"/>
                  <a:gd name="T4" fmla="*/ 0 w 27"/>
                  <a:gd name="T5" fmla="*/ 0 h 21"/>
                  <a:gd name="T6" fmla="*/ 27 w 27"/>
                  <a:gd name="T7" fmla="*/ 14 h 21"/>
                </a:gdLst>
                <a:ahLst/>
                <a:cxnLst>
                  <a:cxn ang="0">
                    <a:pos x="T0" y="T1"/>
                  </a:cxn>
                  <a:cxn ang="0">
                    <a:pos x="T2" y="T3"/>
                  </a:cxn>
                  <a:cxn ang="0">
                    <a:pos x="T4" y="T5"/>
                  </a:cxn>
                  <a:cxn ang="0">
                    <a:pos x="T6" y="T7"/>
                  </a:cxn>
                </a:cxnLst>
                <a:rect l="0" t="0" r="r" b="b"/>
                <a:pathLst>
                  <a:path w="27" h="21">
                    <a:moveTo>
                      <a:pt x="27" y="14"/>
                    </a:moveTo>
                    <a:cubicBezTo>
                      <a:pt x="26" y="18"/>
                      <a:pt x="19" y="21"/>
                      <a:pt x="15" y="18"/>
                    </a:cubicBezTo>
                    <a:cubicBezTo>
                      <a:pt x="4" y="17"/>
                      <a:pt x="6" y="6"/>
                      <a:pt x="0" y="0"/>
                    </a:cubicBezTo>
                    <a:cubicBezTo>
                      <a:pt x="9" y="4"/>
                      <a:pt x="17" y="12"/>
                      <a:pt x="27" y="1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88" name="Freeform 964">
                <a:extLst>
                  <a:ext uri="{FF2B5EF4-FFF2-40B4-BE49-F238E27FC236}">
                    <a16:creationId xmlns:a16="http://schemas.microsoft.com/office/drawing/2014/main" id="{E63D2B1B-B753-49A3-8368-378350C9938A}"/>
                  </a:ext>
                </a:extLst>
              </p:cNvPr>
              <p:cNvSpPr>
                <a:spLocks/>
              </p:cNvSpPr>
              <p:nvPr/>
            </p:nvSpPr>
            <p:spPr bwMode="auto">
              <a:xfrm>
                <a:off x="-4908" y="1200"/>
                <a:ext cx="12" cy="5"/>
              </a:xfrm>
              <a:custGeom>
                <a:avLst/>
                <a:gdLst>
                  <a:gd name="T0" fmla="*/ 6 w 19"/>
                  <a:gd name="T1" fmla="*/ 0 h 7"/>
                  <a:gd name="T2" fmla="*/ 6 w 19"/>
                  <a:gd name="T3" fmla="*/ 0 h 7"/>
                </a:gdLst>
                <a:ahLst/>
                <a:cxnLst>
                  <a:cxn ang="0">
                    <a:pos x="T0" y="T1"/>
                  </a:cxn>
                  <a:cxn ang="0">
                    <a:pos x="T2" y="T3"/>
                  </a:cxn>
                </a:cxnLst>
                <a:rect l="0" t="0" r="r" b="b"/>
                <a:pathLst>
                  <a:path w="19" h="7">
                    <a:moveTo>
                      <a:pt x="6" y="0"/>
                    </a:moveTo>
                    <a:cubicBezTo>
                      <a:pt x="19" y="4"/>
                      <a:pt x="0" y="7"/>
                      <a:pt x="6" y="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9" name="Freeform 965">
                <a:extLst>
                  <a:ext uri="{FF2B5EF4-FFF2-40B4-BE49-F238E27FC236}">
                    <a16:creationId xmlns:a16="http://schemas.microsoft.com/office/drawing/2014/main" id="{62F3A8ED-524C-4AB7-9F98-F5CCF779F091}"/>
                  </a:ext>
                </a:extLst>
              </p:cNvPr>
              <p:cNvSpPr>
                <a:spLocks/>
              </p:cNvSpPr>
              <p:nvPr/>
            </p:nvSpPr>
            <p:spPr bwMode="auto">
              <a:xfrm>
                <a:off x="-4908" y="1200"/>
                <a:ext cx="12" cy="5"/>
              </a:xfrm>
              <a:custGeom>
                <a:avLst/>
                <a:gdLst>
                  <a:gd name="T0" fmla="*/ 6 w 19"/>
                  <a:gd name="T1" fmla="*/ 0 h 7"/>
                  <a:gd name="T2" fmla="*/ 6 w 19"/>
                  <a:gd name="T3" fmla="*/ 0 h 7"/>
                </a:gdLst>
                <a:ahLst/>
                <a:cxnLst>
                  <a:cxn ang="0">
                    <a:pos x="T0" y="T1"/>
                  </a:cxn>
                  <a:cxn ang="0">
                    <a:pos x="T2" y="T3"/>
                  </a:cxn>
                </a:cxnLst>
                <a:rect l="0" t="0" r="r" b="b"/>
                <a:pathLst>
                  <a:path w="19" h="7">
                    <a:moveTo>
                      <a:pt x="6" y="0"/>
                    </a:moveTo>
                    <a:cubicBezTo>
                      <a:pt x="19" y="4"/>
                      <a:pt x="0" y="7"/>
                      <a:pt x="6" y="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90" name="Freeform 966">
                <a:extLst>
                  <a:ext uri="{FF2B5EF4-FFF2-40B4-BE49-F238E27FC236}">
                    <a16:creationId xmlns:a16="http://schemas.microsoft.com/office/drawing/2014/main" id="{03A677E6-0B22-47E3-BE10-FD86D2F79CDB}"/>
                  </a:ext>
                </a:extLst>
              </p:cNvPr>
              <p:cNvSpPr>
                <a:spLocks/>
              </p:cNvSpPr>
              <p:nvPr/>
            </p:nvSpPr>
            <p:spPr bwMode="auto">
              <a:xfrm>
                <a:off x="-4643" y="1195"/>
                <a:ext cx="7" cy="17"/>
              </a:xfrm>
              <a:custGeom>
                <a:avLst/>
                <a:gdLst>
                  <a:gd name="T0" fmla="*/ 8 w 11"/>
                  <a:gd name="T1" fmla="*/ 13 h 27"/>
                  <a:gd name="T2" fmla="*/ 6 w 11"/>
                  <a:gd name="T3" fmla="*/ 27 h 27"/>
                  <a:gd name="T4" fmla="*/ 0 w 11"/>
                  <a:gd name="T5" fmla="*/ 7 h 27"/>
                  <a:gd name="T6" fmla="*/ 3 w 11"/>
                  <a:gd name="T7" fmla="*/ 0 h 27"/>
                  <a:gd name="T8" fmla="*/ 8 w 11"/>
                  <a:gd name="T9" fmla="*/ 13 h 27"/>
                </a:gdLst>
                <a:ahLst/>
                <a:cxnLst>
                  <a:cxn ang="0">
                    <a:pos x="T0" y="T1"/>
                  </a:cxn>
                  <a:cxn ang="0">
                    <a:pos x="T2" y="T3"/>
                  </a:cxn>
                  <a:cxn ang="0">
                    <a:pos x="T4" y="T5"/>
                  </a:cxn>
                  <a:cxn ang="0">
                    <a:pos x="T6" y="T7"/>
                  </a:cxn>
                  <a:cxn ang="0">
                    <a:pos x="T8" y="T9"/>
                  </a:cxn>
                </a:cxnLst>
                <a:rect l="0" t="0" r="r" b="b"/>
                <a:pathLst>
                  <a:path w="11" h="27">
                    <a:moveTo>
                      <a:pt x="8" y="13"/>
                    </a:moveTo>
                    <a:cubicBezTo>
                      <a:pt x="10" y="17"/>
                      <a:pt x="8" y="23"/>
                      <a:pt x="6" y="27"/>
                    </a:cubicBezTo>
                    <a:cubicBezTo>
                      <a:pt x="0" y="22"/>
                      <a:pt x="6" y="11"/>
                      <a:pt x="0" y="7"/>
                    </a:cubicBezTo>
                    <a:cubicBezTo>
                      <a:pt x="1" y="3"/>
                      <a:pt x="1" y="2"/>
                      <a:pt x="3" y="0"/>
                    </a:cubicBezTo>
                    <a:cubicBezTo>
                      <a:pt x="11" y="0"/>
                      <a:pt x="8" y="10"/>
                      <a:pt x="8" y="13"/>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1" name="Freeform 967">
                <a:extLst>
                  <a:ext uri="{FF2B5EF4-FFF2-40B4-BE49-F238E27FC236}">
                    <a16:creationId xmlns:a16="http://schemas.microsoft.com/office/drawing/2014/main" id="{62F899A8-E17D-4598-B8C2-B3E8523E3CC2}"/>
                  </a:ext>
                </a:extLst>
              </p:cNvPr>
              <p:cNvSpPr>
                <a:spLocks/>
              </p:cNvSpPr>
              <p:nvPr/>
            </p:nvSpPr>
            <p:spPr bwMode="auto">
              <a:xfrm>
                <a:off x="-4643" y="1195"/>
                <a:ext cx="7" cy="17"/>
              </a:xfrm>
              <a:custGeom>
                <a:avLst/>
                <a:gdLst>
                  <a:gd name="T0" fmla="*/ 8 w 11"/>
                  <a:gd name="T1" fmla="*/ 13 h 27"/>
                  <a:gd name="T2" fmla="*/ 6 w 11"/>
                  <a:gd name="T3" fmla="*/ 27 h 27"/>
                  <a:gd name="T4" fmla="*/ 0 w 11"/>
                  <a:gd name="T5" fmla="*/ 7 h 27"/>
                  <a:gd name="T6" fmla="*/ 3 w 11"/>
                  <a:gd name="T7" fmla="*/ 0 h 27"/>
                  <a:gd name="T8" fmla="*/ 8 w 11"/>
                  <a:gd name="T9" fmla="*/ 13 h 27"/>
                </a:gdLst>
                <a:ahLst/>
                <a:cxnLst>
                  <a:cxn ang="0">
                    <a:pos x="T0" y="T1"/>
                  </a:cxn>
                  <a:cxn ang="0">
                    <a:pos x="T2" y="T3"/>
                  </a:cxn>
                  <a:cxn ang="0">
                    <a:pos x="T4" y="T5"/>
                  </a:cxn>
                  <a:cxn ang="0">
                    <a:pos x="T6" y="T7"/>
                  </a:cxn>
                  <a:cxn ang="0">
                    <a:pos x="T8" y="T9"/>
                  </a:cxn>
                </a:cxnLst>
                <a:rect l="0" t="0" r="r" b="b"/>
                <a:pathLst>
                  <a:path w="11" h="27">
                    <a:moveTo>
                      <a:pt x="8" y="13"/>
                    </a:moveTo>
                    <a:cubicBezTo>
                      <a:pt x="10" y="17"/>
                      <a:pt x="8" y="23"/>
                      <a:pt x="6" y="27"/>
                    </a:cubicBezTo>
                    <a:cubicBezTo>
                      <a:pt x="0" y="22"/>
                      <a:pt x="6" y="11"/>
                      <a:pt x="0" y="7"/>
                    </a:cubicBezTo>
                    <a:cubicBezTo>
                      <a:pt x="1" y="3"/>
                      <a:pt x="1" y="2"/>
                      <a:pt x="3" y="0"/>
                    </a:cubicBezTo>
                    <a:cubicBezTo>
                      <a:pt x="11" y="0"/>
                      <a:pt x="8" y="10"/>
                      <a:pt x="8" y="13"/>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grpSp>
        <p:sp>
          <p:nvSpPr>
            <p:cNvPr id="233" name="Freeform 969">
              <a:extLst>
                <a:ext uri="{FF2B5EF4-FFF2-40B4-BE49-F238E27FC236}">
                  <a16:creationId xmlns:a16="http://schemas.microsoft.com/office/drawing/2014/main" id="{3B6875C9-E7DD-41CC-86E1-2BD618A4E9E8}"/>
                </a:ext>
              </a:extLst>
            </p:cNvPr>
            <p:cNvSpPr>
              <a:spLocks/>
            </p:cNvSpPr>
            <p:nvPr/>
          </p:nvSpPr>
          <p:spPr bwMode="auto">
            <a:xfrm>
              <a:off x="-7842251" y="1881188"/>
              <a:ext cx="7938" cy="6350"/>
            </a:xfrm>
            <a:custGeom>
              <a:avLst/>
              <a:gdLst>
                <a:gd name="T0" fmla="*/ 7 w 8"/>
                <a:gd name="T1" fmla="*/ 4 h 7"/>
                <a:gd name="T2" fmla="*/ 1 w 8"/>
                <a:gd name="T3" fmla="*/ 4 h 7"/>
                <a:gd name="T4" fmla="*/ 5 w 8"/>
                <a:gd name="T5" fmla="*/ 0 h 7"/>
                <a:gd name="T6" fmla="*/ 7 w 8"/>
                <a:gd name="T7" fmla="*/ 4 h 7"/>
              </a:gdLst>
              <a:ahLst/>
              <a:cxnLst>
                <a:cxn ang="0">
                  <a:pos x="T0" y="T1"/>
                </a:cxn>
                <a:cxn ang="0">
                  <a:pos x="T2" y="T3"/>
                </a:cxn>
                <a:cxn ang="0">
                  <a:pos x="T4" y="T5"/>
                </a:cxn>
                <a:cxn ang="0">
                  <a:pos x="T6" y="T7"/>
                </a:cxn>
              </a:cxnLst>
              <a:rect l="0" t="0" r="r" b="b"/>
              <a:pathLst>
                <a:path w="8" h="7">
                  <a:moveTo>
                    <a:pt x="7" y="4"/>
                  </a:moveTo>
                  <a:cubicBezTo>
                    <a:pt x="5" y="7"/>
                    <a:pt x="0" y="7"/>
                    <a:pt x="1" y="4"/>
                  </a:cubicBezTo>
                  <a:cubicBezTo>
                    <a:pt x="1" y="2"/>
                    <a:pt x="3" y="2"/>
                    <a:pt x="5" y="0"/>
                  </a:cubicBezTo>
                  <a:cubicBezTo>
                    <a:pt x="6" y="1"/>
                    <a:pt x="8" y="3"/>
                    <a:pt x="7" y="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 name="Freeform 970">
              <a:extLst>
                <a:ext uri="{FF2B5EF4-FFF2-40B4-BE49-F238E27FC236}">
                  <a16:creationId xmlns:a16="http://schemas.microsoft.com/office/drawing/2014/main" id="{1991295B-9A9E-4CB0-BAD5-6FE0908D06F6}"/>
                </a:ext>
              </a:extLst>
            </p:cNvPr>
            <p:cNvSpPr>
              <a:spLocks/>
            </p:cNvSpPr>
            <p:nvPr/>
          </p:nvSpPr>
          <p:spPr bwMode="auto">
            <a:xfrm>
              <a:off x="-7842251" y="1881188"/>
              <a:ext cx="7938" cy="6350"/>
            </a:xfrm>
            <a:custGeom>
              <a:avLst/>
              <a:gdLst>
                <a:gd name="T0" fmla="*/ 7 w 8"/>
                <a:gd name="T1" fmla="*/ 4 h 7"/>
                <a:gd name="T2" fmla="*/ 1 w 8"/>
                <a:gd name="T3" fmla="*/ 4 h 7"/>
                <a:gd name="T4" fmla="*/ 5 w 8"/>
                <a:gd name="T5" fmla="*/ 0 h 7"/>
                <a:gd name="T6" fmla="*/ 7 w 8"/>
                <a:gd name="T7" fmla="*/ 4 h 7"/>
              </a:gdLst>
              <a:ahLst/>
              <a:cxnLst>
                <a:cxn ang="0">
                  <a:pos x="T0" y="T1"/>
                </a:cxn>
                <a:cxn ang="0">
                  <a:pos x="T2" y="T3"/>
                </a:cxn>
                <a:cxn ang="0">
                  <a:pos x="T4" y="T5"/>
                </a:cxn>
                <a:cxn ang="0">
                  <a:pos x="T6" y="T7"/>
                </a:cxn>
              </a:cxnLst>
              <a:rect l="0" t="0" r="r" b="b"/>
              <a:pathLst>
                <a:path w="8" h="7">
                  <a:moveTo>
                    <a:pt x="7" y="4"/>
                  </a:moveTo>
                  <a:cubicBezTo>
                    <a:pt x="5" y="7"/>
                    <a:pt x="0" y="7"/>
                    <a:pt x="1" y="4"/>
                  </a:cubicBezTo>
                  <a:cubicBezTo>
                    <a:pt x="1" y="2"/>
                    <a:pt x="3" y="2"/>
                    <a:pt x="5" y="0"/>
                  </a:cubicBezTo>
                  <a:cubicBezTo>
                    <a:pt x="6" y="1"/>
                    <a:pt x="8" y="3"/>
                    <a:pt x="7" y="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35" name="Freeform 971">
              <a:extLst>
                <a:ext uri="{FF2B5EF4-FFF2-40B4-BE49-F238E27FC236}">
                  <a16:creationId xmlns:a16="http://schemas.microsoft.com/office/drawing/2014/main" id="{F6743E63-A30C-41F4-9248-2E75317DC332}"/>
                </a:ext>
              </a:extLst>
            </p:cNvPr>
            <p:cNvSpPr>
              <a:spLocks/>
            </p:cNvSpPr>
            <p:nvPr/>
          </p:nvSpPr>
          <p:spPr bwMode="auto">
            <a:xfrm>
              <a:off x="-7702551" y="1879600"/>
              <a:ext cx="7938" cy="11113"/>
            </a:xfrm>
            <a:custGeom>
              <a:avLst/>
              <a:gdLst>
                <a:gd name="T0" fmla="*/ 6 w 8"/>
                <a:gd name="T1" fmla="*/ 10 h 11"/>
                <a:gd name="T2" fmla="*/ 0 w 8"/>
                <a:gd name="T3" fmla="*/ 4 h 11"/>
                <a:gd name="T4" fmla="*/ 3 w 8"/>
                <a:gd name="T5" fmla="*/ 0 h 11"/>
                <a:gd name="T6" fmla="*/ 6 w 8"/>
                <a:gd name="T7" fmla="*/ 10 h 11"/>
              </a:gdLst>
              <a:ahLst/>
              <a:cxnLst>
                <a:cxn ang="0">
                  <a:pos x="T0" y="T1"/>
                </a:cxn>
                <a:cxn ang="0">
                  <a:pos x="T2" y="T3"/>
                </a:cxn>
                <a:cxn ang="0">
                  <a:pos x="T4" y="T5"/>
                </a:cxn>
                <a:cxn ang="0">
                  <a:pos x="T6" y="T7"/>
                </a:cxn>
              </a:cxnLst>
              <a:rect l="0" t="0" r="r" b="b"/>
              <a:pathLst>
                <a:path w="8" h="11">
                  <a:moveTo>
                    <a:pt x="6" y="10"/>
                  </a:moveTo>
                  <a:cubicBezTo>
                    <a:pt x="3" y="11"/>
                    <a:pt x="0" y="7"/>
                    <a:pt x="0" y="4"/>
                  </a:cubicBezTo>
                  <a:cubicBezTo>
                    <a:pt x="0" y="2"/>
                    <a:pt x="2" y="1"/>
                    <a:pt x="3" y="0"/>
                  </a:cubicBezTo>
                  <a:cubicBezTo>
                    <a:pt x="8" y="2"/>
                    <a:pt x="7" y="7"/>
                    <a:pt x="6" y="1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972">
              <a:extLst>
                <a:ext uri="{FF2B5EF4-FFF2-40B4-BE49-F238E27FC236}">
                  <a16:creationId xmlns:a16="http://schemas.microsoft.com/office/drawing/2014/main" id="{72AAE393-C0C7-460C-806C-AF8A12AB5D2C}"/>
                </a:ext>
              </a:extLst>
            </p:cNvPr>
            <p:cNvSpPr>
              <a:spLocks/>
            </p:cNvSpPr>
            <p:nvPr/>
          </p:nvSpPr>
          <p:spPr bwMode="auto">
            <a:xfrm>
              <a:off x="-7702551" y="1879600"/>
              <a:ext cx="7938" cy="11113"/>
            </a:xfrm>
            <a:custGeom>
              <a:avLst/>
              <a:gdLst>
                <a:gd name="T0" fmla="*/ 6 w 8"/>
                <a:gd name="T1" fmla="*/ 10 h 11"/>
                <a:gd name="T2" fmla="*/ 0 w 8"/>
                <a:gd name="T3" fmla="*/ 4 h 11"/>
                <a:gd name="T4" fmla="*/ 3 w 8"/>
                <a:gd name="T5" fmla="*/ 0 h 11"/>
                <a:gd name="T6" fmla="*/ 6 w 8"/>
                <a:gd name="T7" fmla="*/ 10 h 11"/>
              </a:gdLst>
              <a:ahLst/>
              <a:cxnLst>
                <a:cxn ang="0">
                  <a:pos x="T0" y="T1"/>
                </a:cxn>
                <a:cxn ang="0">
                  <a:pos x="T2" y="T3"/>
                </a:cxn>
                <a:cxn ang="0">
                  <a:pos x="T4" y="T5"/>
                </a:cxn>
                <a:cxn ang="0">
                  <a:pos x="T6" y="T7"/>
                </a:cxn>
              </a:cxnLst>
              <a:rect l="0" t="0" r="r" b="b"/>
              <a:pathLst>
                <a:path w="8" h="11">
                  <a:moveTo>
                    <a:pt x="6" y="10"/>
                  </a:moveTo>
                  <a:cubicBezTo>
                    <a:pt x="3" y="11"/>
                    <a:pt x="0" y="7"/>
                    <a:pt x="0" y="4"/>
                  </a:cubicBezTo>
                  <a:cubicBezTo>
                    <a:pt x="0" y="2"/>
                    <a:pt x="2" y="1"/>
                    <a:pt x="3" y="0"/>
                  </a:cubicBezTo>
                  <a:cubicBezTo>
                    <a:pt x="8" y="2"/>
                    <a:pt x="7" y="7"/>
                    <a:pt x="6" y="1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37" name="Freeform 973">
              <a:extLst>
                <a:ext uri="{FF2B5EF4-FFF2-40B4-BE49-F238E27FC236}">
                  <a16:creationId xmlns:a16="http://schemas.microsoft.com/office/drawing/2014/main" id="{8ECDF51F-86A2-4BD9-AD1C-8D9774AFB176}"/>
                </a:ext>
              </a:extLst>
            </p:cNvPr>
            <p:cNvSpPr>
              <a:spLocks/>
            </p:cNvSpPr>
            <p:nvPr/>
          </p:nvSpPr>
          <p:spPr bwMode="auto">
            <a:xfrm>
              <a:off x="-7658101" y="1879600"/>
              <a:ext cx="7938" cy="7938"/>
            </a:xfrm>
            <a:custGeom>
              <a:avLst/>
              <a:gdLst>
                <a:gd name="T0" fmla="*/ 5 w 9"/>
                <a:gd name="T1" fmla="*/ 7 h 8"/>
                <a:gd name="T2" fmla="*/ 1 w 9"/>
                <a:gd name="T3" fmla="*/ 3 h 8"/>
                <a:gd name="T4" fmla="*/ 5 w 9"/>
                <a:gd name="T5" fmla="*/ 0 h 8"/>
                <a:gd name="T6" fmla="*/ 5 w 9"/>
                <a:gd name="T7" fmla="*/ 7 h 8"/>
              </a:gdLst>
              <a:ahLst/>
              <a:cxnLst>
                <a:cxn ang="0">
                  <a:pos x="T0" y="T1"/>
                </a:cxn>
                <a:cxn ang="0">
                  <a:pos x="T2" y="T3"/>
                </a:cxn>
                <a:cxn ang="0">
                  <a:pos x="T4" y="T5"/>
                </a:cxn>
                <a:cxn ang="0">
                  <a:pos x="T6" y="T7"/>
                </a:cxn>
              </a:cxnLst>
              <a:rect l="0" t="0" r="r" b="b"/>
              <a:pathLst>
                <a:path w="9" h="8">
                  <a:moveTo>
                    <a:pt x="5" y="7"/>
                  </a:moveTo>
                  <a:cubicBezTo>
                    <a:pt x="3" y="8"/>
                    <a:pt x="0" y="5"/>
                    <a:pt x="1" y="3"/>
                  </a:cubicBezTo>
                  <a:cubicBezTo>
                    <a:pt x="1" y="0"/>
                    <a:pt x="4" y="2"/>
                    <a:pt x="5" y="0"/>
                  </a:cubicBezTo>
                  <a:cubicBezTo>
                    <a:pt x="9" y="1"/>
                    <a:pt x="8" y="5"/>
                    <a:pt x="5" y="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 name="Freeform 974">
              <a:extLst>
                <a:ext uri="{FF2B5EF4-FFF2-40B4-BE49-F238E27FC236}">
                  <a16:creationId xmlns:a16="http://schemas.microsoft.com/office/drawing/2014/main" id="{0EAF51A6-D73D-43C5-99FC-D6D987B49001}"/>
                </a:ext>
              </a:extLst>
            </p:cNvPr>
            <p:cNvSpPr>
              <a:spLocks/>
            </p:cNvSpPr>
            <p:nvPr/>
          </p:nvSpPr>
          <p:spPr bwMode="auto">
            <a:xfrm>
              <a:off x="-7658101" y="1879600"/>
              <a:ext cx="7938" cy="7938"/>
            </a:xfrm>
            <a:custGeom>
              <a:avLst/>
              <a:gdLst>
                <a:gd name="T0" fmla="*/ 5 w 9"/>
                <a:gd name="T1" fmla="*/ 7 h 8"/>
                <a:gd name="T2" fmla="*/ 1 w 9"/>
                <a:gd name="T3" fmla="*/ 3 h 8"/>
                <a:gd name="T4" fmla="*/ 5 w 9"/>
                <a:gd name="T5" fmla="*/ 0 h 8"/>
                <a:gd name="T6" fmla="*/ 5 w 9"/>
                <a:gd name="T7" fmla="*/ 7 h 8"/>
              </a:gdLst>
              <a:ahLst/>
              <a:cxnLst>
                <a:cxn ang="0">
                  <a:pos x="T0" y="T1"/>
                </a:cxn>
                <a:cxn ang="0">
                  <a:pos x="T2" y="T3"/>
                </a:cxn>
                <a:cxn ang="0">
                  <a:pos x="T4" y="T5"/>
                </a:cxn>
                <a:cxn ang="0">
                  <a:pos x="T6" y="T7"/>
                </a:cxn>
              </a:cxnLst>
              <a:rect l="0" t="0" r="r" b="b"/>
              <a:pathLst>
                <a:path w="9" h="8">
                  <a:moveTo>
                    <a:pt x="5" y="7"/>
                  </a:moveTo>
                  <a:cubicBezTo>
                    <a:pt x="3" y="8"/>
                    <a:pt x="0" y="5"/>
                    <a:pt x="1" y="3"/>
                  </a:cubicBezTo>
                  <a:cubicBezTo>
                    <a:pt x="1" y="0"/>
                    <a:pt x="4" y="2"/>
                    <a:pt x="5" y="0"/>
                  </a:cubicBezTo>
                  <a:cubicBezTo>
                    <a:pt x="9" y="1"/>
                    <a:pt x="8" y="5"/>
                    <a:pt x="5" y="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39" name="Freeform 975">
              <a:extLst>
                <a:ext uri="{FF2B5EF4-FFF2-40B4-BE49-F238E27FC236}">
                  <a16:creationId xmlns:a16="http://schemas.microsoft.com/office/drawing/2014/main" id="{E95DCD2A-4CEC-4B55-B011-5F3ECE302317}"/>
                </a:ext>
              </a:extLst>
            </p:cNvPr>
            <p:cNvSpPr>
              <a:spLocks/>
            </p:cNvSpPr>
            <p:nvPr/>
          </p:nvSpPr>
          <p:spPr bwMode="auto">
            <a:xfrm>
              <a:off x="-7629526" y="1868488"/>
              <a:ext cx="12700" cy="19050"/>
            </a:xfrm>
            <a:custGeom>
              <a:avLst/>
              <a:gdLst>
                <a:gd name="T0" fmla="*/ 8 w 13"/>
                <a:gd name="T1" fmla="*/ 12 h 19"/>
                <a:gd name="T2" fmla="*/ 0 w 13"/>
                <a:gd name="T3" fmla="*/ 10 h 19"/>
                <a:gd name="T4" fmla="*/ 7 w 13"/>
                <a:gd name="T5" fmla="*/ 0 h 19"/>
                <a:gd name="T6" fmla="*/ 8 w 13"/>
                <a:gd name="T7" fmla="*/ 12 h 19"/>
              </a:gdLst>
              <a:ahLst/>
              <a:cxnLst>
                <a:cxn ang="0">
                  <a:pos x="T0" y="T1"/>
                </a:cxn>
                <a:cxn ang="0">
                  <a:pos x="T2" y="T3"/>
                </a:cxn>
                <a:cxn ang="0">
                  <a:pos x="T4" y="T5"/>
                </a:cxn>
                <a:cxn ang="0">
                  <a:pos x="T6" y="T7"/>
                </a:cxn>
              </a:cxnLst>
              <a:rect l="0" t="0" r="r" b="b"/>
              <a:pathLst>
                <a:path w="13" h="19">
                  <a:moveTo>
                    <a:pt x="8" y="12"/>
                  </a:moveTo>
                  <a:cubicBezTo>
                    <a:pt x="5" y="19"/>
                    <a:pt x="3" y="11"/>
                    <a:pt x="0" y="10"/>
                  </a:cubicBezTo>
                  <a:cubicBezTo>
                    <a:pt x="2" y="7"/>
                    <a:pt x="4" y="3"/>
                    <a:pt x="7" y="0"/>
                  </a:cubicBezTo>
                  <a:cubicBezTo>
                    <a:pt x="13" y="2"/>
                    <a:pt x="9" y="9"/>
                    <a:pt x="8" y="12"/>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976">
              <a:extLst>
                <a:ext uri="{FF2B5EF4-FFF2-40B4-BE49-F238E27FC236}">
                  <a16:creationId xmlns:a16="http://schemas.microsoft.com/office/drawing/2014/main" id="{2DC9CE63-7540-4DB4-978E-11EF45A1DBBB}"/>
                </a:ext>
              </a:extLst>
            </p:cNvPr>
            <p:cNvSpPr>
              <a:spLocks/>
            </p:cNvSpPr>
            <p:nvPr/>
          </p:nvSpPr>
          <p:spPr bwMode="auto">
            <a:xfrm>
              <a:off x="-7629526" y="1868488"/>
              <a:ext cx="12700" cy="19050"/>
            </a:xfrm>
            <a:custGeom>
              <a:avLst/>
              <a:gdLst>
                <a:gd name="T0" fmla="*/ 8 w 13"/>
                <a:gd name="T1" fmla="*/ 12 h 19"/>
                <a:gd name="T2" fmla="*/ 0 w 13"/>
                <a:gd name="T3" fmla="*/ 10 h 19"/>
                <a:gd name="T4" fmla="*/ 7 w 13"/>
                <a:gd name="T5" fmla="*/ 0 h 19"/>
                <a:gd name="T6" fmla="*/ 8 w 13"/>
                <a:gd name="T7" fmla="*/ 12 h 19"/>
              </a:gdLst>
              <a:ahLst/>
              <a:cxnLst>
                <a:cxn ang="0">
                  <a:pos x="T0" y="T1"/>
                </a:cxn>
                <a:cxn ang="0">
                  <a:pos x="T2" y="T3"/>
                </a:cxn>
                <a:cxn ang="0">
                  <a:pos x="T4" y="T5"/>
                </a:cxn>
                <a:cxn ang="0">
                  <a:pos x="T6" y="T7"/>
                </a:cxn>
              </a:cxnLst>
              <a:rect l="0" t="0" r="r" b="b"/>
              <a:pathLst>
                <a:path w="13" h="19">
                  <a:moveTo>
                    <a:pt x="8" y="12"/>
                  </a:moveTo>
                  <a:cubicBezTo>
                    <a:pt x="5" y="19"/>
                    <a:pt x="3" y="11"/>
                    <a:pt x="0" y="10"/>
                  </a:cubicBezTo>
                  <a:cubicBezTo>
                    <a:pt x="2" y="7"/>
                    <a:pt x="4" y="3"/>
                    <a:pt x="7" y="0"/>
                  </a:cubicBezTo>
                  <a:cubicBezTo>
                    <a:pt x="13" y="2"/>
                    <a:pt x="9" y="9"/>
                    <a:pt x="8" y="12"/>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41" name="Freeform 977">
              <a:extLst>
                <a:ext uri="{FF2B5EF4-FFF2-40B4-BE49-F238E27FC236}">
                  <a16:creationId xmlns:a16="http://schemas.microsoft.com/office/drawing/2014/main" id="{3214A9FA-EBA5-4FB7-A42B-F62C202E8E73}"/>
                </a:ext>
              </a:extLst>
            </p:cNvPr>
            <p:cNvSpPr>
              <a:spLocks/>
            </p:cNvSpPr>
            <p:nvPr/>
          </p:nvSpPr>
          <p:spPr bwMode="auto">
            <a:xfrm>
              <a:off x="-7227888" y="1865313"/>
              <a:ext cx="7938" cy="11113"/>
            </a:xfrm>
            <a:custGeom>
              <a:avLst/>
              <a:gdLst>
                <a:gd name="T0" fmla="*/ 8 w 8"/>
                <a:gd name="T1" fmla="*/ 8 h 11"/>
                <a:gd name="T2" fmla="*/ 3 w 8"/>
                <a:gd name="T3" fmla="*/ 11 h 11"/>
                <a:gd name="T4" fmla="*/ 2 w 8"/>
                <a:gd name="T5" fmla="*/ 1 h 11"/>
                <a:gd name="T6" fmla="*/ 8 w 8"/>
                <a:gd name="T7" fmla="*/ 8 h 11"/>
              </a:gdLst>
              <a:ahLst/>
              <a:cxnLst>
                <a:cxn ang="0">
                  <a:pos x="T0" y="T1"/>
                </a:cxn>
                <a:cxn ang="0">
                  <a:pos x="T2" y="T3"/>
                </a:cxn>
                <a:cxn ang="0">
                  <a:pos x="T4" y="T5"/>
                </a:cxn>
                <a:cxn ang="0">
                  <a:pos x="T6" y="T7"/>
                </a:cxn>
              </a:cxnLst>
              <a:rect l="0" t="0" r="r" b="b"/>
              <a:pathLst>
                <a:path w="8" h="11">
                  <a:moveTo>
                    <a:pt x="8" y="8"/>
                  </a:moveTo>
                  <a:cubicBezTo>
                    <a:pt x="8" y="11"/>
                    <a:pt x="5" y="11"/>
                    <a:pt x="3" y="11"/>
                  </a:cubicBezTo>
                  <a:cubicBezTo>
                    <a:pt x="0" y="8"/>
                    <a:pt x="0" y="4"/>
                    <a:pt x="2" y="1"/>
                  </a:cubicBezTo>
                  <a:cubicBezTo>
                    <a:pt x="7" y="0"/>
                    <a:pt x="8" y="6"/>
                    <a:pt x="8" y="8"/>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2" name="Freeform 978">
              <a:extLst>
                <a:ext uri="{FF2B5EF4-FFF2-40B4-BE49-F238E27FC236}">
                  <a16:creationId xmlns:a16="http://schemas.microsoft.com/office/drawing/2014/main" id="{B901E4A4-2AD2-48EE-BEF9-0EA69400322F}"/>
                </a:ext>
              </a:extLst>
            </p:cNvPr>
            <p:cNvSpPr>
              <a:spLocks/>
            </p:cNvSpPr>
            <p:nvPr/>
          </p:nvSpPr>
          <p:spPr bwMode="auto">
            <a:xfrm>
              <a:off x="-7227888" y="1865313"/>
              <a:ext cx="7938" cy="11113"/>
            </a:xfrm>
            <a:custGeom>
              <a:avLst/>
              <a:gdLst>
                <a:gd name="T0" fmla="*/ 8 w 8"/>
                <a:gd name="T1" fmla="*/ 8 h 11"/>
                <a:gd name="T2" fmla="*/ 3 w 8"/>
                <a:gd name="T3" fmla="*/ 11 h 11"/>
                <a:gd name="T4" fmla="*/ 2 w 8"/>
                <a:gd name="T5" fmla="*/ 1 h 11"/>
                <a:gd name="T6" fmla="*/ 8 w 8"/>
                <a:gd name="T7" fmla="*/ 8 h 11"/>
              </a:gdLst>
              <a:ahLst/>
              <a:cxnLst>
                <a:cxn ang="0">
                  <a:pos x="T0" y="T1"/>
                </a:cxn>
                <a:cxn ang="0">
                  <a:pos x="T2" y="T3"/>
                </a:cxn>
                <a:cxn ang="0">
                  <a:pos x="T4" y="T5"/>
                </a:cxn>
                <a:cxn ang="0">
                  <a:pos x="T6" y="T7"/>
                </a:cxn>
              </a:cxnLst>
              <a:rect l="0" t="0" r="r" b="b"/>
              <a:pathLst>
                <a:path w="8" h="11">
                  <a:moveTo>
                    <a:pt x="8" y="8"/>
                  </a:moveTo>
                  <a:cubicBezTo>
                    <a:pt x="8" y="11"/>
                    <a:pt x="5" y="11"/>
                    <a:pt x="3" y="11"/>
                  </a:cubicBezTo>
                  <a:cubicBezTo>
                    <a:pt x="0" y="8"/>
                    <a:pt x="0" y="4"/>
                    <a:pt x="2" y="1"/>
                  </a:cubicBezTo>
                  <a:cubicBezTo>
                    <a:pt x="7" y="0"/>
                    <a:pt x="8" y="6"/>
                    <a:pt x="8" y="8"/>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43" name="Freeform 979">
              <a:extLst>
                <a:ext uri="{FF2B5EF4-FFF2-40B4-BE49-F238E27FC236}">
                  <a16:creationId xmlns:a16="http://schemas.microsoft.com/office/drawing/2014/main" id="{F658FB75-2CD2-428A-AB15-3C8735DC3F10}"/>
                </a:ext>
              </a:extLst>
            </p:cNvPr>
            <p:cNvSpPr>
              <a:spLocks/>
            </p:cNvSpPr>
            <p:nvPr/>
          </p:nvSpPr>
          <p:spPr bwMode="auto">
            <a:xfrm>
              <a:off x="-7618413" y="1865313"/>
              <a:ext cx="6350" cy="6350"/>
            </a:xfrm>
            <a:custGeom>
              <a:avLst/>
              <a:gdLst>
                <a:gd name="T0" fmla="*/ 4 w 6"/>
                <a:gd name="T1" fmla="*/ 6 h 6"/>
                <a:gd name="T2" fmla="*/ 4 w 6"/>
                <a:gd name="T3" fmla="*/ 6 h 6"/>
                <a:gd name="T4" fmla="*/ 2 w 6"/>
                <a:gd name="T5" fmla="*/ 1 h 6"/>
                <a:gd name="T6" fmla="*/ 4 w 6"/>
                <a:gd name="T7" fmla="*/ 6 h 6"/>
              </a:gdLst>
              <a:ahLst/>
              <a:cxnLst>
                <a:cxn ang="0">
                  <a:pos x="T0" y="T1"/>
                </a:cxn>
                <a:cxn ang="0">
                  <a:pos x="T2" y="T3"/>
                </a:cxn>
                <a:cxn ang="0">
                  <a:pos x="T4" y="T5"/>
                </a:cxn>
                <a:cxn ang="0">
                  <a:pos x="T6" y="T7"/>
                </a:cxn>
              </a:cxnLst>
              <a:rect l="0" t="0" r="r" b="b"/>
              <a:pathLst>
                <a:path w="6" h="6">
                  <a:moveTo>
                    <a:pt x="4" y="6"/>
                  </a:moveTo>
                  <a:cubicBezTo>
                    <a:pt x="5" y="5"/>
                    <a:pt x="4" y="6"/>
                    <a:pt x="4" y="6"/>
                  </a:cubicBezTo>
                  <a:cubicBezTo>
                    <a:pt x="1" y="5"/>
                    <a:pt x="0" y="3"/>
                    <a:pt x="2" y="1"/>
                  </a:cubicBezTo>
                  <a:cubicBezTo>
                    <a:pt x="3" y="0"/>
                    <a:pt x="6" y="1"/>
                    <a:pt x="4" y="6"/>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980">
              <a:extLst>
                <a:ext uri="{FF2B5EF4-FFF2-40B4-BE49-F238E27FC236}">
                  <a16:creationId xmlns:a16="http://schemas.microsoft.com/office/drawing/2014/main" id="{670E28DF-AE64-46E0-B0CF-D07948BE620A}"/>
                </a:ext>
              </a:extLst>
            </p:cNvPr>
            <p:cNvSpPr>
              <a:spLocks/>
            </p:cNvSpPr>
            <p:nvPr/>
          </p:nvSpPr>
          <p:spPr bwMode="auto">
            <a:xfrm>
              <a:off x="-7618413" y="1865313"/>
              <a:ext cx="6350" cy="6350"/>
            </a:xfrm>
            <a:custGeom>
              <a:avLst/>
              <a:gdLst>
                <a:gd name="T0" fmla="*/ 4 w 6"/>
                <a:gd name="T1" fmla="*/ 6 h 6"/>
                <a:gd name="T2" fmla="*/ 4 w 6"/>
                <a:gd name="T3" fmla="*/ 6 h 6"/>
                <a:gd name="T4" fmla="*/ 2 w 6"/>
                <a:gd name="T5" fmla="*/ 1 h 6"/>
                <a:gd name="T6" fmla="*/ 4 w 6"/>
                <a:gd name="T7" fmla="*/ 6 h 6"/>
              </a:gdLst>
              <a:ahLst/>
              <a:cxnLst>
                <a:cxn ang="0">
                  <a:pos x="T0" y="T1"/>
                </a:cxn>
                <a:cxn ang="0">
                  <a:pos x="T2" y="T3"/>
                </a:cxn>
                <a:cxn ang="0">
                  <a:pos x="T4" y="T5"/>
                </a:cxn>
                <a:cxn ang="0">
                  <a:pos x="T6" y="T7"/>
                </a:cxn>
              </a:cxnLst>
              <a:rect l="0" t="0" r="r" b="b"/>
              <a:pathLst>
                <a:path w="6" h="6">
                  <a:moveTo>
                    <a:pt x="4" y="6"/>
                  </a:moveTo>
                  <a:cubicBezTo>
                    <a:pt x="5" y="5"/>
                    <a:pt x="4" y="6"/>
                    <a:pt x="4" y="6"/>
                  </a:cubicBezTo>
                  <a:cubicBezTo>
                    <a:pt x="1" y="5"/>
                    <a:pt x="0" y="3"/>
                    <a:pt x="2" y="1"/>
                  </a:cubicBezTo>
                  <a:cubicBezTo>
                    <a:pt x="3" y="0"/>
                    <a:pt x="6" y="1"/>
                    <a:pt x="4" y="6"/>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45" name="Freeform 981">
              <a:extLst>
                <a:ext uri="{FF2B5EF4-FFF2-40B4-BE49-F238E27FC236}">
                  <a16:creationId xmlns:a16="http://schemas.microsoft.com/office/drawing/2014/main" id="{A8C588E7-92F9-40A5-8A40-644B8CB0B0C6}"/>
                </a:ext>
              </a:extLst>
            </p:cNvPr>
            <p:cNvSpPr>
              <a:spLocks/>
            </p:cNvSpPr>
            <p:nvPr/>
          </p:nvSpPr>
          <p:spPr bwMode="auto">
            <a:xfrm>
              <a:off x="-7185026" y="1851025"/>
              <a:ext cx="39688" cy="71438"/>
            </a:xfrm>
            <a:custGeom>
              <a:avLst/>
              <a:gdLst>
                <a:gd name="T0" fmla="*/ 32 w 40"/>
                <a:gd name="T1" fmla="*/ 7 h 72"/>
                <a:gd name="T2" fmla="*/ 40 w 40"/>
                <a:gd name="T3" fmla="*/ 42 h 72"/>
                <a:gd name="T4" fmla="*/ 31 w 40"/>
                <a:gd name="T5" fmla="*/ 57 h 72"/>
                <a:gd name="T6" fmla="*/ 12 w 40"/>
                <a:gd name="T7" fmla="*/ 64 h 72"/>
                <a:gd name="T8" fmla="*/ 10 w 40"/>
                <a:gd name="T9" fmla="*/ 14 h 72"/>
                <a:gd name="T10" fmla="*/ 32 w 40"/>
                <a:gd name="T11" fmla="*/ 7 h 72"/>
              </a:gdLst>
              <a:ahLst/>
              <a:cxnLst>
                <a:cxn ang="0">
                  <a:pos x="T0" y="T1"/>
                </a:cxn>
                <a:cxn ang="0">
                  <a:pos x="T2" y="T3"/>
                </a:cxn>
                <a:cxn ang="0">
                  <a:pos x="T4" y="T5"/>
                </a:cxn>
                <a:cxn ang="0">
                  <a:pos x="T6" y="T7"/>
                </a:cxn>
                <a:cxn ang="0">
                  <a:pos x="T8" y="T9"/>
                </a:cxn>
                <a:cxn ang="0">
                  <a:pos x="T10" y="T11"/>
                </a:cxn>
              </a:cxnLst>
              <a:rect l="0" t="0" r="r" b="b"/>
              <a:pathLst>
                <a:path w="40" h="72">
                  <a:moveTo>
                    <a:pt x="32" y="7"/>
                  </a:moveTo>
                  <a:cubicBezTo>
                    <a:pt x="39" y="17"/>
                    <a:pt x="38" y="30"/>
                    <a:pt x="40" y="42"/>
                  </a:cubicBezTo>
                  <a:cubicBezTo>
                    <a:pt x="40" y="48"/>
                    <a:pt x="37" y="53"/>
                    <a:pt x="31" y="57"/>
                  </a:cubicBezTo>
                  <a:cubicBezTo>
                    <a:pt x="25" y="56"/>
                    <a:pt x="20" y="72"/>
                    <a:pt x="12" y="64"/>
                  </a:cubicBezTo>
                  <a:cubicBezTo>
                    <a:pt x="4" y="51"/>
                    <a:pt x="0" y="29"/>
                    <a:pt x="10" y="14"/>
                  </a:cubicBezTo>
                  <a:cubicBezTo>
                    <a:pt x="18" y="11"/>
                    <a:pt x="21" y="0"/>
                    <a:pt x="32" y="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 name="Freeform 982">
              <a:extLst>
                <a:ext uri="{FF2B5EF4-FFF2-40B4-BE49-F238E27FC236}">
                  <a16:creationId xmlns:a16="http://schemas.microsoft.com/office/drawing/2014/main" id="{2FE47EB9-5F20-4C67-915F-E47CC71A0AD0}"/>
                </a:ext>
              </a:extLst>
            </p:cNvPr>
            <p:cNvSpPr>
              <a:spLocks/>
            </p:cNvSpPr>
            <p:nvPr/>
          </p:nvSpPr>
          <p:spPr bwMode="auto">
            <a:xfrm>
              <a:off x="-7185026" y="1851025"/>
              <a:ext cx="39688" cy="71438"/>
            </a:xfrm>
            <a:custGeom>
              <a:avLst/>
              <a:gdLst>
                <a:gd name="T0" fmla="*/ 32 w 40"/>
                <a:gd name="T1" fmla="*/ 7 h 72"/>
                <a:gd name="T2" fmla="*/ 40 w 40"/>
                <a:gd name="T3" fmla="*/ 42 h 72"/>
                <a:gd name="T4" fmla="*/ 31 w 40"/>
                <a:gd name="T5" fmla="*/ 57 h 72"/>
                <a:gd name="T6" fmla="*/ 12 w 40"/>
                <a:gd name="T7" fmla="*/ 64 h 72"/>
                <a:gd name="T8" fmla="*/ 10 w 40"/>
                <a:gd name="T9" fmla="*/ 14 h 72"/>
                <a:gd name="T10" fmla="*/ 32 w 40"/>
                <a:gd name="T11" fmla="*/ 7 h 72"/>
              </a:gdLst>
              <a:ahLst/>
              <a:cxnLst>
                <a:cxn ang="0">
                  <a:pos x="T0" y="T1"/>
                </a:cxn>
                <a:cxn ang="0">
                  <a:pos x="T2" y="T3"/>
                </a:cxn>
                <a:cxn ang="0">
                  <a:pos x="T4" y="T5"/>
                </a:cxn>
                <a:cxn ang="0">
                  <a:pos x="T6" y="T7"/>
                </a:cxn>
                <a:cxn ang="0">
                  <a:pos x="T8" y="T9"/>
                </a:cxn>
                <a:cxn ang="0">
                  <a:pos x="T10" y="T11"/>
                </a:cxn>
              </a:cxnLst>
              <a:rect l="0" t="0" r="r" b="b"/>
              <a:pathLst>
                <a:path w="40" h="72">
                  <a:moveTo>
                    <a:pt x="32" y="7"/>
                  </a:moveTo>
                  <a:cubicBezTo>
                    <a:pt x="39" y="17"/>
                    <a:pt x="38" y="30"/>
                    <a:pt x="40" y="42"/>
                  </a:cubicBezTo>
                  <a:cubicBezTo>
                    <a:pt x="40" y="48"/>
                    <a:pt x="37" y="53"/>
                    <a:pt x="31" y="57"/>
                  </a:cubicBezTo>
                  <a:cubicBezTo>
                    <a:pt x="25" y="56"/>
                    <a:pt x="20" y="72"/>
                    <a:pt x="12" y="64"/>
                  </a:cubicBezTo>
                  <a:cubicBezTo>
                    <a:pt x="4" y="51"/>
                    <a:pt x="0" y="29"/>
                    <a:pt x="10" y="14"/>
                  </a:cubicBezTo>
                  <a:cubicBezTo>
                    <a:pt x="18" y="11"/>
                    <a:pt x="21" y="0"/>
                    <a:pt x="32" y="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47" name="Freeform 983">
              <a:extLst>
                <a:ext uri="{FF2B5EF4-FFF2-40B4-BE49-F238E27FC236}">
                  <a16:creationId xmlns:a16="http://schemas.microsoft.com/office/drawing/2014/main" id="{C889FA6D-9DF0-4CE8-B16F-D7391B73ADB5}"/>
                </a:ext>
              </a:extLst>
            </p:cNvPr>
            <p:cNvSpPr>
              <a:spLocks/>
            </p:cNvSpPr>
            <p:nvPr/>
          </p:nvSpPr>
          <p:spPr bwMode="auto">
            <a:xfrm>
              <a:off x="-7142163" y="1852613"/>
              <a:ext cx="25400" cy="19050"/>
            </a:xfrm>
            <a:custGeom>
              <a:avLst/>
              <a:gdLst>
                <a:gd name="T0" fmla="*/ 22 w 26"/>
                <a:gd name="T1" fmla="*/ 4 h 18"/>
                <a:gd name="T2" fmla="*/ 24 w 26"/>
                <a:gd name="T3" fmla="*/ 13 h 18"/>
                <a:gd name="T4" fmla="*/ 4 w 26"/>
                <a:gd name="T5" fmla="*/ 11 h 18"/>
                <a:gd name="T6" fmla="*/ 8 w 26"/>
                <a:gd name="T7" fmla="*/ 0 h 18"/>
                <a:gd name="T8" fmla="*/ 22 w 26"/>
                <a:gd name="T9" fmla="*/ 4 h 18"/>
              </a:gdLst>
              <a:ahLst/>
              <a:cxnLst>
                <a:cxn ang="0">
                  <a:pos x="T0" y="T1"/>
                </a:cxn>
                <a:cxn ang="0">
                  <a:pos x="T2" y="T3"/>
                </a:cxn>
                <a:cxn ang="0">
                  <a:pos x="T4" y="T5"/>
                </a:cxn>
                <a:cxn ang="0">
                  <a:pos x="T6" y="T7"/>
                </a:cxn>
                <a:cxn ang="0">
                  <a:pos x="T8" y="T9"/>
                </a:cxn>
              </a:cxnLst>
              <a:rect l="0" t="0" r="r" b="b"/>
              <a:pathLst>
                <a:path w="26" h="18">
                  <a:moveTo>
                    <a:pt x="22" y="4"/>
                  </a:moveTo>
                  <a:cubicBezTo>
                    <a:pt x="26" y="6"/>
                    <a:pt x="25" y="10"/>
                    <a:pt x="24" y="13"/>
                  </a:cubicBezTo>
                  <a:cubicBezTo>
                    <a:pt x="18" y="18"/>
                    <a:pt x="10" y="14"/>
                    <a:pt x="4" y="11"/>
                  </a:cubicBezTo>
                  <a:cubicBezTo>
                    <a:pt x="0" y="7"/>
                    <a:pt x="4" y="3"/>
                    <a:pt x="8" y="0"/>
                  </a:cubicBezTo>
                  <a:cubicBezTo>
                    <a:pt x="10" y="4"/>
                    <a:pt x="17" y="6"/>
                    <a:pt x="22" y="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984">
              <a:extLst>
                <a:ext uri="{FF2B5EF4-FFF2-40B4-BE49-F238E27FC236}">
                  <a16:creationId xmlns:a16="http://schemas.microsoft.com/office/drawing/2014/main" id="{C75EBE21-2B6C-4EEF-B87E-CEE6B277DA58}"/>
                </a:ext>
              </a:extLst>
            </p:cNvPr>
            <p:cNvSpPr>
              <a:spLocks/>
            </p:cNvSpPr>
            <p:nvPr/>
          </p:nvSpPr>
          <p:spPr bwMode="auto">
            <a:xfrm>
              <a:off x="-7142163" y="1852613"/>
              <a:ext cx="25400" cy="19050"/>
            </a:xfrm>
            <a:custGeom>
              <a:avLst/>
              <a:gdLst>
                <a:gd name="T0" fmla="*/ 22 w 26"/>
                <a:gd name="T1" fmla="*/ 4 h 18"/>
                <a:gd name="T2" fmla="*/ 24 w 26"/>
                <a:gd name="T3" fmla="*/ 13 h 18"/>
                <a:gd name="T4" fmla="*/ 4 w 26"/>
                <a:gd name="T5" fmla="*/ 11 h 18"/>
                <a:gd name="T6" fmla="*/ 8 w 26"/>
                <a:gd name="T7" fmla="*/ 0 h 18"/>
                <a:gd name="T8" fmla="*/ 22 w 26"/>
                <a:gd name="T9" fmla="*/ 4 h 18"/>
              </a:gdLst>
              <a:ahLst/>
              <a:cxnLst>
                <a:cxn ang="0">
                  <a:pos x="T0" y="T1"/>
                </a:cxn>
                <a:cxn ang="0">
                  <a:pos x="T2" y="T3"/>
                </a:cxn>
                <a:cxn ang="0">
                  <a:pos x="T4" y="T5"/>
                </a:cxn>
                <a:cxn ang="0">
                  <a:pos x="T6" y="T7"/>
                </a:cxn>
                <a:cxn ang="0">
                  <a:pos x="T8" y="T9"/>
                </a:cxn>
              </a:cxnLst>
              <a:rect l="0" t="0" r="r" b="b"/>
              <a:pathLst>
                <a:path w="26" h="18">
                  <a:moveTo>
                    <a:pt x="22" y="4"/>
                  </a:moveTo>
                  <a:cubicBezTo>
                    <a:pt x="26" y="6"/>
                    <a:pt x="25" y="10"/>
                    <a:pt x="24" y="13"/>
                  </a:cubicBezTo>
                  <a:cubicBezTo>
                    <a:pt x="18" y="18"/>
                    <a:pt x="10" y="14"/>
                    <a:pt x="4" y="11"/>
                  </a:cubicBezTo>
                  <a:cubicBezTo>
                    <a:pt x="0" y="7"/>
                    <a:pt x="4" y="3"/>
                    <a:pt x="8" y="0"/>
                  </a:cubicBezTo>
                  <a:cubicBezTo>
                    <a:pt x="10" y="4"/>
                    <a:pt x="17" y="6"/>
                    <a:pt x="22" y="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49" name="Freeform 985">
              <a:extLst>
                <a:ext uri="{FF2B5EF4-FFF2-40B4-BE49-F238E27FC236}">
                  <a16:creationId xmlns:a16="http://schemas.microsoft.com/office/drawing/2014/main" id="{4D3BAC49-100E-49B3-A1A1-C5DC9F48289E}"/>
                </a:ext>
              </a:extLst>
            </p:cNvPr>
            <p:cNvSpPr>
              <a:spLocks/>
            </p:cNvSpPr>
            <p:nvPr/>
          </p:nvSpPr>
          <p:spPr bwMode="auto">
            <a:xfrm>
              <a:off x="-7542213" y="1844675"/>
              <a:ext cx="11113" cy="9525"/>
            </a:xfrm>
            <a:custGeom>
              <a:avLst/>
              <a:gdLst>
                <a:gd name="T0" fmla="*/ 10 w 11"/>
                <a:gd name="T1" fmla="*/ 7 h 10"/>
                <a:gd name="T2" fmla="*/ 9 w 11"/>
                <a:gd name="T3" fmla="*/ 10 h 10"/>
                <a:gd name="T4" fmla="*/ 2 w 11"/>
                <a:gd name="T5" fmla="*/ 8 h 10"/>
                <a:gd name="T6" fmla="*/ 5 w 11"/>
                <a:gd name="T7" fmla="*/ 1 h 10"/>
                <a:gd name="T8" fmla="*/ 10 w 11"/>
                <a:gd name="T9" fmla="*/ 7 h 10"/>
              </a:gdLst>
              <a:ahLst/>
              <a:cxnLst>
                <a:cxn ang="0">
                  <a:pos x="T0" y="T1"/>
                </a:cxn>
                <a:cxn ang="0">
                  <a:pos x="T2" y="T3"/>
                </a:cxn>
                <a:cxn ang="0">
                  <a:pos x="T4" y="T5"/>
                </a:cxn>
                <a:cxn ang="0">
                  <a:pos x="T6" y="T7"/>
                </a:cxn>
                <a:cxn ang="0">
                  <a:pos x="T8" y="T9"/>
                </a:cxn>
              </a:cxnLst>
              <a:rect l="0" t="0" r="r" b="b"/>
              <a:pathLst>
                <a:path w="11" h="10">
                  <a:moveTo>
                    <a:pt x="10" y="7"/>
                  </a:moveTo>
                  <a:cubicBezTo>
                    <a:pt x="10" y="8"/>
                    <a:pt x="9" y="9"/>
                    <a:pt x="9" y="10"/>
                  </a:cubicBezTo>
                  <a:cubicBezTo>
                    <a:pt x="7" y="4"/>
                    <a:pt x="0" y="9"/>
                    <a:pt x="2" y="8"/>
                  </a:cubicBezTo>
                  <a:cubicBezTo>
                    <a:pt x="3" y="6"/>
                    <a:pt x="4" y="3"/>
                    <a:pt x="5" y="1"/>
                  </a:cubicBezTo>
                  <a:cubicBezTo>
                    <a:pt x="9" y="0"/>
                    <a:pt x="11" y="4"/>
                    <a:pt x="10" y="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 name="Freeform 986">
              <a:extLst>
                <a:ext uri="{FF2B5EF4-FFF2-40B4-BE49-F238E27FC236}">
                  <a16:creationId xmlns:a16="http://schemas.microsoft.com/office/drawing/2014/main" id="{4AED0DD0-4BDB-4479-A264-277EA4F2F957}"/>
                </a:ext>
              </a:extLst>
            </p:cNvPr>
            <p:cNvSpPr>
              <a:spLocks/>
            </p:cNvSpPr>
            <p:nvPr/>
          </p:nvSpPr>
          <p:spPr bwMode="auto">
            <a:xfrm>
              <a:off x="-7542213" y="1844675"/>
              <a:ext cx="11113" cy="9525"/>
            </a:xfrm>
            <a:custGeom>
              <a:avLst/>
              <a:gdLst>
                <a:gd name="T0" fmla="*/ 10 w 11"/>
                <a:gd name="T1" fmla="*/ 7 h 10"/>
                <a:gd name="T2" fmla="*/ 9 w 11"/>
                <a:gd name="T3" fmla="*/ 10 h 10"/>
                <a:gd name="T4" fmla="*/ 2 w 11"/>
                <a:gd name="T5" fmla="*/ 8 h 10"/>
                <a:gd name="T6" fmla="*/ 5 w 11"/>
                <a:gd name="T7" fmla="*/ 1 h 10"/>
                <a:gd name="T8" fmla="*/ 10 w 11"/>
                <a:gd name="T9" fmla="*/ 7 h 10"/>
              </a:gdLst>
              <a:ahLst/>
              <a:cxnLst>
                <a:cxn ang="0">
                  <a:pos x="T0" y="T1"/>
                </a:cxn>
                <a:cxn ang="0">
                  <a:pos x="T2" y="T3"/>
                </a:cxn>
                <a:cxn ang="0">
                  <a:pos x="T4" y="T5"/>
                </a:cxn>
                <a:cxn ang="0">
                  <a:pos x="T6" y="T7"/>
                </a:cxn>
                <a:cxn ang="0">
                  <a:pos x="T8" y="T9"/>
                </a:cxn>
              </a:cxnLst>
              <a:rect l="0" t="0" r="r" b="b"/>
              <a:pathLst>
                <a:path w="11" h="10">
                  <a:moveTo>
                    <a:pt x="10" y="7"/>
                  </a:moveTo>
                  <a:cubicBezTo>
                    <a:pt x="10" y="8"/>
                    <a:pt x="9" y="9"/>
                    <a:pt x="9" y="10"/>
                  </a:cubicBezTo>
                  <a:cubicBezTo>
                    <a:pt x="7" y="4"/>
                    <a:pt x="0" y="9"/>
                    <a:pt x="2" y="8"/>
                  </a:cubicBezTo>
                  <a:cubicBezTo>
                    <a:pt x="3" y="6"/>
                    <a:pt x="4" y="3"/>
                    <a:pt x="5" y="1"/>
                  </a:cubicBezTo>
                  <a:cubicBezTo>
                    <a:pt x="9" y="0"/>
                    <a:pt x="11" y="4"/>
                    <a:pt x="10" y="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51" name="Freeform 987">
              <a:extLst>
                <a:ext uri="{FF2B5EF4-FFF2-40B4-BE49-F238E27FC236}">
                  <a16:creationId xmlns:a16="http://schemas.microsoft.com/office/drawing/2014/main" id="{B41F9AE2-CC8A-4B80-91B8-8FA98506D68F}"/>
                </a:ext>
              </a:extLst>
            </p:cNvPr>
            <p:cNvSpPr>
              <a:spLocks/>
            </p:cNvSpPr>
            <p:nvPr/>
          </p:nvSpPr>
          <p:spPr bwMode="auto">
            <a:xfrm>
              <a:off x="-7556501" y="1841500"/>
              <a:ext cx="11113" cy="11113"/>
            </a:xfrm>
            <a:custGeom>
              <a:avLst/>
              <a:gdLst>
                <a:gd name="T0" fmla="*/ 11 w 11"/>
                <a:gd name="T1" fmla="*/ 8 h 12"/>
                <a:gd name="T2" fmla="*/ 6 w 11"/>
                <a:gd name="T3" fmla="*/ 8 h 12"/>
                <a:gd name="T4" fmla="*/ 3 w 11"/>
                <a:gd name="T5" fmla="*/ 0 h 12"/>
                <a:gd name="T6" fmla="*/ 11 w 11"/>
                <a:gd name="T7" fmla="*/ 8 h 12"/>
              </a:gdLst>
              <a:ahLst/>
              <a:cxnLst>
                <a:cxn ang="0">
                  <a:pos x="T0" y="T1"/>
                </a:cxn>
                <a:cxn ang="0">
                  <a:pos x="T2" y="T3"/>
                </a:cxn>
                <a:cxn ang="0">
                  <a:pos x="T4" y="T5"/>
                </a:cxn>
                <a:cxn ang="0">
                  <a:pos x="T6" y="T7"/>
                </a:cxn>
              </a:cxnLst>
              <a:rect l="0" t="0" r="r" b="b"/>
              <a:pathLst>
                <a:path w="11" h="12">
                  <a:moveTo>
                    <a:pt x="11" y="8"/>
                  </a:moveTo>
                  <a:cubicBezTo>
                    <a:pt x="10" y="12"/>
                    <a:pt x="8" y="9"/>
                    <a:pt x="6" y="8"/>
                  </a:cubicBezTo>
                  <a:cubicBezTo>
                    <a:pt x="5" y="5"/>
                    <a:pt x="0" y="2"/>
                    <a:pt x="3" y="0"/>
                  </a:cubicBezTo>
                  <a:cubicBezTo>
                    <a:pt x="9" y="1"/>
                    <a:pt x="9" y="4"/>
                    <a:pt x="11" y="8"/>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988">
              <a:extLst>
                <a:ext uri="{FF2B5EF4-FFF2-40B4-BE49-F238E27FC236}">
                  <a16:creationId xmlns:a16="http://schemas.microsoft.com/office/drawing/2014/main" id="{2B29425A-3488-4CE6-954E-ACA75096D502}"/>
                </a:ext>
              </a:extLst>
            </p:cNvPr>
            <p:cNvSpPr>
              <a:spLocks/>
            </p:cNvSpPr>
            <p:nvPr/>
          </p:nvSpPr>
          <p:spPr bwMode="auto">
            <a:xfrm>
              <a:off x="-7556501" y="1841500"/>
              <a:ext cx="11113" cy="11113"/>
            </a:xfrm>
            <a:custGeom>
              <a:avLst/>
              <a:gdLst>
                <a:gd name="T0" fmla="*/ 11 w 11"/>
                <a:gd name="T1" fmla="*/ 8 h 12"/>
                <a:gd name="T2" fmla="*/ 6 w 11"/>
                <a:gd name="T3" fmla="*/ 8 h 12"/>
                <a:gd name="T4" fmla="*/ 3 w 11"/>
                <a:gd name="T5" fmla="*/ 0 h 12"/>
                <a:gd name="T6" fmla="*/ 11 w 11"/>
                <a:gd name="T7" fmla="*/ 8 h 12"/>
              </a:gdLst>
              <a:ahLst/>
              <a:cxnLst>
                <a:cxn ang="0">
                  <a:pos x="T0" y="T1"/>
                </a:cxn>
                <a:cxn ang="0">
                  <a:pos x="T2" y="T3"/>
                </a:cxn>
                <a:cxn ang="0">
                  <a:pos x="T4" y="T5"/>
                </a:cxn>
                <a:cxn ang="0">
                  <a:pos x="T6" y="T7"/>
                </a:cxn>
              </a:cxnLst>
              <a:rect l="0" t="0" r="r" b="b"/>
              <a:pathLst>
                <a:path w="11" h="12">
                  <a:moveTo>
                    <a:pt x="11" y="8"/>
                  </a:moveTo>
                  <a:cubicBezTo>
                    <a:pt x="10" y="12"/>
                    <a:pt x="8" y="9"/>
                    <a:pt x="6" y="8"/>
                  </a:cubicBezTo>
                  <a:cubicBezTo>
                    <a:pt x="5" y="5"/>
                    <a:pt x="0" y="2"/>
                    <a:pt x="3" y="0"/>
                  </a:cubicBezTo>
                  <a:cubicBezTo>
                    <a:pt x="9" y="1"/>
                    <a:pt x="9" y="4"/>
                    <a:pt x="11" y="8"/>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53" name="Freeform 989">
              <a:extLst>
                <a:ext uri="{FF2B5EF4-FFF2-40B4-BE49-F238E27FC236}">
                  <a16:creationId xmlns:a16="http://schemas.microsoft.com/office/drawing/2014/main" id="{228E5114-C098-4AC4-8273-FE0D169AB99F}"/>
                </a:ext>
              </a:extLst>
            </p:cNvPr>
            <p:cNvSpPr>
              <a:spLocks/>
            </p:cNvSpPr>
            <p:nvPr/>
          </p:nvSpPr>
          <p:spPr bwMode="auto">
            <a:xfrm>
              <a:off x="-7639051" y="1839913"/>
              <a:ext cx="7938" cy="12700"/>
            </a:xfrm>
            <a:custGeom>
              <a:avLst/>
              <a:gdLst>
                <a:gd name="T0" fmla="*/ 6 w 8"/>
                <a:gd name="T1" fmla="*/ 9 h 14"/>
                <a:gd name="T2" fmla="*/ 1 w 8"/>
                <a:gd name="T3" fmla="*/ 3 h 14"/>
                <a:gd name="T4" fmla="*/ 3 w 8"/>
                <a:gd name="T5" fmla="*/ 0 h 14"/>
                <a:gd name="T6" fmla="*/ 6 w 8"/>
                <a:gd name="T7" fmla="*/ 9 h 14"/>
              </a:gdLst>
              <a:ahLst/>
              <a:cxnLst>
                <a:cxn ang="0">
                  <a:pos x="T0" y="T1"/>
                </a:cxn>
                <a:cxn ang="0">
                  <a:pos x="T2" y="T3"/>
                </a:cxn>
                <a:cxn ang="0">
                  <a:pos x="T4" y="T5"/>
                </a:cxn>
                <a:cxn ang="0">
                  <a:pos x="T6" y="T7"/>
                </a:cxn>
              </a:cxnLst>
              <a:rect l="0" t="0" r="r" b="b"/>
              <a:pathLst>
                <a:path w="8" h="14">
                  <a:moveTo>
                    <a:pt x="6" y="9"/>
                  </a:moveTo>
                  <a:cubicBezTo>
                    <a:pt x="0" y="14"/>
                    <a:pt x="3" y="5"/>
                    <a:pt x="1" y="3"/>
                  </a:cubicBezTo>
                  <a:cubicBezTo>
                    <a:pt x="2" y="2"/>
                    <a:pt x="2" y="1"/>
                    <a:pt x="3" y="0"/>
                  </a:cubicBezTo>
                  <a:cubicBezTo>
                    <a:pt x="8" y="1"/>
                    <a:pt x="8" y="6"/>
                    <a:pt x="6" y="9"/>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 name="Freeform 990">
              <a:extLst>
                <a:ext uri="{FF2B5EF4-FFF2-40B4-BE49-F238E27FC236}">
                  <a16:creationId xmlns:a16="http://schemas.microsoft.com/office/drawing/2014/main" id="{3C2BB870-D276-411A-8ED6-EDB782D80CDA}"/>
                </a:ext>
              </a:extLst>
            </p:cNvPr>
            <p:cNvSpPr>
              <a:spLocks/>
            </p:cNvSpPr>
            <p:nvPr/>
          </p:nvSpPr>
          <p:spPr bwMode="auto">
            <a:xfrm>
              <a:off x="-7639051" y="1839913"/>
              <a:ext cx="7938" cy="12700"/>
            </a:xfrm>
            <a:custGeom>
              <a:avLst/>
              <a:gdLst>
                <a:gd name="T0" fmla="*/ 6 w 8"/>
                <a:gd name="T1" fmla="*/ 9 h 14"/>
                <a:gd name="T2" fmla="*/ 1 w 8"/>
                <a:gd name="T3" fmla="*/ 3 h 14"/>
                <a:gd name="T4" fmla="*/ 3 w 8"/>
                <a:gd name="T5" fmla="*/ 0 h 14"/>
                <a:gd name="T6" fmla="*/ 6 w 8"/>
                <a:gd name="T7" fmla="*/ 9 h 14"/>
              </a:gdLst>
              <a:ahLst/>
              <a:cxnLst>
                <a:cxn ang="0">
                  <a:pos x="T0" y="T1"/>
                </a:cxn>
                <a:cxn ang="0">
                  <a:pos x="T2" y="T3"/>
                </a:cxn>
                <a:cxn ang="0">
                  <a:pos x="T4" y="T5"/>
                </a:cxn>
                <a:cxn ang="0">
                  <a:pos x="T6" y="T7"/>
                </a:cxn>
              </a:cxnLst>
              <a:rect l="0" t="0" r="r" b="b"/>
              <a:pathLst>
                <a:path w="8" h="14">
                  <a:moveTo>
                    <a:pt x="6" y="9"/>
                  </a:moveTo>
                  <a:cubicBezTo>
                    <a:pt x="0" y="14"/>
                    <a:pt x="3" y="5"/>
                    <a:pt x="1" y="3"/>
                  </a:cubicBezTo>
                  <a:cubicBezTo>
                    <a:pt x="2" y="2"/>
                    <a:pt x="2" y="1"/>
                    <a:pt x="3" y="0"/>
                  </a:cubicBezTo>
                  <a:cubicBezTo>
                    <a:pt x="8" y="1"/>
                    <a:pt x="8" y="6"/>
                    <a:pt x="6" y="9"/>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55" name="Freeform 991">
              <a:extLst>
                <a:ext uri="{FF2B5EF4-FFF2-40B4-BE49-F238E27FC236}">
                  <a16:creationId xmlns:a16="http://schemas.microsoft.com/office/drawing/2014/main" id="{D4014FEF-87F6-4FE6-97E8-1FF5AC91E0B1}"/>
                </a:ext>
              </a:extLst>
            </p:cNvPr>
            <p:cNvSpPr>
              <a:spLocks/>
            </p:cNvSpPr>
            <p:nvPr/>
          </p:nvSpPr>
          <p:spPr bwMode="auto">
            <a:xfrm>
              <a:off x="-7162801" y="1831975"/>
              <a:ext cx="15875" cy="15875"/>
            </a:xfrm>
            <a:custGeom>
              <a:avLst/>
              <a:gdLst>
                <a:gd name="T0" fmla="*/ 14 w 16"/>
                <a:gd name="T1" fmla="*/ 11 h 16"/>
                <a:gd name="T2" fmla="*/ 13 w 16"/>
                <a:gd name="T3" fmla="*/ 15 h 16"/>
                <a:gd name="T4" fmla="*/ 2 w 16"/>
                <a:gd name="T5" fmla="*/ 0 h 16"/>
                <a:gd name="T6" fmla="*/ 14 w 16"/>
                <a:gd name="T7" fmla="*/ 11 h 16"/>
              </a:gdLst>
              <a:ahLst/>
              <a:cxnLst>
                <a:cxn ang="0">
                  <a:pos x="T0" y="T1"/>
                </a:cxn>
                <a:cxn ang="0">
                  <a:pos x="T2" y="T3"/>
                </a:cxn>
                <a:cxn ang="0">
                  <a:pos x="T4" y="T5"/>
                </a:cxn>
                <a:cxn ang="0">
                  <a:pos x="T6" y="T7"/>
                </a:cxn>
              </a:cxnLst>
              <a:rect l="0" t="0" r="r" b="b"/>
              <a:pathLst>
                <a:path w="16" h="16">
                  <a:moveTo>
                    <a:pt x="14" y="11"/>
                  </a:moveTo>
                  <a:cubicBezTo>
                    <a:pt x="16" y="12"/>
                    <a:pt x="16" y="16"/>
                    <a:pt x="13" y="15"/>
                  </a:cubicBezTo>
                  <a:cubicBezTo>
                    <a:pt x="9" y="11"/>
                    <a:pt x="0" y="7"/>
                    <a:pt x="2" y="0"/>
                  </a:cubicBezTo>
                  <a:cubicBezTo>
                    <a:pt x="8" y="1"/>
                    <a:pt x="8" y="9"/>
                    <a:pt x="14" y="11"/>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992">
              <a:extLst>
                <a:ext uri="{FF2B5EF4-FFF2-40B4-BE49-F238E27FC236}">
                  <a16:creationId xmlns:a16="http://schemas.microsoft.com/office/drawing/2014/main" id="{B8BED7CF-9683-452E-8A9B-E29203AF8A94}"/>
                </a:ext>
              </a:extLst>
            </p:cNvPr>
            <p:cNvSpPr>
              <a:spLocks/>
            </p:cNvSpPr>
            <p:nvPr/>
          </p:nvSpPr>
          <p:spPr bwMode="auto">
            <a:xfrm>
              <a:off x="-7162801" y="1831975"/>
              <a:ext cx="15875" cy="15875"/>
            </a:xfrm>
            <a:custGeom>
              <a:avLst/>
              <a:gdLst>
                <a:gd name="T0" fmla="*/ 14 w 16"/>
                <a:gd name="T1" fmla="*/ 11 h 16"/>
                <a:gd name="T2" fmla="*/ 13 w 16"/>
                <a:gd name="T3" fmla="*/ 15 h 16"/>
                <a:gd name="T4" fmla="*/ 2 w 16"/>
                <a:gd name="T5" fmla="*/ 0 h 16"/>
                <a:gd name="T6" fmla="*/ 14 w 16"/>
                <a:gd name="T7" fmla="*/ 11 h 16"/>
              </a:gdLst>
              <a:ahLst/>
              <a:cxnLst>
                <a:cxn ang="0">
                  <a:pos x="T0" y="T1"/>
                </a:cxn>
                <a:cxn ang="0">
                  <a:pos x="T2" y="T3"/>
                </a:cxn>
                <a:cxn ang="0">
                  <a:pos x="T4" y="T5"/>
                </a:cxn>
                <a:cxn ang="0">
                  <a:pos x="T6" y="T7"/>
                </a:cxn>
              </a:cxnLst>
              <a:rect l="0" t="0" r="r" b="b"/>
              <a:pathLst>
                <a:path w="16" h="16">
                  <a:moveTo>
                    <a:pt x="14" y="11"/>
                  </a:moveTo>
                  <a:cubicBezTo>
                    <a:pt x="16" y="12"/>
                    <a:pt x="16" y="16"/>
                    <a:pt x="13" y="15"/>
                  </a:cubicBezTo>
                  <a:cubicBezTo>
                    <a:pt x="9" y="11"/>
                    <a:pt x="0" y="7"/>
                    <a:pt x="2" y="0"/>
                  </a:cubicBezTo>
                  <a:cubicBezTo>
                    <a:pt x="8" y="1"/>
                    <a:pt x="8" y="9"/>
                    <a:pt x="14" y="11"/>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57" name="Freeform 993">
              <a:extLst>
                <a:ext uri="{FF2B5EF4-FFF2-40B4-BE49-F238E27FC236}">
                  <a16:creationId xmlns:a16="http://schemas.microsoft.com/office/drawing/2014/main" id="{0A1C1513-561D-400C-8602-678EDC0691ED}"/>
                </a:ext>
              </a:extLst>
            </p:cNvPr>
            <p:cNvSpPr>
              <a:spLocks/>
            </p:cNvSpPr>
            <p:nvPr/>
          </p:nvSpPr>
          <p:spPr bwMode="auto">
            <a:xfrm>
              <a:off x="-7604126" y="1828800"/>
              <a:ext cx="71438" cy="68263"/>
            </a:xfrm>
            <a:custGeom>
              <a:avLst/>
              <a:gdLst>
                <a:gd name="T0" fmla="*/ 34 w 73"/>
                <a:gd name="T1" fmla="*/ 11 h 69"/>
                <a:gd name="T2" fmla="*/ 42 w 73"/>
                <a:gd name="T3" fmla="*/ 9 h 69"/>
                <a:gd name="T4" fmla="*/ 57 w 73"/>
                <a:gd name="T5" fmla="*/ 37 h 69"/>
                <a:gd name="T6" fmla="*/ 62 w 73"/>
                <a:gd name="T7" fmla="*/ 38 h 69"/>
                <a:gd name="T8" fmla="*/ 73 w 73"/>
                <a:gd name="T9" fmla="*/ 50 h 69"/>
                <a:gd name="T10" fmla="*/ 70 w 73"/>
                <a:gd name="T11" fmla="*/ 59 h 69"/>
                <a:gd name="T12" fmla="*/ 61 w 73"/>
                <a:gd name="T13" fmla="*/ 61 h 69"/>
                <a:gd name="T14" fmla="*/ 54 w 73"/>
                <a:gd name="T15" fmla="*/ 67 h 69"/>
                <a:gd name="T16" fmla="*/ 40 w 73"/>
                <a:gd name="T17" fmla="*/ 64 h 69"/>
                <a:gd name="T18" fmla="*/ 21 w 73"/>
                <a:gd name="T19" fmla="*/ 52 h 69"/>
                <a:gd name="T20" fmla="*/ 4 w 73"/>
                <a:gd name="T21" fmla="*/ 47 h 69"/>
                <a:gd name="T22" fmla="*/ 0 w 73"/>
                <a:gd name="T23" fmla="*/ 35 h 69"/>
                <a:gd name="T24" fmla="*/ 7 w 73"/>
                <a:gd name="T25" fmla="*/ 30 h 69"/>
                <a:gd name="T26" fmla="*/ 17 w 73"/>
                <a:gd name="T27" fmla="*/ 30 h 69"/>
                <a:gd name="T28" fmla="*/ 16 w 73"/>
                <a:gd name="T29" fmla="*/ 16 h 69"/>
                <a:gd name="T30" fmla="*/ 24 w 73"/>
                <a:gd name="T31" fmla="*/ 19 h 69"/>
                <a:gd name="T32" fmla="*/ 25 w 73"/>
                <a:gd name="T33" fmla="*/ 0 h 69"/>
                <a:gd name="T34" fmla="*/ 34 w 73"/>
                <a:gd name="T35" fmla="*/ 1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69">
                  <a:moveTo>
                    <a:pt x="34" y="11"/>
                  </a:moveTo>
                  <a:cubicBezTo>
                    <a:pt x="36" y="15"/>
                    <a:pt x="39" y="8"/>
                    <a:pt x="42" y="9"/>
                  </a:cubicBezTo>
                  <a:cubicBezTo>
                    <a:pt x="40" y="24"/>
                    <a:pt x="66" y="24"/>
                    <a:pt x="57" y="37"/>
                  </a:cubicBezTo>
                  <a:cubicBezTo>
                    <a:pt x="56" y="39"/>
                    <a:pt x="60" y="39"/>
                    <a:pt x="62" y="38"/>
                  </a:cubicBezTo>
                  <a:cubicBezTo>
                    <a:pt x="65" y="43"/>
                    <a:pt x="64" y="55"/>
                    <a:pt x="73" y="50"/>
                  </a:cubicBezTo>
                  <a:cubicBezTo>
                    <a:pt x="72" y="53"/>
                    <a:pt x="73" y="56"/>
                    <a:pt x="70" y="59"/>
                  </a:cubicBezTo>
                  <a:cubicBezTo>
                    <a:pt x="68" y="54"/>
                    <a:pt x="62" y="57"/>
                    <a:pt x="61" y="61"/>
                  </a:cubicBezTo>
                  <a:cubicBezTo>
                    <a:pt x="62" y="63"/>
                    <a:pt x="57" y="69"/>
                    <a:pt x="54" y="67"/>
                  </a:cubicBezTo>
                  <a:cubicBezTo>
                    <a:pt x="48" y="69"/>
                    <a:pt x="45" y="57"/>
                    <a:pt x="40" y="64"/>
                  </a:cubicBezTo>
                  <a:cubicBezTo>
                    <a:pt x="34" y="58"/>
                    <a:pt x="24" y="59"/>
                    <a:pt x="21" y="52"/>
                  </a:cubicBezTo>
                  <a:cubicBezTo>
                    <a:pt x="15" y="55"/>
                    <a:pt x="11" y="46"/>
                    <a:pt x="4" y="47"/>
                  </a:cubicBezTo>
                  <a:cubicBezTo>
                    <a:pt x="2" y="43"/>
                    <a:pt x="1" y="40"/>
                    <a:pt x="0" y="35"/>
                  </a:cubicBezTo>
                  <a:cubicBezTo>
                    <a:pt x="6" y="39"/>
                    <a:pt x="3" y="31"/>
                    <a:pt x="7" y="30"/>
                  </a:cubicBezTo>
                  <a:cubicBezTo>
                    <a:pt x="11" y="28"/>
                    <a:pt x="13" y="33"/>
                    <a:pt x="17" y="30"/>
                  </a:cubicBezTo>
                  <a:cubicBezTo>
                    <a:pt x="19" y="25"/>
                    <a:pt x="8" y="20"/>
                    <a:pt x="16" y="16"/>
                  </a:cubicBezTo>
                  <a:cubicBezTo>
                    <a:pt x="19" y="16"/>
                    <a:pt x="21" y="23"/>
                    <a:pt x="24" y="19"/>
                  </a:cubicBezTo>
                  <a:cubicBezTo>
                    <a:pt x="24" y="14"/>
                    <a:pt x="17" y="4"/>
                    <a:pt x="25" y="0"/>
                  </a:cubicBezTo>
                  <a:cubicBezTo>
                    <a:pt x="28" y="1"/>
                    <a:pt x="39" y="4"/>
                    <a:pt x="34" y="11"/>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994">
              <a:extLst>
                <a:ext uri="{FF2B5EF4-FFF2-40B4-BE49-F238E27FC236}">
                  <a16:creationId xmlns:a16="http://schemas.microsoft.com/office/drawing/2014/main" id="{B917796E-4CAB-4EFD-A670-347964134D92}"/>
                </a:ext>
              </a:extLst>
            </p:cNvPr>
            <p:cNvSpPr>
              <a:spLocks/>
            </p:cNvSpPr>
            <p:nvPr/>
          </p:nvSpPr>
          <p:spPr bwMode="auto">
            <a:xfrm>
              <a:off x="-7604126" y="1828800"/>
              <a:ext cx="71438" cy="68263"/>
            </a:xfrm>
            <a:custGeom>
              <a:avLst/>
              <a:gdLst>
                <a:gd name="T0" fmla="*/ 34 w 73"/>
                <a:gd name="T1" fmla="*/ 11 h 69"/>
                <a:gd name="T2" fmla="*/ 42 w 73"/>
                <a:gd name="T3" fmla="*/ 9 h 69"/>
                <a:gd name="T4" fmla="*/ 57 w 73"/>
                <a:gd name="T5" fmla="*/ 37 h 69"/>
                <a:gd name="T6" fmla="*/ 62 w 73"/>
                <a:gd name="T7" fmla="*/ 38 h 69"/>
                <a:gd name="T8" fmla="*/ 73 w 73"/>
                <a:gd name="T9" fmla="*/ 50 h 69"/>
                <a:gd name="T10" fmla="*/ 70 w 73"/>
                <a:gd name="T11" fmla="*/ 59 h 69"/>
                <a:gd name="T12" fmla="*/ 61 w 73"/>
                <a:gd name="T13" fmla="*/ 61 h 69"/>
                <a:gd name="T14" fmla="*/ 54 w 73"/>
                <a:gd name="T15" fmla="*/ 67 h 69"/>
                <a:gd name="T16" fmla="*/ 40 w 73"/>
                <a:gd name="T17" fmla="*/ 64 h 69"/>
                <a:gd name="T18" fmla="*/ 21 w 73"/>
                <a:gd name="T19" fmla="*/ 52 h 69"/>
                <a:gd name="T20" fmla="*/ 4 w 73"/>
                <a:gd name="T21" fmla="*/ 47 h 69"/>
                <a:gd name="T22" fmla="*/ 0 w 73"/>
                <a:gd name="T23" fmla="*/ 35 h 69"/>
                <a:gd name="T24" fmla="*/ 7 w 73"/>
                <a:gd name="T25" fmla="*/ 30 h 69"/>
                <a:gd name="T26" fmla="*/ 17 w 73"/>
                <a:gd name="T27" fmla="*/ 30 h 69"/>
                <a:gd name="T28" fmla="*/ 16 w 73"/>
                <a:gd name="T29" fmla="*/ 16 h 69"/>
                <a:gd name="T30" fmla="*/ 24 w 73"/>
                <a:gd name="T31" fmla="*/ 19 h 69"/>
                <a:gd name="T32" fmla="*/ 25 w 73"/>
                <a:gd name="T33" fmla="*/ 0 h 69"/>
                <a:gd name="T34" fmla="*/ 34 w 73"/>
                <a:gd name="T35" fmla="*/ 1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69">
                  <a:moveTo>
                    <a:pt x="34" y="11"/>
                  </a:moveTo>
                  <a:cubicBezTo>
                    <a:pt x="36" y="15"/>
                    <a:pt x="39" y="8"/>
                    <a:pt x="42" y="9"/>
                  </a:cubicBezTo>
                  <a:cubicBezTo>
                    <a:pt x="40" y="24"/>
                    <a:pt x="66" y="24"/>
                    <a:pt x="57" y="37"/>
                  </a:cubicBezTo>
                  <a:cubicBezTo>
                    <a:pt x="56" y="39"/>
                    <a:pt x="60" y="39"/>
                    <a:pt x="62" y="38"/>
                  </a:cubicBezTo>
                  <a:cubicBezTo>
                    <a:pt x="65" y="43"/>
                    <a:pt x="64" y="55"/>
                    <a:pt x="73" y="50"/>
                  </a:cubicBezTo>
                  <a:cubicBezTo>
                    <a:pt x="72" y="53"/>
                    <a:pt x="73" y="56"/>
                    <a:pt x="70" y="59"/>
                  </a:cubicBezTo>
                  <a:cubicBezTo>
                    <a:pt x="68" y="54"/>
                    <a:pt x="62" y="57"/>
                    <a:pt x="61" y="61"/>
                  </a:cubicBezTo>
                  <a:cubicBezTo>
                    <a:pt x="62" y="63"/>
                    <a:pt x="57" y="69"/>
                    <a:pt x="54" y="67"/>
                  </a:cubicBezTo>
                  <a:cubicBezTo>
                    <a:pt x="48" y="69"/>
                    <a:pt x="45" y="57"/>
                    <a:pt x="40" y="64"/>
                  </a:cubicBezTo>
                  <a:cubicBezTo>
                    <a:pt x="34" y="58"/>
                    <a:pt x="24" y="59"/>
                    <a:pt x="21" y="52"/>
                  </a:cubicBezTo>
                  <a:cubicBezTo>
                    <a:pt x="15" y="55"/>
                    <a:pt x="11" y="46"/>
                    <a:pt x="4" y="47"/>
                  </a:cubicBezTo>
                  <a:cubicBezTo>
                    <a:pt x="2" y="43"/>
                    <a:pt x="1" y="40"/>
                    <a:pt x="0" y="35"/>
                  </a:cubicBezTo>
                  <a:cubicBezTo>
                    <a:pt x="6" y="39"/>
                    <a:pt x="3" y="31"/>
                    <a:pt x="7" y="30"/>
                  </a:cubicBezTo>
                  <a:cubicBezTo>
                    <a:pt x="11" y="28"/>
                    <a:pt x="13" y="33"/>
                    <a:pt x="17" y="30"/>
                  </a:cubicBezTo>
                  <a:cubicBezTo>
                    <a:pt x="19" y="25"/>
                    <a:pt x="8" y="20"/>
                    <a:pt x="16" y="16"/>
                  </a:cubicBezTo>
                  <a:cubicBezTo>
                    <a:pt x="19" y="16"/>
                    <a:pt x="21" y="23"/>
                    <a:pt x="24" y="19"/>
                  </a:cubicBezTo>
                  <a:cubicBezTo>
                    <a:pt x="24" y="14"/>
                    <a:pt x="17" y="4"/>
                    <a:pt x="25" y="0"/>
                  </a:cubicBezTo>
                  <a:cubicBezTo>
                    <a:pt x="28" y="1"/>
                    <a:pt x="39" y="4"/>
                    <a:pt x="34" y="11"/>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59" name="Freeform 995">
              <a:extLst>
                <a:ext uri="{FF2B5EF4-FFF2-40B4-BE49-F238E27FC236}">
                  <a16:creationId xmlns:a16="http://schemas.microsoft.com/office/drawing/2014/main" id="{FC1AB7E2-9EFB-4C88-842D-7C49C1E60E97}"/>
                </a:ext>
              </a:extLst>
            </p:cNvPr>
            <p:cNvSpPr>
              <a:spLocks/>
            </p:cNvSpPr>
            <p:nvPr/>
          </p:nvSpPr>
          <p:spPr bwMode="auto">
            <a:xfrm>
              <a:off x="-7237413" y="1811338"/>
              <a:ext cx="23813" cy="34925"/>
            </a:xfrm>
            <a:custGeom>
              <a:avLst/>
              <a:gdLst>
                <a:gd name="T0" fmla="*/ 13 w 24"/>
                <a:gd name="T1" fmla="*/ 24 h 35"/>
                <a:gd name="T2" fmla="*/ 0 w 24"/>
                <a:gd name="T3" fmla="*/ 28 h 35"/>
                <a:gd name="T4" fmla="*/ 9 w 24"/>
                <a:gd name="T5" fmla="*/ 0 h 35"/>
                <a:gd name="T6" fmla="*/ 13 w 24"/>
                <a:gd name="T7" fmla="*/ 24 h 35"/>
              </a:gdLst>
              <a:ahLst/>
              <a:cxnLst>
                <a:cxn ang="0">
                  <a:pos x="T0" y="T1"/>
                </a:cxn>
                <a:cxn ang="0">
                  <a:pos x="T2" y="T3"/>
                </a:cxn>
                <a:cxn ang="0">
                  <a:pos x="T4" y="T5"/>
                </a:cxn>
                <a:cxn ang="0">
                  <a:pos x="T6" y="T7"/>
                </a:cxn>
              </a:cxnLst>
              <a:rect l="0" t="0" r="r" b="b"/>
              <a:pathLst>
                <a:path w="24" h="35">
                  <a:moveTo>
                    <a:pt x="13" y="24"/>
                  </a:moveTo>
                  <a:cubicBezTo>
                    <a:pt x="9" y="26"/>
                    <a:pt x="4" y="35"/>
                    <a:pt x="0" y="28"/>
                  </a:cubicBezTo>
                  <a:cubicBezTo>
                    <a:pt x="3" y="19"/>
                    <a:pt x="8" y="7"/>
                    <a:pt x="9" y="0"/>
                  </a:cubicBezTo>
                  <a:cubicBezTo>
                    <a:pt x="24" y="4"/>
                    <a:pt x="8" y="16"/>
                    <a:pt x="13" y="2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996">
              <a:extLst>
                <a:ext uri="{FF2B5EF4-FFF2-40B4-BE49-F238E27FC236}">
                  <a16:creationId xmlns:a16="http://schemas.microsoft.com/office/drawing/2014/main" id="{3739C4F9-B98E-4C03-9142-0E883A6ED1F9}"/>
                </a:ext>
              </a:extLst>
            </p:cNvPr>
            <p:cNvSpPr>
              <a:spLocks/>
            </p:cNvSpPr>
            <p:nvPr/>
          </p:nvSpPr>
          <p:spPr bwMode="auto">
            <a:xfrm>
              <a:off x="-7237413" y="1811338"/>
              <a:ext cx="23813" cy="34925"/>
            </a:xfrm>
            <a:custGeom>
              <a:avLst/>
              <a:gdLst>
                <a:gd name="T0" fmla="*/ 13 w 24"/>
                <a:gd name="T1" fmla="*/ 24 h 35"/>
                <a:gd name="T2" fmla="*/ 0 w 24"/>
                <a:gd name="T3" fmla="*/ 28 h 35"/>
                <a:gd name="T4" fmla="*/ 9 w 24"/>
                <a:gd name="T5" fmla="*/ 0 h 35"/>
                <a:gd name="T6" fmla="*/ 13 w 24"/>
                <a:gd name="T7" fmla="*/ 24 h 35"/>
              </a:gdLst>
              <a:ahLst/>
              <a:cxnLst>
                <a:cxn ang="0">
                  <a:pos x="T0" y="T1"/>
                </a:cxn>
                <a:cxn ang="0">
                  <a:pos x="T2" y="T3"/>
                </a:cxn>
                <a:cxn ang="0">
                  <a:pos x="T4" y="T5"/>
                </a:cxn>
                <a:cxn ang="0">
                  <a:pos x="T6" y="T7"/>
                </a:cxn>
              </a:cxnLst>
              <a:rect l="0" t="0" r="r" b="b"/>
              <a:pathLst>
                <a:path w="24" h="35">
                  <a:moveTo>
                    <a:pt x="13" y="24"/>
                  </a:moveTo>
                  <a:cubicBezTo>
                    <a:pt x="9" y="26"/>
                    <a:pt x="4" y="35"/>
                    <a:pt x="0" y="28"/>
                  </a:cubicBezTo>
                  <a:cubicBezTo>
                    <a:pt x="3" y="19"/>
                    <a:pt x="8" y="7"/>
                    <a:pt x="9" y="0"/>
                  </a:cubicBezTo>
                  <a:cubicBezTo>
                    <a:pt x="24" y="4"/>
                    <a:pt x="8" y="16"/>
                    <a:pt x="13" y="2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1" name="Freeform 997">
              <a:extLst>
                <a:ext uri="{FF2B5EF4-FFF2-40B4-BE49-F238E27FC236}">
                  <a16:creationId xmlns:a16="http://schemas.microsoft.com/office/drawing/2014/main" id="{FA308587-1728-409A-BB7F-FAE517557234}"/>
                </a:ext>
              </a:extLst>
            </p:cNvPr>
            <p:cNvSpPr>
              <a:spLocks/>
            </p:cNvSpPr>
            <p:nvPr/>
          </p:nvSpPr>
          <p:spPr bwMode="auto">
            <a:xfrm>
              <a:off x="-7394576" y="1808163"/>
              <a:ext cx="17463" cy="12700"/>
            </a:xfrm>
            <a:custGeom>
              <a:avLst/>
              <a:gdLst>
                <a:gd name="T0" fmla="*/ 19 w 19"/>
                <a:gd name="T1" fmla="*/ 6 h 12"/>
                <a:gd name="T2" fmla="*/ 3 w 19"/>
                <a:gd name="T3" fmla="*/ 7 h 12"/>
                <a:gd name="T4" fmla="*/ 4 w 19"/>
                <a:gd name="T5" fmla="*/ 2 h 12"/>
                <a:gd name="T6" fmla="*/ 19 w 19"/>
                <a:gd name="T7" fmla="*/ 6 h 12"/>
              </a:gdLst>
              <a:ahLst/>
              <a:cxnLst>
                <a:cxn ang="0">
                  <a:pos x="T0" y="T1"/>
                </a:cxn>
                <a:cxn ang="0">
                  <a:pos x="T2" y="T3"/>
                </a:cxn>
                <a:cxn ang="0">
                  <a:pos x="T4" y="T5"/>
                </a:cxn>
                <a:cxn ang="0">
                  <a:pos x="T6" y="T7"/>
                </a:cxn>
              </a:cxnLst>
              <a:rect l="0" t="0" r="r" b="b"/>
              <a:pathLst>
                <a:path w="19" h="12">
                  <a:moveTo>
                    <a:pt x="19" y="6"/>
                  </a:moveTo>
                  <a:cubicBezTo>
                    <a:pt x="14" y="11"/>
                    <a:pt x="8" y="12"/>
                    <a:pt x="3" y="7"/>
                  </a:cubicBezTo>
                  <a:cubicBezTo>
                    <a:pt x="3" y="6"/>
                    <a:pt x="0" y="3"/>
                    <a:pt x="4" y="2"/>
                  </a:cubicBezTo>
                  <a:cubicBezTo>
                    <a:pt x="10" y="6"/>
                    <a:pt x="16" y="0"/>
                    <a:pt x="19" y="6"/>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998">
              <a:extLst>
                <a:ext uri="{FF2B5EF4-FFF2-40B4-BE49-F238E27FC236}">
                  <a16:creationId xmlns:a16="http://schemas.microsoft.com/office/drawing/2014/main" id="{62455269-8C90-4937-8639-5C68A8B8EA4B}"/>
                </a:ext>
              </a:extLst>
            </p:cNvPr>
            <p:cNvSpPr>
              <a:spLocks/>
            </p:cNvSpPr>
            <p:nvPr/>
          </p:nvSpPr>
          <p:spPr bwMode="auto">
            <a:xfrm>
              <a:off x="-7394576" y="1808163"/>
              <a:ext cx="17463" cy="12700"/>
            </a:xfrm>
            <a:custGeom>
              <a:avLst/>
              <a:gdLst>
                <a:gd name="T0" fmla="*/ 19 w 19"/>
                <a:gd name="T1" fmla="*/ 6 h 12"/>
                <a:gd name="T2" fmla="*/ 3 w 19"/>
                <a:gd name="T3" fmla="*/ 7 h 12"/>
                <a:gd name="T4" fmla="*/ 4 w 19"/>
                <a:gd name="T5" fmla="*/ 2 h 12"/>
                <a:gd name="T6" fmla="*/ 19 w 19"/>
                <a:gd name="T7" fmla="*/ 6 h 12"/>
              </a:gdLst>
              <a:ahLst/>
              <a:cxnLst>
                <a:cxn ang="0">
                  <a:pos x="T0" y="T1"/>
                </a:cxn>
                <a:cxn ang="0">
                  <a:pos x="T2" y="T3"/>
                </a:cxn>
                <a:cxn ang="0">
                  <a:pos x="T4" y="T5"/>
                </a:cxn>
                <a:cxn ang="0">
                  <a:pos x="T6" y="T7"/>
                </a:cxn>
              </a:cxnLst>
              <a:rect l="0" t="0" r="r" b="b"/>
              <a:pathLst>
                <a:path w="19" h="12">
                  <a:moveTo>
                    <a:pt x="19" y="6"/>
                  </a:moveTo>
                  <a:cubicBezTo>
                    <a:pt x="14" y="11"/>
                    <a:pt x="8" y="12"/>
                    <a:pt x="3" y="7"/>
                  </a:cubicBezTo>
                  <a:cubicBezTo>
                    <a:pt x="3" y="6"/>
                    <a:pt x="0" y="3"/>
                    <a:pt x="4" y="2"/>
                  </a:cubicBezTo>
                  <a:cubicBezTo>
                    <a:pt x="10" y="6"/>
                    <a:pt x="16" y="0"/>
                    <a:pt x="19" y="6"/>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3" name="Freeform 999">
              <a:extLst>
                <a:ext uri="{FF2B5EF4-FFF2-40B4-BE49-F238E27FC236}">
                  <a16:creationId xmlns:a16="http://schemas.microsoft.com/office/drawing/2014/main" id="{EE27D347-0439-4D9B-A23D-4E0A12FFC810}"/>
                </a:ext>
              </a:extLst>
            </p:cNvPr>
            <p:cNvSpPr>
              <a:spLocks/>
            </p:cNvSpPr>
            <p:nvPr/>
          </p:nvSpPr>
          <p:spPr bwMode="auto">
            <a:xfrm>
              <a:off x="-7204076" y="1801813"/>
              <a:ext cx="11113" cy="17463"/>
            </a:xfrm>
            <a:custGeom>
              <a:avLst/>
              <a:gdLst>
                <a:gd name="T0" fmla="*/ 11 w 12"/>
                <a:gd name="T1" fmla="*/ 17 h 17"/>
                <a:gd name="T2" fmla="*/ 4 w 12"/>
                <a:gd name="T3" fmla="*/ 16 h 17"/>
                <a:gd name="T4" fmla="*/ 0 w 12"/>
                <a:gd name="T5" fmla="*/ 5 h 17"/>
                <a:gd name="T6" fmla="*/ 11 w 12"/>
                <a:gd name="T7" fmla="*/ 3 h 17"/>
                <a:gd name="T8" fmla="*/ 11 w 12"/>
                <a:gd name="T9" fmla="*/ 17 h 17"/>
              </a:gdLst>
              <a:ahLst/>
              <a:cxnLst>
                <a:cxn ang="0">
                  <a:pos x="T0" y="T1"/>
                </a:cxn>
                <a:cxn ang="0">
                  <a:pos x="T2" y="T3"/>
                </a:cxn>
                <a:cxn ang="0">
                  <a:pos x="T4" y="T5"/>
                </a:cxn>
                <a:cxn ang="0">
                  <a:pos x="T6" y="T7"/>
                </a:cxn>
                <a:cxn ang="0">
                  <a:pos x="T8" y="T9"/>
                </a:cxn>
              </a:cxnLst>
              <a:rect l="0" t="0" r="r" b="b"/>
              <a:pathLst>
                <a:path w="12" h="17">
                  <a:moveTo>
                    <a:pt x="11" y="17"/>
                  </a:moveTo>
                  <a:cubicBezTo>
                    <a:pt x="8" y="17"/>
                    <a:pt x="7" y="14"/>
                    <a:pt x="4" y="16"/>
                  </a:cubicBezTo>
                  <a:cubicBezTo>
                    <a:pt x="1" y="13"/>
                    <a:pt x="0" y="10"/>
                    <a:pt x="0" y="5"/>
                  </a:cubicBezTo>
                  <a:cubicBezTo>
                    <a:pt x="4" y="7"/>
                    <a:pt x="6" y="0"/>
                    <a:pt x="11" y="3"/>
                  </a:cubicBezTo>
                  <a:cubicBezTo>
                    <a:pt x="8" y="8"/>
                    <a:pt x="12" y="13"/>
                    <a:pt x="11" y="1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1000">
              <a:extLst>
                <a:ext uri="{FF2B5EF4-FFF2-40B4-BE49-F238E27FC236}">
                  <a16:creationId xmlns:a16="http://schemas.microsoft.com/office/drawing/2014/main" id="{8FBF2A78-3028-4370-8035-668B6ADCB288}"/>
                </a:ext>
              </a:extLst>
            </p:cNvPr>
            <p:cNvSpPr>
              <a:spLocks/>
            </p:cNvSpPr>
            <p:nvPr/>
          </p:nvSpPr>
          <p:spPr bwMode="auto">
            <a:xfrm>
              <a:off x="-7204076" y="1801813"/>
              <a:ext cx="11113" cy="17463"/>
            </a:xfrm>
            <a:custGeom>
              <a:avLst/>
              <a:gdLst>
                <a:gd name="T0" fmla="*/ 11 w 12"/>
                <a:gd name="T1" fmla="*/ 17 h 17"/>
                <a:gd name="T2" fmla="*/ 4 w 12"/>
                <a:gd name="T3" fmla="*/ 16 h 17"/>
                <a:gd name="T4" fmla="*/ 0 w 12"/>
                <a:gd name="T5" fmla="*/ 5 h 17"/>
                <a:gd name="T6" fmla="*/ 11 w 12"/>
                <a:gd name="T7" fmla="*/ 3 h 17"/>
                <a:gd name="T8" fmla="*/ 11 w 12"/>
                <a:gd name="T9" fmla="*/ 17 h 17"/>
              </a:gdLst>
              <a:ahLst/>
              <a:cxnLst>
                <a:cxn ang="0">
                  <a:pos x="T0" y="T1"/>
                </a:cxn>
                <a:cxn ang="0">
                  <a:pos x="T2" y="T3"/>
                </a:cxn>
                <a:cxn ang="0">
                  <a:pos x="T4" y="T5"/>
                </a:cxn>
                <a:cxn ang="0">
                  <a:pos x="T6" y="T7"/>
                </a:cxn>
                <a:cxn ang="0">
                  <a:pos x="T8" y="T9"/>
                </a:cxn>
              </a:cxnLst>
              <a:rect l="0" t="0" r="r" b="b"/>
              <a:pathLst>
                <a:path w="12" h="17">
                  <a:moveTo>
                    <a:pt x="11" y="17"/>
                  </a:moveTo>
                  <a:cubicBezTo>
                    <a:pt x="8" y="17"/>
                    <a:pt x="7" y="14"/>
                    <a:pt x="4" y="16"/>
                  </a:cubicBezTo>
                  <a:cubicBezTo>
                    <a:pt x="1" y="13"/>
                    <a:pt x="0" y="10"/>
                    <a:pt x="0" y="5"/>
                  </a:cubicBezTo>
                  <a:cubicBezTo>
                    <a:pt x="4" y="7"/>
                    <a:pt x="6" y="0"/>
                    <a:pt x="11" y="3"/>
                  </a:cubicBezTo>
                  <a:cubicBezTo>
                    <a:pt x="8" y="8"/>
                    <a:pt x="12" y="13"/>
                    <a:pt x="11" y="1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5" name="Freeform 1001">
              <a:extLst>
                <a:ext uri="{FF2B5EF4-FFF2-40B4-BE49-F238E27FC236}">
                  <a16:creationId xmlns:a16="http://schemas.microsoft.com/office/drawing/2014/main" id="{B25C5B2F-A1E4-4D37-845C-3FC84E7D8479}"/>
                </a:ext>
              </a:extLst>
            </p:cNvPr>
            <p:cNvSpPr>
              <a:spLocks/>
            </p:cNvSpPr>
            <p:nvPr/>
          </p:nvSpPr>
          <p:spPr bwMode="auto">
            <a:xfrm>
              <a:off x="-7267576" y="1803400"/>
              <a:ext cx="23813" cy="15875"/>
            </a:xfrm>
            <a:custGeom>
              <a:avLst/>
              <a:gdLst>
                <a:gd name="T0" fmla="*/ 15 w 24"/>
                <a:gd name="T1" fmla="*/ 14 h 15"/>
                <a:gd name="T2" fmla="*/ 0 w 24"/>
                <a:gd name="T3" fmla="*/ 10 h 15"/>
                <a:gd name="T4" fmla="*/ 10 w 24"/>
                <a:gd name="T5" fmla="*/ 5 h 15"/>
                <a:gd name="T6" fmla="*/ 16 w 24"/>
                <a:gd name="T7" fmla="*/ 1 h 15"/>
                <a:gd name="T8" fmla="*/ 15 w 24"/>
                <a:gd name="T9" fmla="*/ 14 h 15"/>
              </a:gdLst>
              <a:ahLst/>
              <a:cxnLst>
                <a:cxn ang="0">
                  <a:pos x="T0" y="T1"/>
                </a:cxn>
                <a:cxn ang="0">
                  <a:pos x="T2" y="T3"/>
                </a:cxn>
                <a:cxn ang="0">
                  <a:pos x="T4" y="T5"/>
                </a:cxn>
                <a:cxn ang="0">
                  <a:pos x="T6" y="T7"/>
                </a:cxn>
                <a:cxn ang="0">
                  <a:pos x="T8" y="T9"/>
                </a:cxn>
              </a:cxnLst>
              <a:rect l="0" t="0" r="r" b="b"/>
              <a:pathLst>
                <a:path w="24" h="15">
                  <a:moveTo>
                    <a:pt x="15" y="14"/>
                  </a:moveTo>
                  <a:cubicBezTo>
                    <a:pt x="9" y="15"/>
                    <a:pt x="5" y="15"/>
                    <a:pt x="0" y="10"/>
                  </a:cubicBezTo>
                  <a:cubicBezTo>
                    <a:pt x="8" y="10"/>
                    <a:pt x="2" y="0"/>
                    <a:pt x="10" y="5"/>
                  </a:cubicBezTo>
                  <a:cubicBezTo>
                    <a:pt x="12" y="6"/>
                    <a:pt x="14" y="2"/>
                    <a:pt x="16" y="1"/>
                  </a:cubicBezTo>
                  <a:cubicBezTo>
                    <a:pt x="24" y="3"/>
                    <a:pt x="14" y="11"/>
                    <a:pt x="15" y="1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1002">
              <a:extLst>
                <a:ext uri="{FF2B5EF4-FFF2-40B4-BE49-F238E27FC236}">
                  <a16:creationId xmlns:a16="http://schemas.microsoft.com/office/drawing/2014/main" id="{9D8ABEF8-F174-434D-9687-31463DBA521C}"/>
                </a:ext>
              </a:extLst>
            </p:cNvPr>
            <p:cNvSpPr>
              <a:spLocks/>
            </p:cNvSpPr>
            <p:nvPr/>
          </p:nvSpPr>
          <p:spPr bwMode="auto">
            <a:xfrm>
              <a:off x="-7267576" y="1803400"/>
              <a:ext cx="23813" cy="15875"/>
            </a:xfrm>
            <a:custGeom>
              <a:avLst/>
              <a:gdLst>
                <a:gd name="T0" fmla="*/ 15 w 24"/>
                <a:gd name="T1" fmla="*/ 14 h 15"/>
                <a:gd name="T2" fmla="*/ 0 w 24"/>
                <a:gd name="T3" fmla="*/ 10 h 15"/>
                <a:gd name="T4" fmla="*/ 10 w 24"/>
                <a:gd name="T5" fmla="*/ 5 h 15"/>
                <a:gd name="T6" fmla="*/ 16 w 24"/>
                <a:gd name="T7" fmla="*/ 1 h 15"/>
                <a:gd name="T8" fmla="*/ 15 w 24"/>
                <a:gd name="T9" fmla="*/ 14 h 15"/>
              </a:gdLst>
              <a:ahLst/>
              <a:cxnLst>
                <a:cxn ang="0">
                  <a:pos x="T0" y="T1"/>
                </a:cxn>
                <a:cxn ang="0">
                  <a:pos x="T2" y="T3"/>
                </a:cxn>
                <a:cxn ang="0">
                  <a:pos x="T4" y="T5"/>
                </a:cxn>
                <a:cxn ang="0">
                  <a:pos x="T6" y="T7"/>
                </a:cxn>
                <a:cxn ang="0">
                  <a:pos x="T8" y="T9"/>
                </a:cxn>
              </a:cxnLst>
              <a:rect l="0" t="0" r="r" b="b"/>
              <a:pathLst>
                <a:path w="24" h="15">
                  <a:moveTo>
                    <a:pt x="15" y="14"/>
                  </a:moveTo>
                  <a:cubicBezTo>
                    <a:pt x="9" y="15"/>
                    <a:pt x="5" y="15"/>
                    <a:pt x="0" y="10"/>
                  </a:cubicBezTo>
                  <a:cubicBezTo>
                    <a:pt x="8" y="10"/>
                    <a:pt x="2" y="0"/>
                    <a:pt x="10" y="5"/>
                  </a:cubicBezTo>
                  <a:cubicBezTo>
                    <a:pt x="12" y="6"/>
                    <a:pt x="14" y="2"/>
                    <a:pt x="16" y="1"/>
                  </a:cubicBezTo>
                  <a:cubicBezTo>
                    <a:pt x="24" y="3"/>
                    <a:pt x="14" y="11"/>
                    <a:pt x="15" y="1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7" name="Freeform 1003">
              <a:extLst>
                <a:ext uri="{FF2B5EF4-FFF2-40B4-BE49-F238E27FC236}">
                  <a16:creationId xmlns:a16="http://schemas.microsoft.com/office/drawing/2014/main" id="{692F987B-7CAC-4D3D-8421-7552B6559007}"/>
                </a:ext>
              </a:extLst>
            </p:cNvPr>
            <p:cNvSpPr>
              <a:spLocks/>
            </p:cNvSpPr>
            <p:nvPr/>
          </p:nvSpPr>
          <p:spPr bwMode="auto">
            <a:xfrm>
              <a:off x="-7232651" y="1798638"/>
              <a:ext cx="9525" cy="9525"/>
            </a:xfrm>
            <a:custGeom>
              <a:avLst/>
              <a:gdLst>
                <a:gd name="T0" fmla="*/ 8 w 10"/>
                <a:gd name="T1" fmla="*/ 5 h 9"/>
                <a:gd name="T2" fmla="*/ 0 w 10"/>
                <a:gd name="T3" fmla="*/ 8 h 9"/>
                <a:gd name="T4" fmla="*/ 3 w 10"/>
                <a:gd name="T5" fmla="*/ 2 h 9"/>
                <a:gd name="T6" fmla="*/ 7 w 10"/>
                <a:gd name="T7" fmla="*/ 0 h 9"/>
                <a:gd name="T8" fmla="*/ 8 w 10"/>
                <a:gd name="T9" fmla="*/ 5 h 9"/>
              </a:gdLst>
              <a:ahLst/>
              <a:cxnLst>
                <a:cxn ang="0">
                  <a:pos x="T0" y="T1"/>
                </a:cxn>
                <a:cxn ang="0">
                  <a:pos x="T2" y="T3"/>
                </a:cxn>
                <a:cxn ang="0">
                  <a:pos x="T4" y="T5"/>
                </a:cxn>
                <a:cxn ang="0">
                  <a:pos x="T6" y="T7"/>
                </a:cxn>
                <a:cxn ang="0">
                  <a:pos x="T8" y="T9"/>
                </a:cxn>
              </a:cxnLst>
              <a:rect l="0" t="0" r="r" b="b"/>
              <a:pathLst>
                <a:path w="10" h="9">
                  <a:moveTo>
                    <a:pt x="8" y="5"/>
                  </a:moveTo>
                  <a:cubicBezTo>
                    <a:pt x="6" y="8"/>
                    <a:pt x="2" y="9"/>
                    <a:pt x="0" y="8"/>
                  </a:cubicBezTo>
                  <a:cubicBezTo>
                    <a:pt x="0" y="6"/>
                    <a:pt x="1" y="4"/>
                    <a:pt x="3" y="2"/>
                  </a:cubicBezTo>
                  <a:cubicBezTo>
                    <a:pt x="4" y="1"/>
                    <a:pt x="5" y="1"/>
                    <a:pt x="7" y="0"/>
                  </a:cubicBezTo>
                  <a:cubicBezTo>
                    <a:pt x="10" y="1"/>
                    <a:pt x="9" y="3"/>
                    <a:pt x="8" y="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1004">
              <a:extLst>
                <a:ext uri="{FF2B5EF4-FFF2-40B4-BE49-F238E27FC236}">
                  <a16:creationId xmlns:a16="http://schemas.microsoft.com/office/drawing/2014/main" id="{C7F2EC4B-E347-4BDC-AFA4-34E823CC77CB}"/>
                </a:ext>
              </a:extLst>
            </p:cNvPr>
            <p:cNvSpPr>
              <a:spLocks/>
            </p:cNvSpPr>
            <p:nvPr/>
          </p:nvSpPr>
          <p:spPr bwMode="auto">
            <a:xfrm>
              <a:off x="-7232651" y="1798638"/>
              <a:ext cx="9525" cy="9525"/>
            </a:xfrm>
            <a:custGeom>
              <a:avLst/>
              <a:gdLst>
                <a:gd name="T0" fmla="*/ 8 w 10"/>
                <a:gd name="T1" fmla="*/ 5 h 9"/>
                <a:gd name="T2" fmla="*/ 0 w 10"/>
                <a:gd name="T3" fmla="*/ 8 h 9"/>
                <a:gd name="T4" fmla="*/ 3 w 10"/>
                <a:gd name="T5" fmla="*/ 2 h 9"/>
                <a:gd name="T6" fmla="*/ 7 w 10"/>
                <a:gd name="T7" fmla="*/ 0 h 9"/>
                <a:gd name="T8" fmla="*/ 8 w 10"/>
                <a:gd name="T9" fmla="*/ 5 h 9"/>
              </a:gdLst>
              <a:ahLst/>
              <a:cxnLst>
                <a:cxn ang="0">
                  <a:pos x="T0" y="T1"/>
                </a:cxn>
                <a:cxn ang="0">
                  <a:pos x="T2" y="T3"/>
                </a:cxn>
                <a:cxn ang="0">
                  <a:pos x="T4" y="T5"/>
                </a:cxn>
                <a:cxn ang="0">
                  <a:pos x="T6" y="T7"/>
                </a:cxn>
                <a:cxn ang="0">
                  <a:pos x="T8" y="T9"/>
                </a:cxn>
              </a:cxnLst>
              <a:rect l="0" t="0" r="r" b="b"/>
              <a:pathLst>
                <a:path w="10" h="9">
                  <a:moveTo>
                    <a:pt x="8" y="5"/>
                  </a:moveTo>
                  <a:cubicBezTo>
                    <a:pt x="6" y="8"/>
                    <a:pt x="2" y="9"/>
                    <a:pt x="0" y="8"/>
                  </a:cubicBezTo>
                  <a:cubicBezTo>
                    <a:pt x="0" y="6"/>
                    <a:pt x="1" y="4"/>
                    <a:pt x="3" y="2"/>
                  </a:cubicBezTo>
                  <a:cubicBezTo>
                    <a:pt x="4" y="1"/>
                    <a:pt x="5" y="1"/>
                    <a:pt x="7" y="0"/>
                  </a:cubicBezTo>
                  <a:cubicBezTo>
                    <a:pt x="10" y="1"/>
                    <a:pt x="9" y="3"/>
                    <a:pt x="8" y="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9" name="Freeform 1005">
              <a:extLst>
                <a:ext uri="{FF2B5EF4-FFF2-40B4-BE49-F238E27FC236}">
                  <a16:creationId xmlns:a16="http://schemas.microsoft.com/office/drawing/2014/main" id="{420C4A5A-669F-4481-A959-6500A0388769}"/>
                </a:ext>
              </a:extLst>
            </p:cNvPr>
            <p:cNvSpPr>
              <a:spLocks/>
            </p:cNvSpPr>
            <p:nvPr/>
          </p:nvSpPr>
          <p:spPr bwMode="auto">
            <a:xfrm>
              <a:off x="-7620001" y="1784350"/>
              <a:ext cx="7938" cy="11113"/>
            </a:xfrm>
            <a:custGeom>
              <a:avLst/>
              <a:gdLst>
                <a:gd name="T0" fmla="*/ 5 w 8"/>
                <a:gd name="T1" fmla="*/ 9 h 12"/>
                <a:gd name="T2" fmla="*/ 0 w 8"/>
                <a:gd name="T3" fmla="*/ 4 h 12"/>
                <a:gd name="T4" fmla="*/ 2 w 8"/>
                <a:gd name="T5" fmla="*/ 0 h 12"/>
                <a:gd name="T6" fmla="*/ 5 w 8"/>
                <a:gd name="T7" fmla="*/ 9 h 12"/>
              </a:gdLst>
              <a:ahLst/>
              <a:cxnLst>
                <a:cxn ang="0">
                  <a:pos x="T0" y="T1"/>
                </a:cxn>
                <a:cxn ang="0">
                  <a:pos x="T2" y="T3"/>
                </a:cxn>
                <a:cxn ang="0">
                  <a:pos x="T4" y="T5"/>
                </a:cxn>
                <a:cxn ang="0">
                  <a:pos x="T6" y="T7"/>
                </a:cxn>
              </a:cxnLst>
              <a:rect l="0" t="0" r="r" b="b"/>
              <a:pathLst>
                <a:path w="8" h="12">
                  <a:moveTo>
                    <a:pt x="5" y="9"/>
                  </a:moveTo>
                  <a:cubicBezTo>
                    <a:pt x="1" y="12"/>
                    <a:pt x="1" y="5"/>
                    <a:pt x="0" y="4"/>
                  </a:cubicBezTo>
                  <a:cubicBezTo>
                    <a:pt x="1" y="3"/>
                    <a:pt x="1" y="2"/>
                    <a:pt x="2" y="0"/>
                  </a:cubicBezTo>
                  <a:cubicBezTo>
                    <a:pt x="6" y="1"/>
                    <a:pt x="8" y="5"/>
                    <a:pt x="5" y="9"/>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1006">
              <a:extLst>
                <a:ext uri="{FF2B5EF4-FFF2-40B4-BE49-F238E27FC236}">
                  <a16:creationId xmlns:a16="http://schemas.microsoft.com/office/drawing/2014/main" id="{53DF9457-DE1C-4376-873E-391CD97C80FB}"/>
                </a:ext>
              </a:extLst>
            </p:cNvPr>
            <p:cNvSpPr>
              <a:spLocks/>
            </p:cNvSpPr>
            <p:nvPr/>
          </p:nvSpPr>
          <p:spPr bwMode="auto">
            <a:xfrm>
              <a:off x="-7620001" y="1784350"/>
              <a:ext cx="7938" cy="11113"/>
            </a:xfrm>
            <a:custGeom>
              <a:avLst/>
              <a:gdLst>
                <a:gd name="T0" fmla="*/ 5 w 8"/>
                <a:gd name="T1" fmla="*/ 9 h 12"/>
                <a:gd name="T2" fmla="*/ 0 w 8"/>
                <a:gd name="T3" fmla="*/ 4 h 12"/>
                <a:gd name="T4" fmla="*/ 2 w 8"/>
                <a:gd name="T5" fmla="*/ 0 h 12"/>
                <a:gd name="T6" fmla="*/ 5 w 8"/>
                <a:gd name="T7" fmla="*/ 9 h 12"/>
              </a:gdLst>
              <a:ahLst/>
              <a:cxnLst>
                <a:cxn ang="0">
                  <a:pos x="T0" y="T1"/>
                </a:cxn>
                <a:cxn ang="0">
                  <a:pos x="T2" y="T3"/>
                </a:cxn>
                <a:cxn ang="0">
                  <a:pos x="T4" y="T5"/>
                </a:cxn>
                <a:cxn ang="0">
                  <a:pos x="T6" y="T7"/>
                </a:cxn>
              </a:cxnLst>
              <a:rect l="0" t="0" r="r" b="b"/>
              <a:pathLst>
                <a:path w="8" h="12">
                  <a:moveTo>
                    <a:pt x="5" y="9"/>
                  </a:moveTo>
                  <a:cubicBezTo>
                    <a:pt x="1" y="12"/>
                    <a:pt x="1" y="5"/>
                    <a:pt x="0" y="4"/>
                  </a:cubicBezTo>
                  <a:cubicBezTo>
                    <a:pt x="1" y="3"/>
                    <a:pt x="1" y="2"/>
                    <a:pt x="2" y="0"/>
                  </a:cubicBezTo>
                  <a:cubicBezTo>
                    <a:pt x="6" y="1"/>
                    <a:pt x="8" y="5"/>
                    <a:pt x="5" y="9"/>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1" name="Freeform 1007">
              <a:extLst>
                <a:ext uri="{FF2B5EF4-FFF2-40B4-BE49-F238E27FC236}">
                  <a16:creationId xmlns:a16="http://schemas.microsoft.com/office/drawing/2014/main" id="{58DFE4F4-26E5-4FF1-9E60-CB9CB7C73673}"/>
                </a:ext>
              </a:extLst>
            </p:cNvPr>
            <p:cNvSpPr>
              <a:spLocks/>
            </p:cNvSpPr>
            <p:nvPr/>
          </p:nvSpPr>
          <p:spPr bwMode="auto">
            <a:xfrm>
              <a:off x="-7640638" y="1630363"/>
              <a:ext cx="101600" cy="133350"/>
            </a:xfrm>
            <a:custGeom>
              <a:avLst/>
              <a:gdLst>
                <a:gd name="T0" fmla="*/ 56 w 103"/>
                <a:gd name="T1" fmla="*/ 11 h 135"/>
                <a:gd name="T2" fmla="*/ 77 w 103"/>
                <a:gd name="T3" fmla="*/ 6 h 135"/>
                <a:gd name="T4" fmla="*/ 86 w 103"/>
                <a:gd name="T5" fmla="*/ 15 h 135"/>
                <a:gd name="T6" fmla="*/ 84 w 103"/>
                <a:gd name="T7" fmla="*/ 33 h 135"/>
                <a:gd name="T8" fmla="*/ 68 w 103"/>
                <a:gd name="T9" fmla="*/ 52 h 135"/>
                <a:gd name="T10" fmla="*/ 75 w 103"/>
                <a:gd name="T11" fmla="*/ 55 h 135"/>
                <a:gd name="T12" fmla="*/ 85 w 103"/>
                <a:gd name="T13" fmla="*/ 50 h 135"/>
                <a:gd name="T14" fmla="*/ 88 w 103"/>
                <a:gd name="T15" fmla="*/ 68 h 135"/>
                <a:gd name="T16" fmla="*/ 99 w 103"/>
                <a:gd name="T17" fmla="*/ 69 h 135"/>
                <a:gd name="T18" fmla="*/ 94 w 103"/>
                <a:gd name="T19" fmla="*/ 85 h 135"/>
                <a:gd name="T20" fmla="*/ 95 w 103"/>
                <a:gd name="T21" fmla="*/ 95 h 135"/>
                <a:gd name="T22" fmla="*/ 95 w 103"/>
                <a:gd name="T23" fmla="*/ 101 h 135"/>
                <a:gd name="T24" fmla="*/ 91 w 103"/>
                <a:gd name="T25" fmla="*/ 107 h 135"/>
                <a:gd name="T26" fmla="*/ 66 w 103"/>
                <a:gd name="T27" fmla="*/ 113 h 135"/>
                <a:gd name="T28" fmla="*/ 69 w 103"/>
                <a:gd name="T29" fmla="*/ 125 h 135"/>
                <a:gd name="T30" fmla="*/ 61 w 103"/>
                <a:gd name="T31" fmla="*/ 135 h 135"/>
                <a:gd name="T32" fmla="*/ 50 w 103"/>
                <a:gd name="T33" fmla="*/ 121 h 135"/>
                <a:gd name="T34" fmla="*/ 29 w 103"/>
                <a:gd name="T35" fmla="*/ 98 h 135"/>
                <a:gd name="T36" fmla="*/ 20 w 103"/>
                <a:gd name="T37" fmla="*/ 86 h 135"/>
                <a:gd name="T38" fmla="*/ 8 w 103"/>
                <a:gd name="T39" fmla="*/ 82 h 135"/>
                <a:gd name="T40" fmla="*/ 6 w 103"/>
                <a:gd name="T41" fmla="*/ 47 h 135"/>
                <a:gd name="T42" fmla="*/ 15 w 103"/>
                <a:gd name="T43" fmla="*/ 50 h 135"/>
                <a:gd name="T44" fmla="*/ 21 w 103"/>
                <a:gd name="T45" fmla="*/ 62 h 135"/>
                <a:gd name="T46" fmla="*/ 32 w 103"/>
                <a:gd name="T47" fmla="*/ 58 h 135"/>
                <a:gd name="T48" fmla="*/ 33 w 103"/>
                <a:gd name="T49" fmla="*/ 51 h 135"/>
                <a:gd name="T50" fmla="*/ 38 w 103"/>
                <a:gd name="T51" fmla="*/ 53 h 135"/>
                <a:gd name="T52" fmla="*/ 37 w 103"/>
                <a:gd name="T53" fmla="*/ 36 h 135"/>
                <a:gd name="T54" fmla="*/ 27 w 103"/>
                <a:gd name="T55" fmla="*/ 22 h 135"/>
                <a:gd name="T56" fmla="*/ 31 w 103"/>
                <a:gd name="T57" fmla="*/ 23 h 135"/>
                <a:gd name="T58" fmla="*/ 29 w 103"/>
                <a:gd name="T59" fmla="*/ 17 h 135"/>
                <a:gd name="T60" fmla="*/ 35 w 103"/>
                <a:gd name="T61" fmla="*/ 12 h 135"/>
                <a:gd name="T62" fmla="*/ 38 w 103"/>
                <a:gd name="T63" fmla="*/ 16 h 135"/>
                <a:gd name="T64" fmla="*/ 39 w 103"/>
                <a:gd name="T65" fmla="*/ 8 h 135"/>
                <a:gd name="T66" fmla="*/ 42 w 103"/>
                <a:gd name="T67" fmla="*/ 7 h 135"/>
                <a:gd name="T68" fmla="*/ 44 w 103"/>
                <a:gd name="T69" fmla="*/ 0 h 135"/>
                <a:gd name="T70" fmla="*/ 56 w 103"/>
                <a:gd name="T71" fmla="*/ 1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 h="135">
                  <a:moveTo>
                    <a:pt x="56" y="11"/>
                  </a:moveTo>
                  <a:cubicBezTo>
                    <a:pt x="63" y="11"/>
                    <a:pt x="70" y="7"/>
                    <a:pt x="77" y="6"/>
                  </a:cubicBezTo>
                  <a:cubicBezTo>
                    <a:pt x="81" y="7"/>
                    <a:pt x="88" y="10"/>
                    <a:pt x="86" y="15"/>
                  </a:cubicBezTo>
                  <a:cubicBezTo>
                    <a:pt x="87" y="22"/>
                    <a:pt x="77" y="27"/>
                    <a:pt x="84" y="33"/>
                  </a:cubicBezTo>
                  <a:cubicBezTo>
                    <a:pt x="77" y="36"/>
                    <a:pt x="72" y="45"/>
                    <a:pt x="68" y="52"/>
                  </a:cubicBezTo>
                  <a:cubicBezTo>
                    <a:pt x="68" y="57"/>
                    <a:pt x="72" y="55"/>
                    <a:pt x="75" y="55"/>
                  </a:cubicBezTo>
                  <a:cubicBezTo>
                    <a:pt x="78" y="51"/>
                    <a:pt x="82" y="49"/>
                    <a:pt x="85" y="50"/>
                  </a:cubicBezTo>
                  <a:cubicBezTo>
                    <a:pt x="90" y="55"/>
                    <a:pt x="91" y="62"/>
                    <a:pt x="88" y="68"/>
                  </a:cubicBezTo>
                  <a:cubicBezTo>
                    <a:pt x="91" y="71"/>
                    <a:pt x="96" y="61"/>
                    <a:pt x="99" y="69"/>
                  </a:cubicBezTo>
                  <a:cubicBezTo>
                    <a:pt x="96" y="73"/>
                    <a:pt x="103" y="84"/>
                    <a:pt x="94" y="85"/>
                  </a:cubicBezTo>
                  <a:cubicBezTo>
                    <a:pt x="96" y="87"/>
                    <a:pt x="99" y="92"/>
                    <a:pt x="95" y="95"/>
                  </a:cubicBezTo>
                  <a:cubicBezTo>
                    <a:pt x="92" y="95"/>
                    <a:pt x="92" y="100"/>
                    <a:pt x="95" y="101"/>
                  </a:cubicBezTo>
                  <a:cubicBezTo>
                    <a:pt x="98" y="103"/>
                    <a:pt x="94" y="106"/>
                    <a:pt x="91" y="107"/>
                  </a:cubicBezTo>
                  <a:cubicBezTo>
                    <a:pt x="84" y="114"/>
                    <a:pt x="75" y="113"/>
                    <a:pt x="66" y="113"/>
                  </a:cubicBezTo>
                  <a:cubicBezTo>
                    <a:pt x="67" y="118"/>
                    <a:pt x="68" y="121"/>
                    <a:pt x="69" y="125"/>
                  </a:cubicBezTo>
                  <a:cubicBezTo>
                    <a:pt x="65" y="128"/>
                    <a:pt x="64" y="132"/>
                    <a:pt x="61" y="135"/>
                  </a:cubicBezTo>
                  <a:cubicBezTo>
                    <a:pt x="57" y="127"/>
                    <a:pt x="45" y="133"/>
                    <a:pt x="50" y="121"/>
                  </a:cubicBezTo>
                  <a:cubicBezTo>
                    <a:pt x="48" y="108"/>
                    <a:pt x="37" y="106"/>
                    <a:pt x="29" y="98"/>
                  </a:cubicBezTo>
                  <a:cubicBezTo>
                    <a:pt x="29" y="92"/>
                    <a:pt x="24" y="89"/>
                    <a:pt x="20" y="86"/>
                  </a:cubicBezTo>
                  <a:cubicBezTo>
                    <a:pt x="16" y="92"/>
                    <a:pt x="13" y="83"/>
                    <a:pt x="8" y="82"/>
                  </a:cubicBezTo>
                  <a:cubicBezTo>
                    <a:pt x="0" y="70"/>
                    <a:pt x="2" y="60"/>
                    <a:pt x="6" y="47"/>
                  </a:cubicBezTo>
                  <a:cubicBezTo>
                    <a:pt x="9" y="44"/>
                    <a:pt x="16" y="45"/>
                    <a:pt x="15" y="50"/>
                  </a:cubicBezTo>
                  <a:cubicBezTo>
                    <a:pt x="15" y="53"/>
                    <a:pt x="16" y="60"/>
                    <a:pt x="21" y="62"/>
                  </a:cubicBezTo>
                  <a:cubicBezTo>
                    <a:pt x="24" y="54"/>
                    <a:pt x="32" y="67"/>
                    <a:pt x="32" y="58"/>
                  </a:cubicBezTo>
                  <a:cubicBezTo>
                    <a:pt x="32" y="56"/>
                    <a:pt x="29" y="51"/>
                    <a:pt x="33" y="51"/>
                  </a:cubicBezTo>
                  <a:cubicBezTo>
                    <a:pt x="35" y="53"/>
                    <a:pt x="37" y="58"/>
                    <a:pt x="38" y="53"/>
                  </a:cubicBezTo>
                  <a:cubicBezTo>
                    <a:pt x="43" y="44"/>
                    <a:pt x="24" y="42"/>
                    <a:pt x="37" y="36"/>
                  </a:cubicBezTo>
                  <a:cubicBezTo>
                    <a:pt x="33" y="32"/>
                    <a:pt x="24" y="29"/>
                    <a:pt x="27" y="22"/>
                  </a:cubicBezTo>
                  <a:cubicBezTo>
                    <a:pt x="29" y="21"/>
                    <a:pt x="29" y="24"/>
                    <a:pt x="31" y="23"/>
                  </a:cubicBezTo>
                  <a:cubicBezTo>
                    <a:pt x="32" y="20"/>
                    <a:pt x="31" y="18"/>
                    <a:pt x="29" y="17"/>
                  </a:cubicBezTo>
                  <a:cubicBezTo>
                    <a:pt x="29" y="14"/>
                    <a:pt x="32" y="13"/>
                    <a:pt x="35" y="12"/>
                  </a:cubicBezTo>
                  <a:cubicBezTo>
                    <a:pt x="36" y="13"/>
                    <a:pt x="36" y="16"/>
                    <a:pt x="38" y="16"/>
                  </a:cubicBezTo>
                  <a:cubicBezTo>
                    <a:pt x="40" y="12"/>
                    <a:pt x="39" y="10"/>
                    <a:pt x="39" y="8"/>
                  </a:cubicBezTo>
                  <a:cubicBezTo>
                    <a:pt x="41" y="7"/>
                    <a:pt x="42" y="7"/>
                    <a:pt x="42" y="7"/>
                  </a:cubicBezTo>
                  <a:cubicBezTo>
                    <a:pt x="43" y="5"/>
                    <a:pt x="44" y="2"/>
                    <a:pt x="44" y="0"/>
                  </a:cubicBezTo>
                  <a:cubicBezTo>
                    <a:pt x="49" y="0"/>
                    <a:pt x="55" y="6"/>
                    <a:pt x="56" y="11"/>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1008">
              <a:extLst>
                <a:ext uri="{FF2B5EF4-FFF2-40B4-BE49-F238E27FC236}">
                  <a16:creationId xmlns:a16="http://schemas.microsoft.com/office/drawing/2014/main" id="{EB1428A8-ACCC-45BD-BD96-095A7C2967AC}"/>
                </a:ext>
              </a:extLst>
            </p:cNvPr>
            <p:cNvSpPr>
              <a:spLocks/>
            </p:cNvSpPr>
            <p:nvPr/>
          </p:nvSpPr>
          <p:spPr bwMode="auto">
            <a:xfrm>
              <a:off x="-7640638" y="1630363"/>
              <a:ext cx="101600" cy="133350"/>
            </a:xfrm>
            <a:custGeom>
              <a:avLst/>
              <a:gdLst>
                <a:gd name="T0" fmla="*/ 56 w 103"/>
                <a:gd name="T1" fmla="*/ 11 h 135"/>
                <a:gd name="T2" fmla="*/ 77 w 103"/>
                <a:gd name="T3" fmla="*/ 6 h 135"/>
                <a:gd name="T4" fmla="*/ 86 w 103"/>
                <a:gd name="T5" fmla="*/ 15 h 135"/>
                <a:gd name="T6" fmla="*/ 84 w 103"/>
                <a:gd name="T7" fmla="*/ 33 h 135"/>
                <a:gd name="T8" fmla="*/ 68 w 103"/>
                <a:gd name="T9" fmla="*/ 52 h 135"/>
                <a:gd name="T10" fmla="*/ 75 w 103"/>
                <a:gd name="T11" fmla="*/ 55 h 135"/>
                <a:gd name="T12" fmla="*/ 85 w 103"/>
                <a:gd name="T13" fmla="*/ 50 h 135"/>
                <a:gd name="T14" fmla="*/ 88 w 103"/>
                <a:gd name="T15" fmla="*/ 68 h 135"/>
                <a:gd name="T16" fmla="*/ 99 w 103"/>
                <a:gd name="T17" fmla="*/ 69 h 135"/>
                <a:gd name="T18" fmla="*/ 94 w 103"/>
                <a:gd name="T19" fmla="*/ 85 h 135"/>
                <a:gd name="T20" fmla="*/ 95 w 103"/>
                <a:gd name="T21" fmla="*/ 95 h 135"/>
                <a:gd name="T22" fmla="*/ 95 w 103"/>
                <a:gd name="T23" fmla="*/ 101 h 135"/>
                <a:gd name="T24" fmla="*/ 91 w 103"/>
                <a:gd name="T25" fmla="*/ 107 h 135"/>
                <a:gd name="T26" fmla="*/ 66 w 103"/>
                <a:gd name="T27" fmla="*/ 113 h 135"/>
                <a:gd name="T28" fmla="*/ 69 w 103"/>
                <a:gd name="T29" fmla="*/ 125 h 135"/>
                <a:gd name="T30" fmla="*/ 61 w 103"/>
                <a:gd name="T31" fmla="*/ 135 h 135"/>
                <a:gd name="T32" fmla="*/ 50 w 103"/>
                <a:gd name="T33" fmla="*/ 121 h 135"/>
                <a:gd name="T34" fmla="*/ 29 w 103"/>
                <a:gd name="T35" fmla="*/ 98 h 135"/>
                <a:gd name="T36" fmla="*/ 20 w 103"/>
                <a:gd name="T37" fmla="*/ 86 h 135"/>
                <a:gd name="T38" fmla="*/ 8 w 103"/>
                <a:gd name="T39" fmla="*/ 82 h 135"/>
                <a:gd name="T40" fmla="*/ 6 w 103"/>
                <a:gd name="T41" fmla="*/ 47 h 135"/>
                <a:gd name="T42" fmla="*/ 15 w 103"/>
                <a:gd name="T43" fmla="*/ 50 h 135"/>
                <a:gd name="T44" fmla="*/ 21 w 103"/>
                <a:gd name="T45" fmla="*/ 62 h 135"/>
                <a:gd name="T46" fmla="*/ 32 w 103"/>
                <a:gd name="T47" fmla="*/ 58 h 135"/>
                <a:gd name="T48" fmla="*/ 33 w 103"/>
                <a:gd name="T49" fmla="*/ 51 h 135"/>
                <a:gd name="T50" fmla="*/ 38 w 103"/>
                <a:gd name="T51" fmla="*/ 53 h 135"/>
                <a:gd name="T52" fmla="*/ 37 w 103"/>
                <a:gd name="T53" fmla="*/ 36 h 135"/>
                <a:gd name="T54" fmla="*/ 27 w 103"/>
                <a:gd name="T55" fmla="*/ 22 h 135"/>
                <a:gd name="T56" fmla="*/ 31 w 103"/>
                <a:gd name="T57" fmla="*/ 23 h 135"/>
                <a:gd name="T58" fmla="*/ 29 w 103"/>
                <a:gd name="T59" fmla="*/ 17 h 135"/>
                <a:gd name="T60" fmla="*/ 35 w 103"/>
                <a:gd name="T61" fmla="*/ 12 h 135"/>
                <a:gd name="T62" fmla="*/ 38 w 103"/>
                <a:gd name="T63" fmla="*/ 16 h 135"/>
                <a:gd name="T64" fmla="*/ 39 w 103"/>
                <a:gd name="T65" fmla="*/ 8 h 135"/>
                <a:gd name="T66" fmla="*/ 42 w 103"/>
                <a:gd name="T67" fmla="*/ 7 h 135"/>
                <a:gd name="T68" fmla="*/ 44 w 103"/>
                <a:gd name="T69" fmla="*/ 0 h 135"/>
                <a:gd name="T70" fmla="*/ 56 w 103"/>
                <a:gd name="T71" fmla="*/ 1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 h="135">
                  <a:moveTo>
                    <a:pt x="56" y="11"/>
                  </a:moveTo>
                  <a:cubicBezTo>
                    <a:pt x="63" y="11"/>
                    <a:pt x="70" y="7"/>
                    <a:pt x="77" y="6"/>
                  </a:cubicBezTo>
                  <a:cubicBezTo>
                    <a:pt x="81" y="7"/>
                    <a:pt x="88" y="10"/>
                    <a:pt x="86" y="15"/>
                  </a:cubicBezTo>
                  <a:cubicBezTo>
                    <a:pt x="87" y="22"/>
                    <a:pt x="77" y="27"/>
                    <a:pt x="84" y="33"/>
                  </a:cubicBezTo>
                  <a:cubicBezTo>
                    <a:pt x="77" y="36"/>
                    <a:pt x="72" y="45"/>
                    <a:pt x="68" y="52"/>
                  </a:cubicBezTo>
                  <a:cubicBezTo>
                    <a:pt x="68" y="57"/>
                    <a:pt x="72" y="55"/>
                    <a:pt x="75" y="55"/>
                  </a:cubicBezTo>
                  <a:cubicBezTo>
                    <a:pt x="78" y="51"/>
                    <a:pt x="82" y="49"/>
                    <a:pt x="85" y="50"/>
                  </a:cubicBezTo>
                  <a:cubicBezTo>
                    <a:pt x="90" y="55"/>
                    <a:pt x="91" y="62"/>
                    <a:pt x="88" y="68"/>
                  </a:cubicBezTo>
                  <a:cubicBezTo>
                    <a:pt x="91" y="71"/>
                    <a:pt x="96" y="61"/>
                    <a:pt x="99" y="69"/>
                  </a:cubicBezTo>
                  <a:cubicBezTo>
                    <a:pt x="96" y="73"/>
                    <a:pt x="103" y="84"/>
                    <a:pt x="94" y="85"/>
                  </a:cubicBezTo>
                  <a:cubicBezTo>
                    <a:pt x="96" y="87"/>
                    <a:pt x="99" y="92"/>
                    <a:pt x="95" y="95"/>
                  </a:cubicBezTo>
                  <a:cubicBezTo>
                    <a:pt x="92" y="95"/>
                    <a:pt x="92" y="100"/>
                    <a:pt x="95" y="101"/>
                  </a:cubicBezTo>
                  <a:cubicBezTo>
                    <a:pt x="98" y="103"/>
                    <a:pt x="94" y="106"/>
                    <a:pt x="91" y="107"/>
                  </a:cubicBezTo>
                  <a:cubicBezTo>
                    <a:pt x="84" y="114"/>
                    <a:pt x="75" y="113"/>
                    <a:pt x="66" y="113"/>
                  </a:cubicBezTo>
                  <a:cubicBezTo>
                    <a:pt x="67" y="118"/>
                    <a:pt x="68" y="121"/>
                    <a:pt x="69" y="125"/>
                  </a:cubicBezTo>
                  <a:cubicBezTo>
                    <a:pt x="65" y="128"/>
                    <a:pt x="64" y="132"/>
                    <a:pt x="61" y="135"/>
                  </a:cubicBezTo>
                  <a:cubicBezTo>
                    <a:pt x="57" y="127"/>
                    <a:pt x="45" y="133"/>
                    <a:pt x="50" y="121"/>
                  </a:cubicBezTo>
                  <a:cubicBezTo>
                    <a:pt x="48" y="108"/>
                    <a:pt x="37" y="106"/>
                    <a:pt x="29" y="98"/>
                  </a:cubicBezTo>
                  <a:cubicBezTo>
                    <a:pt x="29" y="92"/>
                    <a:pt x="24" y="89"/>
                    <a:pt x="20" y="86"/>
                  </a:cubicBezTo>
                  <a:cubicBezTo>
                    <a:pt x="16" y="92"/>
                    <a:pt x="13" y="83"/>
                    <a:pt x="8" y="82"/>
                  </a:cubicBezTo>
                  <a:cubicBezTo>
                    <a:pt x="0" y="70"/>
                    <a:pt x="2" y="60"/>
                    <a:pt x="6" y="47"/>
                  </a:cubicBezTo>
                  <a:cubicBezTo>
                    <a:pt x="9" y="44"/>
                    <a:pt x="16" y="45"/>
                    <a:pt x="15" y="50"/>
                  </a:cubicBezTo>
                  <a:cubicBezTo>
                    <a:pt x="15" y="53"/>
                    <a:pt x="16" y="60"/>
                    <a:pt x="21" y="62"/>
                  </a:cubicBezTo>
                  <a:cubicBezTo>
                    <a:pt x="24" y="54"/>
                    <a:pt x="32" y="67"/>
                    <a:pt x="32" y="58"/>
                  </a:cubicBezTo>
                  <a:cubicBezTo>
                    <a:pt x="32" y="56"/>
                    <a:pt x="29" y="51"/>
                    <a:pt x="33" y="51"/>
                  </a:cubicBezTo>
                  <a:cubicBezTo>
                    <a:pt x="35" y="53"/>
                    <a:pt x="37" y="58"/>
                    <a:pt x="38" y="53"/>
                  </a:cubicBezTo>
                  <a:cubicBezTo>
                    <a:pt x="43" y="44"/>
                    <a:pt x="24" y="42"/>
                    <a:pt x="37" y="36"/>
                  </a:cubicBezTo>
                  <a:cubicBezTo>
                    <a:pt x="33" y="32"/>
                    <a:pt x="24" y="29"/>
                    <a:pt x="27" y="22"/>
                  </a:cubicBezTo>
                  <a:cubicBezTo>
                    <a:pt x="29" y="21"/>
                    <a:pt x="29" y="24"/>
                    <a:pt x="31" y="23"/>
                  </a:cubicBezTo>
                  <a:cubicBezTo>
                    <a:pt x="32" y="20"/>
                    <a:pt x="31" y="18"/>
                    <a:pt x="29" y="17"/>
                  </a:cubicBezTo>
                  <a:cubicBezTo>
                    <a:pt x="29" y="14"/>
                    <a:pt x="32" y="13"/>
                    <a:pt x="35" y="12"/>
                  </a:cubicBezTo>
                  <a:cubicBezTo>
                    <a:pt x="36" y="13"/>
                    <a:pt x="36" y="16"/>
                    <a:pt x="38" y="16"/>
                  </a:cubicBezTo>
                  <a:cubicBezTo>
                    <a:pt x="40" y="12"/>
                    <a:pt x="39" y="10"/>
                    <a:pt x="39" y="8"/>
                  </a:cubicBezTo>
                  <a:cubicBezTo>
                    <a:pt x="41" y="7"/>
                    <a:pt x="42" y="7"/>
                    <a:pt x="42" y="7"/>
                  </a:cubicBezTo>
                  <a:cubicBezTo>
                    <a:pt x="43" y="5"/>
                    <a:pt x="44" y="2"/>
                    <a:pt x="44" y="0"/>
                  </a:cubicBezTo>
                  <a:cubicBezTo>
                    <a:pt x="49" y="0"/>
                    <a:pt x="55" y="6"/>
                    <a:pt x="56" y="11"/>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3" name="Freeform 1009">
              <a:extLst>
                <a:ext uri="{FF2B5EF4-FFF2-40B4-BE49-F238E27FC236}">
                  <a16:creationId xmlns:a16="http://schemas.microsoft.com/office/drawing/2014/main" id="{7DD0C6AE-1BB3-4A90-8E37-751EC7412E8D}"/>
                </a:ext>
              </a:extLst>
            </p:cNvPr>
            <p:cNvSpPr>
              <a:spLocks/>
            </p:cNvSpPr>
            <p:nvPr/>
          </p:nvSpPr>
          <p:spPr bwMode="auto">
            <a:xfrm>
              <a:off x="-7700963" y="1625600"/>
              <a:ext cx="36513" cy="44450"/>
            </a:xfrm>
            <a:custGeom>
              <a:avLst/>
              <a:gdLst>
                <a:gd name="T0" fmla="*/ 38 w 38"/>
                <a:gd name="T1" fmla="*/ 25 h 46"/>
                <a:gd name="T2" fmla="*/ 30 w 38"/>
                <a:gd name="T3" fmla="*/ 46 h 46"/>
                <a:gd name="T4" fmla="*/ 10 w 38"/>
                <a:gd name="T5" fmla="*/ 20 h 46"/>
                <a:gd name="T6" fmla="*/ 0 w 38"/>
                <a:gd name="T7" fmla="*/ 11 h 46"/>
                <a:gd name="T8" fmla="*/ 23 w 38"/>
                <a:gd name="T9" fmla="*/ 2 h 46"/>
                <a:gd name="T10" fmla="*/ 38 w 38"/>
                <a:gd name="T11" fmla="*/ 25 h 46"/>
              </a:gdLst>
              <a:ahLst/>
              <a:cxnLst>
                <a:cxn ang="0">
                  <a:pos x="T0" y="T1"/>
                </a:cxn>
                <a:cxn ang="0">
                  <a:pos x="T2" y="T3"/>
                </a:cxn>
                <a:cxn ang="0">
                  <a:pos x="T4" y="T5"/>
                </a:cxn>
                <a:cxn ang="0">
                  <a:pos x="T6" y="T7"/>
                </a:cxn>
                <a:cxn ang="0">
                  <a:pos x="T8" y="T9"/>
                </a:cxn>
                <a:cxn ang="0">
                  <a:pos x="T10" y="T11"/>
                </a:cxn>
              </a:cxnLst>
              <a:rect l="0" t="0" r="r" b="b"/>
              <a:pathLst>
                <a:path w="38" h="46">
                  <a:moveTo>
                    <a:pt x="38" y="25"/>
                  </a:moveTo>
                  <a:cubicBezTo>
                    <a:pt x="34" y="31"/>
                    <a:pt x="34" y="40"/>
                    <a:pt x="30" y="46"/>
                  </a:cubicBezTo>
                  <a:cubicBezTo>
                    <a:pt x="28" y="37"/>
                    <a:pt x="7" y="34"/>
                    <a:pt x="10" y="20"/>
                  </a:cubicBezTo>
                  <a:cubicBezTo>
                    <a:pt x="8" y="17"/>
                    <a:pt x="0" y="17"/>
                    <a:pt x="0" y="11"/>
                  </a:cubicBezTo>
                  <a:cubicBezTo>
                    <a:pt x="7" y="5"/>
                    <a:pt x="14" y="1"/>
                    <a:pt x="23" y="2"/>
                  </a:cubicBezTo>
                  <a:cubicBezTo>
                    <a:pt x="37" y="0"/>
                    <a:pt x="33" y="17"/>
                    <a:pt x="38" y="2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1010">
              <a:extLst>
                <a:ext uri="{FF2B5EF4-FFF2-40B4-BE49-F238E27FC236}">
                  <a16:creationId xmlns:a16="http://schemas.microsoft.com/office/drawing/2014/main" id="{BF89B74C-1B16-4536-9E2A-E3986B09875F}"/>
                </a:ext>
              </a:extLst>
            </p:cNvPr>
            <p:cNvSpPr>
              <a:spLocks/>
            </p:cNvSpPr>
            <p:nvPr/>
          </p:nvSpPr>
          <p:spPr bwMode="auto">
            <a:xfrm>
              <a:off x="-7700963" y="1625600"/>
              <a:ext cx="36513" cy="44450"/>
            </a:xfrm>
            <a:custGeom>
              <a:avLst/>
              <a:gdLst>
                <a:gd name="T0" fmla="*/ 38 w 38"/>
                <a:gd name="T1" fmla="*/ 25 h 46"/>
                <a:gd name="T2" fmla="*/ 30 w 38"/>
                <a:gd name="T3" fmla="*/ 46 h 46"/>
                <a:gd name="T4" fmla="*/ 10 w 38"/>
                <a:gd name="T5" fmla="*/ 20 h 46"/>
                <a:gd name="T6" fmla="*/ 0 w 38"/>
                <a:gd name="T7" fmla="*/ 11 h 46"/>
                <a:gd name="T8" fmla="*/ 23 w 38"/>
                <a:gd name="T9" fmla="*/ 2 h 46"/>
                <a:gd name="T10" fmla="*/ 38 w 38"/>
                <a:gd name="T11" fmla="*/ 25 h 46"/>
              </a:gdLst>
              <a:ahLst/>
              <a:cxnLst>
                <a:cxn ang="0">
                  <a:pos x="T0" y="T1"/>
                </a:cxn>
                <a:cxn ang="0">
                  <a:pos x="T2" y="T3"/>
                </a:cxn>
                <a:cxn ang="0">
                  <a:pos x="T4" y="T5"/>
                </a:cxn>
                <a:cxn ang="0">
                  <a:pos x="T6" y="T7"/>
                </a:cxn>
                <a:cxn ang="0">
                  <a:pos x="T8" y="T9"/>
                </a:cxn>
                <a:cxn ang="0">
                  <a:pos x="T10" y="T11"/>
                </a:cxn>
              </a:cxnLst>
              <a:rect l="0" t="0" r="r" b="b"/>
              <a:pathLst>
                <a:path w="38" h="46">
                  <a:moveTo>
                    <a:pt x="38" y="25"/>
                  </a:moveTo>
                  <a:cubicBezTo>
                    <a:pt x="34" y="31"/>
                    <a:pt x="34" y="40"/>
                    <a:pt x="30" y="46"/>
                  </a:cubicBezTo>
                  <a:cubicBezTo>
                    <a:pt x="28" y="37"/>
                    <a:pt x="7" y="34"/>
                    <a:pt x="10" y="20"/>
                  </a:cubicBezTo>
                  <a:cubicBezTo>
                    <a:pt x="8" y="17"/>
                    <a:pt x="0" y="17"/>
                    <a:pt x="0" y="11"/>
                  </a:cubicBezTo>
                  <a:cubicBezTo>
                    <a:pt x="7" y="5"/>
                    <a:pt x="14" y="1"/>
                    <a:pt x="23" y="2"/>
                  </a:cubicBezTo>
                  <a:cubicBezTo>
                    <a:pt x="37" y="0"/>
                    <a:pt x="33" y="17"/>
                    <a:pt x="38" y="2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5" name="Freeform 1011">
              <a:extLst>
                <a:ext uri="{FF2B5EF4-FFF2-40B4-BE49-F238E27FC236}">
                  <a16:creationId xmlns:a16="http://schemas.microsoft.com/office/drawing/2014/main" id="{031CD46F-89C2-4718-B82D-20953DEC97DD}"/>
                </a:ext>
              </a:extLst>
            </p:cNvPr>
            <p:cNvSpPr>
              <a:spLocks/>
            </p:cNvSpPr>
            <p:nvPr/>
          </p:nvSpPr>
          <p:spPr bwMode="auto">
            <a:xfrm>
              <a:off x="-7583488" y="1625600"/>
              <a:ext cx="19050" cy="9525"/>
            </a:xfrm>
            <a:custGeom>
              <a:avLst/>
              <a:gdLst>
                <a:gd name="T0" fmla="*/ 18 w 18"/>
                <a:gd name="T1" fmla="*/ 5 h 10"/>
                <a:gd name="T2" fmla="*/ 4 w 18"/>
                <a:gd name="T3" fmla="*/ 8 h 10"/>
                <a:gd name="T4" fmla="*/ 8 w 18"/>
                <a:gd name="T5" fmla="*/ 0 h 10"/>
                <a:gd name="T6" fmla="*/ 18 w 18"/>
                <a:gd name="T7" fmla="*/ 5 h 10"/>
              </a:gdLst>
              <a:ahLst/>
              <a:cxnLst>
                <a:cxn ang="0">
                  <a:pos x="T0" y="T1"/>
                </a:cxn>
                <a:cxn ang="0">
                  <a:pos x="T2" y="T3"/>
                </a:cxn>
                <a:cxn ang="0">
                  <a:pos x="T4" y="T5"/>
                </a:cxn>
                <a:cxn ang="0">
                  <a:pos x="T6" y="T7"/>
                </a:cxn>
              </a:cxnLst>
              <a:rect l="0" t="0" r="r" b="b"/>
              <a:pathLst>
                <a:path w="18" h="10">
                  <a:moveTo>
                    <a:pt x="18" y="5"/>
                  </a:moveTo>
                  <a:cubicBezTo>
                    <a:pt x="15" y="10"/>
                    <a:pt x="9" y="7"/>
                    <a:pt x="4" y="8"/>
                  </a:cubicBezTo>
                  <a:cubicBezTo>
                    <a:pt x="0" y="4"/>
                    <a:pt x="5" y="1"/>
                    <a:pt x="8" y="0"/>
                  </a:cubicBezTo>
                  <a:cubicBezTo>
                    <a:pt x="11" y="2"/>
                    <a:pt x="16" y="0"/>
                    <a:pt x="18" y="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1012">
              <a:extLst>
                <a:ext uri="{FF2B5EF4-FFF2-40B4-BE49-F238E27FC236}">
                  <a16:creationId xmlns:a16="http://schemas.microsoft.com/office/drawing/2014/main" id="{BE4AB4B0-228E-45E5-939C-E4A50B80E77A}"/>
                </a:ext>
              </a:extLst>
            </p:cNvPr>
            <p:cNvSpPr>
              <a:spLocks/>
            </p:cNvSpPr>
            <p:nvPr/>
          </p:nvSpPr>
          <p:spPr bwMode="auto">
            <a:xfrm>
              <a:off x="-7583488" y="1625600"/>
              <a:ext cx="19050" cy="9525"/>
            </a:xfrm>
            <a:custGeom>
              <a:avLst/>
              <a:gdLst>
                <a:gd name="T0" fmla="*/ 18 w 18"/>
                <a:gd name="T1" fmla="*/ 5 h 10"/>
                <a:gd name="T2" fmla="*/ 4 w 18"/>
                <a:gd name="T3" fmla="*/ 8 h 10"/>
                <a:gd name="T4" fmla="*/ 8 w 18"/>
                <a:gd name="T5" fmla="*/ 0 h 10"/>
                <a:gd name="T6" fmla="*/ 18 w 18"/>
                <a:gd name="T7" fmla="*/ 5 h 10"/>
              </a:gdLst>
              <a:ahLst/>
              <a:cxnLst>
                <a:cxn ang="0">
                  <a:pos x="T0" y="T1"/>
                </a:cxn>
                <a:cxn ang="0">
                  <a:pos x="T2" y="T3"/>
                </a:cxn>
                <a:cxn ang="0">
                  <a:pos x="T4" y="T5"/>
                </a:cxn>
                <a:cxn ang="0">
                  <a:pos x="T6" y="T7"/>
                </a:cxn>
              </a:cxnLst>
              <a:rect l="0" t="0" r="r" b="b"/>
              <a:pathLst>
                <a:path w="18" h="10">
                  <a:moveTo>
                    <a:pt x="18" y="5"/>
                  </a:moveTo>
                  <a:cubicBezTo>
                    <a:pt x="15" y="10"/>
                    <a:pt x="9" y="7"/>
                    <a:pt x="4" y="8"/>
                  </a:cubicBezTo>
                  <a:cubicBezTo>
                    <a:pt x="0" y="4"/>
                    <a:pt x="5" y="1"/>
                    <a:pt x="8" y="0"/>
                  </a:cubicBezTo>
                  <a:cubicBezTo>
                    <a:pt x="11" y="2"/>
                    <a:pt x="16" y="0"/>
                    <a:pt x="18" y="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7" name="Freeform 1013">
              <a:extLst>
                <a:ext uri="{FF2B5EF4-FFF2-40B4-BE49-F238E27FC236}">
                  <a16:creationId xmlns:a16="http://schemas.microsoft.com/office/drawing/2014/main" id="{DCEABD46-36CA-42A2-9BF5-8D881ABBFEF1}"/>
                </a:ext>
              </a:extLst>
            </p:cNvPr>
            <p:cNvSpPr>
              <a:spLocks/>
            </p:cNvSpPr>
            <p:nvPr/>
          </p:nvSpPr>
          <p:spPr bwMode="auto">
            <a:xfrm>
              <a:off x="-7539038" y="1617663"/>
              <a:ext cx="80963" cy="112713"/>
            </a:xfrm>
            <a:custGeom>
              <a:avLst/>
              <a:gdLst>
                <a:gd name="T0" fmla="*/ 37 w 82"/>
                <a:gd name="T1" fmla="*/ 6 h 114"/>
                <a:gd name="T2" fmla="*/ 54 w 82"/>
                <a:gd name="T3" fmla="*/ 13 h 114"/>
                <a:gd name="T4" fmla="*/ 79 w 82"/>
                <a:gd name="T5" fmla="*/ 16 h 114"/>
                <a:gd name="T6" fmla="*/ 82 w 82"/>
                <a:gd name="T7" fmla="*/ 19 h 114"/>
                <a:gd name="T8" fmla="*/ 78 w 82"/>
                <a:gd name="T9" fmla="*/ 37 h 114"/>
                <a:gd name="T10" fmla="*/ 66 w 82"/>
                <a:gd name="T11" fmla="*/ 63 h 114"/>
                <a:gd name="T12" fmla="*/ 45 w 82"/>
                <a:gd name="T13" fmla="*/ 73 h 114"/>
                <a:gd name="T14" fmla="*/ 30 w 82"/>
                <a:gd name="T15" fmla="*/ 72 h 114"/>
                <a:gd name="T16" fmla="*/ 36 w 82"/>
                <a:gd name="T17" fmla="*/ 79 h 114"/>
                <a:gd name="T18" fmla="*/ 36 w 82"/>
                <a:gd name="T19" fmla="*/ 91 h 114"/>
                <a:gd name="T20" fmla="*/ 15 w 82"/>
                <a:gd name="T21" fmla="*/ 109 h 114"/>
                <a:gd name="T22" fmla="*/ 14 w 82"/>
                <a:gd name="T23" fmla="*/ 101 h 114"/>
                <a:gd name="T24" fmla="*/ 12 w 82"/>
                <a:gd name="T25" fmla="*/ 91 h 114"/>
                <a:gd name="T26" fmla="*/ 5 w 82"/>
                <a:gd name="T27" fmla="*/ 56 h 114"/>
                <a:gd name="T28" fmla="*/ 3 w 82"/>
                <a:gd name="T29" fmla="*/ 24 h 114"/>
                <a:gd name="T30" fmla="*/ 10 w 82"/>
                <a:gd name="T31" fmla="*/ 26 h 114"/>
                <a:gd name="T32" fmla="*/ 10 w 82"/>
                <a:gd name="T33" fmla="*/ 15 h 114"/>
                <a:gd name="T34" fmla="*/ 22 w 82"/>
                <a:gd name="T35" fmla="*/ 5 h 114"/>
                <a:gd name="T36" fmla="*/ 30 w 82"/>
                <a:gd name="T37" fmla="*/ 2 h 114"/>
                <a:gd name="T38" fmla="*/ 37 w 82"/>
                <a:gd name="T39" fmla="*/ 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 h="114">
                  <a:moveTo>
                    <a:pt x="37" y="6"/>
                  </a:moveTo>
                  <a:cubicBezTo>
                    <a:pt x="49" y="0"/>
                    <a:pt x="43" y="23"/>
                    <a:pt x="54" y="13"/>
                  </a:cubicBezTo>
                  <a:cubicBezTo>
                    <a:pt x="63" y="3"/>
                    <a:pt x="70" y="15"/>
                    <a:pt x="79" y="16"/>
                  </a:cubicBezTo>
                  <a:cubicBezTo>
                    <a:pt x="80" y="17"/>
                    <a:pt x="81" y="18"/>
                    <a:pt x="82" y="19"/>
                  </a:cubicBezTo>
                  <a:cubicBezTo>
                    <a:pt x="78" y="25"/>
                    <a:pt x="81" y="31"/>
                    <a:pt x="78" y="37"/>
                  </a:cubicBezTo>
                  <a:cubicBezTo>
                    <a:pt x="70" y="44"/>
                    <a:pt x="66" y="54"/>
                    <a:pt x="66" y="63"/>
                  </a:cubicBezTo>
                  <a:cubicBezTo>
                    <a:pt x="60" y="66"/>
                    <a:pt x="55" y="84"/>
                    <a:pt x="45" y="73"/>
                  </a:cubicBezTo>
                  <a:cubicBezTo>
                    <a:pt x="40" y="72"/>
                    <a:pt x="34" y="64"/>
                    <a:pt x="30" y="72"/>
                  </a:cubicBezTo>
                  <a:cubicBezTo>
                    <a:pt x="28" y="77"/>
                    <a:pt x="34" y="75"/>
                    <a:pt x="36" y="79"/>
                  </a:cubicBezTo>
                  <a:cubicBezTo>
                    <a:pt x="37" y="83"/>
                    <a:pt x="37" y="88"/>
                    <a:pt x="36" y="91"/>
                  </a:cubicBezTo>
                  <a:cubicBezTo>
                    <a:pt x="28" y="96"/>
                    <a:pt x="30" y="114"/>
                    <a:pt x="15" y="109"/>
                  </a:cubicBezTo>
                  <a:cubicBezTo>
                    <a:pt x="10" y="108"/>
                    <a:pt x="14" y="103"/>
                    <a:pt x="14" y="101"/>
                  </a:cubicBezTo>
                  <a:cubicBezTo>
                    <a:pt x="12" y="98"/>
                    <a:pt x="9" y="94"/>
                    <a:pt x="12" y="91"/>
                  </a:cubicBezTo>
                  <a:cubicBezTo>
                    <a:pt x="7" y="80"/>
                    <a:pt x="5" y="67"/>
                    <a:pt x="5" y="56"/>
                  </a:cubicBezTo>
                  <a:cubicBezTo>
                    <a:pt x="4" y="45"/>
                    <a:pt x="0" y="33"/>
                    <a:pt x="3" y="24"/>
                  </a:cubicBezTo>
                  <a:cubicBezTo>
                    <a:pt x="5" y="21"/>
                    <a:pt x="8" y="25"/>
                    <a:pt x="10" y="26"/>
                  </a:cubicBezTo>
                  <a:cubicBezTo>
                    <a:pt x="15" y="23"/>
                    <a:pt x="10" y="19"/>
                    <a:pt x="10" y="15"/>
                  </a:cubicBezTo>
                  <a:cubicBezTo>
                    <a:pt x="12" y="10"/>
                    <a:pt x="18" y="7"/>
                    <a:pt x="22" y="5"/>
                  </a:cubicBezTo>
                  <a:cubicBezTo>
                    <a:pt x="30" y="2"/>
                    <a:pt x="30" y="2"/>
                    <a:pt x="30" y="2"/>
                  </a:cubicBezTo>
                  <a:cubicBezTo>
                    <a:pt x="33" y="0"/>
                    <a:pt x="35" y="4"/>
                    <a:pt x="37" y="6"/>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1014">
              <a:extLst>
                <a:ext uri="{FF2B5EF4-FFF2-40B4-BE49-F238E27FC236}">
                  <a16:creationId xmlns:a16="http://schemas.microsoft.com/office/drawing/2014/main" id="{D1DF2591-71FF-4ED4-9825-FA3789C2D04F}"/>
                </a:ext>
              </a:extLst>
            </p:cNvPr>
            <p:cNvSpPr>
              <a:spLocks/>
            </p:cNvSpPr>
            <p:nvPr/>
          </p:nvSpPr>
          <p:spPr bwMode="auto">
            <a:xfrm>
              <a:off x="-7539038" y="1617663"/>
              <a:ext cx="80963" cy="112713"/>
            </a:xfrm>
            <a:custGeom>
              <a:avLst/>
              <a:gdLst>
                <a:gd name="T0" fmla="*/ 37 w 82"/>
                <a:gd name="T1" fmla="*/ 6 h 114"/>
                <a:gd name="T2" fmla="*/ 54 w 82"/>
                <a:gd name="T3" fmla="*/ 13 h 114"/>
                <a:gd name="T4" fmla="*/ 79 w 82"/>
                <a:gd name="T5" fmla="*/ 16 h 114"/>
                <a:gd name="T6" fmla="*/ 82 w 82"/>
                <a:gd name="T7" fmla="*/ 19 h 114"/>
                <a:gd name="T8" fmla="*/ 78 w 82"/>
                <a:gd name="T9" fmla="*/ 37 h 114"/>
                <a:gd name="T10" fmla="*/ 66 w 82"/>
                <a:gd name="T11" fmla="*/ 63 h 114"/>
                <a:gd name="T12" fmla="*/ 45 w 82"/>
                <a:gd name="T13" fmla="*/ 73 h 114"/>
                <a:gd name="T14" fmla="*/ 30 w 82"/>
                <a:gd name="T15" fmla="*/ 72 h 114"/>
                <a:gd name="T16" fmla="*/ 36 w 82"/>
                <a:gd name="T17" fmla="*/ 79 h 114"/>
                <a:gd name="T18" fmla="*/ 36 w 82"/>
                <a:gd name="T19" fmla="*/ 91 h 114"/>
                <a:gd name="T20" fmla="*/ 15 w 82"/>
                <a:gd name="T21" fmla="*/ 109 h 114"/>
                <a:gd name="T22" fmla="*/ 14 w 82"/>
                <a:gd name="T23" fmla="*/ 101 h 114"/>
                <a:gd name="T24" fmla="*/ 12 w 82"/>
                <a:gd name="T25" fmla="*/ 91 h 114"/>
                <a:gd name="T26" fmla="*/ 5 w 82"/>
                <a:gd name="T27" fmla="*/ 56 h 114"/>
                <a:gd name="T28" fmla="*/ 3 w 82"/>
                <a:gd name="T29" fmla="*/ 24 h 114"/>
                <a:gd name="T30" fmla="*/ 10 w 82"/>
                <a:gd name="T31" fmla="*/ 26 h 114"/>
                <a:gd name="T32" fmla="*/ 10 w 82"/>
                <a:gd name="T33" fmla="*/ 15 h 114"/>
                <a:gd name="T34" fmla="*/ 22 w 82"/>
                <a:gd name="T35" fmla="*/ 5 h 114"/>
                <a:gd name="T36" fmla="*/ 30 w 82"/>
                <a:gd name="T37" fmla="*/ 2 h 114"/>
                <a:gd name="T38" fmla="*/ 37 w 82"/>
                <a:gd name="T39" fmla="*/ 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 h="114">
                  <a:moveTo>
                    <a:pt x="37" y="6"/>
                  </a:moveTo>
                  <a:cubicBezTo>
                    <a:pt x="49" y="0"/>
                    <a:pt x="43" y="23"/>
                    <a:pt x="54" y="13"/>
                  </a:cubicBezTo>
                  <a:cubicBezTo>
                    <a:pt x="63" y="3"/>
                    <a:pt x="70" y="15"/>
                    <a:pt x="79" y="16"/>
                  </a:cubicBezTo>
                  <a:cubicBezTo>
                    <a:pt x="80" y="17"/>
                    <a:pt x="81" y="18"/>
                    <a:pt x="82" y="19"/>
                  </a:cubicBezTo>
                  <a:cubicBezTo>
                    <a:pt x="78" y="25"/>
                    <a:pt x="81" y="31"/>
                    <a:pt x="78" y="37"/>
                  </a:cubicBezTo>
                  <a:cubicBezTo>
                    <a:pt x="70" y="44"/>
                    <a:pt x="66" y="54"/>
                    <a:pt x="66" y="63"/>
                  </a:cubicBezTo>
                  <a:cubicBezTo>
                    <a:pt x="60" y="66"/>
                    <a:pt x="55" y="84"/>
                    <a:pt x="45" y="73"/>
                  </a:cubicBezTo>
                  <a:cubicBezTo>
                    <a:pt x="40" y="72"/>
                    <a:pt x="34" y="64"/>
                    <a:pt x="30" y="72"/>
                  </a:cubicBezTo>
                  <a:cubicBezTo>
                    <a:pt x="28" y="77"/>
                    <a:pt x="34" y="75"/>
                    <a:pt x="36" y="79"/>
                  </a:cubicBezTo>
                  <a:cubicBezTo>
                    <a:pt x="37" y="83"/>
                    <a:pt x="37" y="88"/>
                    <a:pt x="36" y="91"/>
                  </a:cubicBezTo>
                  <a:cubicBezTo>
                    <a:pt x="28" y="96"/>
                    <a:pt x="30" y="114"/>
                    <a:pt x="15" y="109"/>
                  </a:cubicBezTo>
                  <a:cubicBezTo>
                    <a:pt x="10" y="108"/>
                    <a:pt x="14" y="103"/>
                    <a:pt x="14" y="101"/>
                  </a:cubicBezTo>
                  <a:cubicBezTo>
                    <a:pt x="12" y="98"/>
                    <a:pt x="9" y="94"/>
                    <a:pt x="12" y="91"/>
                  </a:cubicBezTo>
                  <a:cubicBezTo>
                    <a:pt x="7" y="80"/>
                    <a:pt x="5" y="67"/>
                    <a:pt x="5" y="56"/>
                  </a:cubicBezTo>
                  <a:cubicBezTo>
                    <a:pt x="4" y="45"/>
                    <a:pt x="0" y="33"/>
                    <a:pt x="3" y="24"/>
                  </a:cubicBezTo>
                  <a:cubicBezTo>
                    <a:pt x="5" y="21"/>
                    <a:pt x="8" y="25"/>
                    <a:pt x="10" y="26"/>
                  </a:cubicBezTo>
                  <a:cubicBezTo>
                    <a:pt x="15" y="23"/>
                    <a:pt x="10" y="19"/>
                    <a:pt x="10" y="15"/>
                  </a:cubicBezTo>
                  <a:cubicBezTo>
                    <a:pt x="12" y="10"/>
                    <a:pt x="18" y="7"/>
                    <a:pt x="22" y="5"/>
                  </a:cubicBezTo>
                  <a:cubicBezTo>
                    <a:pt x="30" y="2"/>
                    <a:pt x="30" y="2"/>
                    <a:pt x="30" y="2"/>
                  </a:cubicBezTo>
                  <a:cubicBezTo>
                    <a:pt x="33" y="0"/>
                    <a:pt x="35" y="4"/>
                    <a:pt x="37" y="6"/>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9" name="Freeform 1015">
              <a:extLst>
                <a:ext uri="{FF2B5EF4-FFF2-40B4-BE49-F238E27FC236}">
                  <a16:creationId xmlns:a16="http://schemas.microsoft.com/office/drawing/2014/main" id="{E6B678CA-5696-4CB3-8B37-33B8BC0FF5BF}"/>
                </a:ext>
              </a:extLst>
            </p:cNvPr>
            <p:cNvSpPr>
              <a:spLocks/>
            </p:cNvSpPr>
            <p:nvPr/>
          </p:nvSpPr>
          <p:spPr bwMode="auto">
            <a:xfrm>
              <a:off x="-7323138" y="1604963"/>
              <a:ext cx="80963" cy="55563"/>
            </a:xfrm>
            <a:custGeom>
              <a:avLst/>
              <a:gdLst>
                <a:gd name="T0" fmla="*/ 65 w 82"/>
                <a:gd name="T1" fmla="*/ 20 h 56"/>
                <a:gd name="T2" fmla="*/ 33 w 82"/>
                <a:gd name="T3" fmla="*/ 1 h 56"/>
                <a:gd name="T4" fmla="*/ 8 w 82"/>
                <a:gd name="T5" fmla="*/ 9 h 56"/>
                <a:gd name="T6" fmla="*/ 9 w 82"/>
                <a:gd name="T7" fmla="*/ 28 h 56"/>
                <a:gd name="T8" fmla="*/ 19 w 82"/>
                <a:gd name="T9" fmla="*/ 46 h 56"/>
                <a:gd name="T10" fmla="*/ 29 w 82"/>
                <a:gd name="T11" fmla="*/ 56 h 56"/>
                <a:gd name="T12" fmla="*/ 63 w 82"/>
                <a:gd name="T13" fmla="*/ 42 h 56"/>
                <a:gd name="T14" fmla="*/ 80 w 82"/>
                <a:gd name="T15" fmla="*/ 38 h 56"/>
                <a:gd name="T16" fmla="*/ 65 w 82"/>
                <a:gd name="T17" fmla="*/ 2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56">
                  <a:moveTo>
                    <a:pt x="65" y="20"/>
                  </a:moveTo>
                  <a:cubicBezTo>
                    <a:pt x="58" y="9"/>
                    <a:pt x="47" y="0"/>
                    <a:pt x="33" y="1"/>
                  </a:cubicBezTo>
                  <a:cubicBezTo>
                    <a:pt x="24" y="4"/>
                    <a:pt x="18" y="12"/>
                    <a:pt x="8" y="9"/>
                  </a:cubicBezTo>
                  <a:cubicBezTo>
                    <a:pt x="0" y="15"/>
                    <a:pt x="9" y="20"/>
                    <a:pt x="9" y="28"/>
                  </a:cubicBezTo>
                  <a:cubicBezTo>
                    <a:pt x="2" y="36"/>
                    <a:pt x="18" y="37"/>
                    <a:pt x="19" y="46"/>
                  </a:cubicBezTo>
                  <a:cubicBezTo>
                    <a:pt x="20" y="50"/>
                    <a:pt x="25" y="54"/>
                    <a:pt x="29" y="56"/>
                  </a:cubicBezTo>
                  <a:cubicBezTo>
                    <a:pt x="39" y="51"/>
                    <a:pt x="53" y="45"/>
                    <a:pt x="63" y="42"/>
                  </a:cubicBezTo>
                  <a:cubicBezTo>
                    <a:pt x="64" y="40"/>
                    <a:pt x="82" y="43"/>
                    <a:pt x="80" y="38"/>
                  </a:cubicBezTo>
                  <a:cubicBezTo>
                    <a:pt x="77" y="34"/>
                    <a:pt x="71" y="24"/>
                    <a:pt x="65" y="2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1016">
              <a:extLst>
                <a:ext uri="{FF2B5EF4-FFF2-40B4-BE49-F238E27FC236}">
                  <a16:creationId xmlns:a16="http://schemas.microsoft.com/office/drawing/2014/main" id="{12AA436C-E318-4460-A3E0-611B22ABE9C9}"/>
                </a:ext>
              </a:extLst>
            </p:cNvPr>
            <p:cNvSpPr>
              <a:spLocks/>
            </p:cNvSpPr>
            <p:nvPr/>
          </p:nvSpPr>
          <p:spPr bwMode="auto">
            <a:xfrm>
              <a:off x="-7323138" y="1604963"/>
              <a:ext cx="80963" cy="55563"/>
            </a:xfrm>
            <a:custGeom>
              <a:avLst/>
              <a:gdLst>
                <a:gd name="T0" fmla="*/ 65 w 82"/>
                <a:gd name="T1" fmla="*/ 20 h 56"/>
                <a:gd name="T2" fmla="*/ 33 w 82"/>
                <a:gd name="T3" fmla="*/ 1 h 56"/>
                <a:gd name="T4" fmla="*/ 8 w 82"/>
                <a:gd name="T5" fmla="*/ 9 h 56"/>
                <a:gd name="T6" fmla="*/ 9 w 82"/>
                <a:gd name="T7" fmla="*/ 28 h 56"/>
                <a:gd name="T8" fmla="*/ 19 w 82"/>
                <a:gd name="T9" fmla="*/ 46 h 56"/>
                <a:gd name="T10" fmla="*/ 29 w 82"/>
                <a:gd name="T11" fmla="*/ 56 h 56"/>
                <a:gd name="T12" fmla="*/ 63 w 82"/>
                <a:gd name="T13" fmla="*/ 42 h 56"/>
                <a:gd name="T14" fmla="*/ 80 w 82"/>
                <a:gd name="T15" fmla="*/ 38 h 56"/>
                <a:gd name="T16" fmla="*/ 65 w 82"/>
                <a:gd name="T17" fmla="*/ 2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56">
                  <a:moveTo>
                    <a:pt x="65" y="20"/>
                  </a:moveTo>
                  <a:cubicBezTo>
                    <a:pt x="58" y="9"/>
                    <a:pt x="47" y="0"/>
                    <a:pt x="33" y="1"/>
                  </a:cubicBezTo>
                  <a:cubicBezTo>
                    <a:pt x="24" y="4"/>
                    <a:pt x="18" y="12"/>
                    <a:pt x="8" y="9"/>
                  </a:cubicBezTo>
                  <a:cubicBezTo>
                    <a:pt x="0" y="15"/>
                    <a:pt x="9" y="20"/>
                    <a:pt x="9" y="28"/>
                  </a:cubicBezTo>
                  <a:cubicBezTo>
                    <a:pt x="2" y="36"/>
                    <a:pt x="18" y="37"/>
                    <a:pt x="19" y="46"/>
                  </a:cubicBezTo>
                  <a:cubicBezTo>
                    <a:pt x="20" y="50"/>
                    <a:pt x="25" y="54"/>
                    <a:pt x="29" y="56"/>
                  </a:cubicBezTo>
                  <a:cubicBezTo>
                    <a:pt x="39" y="51"/>
                    <a:pt x="53" y="45"/>
                    <a:pt x="63" y="42"/>
                  </a:cubicBezTo>
                  <a:cubicBezTo>
                    <a:pt x="64" y="40"/>
                    <a:pt x="82" y="43"/>
                    <a:pt x="80" y="38"/>
                  </a:cubicBezTo>
                  <a:cubicBezTo>
                    <a:pt x="77" y="34"/>
                    <a:pt x="71" y="24"/>
                    <a:pt x="65" y="2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81" name="Freeform 1017">
              <a:extLst>
                <a:ext uri="{FF2B5EF4-FFF2-40B4-BE49-F238E27FC236}">
                  <a16:creationId xmlns:a16="http://schemas.microsoft.com/office/drawing/2014/main" id="{433EE103-9820-41DF-8DB5-E791CAA310A9}"/>
                </a:ext>
              </a:extLst>
            </p:cNvPr>
            <p:cNvSpPr>
              <a:spLocks/>
            </p:cNvSpPr>
            <p:nvPr/>
          </p:nvSpPr>
          <p:spPr bwMode="auto">
            <a:xfrm>
              <a:off x="-7537451" y="1600200"/>
              <a:ext cx="9525" cy="4763"/>
            </a:xfrm>
            <a:custGeom>
              <a:avLst/>
              <a:gdLst>
                <a:gd name="T0" fmla="*/ 5 w 10"/>
                <a:gd name="T1" fmla="*/ 6 h 6"/>
                <a:gd name="T2" fmla="*/ 4 w 10"/>
                <a:gd name="T3" fmla="*/ 0 h 6"/>
                <a:gd name="T4" fmla="*/ 5 w 10"/>
                <a:gd name="T5" fmla="*/ 6 h 6"/>
              </a:gdLst>
              <a:ahLst/>
              <a:cxnLst>
                <a:cxn ang="0">
                  <a:pos x="T0" y="T1"/>
                </a:cxn>
                <a:cxn ang="0">
                  <a:pos x="T2" y="T3"/>
                </a:cxn>
                <a:cxn ang="0">
                  <a:pos x="T4" y="T5"/>
                </a:cxn>
              </a:cxnLst>
              <a:rect l="0" t="0" r="r" b="b"/>
              <a:pathLst>
                <a:path w="10" h="6">
                  <a:moveTo>
                    <a:pt x="5" y="6"/>
                  </a:moveTo>
                  <a:cubicBezTo>
                    <a:pt x="3" y="4"/>
                    <a:pt x="0" y="1"/>
                    <a:pt x="4" y="0"/>
                  </a:cubicBezTo>
                  <a:cubicBezTo>
                    <a:pt x="6" y="1"/>
                    <a:pt x="10" y="4"/>
                    <a:pt x="5" y="6"/>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1018">
              <a:extLst>
                <a:ext uri="{FF2B5EF4-FFF2-40B4-BE49-F238E27FC236}">
                  <a16:creationId xmlns:a16="http://schemas.microsoft.com/office/drawing/2014/main" id="{4273B84B-74BD-4C6A-8BA6-87CB1BB7B90C}"/>
                </a:ext>
              </a:extLst>
            </p:cNvPr>
            <p:cNvSpPr>
              <a:spLocks/>
            </p:cNvSpPr>
            <p:nvPr/>
          </p:nvSpPr>
          <p:spPr bwMode="auto">
            <a:xfrm>
              <a:off x="-7537451" y="1600200"/>
              <a:ext cx="9525" cy="4763"/>
            </a:xfrm>
            <a:custGeom>
              <a:avLst/>
              <a:gdLst>
                <a:gd name="T0" fmla="*/ 5 w 10"/>
                <a:gd name="T1" fmla="*/ 6 h 6"/>
                <a:gd name="T2" fmla="*/ 4 w 10"/>
                <a:gd name="T3" fmla="*/ 0 h 6"/>
                <a:gd name="T4" fmla="*/ 5 w 10"/>
                <a:gd name="T5" fmla="*/ 6 h 6"/>
              </a:gdLst>
              <a:ahLst/>
              <a:cxnLst>
                <a:cxn ang="0">
                  <a:pos x="T0" y="T1"/>
                </a:cxn>
                <a:cxn ang="0">
                  <a:pos x="T2" y="T3"/>
                </a:cxn>
                <a:cxn ang="0">
                  <a:pos x="T4" y="T5"/>
                </a:cxn>
              </a:cxnLst>
              <a:rect l="0" t="0" r="r" b="b"/>
              <a:pathLst>
                <a:path w="10" h="6">
                  <a:moveTo>
                    <a:pt x="5" y="6"/>
                  </a:moveTo>
                  <a:cubicBezTo>
                    <a:pt x="3" y="4"/>
                    <a:pt x="0" y="1"/>
                    <a:pt x="4" y="0"/>
                  </a:cubicBezTo>
                  <a:cubicBezTo>
                    <a:pt x="6" y="1"/>
                    <a:pt x="10" y="4"/>
                    <a:pt x="5" y="6"/>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83" name="Freeform 1019">
              <a:extLst>
                <a:ext uri="{FF2B5EF4-FFF2-40B4-BE49-F238E27FC236}">
                  <a16:creationId xmlns:a16="http://schemas.microsoft.com/office/drawing/2014/main" id="{0A94DAD4-9741-4293-87E9-13B9E8ACDA93}"/>
                </a:ext>
              </a:extLst>
            </p:cNvPr>
            <p:cNvSpPr>
              <a:spLocks/>
            </p:cNvSpPr>
            <p:nvPr/>
          </p:nvSpPr>
          <p:spPr bwMode="auto">
            <a:xfrm>
              <a:off x="-7334251" y="1549400"/>
              <a:ext cx="9525" cy="15875"/>
            </a:xfrm>
            <a:custGeom>
              <a:avLst/>
              <a:gdLst>
                <a:gd name="T0" fmla="*/ 8 w 10"/>
                <a:gd name="T1" fmla="*/ 13 h 16"/>
                <a:gd name="T2" fmla="*/ 7 w 10"/>
                <a:gd name="T3" fmla="*/ 5 h 16"/>
                <a:gd name="T4" fmla="*/ 8 w 10"/>
                <a:gd name="T5" fmla="*/ 13 h 16"/>
              </a:gdLst>
              <a:ahLst/>
              <a:cxnLst>
                <a:cxn ang="0">
                  <a:pos x="T0" y="T1"/>
                </a:cxn>
                <a:cxn ang="0">
                  <a:pos x="T2" y="T3"/>
                </a:cxn>
                <a:cxn ang="0">
                  <a:pos x="T4" y="T5"/>
                </a:cxn>
              </a:cxnLst>
              <a:rect l="0" t="0" r="r" b="b"/>
              <a:pathLst>
                <a:path w="10" h="16">
                  <a:moveTo>
                    <a:pt x="8" y="13"/>
                  </a:moveTo>
                  <a:cubicBezTo>
                    <a:pt x="10" y="10"/>
                    <a:pt x="9" y="8"/>
                    <a:pt x="7" y="5"/>
                  </a:cubicBezTo>
                  <a:cubicBezTo>
                    <a:pt x="0" y="0"/>
                    <a:pt x="3" y="16"/>
                    <a:pt x="8" y="13"/>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1020">
              <a:extLst>
                <a:ext uri="{FF2B5EF4-FFF2-40B4-BE49-F238E27FC236}">
                  <a16:creationId xmlns:a16="http://schemas.microsoft.com/office/drawing/2014/main" id="{5F67E3C0-01FB-44A5-BC53-D16A0ADD19D5}"/>
                </a:ext>
              </a:extLst>
            </p:cNvPr>
            <p:cNvSpPr>
              <a:spLocks/>
            </p:cNvSpPr>
            <p:nvPr/>
          </p:nvSpPr>
          <p:spPr bwMode="auto">
            <a:xfrm>
              <a:off x="-7334251" y="1549400"/>
              <a:ext cx="9525" cy="15875"/>
            </a:xfrm>
            <a:custGeom>
              <a:avLst/>
              <a:gdLst>
                <a:gd name="T0" fmla="*/ 8 w 10"/>
                <a:gd name="T1" fmla="*/ 13 h 16"/>
                <a:gd name="T2" fmla="*/ 7 w 10"/>
                <a:gd name="T3" fmla="*/ 5 h 16"/>
                <a:gd name="T4" fmla="*/ 8 w 10"/>
                <a:gd name="T5" fmla="*/ 13 h 16"/>
              </a:gdLst>
              <a:ahLst/>
              <a:cxnLst>
                <a:cxn ang="0">
                  <a:pos x="T0" y="T1"/>
                </a:cxn>
                <a:cxn ang="0">
                  <a:pos x="T2" y="T3"/>
                </a:cxn>
                <a:cxn ang="0">
                  <a:pos x="T4" y="T5"/>
                </a:cxn>
              </a:cxnLst>
              <a:rect l="0" t="0" r="r" b="b"/>
              <a:pathLst>
                <a:path w="10" h="16">
                  <a:moveTo>
                    <a:pt x="8" y="13"/>
                  </a:moveTo>
                  <a:cubicBezTo>
                    <a:pt x="10" y="10"/>
                    <a:pt x="9" y="8"/>
                    <a:pt x="7" y="5"/>
                  </a:cubicBezTo>
                  <a:cubicBezTo>
                    <a:pt x="0" y="0"/>
                    <a:pt x="3" y="16"/>
                    <a:pt x="8" y="13"/>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85" name="Freeform 1021">
              <a:extLst>
                <a:ext uri="{FF2B5EF4-FFF2-40B4-BE49-F238E27FC236}">
                  <a16:creationId xmlns:a16="http://schemas.microsoft.com/office/drawing/2014/main" id="{A6D74AF2-90BB-43B6-9281-9E17F74D541A}"/>
                </a:ext>
              </a:extLst>
            </p:cNvPr>
            <p:cNvSpPr>
              <a:spLocks/>
            </p:cNvSpPr>
            <p:nvPr/>
          </p:nvSpPr>
          <p:spPr bwMode="auto">
            <a:xfrm>
              <a:off x="-7658101" y="1547813"/>
              <a:ext cx="15875" cy="23813"/>
            </a:xfrm>
            <a:custGeom>
              <a:avLst/>
              <a:gdLst>
                <a:gd name="T0" fmla="*/ 14 w 17"/>
                <a:gd name="T1" fmla="*/ 19 h 24"/>
                <a:gd name="T2" fmla="*/ 4 w 17"/>
                <a:gd name="T3" fmla="*/ 21 h 24"/>
                <a:gd name="T4" fmla="*/ 7 w 17"/>
                <a:gd name="T5" fmla="*/ 5 h 24"/>
                <a:gd name="T6" fmla="*/ 17 w 17"/>
                <a:gd name="T7" fmla="*/ 13 h 24"/>
                <a:gd name="T8" fmla="*/ 14 w 17"/>
                <a:gd name="T9" fmla="*/ 19 h 24"/>
              </a:gdLst>
              <a:ahLst/>
              <a:cxnLst>
                <a:cxn ang="0">
                  <a:pos x="T0" y="T1"/>
                </a:cxn>
                <a:cxn ang="0">
                  <a:pos x="T2" y="T3"/>
                </a:cxn>
                <a:cxn ang="0">
                  <a:pos x="T4" y="T5"/>
                </a:cxn>
                <a:cxn ang="0">
                  <a:pos x="T6" y="T7"/>
                </a:cxn>
                <a:cxn ang="0">
                  <a:pos x="T8" y="T9"/>
                </a:cxn>
              </a:cxnLst>
              <a:rect l="0" t="0" r="r" b="b"/>
              <a:pathLst>
                <a:path w="17" h="24">
                  <a:moveTo>
                    <a:pt x="14" y="19"/>
                  </a:moveTo>
                  <a:cubicBezTo>
                    <a:pt x="11" y="21"/>
                    <a:pt x="8" y="24"/>
                    <a:pt x="4" y="21"/>
                  </a:cubicBezTo>
                  <a:cubicBezTo>
                    <a:pt x="0" y="15"/>
                    <a:pt x="8" y="11"/>
                    <a:pt x="7" y="5"/>
                  </a:cubicBezTo>
                  <a:cubicBezTo>
                    <a:pt x="13" y="0"/>
                    <a:pt x="13" y="11"/>
                    <a:pt x="17" y="13"/>
                  </a:cubicBezTo>
                  <a:cubicBezTo>
                    <a:pt x="17" y="15"/>
                    <a:pt x="14" y="18"/>
                    <a:pt x="14" y="19"/>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1022">
              <a:extLst>
                <a:ext uri="{FF2B5EF4-FFF2-40B4-BE49-F238E27FC236}">
                  <a16:creationId xmlns:a16="http://schemas.microsoft.com/office/drawing/2014/main" id="{1A8DC5AA-559C-4CFD-BCDE-2D809DB8961B}"/>
                </a:ext>
              </a:extLst>
            </p:cNvPr>
            <p:cNvSpPr>
              <a:spLocks/>
            </p:cNvSpPr>
            <p:nvPr/>
          </p:nvSpPr>
          <p:spPr bwMode="auto">
            <a:xfrm>
              <a:off x="-7658101" y="1547813"/>
              <a:ext cx="15875" cy="23813"/>
            </a:xfrm>
            <a:custGeom>
              <a:avLst/>
              <a:gdLst>
                <a:gd name="T0" fmla="*/ 14 w 17"/>
                <a:gd name="T1" fmla="*/ 19 h 24"/>
                <a:gd name="T2" fmla="*/ 4 w 17"/>
                <a:gd name="T3" fmla="*/ 21 h 24"/>
                <a:gd name="T4" fmla="*/ 7 w 17"/>
                <a:gd name="T5" fmla="*/ 5 h 24"/>
                <a:gd name="T6" fmla="*/ 17 w 17"/>
                <a:gd name="T7" fmla="*/ 13 h 24"/>
                <a:gd name="T8" fmla="*/ 14 w 17"/>
                <a:gd name="T9" fmla="*/ 19 h 24"/>
              </a:gdLst>
              <a:ahLst/>
              <a:cxnLst>
                <a:cxn ang="0">
                  <a:pos x="T0" y="T1"/>
                </a:cxn>
                <a:cxn ang="0">
                  <a:pos x="T2" y="T3"/>
                </a:cxn>
                <a:cxn ang="0">
                  <a:pos x="T4" y="T5"/>
                </a:cxn>
                <a:cxn ang="0">
                  <a:pos x="T6" y="T7"/>
                </a:cxn>
                <a:cxn ang="0">
                  <a:pos x="T8" y="T9"/>
                </a:cxn>
              </a:cxnLst>
              <a:rect l="0" t="0" r="r" b="b"/>
              <a:pathLst>
                <a:path w="17" h="24">
                  <a:moveTo>
                    <a:pt x="14" y="19"/>
                  </a:moveTo>
                  <a:cubicBezTo>
                    <a:pt x="11" y="21"/>
                    <a:pt x="8" y="24"/>
                    <a:pt x="4" y="21"/>
                  </a:cubicBezTo>
                  <a:cubicBezTo>
                    <a:pt x="0" y="15"/>
                    <a:pt x="8" y="11"/>
                    <a:pt x="7" y="5"/>
                  </a:cubicBezTo>
                  <a:cubicBezTo>
                    <a:pt x="13" y="0"/>
                    <a:pt x="13" y="11"/>
                    <a:pt x="17" y="13"/>
                  </a:cubicBezTo>
                  <a:cubicBezTo>
                    <a:pt x="17" y="15"/>
                    <a:pt x="14" y="18"/>
                    <a:pt x="14" y="19"/>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87" name="Freeform 1023">
              <a:extLst>
                <a:ext uri="{FF2B5EF4-FFF2-40B4-BE49-F238E27FC236}">
                  <a16:creationId xmlns:a16="http://schemas.microsoft.com/office/drawing/2014/main" id="{FEE3C70C-E5E9-45DC-A44A-CBC41D1392C1}"/>
                </a:ext>
              </a:extLst>
            </p:cNvPr>
            <p:cNvSpPr>
              <a:spLocks/>
            </p:cNvSpPr>
            <p:nvPr/>
          </p:nvSpPr>
          <p:spPr bwMode="auto">
            <a:xfrm>
              <a:off x="-7550151" y="1547813"/>
              <a:ext cx="46038" cy="49213"/>
            </a:xfrm>
            <a:custGeom>
              <a:avLst/>
              <a:gdLst>
                <a:gd name="T0" fmla="*/ 41 w 46"/>
                <a:gd name="T1" fmla="*/ 24 h 51"/>
                <a:gd name="T2" fmla="*/ 46 w 46"/>
                <a:gd name="T3" fmla="*/ 37 h 51"/>
                <a:gd name="T4" fmla="*/ 33 w 46"/>
                <a:gd name="T5" fmla="*/ 50 h 51"/>
                <a:gd name="T6" fmla="*/ 19 w 46"/>
                <a:gd name="T7" fmla="*/ 46 h 51"/>
                <a:gd name="T8" fmla="*/ 5 w 46"/>
                <a:gd name="T9" fmla="*/ 36 h 51"/>
                <a:gd name="T10" fmla="*/ 3 w 46"/>
                <a:gd name="T11" fmla="*/ 27 h 51"/>
                <a:gd name="T12" fmla="*/ 10 w 46"/>
                <a:gd name="T13" fmla="*/ 9 h 51"/>
                <a:gd name="T14" fmla="*/ 21 w 46"/>
                <a:gd name="T15" fmla="*/ 0 h 51"/>
                <a:gd name="T16" fmla="*/ 41 w 46"/>
                <a:gd name="T17" fmla="*/ 2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51">
                  <a:moveTo>
                    <a:pt x="41" y="24"/>
                  </a:moveTo>
                  <a:cubicBezTo>
                    <a:pt x="36" y="31"/>
                    <a:pt x="46" y="31"/>
                    <a:pt x="46" y="37"/>
                  </a:cubicBezTo>
                  <a:cubicBezTo>
                    <a:pt x="45" y="44"/>
                    <a:pt x="40" y="49"/>
                    <a:pt x="33" y="50"/>
                  </a:cubicBezTo>
                  <a:cubicBezTo>
                    <a:pt x="28" y="51"/>
                    <a:pt x="24" y="40"/>
                    <a:pt x="19" y="46"/>
                  </a:cubicBezTo>
                  <a:cubicBezTo>
                    <a:pt x="15" y="45"/>
                    <a:pt x="11" y="30"/>
                    <a:pt x="5" y="36"/>
                  </a:cubicBezTo>
                  <a:cubicBezTo>
                    <a:pt x="0" y="35"/>
                    <a:pt x="3" y="30"/>
                    <a:pt x="3" y="27"/>
                  </a:cubicBezTo>
                  <a:cubicBezTo>
                    <a:pt x="8" y="21"/>
                    <a:pt x="10" y="16"/>
                    <a:pt x="10" y="9"/>
                  </a:cubicBezTo>
                  <a:cubicBezTo>
                    <a:pt x="18" y="12"/>
                    <a:pt x="15" y="2"/>
                    <a:pt x="21" y="0"/>
                  </a:cubicBezTo>
                  <a:cubicBezTo>
                    <a:pt x="32" y="3"/>
                    <a:pt x="37" y="16"/>
                    <a:pt x="41" y="2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1024">
              <a:extLst>
                <a:ext uri="{FF2B5EF4-FFF2-40B4-BE49-F238E27FC236}">
                  <a16:creationId xmlns:a16="http://schemas.microsoft.com/office/drawing/2014/main" id="{7D63A047-166B-43AE-97DB-14D2F7CC0AF4}"/>
                </a:ext>
              </a:extLst>
            </p:cNvPr>
            <p:cNvSpPr>
              <a:spLocks/>
            </p:cNvSpPr>
            <p:nvPr/>
          </p:nvSpPr>
          <p:spPr bwMode="auto">
            <a:xfrm>
              <a:off x="-7550151" y="1547813"/>
              <a:ext cx="46038" cy="49213"/>
            </a:xfrm>
            <a:custGeom>
              <a:avLst/>
              <a:gdLst>
                <a:gd name="T0" fmla="*/ 41 w 46"/>
                <a:gd name="T1" fmla="*/ 24 h 51"/>
                <a:gd name="T2" fmla="*/ 46 w 46"/>
                <a:gd name="T3" fmla="*/ 37 h 51"/>
                <a:gd name="T4" fmla="*/ 33 w 46"/>
                <a:gd name="T5" fmla="*/ 50 h 51"/>
                <a:gd name="T6" fmla="*/ 19 w 46"/>
                <a:gd name="T7" fmla="*/ 46 h 51"/>
                <a:gd name="T8" fmla="*/ 5 w 46"/>
                <a:gd name="T9" fmla="*/ 36 h 51"/>
                <a:gd name="T10" fmla="*/ 3 w 46"/>
                <a:gd name="T11" fmla="*/ 27 h 51"/>
                <a:gd name="T12" fmla="*/ 10 w 46"/>
                <a:gd name="T13" fmla="*/ 9 h 51"/>
                <a:gd name="T14" fmla="*/ 21 w 46"/>
                <a:gd name="T15" fmla="*/ 0 h 51"/>
                <a:gd name="T16" fmla="*/ 41 w 46"/>
                <a:gd name="T17" fmla="*/ 2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51">
                  <a:moveTo>
                    <a:pt x="41" y="24"/>
                  </a:moveTo>
                  <a:cubicBezTo>
                    <a:pt x="36" y="31"/>
                    <a:pt x="46" y="31"/>
                    <a:pt x="46" y="37"/>
                  </a:cubicBezTo>
                  <a:cubicBezTo>
                    <a:pt x="45" y="44"/>
                    <a:pt x="40" y="49"/>
                    <a:pt x="33" y="50"/>
                  </a:cubicBezTo>
                  <a:cubicBezTo>
                    <a:pt x="28" y="51"/>
                    <a:pt x="24" y="40"/>
                    <a:pt x="19" y="46"/>
                  </a:cubicBezTo>
                  <a:cubicBezTo>
                    <a:pt x="15" y="45"/>
                    <a:pt x="11" y="30"/>
                    <a:pt x="5" y="36"/>
                  </a:cubicBezTo>
                  <a:cubicBezTo>
                    <a:pt x="0" y="35"/>
                    <a:pt x="3" y="30"/>
                    <a:pt x="3" y="27"/>
                  </a:cubicBezTo>
                  <a:cubicBezTo>
                    <a:pt x="8" y="21"/>
                    <a:pt x="10" y="16"/>
                    <a:pt x="10" y="9"/>
                  </a:cubicBezTo>
                  <a:cubicBezTo>
                    <a:pt x="18" y="12"/>
                    <a:pt x="15" y="2"/>
                    <a:pt x="21" y="0"/>
                  </a:cubicBezTo>
                  <a:cubicBezTo>
                    <a:pt x="32" y="3"/>
                    <a:pt x="37" y="16"/>
                    <a:pt x="41" y="2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89" name="Freeform 1025">
              <a:extLst>
                <a:ext uri="{FF2B5EF4-FFF2-40B4-BE49-F238E27FC236}">
                  <a16:creationId xmlns:a16="http://schemas.microsoft.com/office/drawing/2014/main" id="{66AF3963-BE8B-4EA2-BAED-7CEC1E661503}"/>
                </a:ext>
              </a:extLst>
            </p:cNvPr>
            <p:cNvSpPr>
              <a:spLocks/>
            </p:cNvSpPr>
            <p:nvPr/>
          </p:nvSpPr>
          <p:spPr bwMode="auto">
            <a:xfrm>
              <a:off x="-7554913" y="1543050"/>
              <a:ext cx="15875" cy="20638"/>
            </a:xfrm>
            <a:custGeom>
              <a:avLst/>
              <a:gdLst>
                <a:gd name="T0" fmla="*/ 12 w 17"/>
                <a:gd name="T1" fmla="*/ 3 h 21"/>
                <a:gd name="T2" fmla="*/ 14 w 17"/>
                <a:gd name="T3" fmla="*/ 8 h 21"/>
                <a:gd name="T4" fmla="*/ 2 w 17"/>
                <a:gd name="T5" fmla="*/ 13 h 21"/>
                <a:gd name="T6" fmla="*/ 6 w 17"/>
                <a:gd name="T7" fmla="*/ 0 h 21"/>
                <a:gd name="T8" fmla="*/ 12 w 17"/>
                <a:gd name="T9" fmla="*/ 3 h 21"/>
              </a:gdLst>
              <a:ahLst/>
              <a:cxnLst>
                <a:cxn ang="0">
                  <a:pos x="T0" y="T1"/>
                </a:cxn>
                <a:cxn ang="0">
                  <a:pos x="T2" y="T3"/>
                </a:cxn>
                <a:cxn ang="0">
                  <a:pos x="T4" y="T5"/>
                </a:cxn>
                <a:cxn ang="0">
                  <a:pos x="T6" y="T7"/>
                </a:cxn>
                <a:cxn ang="0">
                  <a:pos x="T8" y="T9"/>
                </a:cxn>
              </a:cxnLst>
              <a:rect l="0" t="0" r="r" b="b"/>
              <a:pathLst>
                <a:path w="17" h="21">
                  <a:moveTo>
                    <a:pt x="12" y="3"/>
                  </a:moveTo>
                  <a:cubicBezTo>
                    <a:pt x="14" y="4"/>
                    <a:pt x="17" y="7"/>
                    <a:pt x="14" y="8"/>
                  </a:cubicBezTo>
                  <a:cubicBezTo>
                    <a:pt x="6" y="5"/>
                    <a:pt x="9" y="21"/>
                    <a:pt x="2" y="13"/>
                  </a:cubicBezTo>
                  <a:cubicBezTo>
                    <a:pt x="8" y="9"/>
                    <a:pt x="0" y="4"/>
                    <a:pt x="6" y="0"/>
                  </a:cubicBezTo>
                  <a:cubicBezTo>
                    <a:pt x="6" y="1"/>
                    <a:pt x="10" y="8"/>
                    <a:pt x="12" y="3"/>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1026">
              <a:extLst>
                <a:ext uri="{FF2B5EF4-FFF2-40B4-BE49-F238E27FC236}">
                  <a16:creationId xmlns:a16="http://schemas.microsoft.com/office/drawing/2014/main" id="{D2DA66A2-04A1-4C9A-B77F-1ED2C78DC651}"/>
                </a:ext>
              </a:extLst>
            </p:cNvPr>
            <p:cNvSpPr>
              <a:spLocks/>
            </p:cNvSpPr>
            <p:nvPr/>
          </p:nvSpPr>
          <p:spPr bwMode="auto">
            <a:xfrm>
              <a:off x="-7554913" y="1543050"/>
              <a:ext cx="15875" cy="20638"/>
            </a:xfrm>
            <a:custGeom>
              <a:avLst/>
              <a:gdLst>
                <a:gd name="T0" fmla="*/ 12 w 17"/>
                <a:gd name="T1" fmla="*/ 3 h 21"/>
                <a:gd name="T2" fmla="*/ 14 w 17"/>
                <a:gd name="T3" fmla="*/ 8 h 21"/>
                <a:gd name="T4" fmla="*/ 2 w 17"/>
                <a:gd name="T5" fmla="*/ 13 h 21"/>
                <a:gd name="T6" fmla="*/ 6 w 17"/>
                <a:gd name="T7" fmla="*/ 0 h 21"/>
                <a:gd name="T8" fmla="*/ 12 w 17"/>
                <a:gd name="T9" fmla="*/ 3 h 21"/>
              </a:gdLst>
              <a:ahLst/>
              <a:cxnLst>
                <a:cxn ang="0">
                  <a:pos x="T0" y="T1"/>
                </a:cxn>
                <a:cxn ang="0">
                  <a:pos x="T2" y="T3"/>
                </a:cxn>
                <a:cxn ang="0">
                  <a:pos x="T4" y="T5"/>
                </a:cxn>
                <a:cxn ang="0">
                  <a:pos x="T6" y="T7"/>
                </a:cxn>
                <a:cxn ang="0">
                  <a:pos x="T8" y="T9"/>
                </a:cxn>
              </a:cxnLst>
              <a:rect l="0" t="0" r="r" b="b"/>
              <a:pathLst>
                <a:path w="17" h="21">
                  <a:moveTo>
                    <a:pt x="12" y="3"/>
                  </a:moveTo>
                  <a:cubicBezTo>
                    <a:pt x="14" y="4"/>
                    <a:pt x="17" y="7"/>
                    <a:pt x="14" y="8"/>
                  </a:cubicBezTo>
                  <a:cubicBezTo>
                    <a:pt x="6" y="5"/>
                    <a:pt x="9" y="21"/>
                    <a:pt x="2" y="13"/>
                  </a:cubicBezTo>
                  <a:cubicBezTo>
                    <a:pt x="8" y="9"/>
                    <a:pt x="0" y="4"/>
                    <a:pt x="6" y="0"/>
                  </a:cubicBezTo>
                  <a:cubicBezTo>
                    <a:pt x="6" y="1"/>
                    <a:pt x="10" y="8"/>
                    <a:pt x="12" y="3"/>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1" name="Freeform 1027">
              <a:extLst>
                <a:ext uri="{FF2B5EF4-FFF2-40B4-BE49-F238E27FC236}">
                  <a16:creationId xmlns:a16="http://schemas.microsoft.com/office/drawing/2014/main" id="{DA9CD711-8218-4191-8D07-74086BB8C11E}"/>
                </a:ext>
              </a:extLst>
            </p:cNvPr>
            <p:cNvSpPr>
              <a:spLocks/>
            </p:cNvSpPr>
            <p:nvPr/>
          </p:nvSpPr>
          <p:spPr bwMode="auto">
            <a:xfrm>
              <a:off x="-7991476" y="1533525"/>
              <a:ext cx="176213" cy="160338"/>
            </a:xfrm>
            <a:custGeom>
              <a:avLst/>
              <a:gdLst>
                <a:gd name="T0" fmla="*/ 90 w 178"/>
                <a:gd name="T1" fmla="*/ 9 h 162"/>
                <a:gd name="T2" fmla="*/ 112 w 178"/>
                <a:gd name="T3" fmla="*/ 12 h 162"/>
                <a:gd name="T4" fmla="*/ 123 w 178"/>
                <a:gd name="T5" fmla="*/ 30 h 162"/>
                <a:gd name="T6" fmla="*/ 134 w 178"/>
                <a:gd name="T7" fmla="*/ 27 h 162"/>
                <a:gd name="T8" fmla="*/ 135 w 178"/>
                <a:gd name="T9" fmla="*/ 40 h 162"/>
                <a:gd name="T10" fmla="*/ 133 w 178"/>
                <a:gd name="T11" fmla="*/ 47 h 162"/>
                <a:gd name="T12" fmla="*/ 145 w 178"/>
                <a:gd name="T13" fmla="*/ 32 h 162"/>
                <a:gd name="T14" fmla="*/ 171 w 178"/>
                <a:gd name="T15" fmla="*/ 65 h 162"/>
                <a:gd name="T16" fmla="*/ 167 w 178"/>
                <a:gd name="T17" fmla="*/ 85 h 162"/>
                <a:gd name="T18" fmla="*/ 137 w 178"/>
                <a:gd name="T19" fmla="*/ 89 h 162"/>
                <a:gd name="T20" fmla="*/ 105 w 178"/>
                <a:gd name="T21" fmla="*/ 106 h 162"/>
                <a:gd name="T22" fmla="*/ 82 w 178"/>
                <a:gd name="T23" fmla="*/ 129 h 162"/>
                <a:gd name="T24" fmla="*/ 65 w 178"/>
                <a:gd name="T25" fmla="*/ 138 h 162"/>
                <a:gd name="T26" fmla="*/ 55 w 178"/>
                <a:gd name="T27" fmla="*/ 152 h 162"/>
                <a:gd name="T28" fmla="*/ 42 w 178"/>
                <a:gd name="T29" fmla="*/ 148 h 162"/>
                <a:gd name="T30" fmla="*/ 11 w 178"/>
                <a:gd name="T31" fmla="*/ 150 h 162"/>
                <a:gd name="T32" fmla="*/ 0 w 178"/>
                <a:gd name="T33" fmla="*/ 103 h 162"/>
                <a:gd name="T34" fmla="*/ 5 w 178"/>
                <a:gd name="T35" fmla="*/ 92 h 162"/>
                <a:gd name="T36" fmla="*/ 20 w 178"/>
                <a:gd name="T37" fmla="*/ 81 h 162"/>
                <a:gd name="T38" fmla="*/ 29 w 178"/>
                <a:gd name="T39" fmla="*/ 74 h 162"/>
                <a:gd name="T40" fmla="*/ 32 w 178"/>
                <a:gd name="T41" fmla="*/ 61 h 162"/>
                <a:gd name="T42" fmla="*/ 40 w 178"/>
                <a:gd name="T43" fmla="*/ 59 h 162"/>
                <a:gd name="T44" fmla="*/ 56 w 178"/>
                <a:gd name="T45" fmla="*/ 26 h 162"/>
                <a:gd name="T46" fmla="*/ 66 w 178"/>
                <a:gd name="T47" fmla="*/ 0 h 162"/>
                <a:gd name="T48" fmla="*/ 90 w 178"/>
                <a:gd name="T49" fmla="*/ 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8" h="162">
                  <a:moveTo>
                    <a:pt x="90" y="9"/>
                  </a:moveTo>
                  <a:cubicBezTo>
                    <a:pt x="99" y="5"/>
                    <a:pt x="105" y="4"/>
                    <a:pt x="112" y="12"/>
                  </a:cubicBezTo>
                  <a:cubicBezTo>
                    <a:pt x="114" y="20"/>
                    <a:pt x="127" y="22"/>
                    <a:pt x="123" y="30"/>
                  </a:cubicBezTo>
                  <a:cubicBezTo>
                    <a:pt x="127" y="36"/>
                    <a:pt x="130" y="26"/>
                    <a:pt x="134" y="27"/>
                  </a:cubicBezTo>
                  <a:cubicBezTo>
                    <a:pt x="140" y="30"/>
                    <a:pt x="137" y="36"/>
                    <a:pt x="135" y="40"/>
                  </a:cubicBezTo>
                  <a:cubicBezTo>
                    <a:pt x="132" y="42"/>
                    <a:pt x="132" y="44"/>
                    <a:pt x="133" y="47"/>
                  </a:cubicBezTo>
                  <a:cubicBezTo>
                    <a:pt x="140" y="47"/>
                    <a:pt x="142" y="38"/>
                    <a:pt x="145" y="32"/>
                  </a:cubicBezTo>
                  <a:cubicBezTo>
                    <a:pt x="163" y="34"/>
                    <a:pt x="164" y="55"/>
                    <a:pt x="171" y="65"/>
                  </a:cubicBezTo>
                  <a:cubicBezTo>
                    <a:pt x="172" y="72"/>
                    <a:pt x="178" y="80"/>
                    <a:pt x="167" y="85"/>
                  </a:cubicBezTo>
                  <a:cubicBezTo>
                    <a:pt x="157" y="87"/>
                    <a:pt x="148" y="87"/>
                    <a:pt x="137" y="89"/>
                  </a:cubicBezTo>
                  <a:cubicBezTo>
                    <a:pt x="126" y="96"/>
                    <a:pt x="116" y="102"/>
                    <a:pt x="105" y="106"/>
                  </a:cubicBezTo>
                  <a:cubicBezTo>
                    <a:pt x="98" y="115"/>
                    <a:pt x="93" y="124"/>
                    <a:pt x="82" y="129"/>
                  </a:cubicBezTo>
                  <a:cubicBezTo>
                    <a:pt x="75" y="122"/>
                    <a:pt x="69" y="133"/>
                    <a:pt x="65" y="138"/>
                  </a:cubicBezTo>
                  <a:cubicBezTo>
                    <a:pt x="65" y="143"/>
                    <a:pt x="58" y="149"/>
                    <a:pt x="55" y="152"/>
                  </a:cubicBezTo>
                  <a:cubicBezTo>
                    <a:pt x="42" y="148"/>
                    <a:pt x="42" y="148"/>
                    <a:pt x="42" y="148"/>
                  </a:cubicBezTo>
                  <a:cubicBezTo>
                    <a:pt x="33" y="140"/>
                    <a:pt x="21" y="162"/>
                    <a:pt x="11" y="150"/>
                  </a:cubicBezTo>
                  <a:cubicBezTo>
                    <a:pt x="10" y="133"/>
                    <a:pt x="11" y="114"/>
                    <a:pt x="0" y="103"/>
                  </a:cubicBezTo>
                  <a:cubicBezTo>
                    <a:pt x="5" y="103"/>
                    <a:pt x="6" y="96"/>
                    <a:pt x="5" y="92"/>
                  </a:cubicBezTo>
                  <a:cubicBezTo>
                    <a:pt x="11" y="93"/>
                    <a:pt x="16" y="86"/>
                    <a:pt x="20" y="81"/>
                  </a:cubicBezTo>
                  <a:cubicBezTo>
                    <a:pt x="22" y="77"/>
                    <a:pt x="29" y="79"/>
                    <a:pt x="29" y="74"/>
                  </a:cubicBezTo>
                  <a:cubicBezTo>
                    <a:pt x="26" y="69"/>
                    <a:pt x="38" y="66"/>
                    <a:pt x="32" y="61"/>
                  </a:cubicBezTo>
                  <a:cubicBezTo>
                    <a:pt x="35" y="57"/>
                    <a:pt x="37" y="63"/>
                    <a:pt x="40" y="59"/>
                  </a:cubicBezTo>
                  <a:cubicBezTo>
                    <a:pt x="37" y="45"/>
                    <a:pt x="62" y="39"/>
                    <a:pt x="56" y="26"/>
                  </a:cubicBezTo>
                  <a:cubicBezTo>
                    <a:pt x="64" y="19"/>
                    <a:pt x="56" y="7"/>
                    <a:pt x="66" y="0"/>
                  </a:cubicBezTo>
                  <a:cubicBezTo>
                    <a:pt x="74" y="3"/>
                    <a:pt x="84" y="9"/>
                    <a:pt x="90" y="9"/>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1028">
              <a:extLst>
                <a:ext uri="{FF2B5EF4-FFF2-40B4-BE49-F238E27FC236}">
                  <a16:creationId xmlns:a16="http://schemas.microsoft.com/office/drawing/2014/main" id="{C1645F1C-FF32-414F-98DC-CA8185371809}"/>
                </a:ext>
              </a:extLst>
            </p:cNvPr>
            <p:cNvSpPr>
              <a:spLocks/>
            </p:cNvSpPr>
            <p:nvPr/>
          </p:nvSpPr>
          <p:spPr bwMode="auto">
            <a:xfrm>
              <a:off x="-7991476" y="1533525"/>
              <a:ext cx="176213" cy="160338"/>
            </a:xfrm>
            <a:custGeom>
              <a:avLst/>
              <a:gdLst>
                <a:gd name="T0" fmla="*/ 90 w 178"/>
                <a:gd name="T1" fmla="*/ 9 h 162"/>
                <a:gd name="T2" fmla="*/ 112 w 178"/>
                <a:gd name="T3" fmla="*/ 12 h 162"/>
                <a:gd name="T4" fmla="*/ 123 w 178"/>
                <a:gd name="T5" fmla="*/ 30 h 162"/>
                <a:gd name="T6" fmla="*/ 134 w 178"/>
                <a:gd name="T7" fmla="*/ 27 h 162"/>
                <a:gd name="T8" fmla="*/ 135 w 178"/>
                <a:gd name="T9" fmla="*/ 40 h 162"/>
                <a:gd name="T10" fmla="*/ 133 w 178"/>
                <a:gd name="T11" fmla="*/ 47 h 162"/>
                <a:gd name="T12" fmla="*/ 145 w 178"/>
                <a:gd name="T13" fmla="*/ 32 h 162"/>
                <a:gd name="T14" fmla="*/ 171 w 178"/>
                <a:gd name="T15" fmla="*/ 65 h 162"/>
                <a:gd name="T16" fmla="*/ 167 w 178"/>
                <a:gd name="T17" fmla="*/ 85 h 162"/>
                <a:gd name="T18" fmla="*/ 137 w 178"/>
                <a:gd name="T19" fmla="*/ 89 h 162"/>
                <a:gd name="T20" fmla="*/ 105 w 178"/>
                <a:gd name="T21" fmla="*/ 106 h 162"/>
                <a:gd name="T22" fmla="*/ 82 w 178"/>
                <a:gd name="T23" fmla="*/ 129 h 162"/>
                <a:gd name="T24" fmla="*/ 65 w 178"/>
                <a:gd name="T25" fmla="*/ 138 h 162"/>
                <a:gd name="T26" fmla="*/ 55 w 178"/>
                <a:gd name="T27" fmla="*/ 152 h 162"/>
                <a:gd name="T28" fmla="*/ 42 w 178"/>
                <a:gd name="T29" fmla="*/ 148 h 162"/>
                <a:gd name="T30" fmla="*/ 11 w 178"/>
                <a:gd name="T31" fmla="*/ 150 h 162"/>
                <a:gd name="T32" fmla="*/ 0 w 178"/>
                <a:gd name="T33" fmla="*/ 103 h 162"/>
                <a:gd name="T34" fmla="*/ 5 w 178"/>
                <a:gd name="T35" fmla="*/ 92 h 162"/>
                <a:gd name="T36" fmla="*/ 20 w 178"/>
                <a:gd name="T37" fmla="*/ 81 h 162"/>
                <a:gd name="T38" fmla="*/ 29 w 178"/>
                <a:gd name="T39" fmla="*/ 74 h 162"/>
                <a:gd name="T40" fmla="*/ 32 w 178"/>
                <a:gd name="T41" fmla="*/ 61 h 162"/>
                <a:gd name="T42" fmla="*/ 40 w 178"/>
                <a:gd name="T43" fmla="*/ 59 h 162"/>
                <a:gd name="T44" fmla="*/ 56 w 178"/>
                <a:gd name="T45" fmla="*/ 26 h 162"/>
                <a:gd name="T46" fmla="*/ 66 w 178"/>
                <a:gd name="T47" fmla="*/ 0 h 162"/>
                <a:gd name="T48" fmla="*/ 90 w 178"/>
                <a:gd name="T49" fmla="*/ 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8" h="162">
                  <a:moveTo>
                    <a:pt x="90" y="9"/>
                  </a:moveTo>
                  <a:cubicBezTo>
                    <a:pt x="99" y="5"/>
                    <a:pt x="105" y="4"/>
                    <a:pt x="112" y="12"/>
                  </a:cubicBezTo>
                  <a:cubicBezTo>
                    <a:pt x="114" y="20"/>
                    <a:pt x="127" y="22"/>
                    <a:pt x="123" y="30"/>
                  </a:cubicBezTo>
                  <a:cubicBezTo>
                    <a:pt x="127" y="36"/>
                    <a:pt x="130" y="26"/>
                    <a:pt x="134" y="27"/>
                  </a:cubicBezTo>
                  <a:cubicBezTo>
                    <a:pt x="140" y="30"/>
                    <a:pt x="137" y="36"/>
                    <a:pt x="135" y="40"/>
                  </a:cubicBezTo>
                  <a:cubicBezTo>
                    <a:pt x="132" y="42"/>
                    <a:pt x="132" y="44"/>
                    <a:pt x="133" y="47"/>
                  </a:cubicBezTo>
                  <a:cubicBezTo>
                    <a:pt x="140" y="47"/>
                    <a:pt x="142" y="38"/>
                    <a:pt x="145" y="32"/>
                  </a:cubicBezTo>
                  <a:cubicBezTo>
                    <a:pt x="163" y="34"/>
                    <a:pt x="164" y="55"/>
                    <a:pt x="171" y="65"/>
                  </a:cubicBezTo>
                  <a:cubicBezTo>
                    <a:pt x="172" y="72"/>
                    <a:pt x="178" y="80"/>
                    <a:pt x="167" y="85"/>
                  </a:cubicBezTo>
                  <a:cubicBezTo>
                    <a:pt x="157" y="87"/>
                    <a:pt x="148" y="87"/>
                    <a:pt x="137" y="89"/>
                  </a:cubicBezTo>
                  <a:cubicBezTo>
                    <a:pt x="126" y="96"/>
                    <a:pt x="116" y="102"/>
                    <a:pt x="105" y="106"/>
                  </a:cubicBezTo>
                  <a:cubicBezTo>
                    <a:pt x="98" y="115"/>
                    <a:pt x="93" y="124"/>
                    <a:pt x="82" y="129"/>
                  </a:cubicBezTo>
                  <a:cubicBezTo>
                    <a:pt x="75" y="122"/>
                    <a:pt x="69" y="133"/>
                    <a:pt x="65" y="138"/>
                  </a:cubicBezTo>
                  <a:cubicBezTo>
                    <a:pt x="65" y="143"/>
                    <a:pt x="58" y="149"/>
                    <a:pt x="55" y="152"/>
                  </a:cubicBezTo>
                  <a:cubicBezTo>
                    <a:pt x="42" y="148"/>
                    <a:pt x="42" y="148"/>
                    <a:pt x="42" y="148"/>
                  </a:cubicBezTo>
                  <a:cubicBezTo>
                    <a:pt x="33" y="140"/>
                    <a:pt x="21" y="162"/>
                    <a:pt x="11" y="150"/>
                  </a:cubicBezTo>
                  <a:cubicBezTo>
                    <a:pt x="10" y="133"/>
                    <a:pt x="11" y="114"/>
                    <a:pt x="0" y="103"/>
                  </a:cubicBezTo>
                  <a:cubicBezTo>
                    <a:pt x="5" y="103"/>
                    <a:pt x="6" y="96"/>
                    <a:pt x="5" y="92"/>
                  </a:cubicBezTo>
                  <a:cubicBezTo>
                    <a:pt x="11" y="93"/>
                    <a:pt x="16" y="86"/>
                    <a:pt x="20" y="81"/>
                  </a:cubicBezTo>
                  <a:cubicBezTo>
                    <a:pt x="22" y="77"/>
                    <a:pt x="29" y="79"/>
                    <a:pt x="29" y="74"/>
                  </a:cubicBezTo>
                  <a:cubicBezTo>
                    <a:pt x="26" y="69"/>
                    <a:pt x="38" y="66"/>
                    <a:pt x="32" y="61"/>
                  </a:cubicBezTo>
                  <a:cubicBezTo>
                    <a:pt x="35" y="57"/>
                    <a:pt x="37" y="63"/>
                    <a:pt x="40" y="59"/>
                  </a:cubicBezTo>
                  <a:cubicBezTo>
                    <a:pt x="37" y="45"/>
                    <a:pt x="62" y="39"/>
                    <a:pt x="56" y="26"/>
                  </a:cubicBezTo>
                  <a:cubicBezTo>
                    <a:pt x="64" y="19"/>
                    <a:pt x="56" y="7"/>
                    <a:pt x="66" y="0"/>
                  </a:cubicBezTo>
                  <a:cubicBezTo>
                    <a:pt x="74" y="3"/>
                    <a:pt x="84" y="9"/>
                    <a:pt x="90" y="9"/>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3" name="Freeform 1029">
              <a:extLst>
                <a:ext uri="{FF2B5EF4-FFF2-40B4-BE49-F238E27FC236}">
                  <a16:creationId xmlns:a16="http://schemas.microsoft.com/office/drawing/2014/main" id="{3959AB01-40B6-4F5B-9B92-802EC6FA3E27}"/>
                </a:ext>
              </a:extLst>
            </p:cNvPr>
            <p:cNvSpPr>
              <a:spLocks/>
            </p:cNvSpPr>
            <p:nvPr/>
          </p:nvSpPr>
          <p:spPr bwMode="auto">
            <a:xfrm>
              <a:off x="-7524751" y="1528763"/>
              <a:ext cx="7938" cy="11113"/>
            </a:xfrm>
            <a:custGeom>
              <a:avLst/>
              <a:gdLst>
                <a:gd name="T0" fmla="*/ 4 w 9"/>
                <a:gd name="T1" fmla="*/ 10 h 10"/>
                <a:gd name="T2" fmla="*/ 4 w 9"/>
                <a:gd name="T3" fmla="*/ 0 h 10"/>
                <a:gd name="T4" fmla="*/ 4 w 9"/>
                <a:gd name="T5" fmla="*/ 10 h 10"/>
              </a:gdLst>
              <a:ahLst/>
              <a:cxnLst>
                <a:cxn ang="0">
                  <a:pos x="T0" y="T1"/>
                </a:cxn>
                <a:cxn ang="0">
                  <a:pos x="T2" y="T3"/>
                </a:cxn>
                <a:cxn ang="0">
                  <a:pos x="T4" y="T5"/>
                </a:cxn>
              </a:cxnLst>
              <a:rect l="0" t="0" r="r" b="b"/>
              <a:pathLst>
                <a:path w="9" h="10">
                  <a:moveTo>
                    <a:pt x="4" y="10"/>
                  </a:moveTo>
                  <a:cubicBezTo>
                    <a:pt x="0" y="8"/>
                    <a:pt x="1" y="1"/>
                    <a:pt x="4" y="0"/>
                  </a:cubicBezTo>
                  <a:cubicBezTo>
                    <a:pt x="6" y="4"/>
                    <a:pt x="9" y="8"/>
                    <a:pt x="4" y="1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1030">
              <a:extLst>
                <a:ext uri="{FF2B5EF4-FFF2-40B4-BE49-F238E27FC236}">
                  <a16:creationId xmlns:a16="http://schemas.microsoft.com/office/drawing/2014/main" id="{48A4AAF7-AC77-4511-93AD-2EE3BFF13C98}"/>
                </a:ext>
              </a:extLst>
            </p:cNvPr>
            <p:cNvSpPr>
              <a:spLocks/>
            </p:cNvSpPr>
            <p:nvPr/>
          </p:nvSpPr>
          <p:spPr bwMode="auto">
            <a:xfrm>
              <a:off x="-7524751" y="1528763"/>
              <a:ext cx="7938" cy="11113"/>
            </a:xfrm>
            <a:custGeom>
              <a:avLst/>
              <a:gdLst>
                <a:gd name="T0" fmla="*/ 4 w 9"/>
                <a:gd name="T1" fmla="*/ 10 h 10"/>
                <a:gd name="T2" fmla="*/ 4 w 9"/>
                <a:gd name="T3" fmla="*/ 0 h 10"/>
                <a:gd name="T4" fmla="*/ 4 w 9"/>
                <a:gd name="T5" fmla="*/ 10 h 10"/>
              </a:gdLst>
              <a:ahLst/>
              <a:cxnLst>
                <a:cxn ang="0">
                  <a:pos x="T0" y="T1"/>
                </a:cxn>
                <a:cxn ang="0">
                  <a:pos x="T2" y="T3"/>
                </a:cxn>
                <a:cxn ang="0">
                  <a:pos x="T4" y="T5"/>
                </a:cxn>
              </a:cxnLst>
              <a:rect l="0" t="0" r="r" b="b"/>
              <a:pathLst>
                <a:path w="9" h="10">
                  <a:moveTo>
                    <a:pt x="4" y="10"/>
                  </a:moveTo>
                  <a:cubicBezTo>
                    <a:pt x="0" y="8"/>
                    <a:pt x="1" y="1"/>
                    <a:pt x="4" y="0"/>
                  </a:cubicBezTo>
                  <a:cubicBezTo>
                    <a:pt x="6" y="4"/>
                    <a:pt x="9" y="8"/>
                    <a:pt x="4" y="1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5" name="Freeform 1031">
              <a:extLst>
                <a:ext uri="{FF2B5EF4-FFF2-40B4-BE49-F238E27FC236}">
                  <a16:creationId xmlns:a16="http://schemas.microsoft.com/office/drawing/2014/main" id="{1DB1E3B9-B7E3-46BF-A28E-449A38C6C902}"/>
                </a:ext>
              </a:extLst>
            </p:cNvPr>
            <p:cNvSpPr>
              <a:spLocks/>
            </p:cNvSpPr>
            <p:nvPr/>
          </p:nvSpPr>
          <p:spPr bwMode="auto">
            <a:xfrm>
              <a:off x="-7340601" y="1495425"/>
              <a:ext cx="11113" cy="20638"/>
            </a:xfrm>
            <a:custGeom>
              <a:avLst/>
              <a:gdLst>
                <a:gd name="T0" fmla="*/ 8 w 11"/>
                <a:gd name="T1" fmla="*/ 14 h 20"/>
                <a:gd name="T2" fmla="*/ 0 w 11"/>
                <a:gd name="T3" fmla="*/ 14 h 20"/>
                <a:gd name="T4" fmla="*/ 6 w 11"/>
                <a:gd name="T5" fmla="*/ 0 h 20"/>
                <a:gd name="T6" fmla="*/ 8 w 11"/>
                <a:gd name="T7" fmla="*/ 14 h 20"/>
              </a:gdLst>
              <a:ahLst/>
              <a:cxnLst>
                <a:cxn ang="0">
                  <a:pos x="T0" y="T1"/>
                </a:cxn>
                <a:cxn ang="0">
                  <a:pos x="T2" y="T3"/>
                </a:cxn>
                <a:cxn ang="0">
                  <a:pos x="T4" y="T5"/>
                </a:cxn>
                <a:cxn ang="0">
                  <a:pos x="T6" y="T7"/>
                </a:cxn>
              </a:cxnLst>
              <a:rect l="0" t="0" r="r" b="b"/>
              <a:pathLst>
                <a:path w="11" h="20">
                  <a:moveTo>
                    <a:pt x="8" y="14"/>
                  </a:moveTo>
                  <a:cubicBezTo>
                    <a:pt x="4" y="14"/>
                    <a:pt x="1" y="20"/>
                    <a:pt x="0" y="14"/>
                  </a:cubicBezTo>
                  <a:cubicBezTo>
                    <a:pt x="3" y="10"/>
                    <a:pt x="5" y="4"/>
                    <a:pt x="6" y="0"/>
                  </a:cubicBezTo>
                  <a:cubicBezTo>
                    <a:pt x="11" y="2"/>
                    <a:pt x="5" y="10"/>
                    <a:pt x="8" y="1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1032">
              <a:extLst>
                <a:ext uri="{FF2B5EF4-FFF2-40B4-BE49-F238E27FC236}">
                  <a16:creationId xmlns:a16="http://schemas.microsoft.com/office/drawing/2014/main" id="{3E709033-8C2F-495A-9AC5-E1151F120CC6}"/>
                </a:ext>
              </a:extLst>
            </p:cNvPr>
            <p:cNvSpPr>
              <a:spLocks/>
            </p:cNvSpPr>
            <p:nvPr/>
          </p:nvSpPr>
          <p:spPr bwMode="auto">
            <a:xfrm>
              <a:off x="-7340601" y="1495425"/>
              <a:ext cx="11113" cy="20638"/>
            </a:xfrm>
            <a:custGeom>
              <a:avLst/>
              <a:gdLst>
                <a:gd name="T0" fmla="*/ 8 w 11"/>
                <a:gd name="T1" fmla="*/ 14 h 20"/>
                <a:gd name="T2" fmla="*/ 0 w 11"/>
                <a:gd name="T3" fmla="*/ 14 h 20"/>
                <a:gd name="T4" fmla="*/ 6 w 11"/>
                <a:gd name="T5" fmla="*/ 0 h 20"/>
                <a:gd name="T6" fmla="*/ 8 w 11"/>
                <a:gd name="T7" fmla="*/ 14 h 20"/>
              </a:gdLst>
              <a:ahLst/>
              <a:cxnLst>
                <a:cxn ang="0">
                  <a:pos x="T0" y="T1"/>
                </a:cxn>
                <a:cxn ang="0">
                  <a:pos x="T2" y="T3"/>
                </a:cxn>
                <a:cxn ang="0">
                  <a:pos x="T4" y="T5"/>
                </a:cxn>
                <a:cxn ang="0">
                  <a:pos x="T6" y="T7"/>
                </a:cxn>
              </a:cxnLst>
              <a:rect l="0" t="0" r="r" b="b"/>
              <a:pathLst>
                <a:path w="11" h="20">
                  <a:moveTo>
                    <a:pt x="8" y="14"/>
                  </a:moveTo>
                  <a:cubicBezTo>
                    <a:pt x="4" y="14"/>
                    <a:pt x="1" y="20"/>
                    <a:pt x="0" y="14"/>
                  </a:cubicBezTo>
                  <a:cubicBezTo>
                    <a:pt x="3" y="10"/>
                    <a:pt x="5" y="4"/>
                    <a:pt x="6" y="0"/>
                  </a:cubicBezTo>
                  <a:cubicBezTo>
                    <a:pt x="11" y="2"/>
                    <a:pt x="5" y="10"/>
                    <a:pt x="8" y="1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7" name="Freeform 1033">
              <a:extLst>
                <a:ext uri="{FF2B5EF4-FFF2-40B4-BE49-F238E27FC236}">
                  <a16:creationId xmlns:a16="http://schemas.microsoft.com/office/drawing/2014/main" id="{D925F68B-6D0F-48A1-A770-AC89F98A4801}"/>
                </a:ext>
              </a:extLst>
            </p:cNvPr>
            <p:cNvSpPr>
              <a:spLocks/>
            </p:cNvSpPr>
            <p:nvPr/>
          </p:nvSpPr>
          <p:spPr bwMode="auto">
            <a:xfrm>
              <a:off x="-7632701" y="1522413"/>
              <a:ext cx="15875" cy="12700"/>
            </a:xfrm>
            <a:custGeom>
              <a:avLst/>
              <a:gdLst>
                <a:gd name="T0" fmla="*/ 12 w 16"/>
                <a:gd name="T1" fmla="*/ 10 h 13"/>
                <a:gd name="T2" fmla="*/ 3 w 16"/>
                <a:gd name="T3" fmla="*/ 13 h 13"/>
                <a:gd name="T4" fmla="*/ 1 w 16"/>
                <a:gd name="T5" fmla="*/ 6 h 13"/>
                <a:gd name="T6" fmla="*/ 8 w 16"/>
                <a:gd name="T7" fmla="*/ 0 h 13"/>
                <a:gd name="T8" fmla="*/ 12 w 16"/>
                <a:gd name="T9" fmla="*/ 10 h 13"/>
              </a:gdLst>
              <a:ahLst/>
              <a:cxnLst>
                <a:cxn ang="0">
                  <a:pos x="T0" y="T1"/>
                </a:cxn>
                <a:cxn ang="0">
                  <a:pos x="T2" y="T3"/>
                </a:cxn>
                <a:cxn ang="0">
                  <a:pos x="T4" y="T5"/>
                </a:cxn>
                <a:cxn ang="0">
                  <a:pos x="T6" y="T7"/>
                </a:cxn>
                <a:cxn ang="0">
                  <a:pos x="T8" y="T9"/>
                </a:cxn>
              </a:cxnLst>
              <a:rect l="0" t="0" r="r" b="b"/>
              <a:pathLst>
                <a:path w="16" h="13">
                  <a:moveTo>
                    <a:pt x="12" y="10"/>
                  </a:moveTo>
                  <a:cubicBezTo>
                    <a:pt x="10" y="11"/>
                    <a:pt x="7" y="12"/>
                    <a:pt x="3" y="13"/>
                  </a:cubicBezTo>
                  <a:cubicBezTo>
                    <a:pt x="0" y="12"/>
                    <a:pt x="0" y="9"/>
                    <a:pt x="1" y="6"/>
                  </a:cubicBezTo>
                  <a:cubicBezTo>
                    <a:pt x="5" y="4"/>
                    <a:pt x="3" y="0"/>
                    <a:pt x="8" y="0"/>
                  </a:cubicBezTo>
                  <a:cubicBezTo>
                    <a:pt x="6" y="5"/>
                    <a:pt x="16" y="6"/>
                    <a:pt x="12" y="1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1034">
              <a:extLst>
                <a:ext uri="{FF2B5EF4-FFF2-40B4-BE49-F238E27FC236}">
                  <a16:creationId xmlns:a16="http://schemas.microsoft.com/office/drawing/2014/main" id="{3E6CA5D8-CCC9-40FA-B5B0-CD62DDB4AC76}"/>
                </a:ext>
              </a:extLst>
            </p:cNvPr>
            <p:cNvSpPr>
              <a:spLocks/>
            </p:cNvSpPr>
            <p:nvPr/>
          </p:nvSpPr>
          <p:spPr bwMode="auto">
            <a:xfrm>
              <a:off x="-7632701" y="1522413"/>
              <a:ext cx="15875" cy="12700"/>
            </a:xfrm>
            <a:custGeom>
              <a:avLst/>
              <a:gdLst>
                <a:gd name="T0" fmla="*/ 12 w 16"/>
                <a:gd name="T1" fmla="*/ 10 h 13"/>
                <a:gd name="T2" fmla="*/ 3 w 16"/>
                <a:gd name="T3" fmla="*/ 13 h 13"/>
                <a:gd name="T4" fmla="*/ 1 w 16"/>
                <a:gd name="T5" fmla="*/ 6 h 13"/>
                <a:gd name="T6" fmla="*/ 8 w 16"/>
                <a:gd name="T7" fmla="*/ 0 h 13"/>
                <a:gd name="T8" fmla="*/ 12 w 16"/>
                <a:gd name="T9" fmla="*/ 10 h 13"/>
              </a:gdLst>
              <a:ahLst/>
              <a:cxnLst>
                <a:cxn ang="0">
                  <a:pos x="T0" y="T1"/>
                </a:cxn>
                <a:cxn ang="0">
                  <a:pos x="T2" y="T3"/>
                </a:cxn>
                <a:cxn ang="0">
                  <a:pos x="T4" y="T5"/>
                </a:cxn>
                <a:cxn ang="0">
                  <a:pos x="T6" y="T7"/>
                </a:cxn>
                <a:cxn ang="0">
                  <a:pos x="T8" y="T9"/>
                </a:cxn>
              </a:cxnLst>
              <a:rect l="0" t="0" r="r" b="b"/>
              <a:pathLst>
                <a:path w="16" h="13">
                  <a:moveTo>
                    <a:pt x="12" y="10"/>
                  </a:moveTo>
                  <a:cubicBezTo>
                    <a:pt x="10" y="11"/>
                    <a:pt x="7" y="12"/>
                    <a:pt x="3" y="13"/>
                  </a:cubicBezTo>
                  <a:cubicBezTo>
                    <a:pt x="0" y="12"/>
                    <a:pt x="0" y="9"/>
                    <a:pt x="1" y="6"/>
                  </a:cubicBezTo>
                  <a:cubicBezTo>
                    <a:pt x="5" y="4"/>
                    <a:pt x="3" y="0"/>
                    <a:pt x="8" y="0"/>
                  </a:cubicBezTo>
                  <a:cubicBezTo>
                    <a:pt x="6" y="5"/>
                    <a:pt x="16" y="6"/>
                    <a:pt x="12" y="1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9" name="Freeform 1035">
              <a:extLst>
                <a:ext uri="{FF2B5EF4-FFF2-40B4-BE49-F238E27FC236}">
                  <a16:creationId xmlns:a16="http://schemas.microsoft.com/office/drawing/2014/main" id="{D205B012-A31D-487C-87D3-F42023ECACB1}"/>
                </a:ext>
              </a:extLst>
            </p:cNvPr>
            <p:cNvSpPr>
              <a:spLocks/>
            </p:cNvSpPr>
            <p:nvPr/>
          </p:nvSpPr>
          <p:spPr bwMode="auto">
            <a:xfrm>
              <a:off x="-7621588" y="1492250"/>
              <a:ext cx="69850" cy="92075"/>
            </a:xfrm>
            <a:custGeom>
              <a:avLst/>
              <a:gdLst>
                <a:gd name="T0" fmla="*/ 48 w 70"/>
                <a:gd name="T1" fmla="*/ 9 h 93"/>
                <a:gd name="T2" fmla="*/ 28 w 70"/>
                <a:gd name="T3" fmla="*/ 0 h 93"/>
                <a:gd name="T4" fmla="*/ 29 w 70"/>
                <a:gd name="T5" fmla="*/ 8 h 93"/>
                <a:gd name="T6" fmla="*/ 37 w 70"/>
                <a:gd name="T7" fmla="*/ 26 h 93"/>
                <a:gd name="T8" fmla="*/ 32 w 70"/>
                <a:gd name="T9" fmla="*/ 38 h 93"/>
                <a:gd name="T10" fmla="*/ 15 w 70"/>
                <a:gd name="T11" fmla="*/ 17 h 93"/>
                <a:gd name="T12" fmla="*/ 5 w 70"/>
                <a:gd name="T13" fmla="*/ 24 h 93"/>
                <a:gd name="T14" fmla="*/ 8 w 70"/>
                <a:gd name="T15" fmla="*/ 33 h 93"/>
                <a:gd name="T16" fmla="*/ 13 w 70"/>
                <a:gd name="T17" fmla="*/ 39 h 93"/>
                <a:gd name="T18" fmla="*/ 3 w 70"/>
                <a:gd name="T19" fmla="*/ 42 h 93"/>
                <a:gd name="T20" fmla="*/ 0 w 70"/>
                <a:gd name="T21" fmla="*/ 49 h 93"/>
                <a:gd name="T22" fmla="*/ 2 w 70"/>
                <a:gd name="T23" fmla="*/ 51 h 93"/>
                <a:gd name="T24" fmla="*/ 24 w 70"/>
                <a:gd name="T25" fmla="*/ 52 h 93"/>
                <a:gd name="T26" fmla="*/ 20 w 70"/>
                <a:gd name="T27" fmla="*/ 66 h 93"/>
                <a:gd name="T28" fmla="*/ 15 w 70"/>
                <a:gd name="T29" fmla="*/ 74 h 93"/>
                <a:gd name="T30" fmla="*/ 27 w 70"/>
                <a:gd name="T31" fmla="*/ 84 h 93"/>
                <a:gd name="T32" fmla="*/ 38 w 70"/>
                <a:gd name="T33" fmla="*/ 87 h 93"/>
                <a:gd name="T34" fmla="*/ 53 w 70"/>
                <a:gd name="T35" fmla="*/ 86 h 93"/>
                <a:gd name="T36" fmla="*/ 54 w 70"/>
                <a:gd name="T37" fmla="*/ 80 h 93"/>
                <a:gd name="T38" fmla="*/ 62 w 70"/>
                <a:gd name="T39" fmla="*/ 77 h 93"/>
                <a:gd name="T40" fmla="*/ 57 w 70"/>
                <a:gd name="T41" fmla="*/ 60 h 93"/>
                <a:gd name="T42" fmla="*/ 66 w 70"/>
                <a:gd name="T43" fmla="*/ 57 h 93"/>
                <a:gd name="T44" fmla="*/ 65 w 70"/>
                <a:gd name="T45" fmla="*/ 40 h 93"/>
                <a:gd name="T46" fmla="*/ 56 w 70"/>
                <a:gd name="T47" fmla="*/ 2 h 93"/>
                <a:gd name="T48" fmla="*/ 48 w 70"/>
                <a:gd name="T49" fmla="*/ 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0" h="93">
                  <a:moveTo>
                    <a:pt x="48" y="9"/>
                  </a:moveTo>
                  <a:cubicBezTo>
                    <a:pt x="45" y="2"/>
                    <a:pt x="34" y="4"/>
                    <a:pt x="28" y="0"/>
                  </a:cubicBezTo>
                  <a:cubicBezTo>
                    <a:pt x="23" y="3"/>
                    <a:pt x="26" y="7"/>
                    <a:pt x="29" y="8"/>
                  </a:cubicBezTo>
                  <a:cubicBezTo>
                    <a:pt x="22" y="14"/>
                    <a:pt x="33" y="22"/>
                    <a:pt x="37" y="26"/>
                  </a:cubicBezTo>
                  <a:cubicBezTo>
                    <a:pt x="29" y="28"/>
                    <a:pt x="38" y="38"/>
                    <a:pt x="32" y="38"/>
                  </a:cubicBezTo>
                  <a:cubicBezTo>
                    <a:pt x="27" y="31"/>
                    <a:pt x="15" y="25"/>
                    <a:pt x="15" y="17"/>
                  </a:cubicBezTo>
                  <a:cubicBezTo>
                    <a:pt x="9" y="13"/>
                    <a:pt x="9" y="22"/>
                    <a:pt x="5" y="24"/>
                  </a:cubicBezTo>
                  <a:cubicBezTo>
                    <a:pt x="6" y="27"/>
                    <a:pt x="7" y="30"/>
                    <a:pt x="8" y="33"/>
                  </a:cubicBezTo>
                  <a:cubicBezTo>
                    <a:pt x="7" y="37"/>
                    <a:pt x="16" y="33"/>
                    <a:pt x="13" y="39"/>
                  </a:cubicBezTo>
                  <a:cubicBezTo>
                    <a:pt x="10" y="40"/>
                    <a:pt x="4" y="41"/>
                    <a:pt x="3" y="42"/>
                  </a:cubicBezTo>
                  <a:cubicBezTo>
                    <a:pt x="1" y="45"/>
                    <a:pt x="0" y="47"/>
                    <a:pt x="0" y="49"/>
                  </a:cubicBezTo>
                  <a:cubicBezTo>
                    <a:pt x="1" y="50"/>
                    <a:pt x="1" y="51"/>
                    <a:pt x="2" y="51"/>
                  </a:cubicBezTo>
                  <a:cubicBezTo>
                    <a:pt x="9" y="48"/>
                    <a:pt x="19" y="53"/>
                    <a:pt x="24" y="52"/>
                  </a:cubicBezTo>
                  <a:cubicBezTo>
                    <a:pt x="33" y="57"/>
                    <a:pt x="19" y="62"/>
                    <a:pt x="20" y="66"/>
                  </a:cubicBezTo>
                  <a:cubicBezTo>
                    <a:pt x="14" y="67"/>
                    <a:pt x="15" y="70"/>
                    <a:pt x="15" y="74"/>
                  </a:cubicBezTo>
                  <a:cubicBezTo>
                    <a:pt x="16" y="81"/>
                    <a:pt x="29" y="87"/>
                    <a:pt x="27" y="84"/>
                  </a:cubicBezTo>
                  <a:cubicBezTo>
                    <a:pt x="31" y="88"/>
                    <a:pt x="34" y="80"/>
                    <a:pt x="38" y="87"/>
                  </a:cubicBezTo>
                  <a:cubicBezTo>
                    <a:pt x="44" y="79"/>
                    <a:pt x="47" y="93"/>
                    <a:pt x="53" y="86"/>
                  </a:cubicBezTo>
                  <a:cubicBezTo>
                    <a:pt x="54" y="84"/>
                    <a:pt x="54" y="82"/>
                    <a:pt x="54" y="80"/>
                  </a:cubicBezTo>
                  <a:cubicBezTo>
                    <a:pt x="58" y="80"/>
                    <a:pt x="62" y="83"/>
                    <a:pt x="62" y="77"/>
                  </a:cubicBezTo>
                  <a:cubicBezTo>
                    <a:pt x="53" y="71"/>
                    <a:pt x="61" y="67"/>
                    <a:pt x="57" y="60"/>
                  </a:cubicBezTo>
                  <a:cubicBezTo>
                    <a:pt x="56" y="49"/>
                    <a:pt x="64" y="64"/>
                    <a:pt x="66" y="57"/>
                  </a:cubicBezTo>
                  <a:cubicBezTo>
                    <a:pt x="62" y="51"/>
                    <a:pt x="66" y="46"/>
                    <a:pt x="65" y="40"/>
                  </a:cubicBezTo>
                  <a:cubicBezTo>
                    <a:pt x="62" y="26"/>
                    <a:pt x="70" y="12"/>
                    <a:pt x="56" y="2"/>
                  </a:cubicBezTo>
                  <a:cubicBezTo>
                    <a:pt x="49" y="0"/>
                    <a:pt x="53" y="11"/>
                    <a:pt x="48" y="9"/>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1036">
              <a:extLst>
                <a:ext uri="{FF2B5EF4-FFF2-40B4-BE49-F238E27FC236}">
                  <a16:creationId xmlns:a16="http://schemas.microsoft.com/office/drawing/2014/main" id="{414968AC-0A87-498E-8A87-5E8921017EC1}"/>
                </a:ext>
              </a:extLst>
            </p:cNvPr>
            <p:cNvSpPr>
              <a:spLocks/>
            </p:cNvSpPr>
            <p:nvPr/>
          </p:nvSpPr>
          <p:spPr bwMode="auto">
            <a:xfrm>
              <a:off x="-7621588" y="1492250"/>
              <a:ext cx="69850" cy="92075"/>
            </a:xfrm>
            <a:custGeom>
              <a:avLst/>
              <a:gdLst>
                <a:gd name="T0" fmla="*/ 48 w 70"/>
                <a:gd name="T1" fmla="*/ 9 h 93"/>
                <a:gd name="T2" fmla="*/ 28 w 70"/>
                <a:gd name="T3" fmla="*/ 0 h 93"/>
                <a:gd name="T4" fmla="*/ 29 w 70"/>
                <a:gd name="T5" fmla="*/ 8 h 93"/>
                <a:gd name="T6" fmla="*/ 37 w 70"/>
                <a:gd name="T7" fmla="*/ 26 h 93"/>
                <a:gd name="T8" fmla="*/ 32 w 70"/>
                <a:gd name="T9" fmla="*/ 38 h 93"/>
                <a:gd name="T10" fmla="*/ 15 w 70"/>
                <a:gd name="T11" fmla="*/ 17 h 93"/>
                <a:gd name="T12" fmla="*/ 5 w 70"/>
                <a:gd name="T13" fmla="*/ 24 h 93"/>
                <a:gd name="T14" fmla="*/ 8 w 70"/>
                <a:gd name="T15" fmla="*/ 33 h 93"/>
                <a:gd name="T16" fmla="*/ 13 w 70"/>
                <a:gd name="T17" fmla="*/ 39 h 93"/>
                <a:gd name="T18" fmla="*/ 3 w 70"/>
                <a:gd name="T19" fmla="*/ 42 h 93"/>
                <a:gd name="T20" fmla="*/ 0 w 70"/>
                <a:gd name="T21" fmla="*/ 49 h 93"/>
                <a:gd name="T22" fmla="*/ 2 w 70"/>
                <a:gd name="T23" fmla="*/ 51 h 93"/>
                <a:gd name="T24" fmla="*/ 24 w 70"/>
                <a:gd name="T25" fmla="*/ 52 h 93"/>
                <a:gd name="T26" fmla="*/ 20 w 70"/>
                <a:gd name="T27" fmla="*/ 66 h 93"/>
                <a:gd name="T28" fmla="*/ 15 w 70"/>
                <a:gd name="T29" fmla="*/ 74 h 93"/>
                <a:gd name="T30" fmla="*/ 27 w 70"/>
                <a:gd name="T31" fmla="*/ 84 h 93"/>
                <a:gd name="T32" fmla="*/ 38 w 70"/>
                <a:gd name="T33" fmla="*/ 87 h 93"/>
                <a:gd name="T34" fmla="*/ 53 w 70"/>
                <a:gd name="T35" fmla="*/ 86 h 93"/>
                <a:gd name="T36" fmla="*/ 54 w 70"/>
                <a:gd name="T37" fmla="*/ 80 h 93"/>
                <a:gd name="T38" fmla="*/ 62 w 70"/>
                <a:gd name="T39" fmla="*/ 77 h 93"/>
                <a:gd name="T40" fmla="*/ 57 w 70"/>
                <a:gd name="T41" fmla="*/ 60 h 93"/>
                <a:gd name="T42" fmla="*/ 66 w 70"/>
                <a:gd name="T43" fmla="*/ 57 h 93"/>
                <a:gd name="T44" fmla="*/ 65 w 70"/>
                <a:gd name="T45" fmla="*/ 40 h 93"/>
                <a:gd name="T46" fmla="*/ 56 w 70"/>
                <a:gd name="T47" fmla="*/ 2 h 93"/>
                <a:gd name="T48" fmla="*/ 48 w 70"/>
                <a:gd name="T49" fmla="*/ 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0" h="93">
                  <a:moveTo>
                    <a:pt x="48" y="9"/>
                  </a:moveTo>
                  <a:cubicBezTo>
                    <a:pt x="45" y="2"/>
                    <a:pt x="34" y="4"/>
                    <a:pt x="28" y="0"/>
                  </a:cubicBezTo>
                  <a:cubicBezTo>
                    <a:pt x="23" y="3"/>
                    <a:pt x="26" y="7"/>
                    <a:pt x="29" y="8"/>
                  </a:cubicBezTo>
                  <a:cubicBezTo>
                    <a:pt x="22" y="14"/>
                    <a:pt x="33" y="22"/>
                    <a:pt x="37" y="26"/>
                  </a:cubicBezTo>
                  <a:cubicBezTo>
                    <a:pt x="29" y="28"/>
                    <a:pt x="38" y="38"/>
                    <a:pt x="32" y="38"/>
                  </a:cubicBezTo>
                  <a:cubicBezTo>
                    <a:pt x="27" y="31"/>
                    <a:pt x="15" y="25"/>
                    <a:pt x="15" y="17"/>
                  </a:cubicBezTo>
                  <a:cubicBezTo>
                    <a:pt x="9" y="13"/>
                    <a:pt x="9" y="22"/>
                    <a:pt x="5" y="24"/>
                  </a:cubicBezTo>
                  <a:cubicBezTo>
                    <a:pt x="6" y="27"/>
                    <a:pt x="7" y="30"/>
                    <a:pt x="8" y="33"/>
                  </a:cubicBezTo>
                  <a:cubicBezTo>
                    <a:pt x="7" y="37"/>
                    <a:pt x="16" y="33"/>
                    <a:pt x="13" y="39"/>
                  </a:cubicBezTo>
                  <a:cubicBezTo>
                    <a:pt x="10" y="40"/>
                    <a:pt x="4" y="41"/>
                    <a:pt x="3" y="42"/>
                  </a:cubicBezTo>
                  <a:cubicBezTo>
                    <a:pt x="1" y="45"/>
                    <a:pt x="0" y="47"/>
                    <a:pt x="0" y="49"/>
                  </a:cubicBezTo>
                  <a:cubicBezTo>
                    <a:pt x="1" y="50"/>
                    <a:pt x="1" y="51"/>
                    <a:pt x="2" y="51"/>
                  </a:cubicBezTo>
                  <a:cubicBezTo>
                    <a:pt x="9" y="48"/>
                    <a:pt x="19" y="53"/>
                    <a:pt x="24" y="52"/>
                  </a:cubicBezTo>
                  <a:cubicBezTo>
                    <a:pt x="33" y="57"/>
                    <a:pt x="19" y="62"/>
                    <a:pt x="20" y="66"/>
                  </a:cubicBezTo>
                  <a:cubicBezTo>
                    <a:pt x="14" y="67"/>
                    <a:pt x="15" y="70"/>
                    <a:pt x="15" y="74"/>
                  </a:cubicBezTo>
                  <a:cubicBezTo>
                    <a:pt x="16" y="81"/>
                    <a:pt x="29" y="87"/>
                    <a:pt x="27" y="84"/>
                  </a:cubicBezTo>
                  <a:cubicBezTo>
                    <a:pt x="31" y="88"/>
                    <a:pt x="34" y="80"/>
                    <a:pt x="38" y="87"/>
                  </a:cubicBezTo>
                  <a:cubicBezTo>
                    <a:pt x="44" y="79"/>
                    <a:pt x="47" y="93"/>
                    <a:pt x="53" y="86"/>
                  </a:cubicBezTo>
                  <a:cubicBezTo>
                    <a:pt x="54" y="84"/>
                    <a:pt x="54" y="82"/>
                    <a:pt x="54" y="80"/>
                  </a:cubicBezTo>
                  <a:cubicBezTo>
                    <a:pt x="58" y="80"/>
                    <a:pt x="62" y="83"/>
                    <a:pt x="62" y="77"/>
                  </a:cubicBezTo>
                  <a:cubicBezTo>
                    <a:pt x="53" y="71"/>
                    <a:pt x="61" y="67"/>
                    <a:pt x="57" y="60"/>
                  </a:cubicBezTo>
                  <a:cubicBezTo>
                    <a:pt x="56" y="49"/>
                    <a:pt x="64" y="64"/>
                    <a:pt x="66" y="57"/>
                  </a:cubicBezTo>
                  <a:cubicBezTo>
                    <a:pt x="62" y="51"/>
                    <a:pt x="66" y="46"/>
                    <a:pt x="65" y="40"/>
                  </a:cubicBezTo>
                  <a:cubicBezTo>
                    <a:pt x="62" y="26"/>
                    <a:pt x="70" y="12"/>
                    <a:pt x="56" y="2"/>
                  </a:cubicBezTo>
                  <a:cubicBezTo>
                    <a:pt x="49" y="0"/>
                    <a:pt x="53" y="11"/>
                    <a:pt x="48" y="9"/>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1" name="Freeform 1037">
              <a:extLst>
                <a:ext uri="{FF2B5EF4-FFF2-40B4-BE49-F238E27FC236}">
                  <a16:creationId xmlns:a16="http://schemas.microsoft.com/office/drawing/2014/main" id="{CA4F017C-D621-4825-950F-24F8EA016C29}"/>
                </a:ext>
              </a:extLst>
            </p:cNvPr>
            <p:cNvSpPr>
              <a:spLocks/>
            </p:cNvSpPr>
            <p:nvPr/>
          </p:nvSpPr>
          <p:spPr bwMode="auto">
            <a:xfrm>
              <a:off x="-7643813" y="1492250"/>
              <a:ext cx="14288" cy="15875"/>
            </a:xfrm>
            <a:custGeom>
              <a:avLst/>
              <a:gdLst>
                <a:gd name="T0" fmla="*/ 13 w 15"/>
                <a:gd name="T1" fmla="*/ 15 h 16"/>
                <a:gd name="T2" fmla="*/ 6 w 15"/>
                <a:gd name="T3" fmla="*/ 0 h 16"/>
                <a:gd name="T4" fmla="*/ 3 w 15"/>
                <a:gd name="T5" fmla="*/ 14 h 16"/>
                <a:gd name="T6" fmla="*/ 4 w 15"/>
                <a:gd name="T7" fmla="*/ 16 h 16"/>
                <a:gd name="T8" fmla="*/ 13 w 15"/>
                <a:gd name="T9" fmla="*/ 15 h 16"/>
              </a:gdLst>
              <a:ahLst/>
              <a:cxnLst>
                <a:cxn ang="0">
                  <a:pos x="T0" y="T1"/>
                </a:cxn>
                <a:cxn ang="0">
                  <a:pos x="T2" y="T3"/>
                </a:cxn>
                <a:cxn ang="0">
                  <a:pos x="T4" y="T5"/>
                </a:cxn>
                <a:cxn ang="0">
                  <a:pos x="T6" y="T7"/>
                </a:cxn>
                <a:cxn ang="0">
                  <a:pos x="T8" y="T9"/>
                </a:cxn>
              </a:cxnLst>
              <a:rect l="0" t="0" r="r" b="b"/>
              <a:pathLst>
                <a:path w="15" h="16">
                  <a:moveTo>
                    <a:pt x="13" y="15"/>
                  </a:moveTo>
                  <a:cubicBezTo>
                    <a:pt x="15" y="9"/>
                    <a:pt x="10" y="2"/>
                    <a:pt x="6" y="0"/>
                  </a:cubicBezTo>
                  <a:cubicBezTo>
                    <a:pt x="0" y="3"/>
                    <a:pt x="5" y="9"/>
                    <a:pt x="3" y="14"/>
                  </a:cubicBezTo>
                  <a:cubicBezTo>
                    <a:pt x="2" y="15"/>
                    <a:pt x="4" y="15"/>
                    <a:pt x="4" y="16"/>
                  </a:cubicBezTo>
                  <a:cubicBezTo>
                    <a:pt x="7" y="14"/>
                    <a:pt x="11" y="16"/>
                    <a:pt x="13" y="1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1038">
              <a:extLst>
                <a:ext uri="{FF2B5EF4-FFF2-40B4-BE49-F238E27FC236}">
                  <a16:creationId xmlns:a16="http://schemas.microsoft.com/office/drawing/2014/main" id="{193F64F2-7F76-4C75-9605-A586793500DD}"/>
                </a:ext>
              </a:extLst>
            </p:cNvPr>
            <p:cNvSpPr>
              <a:spLocks/>
            </p:cNvSpPr>
            <p:nvPr/>
          </p:nvSpPr>
          <p:spPr bwMode="auto">
            <a:xfrm>
              <a:off x="-7643813" y="1492250"/>
              <a:ext cx="14288" cy="15875"/>
            </a:xfrm>
            <a:custGeom>
              <a:avLst/>
              <a:gdLst>
                <a:gd name="T0" fmla="*/ 13 w 15"/>
                <a:gd name="T1" fmla="*/ 15 h 16"/>
                <a:gd name="T2" fmla="*/ 6 w 15"/>
                <a:gd name="T3" fmla="*/ 0 h 16"/>
                <a:gd name="T4" fmla="*/ 3 w 15"/>
                <a:gd name="T5" fmla="*/ 14 h 16"/>
                <a:gd name="T6" fmla="*/ 4 w 15"/>
                <a:gd name="T7" fmla="*/ 16 h 16"/>
                <a:gd name="T8" fmla="*/ 13 w 15"/>
                <a:gd name="T9" fmla="*/ 15 h 16"/>
              </a:gdLst>
              <a:ahLst/>
              <a:cxnLst>
                <a:cxn ang="0">
                  <a:pos x="T0" y="T1"/>
                </a:cxn>
                <a:cxn ang="0">
                  <a:pos x="T2" y="T3"/>
                </a:cxn>
                <a:cxn ang="0">
                  <a:pos x="T4" y="T5"/>
                </a:cxn>
                <a:cxn ang="0">
                  <a:pos x="T6" y="T7"/>
                </a:cxn>
                <a:cxn ang="0">
                  <a:pos x="T8" y="T9"/>
                </a:cxn>
              </a:cxnLst>
              <a:rect l="0" t="0" r="r" b="b"/>
              <a:pathLst>
                <a:path w="15" h="16">
                  <a:moveTo>
                    <a:pt x="13" y="15"/>
                  </a:moveTo>
                  <a:cubicBezTo>
                    <a:pt x="15" y="9"/>
                    <a:pt x="10" y="2"/>
                    <a:pt x="6" y="0"/>
                  </a:cubicBezTo>
                  <a:cubicBezTo>
                    <a:pt x="0" y="3"/>
                    <a:pt x="5" y="9"/>
                    <a:pt x="3" y="14"/>
                  </a:cubicBezTo>
                  <a:cubicBezTo>
                    <a:pt x="2" y="15"/>
                    <a:pt x="4" y="15"/>
                    <a:pt x="4" y="16"/>
                  </a:cubicBezTo>
                  <a:cubicBezTo>
                    <a:pt x="7" y="14"/>
                    <a:pt x="11" y="16"/>
                    <a:pt x="13" y="1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3" name="Freeform 1039">
              <a:extLst>
                <a:ext uri="{FF2B5EF4-FFF2-40B4-BE49-F238E27FC236}">
                  <a16:creationId xmlns:a16="http://schemas.microsoft.com/office/drawing/2014/main" id="{66B1CF86-BB8A-4977-961F-82BAA03EC73E}"/>
                </a:ext>
              </a:extLst>
            </p:cNvPr>
            <p:cNvSpPr>
              <a:spLocks/>
            </p:cNvSpPr>
            <p:nvPr/>
          </p:nvSpPr>
          <p:spPr bwMode="auto">
            <a:xfrm>
              <a:off x="-7829551" y="1484313"/>
              <a:ext cx="23813" cy="20638"/>
            </a:xfrm>
            <a:custGeom>
              <a:avLst/>
              <a:gdLst>
                <a:gd name="T0" fmla="*/ 16 w 25"/>
                <a:gd name="T1" fmla="*/ 15 h 21"/>
                <a:gd name="T2" fmla="*/ 2 w 25"/>
                <a:gd name="T3" fmla="*/ 21 h 21"/>
                <a:gd name="T4" fmla="*/ 20 w 25"/>
                <a:gd name="T5" fmla="*/ 0 h 21"/>
                <a:gd name="T6" fmla="*/ 16 w 25"/>
                <a:gd name="T7" fmla="*/ 15 h 21"/>
              </a:gdLst>
              <a:ahLst/>
              <a:cxnLst>
                <a:cxn ang="0">
                  <a:pos x="T0" y="T1"/>
                </a:cxn>
                <a:cxn ang="0">
                  <a:pos x="T2" y="T3"/>
                </a:cxn>
                <a:cxn ang="0">
                  <a:pos x="T4" y="T5"/>
                </a:cxn>
                <a:cxn ang="0">
                  <a:pos x="T6" y="T7"/>
                </a:cxn>
              </a:cxnLst>
              <a:rect l="0" t="0" r="r" b="b"/>
              <a:pathLst>
                <a:path w="25" h="21">
                  <a:moveTo>
                    <a:pt x="16" y="15"/>
                  </a:moveTo>
                  <a:cubicBezTo>
                    <a:pt x="12" y="19"/>
                    <a:pt x="7" y="21"/>
                    <a:pt x="2" y="21"/>
                  </a:cubicBezTo>
                  <a:cubicBezTo>
                    <a:pt x="0" y="6"/>
                    <a:pt x="17" y="12"/>
                    <a:pt x="20" y="0"/>
                  </a:cubicBezTo>
                  <a:cubicBezTo>
                    <a:pt x="25" y="3"/>
                    <a:pt x="19" y="11"/>
                    <a:pt x="16" y="1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1040">
              <a:extLst>
                <a:ext uri="{FF2B5EF4-FFF2-40B4-BE49-F238E27FC236}">
                  <a16:creationId xmlns:a16="http://schemas.microsoft.com/office/drawing/2014/main" id="{131A6803-4D75-435B-AE94-F623F70A5391}"/>
                </a:ext>
              </a:extLst>
            </p:cNvPr>
            <p:cNvSpPr>
              <a:spLocks/>
            </p:cNvSpPr>
            <p:nvPr/>
          </p:nvSpPr>
          <p:spPr bwMode="auto">
            <a:xfrm>
              <a:off x="-7829551" y="1484313"/>
              <a:ext cx="23813" cy="20638"/>
            </a:xfrm>
            <a:custGeom>
              <a:avLst/>
              <a:gdLst>
                <a:gd name="T0" fmla="*/ 16 w 25"/>
                <a:gd name="T1" fmla="*/ 15 h 21"/>
                <a:gd name="T2" fmla="*/ 2 w 25"/>
                <a:gd name="T3" fmla="*/ 21 h 21"/>
                <a:gd name="T4" fmla="*/ 20 w 25"/>
                <a:gd name="T5" fmla="*/ 0 h 21"/>
                <a:gd name="T6" fmla="*/ 16 w 25"/>
                <a:gd name="T7" fmla="*/ 15 h 21"/>
              </a:gdLst>
              <a:ahLst/>
              <a:cxnLst>
                <a:cxn ang="0">
                  <a:pos x="T0" y="T1"/>
                </a:cxn>
                <a:cxn ang="0">
                  <a:pos x="T2" y="T3"/>
                </a:cxn>
                <a:cxn ang="0">
                  <a:pos x="T4" y="T5"/>
                </a:cxn>
                <a:cxn ang="0">
                  <a:pos x="T6" y="T7"/>
                </a:cxn>
              </a:cxnLst>
              <a:rect l="0" t="0" r="r" b="b"/>
              <a:pathLst>
                <a:path w="25" h="21">
                  <a:moveTo>
                    <a:pt x="16" y="15"/>
                  </a:moveTo>
                  <a:cubicBezTo>
                    <a:pt x="12" y="19"/>
                    <a:pt x="7" y="21"/>
                    <a:pt x="2" y="21"/>
                  </a:cubicBezTo>
                  <a:cubicBezTo>
                    <a:pt x="0" y="6"/>
                    <a:pt x="17" y="12"/>
                    <a:pt x="20" y="0"/>
                  </a:cubicBezTo>
                  <a:cubicBezTo>
                    <a:pt x="25" y="3"/>
                    <a:pt x="19" y="11"/>
                    <a:pt x="16" y="1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5" name="Freeform 1041">
              <a:extLst>
                <a:ext uri="{FF2B5EF4-FFF2-40B4-BE49-F238E27FC236}">
                  <a16:creationId xmlns:a16="http://schemas.microsoft.com/office/drawing/2014/main" id="{C7823FB4-65ED-4B12-83B9-D1E6C6BE7A32}"/>
                </a:ext>
              </a:extLst>
            </p:cNvPr>
            <p:cNvSpPr>
              <a:spLocks/>
            </p:cNvSpPr>
            <p:nvPr/>
          </p:nvSpPr>
          <p:spPr bwMode="auto">
            <a:xfrm>
              <a:off x="-7553326" y="1479550"/>
              <a:ext cx="228600" cy="120650"/>
            </a:xfrm>
            <a:custGeom>
              <a:avLst/>
              <a:gdLst>
                <a:gd name="T0" fmla="*/ 41 w 232"/>
                <a:gd name="T1" fmla="*/ 10 h 122"/>
                <a:gd name="T2" fmla="*/ 14 w 232"/>
                <a:gd name="T3" fmla="*/ 0 h 122"/>
                <a:gd name="T4" fmla="*/ 8 w 232"/>
                <a:gd name="T5" fmla="*/ 5 h 122"/>
                <a:gd name="T6" fmla="*/ 5 w 232"/>
                <a:gd name="T7" fmla="*/ 11 h 122"/>
                <a:gd name="T8" fmla="*/ 8 w 232"/>
                <a:gd name="T9" fmla="*/ 21 h 122"/>
                <a:gd name="T10" fmla="*/ 12 w 232"/>
                <a:gd name="T11" fmla="*/ 28 h 122"/>
                <a:gd name="T12" fmla="*/ 26 w 232"/>
                <a:gd name="T13" fmla="*/ 42 h 122"/>
                <a:gd name="T14" fmla="*/ 33 w 232"/>
                <a:gd name="T15" fmla="*/ 40 h 122"/>
                <a:gd name="T16" fmla="*/ 44 w 232"/>
                <a:gd name="T17" fmla="*/ 37 h 122"/>
                <a:gd name="T18" fmla="*/ 48 w 232"/>
                <a:gd name="T19" fmla="*/ 35 h 122"/>
                <a:gd name="T20" fmla="*/ 55 w 232"/>
                <a:gd name="T21" fmla="*/ 46 h 122"/>
                <a:gd name="T22" fmla="*/ 62 w 232"/>
                <a:gd name="T23" fmla="*/ 91 h 122"/>
                <a:gd name="T24" fmla="*/ 62 w 232"/>
                <a:gd name="T25" fmla="*/ 106 h 122"/>
                <a:gd name="T26" fmla="*/ 78 w 232"/>
                <a:gd name="T27" fmla="*/ 120 h 122"/>
                <a:gd name="T28" fmla="*/ 83 w 232"/>
                <a:gd name="T29" fmla="*/ 115 h 122"/>
                <a:gd name="T30" fmla="*/ 95 w 232"/>
                <a:gd name="T31" fmla="*/ 122 h 122"/>
                <a:gd name="T32" fmla="*/ 101 w 232"/>
                <a:gd name="T33" fmla="*/ 119 h 122"/>
                <a:gd name="T34" fmla="*/ 101 w 232"/>
                <a:gd name="T35" fmla="*/ 113 h 122"/>
                <a:gd name="T36" fmla="*/ 108 w 232"/>
                <a:gd name="T37" fmla="*/ 110 h 122"/>
                <a:gd name="T38" fmla="*/ 122 w 232"/>
                <a:gd name="T39" fmla="*/ 118 h 122"/>
                <a:gd name="T40" fmla="*/ 142 w 232"/>
                <a:gd name="T41" fmla="*/ 113 h 122"/>
                <a:gd name="T42" fmla="*/ 152 w 232"/>
                <a:gd name="T43" fmla="*/ 115 h 122"/>
                <a:gd name="T44" fmla="*/ 172 w 232"/>
                <a:gd name="T45" fmla="*/ 112 h 122"/>
                <a:gd name="T46" fmla="*/ 178 w 232"/>
                <a:gd name="T47" fmla="*/ 102 h 122"/>
                <a:gd name="T48" fmla="*/ 194 w 232"/>
                <a:gd name="T49" fmla="*/ 106 h 122"/>
                <a:gd name="T50" fmla="*/ 218 w 232"/>
                <a:gd name="T51" fmla="*/ 102 h 122"/>
                <a:gd name="T52" fmla="*/ 222 w 232"/>
                <a:gd name="T53" fmla="*/ 85 h 122"/>
                <a:gd name="T54" fmla="*/ 224 w 232"/>
                <a:gd name="T55" fmla="*/ 58 h 122"/>
                <a:gd name="T56" fmla="*/ 210 w 232"/>
                <a:gd name="T57" fmla="*/ 49 h 122"/>
                <a:gd name="T58" fmla="*/ 207 w 232"/>
                <a:gd name="T59" fmla="*/ 49 h 122"/>
                <a:gd name="T60" fmla="*/ 197 w 232"/>
                <a:gd name="T61" fmla="*/ 49 h 122"/>
                <a:gd name="T62" fmla="*/ 172 w 232"/>
                <a:gd name="T63" fmla="*/ 51 h 122"/>
                <a:gd name="T64" fmla="*/ 167 w 232"/>
                <a:gd name="T65" fmla="*/ 48 h 122"/>
                <a:gd name="T66" fmla="*/ 157 w 232"/>
                <a:gd name="T67" fmla="*/ 60 h 122"/>
                <a:gd name="T68" fmla="*/ 146 w 232"/>
                <a:gd name="T69" fmla="*/ 68 h 122"/>
                <a:gd name="T70" fmla="*/ 137 w 232"/>
                <a:gd name="T71" fmla="*/ 73 h 122"/>
                <a:gd name="T72" fmla="*/ 132 w 232"/>
                <a:gd name="T73" fmla="*/ 65 h 122"/>
                <a:gd name="T74" fmla="*/ 119 w 232"/>
                <a:gd name="T75" fmla="*/ 67 h 122"/>
                <a:gd name="T76" fmla="*/ 110 w 232"/>
                <a:gd name="T77" fmla="*/ 61 h 122"/>
                <a:gd name="T78" fmla="*/ 104 w 232"/>
                <a:gd name="T79" fmla="*/ 77 h 122"/>
                <a:gd name="T80" fmla="*/ 95 w 232"/>
                <a:gd name="T81" fmla="*/ 66 h 122"/>
                <a:gd name="T82" fmla="*/ 93 w 232"/>
                <a:gd name="T83" fmla="*/ 55 h 122"/>
                <a:gd name="T84" fmla="*/ 78 w 232"/>
                <a:gd name="T85" fmla="*/ 60 h 122"/>
                <a:gd name="T86" fmla="*/ 78 w 232"/>
                <a:gd name="T87" fmla="*/ 51 h 122"/>
                <a:gd name="T88" fmla="*/ 75 w 232"/>
                <a:gd name="T89" fmla="*/ 46 h 122"/>
                <a:gd name="T90" fmla="*/ 91 w 232"/>
                <a:gd name="T91" fmla="*/ 43 h 122"/>
                <a:gd name="T92" fmla="*/ 74 w 232"/>
                <a:gd name="T93" fmla="*/ 34 h 122"/>
                <a:gd name="T94" fmla="*/ 78 w 232"/>
                <a:gd name="T95" fmla="*/ 33 h 122"/>
                <a:gd name="T96" fmla="*/ 75 w 232"/>
                <a:gd name="T97" fmla="*/ 24 h 122"/>
                <a:gd name="T98" fmla="*/ 51 w 232"/>
                <a:gd name="T99" fmla="*/ 22 h 122"/>
                <a:gd name="T100" fmla="*/ 41 w 232"/>
                <a:gd name="T101" fmla="*/ 1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2" h="122">
                  <a:moveTo>
                    <a:pt x="41" y="10"/>
                  </a:moveTo>
                  <a:cubicBezTo>
                    <a:pt x="35" y="0"/>
                    <a:pt x="24" y="1"/>
                    <a:pt x="14" y="0"/>
                  </a:cubicBezTo>
                  <a:cubicBezTo>
                    <a:pt x="8" y="0"/>
                    <a:pt x="15" y="10"/>
                    <a:pt x="8" y="5"/>
                  </a:cubicBezTo>
                  <a:cubicBezTo>
                    <a:pt x="4" y="4"/>
                    <a:pt x="4" y="9"/>
                    <a:pt x="5" y="11"/>
                  </a:cubicBezTo>
                  <a:cubicBezTo>
                    <a:pt x="12" y="15"/>
                    <a:pt x="0" y="18"/>
                    <a:pt x="8" y="21"/>
                  </a:cubicBezTo>
                  <a:cubicBezTo>
                    <a:pt x="15" y="19"/>
                    <a:pt x="16" y="26"/>
                    <a:pt x="12" y="28"/>
                  </a:cubicBezTo>
                  <a:cubicBezTo>
                    <a:pt x="16" y="36"/>
                    <a:pt x="31" y="30"/>
                    <a:pt x="26" y="42"/>
                  </a:cubicBezTo>
                  <a:cubicBezTo>
                    <a:pt x="28" y="44"/>
                    <a:pt x="31" y="40"/>
                    <a:pt x="33" y="40"/>
                  </a:cubicBezTo>
                  <a:cubicBezTo>
                    <a:pt x="37" y="43"/>
                    <a:pt x="45" y="45"/>
                    <a:pt x="44" y="37"/>
                  </a:cubicBezTo>
                  <a:cubicBezTo>
                    <a:pt x="43" y="35"/>
                    <a:pt x="46" y="35"/>
                    <a:pt x="48" y="35"/>
                  </a:cubicBezTo>
                  <a:cubicBezTo>
                    <a:pt x="48" y="41"/>
                    <a:pt x="55" y="41"/>
                    <a:pt x="55" y="46"/>
                  </a:cubicBezTo>
                  <a:cubicBezTo>
                    <a:pt x="59" y="62"/>
                    <a:pt x="59" y="75"/>
                    <a:pt x="62" y="91"/>
                  </a:cubicBezTo>
                  <a:cubicBezTo>
                    <a:pt x="70" y="95"/>
                    <a:pt x="58" y="100"/>
                    <a:pt x="62" y="106"/>
                  </a:cubicBezTo>
                  <a:cubicBezTo>
                    <a:pt x="69" y="111"/>
                    <a:pt x="69" y="122"/>
                    <a:pt x="78" y="120"/>
                  </a:cubicBezTo>
                  <a:cubicBezTo>
                    <a:pt x="80" y="119"/>
                    <a:pt x="78" y="113"/>
                    <a:pt x="83" y="115"/>
                  </a:cubicBezTo>
                  <a:cubicBezTo>
                    <a:pt x="83" y="122"/>
                    <a:pt x="90" y="121"/>
                    <a:pt x="95" y="122"/>
                  </a:cubicBezTo>
                  <a:cubicBezTo>
                    <a:pt x="98" y="122"/>
                    <a:pt x="100" y="121"/>
                    <a:pt x="101" y="119"/>
                  </a:cubicBezTo>
                  <a:cubicBezTo>
                    <a:pt x="99" y="115"/>
                    <a:pt x="97" y="116"/>
                    <a:pt x="101" y="113"/>
                  </a:cubicBezTo>
                  <a:cubicBezTo>
                    <a:pt x="100" y="115"/>
                    <a:pt x="106" y="112"/>
                    <a:pt x="108" y="110"/>
                  </a:cubicBezTo>
                  <a:cubicBezTo>
                    <a:pt x="110" y="115"/>
                    <a:pt x="115" y="119"/>
                    <a:pt x="122" y="118"/>
                  </a:cubicBezTo>
                  <a:cubicBezTo>
                    <a:pt x="128" y="111"/>
                    <a:pt x="135" y="120"/>
                    <a:pt x="142" y="113"/>
                  </a:cubicBezTo>
                  <a:cubicBezTo>
                    <a:pt x="144" y="114"/>
                    <a:pt x="148" y="116"/>
                    <a:pt x="152" y="115"/>
                  </a:cubicBezTo>
                  <a:cubicBezTo>
                    <a:pt x="157" y="105"/>
                    <a:pt x="164" y="115"/>
                    <a:pt x="172" y="112"/>
                  </a:cubicBezTo>
                  <a:cubicBezTo>
                    <a:pt x="177" y="115"/>
                    <a:pt x="180" y="107"/>
                    <a:pt x="178" y="102"/>
                  </a:cubicBezTo>
                  <a:cubicBezTo>
                    <a:pt x="183" y="100"/>
                    <a:pt x="188" y="113"/>
                    <a:pt x="194" y="106"/>
                  </a:cubicBezTo>
                  <a:cubicBezTo>
                    <a:pt x="203" y="114"/>
                    <a:pt x="209" y="100"/>
                    <a:pt x="218" y="102"/>
                  </a:cubicBezTo>
                  <a:cubicBezTo>
                    <a:pt x="232" y="104"/>
                    <a:pt x="224" y="91"/>
                    <a:pt x="222" y="85"/>
                  </a:cubicBezTo>
                  <a:cubicBezTo>
                    <a:pt x="218" y="75"/>
                    <a:pt x="228" y="69"/>
                    <a:pt x="224" y="58"/>
                  </a:cubicBezTo>
                  <a:cubicBezTo>
                    <a:pt x="222" y="48"/>
                    <a:pt x="213" y="61"/>
                    <a:pt x="210" y="49"/>
                  </a:cubicBezTo>
                  <a:cubicBezTo>
                    <a:pt x="211" y="50"/>
                    <a:pt x="210" y="50"/>
                    <a:pt x="207" y="49"/>
                  </a:cubicBezTo>
                  <a:cubicBezTo>
                    <a:pt x="205" y="51"/>
                    <a:pt x="200" y="56"/>
                    <a:pt x="197" y="49"/>
                  </a:cubicBezTo>
                  <a:cubicBezTo>
                    <a:pt x="188" y="48"/>
                    <a:pt x="183" y="46"/>
                    <a:pt x="172" y="51"/>
                  </a:cubicBezTo>
                  <a:cubicBezTo>
                    <a:pt x="170" y="51"/>
                    <a:pt x="168" y="50"/>
                    <a:pt x="167" y="48"/>
                  </a:cubicBezTo>
                  <a:cubicBezTo>
                    <a:pt x="162" y="51"/>
                    <a:pt x="158" y="55"/>
                    <a:pt x="157" y="60"/>
                  </a:cubicBezTo>
                  <a:cubicBezTo>
                    <a:pt x="153" y="62"/>
                    <a:pt x="143" y="62"/>
                    <a:pt x="146" y="68"/>
                  </a:cubicBezTo>
                  <a:cubicBezTo>
                    <a:pt x="146" y="72"/>
                    <a:pt x="140" y="72"/>
                    <a:pt x="137" y="73"/>
                  </a:cubicBezTo>
                  <a:cubicBezTo>
                    <a:pt x="135" y="71"/>
                    <a:pt x="135" y="67"/>
                    <a:pt x="132" y="65"/>
                  </a:cubicBezTo>
                  <a:cubicBezTo>
                    <a:pt x="128" y="60"/>
                    <a:pt x="124" y="65"/>
                    <a:pt x="119" y="67"/>
                  </a:cubicBezTo>
                  <a:cubicBezTo>
                    <a:pt x="113" y="72"/>
                    <a:pt x="116" y="61"/>
                    <a:pt x="110" y="61"/>
                  </a:cubicBezTo>
                  <a:cubicBezTo>
                    <a:pt x="102" y="64"/>
                    <a:pt x="109" y="72"/>
                    <a:pt x="104" y="77"/>
                  </a:cubicBezTo>
                  <a:cubicBezTo>
                    <a:pt x="97" y="76"/>
                    <a:pt x="100" y="69"/>
                    <a:pt x="95" y="66"/>
                  </a:cubicBezTo>
                  <a:cubicBezTo>
                    <a:pt x="97" y="61"/>
                    <a:pt x="97" y="58"/>
                    <a:pt x="93" y="55"/>
                  </a:cubicBezTo>
                  <a:cubicBezTo>
                    <a:pt x="89" y="59"/>
                    <a:pt x="83" y="56"/>
                    <a:pt x="78" y="60"/>
                  </a:cubicBezTo>
                  <a:cubicBezTo>
                    <a:pt x="69" y="52"/>
                    <a:pt x="87" y="59"/>
                    <a:pt x="78" y="51"/>
                  </a:cubicBezTo>
                  <a:cubicBezTo>
                    <a:pt x="77" y="50"/>
                    <a:pt x="73" y="49"/>
                    <a:pt x="75" y="46"/>
                  </a:cubicBezTo>
                  <a:cubicBezTo>
                    <a:pt x="80" y="45"/>
                    <a:pt x="89" y="51"/>
                    <a:pt x="91" y="43"/>
                  </a:cubicBezTo>
                  <a:cubicBezTo>
                    <a:pt x="91" y="33"/>
                    <a:pt x="78" y="41"/>
                    <a:pt x="74" y="34"/>
                  </a:cubicBezTo>
                  <a:cubicBezTo>
                    <a:pt x="75" y="33"/>
                    <a:pt x="77" y="34"/>
                    <a:pt x="78" y="33"/>
                  </a:cubicBezTo>
                  <a:cubicBezTo>
                    <a:pt x="82" y="29"/>
                    <a:pt x="75" y="28"/>
                    <a:pt x="75" y="24"/>
                  </a:cubicBezTo>
                  <a:cubicBezTo>
                    <a:pt x="67" y="13"/>
                    <a:pt x="60" y="31"/>
                    <a:pt x="51" y="22"/>
                  </a:cubicBezTo>
                  <a:cubicBezTo>
                    <a:pt x="36" y="33"/>
                    <a:pt x="52" y="12"/>
                    <a:pt x="41" y="1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1042">
              <a:extLst>
                <a:ext uri="{FF2B5EF4-FFF2-40B4-BE49-F238E27FC236}">
                  <a16:creationId xmlns:a16="http://schemas.microsoft.com/office/drawing/2014/main" id="{9AB6C97F-A491-4378-A83B-3297B9FDD485}"/>
                </a:ext>
              </a:extLst>
            </p:cNvPr>
            <p:cNvSpPr>
              <a:spLocks/>
            </p:cNvSpPr>
            <p:nvPr/>
          </p:nvSpPr>
          <p:spPr bwMode="auto">
            <a:xfrm>
              <a:off x="-7553326" y="1479550"/>
              <a:ext cx="228600" cy="120650"/>
            </a:xfrm>
            <a:custGeom>
              <a:avLst/>
              <a:gdLst>
                <a:gd name="T0" fmla="*/ 41 w 232"/>
                <a:gd name="T1" fmla="*/ 10 h 122"/>
                <a:gd name="T2" fmla="*/ 14 w 232"/>
                <a:gd name="T3" fmla="*/ 0 h 122"/>
                <a:gd name="T4" fmla="*/ 8 w 232"/>
                <a:gd name="T5" fmla="*/ 5 h 122"/>
                <a:gd name="T6" fmla="*/ 5 w 232"/>
                <a:gd name="T7" fmla="*/ 11 h 122"/>
                <a:gd name="T8" fmla="*/ 8 w 232"/>
                <a:gd name="T9" fmla="*/ 21 h 122"/>
                <a:gd name="T10" fmla="*/ 12 w 232"/>
                <a:gd name="T11" fmla="*/ 28 h 122"/>
                <a:gd name="T12" fmla="*/ 26 w 232"/>
                <a:gd name="T13" fmla="*/ 42 h 122"/>
                <a:gd name="T14" fmla="*/ 33 w 232"/>
                <a:gd name="T15" fmla="*/ 40 h 122"/>
                <a:gd name="T16" fmla="*/ 44 w 232"/>
                <a:gd name="T17" fmla="*/ 37 h 122"/>
                <a:gd name="T18" fmla="*/ 48 w 232"/>
                <a:gd name="T19" fmla="*/ 35 h 122"/>
                <a:gd name="T20" fmla="*/ 55 w 232"/>
                <a:gd name="T21" fmla="*/ 46 h 122"/>
                <a:gd name="T22" fmla="*/ 62 w 232"/>
                <a:gd name="T23" fmla="*/ 91 h 122"/>
                <a:gd name="T24" fmla="*/ 62 w 232"/>
                <a:gd name="T25" fmla="*/ 106 h 122"/>
                <a:gd name="T26" fmla="*/ 78 w 232"/>
                <a:gd name="T27" fmla="*/ 120 h 122"/>
                <a:gd name="T28" fmla="*/ 83 w 232"/>
                <a:gd name="T29" fmla="*/ 115 h 122"/>
                <a:gd name="T30" fmla="*/ 95 w 232"/>
                <a:gd name="T31" fmla="*/ 122 h 122"/>
                <a:gd name="T32" fmla="*/ 101 w 232"/>
                <a:gd name="T33" fmla="*/ 119 h 122"/>
                <a:gd name="T34" fmla="*/ 101 w 232"/>
                <a:gd name="T35" fmla="*/ 113 h 122"/>
                <a:gd name="T36" fmla="*/ 108 w 232"/>
                <a:gd name="T37" fmla="*/ 110 h 122"/>
                <a:gd name="T38" fmla="*/ 122 w 232"/>
                <a:gd name="T39" fmla="*/ 118 h 122"/>
                <a:gd name="T40" fmla="*/ 142 w 232"/>
                <a:gd name="T41" fmla="*/ 113 h 122"/>
                <a:gd name="T42" fmla="*/ 152 w 232"/>
                <a:gd name="T43" fmla="*/ 115 h 122"/>
                <a:gd name="T44" fmla="*/ 172 w 232"/>
                <a:gd name="T45" fmla="*/ 112 h 122"/>
                <a:gd name="T46" fmla="*/ 178 w 232"/>
                <a:gd name="T47" fmla="*/ 102 h 122"/>
                <a:gd name="T48" fmla="*/ 194 w 232"/>
                <a:gd name="T49" fmla="*/ 106 h 122"/>
                <a:gd name="T50" fmla="*/ 218 w 232"/>
                <a:gd name="T51" fmla="*/ 102 h 122"/>
                <a:gd name="T52" fmla="*/ 222 w 232"/>
                <a:gd name="T53" fmla="*/ 85 h 122"/>
                <a:gd name="T54" fmla="*/ 224 w 232"/>
                <a:gd name="T55" fmla="*/ 58 h 122"/>
                <a:gd name="T56" fmla="*/ 210 w 232"/>
                <a:gd name="T57" fmla="*/ 49 h 122"/>
                <a:gd name="T58" fmla="*/ 207 w 232"/>
                <a:gd name="T59" fmla="*/ 49 h 122"/>
                <a:gd name="T60" fmla="*/ 197 w 232"/>
                <a:gd name="T61" fmla="*/ 49 h 122"/>
                <a:gd name="T62" fmla="*/ 172 w 232"/>
                <a:gd name="T63" fmla="*/ 51 h 122"/>
                <a:gd name="T64" fmla="*/ 167 w 232"/>
                <a:gd name="T65" fmla="*/ 48 h 122"/>
                <a:gd name="T66" fmla="*/ 157 w 232"/>
                <a:gd name="T67" fmla="*/ 60 h 122"/>
                <a:gd name="T68" fmla="*/ 146 w 232"/>
                <a:gd name="T69" fmla="*/ 68 h 122"/>
                <a:gd name="T70" fmla="*/ 137 w 232"/>
                <a:gd name="T71" fmla="*/ 73 h 122"/>
                <a:gd name="T72" fmla="*/ 132 w 232"/>
                <a:gd name="T73" fmla="*/ 65 h 122"/>
                <a:gd name="T74" fmla="*/ 119 w 232"/>
                <a:gd name="T75" fmla="*/ 67 h 122"/>
                <a:gd name="T76" fmla="*/ 110 w 232"/>
                <a:gd name="T77" fmla="*/ 61 h 122"/>
                <a:gd name="T78" fmla="*/ 104 w 232"/>
                <a:gd name="T79" fmla="*/ 77 h 122"/>
                <a:gd name="T80" fmla="*/ 95 w 232"/>
                <a:gd name="T81" fmla="*/ 66 h 122"/>
                <a:gd name="T82" fmla="*/ 93 w 232"/>
                <a:gd name="T83" fmla="*/ 55 h 122"/>
                <a:gd name="T84" fmla="*/ 78 w 232"/>
                <a:gd name="T85" fmla="*/ 60 h 122"/>
                <a:gd name="T86" fmla="*/ 78 w 232"/>
                <a:gd name="T87" fmla="*/ 51 h 122"/>
                <a:gd name="T88" fmla="*/ 75 w 232"/>
                <a:gd name="T89" fmla="*/ 46 h 122"/>
                <a:gd name="T90" fmla="*/ 91 w 232"/>
                <a:gd name="T91" fmla="*/ 43 h 122"/>
                <a:gd name="T92" fmla="*/ 74 w 232"/>
                <a:gd name="T93" fmla="*/ 34 h 122"/>
                <a:gd name="T94" fmla="*/ 78 w 232"/>
                <a:gd name="T95" fmla="*/ 33 h 122"/>
                <a:gd name="T96" fmla="*/ 75 w 232"/>
                <a:gd name="T97" fmla="*/ 24 h 122"/>
                <a:gd name="T98" fmla="*/ 51 w 232"/>
                <a:gd name="T99" fmla="*/ 22 h 122"/>
                <a:gd name="T100" fmla="*/ 41 w 232"/>
                <a:gd name="T101" fmla="*/ 1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2" h="122">
                  <a:moveTo>
                    <a:pt x="41" y="10"/>
                  </a:moveTo>
                  <a:cubicBezTo>
                    <a:pt x="35" y="0"/>
                    <a:pt x="24" y="1"/>
                    <a:pt x="14" y="0"/>
                  </a:cubicBezTo>
                  <a:cubicBezTo>
                    <a:pt x="8" y="0"/>
                    <a:pt x="15" y="10"/>
                    <a:pt x="8" y="5"/>
                  </a:cubicBezTo>
                  <a:cubicBezTo>
                    <a:pt x="4" y="4"/>
                    <a:pt x="4" y="9"/>
                    <a:pt x="5" y="11"/>
                  </a:cubicBezTo>
                  <a:cubicBezTo>
                    <a:pt x="12" y="15"/>
                    <a:pt x="0" y="18"/>
                    <a:pt x="8" y="21"/>
                  </a:cubicBezTo>
                  <a:cubicBezTo>
                    <a:pt x="15" y="19"/>
                    <a:pt x="16" y="26"/>
                    <a:pt x="12" y="28"/>
                  </a:cubicBezTo>
                  <a:cubicBezTo>
                    <a:pt x="16" y="36"/>
                    <a:pt x="31" y="30"/>
                    <a:pt x="26" y="42"/>
                  </a:cubicBezTo>
                  <a:cubicBezTo>
                    <a:pt x="28" y="44"/>
                    <a:pt x="31" y="40"/>
                    <a:pt x="33" y="40"/>
                  </a:cubicBezTo>
                  <a:cubicBezTo>
                    <a:pt x="37" y="43"/>
                    <a:pt x="45" y="45"/>
                    <a:pt x="44" y="37"/>
                  </a:cubicBezTo>
                  <a:cubicBezTo>
                    <a:pt x="43" y="35"/>
                    <a:pt x="46" y="35"/>
                    <a:pt x="48" y="35"/>
                  </a:cubicBezTo>
                  <a:cubicBezTo>
                    <a:pt x="48" y="41"/>
                    <a:pt x="55" y="41"/>
                    <a:pt x="55" y="46"/>
                  </a:cubicBezTo>
                  <a:cubicBezTo>
                    <a:pt x="59" y="62"/>
                    <a:pt x="59" y="75"/>
                    <a:pt x="62" y="91"/>
                  </a:cubicBezTo>
                  <a:cubicBezTo>
                    <a:pt x="70" y="95"/>
                    <a:pt x="58" y="100"/>
                    <a:pt x="62" y="106"/>
                  </a:cubicBezTo>
                  <a:cubicBezTo>
                    <a:pt x="69" y="111"/>
                    <a:pt x="69" y="122"/>
                    <a:pt x="78" y="120"/>
                  </a:cubicBezTo>
                  <a:cubicBezTo>
                    <a:pt x="80" y="119"/>
                    <a:pt x="78" y="113"/>
                    <a:pt x="83" y="115"/>
                  </a:cubicBezTo>
                  <a:cubicBezTo>
                    <a:pt x="83" y="122"/>
                    <a:pt x="90" y="121"/>
                    <a:pt x="95" y="122"/>
                  </a:cubicBezTo>
                  <a:cubicBezTo>
                    <a:pt x="98" y="122"/>
                    <a:pt x="100" y="121"/>
                    <a:pt x="101" y="119"/>
                  </a:cubicBezTo>
                  <a:cubicBezTo>
                    <a:pt x="99" y="115"/>
                    <a:pt x="97" y="116"/>
                    <a:pt x="101" y="113"/>
                  </a:cubicBezTo>
                  <a:cubicBezTo>
                    <a:pt x="100" y="115"/>
                    <a:pt x="106" y="112"/>
                    <a:pt x="108" y="110"/>
                  </a:cubicBezTo>
                  <a:cubicBezTo>
                    <a:pt x="110" y="115"/>
                    <a:pt x="115" y="119"/>
                    <a:pt x="122" y="118"/>
                  </a:cubicBezTo>
                  <a:cubicBezTo>
                    <a:pt x="128" y="111"/>
                    <a:pt x="135" y="120"/>
                    <a:pt x="142" y="113"/>
                  </a:cubicBezTo>
                  <a:cubicBezTo>
                    <a:pt x="144" y="114"/>
                    <a:pt x="148" y="116"/>
                    <a:pt x="152" y="115"/>
                  </a:cubicBezTo>
                  <a:cubicBezTo>
                    <a:pt x="157" y="105"/>
                    <a:pt x="164" y="115"/>
                    <a:pt x="172" y="112"/>
                  </a:cubicBezTo>
                  <a:cubicBezTo>
                    <a:pt x="177" y="115"/>
                    <a:pt x="180" y="107"/>
                    <a:pt x="178" y="102"/>
                  </a:cubicBezTo>
                  <a:cubicBezTo>
                    <a:pt x="183" y="100"/>
                    <a:pt x="188" y="113"/>
                    <a:pt x="194" y="106"/>
                  </a:cubicBezTo>
                  <a:cubicBezTo>
                    <a:pt x="203" y="114"/>
                    <a:pt x="209" y="100"/>
                    <a:pt x="218" y="102"/>
                  </a:cubicBezTo>
                  <a:cubicBezTo>
                    <a:pt x="232" y="104"/>
                    <a:pt x="224" y="91"/>
                    <a:pt x="222" y="85"/>
                  </a:cubicBezTo>
                  <a:cubicBezTo>
                    <a:pt x="218" y="75"/>
                    <a:pt x="228" y="69"/>
                    <a:pt x="224" y="58"/>
                  </a:cubicBezTo>
                  <a:cubicBezTo>
                    <a:pt x="222" y="48"/>
                    <a:pt x="213" y="61"/>
                    <a:pt x="210" y="49"/>
                  </a:cubicBezTo>
                  <a:cubicBezTo>
                    <a:pt x="211" y="50"/>
                    <a:pt x="210" y="50"/>
                    <a:pt x="207" y="49"/>
                  </a:cubicBezTo>
                  <a:cubicBezTo>
                    <a:pt x="205" y="51"/>
                    <a:pt x="200" y="56"/>
                    <a:pt x="197" y="49"/>
                  </a:cubicBezTo>
                  <a:cubicBezTo>
                    <a:pt x="188" y="48"/>
                    <a:pt x="183" y="46"/>
                    <a:pt x="172" y="51"/>
                  </a:cubicBezTo>
                  <a:cubicBezTo>
                    <a:pt x="170" y="51"/>
                    <a:pt x="168" y="50"/>
                    <a:pt x="167" y="48"/>
                  </a:cubicBezTo>
                  <a:cubicBezTo>
                    <a:pt x="162" y="51"/>
                    <a:pt x="158" y="55"/>
                    <a:pt x="157" y="60"/>
                  </a:cubicBezTo>
                  <a:cubicBezTo>
                    <a:pt x="153" y="62"/>
                    <a:pt x="143" y="62"/>
                    <a:pt x="146" y="68"/>
                  </a:cubicBezTo>
                  <a:cubicBezTo>
                    <a:pt x="146" y="72"/>
                    <a:pt x="140" y="72"/>
                    <a:pt x="137" y="73"/>
                  </a:cubicBezTo>
                  <a:cubicBezTo>
                    <a:pt x="135" y="71"/>
                    <a:pt x="135" y="67"/>
                    <a:pt x="132" y="65"/>
                  </a:cubicBezTo>
                  <a:cubicBezTo>
                    <a:pt x="128" y="60"/>
                    <a:pt x="124" y="65"/>
                    <a:pt x="119" y="67"/>
                  </a:cubicBezTo>
                  <a:cubicBezTo>
                    <a:pt x="113" y="72"/>
                    <a:pt x="116" y="61"/>
                    <a:pt x="110" y="61"/>
                  </a:cubicBezTo>
                  <a:cubicBezTo>
                    <a:pt x="102" y="64"/>
                    <a:pt x="109" y="72"/>
                    <a:pt x="104" y="77"/>
                  </a:cubicBezTo>
                  <a:cubicBezTo>
                    <a:pt x="97" y="76"/>
                    <a:pt x="100" y="69"/>
                    <a:pt x="95" y="66"/>
                  </a:cubicBezTo>
                  <a:cubicBezTo>
                    <a:pt x="97" y="61"/>
                    <a:pt x="97" y="58"/>
                    <a:pt x="93" y="55"/>
                  </a:cubicBezTo>
                  <a:cubicBezTo>
                    <a:pt x="89" y="59"/>
                    <a:pt x="83" y="56"/>
                    <a:pt x="78" y="60"/>
                  </a:cubicBezTo>
                  <a:cubicBezTo>
                    <a:pt x="69" y="52"/>
                    <a:pt x="87" y="59"/>
                    <a:pt x="78" y="51"/>
                  </a:cubicBezTo>
                  <a:cubicBezTo>
                    <a:pt x="77" y="50"/>
                    <a:pt x="73" y="49"/>
                    <a:pt x="75" y="46"/>
                  </a:cubicBezTo>
                  <a:cubicBezTo>
                    <a:pt x="80" y="45"/>
                    <a:pt x="89" y="51"/>
                    <a:pt x="91" y="43"/>
                  </a:cubicBezTo>
                  <a:cubicBezTo>
                    <a:pt x="91" y="33"/>
                    <a:pt x="78" y="41"/>
                    <a:pt x="74" y="34"/>
                  </a:cubicBezTo>
                  <a:cubicBezTo>
                    <a:pt x="75" y="33"/>
                    <a:pt x="77" y="34"/>
                    <a:pt x="78" y="33"/>
                  </a:cubicBezTo>
                  <a:cubicBezTo>
                    <a:pt x="82" y="29"/>
                    <a:pt x="75" y="28"/>
                    <a:pt x="75" y="24"/>
                  </a:cubicBezTo>
                  <a:cubicBezTo>
                    <a:pt x="67" y="13"/>
                    <a:pt x="60" y="31"/>
                    <a:pt x="51" y="22"/>
                  </a:cubicBezTo>
                  <a:cubicBezTo>
                    <a:pt x="36" y="33"/>
                    <a:pt x="52" y="12"/>
                    <a:pt x="41" y="1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7" name="Freeform 1043">
              <a:extLst>
                <a:ext uri="{FF2B5EF4-FFF2-40B4-BE49-F238E27FC236}">
                  <a16:creationId xmlns:a16="http://schemas.microsoft.com/office/drawing/2014/main" id="{C2CA99CB-513E-4783-AECC-2C98B8AB621E}"/>
                </a:ext>
              </a:extLst>
            </p:cNvPr>
            <p:cNvSpPr>
              <a:spLocks/>
            </p:cNvSpPr>
            <p:nvPr/>
          </p:nvSpPr>
          <p:spPr bwMode="auto">
            <a:xfrm>
              <a:off x="-7816851" y="1471613"/>
              <a:ext cx="153988" cy="114300"/>
            </a:xfrm>
            <a:custGeom>
              <a:avLst/>
              <a:gdLst>
                <a:gd name="T0" fmla="*/ 59 w 156"/>
                <a:gd name="T1" fmla="*/ 11 h 115"/>
                <a:gd name="T2" fmla="*/ 42 w 156"/>
                <a:gd name="T3" fmla="*/ 4 h 115"/>
                <a:gd name="T4" fmla="*/ 37 w 156"/>
                <a:gd name="T5" fmla="*/ 13 h 115"/>
                <a:gd name="T6" fmla="*/ 12 w 156"/>
                <a:gd name="T7" fmla="*/ 37 h 115"/>
                <a:gd name="T8" fmla="*/ 19 w 156"/>
                <a:gd name="T9" fmla="*/ 41 h 115"/>
                <a:gd name="T10" fmla="*/ 2 w 156"/>
                <a:gd name="T11" fmla="*/ 42 h 115"/>
                <a:gd name="T12" fmla="*/ 6 w 156"/>
                <a:gd name="T13" fmla="*/ 62 h 115"/>
                <a:gd name="T14" fmla="*/ 12 w 156"/>
                <a:gd name="T15" fmla="*/ 66 h 115"/>
                <a:gd name="T16" fmla="*/ 18 w 156"/>
                <a:gd name="T17" fmla="*/ 69 h 115"/>
                <a:gd name="T18" fmla="*/ 24 w 156"/>
                <a:gd name="T19" fmla="*/ 74 h 115"/>
                <a:gd name="T20" fmla="*/ 46 w 156"/>
                <a:gd name="T21" fmla="*/ 57 h 115"/>
                <a:gd name="T22" fmla="*/ 45 w 156"/>
                <a:gd name="T23" fmla="*/ 74 h 115"/>
                <a:gd name="T24" fmla="*/ 58 w 156"/>
                <a:gd name="T25" fmla="*/ 73 h 115"/>
                <a:gd name="T26" fmla="*/ 74 w 156"/>
                <a:gd name="T27" fmla="*/ 77 h 115"/>
                <a:gd name="T28" fmla="*/ 76 w 156"/>
                <a:gd name="T29" fmla="*/ 79 h 115"/>
                <a:gd name="T30" fmla="*/ 55 w 156"/>
                <a:gd name="T31" fmla="*/ 82 h 115"/>
                <a:gd name="T32" fmla="*/ 33 w 156"/>
                <a:gd name="T33" fmla="*/ 89 h 115"/>
                <a:gd name="T34" fmla="*/ 48 w 156"/>
                <a:gd name="T35" fmla="*/ 105 h 115"/>
                <a:gd name="T36" fmla="*/ 80 w 156"/>
                <a:gd name="T37" fmla="*/ 98 h 115"/>
                <a:gd name="T38" fmla="*/ 103 w 156"/>
                <a:gd name="T39" fmla="*/ 89 h 115"/>
                <a:gd name="T40" fmla="*/ 105 w 156"/>
                <a:gd name="T41" fmla="*/ 97 h 115"/>
                <a:gd name="T42" fmla="*/ 114 w 156"/>
                <a:gd name="T43" fmla="*/ 101 h 115"/>
                <a:gd name="T44" fmla="*/ 131 w 156"/>
                <a:gd name="T45" fmla="*/ 98 h 115"/>
                <a:gd name="T46" fmla="*/ 139 w 156"/>
                <a:gd name="T47" fmla="*/ 95 h 115"/>
                <a:gd name="T48" fmla="*/ 153 w 156"/>
                <a:gd name="T49" fmla="*/ 58 h 115"/>
                <a:gd name="T50" fmla="*/ 143 w 156"/>
                <a:gd name="T51" fmla="*/ 45 h 115"/>
                <a:gd name="T52" fmla="*/ 143 w 156"/>
                <a:gd name="T53" fmla="*/ 57 h 115"/>
                <a:gd name="T54" fmla="*/ 138 w 156"/>
                <a:gd name="T55" fmla="*/ 59 h 115"/>
                <a:gd name="T56" fmla="*/ 129 w 156"/>
                <a:gd name="T57" fmla="*/ 52 h 115"/>
                <a:gd name="T58" fmla="*/ 132 w 156"/>
                <a:gd name="T59" fmla="*/ 42 h 115"/>
                <a:gd name="T60" fmla="*/ 124 w 156"/>
                <a:gd name="T61" fmla="*/ 35 h 115"/>
                <a:gd name="T62" fmla="*/ 123 w 156"/>
                <a:gd name="T63" fmla="*/ 20 h 115"/>
                <a:gd name="T64" fmla="*/ 122 w 156"/>
                <a:gd name="T65" fmla="*/ 7 h 115"/>
                <a:gd name="T66" fmla="*/ 108 w 156"/>
                <a:gd name="T67" fmla="*/ 15 h 115"/>
                <a:gd name="T68" fmla="*/ 105 w 156"/>
                <a:gd name="T69" fmla="*/ 41 h 115"/>
                <a:gd name="T70" fmla="*/ 103 w 156"/>
                <a:gd name="T71" fmla="*/ 64 h 115"/>
                <a:gd name="T72" fmla="*/ 79 w 156"/>
                <a:gd name="T73" fmla="*/ 57 h 115"/>
                <a:gd name="T74" fmla="*/ 81 w 156"/>
                <a:gd name="T75" fmla="*/ 46 h 115"/>
                <a:gd name="T76" fmla="*/ 76 w 156"/>
                <a:gd name="T77" fmla="*/ 35 h 115"/>
                <a:gd name="T78" fmla="*/ 71 w 156"/>
                <a:gd name="T79" fmla="*/ 20 h 115"/>
                <a:gd name="T80" fmla="*/ 60 w 156"/>
                <a:gd name="T81" fmla="*/ 16 h 115"/>
                <a:gd name="T82" fmla="*/ 59 w 156"/>
                <a:gd name="T83" fmla="*/ 1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15">
                  <a:moveTo>
                    <a:pt x="59" y="11"/>
                  </a:moveTo>
                  <a:cubicBezTo>
                    <a:pt x="56" y="2"/>
                    <a:pt x="51" y="4"/>
                    <a:pt x="42" y="4"/>
                  </a:cubicBezTo>
                  <a:cubicBezTo>
                    <a:pt x="37" y="4"/>
                    <a:pt x="35" y="9"/>
                    <a:pt x="37" y="13"/>
                  </a:cubicBezTo>
                  <a:cubicBezTo>
                    <a:pt x="24" y="11"/>
                    <a:pt x="19" y="30"/>
                    <a:pt x="12" y="37"/>
                  </a:cubicBezTo>
                  <a:cubicBezTo>
                    <a:pt x="15" y="38"/>
                    <a:pt x="18" y="39"/>
                    <a:pt x="19" y="41"/>
                  </a:cubicBezTo>
                  <a:cubicBezTo>
                    <a:pt x="16" y="48"/>
                    <a:pt x="7" y="36"/>
                    <a:pt x="2" y="42"/>
                  </a:cubicBezTo>
                  <a:cubicBezTo>
                    <a:pt x="1" y="49"/>
                    <a:pt x="0" y="58"/>
                    <a:pt x="6" y="62"/>
                  </a:cubicBezTo>
                  <a:cubicBezTo>
                    <a:pt x="11" y="60"/>
                    <a:pt x="11" y="63"/>
                    <a:pt x="12" y="66"/>
                  </a:cubicBezTo>
                  <a:cubicBezTo>
                    <a:pt x="13" y="68"/>
                    <a:pt x="14" y="70"/>
                    <a:pt x="18" y="69"/>
                  </a:cubicBezTo>
                  <a:cubicBezTo>
                    <a:pt x="20" y="71"/>
                    <a:pt x="23" y="73"/>
                    <a:pt x="24" y="74"/>
                  </a:cubicBezTo>
                  <a:cubicBezTo>
                    <a:pt x="39" y="78"/>
                    <a:pt x="38" y="65"/>
                    <a:pt x="46" y="57"/>
                  </a:cubicBezTo>
                  <a:cubicBezTo>
                    <a:pt x="59" y="63"/>
                    <a:pt x="43" y="67"/>
                    <a:pt x="45" y="74"/>
                  </a:cubicBezTo>
                  <a:cubicBezTo>
                    <a:pt x="49" y="77"/>
                    <a:pt x="55" y="78"/>
                    <a:pt x="58" y="73"/>
                  </a:cubicBezTo>
                  <a:cubicBezTo>
                    <a:pt x="61" y="80"/>
                    <a:pt x="70" y="77"/>
                    <a:pt x="74" y="77"/>
                  </a:cubicBezTo>
                  <a:cubicBezTo>
                    <a:pt x="75" y="77"/>
                    <a:pt x="75" y="78"/>
                    <a:pt x="76" y="79"/>
                  </a:cubicBezTo>
                  <a:cubicBezTo>
                    <a:pt x="73" y="91"/>
                    <a:pt x="63" y="81"/>
                    <a:pt x="55" y="82"/>
                  </a:cubicBezTo>
                  <a:cubicBezTo>
                    <a:pt x="48" y="90"/>
                    <a:pt x="40" y="83"/>
                    <a:pt x="33" y="89"/>
                  </a:cubicBezTo>
                  <a:cubicBezTo>
                    <a:pt x="34" y="98"/>
                    <a:pt x="39" y="103"/>
                    <a:pt x="48" y="105"/>
                  </a:cubicBezTo>
                  <a:cubicBezTo>
                    <a:pt x="61" y="105"/>
                    <a:pt x="73" y="108"/>
                    <a:pt x="80" y="98"/>
                  </a:cubicBezTo>
                  <a:cubicBezTo>
                    <a:pt x="88" y="103"/>
                    <a:pt x="95" y="90"/>
                    <a:pt x="103" y="89"/>
                  </a:cubicBezTo>
                  <a:cubicBezTo>
                    <a:pt x="107" y="91"/>
                    <a:pt x="106" y="94"/>
                    <a:pt x="105" y="97"/>
                  </a:cubicBezTo>
                  <a:cubicBezTo>
                    <a:pt x="105" y="101"/>
                    <a:pt x="111" y="102"/>
                    <a:pt x="114" y="101"/>
                  </a:cubicBezTo>
                  <a:cubicBezTo>
                    <a:pt x="117" y="82"/>
                    <a:pt x="124" y="115"/>
                    <a:pt x="131" y="98"/>
                  </a:cubicBezTo>
                  <a:cubicBezTo>
                    <a:pt x="134" y="100"/>
                    <a:pt x="137" y="98"/>
                    <a:pt x="139" y="95"/>
                  </a:cubicBezTo>
                  <a:cubicBezTo>
                    <a:pt x="142" y="84"/>
                    <a:pt x="149" y="72"/>
                    <a:pt x="153" y="58"/>
                  </a:cubicBezTo>
                  <a:cubicBezTo>
                    <a:pt x="156" y="52"/>
                    <a:pt x="149" y="45"/>
                    <a:pt x="143" y="45"/>
                  </a:cubicBezTo>
                  <a:cubicBezTo>
                    <a:pt x="138" y="49"/>
                    <a:pt x="142" y="53"/>
                    <a:pt x="143" y="57"/>
                  </a:cubicBezTo>
                  <a:cubicBezTo>
                    <a:pt x="143" y="60"/>
                    <a:pt x="139" y="61"/>
                    <a:pt x="138" y="59"/>
                  </a:cubicBezTo>
                  <a:cubicBezTo>
                    <a:pt x="140" y="54"/>
                    <a:pt x="134" y="50"/>
                    <a:pt x="129" y="52"/>
                  </a:cubicBezTo>
                  <a:cubicBezTo>
                    <a:pt x="129" y="47"/>
                    <a:pt x="133" y="46"/>
                    <a:pt x="132" y="42"/>
                  </a:cubicBezTo>
                  <a:cubicBezTo>
                    <a:pt x="129" y="40"/>
                    <a:pt x="124" y="40"/>
                    <a:pt x="124" y="35"/>
                  </a:cubicBezTo>
                  <a:cubicBezTo>
                    <a:pt x="128" y="31"/>
                    <a:pt x="125" y="25"/>
                    <a:pt x="123" y="20"/>
                  </a:cubicBezTo>
                  <a:cubicBezTo>
                    <a:pt x="121" y="15"/>
                    <a:pt x="128" y="11"/>
                    <a:pt x="122" y="7"/>
                  </a:cubicBezTo>
                  <a:cubicBezTo>
                    <a:pt x="116" y="0"/>
                    <a:pt x="112" y="12"/>
                    <a:pt x="108" y="15"/>
                  </a:cubicBezTo>
                  <a:cubicBezTo>
                    <a:pt x="91" y="19"/>
                    <a:pt x="110" y="33"/>
                    <a:pt x="105" y="41"/>
                  </a:cubicBezTo>
                  <a:cubicBezTo>
                    <a:pt x="96" y="47"/>
                    <a:pt x="99" y="55"/>
                    <a:pt x="103" y="64"/>
                  </a:cubicBezTo>
                  <a:cubicBezTo>
                    <a:pt x="94" y="68"/>
                    <a:pt x="88" y="56"/>
                    <a:pt x="79" y="57"/>
                  </a:cubicBezTo>
                  <a:cubicBezTo>
                    <a:pt x="79" y="53"/>
                    <a:pt x="82" y="50"/>
                    <a:pt x="81" y="46"/>
                  </a:cubicBezTo>
                  <a:cubicBezTo>
                    <a:pt x="78" y="44"/>
                    <a:pt x="70" y="41"/>
                    <a:pt x="76" y="35"/>
                  </a:cubicBezTo>
                  <a:cubicBezTo>
                    <a:pt x="70" y="30"/>
                    <a:pt x="78" y="24"/>
                    <a:pt x="71" y="20"/>
                  </a:cubicBezTo>
                  <a:cubicBezTo>
                    <a:pt x="67" y="20"/>
                    <a:pt x="65" y="12"/>
                    <a:pt x="60" y="16"/>
                  </a:cubicBezTo>
                  <a:cubicBezTo>
                    <a:pt x="59" y="14"/>
                    <a:pt x="56" y="12"/>
                    <a:pt x="59" y="11"/>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1044">
              <a:extLst>
                <a:ext uri="{FF2B5EF4-FFF2-40B4-BE49-F238E27FC236}">
                  <a16:creationId xmlns:a16="http://schemas.microsoft.com/office/drawing/2014/main" id="{0CAAA3F7-5017-410F-A97C-81C301476FF0}"/>
                </a:ext>
              </a:extLst>
            </p:cNvPr>
            <p:cNvSpPr>
              <a:spLocks/>
            </p:cNvSpPr>
            <p:nvPr/>
          </p:nvSpPr>
          <p:spPr bwMode="auto">
            <a:xfrm>
              <a:off x="-7816851" y="1471613"/>
              <a:ext cx="153988" cy="114300"/>
            </a:xfrm>
            <a:custGeom>
              <a:avLst/>
              <a:gdLst>
                <a:gd name="T0" fmla="*/ 59 w 156"/>
                <a:gd name="T1" fmla="*/ 11 h 115"/>
                <a:gd name="T2" fmla="*/ 42 w 156"/>
                <a:gd name="T3" fmla="*/ 4 h 115"/>
                <a:gd name="T4" fmla="*/ 37 w 156"/>
                <a:gd name="T5" fmla="*/ 13 h 115"/>
                <a:gd name="T6" fmla="*/ 12 w 156"/>
                <a:gd name="T7" fmla="*/ 37 h 115"/>
                <a:gd name="T8" fmla="*/ 19 w 156"/>
                <a:gd name="T9" fmla="*/ 41 h 115"/>
                <a:gd name="T10" fmla="*/ 2 w 156"/>
                <a:gd name="T11" fmla="*/ 42 h 115"/>
                <a:gd name="T12" fmla="*/ 6 w 156"/>
                <a:gd name="T13" fmla="*/ 62 h 115"/>
                <a:gd name="T14" fmla="*/ 12 w 156"/>
                <a:gd name="T15" fmla="*/ 66 h 115"/>
                <a:gd name="T16" fmla="*/ 18 w 156"/>
                <a:gd name="T17" fmla="*/ 69 h 115"/>
                <a:gd name="T18" fmla="*/ 24 w 156"/>
                <a:gd name="T19" fmla="*/ 74 h 115"/>
                <a:gd name="T20" fmla="*/ 46 w 156"/>
                <a:gd name="T21" fmla="*/ 57 h 115"/>
                <a:gd name="T22" fmla="*/ 45 w 156"/>
                <a:gd name="T23" fmla="*/ 74 h 115"/>
                <a:gd name="T24" fmla="*/ 58 w 156"/>
                <a:gd name="T25" fmla="*/ 73 h 115"/>
                <a:gd name="T26" fmla="*/ 74 w 156"/>
                <a:gd name="T27" fmla="*/ 77 h 115"/>
                <a:gd name="T28" fmla="*/ 76 w 156"/>
                <a:gd name="T29" fmla="*/ 79 h 115"/>
                <a:gd name="T30" fmla="*/ 55 w 156"/>
                <a:gd name="T31" fmla="*/ 82 h 115"/>
                <a:gd name="T32" fmla="*/ 33 w 156"/>
                <a:gd name="T33" fmla="*/ 89 h 115"/>
                <a:gd name="T34" fmla="*/ 48 w 156"/>
                <a:gd name="T35" fmla="*/ 105 h 115"/>
                <a:gd name="T36" fmla="*/ 80 w 156"/>
                <a:gd name="T37" fmla="*/ 98 h 115"/>
                <a:gd name="T38" fmla="*/ 103 w 156"/>
                <a:gd name="T39" fmla="*/ 89 h 115"/>
                <a:gd name="T40" fmla="*/ 105 w 156"/>
                <a:gd name="T41" fmla="*/ 97 h 115"/>
                <a:gd name="T42" fmla="*/ 114 w 156"/>
                <a:gd name="T43" fmla="*/ 101 h 115"/>
                <a:gd name="T44" fmla="*/ 131 w 156"/>
                <a:gd name="T45" fmla="*/ 98 h 115"/>
                <a:gd name="T46" fmla="*/ 139 w 156"/>
                <a:gd name="T47" fmla="*/ 95 h 115"/>
                <a:gd name="T48" fmla="*/ 153 w 156"/>
                <a:gd name="T49" fmla="*/ 58 h 115"/>
                <a:gd name="T50" fmla="*/ 143 w 156"/>
                <a:gd name="T51" fmla="*/ 45 h 115"/>
                <a:gd name="T52" fmla="*/ 143 w 156"/>
                <a:gd name="T53" fmla="*/ 57 h 115"/>
                <a:gd name="T54" fmla="*/ 138 w 156"/>
                <a:gd name="T55" fmla="*/ 59 h 115"/>
                <a:gd name="T56" fmla="*/ 129 w 156"/>
                <a:gd name="T57" fmla="*/ 52 h 115"/>
                <a:gd name="T58" fmla="*/ 132 w 156"/>
                <a:gd name="T59" fmla="*/ 42 h 115"/>
                <a:gd name="T60" fmla="*/ 124 w 156"/>
                <a:gd name="T61" fmla="*/ 35 h 115"/>
                <a:gd name="T62" fmla="*/ 123 w 156"/>
                <a:gd name="T63" fmla="*/ 20 h 115"/>
                <a:gd name="T64" fmla="*/ 122 w 156"/>
                <a:gd name="T65" fmla="*/ 7 h 115"/>
                <a:gd name="T66" fmla="*/ 108 w 156"/>
                <a:gd name="T67" fmla="*/ 15 h 115"/>
                <a:gd name="T68" fmla="*/ 105 w 156"/>
                <a:gd name="T69" fmla="*/ 41 h 115"/>
                <a:gd name="T70" fmla="*/ 103 w 156"/>
                <a:gd name="T71" fmla="*/ 64 h 115"/>
                <a:gd name="T72" fmla="*/ 79 w 156"/>
                <a:gd name="T73" fmla="*/ 57 h 115"/>
                <a:gd name="T74" fmla="*/ 81 w 156"/>
                <a:gd name="T75" fmla="*/ 46 h 115"/>
                <a:gd name="T76" fmla="*/ 76 w 156"/>
                <a:gd name="T77" fmla="*/ 35 h 115"/>
                <a:gd name="T78" fmla="*/ 71 w 156"/>
                <a:gd name="T79" fmla="*/ 20 h 115"/>
                <a:gd name="T80" fmla="*/ 60 w 156"/>
                <a:gd name="T81" fmla="*/ 16 h 115"/>
                <a:gd name="T82" fmla="*/ 59 w 156"/>
                <a:gd name="T83" fmla="*/ 1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15">
                  <a:moveTo>
                    <a:pt x="59" y="11"/>
                  </a:moveTo>
                  <a:cubicBezTo>
                    <a:pt x="56" y="2"/>
                    <a:pt x="51" y="4"/>
                    <a:pt x="42" y="4"/>
                  </a:cubicBezTo>
                  <a:cubicBezTo>
                    <a:pt x="37" y="4"/>
                    <a:pt x="35" y="9"/>
                    <a:pt x="37" y="13"/>
                  </a:cubicBezTo>
                  <a:cubicBezTo>
                    <a:pt x="24" y="11"/>
                    <a:pt x="19" y="30"/>
                    <a:pt x="12" y="37"/>
                  </a:cubicBezTo>
                  <a:cubicBezTo>
                    <a:pt x="15" y="38"/>
                    <a:pt x="18" y="39"/>
                    <a:pt x="19" y="41"/>
                  </a:cubicBezTo>
                  <a:cubicBezTo>
                    <a:pt x="16" y="48"/>
                    <a:pt x="7" y="36"/>
                    <a:pt x="2" y="42"/>
                  </a:cubicBezTo>
                  <a:cubicBezTo>
                    <a:pt x="1" y="49"/>
                    <a:pt x="0" y="58"/>
                    <a:pt x="6" y="62"/>
                  </a:cubicBezTo>
                  <a:cubicBezTo>
                    <a:pt x="11" y="60"/>
                    <a:pt x="11" y="63"/>
                    <a:pt x="12" y="66"/>
                  </a:cubicBezTo>
                  <a:cubicBezTo>
                    <a:pt x="13" y="68"/>
                    <a:pt x="14" y="70"/>
                    <a:pt x="18" y="69"/>
                  </a:cubicBezTo>
                  <a:cubicBezTo>
                    <a:pt x="20" y="71"/>
                    <a:pt x="23" y="73"/>
                    <a:pt x="24" y="74"/>
                  </a:cubicBezTo>
                  <a:cubicBezTo>
                    <a:pt x="39" y="78"/>
                    <a:pt x="38" y="65"/>
                    <a:pt x="46" y="57"/>
                  </a:cubicBezTo>
                  <a:cubicBezTo>
                    <a:pt x="59" y="63"/>
                    <a:pt x="43" y="67"/>
                    <a:pt x="45" y="74"/>
                  </a:cubicBezTo>
                  <a:cubicBezTo>
                    <a:pt x="49" y="77"/>
                    <a:pt x="55" y="78"/>
                    <a:pt x="58" y="73"/>
                  </a:cubicBezTo>
                  <a:cubicBezTo>
                    <a:pt x="61" y="80"/>
                    <a:pt x="70" y="77"/>
                    <a:pt x="74" y="77"/>
                  </a:cubicBezTo>
                  <a:cubicBezTo>
                    <a:pt x="75" y="77"/>
                    <a:pt x="75" y="78"/>
                    <a:pt x="76" y="79"/>
                  </a:cubicBezTo>
                  <a:cubicBezTo>
                    <a:pt x="73" y="91"/>
                    <a:pt x="63" y="81"/>
                    <a:pt x="55" y="82"/>
                  </a:cubicBezTo>
                  <a:cubicBezTo>
                    <a:pt x="48" y="90"/>
                    <a:pt x="40" y="83"/>
                    <a:pt x="33" y="89"/>
                  </a:cubicBezTo>
                  <a:cubicBezTo>
                    <a:pt x="34" y="98"/>
                    <a:pt x="39" y="103"/>
                    <a:pt x="48" y="105"/>
                  </a:cubicBezTo>
                  <a:cubicBezTo>
                    <a:pt x="61" y="105"/>
                    <a:pt x="73" y="108"/>
                    <a:pt x="80" y="98"/>
                  </a:cubicBezTo>
                  <a:cubicBezTo>
                    <a:pt x="88" y="103"/>
                    <a:pt x="95" y="90"/>
                    <a:pt x="103" y="89"/>
                  </a:cubicBezTo>
                  <a:cubicBezTo>
                    <a:pt x="107" y="91"/>
                    <a:pt x="106" y="94"/>
                    <a:pt x="105" y="97"/>
                  </a:cubicBezTo>
                  <a:cubicBezTo>
                    <a:pt x="105" y="101"/>
                    <a:pt x="111" y="102"/>
                    <a:pt x="114" y="101"/>
                  </a:cubicBezTo>
                  <a:cubicBezTo>
                    <a:pt x="117" y="82"/>
                    <a:pt x="124" y="115"/>
                    <a:pt x="131" y="98"/>
                  </a:cubicBezTo>
                  <a:cubicBezTo>
                    <a:pt x="134" y="100"/>
                    <a:pt x="137" y="98"/>
                    <a:pt x="139" y="95"/>
                  </a:cubicBezTo>
                  <a:cubicBezTo>
                    <a:pt x="142" y="84"/>
                    <a:pt x="149" y="72"/>
                    <a:pt x="153" y="58"/>
                  </a:cubicBezTo>
                  <a:cubicBezTo>
                    <a:pt x="156" y="52"/>
                    <a:pt x="149" y="45"/>
                    <a:pt x="143" y="45"/>
                  </a:cubicBezTo>
                  <a:cubicBezTo>
                    <a:pt x="138" y="49"/>
                    <a:pt x="142" y="53"/>
                    <a:pt x="143" y="57"/>
                  </a:cubicBezTo>
                  <a:cubicBezTo>
                    <a:pt x="143" y="60"/>
                    <a:pt x="139" y="61"/>
                    <a:pt x="138" y="59"/>
                  </a:cubicBezTo>
                  <a:cubicBezTo>
                    <a:pt x="140" y="54"/>
                    <a:pt x="134" y="50"/>
                    <a:pt x="129" y="52"/>
                  </a:cubicBezTo>
                  <a:cubicBezTo>
                    <a:pt x="129" y="47"/>
                    <a:pt x="133" y="46"/>
                    <a:pt x="132" y="42"/>
                  </a:cubicBezTo>
                  <a:cubicBezTo>
                    <a:pt x="129" y="40"/>
                    <a:pt x="124" y="40"/>
                    <a:pt x="124" y="35"/>
                  </a:cubicBezTo>
                  <a:cubicBezTo>
                    <a:pt x="128" y="31"/>
                    <a:pt x="125" y="25"/>
                    <a:pt x="123" y="20"/>
                  </a:cubicBezTo>
                  <a:cubicBezTo>
                    <a:pt x="121" y="15"/>
                    <a:pt x="128" y="11"/>
                    <a:pt x="122" y="7"/>
                  </a:cubicBezTo>
                  <a:cubicBezTo>
                    <a:pt x="116" y="0"/>
                    <a:pt x="112" y="12"/>
                    <a:pt x="108" y="15"/>
                  </a:cubicBezTo>
                  <a:cubicBezTo>
                    <a:pt x="91" y="19"/>
                    <a:pt x="110" y="33"/>
                    <a:pt x="105" y="41"/>
                  </a:cubicBezTo>
                  <a:cubicBezTo>
                    <a:pt x="96" y="47"/>
                    <a:pt x="99" y="55"/>
                    <a:pt x="103" y="64"/>
                  </a:cubicBezTo>
                  <a:cubicBezTo>
                    <a:pt x="94" y="68"/>
                    <a:pt x="88" y="56"/>
                    <a:pt x="79" y="57"/>
                  </a:cubicBezTo>
                  <a:cubicBezTo>
                    <a:pt x="79" y="53"/>
                    <a:pt x="82" y="50"/>
                    <a:pt x="81" y="46"/>
                  </a:cubicBezTo>
                  <a:cubicBezTo>
                    <a:pt x="78" y="44"/>
                    <a:pt x="70" y="41"/>
                    <a:pt x="76" y="35"/>
                  </a:cubicBezTo>
                  <a:cubicBezTo>
                    <a:pt x="70" y="30"/>
                    <a:pt x="78" y="24"/>
                    <a:pt x="71" y="20"/>
                  </a:cubicBezTo>
                  <a:cubicBezTo>
                    <a:pt x="67" y="20"/>
                    <a:pt x="65" y="12"/>
                    <a:pt x="60" y="16"/>
                  </a:cubicBezTo>
                  <a:cubicBezTo>
                    <a:pt x="59" y="14"/>
                    <a:pt x="56" y="12"/>
                    <a:pt x="59" y="11"/>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9" name="Freeform 1045">
              <a:extLst>
                <a:ext uri="{FF2B5EF4-FFF2-40B4-BE49-F238E27FC236}">
                  <a16:creationId xmlns:a16="http://schemas.microsoft.com/office/drawing/2014/main" id="{1D57376E-9D55-4EC3-9CDA-3630C54A8C42}"/>
                </a:ext>
              </a:extLst>
            </p:cNvPr>
            <p:cNvSpPr>
              <a:spLocks/>
            </p:cNvSpPr>
            <p:nvPr/>
          </p:nvSpPr>
          <p:spPr bwMode="auto">
            <a:xfrm>
              <a:off x="-7762876" y="1458913"/>
              <a:ext cx="12700" cy="9525"/>
            </a:xfrm>
            <a:custGeom>
              <a:avLst/>
              <a:gdLst>
                <a:gd name="T0" fmla="*/ 13 w 13"/>
                <a:gd name="T1" fmla="*/ 6 h 11"/>
                <a:gd name="T2" fmla="*/ 3 w 13"/>
                <a:gd name="T3" fmla="*/ 4 h 11"/>
                <a:gd name="T4" fmla="*/ 3 w 13"/>
                <a:gd name="T5" fmla="*/ 0 h 11"/>
                <a:gd name="T6" fmla="*/ 13 w 13"/>
                <a:gd name="T7" fmla="*/ 6 h 11"/>
              </a:gdLst>
              <a:ahLst/>
              <a:cxnLst>
                <a:cxn ang="0">
                  <a:pos x="T0" y="T1"/>
                </a:cxn>
                <a:cxn ang="0">
                  <a:pos x="T2" y="T3"/>
                </a:cxn>
                <a:cxn ang="0">
                  <a:pos x="T4" y="T5"/>
                </a:cxn>
                <a:cxn ang="0">
                  <a:pos x="T6" y="T7"/>
                </a:cxn>
              </a:cxnLst>
              <a:rect l="0" t="0" r="r" b="b"/>
              <a:pathLst>
                <a:path w="13" h="11">
                  <a:moveTo>
                    <a:pt x="13" y="6"/>
                  </a:moveTo>
                  <a:cubicBezTo>
                    <a:pt x="11" y="11"/>
                    <a:pt x="5" y="5"/>
                    <a:pt x="3" y="4"/>
                  </a:cubicBezTo>
                  <a:cubicBezTo>
                    <a:pt x="0" y="3"/>
                    <a:pt x="2" y="1"/>
                    <a:pt x="3" y="0"/>
                  </a:cubicBezTo>
                  <a:cubicBezTo>
                    <a:pt x="7" y="1"/>
                    <a:pt x="11" y="3"/>
                    <a:pt x="13" y="6"/>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1046">
              <a:extLst>
                <a:ext uri="{FF2B5EF4-FFF2-40B4-BE49-F238E27FC236}">
                  <a16:creationId xmlns:a16="http://schemas.microsoft.com/office/drawing/2014/main" id="{D0C246C5-FFEA-427A-AD03-C820EE49220B}"/>
                </a:ext>
              </a:extLst>
            </p:cNvPr>
            <p:cNvSpPr>
              <a:spLocks/>
            </p:cNvSpPr>
            <p:nvPr/>
          </p:nvSpPr>
          <p:spPr bwMode="auto">
            <a:xfrm>
              <a:off x="-7762876" y="1458913"/>
              <a:ext cx="12700" cy="9525"/>
            </a:xfrm>
            <a:custGeom>
              <a:avLst/>
              <a:gdLst>
                <a:gd name="T0" fmla="*/ 13 w 13"/>
                <a:gd name="T1" fmla="*/ 6 h 11"/>
                <a:gd name="T2" fmla="*/ 3 w 13"/>
                <a:gd name="T3" fmla="*/ 4 h 11"/>
                <a:gd name="T4" fmla="*/ 3 w 13"/>
                <a:gd name="T5" fmla="*/ 0 h 11"/>
                <a:gd name="T6" fmla="*/ 13 w 13"/>
                <a:gd name="T7" fmla="*/ 6 h 11"/>
              </a:gdLst>
              <a:ahLst/>
              <a:cxnLst>
                <a:cxn ang="0">
                  <a:pos x="T0" y="T1"/>
                </a:cxn>
                <a:cxn ang="0">
                  <a:pos x="T2" y="T3"/>
                </a:cxn>
                <a:cxn ang="0">
                  <a:pos x="T4" y="T5"/>
                </a:cxn>
                <a:cxn ang="0">
                  <a:pos x="T6" y="T7"/>
                </a:cxn>
              </a:cxnLst>
              <a:rect l="0" t="0" r="r" b="b"/>
              <a:pathLst>
                <a:path w="13" h="11">
                  <a:moveTo>
                    <a:pt x="13" y="6"/>
                  </a:moveTo>
                  <a:cubicBezTo>
                    <a:pt x="11" y="11"/>
                    <a:pt x="5" y="5"/>
                    <a:pt x="3" y="4"/>
                  </a:cubicBezTo>
                  <a:cubicBezTo>
                    <a:pt x="0" y="3"/>
                    <a:pt x="2" y="1"/>
                    <a:pt x="3" y="0"/>
                  </a:cubicBezTo>
                  <a:cubicBezTo>
                    <a:pt x="7" y="1"/>
                    <a:pt x="11" y="3"/>
                    <a:pt x="13" y="6"/>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1" name="Freeform 1047">
              <a:extLst>
                <a:ext uri="{FF2B5EF4-FFF2-40B4-BE49-F238E27FC236}">
                  <a16:creationId xmlns:a16="http://schemas.microsoft.com/office/drawing/2014/main" id="{A6939A79-C967-4A41-8341-4ACC841EE851}"/>
                </a:ext>
              </a:extLst>
            </p:cNvPr>
            <p:cNvSpPr>
              <a:spLocks/>
            </p:cNvSpPr>
            <p:nvPr/>
          </p:nvSpPr>
          <p:spPr bwMode="auto">
            <a:xfrm>
              <a:off x="-7481888" y="1452563"/>
              <a:ext cx="14288" cy="14288"/>
            </a:xfrm>
            <a:custGeom>
              <a:avLst/>
              <a:gdLst>
                <a:gd name="T0" fmla="*/ 14 w 14"/>
                <a:gd name="T1" fmla="*/ 8 h 15"/>
                <a:gd name="T2" fmla="*/ 7 w 14"/>
                <a:gd name="T3" fmla="*/ 15 h 15"/>
                <a:gd name="T4" fmla="*/ 3 w 14"/>
                <a:gd name="T5" fmla="*/ 0 h 15"/>
                <a:gd name="T6" fmla="*/ 14 w 14"/>
                <a:gd name="T7" fmla="*/ 8 h 15"/>
              </a:gdLst>
              <a:ahLst/>
              <a:cxnLst>
                <a:cxn ang="0">
                  <a:pos x="T0" y="T1"/>
                </a:cxn>
                <a:cxn ang="0">
                  <a:pos x="T2" y="T3"/>
                </a:cxn>
                <a:cxn ang="0">
                  <a:pos x="T4" y="T5"/>
                </a:cxn>
                <a:cxn ang="0">
                  <a:pos x="T6" y="T7"/>
                </a:cxn>
              </a:cxnLst>
              <a:rect l="0" t="0" r="r" b="b"/>
              <a:pathLst>
                <a:path w="14" h="15">
                  <a:moveTo>
                    <a:pt x="14" y="8"/>
                  </a:moveTo>
                  <a:cubicBezTo>
                    <a:pt x="12" y="10"/>
                    <a:pt x="11" y="15"/>
                    <a:pt x="7" y="15"/>
                  </a:cubicBezTo>
                  <a:cubicBezTo>
                    <a:pt x="0" y="13"/>
                    <a:pt x="1" y="4"/>
                    <a:pt x="3" y="0"/>
                  </a:cubicBezTo>
                  <a:cubicBezTo>
                    <a:pt x="9" y="0"/>
                    <a:pt x="11" y="4"/>
                    <a:pt x="14" y="8"/>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1048">
              <a:extLst>
                <a:ext uri="{FF2B5EF4-FFF2-40B4-BE49-F238E27FC236}">
                  <a16:creationId xmlns:a16="http://schemas.microsoft.com/office/drawing/2014/main" id="{B59EC782-5C44-445F-96C6-8D17A9C899B3}"/>
                </a:ext>
              </a:extLst>
            </p:cNvPr>
            <p:cNvSpPr>
              <a:spLocks/>
            </p:cNvSpPr>
            <p:nvPr/>
          </p:nvSpPr>
          <p:spPr bwMode="auto">
            <a:xfrm>
              <a:off x="-7481888" y="1452563"/>
              <a:ext cx="14288" cy="14288"/>
            </a:xfrm>
            <a:custGeom>
              <a:avLst/>
              <a:gdLst>
                <a:gd name="T0" fmla="*/ 14 w 14"/>
                <a:gd name="T1" fmla="*/ 8 h 15"/>
                <a:gd name="T2" fmla="*/ 7 w 14"/>
                <a:gd name="T3" fmla="*/ 15 h 15"/>
                <a:gd name="T4" fmla="*/ 3 w 14"/>
                <a:gd name="T5" fmla="*/ 0 h 15"/>
                <a:gd name="T6" fmla="*/ 14 w 14"/>
                <a:gd name="T7" fmla="*/ 8 h 15"/>
              </a:gdLst>
              <a:ahLst/>
              <a:cxnLst>
                <a:cxn ang="0">
                  <a:pos x="T0" y="T1"/>
                </a:cxn>
                <a:cxn ang="0">
                  <a:pos x="T2" y="T3"/>
                </a:cxn>
                <a:cxn ang="0">
                  <a:pos x="T4" y="T5"/>
                </a:cxn>
                <a:cxn ang="0">
                  <a:pos x="T6" y="T7"/>
                </a:cxn>
              </a:cxnLst>
              <a:rect l="0" t="0" r="r" b="b"/>
              <a:pathLst>
                <a:path w="14" h="15">
                  <a:moveTo>
                    <a:pt x="14" y="8"/>
                  </a:moveTo>
                  <a:cubicBezTo>
                    <a:pt x="12" y="10"/>
                    <a:pt x="11" y="15"/>
                    <a:pt x="7" y="15"/>
                  </a:cubicBezTo>
                  <a:cubicBezTo>
                    <a:pt x="0" y="13"/>
                    <a:pt x="1" y="4"/>
                    <a:pt x="3" y="0"/>
                  </a:cubicBezTo>
                  <a:cubicBezTo>
                    <a:pt x="9" y="0"/>
                    <a:pt x="11" y="4"/>
                    <a:pt x="14" y="8"/>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3" name="Freeform 1049">
              <a:extLst>
                <a:ext uri="{FF2B5EF4-FFF2-40B4-BE49-F238E27FC236}">
                  <a16:creationId xmlns:a16="http://schemas.microsoft.com/office/drawing/2014/main" id="{37131E3D-F28E-4406-9166-C892CBBFEB66}"/>
                </a:ext>
              </a:extLst>
            </p:cNvPr>
            <p:cNvSpPr>
              <a:spLocks/>
            </p:cNvSpPr>
            <p:nvPr/>
          </p:nvSpPr>
          <p:spPr bwMode="auto">
            <a:xfrm>
              <a:off x="-7540626" y="1439863"/>
              <a:ext cx="30163" cy="26988"/>
            </a:xfrm>
            <a:custGeom>
              <a:avLst/>
              <a:gdLst>
                <a:gd name="T0" fmla="*/ 25 w 32"/>
                <a:gd name="T1" fmla="*/ 5 h 27"/>
                <a:gd name="T2" fmla="*/ 32 w 32"/>
                <a:gd name="T3" fmla="*/ 7 h 27"/>
                <a:gd name="T4" fmla="*/ 27 w 32"/>
                <a:gd name="T5" fmla="*/ 20 h 27"/>
                <a:gd name="T6" fmla="*/ 0 w 32"/>
                <a:gd name="T7" fmla="*/ 10 h 27"/>
                <a:gd name="T8" fmla="*/ 4 w 32"/>
                <a:gd name="T9" fmla="*/ 1 h 27"/>
                <a:gd name="T10" fmla="*/ 25 w 32"/>
                <a:gd name="T11" fmla="*/ 5 h 27"/>
              </a:gdLst>
              <a:ahLst/>
              <a:cxnLst>
                <a:cxn ang="0">
                  <a:pos x="T0" y="T1"/>
                </a:cxn>
                <a:cxn ang="0">
                  <a:pos x="T2" y="T3"/>
                </a:cxn>
                <a:cxn ang="0">
                  <a:pos x="T4" y="T5"/>
                </a:cxn>
                <a:cxn ang="0">
                  <a:pos x="T6" y="T7"/>
                </a:cxn>
                <a:cxn ang="0">
                  <a:pos x="T8" y="T9"/>
                </a:cxn>
                <a:cxn ang="0">
                  <a:pos x="T10" y="T11"/>
                </a:cxn>
              </a:cxnLst>
              <a:rect l="0" t="0" r="r" b="b"/>
              <a:pathLst>
                <a:path w="32" h="27">
                  <a:moveTo>
                    <a:pt x="25" y="5"/>
                  </a:moveTo>
                  <a:cubicBezTo>
                    <a:pt x="27" y="2"/>
                    <a:pt x="31" y="5"/>
                    <a:pt x="32" y="7"/>
                  </a:cubicBezTo>
                  <a:cubicBezTo>
                    <a:pt x="30" y="12"/>
                    <a:pt x="29" y="14"/>
                    <a:pt x="27" y="20"/>
                  </a:cubicBezTo>
                  <a:cubicBezTo>
                    <a:pt x="18" y="11"/>
                    <a:pt x="3" y="27"/>
                    <a:pt x="0" y="10"/>
                  </a:cubicBezTo>
                  <a:cubicBezTo>
                    <a:pt x="0" y="6"/>
                    <a:pt x="3" y="4"/>
                    <a:pt x="4" y="1"/>
                  </a:cubicBezTo>
                  <a:cubicBezTo>
                    <a:pt x="10" y="9"/>
                    <a:pt x="20" y="0"/>
                    <a:pt x="25" y="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1050">
              <a:extLst>
                <a:ext uri="{FF2B5EF4-FFF2-40B4-BE49-F238E27FC236}">
                  <a16:creationId xmlns:a16="http://schemas.microsoft.com/office/drawing/2014/main" id="{E3FAFF08-B7D5-4644-B32F-1B7D7FF21722}"/>
                </a:ext>
              </a:extLst>
            </p:cNvPr>
            <p:cNvSpPr>
              <a:spLocks/>
            </p:cNvSpPr>
            <p:nvPr/>
          </p:nvSpPr>
          <p:spPr bwMode="auto">
            <a:xfrm>
              <a:off x="-7540626" y="1439863"/>
              <a:ext cx="30163" cy="26988"/>
            </a:xfrm>
            <a:custGeom>
              <a:avLst/>
              <a:gdLst>
                <a:gd name="T0" fmla="*/ 25 w 32"/>
                <a:gd name="T1" fmla="*/ 5 h 27"/>
                <a:gd name="T2" fmla="*/ 32 w 32"/>
                <a:gd name="T3" fmla="*/ 7 h 27"/>
                <a:gd name="T4" fmla="*/ 27 w 32"/>
                <a:gd name="T5" fmla="*/ 20 h 27"/>
                <a:gd name="T6" fmla="*/ 0 w 32"/>
                <a:gd name="T7" fmla="*/ 10 h 27"/>
                <a:gd name="T8" fmla="*/ 4 w 32"/>
                <a:gd name="T9" fmla="*/ 1 h 27"/>
                <a:gd name="T10" fmla="*/ 25 w 32"/>
                <a:gd name="T11" fmla="*/ 5 h 27"/>
              </a:gdLst>
              <a:ahLst/>
              <a:cxnLst>
                <a:cxn ang="0">
                  <a:pos x="T0" y="T1"/>
                </a:cxn>
                <a:cxn ang="0">
                  <a:pos x="T2" y="T3"/>
                </a:cxn>
                <a:cxn ang="0">
                  <a:pos x="T4" y="T5"/>
                </a:cxn>
                <a:cxn ang="0">
                  <a:pos x="T6" y="T7"/>
                </a:cxn>
                <a:cxn ang="0">
                  <a:pos x="T8" y="T9"/>
                </a:cxn>
                <a:cxn ang="0">
                  <a:pos x="T10" y="T11"/>
                </a:cxn>
              </a:cxnLst>
              <a:rect l="0" t="0" r="r" b="b"/>
              <a:pathLst>
                <a:path w="32" h="27">
                  <a:moveTo>
                    <a:pt x="25" y="5"/>
                  </a:moveTo>
                  <a:cubicBezTo>
                    <a:pt x="27" y="2"/>
                    <a:pt x="31" y="5"/>
                    <a:pt x="32" y="7"/>
                  </a:cubicBezTo>
                  <a:cubicBezTo>
                    <a:pt x="30" y="12"/>
                    <a:pt x="29" y="14"/>
                    <a:pt x="27" y="20"/>
                  </a:cubicBezTo>
                  <a:cubicBezTo>
                    <a:pt x="18" y="11"/>
                    <a:pt x="3" y="27"/>
                    <a:pt x="0" y="10"/>
                  </a:cubicBezTo>
                  <a:cubicBezTo>
                    <a:pt x="0" y="6"/>
                    <a:pt x="3" y="4"/>
                    <a:pt x="4" y="1"/>
                  </a:cubicBezTo>
                  <a:cubicBezTo>
                    <a:pt x="10" y="9"/>
                    <a:pt x="20" y="0"/>
                    <a:pt x="25" y="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5" name="Freeform 1051">
              <a:extLst>
                <a:ext uri="{FF2B5EF4-FFF2-40B4-BE49-F238E27FC236}">
                  <a16:creationId xmlns:a16="http://schemas.microsoft.com/office/drawing/2014/main" id="{23D3D40D-F840-4915-9C10-3697C6CE8F31}"/>
                </a:ext>
              </a:extLst>
            </p:cNvPr>
            <p:cNvSpPr>
              <a:spLocks/>
            </p:cNvSpPr>
            <p:nvPr/>
          </p:nvSpPr>
          <p:spPr bwMode="auto">
            <a:xfrm>
              <a:off x="-7612063" y="1443038"/>
              <a:ext cx="15875" cy="7938"/>
            </a:xfrm>
            <a:custGeom>
              <a:avLst/>
              <a:gdLst>
                <a:gd name="T0" fmla="*/ 14 w 17"/>
                <a:gd name="T1" fmla="*/ 2 h 9"/>
                <a:gd name="T2" fmla="*/ 9 w 17"/>
                <a:gd name="T3" fmla="*/ 8 h 9"/>
                <a:gd name="T4" fmla="*/ 0 w 17"/>
                <a:gd name="T5" fmla="*/ 4 h 9"/>
                <a:gd name="T6" fmla="*/ 8 w 17"/>
                <a:gd name="T7" fmla="*/ 0 h 9"/>
                <a:gd name="T8" fmla="*/ 14 w 17"/>
                <a:gd name="T9" fmla="*/ 2 h 9"/>
              </a:gdLst>
              <a:ahLst/>
              <a:cxnLst>
                <a:cxn ang="0">
                  <a:pos x="T0" y="T1"/>
                </a:cxn>
                <a:cxn ang="0">
                  <a:pos x="T2" y="T3"/>
                </a:cxn>
                <a:cxn ang="0">
                  <a:pos x="T4" y="T5"/>
                </a:cxn>
                <a:cxn ang="0">
                  <a:pos x="T6" y="T7"/>
                </a:cxn>
                <a:cxn ang="0">
                  <a:pos x="T8" y="T9"/>
                </a:cxn>
              </a:cxnLst>
              <a:rect l="0" t="0" r="r" b="b"/>
              <a:pathLst>
                <a:path w="17" h="9">
                  <a:moveTo>
                    <a:pt x="14" y="2"/>
                  </a:moveTo>
                  <a:cubicBezTo>
                    <a:pt x="17" y="5"/>
                    <a:pt x="11" y="7"/>
                    <a:pt x="9" y="8"/>
                  </a:cubicBezTo>
                  <a:cubicBezTo>
                    <a:pt x="6" y="9"/>
                    <a:pt x="1" y="8"/>
                    <a:pt x="0" y="4"/>
                  </a:cubicBezTo>
                  <a:cubicBezTo>
                    <a:pt x="2" y="1"/>
                    <a:pt x="4" y="2"/>
                    <a:pt x="8" y="0"/>
                  </a:cubicBezTo>
                  <a:cubicBezTo>
                    <a:pt x="9" y="0"/>
                    <a:pt x="11" y="1"/>
                    <a:pt x="14" y="2"/>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1052">
              <a:extLst>
                <a:ext uri="{FF2B5EF4-FFF2-40B4-BE49-F238E27FC236}">
                  <a16:creationId xmlns:a16="http://schemas.microsoft.com/office/drawing/2014/main" id="{BB564C9D-2330-4E2C-B78C-2D95B4CFFF57}"/>
                </a:ext>
              </a:extLst>
            </p:cNvPr>
            <p:cNvSpPr>
              <a:spLocks/>
            </p:cNvSpPr>
            <p:nvPr/>
          </p:nvSpPr>
          <p:spPr bwMode="auto">
            <a:xfrm>
              <a:off x="-7612063" y="1443038"/>
              <a:ext cx="15875" cy="7938"/>
            </a:xfrm>
            <a:custGeom>
              <a:avLst/>
              <a:gdLst>
                <a:gd name="T0" fmla="*/ 14 w 17"/>
                <a:gd name="T1" fmla="*/ 2 h 9"/>
                <a:gd name="T2" fmla="*/ 9 w 17"/>
                <a:gd name="T3" fmla="*/ 8 h 9"/>
                <a:gd name="T4" fmla="*/ 0 w 17"/>
                <a:gd name="T5" fmla="*/ 4 h 9"/>
                <a:gd name="T6" fmla="*/ 8 w 17"/>
                <a:gd name="T7" fmla="*/ 0 h 9"/>
                <a:gd name="T8" fmla="*/ 14 w 17"/>
                <a:gd name="T9" fmla="*/ 2 h 9"/>
              </a:gdLst>
              <a:ahLst/>
              <a:cxnLst>
                <a:cxn ang="0">
                  <a:pos x="T0" y="T1"/>
                </a:cxn>
                <a:cxn ang="0">
                  <a:pos x="T2" y="T3"/>
                </a:cxn>
                <a:cxn ang="0">
                  <a:pos x="T4" y="T5"/>
                </a:cxn>
                <a:cxn ang="0">
                  <a:pos x="T6" y="T7"/>
                </a:cxn>
                <a:cxn ang="0">
                  <a:pos x="T8" y="T9"/>
                </a:cxn>
              </a:cxnLst>
              <a:rect l="0" t="0" r="r" b="b"/>
              <a:pathLst>
                <a:path w="17" h="9">
                  <a:moveTo>
                    <a:pt x="14" y="2"/>
                  </a:moveTo>
                  <a:cubicBezTo>
                    <a:pt x="17" y="5"/>
                    <a:pt x="11" y="7"/>
                    <a:pt x="9" y="8"/>
                  </a:cubicBezTo>
                  <a:cubicBezTo>
                    <a:pt x="6" y="9"/>
                    <a:pt x="1" y="8"/>
                    <a:pt x="0" y="4"/>
                  </a:cubicBezTo>
                  <a:cubicBezTo>
                    <a:pt x="2" y="1"/>
                    <a:pt x="4" y="2"/>
                    <a:pt x="8" y="0"/>
                  </a:cubicBezTo>
                  <a:cubicBezTo>
                    <a:pt x="9" y="0"/>
                    <a:pt x="11" y="1"/>
                    <a:pt x="14" y="2"/>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7" name="Freeform 1053">
              <a:extLst>
                <a:ext uri="{FF2B5EF4-FFF2-40B4-BE49-F238E27FC236}">
                  <a16:creationId xmlns:a16="http://schemas.microsoft.com/office/drawing/2014/main" id="{35E55E21-C876-40F3-BBD6-4F86D33009B8}"/>
                </a:ext>
              </a:extLst>
            </p:cNvPr>
            <p:cNvSpPr>
              <a:spLocks/>
            </p:cNvSpPr>
            <p:nvPr/>
          </p:nvSpPr>
          <p:spPr bwMode="auto">
            <a:xfrm>
              <a:off x="-7648576" y="1435100"/>
              <a:ext cx="14288" cy="31750"/>
            </a:xfrm>
            <a:custGeom>
              <a:avLst/>
              <a:gdLst>
                <a:gd name="T0" fmla="*/ 12 w 14"/>
                <a:gd name="T1" fmla="*/ 30 h 33"/>
                <a:gd name="T2" fmla="*/ 3 w 14"/>
                <a:gd name="T3" fmla="*/ 22 h 33"/>
                <a:gd name="T4" fmla="*/ 5 w 14"/>
                <a:gd name="T5" fmla="*/ 0 h 33"/>
                <a:gd name="T6" fmla="*/ 12 w 14"/>
                <a:gd name="T7" fmla="*/ 30 h 33"/>
              </a:gdLst>
              <a:ahLst/>
              <a:cxnLst>
                <a:cxn ang="0">
                  <a:pos x="T0" y="T1"/>
                </a:cxn>
                <a:cxn ang="0">
                  <a:pos x="T2" y="T3"/>
                </a:cxn>
                <a:cxn ang="0">
                  <a:pos x="T4" y="T5"/>
                </a:cxn>
                <a:cxn ang="0">
                  <a:pos x="T6" y="T7"/>
                </a:cxn>
              </a:cxnLst>
              <a:rect l="0" t="0" r="r" b="b"/>
              <a:pathLst>
                <a:path w="14" h="33">
                  <a:moveTo>
                    <a:pt x="12" y="30"/>
                  </a:moveTo>
                  <a:cubicBezTo>
                    <a:pt x="6" y="33"/>
                    <a:pt x="3" y="24"/>
                    <a:pt x="3" y="22"/>
                  </a:cubicBezTo>
                  <a:cubicBezTo>
                    <a:pt x="6" y="15"/>
                    <a:pt x="0" y="6"/>
                    <a:pt x="5" y="0"/>
                  </a:cubicBezTo>
                  <a:cubicBezTo>
                    <a:pt x="14" y="10"/>
                    <a:pt x="5" y="19"/>
                    <a:pt x="12" y="3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1054">
              <a:extLst>
                <a:ext uri="{FF2B5EF4-FFF2-40B4-BE49-F238E27FC236}">
                  <a16:creationId xmlns:a16="http://schemas.microsoft.com/office/drawing/2014/main" id="{FA5898F3-1018-4958-AE83-0F82172303A7}"/>
                </a:ext>
              </a:extLst>
            </p:cNvPr>
            <p:cNvSpPr>
              <a:spLocks/>
            </p:cNvSpPr>
            <p:nvPr/>
          </p:nvSpPr>
          <p:spPr bwMode="auto">
            <a:xfrm>
              <a:off x="-7648576" y="1435100"/>
              <a:ext cx="14288" cy="31750"/>
            </a:xfrm>
            <a:custGeom>
              <a:avLst/>
              <a:gdLst>
                <a:gd name="T0" fmla="*/ 12 w 14"/>
                <a:gd name="T1" fmla="*/ 30 h 33"/>
                <a:gd name="T2" fmla="*/ 3 w 14"/>
                <a:gd name="T3" fmla="*/ 22 h 33"/>
                <a:gd name="T4" fmla="*/ 5 w 14"/>
                <a:gd name="T5" fmla="*/ 0 h 33"/>
                <a:gd name="T6" fmla="*/ 12 w 14"/>
                <a:gd name="T7" fmla="*/ 30 h 33"/>
              </a:gdLst>
              <a:ahLst/>
              <a:cxnLst>
                <a:cxn ang="0">
                  <a:pos x="T0" y="T1"/>
                </a:cxn>
                <a:cxn ang="0">
                  <a:pos x="T2" y="T3"/>
                </a:cxn>
                <a:cxn ang="0">
                  <a:pos x="T4" y="T5"/>
                </a:cxn>
                <a:cxn ang="0">
                  <a:pos x="T6" y="T7"/>
                </a:cxn>
              </a:cxnLst>
              <a:rect l="0" t="0" r="r" b="b"/>
              <a:pathLst>
                <a:path w="14" h="33">
                  <a:moveTo>
                    <a:pt x="12" y="30"/>
                  </a:moveTo>
                  <a:cubicBezTo>
                    <a:pt x="6" y="33"/>
                    <a:pt x="3" y="24"/>
                    <a:pt x="3" y="22"/>
                  </a:cubicBezTo>
                  <a:cubicBezTo>
                    <a:pt x="6" y="15"/>
                    <a:pt x="0" y="6"/>
                    <a:pt x="5" y="0"/>
                  </a:cubicBezTo>
                  <a:cubicBezTo>
                    <a:pt x="14" y="10"/>
                    <a:pt x="5" y="19"/>
                    <a:pt x="12" y="3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9" name="Freeform 1055">
              <a:extLst>
                <a:ext uri="{FF2B5EF4-FFF2-40B4-BE49-F238E27FC236}">
                  <a16:creationId xmlns:a16="http://schemas.microsoft.com/office/drawing/2014/main" id="{DF85A798-50E4-4E8C-85DA-FC2F2C885386}"/>
                </a:ext>
              </a:extLst>
            </p:cNvPr>
            <p:cNvSpPr>
              <a:spLocks/>
            </p:cNvSpPr>
            <p:nvPr/>
          </p:nvSpPr>
          <p:spPr bwMode="auto">
            <a:xfrm>
              <a:off x="-7878763" y="1419225"/>
              <a:ext cx="111125" cy="77788"/>
            </a:xfrm>
            <a:custGeom>
              <a:avLst/>
              <a:gdLst>
                <a:gd name="T0" fmla="*/ 106 w 113"/>
                <a:gd name="T1" fmla="*/ 14 h 79"/>
                <a:gd name="T2" fmla="*/ 78 w 113"/>
                <a:gd name="T3" fmla="*/ 1 h 79"/>
                <a:gd name="T4" fmla="*/ 48 w 113"/>
                <a:gd name="T5" fmla="*/ 23 h 79"/>
                <a:gd name="T6" fmla="*/ 39 w 113"/>
                <a:gd name="T7" fmla="*/ 25 h 79"/>
                <a:gd name="T8" fmla="*/ 22 w 113"/>
                <a:gd name="T9" fmla="*/ 39 h 79"/>
                <a:gd name="T10" fmla="*/ 13 w 113"/>
                <a:gd name="T11" fmla="*/ 50 h 79"/>
                <a:gd name="T12" fmla="*/ 22 w 113"/>
                <a:gd name="T13" fmla="*/ 64 h 79"/>
                <a:gd name="T14" fmla="*/ 31 w 113"/>
                <a:gd name="T15" fmla="*/ 61 h 79"/>
                <a:gd name="T16" fmla="*/ 32 w 113"/>
                <a:gd name="T17" fmla="*/ 69 h 79"/>
                <a:gd name="T18" fmla="*/ 48 w 113"/>
                <a:gd name="T19" fmla="*/ 66 h 79"/>
                <a:gd name="T20" fmla="*/ 52 w 113"/>
                <a:gd name="T21" fmla="*/ 51 h 79"/>
                <a:gd name="T22" fmla="*/ 56 w 113"/>
                <a:gd name="T23" fmla="*/ 61 h 79"/>
                <a:gd name="T24" fmla="*/ 68 w 113"/>
                <a:gd name="T25" fmla="*/ 50 h 79"/>
                <a:gd name="T26" fmla="*/ 73 w 113"/>
                <a:gd name="T27" fmla="*/ 39 h 79"/>
                <a:gd name="T28" fmla="*/ 85 w 113"/>
                <a:gd name="T29" fmla="*/ 33 h 79"/>
                <a:gd name="T30" fmla="*/ 87 w 113"/>
                <a:gd name="T31" fmla="*/ 51 h 79"/>
                <a:gd name="T32" fmla="*/ 91 w 113"/>
                <a:gd name="T33" fmla="*/ 46 h 79"/>
                <a:gd name="T34" fmla="*/ 101 w 113"/>
                <a:gd name="T35" fmla="*/ 45 h 79"/>
                <a:gd name="T36" fmla="*/ 103 w 113"/>
                <a:gd name="T37" fmla="*/ 36 h 79"/>
                <a:gd name="T38" fmla="*/ 109 w 113"/>
                <a:gd name="T39" fmla="*/ 31 h 79"/>
                <a:gd name="T40" fmla="*/ 113 w 113"/>
                <a:gd name="T41" fmla="*/ 16 h 79"/>
                <a:gd name="T42" fmla="*/ 107 w 113"/>
                <a:gd name="T43" fmla="*/ 7 h 79"/>
                <a:gd name="T44" fmla="*/ 106 w 113"/>
                <a:gd name="T45"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3" h="79">
                  <a:moveTo>
                    <a:pt x="106" y="14"/>
                  </a:moveTo>
                  <a:cubicBezTo>
                    <a:pt x="96" y="12"/>
                    <a:pt x="88" y="0"/>
                    <a:pt x="78" y="1"/>
                  </a:cubicBezTo>
                  <a:cubicBezTo>
                    <a:pt x="68" y="11"/>
                    <a:pt x="58" y="16"/>
                    <a:pt x="48" y="23"/>
                  </a:cubicBezTo>
                  <a:cubicBezTo>
                    <a:pt x="39" y="25"/>
                    <a:pt x="39" y="25"/>
                    <a:pt x="39" y="25"/>
                  </a:cubicBezTo>
                  <a:cubicBezTo>
                    <a:pt x="31" y="27"/>
                    <a:pt x="29" y="37"/>
                    <a:pt x="22" y="39"/>
                  </a:cubicBezTo>
                  <a:cubicBezTo>
                    <a:pt x="18" y="40"/>
                    <a:pt x="9" y="45"/>
                    <a:pt x="13" y="50"/>
                  </a:cubicBezTo>
                  <a:cubicBezTo>
                    <a:pt x="0" y="62"/>
                    <a:pt x="24" y="52"/>
                    <a:pt x="22" y="64"/>
                  </a:cubicBezTo>
                  <a:cubicBezTo>
                    <a:pt x="25" y="68"/>
                    <a:pt x="29" y="64"/>
                    <a:pt x="31" y="61"/>
                  </a:cubicBezTo>
                  <a:cubicBezTo>
                    <a:pt x="34" y="64"/>
                    <a:pt x="32" y="66"/>
                    <a:pt x="32" y="69"/>
                  </a:cubicBezTo>
                  <a:cubicBezTo>
                    <a:pt x="36" y="79"/>
                    <a:pt x="41" y="64"/>
                    <a:pt x="48" y="66"/>
                  </a:cubicBezTo>
                  <a:cubicBezTo>
                    <a:pt x="49" y="61"/>
                    <a:pt x="49" y="55"/>
                    <a:pt x="52" y="51"/>
                  </a:cubicBezTo>
                  <a:cubicBezTo>
                    <a:pt x="64" y="47"/>
                    <a:pt x="50" y="58"/>
                    <a:pt x="56" y="61"/>
                  </a:cubicBezTo>
                  <a:cubicBezTo>
                    <a:pt x="61" y="60"/>
                    <a:pt x="66" y="54"/>
                    <a:pt x="68" y="50"/>
                  </a:cubicBezTo>
                  <a:cubicBezTo>
                    <a:pt x="71" y="46"/>
                    <a:pt x="70" y="41"/>
                    <a:pt x="73" y="39"/>
                  </a:cubicBezTo>
                  <a:cubicBezTo>
                    <a:pt x="84" y="45"/>
                    <a:pt x="75" y="31"/>
                    <a:pt x="85" y="33"/>
                  </a:cubicBezTo>
                  <a:cubicBezTo>
                    <a:pt x="90" y="40"/>
                    <a:pt x="76" y="45"/>
                    <a:pt x="87" y="51"/>
                  </a:cubicBezTo>
                  <a:cubicBezTo>
                    <a:pt x="90" y="51"/>
                    <a:pt x="93" y="49"/>
                    <a:pt x="91" y="46"/>
                  </a:cubicBezTo>
                  <a:cubicBezTo>
                    <a:pt x="94" y="42"/>
                    <a:pt x="98" y="45"/>
                    <a:pt x="101" y="45"/>
                  </a:cubicBezTo>
                  <a:cubicBezTo>
                    <a:pt x="104" y="41"/>
                    <a:pt x="102" y="38"/>
                    <a:pt x="103" y="36"/>
                  </a:cubicBezTo>
                  <a:cubicBezTo>
                    <a:pt x="105" y="34"/>
                    <a:pt x="110" y="36"/>
                    <a:pt x="109" y="31"/>
                  </a:cubicBezTo>
                  <a:cubicBezTo>
                    <a:pt x="98" y="26"/>
                    <a:pt x="113" y="21"/>
                    <a:pt x="113" y="16"/>
                  </a:cubicBezTo>
                  <a:cubicBezTo>
                    <a:pt x="113" y="13"/>
                    <a:pt x="112" y="6"/>
                    <a:pt x="107" y="7"/>
                  </a:cubicBezTo>
                  <a:cubicBezTo>
                    <a:pt x="103" y="9"/>
                    <a:pt x="111" y="12"/>
                    <a:pt x="106" y="1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1056">
              <a:extLst>
                <a:ext uri="{FF2B5EF4-FFF2-40B4-BE49-F238E27FC236}">
                  <a16:creationId xmlns:a16="http://schemas.microsoft.com/office/drawing/2014/main" id="{9D811C27-1151-4D8D-A8E7-98E458230F5B}"/>
                </a:ext>
              </a:extLst>
            </p:cNvPr>
            <p:cNvSpPr>
              <a:spLocks/>
            </p:cNvSpPr>
            <p:nvPr/>
          </p:nvSpPr>
          <p:spPr bwMode="auto">
            <a:xfrm>
              <a:off x="-7878763" y="1419225"/>
              <a:ext cx="111125" cy="77788"/>
            </a:xfrm>
            <a:custGeom>
              <a:avLst/>
              <a:gdLst>
                <a:gd name="T0" fmla="*/ 106 w 113"/>
                <a:gd name="T1" fmla="*/ 14 h 79"/>
                <a:gd name="T2" fmla="*/ 78 w 113"/>
                <a:gd name="T3" fmla="*/ 1 h 79"/>
                <a:gd name="T4" fmla="*/ 48 w 113"/>
                <a:gd name="T5" fmla="*/ 23 h 79"/>
                <a:gd name="T6" fmla="*/ 39 w 113"/>
                <a:gd name="T7" fmla="*/ 25 h 79"/>
                <a:gd name="T8" fmla="*/ 22 w 113"/>
                <a:gd name="T9" fmla="*/ 39 h 79"/>
                <a:gd name="T10" fmla="*/ 13 w 113"/>
                <a:gd name="T11" fmla="*/ 50 h 79"/>
                <a:gd name="T12" fmla="*/ 22 w 113"/>
                <a:gd name="T13" fmla="*/ 64 h 79"/>
                <a:gd name="T14" fmla="*/ 31 w 113"/>
                <a:gd name="T15" fmla="*/ 61 h 79"/>
                <a:gd name="T16" fmla="*/ 32 w 113"/>
                <a:gd name="T17" fmla="*/ 69 h 79"/>
                <a:gd name="T18" fmla="*/ 48 w 113"/>
                <a:gd name="T19" fmla="*/ 66 h 79"/>
                <a:gd name="T20" fmla="*/ 52 w 113"/>
                <a:gd name="T21" fmla="*/ 51 h 79"/>
                <a:gd name="T22" fmla="*/ 56 w 113"/>
                <a:gd name="T23" fmla="*/ 61 h 79"/>
                <a:gd name="T24" fmla="*/ 68 w 113"/>
                <a:gd name="T25" fmla="*/ 50 h 79"/>
                <a:gd name="T26" fmla="*/ 73 w 113"/>
                <a:gd name="T27" fmla="*/ 39 h 79"/>
                <a:gd name="T28" fmla="*/ 85 w 113"/>
                <a:gd name="T29" fmla="*/ 33 h 79"/>
                <a:gd name="T30" fmla="*/ 87 w 113"/>
                <a:gd name="T31" fmla="*/ 51 h 79"/>
                <a:gd name="T32" fmla="*/ 91 w 113"/>
                <a:gd name="T33" fmla="*/ 46 h 79"/>
                <a:gd name="T34" fmla="*/ 101 w 113"/>
                <a:gd name="T35" fmla="*/ 45 h 79"/>
                <a:gd name="T36" fmla="*/ 103 w 113"/>
                <a:gd name="T37" fmla="*/ 36 h 79"/>
                <a:gd name="T38" fmla="*/ 109 w 113"/>
                <a:gd name="T39" fmla="*/ 31 h 79"/>
                <a:gd name="T40" fmla="*/ 113 w 113"/>
                <a:gd name="T41" fmla="*/ 16 h 79"/>
                <a:gd name="T42" fmla="*/ 107 w 113"/>
                <a:gd name="T43" fmla="*/ 7 h 79"/>
                <a:gd name="T44" fmla="*/ 106 w 113"/>
                <a:gd name="T45"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3" h="79">
                  <a:moveTo>
                    <a:pt x="106" y="14"/>
                  </a:moveTo>
                  <a:cubicBezTo>
                    <a:pt x="96" y="12"/>
                    <a:pt x="88" y="0"/>
                    <a:pt x="78" y="1"/>
                  </a:cubicBezTo>
                  <a:cubicBezTo>
                    <a:pt x="68" y="11"/>
                    <a:pt x="58" y="16"/>
                    <a:pt x="48" y="23"/>
                  </a:cubicBezTo>
                  <a:cubicBezTo>
                    <a:pt x="39" y="25"/>
                    <a:pt x="39" y="25"/>
                    <a:pt x="39" y="25"/>
                  </a:cubicBezTo>
                  <a:cubicBezTo>
                    <a:pt x="31" y="27"/>
                    <a:pt x="29" y="37"/>
                    <a:pt x="22" y="39"/>
                  </a:cubicBezTo>
                  <a:cubicBezTo>
                    <a:pt x="18" y="40"/>
                    <a:pt x="9" y="45"/>
                    <a:pt x="13" y="50"/>
                  </a:cubicBezTo>
                  <a:cubicBezTo>
                    <a:pt x="0" y="62"/>
                    <a:pt x="24" y="52"/>
                    <a:pt x="22" y="64"/>
                  </a:cubicBezTo>
                  <a:cubicBezTo>
                    <a:pt x="25" y="68"/>
                    <a:pt x="29" y="64"/>
                    <a:pt x="31" y="61"/>
                  </a:cubicBezTo>
                  <a:cubicBezTo>
                    <a:pt x="34" y="64"/>
                    <a:pt x="32" y="66"/>
                    <a:pt x="32" y="69"/>
                  </a:cubicBezTo>
                  <a:cubicBezTo>
                    <a:pt x="36" y="79"/>
                    <a:pt x="41" y="64"/>
                    <a:pt x="48" y="66"/>
                  </a:cubicBezTo>
                  <a:cubicBezTo>
                    <a:pt x="49" y="61"/>
                    <a:pt x="49" y="55"/>
                    <a:pt x="52" y="51"/>
                  </a:cubicBezTo>
                  <a:cubicBezTo>
                    <a:pt x="64" y="47"/>
                    <a:pt x="50" y="58"/>
                    <a:pt x="56" y="61"/>
                  </a:cubicBezTo>
                  <a:cubicBezTo>
                    <a:pt x="61" y="60"/>
                    <a:pt x="66" y="54"/>
                    <a:pt x="68" y="50"/>
                  </a:cubicBezTo>
                  <a:cubicBezTo>
                    <a:pt x="71" y="46"/>
                    <a:pt x="70" y="41"/>
                    <a:pt x="73" y="39"/>
                  </a:cubicBezTo>
                  <a:cubicBezTo>
                    <a:pt x="84" y="45"/>
                    <a:pt x="75" y="31"/>
                    <a:pt x="85" y="33"/>
                  </a:cubicBezTo>
                  <a:cubicBezTo>
                    <a:pt x="90" y="40"/>
                    <a:pt x="76" y="45"/>
                    <a:pt x="87" y="51"/>
                  </a:cubicBezTo>
                  <a:cubicBezTo>
                    <a:pt x="90" y="51"/>
                    <a:pt x="93" y="49"/>
                    <a:pt x="91" y="46"/>
                  </a:cubicBezTo>
                  <a:cubicBezTo>
                    <a:pt x="94" y="42"/>
                    <a:pt x="98" y="45"/>
                    <a:pt x="101" y="45"/>
                  </a:cubicBezTo>
                  <a:cubicBezTo>
                    <a:pt x="104" y="41"/>
                    <a:pt x="102" y="38"/>
                    <a:pt x="103" y="36"/>
                  </a:cubicBezTo>
                  <a:cubicBezTo>
                    <a:pt x="105" y="34"/>
                    <a:pt x="110" y="36"/>
                    <a:pt x="109" y="31"/>
                  </a:cubicBezTo>
                  <a:cubicBezTo>
                    <a:pt x="98" y="26"/>
                    <a:pt x="113" y="21"/>
                    <a:pt x="113" y="16"/>
                  </a:cubicBezTo>
                  <a:cubicBezTo>
                    <a:pt x="113" y="13"/>
                    <a:pt x="112" y="6"/>
                    <a:pt x="107" y="7"/>
                  </a:cubicBezTo>
                  <a:cubicBezTo>
                    <a:pt x="103" y="9"/>
                    <a:pt x="111" y="12"/>
                    <a:pt x="106" y="1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1" name="Freeform 1057">
              <a:extLst>
                <a:ext uri="{FF2B5EF4-FFF2-40B4-BE49-F238E27FC236}">
                  <a16:creationId xmlns:a16="http://schemas.microsoft.com/office/drawing/2014/main" id="{8F0C1204-B583-4854-9C43-F6A5571C742F}"/>
                </a:ext>
              </a:extLst>
            </p:cNvPr>
            <p:cNvSpPr>
              <a:spLocks/>
            </p:cNvSpPr>
            <p:nvPr/>
          </p:nvSpPr>
          <p:spPr bwMode="auto">
            <a:xfrm>
              <a:off x="-7740651" y="1411288"/>
              <a:ext cx="47625" cy="44450"/>
            </a:xfrm>
            <a:custGeom>
              <a:avLst/>
              <a:gdLst>
                <a:gd name="T0" fmla="*/ 48 w 49"/>
                <a:gd name="T1" fmla="*/ 12 h 45"/>
                <a:gd name="T2" fmla="*/ 44 w 49"/>
                <a:gd name="T3" fmla="*/ 18 h 45"/>
                <a:gd name="T4" fmla="*/ 34 w 49"/>
                <a:gd name="T5" fmla="*/ 22 h 45"/>
                <a:gd name="T6" fmla="*/ 37 w 49"/>
                <a:gd name="T7" fmla="*/ 39 h 45"/>
                <a:gd name="T8" fmla="*/ 16 w 49"/>
                <a:gd name="T9" fmla="*/ 37 h 45"/>
                <a:gd name="T10" fmla="*/ 1 w 49"/>
                <a:gd name="T11" fmla="*/ 27 h 45"/>
                <a:gd name="T12" fmla="*/ 10 w 49"/>
                <a:gd name="T13" fmla="*/ 7 h 45"/>
                <a:gd name="T14" fmla="*/ 31 w 49"/>
                <a:gd name="T15" fmla="*/ 4 h 45"/>
                <a:gd name="T16" fmla="*/ 48 w 49"/>
                <a:gd name="T17" fmla="*/ 1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5">
                  <a:moveTo>
                    <a:pt x="48" y="12"/>
                  </a:moveTo>
                  <a:cubicBezTo>
                    <a:pt x="49" y="15"/>
                    <a:pt x="48" y="19"/>
                    <a:pt x="44" y="18"/>
                  </a:cubicBezTo>
                  <a:cubicBezTo>
                    <a:pt x="40" y="18"/>
                    <a:pt x="35" y="16"/>
                    <a:pt x="34" y="22"/>
                  </a:cubicBezTo>
                  <a:cubicBezTo>
                    <a:pt x="40" y="28"/>
                    <a:pt x="37" y="32"/>
                    <a:pt x="37" y="39"/>
                  </a:cubicBezTo>
                  <a:cubicBezTo>
                    <a:pt x="32" y="45"/>
                    <a:pt x="22" y="41"/>
                    <a:pt x="16" y="37"/>
                  </a:cubicBezTo>
                  <a:cubicBezTo>
                    <a:pt x="14" y="29"/>
                    <a:pt x="0" y="38"/>
                    <a:pt x="1" y="27"/>
                  </a:cubicBezTo>
                  <a:cubicBezTo>
                    <a:pt x="3" y="21"/>
                    <a:pt x="9" y="15"/>
                    <a:pt x="10" y="7"/>
                  </a:cubicBezTo>
                  <a:cubicBezTo>
                    <a:pt x="17" y="8"/>
                    <a:pt x="24" y="0"/>
                    <a:pt x="31" y="4"/>
                  </a:cubicBezTo>
                  <a:cubicBezTo>
                    <a:pt x="35" y="8"/>
                    <a:pt x="44" y="7"/>
                    <a:pt x="48" y="12"/>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1058">
              <a:extLst>
                <a:ext uri="{FF2B5EF4-FFF2-40B4-BE49-F238E27FC236}">
                  <a16:creationId xmlns:a16="http://schemas.microsoft.com/office/drawing/2014/main" id="{8CF353B4-38CA-497A-B2B6-19329FFC126C}"/>
                </a:ext>
              </a:extLst>
            </p:cNvPr>
            <p:cNvSpPr>
              <a:spLocks/>
            </p:cNvSpPr>
            <p:nvPr/>
          </p:nvSpPr>
          <p:spPr bwMode="auto">
            <a:xfrm>
              <a:off x="-7740651" y="1411288"/>
              <a:ext cx="47625" cy="44450"/>
            </a:xfrm>
            <a:custGeom>
              <a:avLst/>
              <a:gdLst>
                <a:gd name="T0" fmla="*/ 48 w 49"/>
                <a:gd name="T1" fmla="*/ 12 h 45"/>
                <a:gd name="T2" fmla="*/ 44 w 49"/>
                <a:gd name="T3" fmla="*/ 18 h 45"/>
                <a:gd name="T4" fmla="*/ 34 w 49"/>
                <a:gd name="T5" fmla="*/ 22 h 45"/>
                <a:gd name="T6" fmla="*/ 37 w 49"/>
                <a:gd name="T7" fmla="*/ 39 h 45"/>
                <a:gd name="T8" fmla="*/ 16 w 49"/>
                <a:gd name="T9" fmla="*/ 37 h 45"/>
                <a:gd name="T10" fmla="*/ 1 w 49"/>
                <a:gd name="T11" fmla="*/ 27 h 45"/>
                <a:gd name="T12" fmla="*/ 10 w 49"/>
                <a:gd name="T13" fmla="*/ 7 h 45"/>
                <a:gd name="T14" fmla="*/ 31 w 49"/>
                <a:gd name="T15" fmla="*/ 4 h 45"/>
                <a:gd name="T16" fmla="*/ 48 w 49"/>
                <a:gd name="T17" fmla="*/ 1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5">
                  <a:moveTo>
                    <a:pt x="48" y="12"/>
                  </a:moveTo>
                  <a:cubicBezTo>
                    <a:pt x="49" y="15"/>
                    <a:pt x="48" y="19"/>
                    <a:pt x="44" y="18"/>
                  </a:cubicBezTo>
                  <a:cubicBezTo>
                    <a:pt x="40" y="18"/>
                    <a:pt x="35" y="16"/>
                    <a:pt x="34" y="22"/>
                  </a:cubicBezTo>
                  <a:cubicBezTo>
                    <a:pt x="40" y="28"/>
                    <a:pt x="37" y="32"/>
                    <a:pt x="37" y="39"/>
                  </a:cubicBezTo>
                  <a:cubicBezTo>
                    <a:pt x="32" y="45"/>
                    <a:pt x="22" y="41"/>
                    <a:pt x="16" y="37"/>
                  </a:cubicBezTo>
                  <a:cubicBezTo>
                    <a:pt x="14" y="29"/>
                    <a:pt x="0" y="38"/>
                    <a:pt x="1" y="27"/>
                  </a:cubicBezTo>
                  <a:cubicBezTo>
                    <a:pt x="3" y="21"/>
                    <a:pt x="9" y="15"/>
                    <a:pt x="10" y="7"/>
                  </a:cubicBezTo>
                  <a:cubicBezTo>
                    <a:pt x="17" y="8"/>
                    <a:pt x="24" y="0"/>
                    <a:pt x="31" y="4"/>
                  </a:cubicBezTo>
                  <a:cubicBezTo>
                    <a:pt x="35" y="8"/>
                    <a:pt x="44" y="7"/>
                    <a:pt x="48" y="12"/>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3" name="Freeform 1059">
              <a:extLst>
                <a:ext uri="{FF2B5EF4-FFF2-40B4-BE49-F238E27FC236}">
                  <a16:creationId xmlns:a16="http://schemas.microsoft.com/office/drawing/2014/main" id="{F29A7B07-0CD1-4C3B-8297-CCA13E71A325}"/>
                </a:ext>
              </a:extLst>
            </p:cNvPr>
            <p:cNvSpPr>
              <a:spLocks/>
            </p:cNvSpPr>
            <p:nvPr/>
          </p:nvSpPr>
          <p:spPr bwMode="auto">
            <a:xfrm>
              <a:off x="-7750176" y="1400175"/>
              <a:ext cx="11113" cy="22225"/>
            </a:xfrm>
            <a:custGeom>
              <a:avLst/>
              <a:gdLst>
                <a:gd name="T0" fmla="*/ 11 w 12"/>
                <a:gd name="T1" fmla="*/ 15 h 23"/>
                <a:gd name="T2" fmla="*/ 7 w 12"/>
                <a:gd name="T3" fmla="*/ 23 h 23"/>
                <a:gd name="T4" fmla="*/ 0 w 12"/>
                <a:gd name="T5" fmla="*/ 6 h 23"/>
                <a:gd name="T6" fmla="*/ 11 w 12"/>
                <a:gd name="T7" fmla="*/ 6 h 23"/>
                <a:gd name="T8" fmla="*/ 11 w 12"/>
                <a:gd name="T9" fmla="*/ 15 h 23"/>
              </a:gdLst>
              <a:ahLst/>
              <a:cxnLst>
                <a:cxn ang="0">
                  <a:pos x="T0" y="T1"/>
                </a:cxn>
                <a:cxn ang="0">
                  <a:pos x="T2" y="T3"/>
                </a:cxn>
                <a:cxn ang="0">
                  <a:pos x="T4" y="T5"/>
                </a:cxn>
                <a:cxn ang="0">
                  <a:pos x="T6" y="T7"/>
                </a:cxn>
                <a:cxn ang="0">
                  <a:pos x="T8" y="T9"/>
                </a:cxn>
              </a:cxnLst>
              <a:rect l="0" t="0" r="r" b="b"/>
              <a:pathLst>
                <a:path w="12" h="23">
                  <a:moveTo>
                    <a:pt x="11" y="15"/>
                  </a:moveTo>
                  <a:cubicBezTo>
                    <a:pt x="12" y="17"/>
                    <a:pt x="11" y="22"/>
                    <a:pt x="7" y="23"/>
                  </a:cubicBezTo>
                  <a:cubicBezTo>
                    <a:pt x="0" y="20"/>
                    <a:pt x="1" y="11"/>
                    <a:pt x="0" y="6"/>
                  </a:cubicBezTo>
                  <a:cubicBezTo>
                    <a:pt x="2" y="7"/>
                    <a:pt x="9" y="0"/>
                    <a:pt x="11" y="6"/>
                  </a:cubicBezTo>
                  <a:cubicBezTo>
                    <a:pt x="7" y="9"/>
                    <a:pt x="12" y="12"/>
                    <a:pt x="11" y="1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1060">
              <a:extLst>
                <a:ext uri="{FF2B5EF4-FFF2-40B4-BE49-F238E27FC236}">
                  <a16:creationId xmlns:a16="http://schemas.microsoft.com/office/drawing/2014/main" id="{A570E0D7-7562-4D0F-ADE7-9FDF92A795A7}"/>
                </a:ext>
              </a:extLst>
            </p:cNvPr>
            <p:cNvSpPr>
              <a:spLocks/>
            </p:cNvSpPr>
            <p:nvPr/>
          </p:nvSpPr>
          <p:spPr bwMode="auto">
            <a:xfrm>
              <a:off x="-7750176" y="1400175"/>
              <a:ext cx="11113" cy="22225"/>
            </a:xfrm>
            <a:custGeom>
              <a:avLst/>
              <a:gdLst>
                <a:gd name="T0" fmla="*/ 11 w 12"/>
                <a:gd name="T1" fmla="*/ 15 h 23"/>
                <a:gd name="T2" fmla="*/ 7 w 12"/>
                <a:gd name="T3" fmla="*/ 23 h 23"/>
                <a:gd name="T4" fmla="*/ 0 w 12"/>
                <a:gd name="T5" fmla="*/ 6 h 23"/>
                <a:gd name="T6" fmla="*/ 11 w 12"/>
                <a:gd name="T7" fmla="*/ 6 h 23"/>
                <a:gd name="T8" fmla="*/ 11 w 12"/>
                <a:gd name="T9" fmla="*/ 15 h 23"/>
              </a:gdLst>
              <a:ahLst/>
              <a:cxnLst>
                <a:cxn ang="0">
                  <a:pos x="T0" y="T1"/>
                </a:cxn>
                <a:cxn ang="0">
                  <a:pos x="T2" y="T3"/>
                </a:cxn>
                <a:cxn ang="0">
                  <a:pos x="T4" y="T5"/>
                </a:cxn>
                <a:cxn ang="0">
                  <a:pos x="T6" y="T7"/>
                </a:cxn>
                <a:cxn ang="0">
                  <a:pos x="T8" y="T9"/>
                </a:cxn>
              </a:cxnLst>
              <a:rect l="0" t="0" r="r" b="b"/>
              <a:pathLst>
                <a:path w="12" h="23">
                  <a:moveTo>
                    <a:pt x="11" y="15"/>
                  </a:moveTo>
                  <a:cubicBezTo>
                    <a:pt x="12" y="17"/>
                    <a:pt x="11" y="22"/>
                    <a:pt x="7" y="23"/>
                  </a:cubicBezTo>
                  <a:cubicBezTo>
                    <a:pt x="0" y="20"/>
                    <a:pt x="1" y="11"/>
                    <a:pt x="0" y="6"/>
                  </a:cubicBezTo>
                  <a:cubicBezTo>
                    <a:pt x="2" y="7"/>
                    <a:pt x="9" y="0"/>
                    <a:pt x="11" y="6"/>
                  </a:cubicBezTo>
                  <a:cubicBezTo>
                    <a:pt x="7" y="9"/>
                    <a:pt x="12" y="12"/>
                    <a:pt x="11" y="1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5" name="Freeform 1061">
              <a:extLst>
                <a:ext uri="{FF2B5EF4-FFF2-40B4-BE49-F238E27FC236}">
                  <a16:creationId xmlns:a16="http://schemas.microsoft.com/office/drawing/2014/main" id="{817FD995-39EB-4811-BDEE-27CDB3627C58}"/>
                </a:ext>
              </a:extLst>
            </p:cNvPr>
            <p:cNvSpPr>
              <a:spLocks/>
            </p:cNvSpPr>
            <p:nvPr/>
          </p:nvSpPr>
          <p:spPr bwMode="auto">
            <a:xfrm>
              <a:off x="-7569201" y="1390650"/>
              <a:ext cx="47625" cy="50800"/>
            </a:xfrm>
            <a:custGeom>
              <a:avLst/>
              <a:gdLst>
                <a:gd name="T0" fmla="*/ 32 w 48"/>
                <a:gd name="T1" fmla="*/ 17 h 52"/>
                <a:gd name="T2" fmla="*/ 48 w 48"/>
                <a:gd name="T3" fmla="*/ 39 h 52"/>
                <a:gd name="T4" fmla="*/ 24 w 48"/>
                <a:gd name="T5" fmla="*/ 49 h 52"/>
                <a:gd name="T6" fmla="*/ 17 w 48"/>
                <a:gd name="T7" fmla="*/ 39 h 52"/>
                <a:gd name="T8" fmla="*/ 24 w 48"/>
                <a:gd name="T9" fmla="*/ 36 h 52"/>
                <a:gd name="T10" fmla="*/ 15 w 48"/>
                <a:gd name="T11" fmla="*/ 0 h 52"/>
                <a:gd name="T12" fmla="*/ 32 w 48"/>
                <a:gd name="T13" fmla="*/ 17 h 52"/>
              </a:gdLst>
              <a:ahLst/>
              <a:cxnLst>
                <a:cxn ang="0">
                  <a:pos x="T0" y="T1"/>
                </a:cxn>
                <a:cxn ang="0">
                  <a:pos x="T2" y="T3"/>
                </a:cxn>
                <a:cxn ang="0">
                  <a:pos x="T4" y="T5"/>
                </a:cxn>
                <a:cxn ang="0">
                  <a:pos x="T6" y="T7"/>
                </a:cxn>
                <a:cxn ang="0">
                  <a:pos x="T8" y="T9"/>
                </a:cxn>
                <a:cxn ang="0">
                  <a:pos x="T10" y="T11"/>
                </a:cxn>
                <a:cxn ang="0">
                  <a:pos x="T12" y="T13"/>
                </a:cxn>
              </a:cxnLst>
              <a:rect l="0" t="0" r="r" b="b"/>
              <a:pathLst>
                <a:path w="48" h="52">
                  <a:moveTo>
                    <a:pt x="32" y="17"/>
                  </a:moveTo>
                  <a:cubicBezTo>
                    <a:pt x="40" y="21"/>
                    <a:pt x="46" y="31"/>
                    <a:pt x="48" y="39"/>
                  </a:cubicBezTo>
                  <a:cubicBezTo>
                    <a:pt x="42" y="52"/>
                    <a:pt x="31" y="38"/>
                    <a:pt x="24" y="49"/>
                  </a:cubicBezTo>
                  <a:cubicBezTo>
                    <a:pt x="15" y="49"/>
                    <a:pt x="21" y="42"/>
                    <a:pt x="17" y="39"/>
                  </a:cubicBezTo>
                  <a:cubicBezTo>
                    <a:pt x="18" y="35"/>
                    <a:pt x="22" y="38"/>
                    <a:pt x="24" y="36"/>
                  </a:cubicBezTo>
                  <a:cubicBezTo>
                    <a:pt x="20" y="23"/>
                    <a:pt x="0" y="11"/>
                    <a:pt x="15" y="0"/>
                  </a:cubicBezTo>
                  <a:cubicBezTo>
                    <a:pt x="22" y="4"/>
                    <a:pt x="32" y="9"/>
                    <a:pt x="32" y="1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1062">
              <a:extLst>
                <a:ext uri="{FF2B5EF4-FFF2-40B4-BE49-F238E27FC236}">
                  <a16:creationId xmlns:a16="http://schemas.microsoft.com/office/drawing/2014/main" id="{DB6437B7-54C7-4D29-B9FA-C9498EA19EF7}"/>
                </a:ext>
              </a:extLst>
            </p:cNvPr>
            <p:cNvSpPr>
              <a:spLocks/>
            </p:cNvSpPr>
            <p:nvPr/>
          </p:nvSpPr>
          <p:spPr bwMode="auto">
            <a:xfrm>
              <a:off x="-7569201" y="1390650"/>
              <a:ext cx="47625" cy="50800"/>
            </a:xfrm>
            <a:custGeom>
              <a:avLst/>
              <a:gdLst>
                <a:gd name="T0" fmla="*/ 32 w 48"/>
                <a:gd name="T1" fmla="*/ 17 h 52"/>
                <a:gd name="T2" fmla="*/ 48 w 48"/>
                <a:gd name="T3" fmla="*/ 39 h 52"/>
                <a:gd name="T4" fmla="*/ 24 w 48"/>
                <a:gd name="T5" fmla="*/ 49 h 52"/>
                <a:gd name="T6" fmla="*/ 17 w 48"/>
                <a:gd name="T7" fmla="*/ 39 h 52"/>
                <a:gd name="T8" fmla="*/ 24 w 48"/>
                <a:gd name="T9" fmla="*/ 36 h 52"/>
                <a:gd name="T10" fmla="*/ 15 w 48"/>
                <a:gd name="T11" fmla="*/ 0 h 52"/>
                <a:gd name="T12" fmla="*/ 32 w 48"/>
                <a:gd name="T13" fmla="*/ 17 h 52"/>
              </a:gdLst>
              <a:ahLst/>
              <a:cxnLst>
                <a:cxn ang="0">
                  <a:pos x="T0" y="T1"/>
                </a:cxn>
                <a:cxn ang="0">
                  <a:pos x="T2" y="T3"/>
                </a:cxn>
                <a:cxn ang="0">
                  <a:pos x="T4" y="T5"/>
                </a:cxn>
                <a:cxn ang="0">
                  <a:pos x="T6" y="T7"/>
                </a:cxn>
                <a:cxn ang="0">
                  <a:pos x="T8" y="T9"/>
                </a:cxn>
                <a:cxn ang="0">
                  <a:pos x="T10" y="T11"/>
                </a:cxn>
                <a:cxn ang="0">
                  <a:pos x="T12" y="T13"/>
                </a:cxn>
              </a:cxnLst>
              <a:rect l="0" t="0" r="r" b="b"/>
              <a:pathLst>
                <a:path w="48" h="52">
                  <a:moveTo>
                    <a:pt x="32" y="17"/>
                  </a:moveTo>
                  <a:cubicBezTo>
                    <a:pt x="40" y="21"/>
                    <a:pt x="46" y="31"/>
                    <a:pt x="48" y="39"/>
                  </a:cubicBezTo>
                  <a:cubicBezTo>
                    <a:pt x="42" y="52"/>
                    <a:pt x="31" y="38"/>
                    <a:pt x="24" y="49"/>
                  </a:cubicBezTo>
                  <a:cubicBezTo>
                    <a:pt x="15" y="49"/>
                    <a:pt x="21" y="42"/>
                    <a:pt x="17" y="39"/>
                  </a:cubicBezTo>
                  <a:cubicBezTo>
                    <a:pt x="18" y="35"/>
                    <a:pt x="22" y="38"/>
                    <a:pt x="24" y="36"/>
                  </a:cubicBezTo>
                  <a:cubicBezTo>
                    <a:pt x="20" y="23"/>
                    <a:pt x="0" y="11"/>
                    <a:pt x="15" y="0"/>
                  </a:cubicBezTo>
                  <a:cubicBezTo>
                    <a:pt x="22" y="4"/>
                    <a:pt x="32" y="9"/>
                    <a:pt x="32" y="1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7" name="Freeform 1063">
              <a:extLst>
                <a:ext uri="{FF2B5EF4-FFF2-40B4-BE49-F238E27FC236}">
                  <a16:creationId xmlns:a16="http://schemas.microsoft.com/office/drawing/2014/main" id="{7E0FBB86-6A1B-4449-B69E-AB015AF95A70}"/>
                </a:ext>
              </a:extLst>
            </p:cNvPr>
            <p:cNvSpPr>
              <a:spLocks/>
            </p:cNvSpPr>
            <p:nvPr/>
          </p:nvSpPr>
          <p:spPr bwMode="auto">
            <a:xfrm>
              <a:off x="-7723188" y="1385888"/>
              <a:ext cx="44450" cy="30163"/>
            </a:xfrm>
            <a:custGeom>
              <a:avLst/>
              <a:gdLst>
                <a:gd name="T0" fmla="*/ 42 w 45"/>
                <a:gd name="T1" fmla="*/ 17 h 32"/>
                <a:gd name="T2" fmla="*/ 39 w 45"/>
                <a:gd name="T3" fmla="*/ 31 h 32"/>
                <a:gd name="T4" fmla="*/ 19 w 45"/>
                <a:gd name="T5" fmla="*/ 21 h 32"/>
                <a:gd name="T6" fmla="*/ 11 w 45"/>
                <a:gd name="T7" fmla="*/ 14 h 32"/>
                <a:gd name="T8" fmla="*/ 0 w 45"/>
                <a:gd name="T9" fmla="*/ 11 h 32"/>
                <a:gd name="T10" fmla="*/ 28 w 45"/>
                <a:gd name="T11" fmla="*/ 0 h 32"/>
                <a:gd name="T12" fmla="*/ 42 w 45"/>
                <a:gd name="T13" fmla="*/ 17 h 32"/>
              </a:gdLst>
              <a:ahLst/>
              <a:cxnLst>
                <a:cxn ang="0">
                  <a:pos x="T0" y="T1"/>
                </a:cxn>
                <a:cxn ang="0">
                  <a:pos x="T2" y="T3"/>
                </a:cxn>
                <a:cxn ang="0">
                  <a:pos x="T4" y="T5"/>
                </a:cxn>
                <a:cxn ang="0">
                  <a:pos x="T6" y="T7"/>
                </a:cxn>
                <a:cxn ang="0">
                  <a:pos x="T8" y="T9"/>
                </a:cxn>
                <a:cxn ang="0">
                  <a:pos x="T10" y="T11"/>
                </a:cxn>
                <a:cxn ang="0">
                  <a:pos x="T12" y="T13"/>
                </a:cxn>
              </a:cxnLst>
              <a:rect l="0" t="0" r="r" b="b"/>
              <a:pathLst>
                <a:path w="45" h="32">
                  <a:moveTo>
                    <a:pt x="42" y="17"/>
                  </a:moveTo>
                  <a:cubicBezTo>
                    <a:pt x="40" y="21"/>
                    <a:pt x="45" y="30"/>
                    <a:pt x="39" y="31"/>
                  </a:cubicBezTo>
                  <a:cubicBezTo>
                    <a:pt x="30" y="32"/>
                    <a:pt x="29" y="15"/>
                    <a:pt x="19" y="21"/>
                  </a:cubicBezTo>
                  <a:cubicBezTo>
                    <a:pt x="16" y="18"/>
                    <a:pt x="14" y="15"/>
                    <a:pt x="11" y="14"/>
                  </a:cubicBezTo>
                  <a:cubicBezTo>
                    <a:pt x="6" y="13"/>
                    <a:pt x="3" y="17"/>
                    <a:pt x="0" y="11"/>
                  </a:cubicBezTo>
                  <a:cubicBezTo>
                    <a:pt x="6" y="2"/>
                    <a:pt x="20" y="5"/>
                    <a:pt x="28" y="0"/>
                  </a:cubicBezTo>
                  <a:cubicBezTo>
                    <a:pt x="38" y="0"/>
                    <a:pt x="39" y="11"/>
                    <a:pt x="42" y="1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1064">
              <a:extLst>
                <a:ext uri="{FF2B5EF4-FFF2-40B4-BE49-F238E27FC236}">
                  <a16:creationId xmlns:a16="http://schemas.microsoft.com/office/drawing/2014/main" id="{6694A3FC-D8E3-4F8E-B200-7100CA1221BF}"/>
                </a:ext>
              </a:extLst>
            </p:cNvPr>
            <p:cNvSpPr>
              <a:spLocks/>
            </p:cNvSpPr>
            <p:nvPr/>
          </p:nvSpPr>
          <p:spPr bwMode="auto">
            <a:xfrm>
              <a:off x="-7723188" y="1385888"/>
              <a:ext cx="44450" cy="30163"/>
            </a:xfrm>
            <a:custGeom>
              <a:avLst/>
              <a:gdLst>
                <a:gd name="T0" fmla="*/ 42 w 45"/>
                <a:gd name="T1" fmla="*/ 17 h 32"/>
                <a:gd name="T2" fmla="*/ 39 w 45"/>
                <a:gd name="T3" fmla="*/ 31 h 32"/>
                <a:gd name="T4" fmla="*/ 19 w 45"/>
                <a:gd name="T5" fmla="*/ 21 h 32"/>
                <a:gd name="T6" fmla="*/ 11 w 45"/>
                <a:gd name="T7" fmla="*/ 14 h 32"/>
                <a:gd name="T8" fmla="*/ 0 w 45"/>
                <a:gd name="T9" fmla="*/ 11 h 32"/>
                <a:gd name="T10" fmla="*/ 28 w 45"/>
                <a:gd name="T11" fmla="*/ 0 h 32"/>
                <a:gd name="T12" fmla="*/ 42 w 45"/>
                <a:gd name="T13" fmla="*/ 17 h 32"/>
              </a:gdLst>
              <a:ahLst/>
              <a:cxnLst>
                <a:cxn ang="0">
                  <a:pos x="T0" y="T1"/>
                </a:cxn>
                <a:cxn ang="0">
                  <a:pos x="T2" y="T3"/>
                </a:cxn>
                <a:cxn ang="0">
                  <a:pos x="T4" y="T5"/>
                </a:cxn>
                <a:cxn ang="0">
                  <a:pos x="T6" y="T7"/>
                </a:cxn>
                <a:cxn ang="0">
                  <a:pos x="T8" y="T9"/>
                </a:cxn>
                <a:cxn ang="0">
                  <a:pos x="T10" y="T11"/>
                </a:cxn>
                <a:cxn ang="0">
                  <a:pos x="T12" y="T13"/>
                </a:cxn>
              </a:cxnLst>
              <a:rect l="0" t="0" r="r" b="b"/>
              <a:pathLst>
                <a:path w="45" h="32">
                  <a:moveTo>
                    <a:pt x="42" y="17"/>
                  </a:moveTo>
                  <a:cubicBezTo>
                    <a:pt x="40" y="21"/>
                    <a:pt x="45" y="30"/>
                    <a:pt x="39" y="31"/>
                  </a:cubicBezTo>
                  <a:cubicBezTo>
                    <a:pt x="30" y="32"/>
                    <a:pt x="29" y="15"/>
                    <a:pt x="19" y="21"/>
                  </a:cubicBezTo>
                  <a:cubicBezTo>
                    <a:pt x="16" y="18"/>
                    <a:pt x="14" y="15"/>
                    <a:pt x="11" y="14"/>
                  </a:cubicBezTo>
                  <a:cubicBezTo>
                    <a:pt x="6" y="13"/>
                    <a:pt x="3" y="17"/>
                    <a:pt x="0" y="11"/>
                  </a:cubicBezTo>
                  <a:cubicBezTo>
                    <a:pt x="6" y="2"/>
                    <a:pt x="20" y="5"/>
                    <a:pt x="28" y="0"/>
                  </a:cubicBezTo>
                  <a:cubicBezTo>
                    <a:pt x="38" y="0"/>
                    <a:pt x="39" y="11"/>
                    <a:pt x="42" y="1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9" name="Freeform 1065">
              <a:extLst>
                <a:ext uri="{FF2B5EF4-FFF2-40B4-BE49-F238E27FC236}">
                  <a16:creationId xmlns:a16="http://schemas.microsoft.com/office/drawing/2014/main" id="{7A29D6E4-E261-46AA-ABBF-CB75B868EA6B}"/>
                </a:ext>
              </a:extLst>
            </p:cNvPr>
            <p:cNvSpPr>
              <a:spLocks/>
            </p:cNvSpPr>
            <p:nvPr/>
          </p:nvSpPr>
          <p:spPr bwMode="auto">
            <a:xfrm>
              <a:off x="-7640638" y="1362075"/>
              <a:ext cx="73025" cy="84138"/>
            </a:xfrm>
            <a:custGeom>
              <a:avLst/>
              <a:gdLst>
                <a:gd name="T0" fmla="*/ 2 w 74"/>
                <a:gd name="T1" fmla="*/ 4 h 86"/>
                <a:gd name="T2" fmla="*/ 13 w 74"/>
                <a:gd name="T3" fmla="*/ 1 h 86"/>
                <a:gd name="T4" fmla="*/ 20 w 74"/>
                <a:gd name="T5" fmla="*/ 5 h 86"/>
                <a:gd name="T6" fmla="*/ 36 w 74"/>
                <a:gd name="T7" fmla="*/ 17 h 86"/>
                <a:gd name="T8" fmla="*/ 58 w 74"/>
                <a:gd name="T9" fmla="*/ 32 h 86"/>
                <a:gd name="T10" fmla="*/ 61 w 74"/>
                <a:gd name="T11" fmla="*/ 52 h 86"/>
                <a:gd name="T12" fmla="*/ 68 w 74"/>
                <a:gd name="T13" fmla="*/ 71 h 86"/>
                <a:gd name="T14" fmla="*/ 56 w 74"/>
                <a:gd name="T15" fmla="*/ 86 h 86"/>
                <a:gd name="T16" fmla="*/ 52 w 74"/>
                <a:gd name="T17" fmla="*/ 75 h 86"/>
                <a:gd name="T18" fmla="*/ 32 w 74"/>
                <a:gd name="T19" fmla="*/ 63 h 86"/>
                <a:gd name="T20" fmla="*/ 16 w 74"/>
                <a:gd name="T21" fmla="*/ 58 h 86"/>
                <a:gd name="T22" fmla="*/ 0 w 74"/>
                <a:gd name="T23" fmla="*/ 51 h 86"/>
                <a:gd name="T24" fmla="*/ 1 w 74"/>
                <a:gd name="T25" fmla="*/ 45 h 86"/>
                <a:gd name="T26" fmla="*/ 13 w 74"/>
                <a:gd name="T27" fmla="*/ 45 h 86"/>
                <a:gd name="T28" fmla="*/ 16 w 74"/>
                <a:gd name="T29" fmla="*/ 31 h 86"/>
                <a:gd name="T30" fmla="*/ 8 w 74"/>
                <a:gd name="T31" fmla="*/ 18 h 86"/>
                <a:gd name="T32" fmla="*/ 0 w 74"/>
                <a:gd name="T33" fmla="*/ 14 h 86"/>
                <a:gd name="T34" fmla="*/ 2 w 74"/>
                <a:gd name="T35"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 h="86">
                  <a:moveTo>
                    <a:pt x="2" y="4"/>
                  </a:moveTo>
                  <a:cubicBezTo>
                    <a:pt x="6" y="5"/>
                    <a:pt x="9" y="0"/>
                    <a:pt x="13" y="1"/>
                  </a:cubicBezTo>
                  <a:cubicBezTo>
                    <a:pt x="12" y="1"/>
                    <a:pt x="22" y="3"/>
                    <a:pt x="20" y="5"/>
                  </a:cubicBezTo>
                  <a:cubicBezTo>
                    <a:pt x="27" y="8"/>
                    <a:pt x="26" y="24"/>
                    <a:pt x="36" y="17"/>
                  </a:cubicBezTo>
                  <a:cubicBezTo>
                    <a:pt x="42" y="23"/>
                    <a:pt x="51" y="30"/>
                    <a:pt x="58" y="32"/>
                  </a:cubicBezTo>
                  <a:cubicBezTo>
                    <a:pt x="50" y="39"/>
                    <a:pt x="74" y="44"/>
                    <a:pt x="61" y="52"/>
                  </a:cubicBezTo>
                  <a:cubicBezTo>
                    <a:pt x="65" y="58"/>
                    <a:pt x="70" y="66"/>
                    <a:pt x="68" y="71"/>
                  </a:cubicBezTo>
                  <a:cubicBezTo>
                    <a:pt x="65" y="75"/>
                    <a:pt x="64" y="85"/>
                    <a:pt x="56" y="86"/>
                  </a:cubicBezTo>
                  <a:cubicBezTo>
                    <a:pt x="51" y="85"/>
                    <a:pt x="50" y="78"/>
                    <a:pt x="52" y="75"/>
                  </a:cubicBezTo>
                  <a:cubicBezTo>
                    <a:pt x="50" y="67"/>
                    <a:pt x="37" y="62"/>
                    <a:pt x="32" y="63"/>
                  </a:cubicBezTo>
                  <a:cubicBezTo>
                    <a:pt x="25" y="62"/>
                    <a:pt x="23" y="49"/>
                    <a:pt x="16" y="58"/>
                  </a:cubicBezTo>
                  <a:cubicBezTo>
                    <a:pt x="10" y="61"/>
                    <a:pt x="4" y="58"/>
                    <a:pt x="0" y="51"/>
                  </a:cubicBezTo>
                  <a:cubicBezTo>
                    <a:pt x="0" y="49"/>
                    <a:pt x="1" y="47"/>
                    <a:pt x="1" y="45"/>
                  </a:cubicBezTo>
                  <a:cubicBezTo>
                    <a:pt x="6" y="41"/>
                    <a:pt x="9" y="46"/>
                    <a:pt x="13" y="45"/>
                  </a:cubicBezTo>
                  <a:cubicBezTo>
                    <a:pt x="14" y="40"/>
                    <a:pt x="19" y="36"/>
                    <a:pt x="16" y="31"/>
                  </a:cubicBezTo>
                  <a:cubicBezTo>
                    <a:pt x="22" y="22"/>
                    <a:pt x="4" y="26"/>
                    <a:pt x="8" y="18"/>
                  </a:cubicBezTo>
                  <a:cubicBezTo>
                    <a:pt x="8" y="10"/>
                    <a:pt x="3" y="20"/>
                    <a:pt x="0" y="14"/>
                  </a:cubicBezTo>
                  <a:cubicBezTo>
                    <a:pt x="1" y="11"/>
                    <a:pt x="2" y="8"/>
                    <a:pt x="2" y="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1066">
              <a:extLst>
                <a:ext uri="{FF2B5EF4-FFF2-40B4-BE49-F238E27FC236}">
                  <a16:creationId xmlns:a16="http://schemas.microsoft.com/office/drawing/2014/main" id="{E63F6BA6-3880-4E41-9C2B-0D43B75D5AD5}"/>
                </a:ext>
              </a:extLst>
            </p:cNvPr>
            <p:cNvSpPr>
              <a:spLocks/>
            </p:cNvSpPr>
            <p:nvPr/>
          </p:nvSpPr>
          <p:spPr bwMode="auto">
            <a:xfrm>
              <a:off x="-7640638" y="1362075"/>
              <a:ext cx="73025" cy="84138"/>
            </a:xfrm>
            <a:custGeom>
              <a:avLst/>
              <a:gdLst>
                <a:gd name="T0" fmla="*/ 2 w 74"/>
                <a:gd name="T1" fmla="*/ 4 h 86"/>
                <a:gd name="T2" fmla="*/ 13 w 74"/>
                <a:gd name="T3" fmla="*/ 1 h 86"/>
                <a:gd name="T4" fmla="*/ 20 w 74"/>
                <a:gd name="T5" fmla="*/ 5 h 86"/>
                <a:gd name="T6" fmla="*/ 36 w 74"/>
                <a:gd name="T7" fmla="*/ 17 h 86"/>
                <a:gd name="T8" fmla="*/ 58 w 74"/>
                <a:gd name="T9" fmla="*/ 32 h 86"/>
                <a:gd name="T10" fmla="*/ 61 w 74"/>
                <a:gd name="T11" fmla="*/ 52 h 86"/>
                <a:gd name="T12" fmla="*/ 68 w 74"/>
                <a:gd name="T13" fmla="*/ 71 h 86"/>
                <a:gd name="T14" fmla="*/ 56 w 74"/>
                <a:gd name="T15" fmla="*/ 86 h 86"/>
                <a:gd name="T16" fmla="*/ 52 w 74"/>
                <a:gd name="T17" fmla="*/ 75 h 86"/>
                <a:gd name="T18" fmla="*/ 32 w 74"/>
                <a:gd name="T19" fmla="*/ 63 h 86"/>
                <a:gd name="T20" fmla="*/ 16 w 74"/>
                <a:gd name="T21" fmla="*/ 58 h 86"/>
                <a:gd name="T22" fmla="*/ 0 w 74"/>
                <a:gd name="T23" fmla="*/ 51 h 86"/>
                <a:gd name="T24" fmla="*/ 1 w 74"/>
                <a:gd name="T25" fmla="*/ 45 h 86"/>
                <a:gd name="T26" fmla="*/ 13 w 74"/>
                <a:gd name="T27" fmla="*/ 45 h 86"/>
                <a:gd name="T28" fmla="*/ 16 w 74"/>
                <a:gd name="T29" fmla="*/ 31 h 86"/>
                <a:gd name="T30" fmla="*/ 8 w 74"/>
                <a:gd name="T31" fmla="*/ 18 h 86"/>
                <a:gd name="T32" fmla="*/ 0 w 74"/>
                <a:gd name="T33" fmla="*/ 14 h 86"/>
                <a:gd name="T34" fmla="*/ 2 w 74"/>
                <a:gd name="T35"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 h="86">
                  <a:moveTo>
                    <a:pt x="2" y="4"/>
                  </a:moveTo>
                  <a:cubicBezTo>
                    <a:pt x="6" y="5"/>
                    <a:pt x="9" y="0"/>
                    <a:pt x="13" y="1"/>
                  </a:cubicBezTo>
                  <a:cubicBezTo>
                    <a:pt x="12" y="1"/>
                    <a:pt x="22" y="3"/>
                    <a:pt x="20" y="5"/>
                  </a:cubicBezTo>
                  <a:cubicBezTo>
                    <a:pt x="27" y="8"/>
                    <a:pt x="26" y="24"/>
                    <a:pt x="36" y="17"/>
                  </a:cubicBezTo>
                  <a:cubicBezTo>
                    <a:pt x="42" y="23"/>
                    <a:pt x="51" y="30"/>
                    <a:pt x="58" y="32"/>
                  </a:cubicBezTo>
                  <a:cubicBezTo>
                    <a:pt x="50" y="39"/>
                    <a:pt x="74" y="44"/>
                    <a:pt x="61" y="52"/>
                  </a:cubicBezTo>
                  <a:cubicBezTo>
                    <a:pt x="65" y="58"/>
                    <a:pt x="70" y="66"/>
                    <a:pt x="68" y="71"/>
                  </a:cubicBezTo>
                  <a:cubicBezTo>
                    <a:pt x="65" y="75"/>
                    <a:pt x="64" y="85"/>
                    <a:pt x="56" y="86"/>
                  </a:cubicBezTo>
                  <a:cubicBezTo>
                    <a:pt x="51" y="85"/>
                    <a:pt x="50" y="78"/>
                    <a:pt x="52" y="75"/>
                  </a:cubicBezTo>
                  <a:cubicBezTo>
                    <a:pt x="50" y="67"/>
                    <a:pt x="37" y="62"/>
                    <a:pt x="32" y="63"/>
                  </a:cubicBezTo>
                  <a:cubicBezTo>
                    <a:pt x="25" y="62"/>
                    <a:pt x="23" y="49"/>
                    <a:pt x="16" y="58"/>
                  </a:cubicBezTo>
                  <a:cubicBezTo>
                    <a:pt x="10" y="61"/>
                    <a:pt x="4" y="58"/>
                    <a:pt x="0" y="51"/>
                  </a:cubicBezTo>
                  <a:cubicBezTo>
                    <a:pt x="0" y="49"/>
                    <a:pt x="1" y="47"/>
                    <a:pt x="1" y="45"/>
                  </a:cubicBezTo>
                  <a:cubicBezTo>
                    <a:pt x="6" y="41"/>
                    <a:pt x="9" y="46"/>
                    <a:pt x="13" y="45"/>
                  </a:cubicBezTo>
                  <a:cubicBezTo>
                    <a:pt x="14" y="40"/>
                    <a:pt x="19" y="36"/>
                    <a:pt x="16" y="31"/>
                  </a:cubicBezTo>
                  <a:cubicBezTo>
                    <a:pt x="22" y="22"/>
                    <a:pt x="4" y="26"/>
                    <a:pt x="8" y="18"/>
                  </a:cubicBezTo>
                  <a:cubicBezTo>
                    <a:pt x="8" y="10"/>
                    <a:pt x="3" y="20"/>
                    <a:pt x="0" y="14"/>
                  </a:cubicBezTo>
                  <a:cubicBezTo>
                    <a:pt x="1" y="11"/>
                    <a:pt x="2" y="8"/>
                    <a:pt x="2" y="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1" name="Freeform 1067">
              <a:extLst>
                <a:ext uri="{FF2B5EF4-FFF2-40B4-BE49-F238E27FC236}">
                  <a16:creationId xmlns:a16="http://schemas.microsoft.com/office/drawing/2014/main" id="{96E43548-9451-4990-B043-4A3A64888210}"/>
                </a:ext>
              </a:extLst>
            </p:cNvPr>
            <p:cNvSpPr>
              <a:spLocks/>
            </p:cNvSpPr>
            <p:nvPr/>
          </p:nvSpPr>
          <p:spPr bwMode="auto">
            <a:xfrm>
              <a:off x="-7577138" y="1327150"/>
              <a:ext cx="20638" cy="22225"/>
            </a:xfrm>
            <a:custGeom>
              <a:avLst/>
              <a:gdLst>
                <a:gd name="T0" fmla="*/ 15 w 20"/>
                <a:gd name="T1" fmla="*/ 7 h 23"/>
                <a:gd name="T2" fmla="*/ 15 w 20"/>
                <a:gd name="T3" fmla="*/ 23 h 23"/>
                <a:gd name="T4" fmla="*/ 6 w 20"/>
                <a:gd name="T5" fmla="*/ 2 h 23"/>
                <a:gd name="T6" fmla="*/ 15 w 20"/>
                <a:gd name="T7" fmla="*/ 7 h 23"/>
              </a:gdLst>
              <a:ahLst/>
              <a:cxnLst>
                <a:cxn ang="0">
                  <a:pos x="T0" y="T1"/>
                </a:cxn>
                <a:cxn ang="0">
                  <a:pos x="T2" y="T3"/>
                </a:cxn>
                <a:cxn ang="0">
                  <a:pos x="T4" y="T5"/>
                </a:cxn>
                <a:cxn ang="0">
                  <a:pos x="T6" y="T7"/>
                </a:cxn>
              </a:cxnLst>
              <a:rect l="0" t="0" r="r" b="b"/>
              <a:pathLst>
                <a:path w="20" h="23">
                  <a:moveTo>
                    <a:pt x="15" y="7"/>
                  </a:moveTo>
                  <a:cubicBezTo>
                    <a:pt x="14" y="14"/>
                    <a:pt x="20" y="18"/>
                    <a:pt x="15" y="23"/>
                  </a:cubicBezTo>
                  <a:cubicBezTo>
                    <a:pt x="14" y="13"/>
                    <a:pt x="0" y="14"/>
                    <a:pt x="6" y="2"/>
                  </a:cubicBezTo>
                  <a:cubicBezTo>
                    <a:pt x="9" y="5"/>
                    <a:pt x="15" y="0"/>
                    <a:pt x="15" y="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1068">
              <a:extLst>
                <a:ext uri="{FF2B5EF4-FFF2-40B4-BE49-F238E27FC236}">
                  <a16:creationId xmlns:a16="http://schemas.microsoft.com/office/drawing/2014/main" id="{AD2524E3-F6F5-455D-ACA5-A6706633DF35}"/>
                </a:ext>
              </a:extLst>
            </p:cNvPr>
            <p:cNvSpPr>
              <a:spLocks/>
            </p:cNvSpPr>
            <p:nvPr/>
          </p:nvSpPr>
          <p:spPr bwMode="auto">
            <a:xfrm>
              <a:off x="-7577138" y="1327150"/>
              <a:ext cx="20638" cy="22225"/>
            </a:xfrm>
            <a:custGeom>
              <a:avLst/>
              <a:gdLst>
                <a:gd name="T0" fmla="*/ 15 w 20"/>
                <a:gd name="T1" fmla="*/ 7 h 23"/>
                <a:gd name="T2" fmla="*/ 15 w 20"/>
                <a:gd name="T3" fmla="*/ 23 h 23"/>
                <a:gd name="T4" fmla="*/ 6 w 20"/>
                <a:gd name="T5" fmla="*/ 2 h 23"/>
                <a:gd name="T6" fmla="*/ 15 w 20"/>
                <a:gd name="T7" fmla="*/ 7 h 23"/>
              </a:gdLst>
              <a:ahLst/>
              <a:cxnLst>
                <a:cxn ang="0">
                  <a:pos x="T0" y="T1"/>
                </a:cxn>
                <a:cxn ang="0">
                  <a:pos x="T2" y="T3"/>
                </a:cxn>
                <a:cxn ang="0">
                  <a:pos x="T4" y="T5"/>
                </a:cxn>
                <a:cxn ang="0">
                  <a:pos x="T6" y="T7"/>
                </a:cxn>
              </a:cxnLst>
              <a:rect l="0" t="0" r="r" b="b"/>
              <a:pathLst>
                <a:path w="20" h="23">
                  <a:moveTo>
                    <a:pt x="15" y="7"/>
                  </a:moveTo>
                  <a:cubicBezTo>
                    <a:pt x="14" y="14"/>
                    <a:pt x="20" y="18"/>
                    <a:pt x="15" y="23"/>
                  </a:cubicBezTo>
                  <a:cubicBezTo>
                    <a:pt x="14" y="13"/>
                    <a:pt x="0" y="14"/>
                    <a:pt x="6" y="2"/>
                  </a:cubicBezTo>
                  <a:cubicBezTo>
                    <a:pt x="9" y="5"/>
                    <a:pt x="15" y="0"/>
                    <a:pt x="15" y="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3" name="Freeform 1069">
              <a:extLst>
                <a:ext uri="{FF2B5EF4-FFF2-40B4-BE49-F238E27FC236}">
                  <a16:creationId xmlns:a16="http://schemas.microsoft.com/office/drawing/2014/main" id="{8C3463AA-21E2-4A63-B900-942B7B8EC408}"/>
                </a:ext>
              </a:extLst>
            </p:cNvPr>
            <p:cNvSpPr>
              <a:spLocks/>
            </p:cNvSpPr>
            <p:nvPr/>
          </p:nvSpPr>
          <p:spPr bwMode="auto">
            <a:xfrm>
              <a:off x="-7473951" y="1312863"/>
              <a:ext cx="6350" cy="12700"/>
            </a:xfrm>
            <a:custGeom>
              <a:avLst/>
              <a:gdLst>
                <a:gd name="T0" fmla="*/ 6 w 6"/>
                <a:gd name="T1" fmla="*/ 6 h 13"/>
                <a:gd name="T2" fmla="*/ 1 w 6"/>
                <a:gd name="T3" fmla="*/ 8 h 13"/>
                <a:gd name="T4" fmla="*/ 2 w 6"/>
                <a:gd name="T5" fmla="*/ 1 h 13"/>
                <a:gd name="T6" fmla="*/ 6 w 6"/>
                <a:gd name="T7" fmla="*/ 6 h 13"/>
              </a:gdLst>
              <a:ahLst/>
              <a:cxnLst>
                <a:cxn ang="0">
                  <a:pos x="T0" y="T1"/>
                </a:cxn>
                <a:cxn ang="0">
                  <a:pos x="T2" y="T3"/>
                </a:cxn>
                <a:cxn ang="0">
                  <a:pos x="T4" y="T5"/>
                </a:cxn>
                <a:cxn ang="0">
                  <a:pos x="T6" y="T7"/>
                </a:cxn>
              </a:cxnLst>
              <a:rect l="0" t="0" r="r" b="b"/>
              <a:pathLst>
                <a:path w="6" h="13">
                  <a:moveTo>
                    <a:pt x="6" y="6"/>
                  </a:moveTo>
                  <a:cubicBezTo>
                    <a:pt x="6" y="8"/>
                    <a:pt x="2" y="13"/>
                    <a:pt x="1" y="8"/>
                  </a:cubicBezTo>
                  <a:cubicBezTo>
                    <a:pt x="0" y="5"/>
                    <a:pt x="1" y="3"/>
                    <a:pt x="2" y="1"/>
                  </a:cubicBezTo>
                  <a:cubicBezTo>
                    <a:pt x="5" y="0"/>
                    <a:pt x="6" y="4"/>
                    <a:pt x="6" y="6"/>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1070">
              <a:extLst>
                <a:ext uri="{FF2B5EF4-FFF2-40B4-BE49-F238E27FC236}">
                  <a16:creationId xmlns:a16="http://schemas.microsoft.com/office/drawing/2014/main" id="{B7C29BE9-BD80-48C2-8DF3-59AD73B41EA7}"/>
                </a:ext>
              </a:extLst>
            </p:cNvPr>
            <p:cNvSpPr>
              <a:spLocks/>
            </p:cNvSpPr>
            <p:nvPr/>
          </p:nvSpPr>
          <p:spPr bwMode="auto">
            <a:xfrm>
              <a:off x="-7473951" y="1312863"/>
              <a:ext cx="6350" cy="12700"/>
            </a:xfrm>
            <a:custGeom>
              <a:avLst/>
              <a:gdLst>
                <a:gd name="T0" fmla="*/ 6 w 6"/>
                <a:gd name="T1" fmla="*/ 6 h 13"/>
                <a:gd name="T2" fmla="*/ 1 w 6"/>
                <a:gd name="T3" fmla="*/ 8 h 13"/>
                <a:gd name="T4" fmla="*/ 2 w 6"/>
                <a:gd name="T5" fmla="*/ 1 h 13"/>
                <a:gd name="T6" fmla="*/ 6 w 6"/>
                <a:gd name="T7" fmla="*/ 6 h 13"/>
              </a:gdLst>
              <a:ahLst/>
              <a:cxnLst>
                <a:cxn ang="0">
                  <a:pos x="T0" y="T1"/>
                </a:cxn>
                <a:cxn ang="0">
                  <a:pos x="T2" y="T3"/>
                </a:cxn>
                <a:cxn ang="0">
                  <a:pos x="T4" y="T5"/>
                </a:cxn>
                <a:cxn ang="0">
                  <a:pos x="T6" y="T7"/>
                </a:cxn>
              </a:cxnLst>
              <a:rect l="0" t="0" r="r" b="b"/>
              <a:pathLst>
                <a:path w="6" h="13">
                  <a:moveTo>
                    <a:pt x="6" y="6"/>
                  </a:moveTo>
                  <a:cubicBezTo>
                    <a:pt x="6" y="8"/>
                    <a:pt x="2" y="13"/>
                    <a:pt x="1" y="8"/>
                  </a:cubicBezTo>
                  <a:cubicBezTo>
                    <a:pt x="0" y="5"/>
                    <a:pt x="1" y="3"/>
                    <a:pt x="2" y="1"/>
                  </a:cubicBezTo>
                  <a:cubicBezTo>
                    <a:pt x="5" y="0"/>
                    <a:pt x="6" y="4"/>
                    <a:pt x="6" y="6"/>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5" name="Freeform 1071">
              <a:extLst>
                <a:ext uri="{FF2B5EF4-FFF2-40B4-BE49-F238E27FC236}">
                  <a16:creationId xmlns:a16="http://schemas.microsoft.com/office/drawing/2014/main" id="{88214EB2-7CFF-44A3-932D-AED9CA7E905C}"/>
                </a:ext>
              </a:extLst>
            </p:cNvPr>
            <p:cNvSpPr>
              <a:spLocks/>
            </p:cNvSpPr>
            <p:nvPr/>
          </p:nvSpPr>
          <p:spPr bwMode="auto">
            <a:xfrm>
              <a:off x="-7539038" y="1262063"/>
              <a:ext cx="104775" cy="173038"/>
            </a:xfrm>
            <a:custGeom>
              <a:avLst/>
              <a:gdLst>
                <a:gd name="T0" fmla="*/ 12 w 106"/>
                <a:gd name="T1" fmla="*/ 17 h 175"/>
                <a:gd name="T2" fmla="*/ 22 w 106"/>
                <a:gd name="T3" fmla="*/ 11 h 175"/>
                <a:gd name="T4" fmla="*/ 42 w 106"/>
                <a:gd name="T5" fmla="*/ 38 h 175"/>
                <a:gd name="T6" fmla="*/ 48 w 106"/>
                <a:gd name="T7" fmla="*/ 49 h 175"/>
                <a:gd name="T8" fmla="*/ 61 w 106"/>
                <a:gd name="T9" fmla="*/ 62 h 175"/>
                <a:gd name="T10" fmla="*/ 78 w 106"/>
                <a:gd name="T11" fmla="*/ 78 h 175"/>
                <a:gd name="T12" fmla="*/ 91 w 106"/>
                <a:gd name="T13" fmla="*/ 81 h 175"/>
                <a:gd name="T14" fmla="*/ 103 w 106"/>
                <a:gd name="T15" fmla="*/ 96 h 175"/>
                <a:gd name="T16" fmla="*/ 99 w 106"/>
                <a:gd name="T17" fmla="*/ 110 h 175"/>
                <a:gd name="T18" fmla="*/ 88 w 106"/>
                <a:gd name="T19" fmla="*/ 129 h 175"/>
                <a:gd name="T20" fmla="*/ 78 w 106"/>
                <a:gd name="T21" fmla="*/ 136 h 175"/>
                <a:gd name="T22" fmla="*/ 78 w 106"/>
                <a:gd name="T23" fmla="*/ 155 h 175"/>
                <a:gd name="T24" fmla="*/ 69 w 106"/>
                <a:gd name="T25" fmla="*/ 155 h 175"/>
                <a:gd name="T26" fmla="*/ 60 w 106"/>
                <a:gd name="T27" fmla="*/ 162 h 175"/>
                <a:gd name="T28" fmla="*/ 60 w 106"/>
                <a:gd name="T29" fmla="*/ 166 h 175"/>
                <a:gd name="T30" fmla="*/ 42 w 106"/>
                <a:gd name="T31" fmla="*/ 166 h 175"/>
                <a:gd name="T32" fmla="*/ 39 w 106"/>
                <a:gd name="T33" fmla="*/ 152 h 175"/>
                <a:gd name="T34" fmla="*/ 33 w 106"/>
                <a:gd name="T35" fmla="*/ 148 h 175"/>
                <a:gd name="T36" fmla="*/ 28 w 106"/>
                <a:gd name="T37" fmla="*/ 135 h 175"/>
                <a:gd name="T38" fmla="*/ 29 w 106"/>
                <a:gd name="T39" fmla="*/ 118 h 175"/>
                <a:gd name="T40" fmla="*/ 39 w 106"/>
                <a:gd name="T41" fmla="*/ 116 h 175"/>
                <a:gd name="T42" fmla="*/ 34 w 106"/>
                <a:gd name="T43" fmla="*/ 103 h 175"/>
                <a:gd name="T44" fmla="*/ 24 w 106"/>
                <a:gd name="T45" fmla="*/ 107 h 175"/>
                <a:gd name="T46" fmla="*/ 15 w 106"/>
                <a:gd name="T47" fmla="*/ 106 h 175"/>
                <a:gd name="T48" fmla="*/ 16 w 106"/>
                <a:gd name="T49" fmla="*/ 97 h 175"/>
                <a:gd name="T50" fmla="*/ 12 w 106"/>
                <a:gd name="T51" fmla="*/ 91 h 175"/>
                <a:gd name="T52" fmla="*/ 1 w 106"/>
                <a:gd name="T53" fmla="*/ 66 h 175"/>
                <a:gd name="T54" fmla="*/ 12 w 106"/>
                <a:gd name="T55" fmla="*/ 67 h 175"/>
                <a:gd name="T56" fmla="*/ 0 w 106"/>
                <a:gd name="T57" fmla="*/ 54 h 175"/>
                <a:gd name="T58" fmla="*/ 12 w 106"/>
                <a:gd name="T59" fmla="*/ 40 h 175"/>
                <a:gd name="T60" fmla="*/ 7 w 106"/>
                <a:gd name="T61" fmla="*/ 34 h 175"/>
                <a:gd name="T62" fmla="*/ 20 w 106"/>
                <a:gd name="T63" fmla="*/ 20 h 175"/>
                <a:gd name="T64" fmla="*/ 12 w 106"/>
                <a:gd name="T65" fmla="*/ 1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75">
                  <a:moveTo>
                    <a:pt x="12" y="17"/>
                  </a:moveTo>
                  <a:cubicBezTo>
                    <a:pt x="7" y="16"/>
                    <a:pt x="8" y="0"/>
                    <a:pt x="22" y="11"/>
                  </a:cubicBezTo>
                  <a:cubicBezTo>
                    <a:pt x="32" y="19"/>
                    <a:pt x="33" y="31"/>
                    <a:pt x="42" y="38"/>
                  </a:cubicBezTo>
                  <a:cubicBezTo>
                    <a:pt x="40" y="44"/>
                    <a:pt x="45" y="46"/>
                    <a:pt x="48" y="49"/>
                  </a:cubicBezTo>
                  <a:cubicBezTo>
                    <a:pt x="57" y="47"/>
                    <a:pt x="59" y="57"/>
                    <a:pt x="61" y="62"/>
                  </a:cubicBezTo>
                  <a:cubicBezTo>
                    <a:pt x="69" y="65"/>
                    <a:pt x="80" y="68"/>
                    <a:pt x="78" y="78"/>
                  </a:cubicBezTo>
                  <a:cubicBezTo>
                    <a:pt x="86" y="76"/>
                    <a:pt x="85" y="87"/>
                    <a:pt x="91" y="81"/>
                  </a:cubicBezTo>
                  <a:cubicBezTo>
                    <a:pt x="99" y="85"/>
                    <a:pt x="98" y="91"/>
                    <a:pt x="103" y="96"/>
                  </a:cubicBezTo>
                  <a:cubicBezTo>
                    <a:pt x="106" y="101"/>
                    <a:pt x="104" y="108"/>
                    <a:pt x="99" y="110"/>
                  </a:cubicBezTo>
                  <a:cubicBezTo>
                    <a:pt x="103" y="122"/>
                    <a:pt x="83" y="115"/>
                    <a:pt x="88" y="129"/>
                  </a:cubicBezTo>
                  <a:cubicBezTo>
                    <a:pt x="85" y="131"/>
                    <a:pt x="82" y="137"/>
                    <a:pt x="78" y="136"/>
                  </a:cubicBezTo>
                  <a:cubicBezTo>
                    <a:pt x="79" y="142"/>
                    <a:pt x="76" y="149"/>
                    <a:pt x="78" y="155"/>
                  </a:cubicBezTo>
                  <a:cubicBezTo>
                    <a:pt x="79" y="166"/>
                    <a:pt x="71" y="158"/>
                    <a:pt x="69" y="155"/>
                  </a:cubicBezTo>
                  <a:cubicBezTo>
                    <a:pt x="61" y="153"/>
                    <a:pt x="70" y="166"/>
                    <a:pt x="60" y="162"/>
                  </a:cubicBezTo>
                  <a:cubicBezTo>
                    <a:pt x="57" y="162"/>
                    <a:pt x="58" y="164"/>
                    <a:pt x="60" y="166"/>
                  </a:cubicBezTo>
                  <a:cubicBezTo>
                    <a:pt x="58" y="175"/>
                    <a:pt x="48" y="163"/>
                    <a:pt x="42" y="166"/>
                  </a:cubicBezTo>
                  <a:cubicBezTo>
                    <a:pt x="40" y="161"/>
                    <a:pt x="32" y="157"/>
                    <a:pt x="39" y="152"/>
                  </a:cubicBezTo>
                  <a:cubicBezTo>
                    <a:pt x="38" y="149"/>
                    <a:pt x="35" y="147"/>
                    <a:pt x="33" y="148"/>
                  </a:cubicBezTo>
                  <a:cubicBezTo>
                    <a:pt x="27" y="145"/>
                    <a:pt x="27" y="140"/>
                    <a:pt x="28" y="135"/>
                  </a:cubicBezTo>
                  <a:cubicBezTo>
                    <a:pt x="19" y="130"/>
                    <a:pt x="27" y="124"/>
                    <a:pt x="29" y="118"/>
                  </a:cubicBezTo>
                  <a:cubicBezTo>
                    <a:pt x="33" y="115"/>
                    <a:pt x="36" y="122"/>
                    <a:pt x="39" y="116"/>
                  </a:cubicBezTo>
                  <a:cubicBezTo>
                    <a:pt x="30" y="113"/>
                    <a:pt x="40" y="107"/>
                    <a:pt x="34" y="103"/>
                  </a:cubicBezTo>
                  <a:cubicBezTo>
                    <a:pt x="30" y="100"/>
                    <a:pt x="28" y="106"/>
                    <a:pt x="24" y="107"/>
                  </a:cubicBezTo>
                  <a:cubicBezTo>
                    <a:pt x="22" y="103"/>
                    <a:pt x="18" y="107"/>
                    <a:pt x="15" y="106"/>
                  </a:cubicBezTo>
                  <a:cubicBezTo>
                    <a:pt x="16" y="103"/>
                    <a:pt x="11" y="99"/>
                    <a:pt x="16" y="97"/>
                  </a:cubicBezTo>
                  <a:cubicBezTo>
                    <a:pt x="17" y="94"/>
                    <a:pt x="14" y="92"/>
                    <a:pt x="12" y="91"/>
                  </a:cubicBezTo>
                  <a:cubicBezTo>
                    <a:pt x="6" y="83"/>
                    <a:pt x="5" y="72"/>
                    <a:pt x="1" y="66"/>
                  </a:cubicBezTo>
                  <a:cubicBezTo>
                    <a:pt x="5" y="65"/>
                    <a:pt x="9" y="72"/>
                    <a:pt x="12" y="67"/>
                  </a:cubicBezTo>
                  <a:cubicBezTo>
                    <a:pt x="8" y="61"/>
                    <a:pt x="1" y="60"/>
                    <a:pt x="0" y="54"/>
                  </a:cubicBezTo>
                  <a:cubicBezTo>
                    <a:pt x="9" y="53"/>
                    <a:pt x="2" y="42"/>
                    <a:pt x="12" y="40"/>
                  </a:cubicBezTo>
                  <a:cubicBezTo>
                    <a:pt x="11" y="38"/>
                    <a:pt x="7" y="37"/>
                    <a:pt x="7" y="34"/>
                  </a:cubicBezTo>
                  <a:cubicBezTo>
                    <a:pt x="5" y="21"/>
                    <a:pt x="18" y="31"/>
                    <a:pt x="20" y="20"/>
                  </a:cubicBezTo>
                  <a:cubicBezTo>
                    <a:pt x="20" y="15"/>
                    <a:pt x="15" y="17"/>
                    <a:pt x="12" y="1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1072">
              <a:extLst>
                <a:ext uri="{FF2B5EF4-FFF2-40B4-BE49-F238E27FC236}">
                  <a16:creationId xmlns:a16="http://schemas.microsoft.com/office/drawing/2014/main" id="{3D7AD3A4-0B81-4D4C-AF85-7AC74B16731F}"/>
                </a:ext>
              </a:extLst>
            </p:cNvPr>
            <p:cNvSpPr>
              <a:spLocks/>
            </p:cNvSpPr>
            <p:nvPr/>
          </p:nvSpPr>
          <p:spPr bwMode="auto">
            <a:xfrm>
              <a:off x="-7539038" y="1262063"/>
              <a:ext cx="104775" cy="173038"/>
            </a:xfrm>
            <a:custGeom>
              <a:avLst/>
              <a:gdLst>
                <a:gd name="T0" fmla="*/ 12 w 106"/>
                <a:gd name="T1" fmla="*/ 17 h 175"/>
                <a:gd name="T2" fmla="*/ 22 w 106"/>
                <a:gd name="T3" fmla="*/ 11 h 175"/>
                <a:gd name="T4" fmla="*/ 42 w 106"/>
                <a:gd name="T5" fmla="*/ 38 h 175"/>
                <a:gd name="T6" fmla="*/ 48 w 106"/>
                <a:gd name="T7" fmla="*/ 49 h 175"/>
                <a:gd name="T8" fmla="*/ 61 w 106"/>
                <a:gd name="T9" fmla="*/ 62 h 175"/>
                <a:gd name="T10" fmla="*/ 78 w 106"/>
                <a:gd name="T11" fmla="*/ 78 h 175"/>
                <a:gd name="T12" fmla="*/ 91 w 106"/>
                <a:gd name="T13" fmla="*/ 81 h 175"/>
                <a:gd name="T14" fmla="*/ 103 w 106"/>
                <a:gd name="T15" fmla="*/ 96 h 175"/>
                <a:gd name="T16" fmla="*/ 99 w 106"/>
                <a:gd name="T17" fmla="*/ 110 h 175"/>
                <a:gd name="T18" fmla="*/ 88 w 106"/>
                <a:gd name="T19" fmla="*/ 129 h 175"/>
                <a:gd name="T20" fmla="*/ 78 w 106"/>
                <a:gd name="T21" fmla="*/ 136 h 175"/>
                <a:gd name="T22" fmla="*/ 78 w 106"/>
                <a:gd name="T23" fmla="*/ 155 h 175"/>
                <a:gd name="T24" fmla="*/ 69 w 106"/>
                <a:gd name="T25" fmla="*/ 155 h 175"/>
                <a:gd name="T26" fmla="*/ 60 w 106"/>
                <a:gd name="T27" fmla="*/ 162 h 175"/>
                <a:gd name="T28" fmla="*/ 60 w 106"/>
                <a:gd name="T29" fmla="*/ 166 h 175"/>
                <a:gd name="T30" fmla="*/ 42 w 106"/>
                <a:gd name="T31" fmla="*/ 166 h 175"/>
                <a:gd name="T32" fmla="*/ 39 w 106"/>
                <a:gd name="T33" fmla="*/ 152 h 175"/>
                <a:gd name="T34" fmla="*/ 33 w 106"/>
                <a:gd name="T35" fmla="*/ 148 h 175"/>
                <a:gd name="T36" fmla="*/ 28 w 106"/>
                <a:gd name="T37" fmla="*/ 135 h 175"/>
                <a:gd name="T38" fmla="*/ 29 w 106"/>
                <a:gd name="T39" fmla="*/ 118 h 175"/>
                <a:gd name="T40" fmla="*/ 39 w 106"/>
                <a:gd name="T41" fmla="*/ 116 h 175"/>
                <a:gd name="T42" fmla="*/ 34 w 106"/>
                <a:gd name="T43" fmla="*/ 103 h 175"/>
                <a:gd name="T44" fmla="*/ 24 w 106"/>
                <a:gd name="T45" fmla="*/ 107 h 175"/>
                <a:gd name="T46" fmla="*/ 15 w 106"/>
                <a:gd name="T47" fmla="*/ 106 h 175"/>
                <a:gd name="T48" fmla="*/ 16 w 106"/>
                <a:gd name="T49" fmla="*/ 97 h 175"/>
                <a:gd name="T50" fmla="*/ 12 w 106"/>
                <a:gd name="T51" fmla="*/ 91 h 175"/>
                <a:gd name="T52" fmla="*/ 1 w 106"/>
                <a:gd name="T53" fmla="*/ 66 h 175"/>
                <a:gd name="T54" fmla="*/ 12 w 106"/>
                <a:gd name="T55" fmla="*/ 67 h 175"/>
                <a:gd name="T56" fmla="*/ 0 w 106"/>
                <a:gd name="T57" fmla="*/ 54 h 175"/>
                <a:gd name="T58" fmla="*/ 12 w 106"/>
                <a:gd name="T59" fmla="*/ 40 h 175"/>
                <a:gd name="T60" fmla="*/ 7 w 106"/>
                <a:gd name="T61" fmla="*/ 34 h 175"/>
                <a:gd name="T62" fmla="*/ 20 w 106"/>
                <a:gd name="T63" fmla="*/ 20 h 175"/>
                <a:gd name="T64" fmla="*/ 12 w 106"/>
                <a:gd name="T65" fmla="*/ 1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75">
                  <a:moveTo>
                    <a:pt x="12" y="17"/>
                  </a:moveTo>
                  <a:cubicBezTo>
                    <a:pt x="7" y="16"/>
                    <a:pt x="8" y="0"/>
                    <a:pt x="22" y="11"/>
                  </a:cubicBezTo>
                  <a:cubicBezTo>
                    <a:pt x="32" y="19"/>
                    <a:pt x="33" y="31"/>
                    <a:pt x="42" y="38"/>
                  </a:cubicBezTo>
                  <a:cubicBezTo>
                    <a:pt x="40" y="44"/>
                    <a:pt x="45" y="46"/>
                    <a:pt x="48" y="49"/>
                  </a:cubicBezTo>
                  <a:cubicBezTo>
                    <a:pt x="57" y="47"/>
                    <a:pt x="59" y="57"/>
                    <a:pt x="61" y="62"/>
                  </a:cubicBezTo>
                  <a:cubicBezTo>
                    <a:pt x="69" y="65"/>
                    <a:pt x="80" y="68"/>
                    <a:pt x="78" y="78"/>
                  </a:cubicBezTo>
                  <a:cubicBezTo>
                    <a:pt x="86" y="76"/>
                    <a:pt x="85" y="87"/>
                    <a:pt x="91" y="81"/>
                  </a:cubicBezTo>
                  <a:cubicBezTo>
                    <a:pt x="99" y="85"/>
                    <a:pt x="98" y="91"/>
                    <a:pt x="103" y="96"/>
                  </a:cubicBezTo>
                  <a:cubicBezTo>
                    <a:pt x="106" y="101"/>
                    <a:pt x="104" y="108"/>
                    <a:pt x="99" y="110"/>
                  </a:cubicBezTo>
                  <a:cubicBezTo>
                    <a:pt x="103" y="122"/>
                    <a:pt x="83" y="115"/>
                    <a:pt x="88" y="129"/>
                  </a:cubicBezTo>
                  <a:cubicBezTo>
                    <a:pt x="85" y="131"/>
                    <a:pt x="82" y="137"/>
                    <a:pt x="78" y="136"/>
                  </a:cubicBezTo>
                  <a:cubicBezTo>
                    <a:pt x="79" y="142"/>
                    <a:pt x="76" y="149"/>
                    <a:pt x="78" y="155"/>
                  </a:cubicBezTo>
                  <a:cubicBezTo>
                    <a:pt x="79" y="166"/>
                    <a:pt x="71" y="158"/>
                    <a:pt x="69" y="155"/>
                  </a:cubicBezTo>
                  <a:cubicBezTo>
                    <a:pt x="61" y="153"/>
                    <a:pt x="70" y="166"/>
                    <a:pt x="60" y="162"/>
                  </a:cubicBezTo>
                  <a:cubicBezTo>
                    <a:pt x="57" y="162"/>
                    <a:pt x="58" y="164"/>
                    <a:pt x="60" y="166"/>
                  </a:cubicBezTo>
                  <a:cubicBezTo>
                    <a:pt x="58" y="175"/>
                    <a:pt x="48" y="163"/>
                    <a:pt x="42" y="166"/>
                  </a:cubicBezTo>
                  <a:cubicBezTo>
                    <a:pt x="40" y="161"/>
                    <a:pt x="32" y="157"/>
                    <a:pt x="39" y="152"/>
                  </a:cubicBezTo>
                  <a:cubicBezTo>
                    <a:pt x="38" y="149"/>
                    <a:pt x="35" y="147"/>
                    <a:pt x="33" y="148"/>
                  </a:cubicBezTo>
                  <a:cubicBezTo>
                    <a:pt x="27" y="145"/>
                    <a:pt x="27" y="140"/>
                    <a:pt x="28" y="135"/>
                  </a:cubicBezTo>
                  <a:cubicBezTo>
                    <a:pt x="19" y="130"/>
                    <a:pt x="27" y="124"/>
                    <a:pt x="29" y="118"/>
                  </a:cubicBezTo>
                  <a:cubicBezTo>
                    <a:pt x="33" y="115"/>
                    <a:pt x="36" y="122"/>
                    <a:pt x="39" y="116"/>
                  </a:cubicBezTo>
                  <a:cubicBezTo>
                    <a:pt x="30" y="113"/>
                    <a:pt x="40" y="107"/>
                    <a:pt x="34" y="103"/>
                  </a:cubicBezTo>
                  <a:cubicBezTo>
                    <a:pt x="30" y="100"/>
                    <a:pt x="28" y="106"/>
                    <a:pt x="24" y="107"/>
                  </a:cubicBezTo>
                  <a:cubicBezTo>
                    <a:pt x="22" y="103"/>
                    <a:pt x="18" y="107"/>
                    <a:pt x="15" y="106"/>
                  </a:cubicBezTo>
                  <a:cubicBezTo>
                    <a:pt x="16" y="103"/>
                    <a:pt x="11" y="99"/>
                    <a:pt x="16" y="97"/>
                  </a:cubicBezTo>
                  <a:cubicBezTo>
                    <a:pt x="17" y="94"/>
                    <a:pt x="14" y="92"/>
                    <a:pt x="12" y="91"/>
                  </a:cubicBezTo>
                  <a:cubicBezTo>
                    <a:pt x="6" y="83"/>
                    <a:pt x="5" y="72"/>
                    <a:pt x="1" y="66"/>
                  </a:cubicBezTo>
                  <a:cubicBezTo>
                    <a:pt x="5" y="65"/>
                    <a:pt x="9" y="72"/>
                    <a:pt x="12" y="67"/>
                  </a:cubicBezTo>
                  <a:cubicBezTo>
                    <a:pt x="8" y="61"/>
                    <a:pt x="1" y="60"/>
                    <a:pt x="0" y="54"/>
                  </a:cubicBezTo>
                  <a:cubicBezTo>
                    <a:pt x="9" y="53"/>
                    <a:pt x="2" y="42"/>
                    <a:pt x="12" y="40"/>
                  </a:cubicBezTo>
                  <a:cubicBezTo>
                    <a:pt x="11" y="38"/>
                    <a:pt x="7" y="37"/>
                    <a:pt x="7" y="34"/>
                  </a:cubicBezTo>
                  <a:cubicBezTo>
                    <a:pt x="5" y="21"/>
                    <a:pt x="18" y="31"/>
                    <a:pt x="20" y="20"/>
                  </a:cubicBezTo>
                  <a:cubicBezTo>
                    <a:pt x="20" y="15"/>
                    <a:pt x="15" y="17"/>
                    <a:pt x="12" y="1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7" name="Freeform 1073">
              <a:extLst>
                <a:ext uri="{FF2B5EF4-FFF2-40B4-BE49-F238E27FC236}">
                  <a16:creationId xmlns:a16="http://schemas.microsoft.com/office/drawing/2014/main" id="{7CAB3121-F0E5-4828-8536-29DCA3841429}"/>
                </a:ext>
              </a:extLst>
            </p:cNvPr>
            <p:cNvSpPr>
              <a:spLocks/>
            </p:cNvSpPr>
            <p:nvPr/>
          </p:nvSpPr>
          <p:spPr bwMode="auto">
            <a:xfrm>
              <a:off x="-7508876" y="1150938"/>
              <a:ext cx="207963" cy="369888"/>
            </a:xfrm>
            <a:custGeom>
              <a:avLst/>
              <a:gdLst>
                <a:gd name="T0" fmla="*/ 193 w 210"/>
                <a:gd name="T1" fmla="*/ 9 h 374"/>
                <a:gd name="T2" fmla="*/ 205 w 210"/>
                <a:gd name="T3" fmla="*/ 40 h 374"/>
                <a:gd name="T4" fmla="*/ 182 w 210"/>
                <a:gd name="T5" fmla="*/ 64 h 374"/>
                <a:gd name="T6" fmla="*/ 191 w 210"/>
                <a:gd name="T7" fmla="*/ 73 h 374"/>
                <a:gd name="T8" fmla="*/ 198 w 210"/>
                <a:gd name="T9" fmla="*/ 129 h 374"/>
                <a:gd name="T10" fmla="*/ 194 w 210"/>
                <a:gd name="T11" fmla="*/ 159 h 374"/>
                <a:gd name="T12" fmla="*/ 169 w 210"/>
                <a:gd name="T13" fmla="*/ 166 h 374"/>
                <a:gd name="T14" fmla="*/ 163 w 210"/>
                <a:gd name="T15" fmla="*/ 194 h 374"/>
                <a:gd name="T16" fmla="*/ 149 w 210"/>
                <a:gd name="T17" fmla="*/ 197 h 374"/>
                <a:gd name="T18" fmla="*/ 159 w 210"/>
                <a:gd name="T19" fmla="*/ 212 h 374"/>
                <a:gd name="T20" fmla="*/ 178 w 210"/>
                <a:gd name="T21" fmla="*/ 218 h 374"/>
                <a:gd name="T22" fmla="*/ 179 w 210"/>
                <a:gd name="T23" fmla="*/ 234 h 374"/>
                <a:gd name="T24" fmla="*/ 179 w 210"/>
                <a:gd name="T25" fmla="*/ 266 h 374"/>
                <a:gd name="T26" fmla="*/ 166 w 210"/>
                <a:gd name="T27" fmla="*/ 277 h 374"/>
                <a:gd name="T28" fmla="*/ 160 w 210"/>
                <a:gd name="T29" fmla="*/ 296 h 374"/>
                <a:gd name="T30" fmla="*/ 140 w 210"/>
                <a:gd name="T31" fmla="*/ 303 h 374"/>
                <a:gd name="T32" fmla="*/ 133 w 210"/>
                <a:gd name="T33" fmla="*/ 303 h 374"/>
                <a:gd name="T34" fmla="*/ 140 w 210"/>
                <a:gd name="T35" fmla="*/ 305 h 374"/>
                <a:gd name="T36" fmla="*/ 160 w 210"/>
                <a:gd name="T37" fmla="*/ 305 h 374"/>
                <a:gd name="T38" fmla="*/ 179 w 210"/>
                <a:gd name="T39" fmla="*/ 316 h 374"/>
                <a:gd name="T40" fmla="*/ 164 w 210"/>
                <a:gd name="T41" fmla="*/ 351 h 374"/>
                <a:gd name="T42" fmla="*/ 149 w 210"/>
                <a:gd name="T43" fmla="*/ 351 h 374"/>
                <a:gd name="T44" fmla="*/ 136 w 210"/>
                <a:gd name="T45" fmla="*/ 342 h 374"/>
                <a:gd name="T46" fmla="*/ 114 w 210"/>
                <a:gd name="T47" fmla="*/ 352 h 374"/>
                <a:gd name="T48" fmla="*/ 107 w 210"/>
                <a:gd name="T49" fmla="*/ 362 h 374"/>
                <a:gd name="T50" fmla="*/ 78 w 210"/>
                <a:gd name="T51" fmla="*/ 364 h 374"/>
                <a:gd name="T52" fmla="*/ 44 w 210"/>
                <a:gd name="T53" fmla="*/ 358 h 374"/>
                <a:gd name="T54" fmla="*/ 60 w 210"/>
                <a:gd name="T55" fmla="*/ 314 h 374"/>
                <a:gd name="T56" fmla="*/ 65 w 210"/>
                <a:gd name="T57" fmla="*/ 285 h 374"/>
                <a:gd name="T58" fmla="*/ 105 w 210"/>
                <a:gd name="T59" fmla="*/ 309 h 374"/>
                <a:gd name="T60" fmla="*/ 87 w 210"/>
                <a:gd name="T61" fmla="*/ 290 h 374"/>
                <a:gd name="T62" fmla="*/ 80 w 210"/>
                <a:gd name="T63" fmla="*/ 272 h 374"/>
                <a:gd name="T64" fmla="*/ 56 w 210"/>
                <a:gd name="T65" fmla="*/ 277 h 374"/>
                <a:gd name="T66" fmla="*/ 81 w 210"/>
                <a:gd name="T67" fmla="*/ 240 h 374"/>
                <a:gd name="T68" fmla="*/ 96 w 210"/>
                <a:gd name="T69" fmla="*/ 237 h 374"/>
                <a:gd name="T70" fmla="*/ 97 w 210"/>
                <a:gd name="T71" fmla="*/ 231 h 374"/>
                <a:gd name="T72" fmla="*/ 83 w 210"/>
                <a:gd name="T73" fmla="*/ 226 h 374"/>
                <a:gd name="T74" fmla="*/ 82 w 210"/>
                <a:gd name="T75" fmla="*/ 220 h 374"/>
                <a:gd name="T76" fmla="*/ 60 w 210"/>
                <a:gd name="T77" fmla="*/ 168 h 374"/>
                <a:gd name="T78" fmla="*/ 107 w 210"/>
                <a:gd name="T79" fmla="*/ 194 h 374"/>
                <a:gd name="T80" fmla="*/ 92 w 210"/>
                <a:gd name="T81" fmla="*/ 159 h 374"/>
                <a:gd name="T82" fmla="*/ 114 w 210"/>
                <a:gd name="T83" fmla="*/ 128 h 374"/>
                <a:gd name="T84" fmla="*/ 103 w 210"/>
                <a:gd name="T85" fmla="*/ 133 h 374"/>
                <a:gd name="T86" fmla="*/ 74 w 210"/>
                <a:gd name="T87" fmla="*/ 146 h 374"/>
                <a:gd name="T88" fmla="*/ 51 w 210"/>
                <a:gd name="T89" fmla="*/ 153 h 374"/>
                <a:gd name="T90" fmla="*/ 38 w 210"/>
                <a:gd name="T91" fmla="*/ 154 h 374"/>
                <a:gd name="T92" fmla="*/ 50 w 210"/>
                <a:gd name="T93" fmla="*/ 132 h 374"/>
                <a:gd name="T94" fmla="*/ 22 w 210"/>
                <a:gd name="T95" fmla="*/ 138 h 374"/>
                <a:gd name="T96" fmla="*/ 24 w 210"/>
                <a:gd name="T97" fmla="*/ 126 h 374"/>
                <a:gd name="T98" fmla="*/ 12 w 210"/>
                <a:gd name="T99" fmla="*/ 117 h 374"/>
                <a:gd name="T100" fmla="*/ 0 w 210"/>
                <a:gd name="T101" fmla="*/ 103 h 374"/>
                <a:gd name="T102" fmla="*/ 19 w 210"/>
                <a:gd name="T103" fmla="*/ 87 h 374"/>
                <a:gd name="T104" fmla="*/ 48 w 210"/>
                <a:gd name="T105" fmla="*/ 82 h 374"/>
                <a:gd name="T106" fmla="*/ 39 w 210"/>
                <a:gd name="T107" fmla="*/ 62 h 374"/>
                <a:gd name="T108" fmla="*/ 65 w 210"/>
                <a:gd name="T109" fmla="*/ 71 h 374"/>
                <a:gd name="T110" fmla="*/ 59 w 210"/>
                <a:gd name="T111" fmla="*/ 59 h 374"/>
                <a:gd name="T112" fmla="*/ 75 w 210"/>
                <a:gd name="T113" fmla="*/ 51 h 374"/>
                <a:gd name="T114" fmla="*/ 87 w 210"/>
                <a:gd name="T115" fmla="*/ 32 h 374"/>
                <a:gd name="T116" fmla="*/ 94 w 210"/>
                <a:gd name="T117" fmla="*/ 28 h 374"/>
                <a:gd name="T118" fmla="*/ 119 w 210"/>
                <a:gd name="T119" fmla="*/ 18 h 374"/>
                <a:gd name="T120" fmla="*/ 149 w 210"/>
                <a:gd name="T121" fmla="*/ 6 h 374"/>
                <a:gd name="T122" fmla="*/ 163 w 210"/>
                <a:gd name="T123" fmla="*/ 4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 h="374">
                  <a:moveTo>
                    <a:pt x="178" y="9"/>
                  </a:moveTo>
                  <a:cubicBezTo>
                    <a:pt x="183" y="14"/>
                    <a:pt x="189" y="13"/>
                    <a:pt x="193" y="9"/>
                  </a:cubicBezTo>
                  <a:cubicBezTo>
                    <a:pt x="200" y="10"/>
                    <a:pt x="204" y="18"/>
                    <a:pt x="206" y="24"/>
                  </a:cubicBezTo>
                  <a:cubicBezTo>
                    <a:pt x="203" y="30"/>
                    <a:pt x="209" y="33"/>
                    <a:pt x="205" y="40"/>
                  </a:cubicBezTo>
                  <a:cubicBezTo>
                    <a:pt x="200" y="44"/>
                    <a:pt x="190" y="52"/>
                    <a:pt x="191" y="58"/>
                  </a:cubicBezTo>
                  <a:cubicBezTo>
                    <a:pt x="188" y="63"/>
                    <a:pt x="185" y="59"/>
                    <a:pt x="182" y="64"/>
                  </a:cubicBezTo>
                  <a:cubicBezTo>
                    <a:pt x="183" y="74"/>
                    <a:pt x="191" y="61"/>
                    <a:pt x="190" y="71"/>
                  </a:cubicBezTo>
                  <a:cubicBezTo>
                    <a:pt x="190" y="72"/>
                    <a:pt x="191" y="72"/>
                    <a:pt x="191" y="73"/>
                  </a:cubicBezTo>
                  <a:cubicBezTo>
                    <a:pt x="196" y="69"/>
                    <a:pt x="195" y="67"/>
                    <a:pt x="199" y="64"/>
                  </a:cubicBezTo>
                  <a:cubicBezTo>
                    <a:pt x="210" y="86"/>
                    <a:pt x="197" y="107"/>
                    <a:pt x="198" y="129"/>
                  </a:cubicBezTo>
                  <a:cubicBezTo>
                    <a:pt x="198" y="136"/>
                    <a:pt x="183" y="138"/>
                    <a:pt x="192" y="146"/>
                  </a:cubicBezTo>
                  <a:cubicBezTo>
                    <a:pt x="186" y="150"/>
                    <a:pt x="193" y="155"/>
                    <a:pt x="194" y="159"/>
                  </a:cubicBezTo>
                  <a:cubicBezTo>
                    <a:pt x="190" y="164"/>
                    <a:pt x="185" y="171"/>
                    <a:pt x="178" y="169"/>
                  </a:cubicBezTo>
                  <a:cubicBezTo>
                    <a:pt x="176" y="165"/>
                    <a:pt x="172" y="166"/>
                    <a:pt x="169" y="166"/>
                  </a:cubicBezTo>
                  <a:cubicBezTo>
                    <a:pt x="166" y="173"/>
                    <a:pt x="181" y="172"/>
                    <a:pt x="179" y="180"/>
                  </a:cubicBezTo>
                  <a:cubicBezTo>
                    <a:pt x="175" y="188"/>
                    <a:pt x="165" y="185"/>
                    <a:pt x="163" y="194"/>
                  </a:cubicBezTo>
                  <a:cubicBezTo>
                    <a:pt x="159" y="194"/>
                    <a:pt x="154" y="190"/>
                    <a:pt x="151" y="196"/>
                  </a:cubicBezTo>
                  <a:cubicBezTo>
                    <a:pt x="150" y="196"/>
                    <a:pt x="150" y="197"/>
                    <a:pt x="149" y="197"/>
                  </a:cubicBezTo>
                  <a:cubicBezTo>
                    <a:pt x="157" y="197"/>
                    <a:pt x="164" y="202"/>
                    <a:pt x="170" y="200"/>
                  </a:cubicBezTo>
                  <a:cubicBezTo>
                    <a:pt x="173" y="210"/>
                    <a:pt x="161" y="204"/>
                    <a:pt x="159" y="212"/>
                  </a:cubicBezTo>
                  <a:cubicBezTo>
                    <a:pt x="161" y="216"/>
                    <a:pt x="165" y="210"/>
                    <a:pt x="166" y="213"/>
                  </a:cubicBezTo>
                  <a:cubicBezTo>
                    <a:pt x="167" y="219"/>
                    <a:pt x="173" y="220"/>
                    <a:pt x="178" y="218"/>
                  </a:cubicBezTo>
                  <a:cubicBezTo>
                    <a:pt x="182" y="221"/>
                    <a:pt x="189" y="226"/>
                    <a:pt x="182" y="231"/>
                  </a:cubicBezTo>
                  <a:cubicBezTo>
                    <a:pt x="181" y="232"/>
                    <a:pt x="180" y="233"/>
                    <a:pt x="179" y="234"/>
                  </a:cubicBezTo>
                  <a:cubicBezTo>
                    <a:pt x="195" y="236"/>
                    <a:pt x="184" y="252"/>
                    <a:pt x="185" y="258"/>
                  </a:cubicBezTo>
                  <a:cubicBezTo>
                    <a:pt x="182" y="258"/>
                    <a:pt x="180" y="262"/>
                    <a:pt x="179" y="266"/>
                  </a:cubicBezTo>
                  <a:cubicBezTo>
                    <a:pt x="173" y="266"/>
                    <a:pt x="167" y="257"/>
                    <a:pt x="161" y="263"/>
                  </a:cubicBezTo>
                  <a:cubicBezTo>
                    <a:pt x="158" y="269"/>
                    <a:pt x="172" y="271"/>
                    <a:pt x="166" y="277"/>
                  </a:cubicBezTo>
                  <a:cubicBezTo>
                    <a:pt x="170" y="279"/>
                    <a:pt x="173" y="279"/>
                    <a:pt x="173" y="284"/>
                  </a:cubicBezTo>
                  <a:cubicBezTo>
                    <a:pt x="166" y="289"/>
                    <a:pt x="168" y="299"/>
                    <a:pt x="160" y="296"/>
                  </a:cubicBezTo>
                  <a:cubicBezTo>
                    <a:pt x="156" y="297"/>
                    <a:pt x="154" y="302"/>
                    <a:pt x="151" y="305"/>
                  </a:cubicBezTo>
                  <a:cubicBezTo>
                    <a:pt x="147" y="304"/>
                    <a:pt x="144" y="303"/>
                    <a:pt x="140" y="303"/>
                  </a:cubicBezTo>
                  <a:cubicBezTo>
                    <a:pt x="134" y="299"/>
                    <a:pt x="128" y="292"/>
                    <a:pt x="125" y="289"/>
                  </a:cubicBezTo>
                  <a:cubicBezTo>
                    <a:pt x="122" y="294"/>
                    <a:pt x="129" y="299"/>
                    <a:pt x="133" y="303"/>
                  </a:cubicBezTo>
                  <a:cubicBezTo>
                    <a:pt x="129" y="304"/>
                    <a:pt x="131" y="307"/>
                    <a:pt x="133" y="308"/>
                  </a:cubicBezTo>
                  <a:cubicBezTo>
                    <a:pt x="135" y="307"/>
                    <a:pt x="138" y="306"/>
                    <a:pt x="140" y="305"/>
                  </a:cubicBezTo>
                  <a:cubicBezTo>
                    <a:pt x="144" y="304"/>
                    <a:pt x="149" y="313"/>
                    <a:pt x="152" y="307"/>
                  </a:cubicBezTo>
                  <a:cubicBezTo>
                    <a:pt x="156" y="308"/>
                    <a:pt x="157" y="305"/>
                    <a:pt x="160" y="305"/>
                  </a:cubicBezTo>
                  <a:cubicBezTo>
                    <a:pt x="166" y="307"/>
                    <a:pt x="162" y="316"/>
                    <a:pt x="170" y="317"/>
                  </a:cubicBezTo>
                  <a:cubicBezTo>
                    <a:pt x="173" y="314"/>
                    <a:pt x="177" y="313"/>
                    <a:pt x="179" y="316"/>
                  </a:cubicBezTo>
                  <a:cubicBezTo>
                    <a:pt x="191" y="323"/>
                    <a:pt x="176" y="331"/>
                    <a:pt x="178" y="340"/>
                  </a:cubicBezTo>
                  <a:cubicBezTo>
                    <a:pt x="169" y="338"/>
                    <a:pt x="172" y="347"/>
                    <a:pt x="164" y="351"/>
                  </a:cubicBezTo>
                  <a:cubicBezTo>
                    <a:pt x="158" y="352"/>
                    <a:pt x="155" y="365"/>
                    <a:pt x="150" y="357"/>
                  </a:cubicBezTo>
                  <a:cubicBezTo>
                    <a:pt x="151" y="353"/>
                    <a:pt x="149" y="353"/>
                    <a:pt x="149" y="351"/>
                  </a:cubicBezTo>
                  <a:cubicBezTo>
                    <a:pt x="150" y="347"/>
                    <a:pt x="143" y="349"/>
                    <a:pt x="141" y="348"/>
                  </a:cubicBezTo>
                  <a:cubicBezTo>
                    <a:pt x="141" y="347"/>
                    <a:pt x="137" y="346"/>
                    <a:pt x="136" y="342"/>
                  </a:cubicBezTo>
                  <a:cubicBezTo>
                    <a:pt x="130" y="340"/>
                    <a:pt x="134" y="346"/>
                    <a:pt x="132" y="349"/>
                  </a:cubicBezTo>
                  <a:cubicBezTo>
                    <a:pt x="126" y="365"/>
                    <a:pt x="120" y="336"/>
                    <a:pt x="114" y="352"/>
                  </a:cubicBezTo>
                  <a:cubicBezTo>
                    <a:pt x="108" y="344"/>
                    <a:pt x="108" y="354"/>
                    <a:pt x="101" y="356"/>
                  </a:cubicBezTo>
                  <a:cubicBezTo>
                    <a:pt x="103" y="359"/>
                    <a:pt x="106" y="358"/>
                    <a:pt x="107" y="362"/>
                  </a:cubicBezTo>
                  <a:cubicBezTo>
                    <a:pt x="104" y="366"/>
                    <a:pt x="95" y="362"/>
                    <a:pt x="91" y="365"/>
                  </a:cubicBezTo>
                  <a:cubicBezTo>
                    <a:pt x="86" y="362"/>
                    <a:pt x="83" y="362"/>
                    <a:pt x="78" y="364"/>
                  </a:cubicBezTo>
                  <a:cubicBezTo>
                    <a:pt x="74" y="356"/>
                    <a:pt x="71" y="367"/>
                    <a:pt x="65" y="364"/>
                  </a:cubicBezTo>
                  <a:cubicBezTo>
                    <a:pt x="57" y="352"/>
                    <a:pt x="51" y="374"/>
                    <a:pt x="44" y="358"/>
                  </a:cubicBezTo>
                  <a:cubicBezTo>
                    <a:pt x="51" y="347"/>
                    <a:pt x="38" y="333"/>
                    <a:pt x="56" y="323"/>
                  </a:cubicBezTo>
                  <a:cubicBezTo>
                    <a:pt x="67" y="325"/>
                    <a:pt x="57" y="317"/>
                    <a:pt x="60" y="314"/>
                  </a:cubicBezTo>
                  <a:cubicBezTo>
                    <a:pt x="53" y="309"/>
                    <a:pt x="60" y="300"/>
                    <a:pt x="50" y="294"/>
                  </a:cubicBezTo>
                  <a:cubicBezTo>
                    <a:pt x="49" y="286"/>
                    <a:pt x="60" y="285"/>
                    <a:pt x="65" y="285"/>
                  </a:cubicBezTo>
                  <a:cubicBezTo>
                    <a:pt x="77" y="290"/>
                    <a:pt x="83" y="304"/>
                    <a:pt x="87" y="313"/>
                  </a:cubicBezTo>
                  <a:cubicBezTo>
                    <a:pt x="94" y="311"/>
                    <a:pt x="100" y="318"/>
                    <a:pt x="105" y="309"/>
                  </a:cubicBezTo>
                  <a:cubicBezTo>
                    <a:pt x="104" y="302"/>
                    <a:pt x="98" y="304"/>
                    <a:pt x="94" y="302"/>
                  </a:cubicBezTo>
                  <a:cubicBezTo>
                    <a:pt x="98" y="294"/>
                    <a:pt x="85" y="299"/>
                    <a:pt x="87" y="290"/>
                  </a:cubicBezTo>
                  <a:cubicBezTo>
                    <a:pt x="98" y="281"/>
                    <a:pt x="77" y="281"/>
                    <a:pt x="86" y="272"/>
                  </a:cubicBezTo>
                  <a:cubicBezTo>
                    <a:pt x="85" y="268"/>
                    <a:pt x="82" y="267"/>
                    <a:pt x="80" y="272"/>
                  </a:cubicBezTo>
                  <a:cubicBezTo>
                    <a:pt x="78" y="277"/>
                    <a:pt x="71" y="272"/>
                    <a:pt x="71" y="270"/>
                  </a:cubicBezTo>
                  <a:cubicBezTo>
                    <a:pt x="65" y="271"/>
                    <a:pt x="61" y="282"/>
                    <a:pt x="56" y="277"/>
                  </a:cubicBezTo>
                  <a:cubicBezTo>
                    <a:pt x="49" y="267"/>
                    <a:pt x="55" y="261"/>
                    <a:pt x="58" y="252"/>
                  </a:cubicBezTo>
                  <a:cubicBezTo>
                    <a:pt x="64" y="246"/>
                    <a:pt x="71" y="236"/>
                    <a:pt x="81" y="240"/>
                  </a:cubicBezTo>
                  <a:cubicBezTo>
                    <a:pt x="86" y="246"/>
                    <a:pt x="92" y="240"/>
                    <a:pt x="98" y="245"/>
                  </a:cubicBezTo>
                  <a:cubicBezTo>
                    <a:pt x="110" y="250"/>
                    <a:pt x="100" y="239"/>
                    <a:pt x="96" y="237"/>
                  </a:cubicBezTo>
                  <a:cubicBezTo>
                    <a:pt x="99" y="233"/>
                    <a:pt x="105" y="236"/>
                    <a:pt x="105" y="230"/>
                  </a:cubicBezTo>
                  <a:cubicBezTo>
                    <a:pt x="102" y="228"/>
                    <a:pt x="100" y="228"/>
                    <a:pt x="97" y="231"/>
                  </a:cubicBezTo>
                  <a:cubicBezTo>
                    <a:pt x="93" y="231"/>
                    <a:pt x="82" y="234"/>
                    <a:pt x="81" y="230"/>
                  </a:cubicBezTo>
                  <a:cubicBezTo>
                    <a:pt x="81" y="226"/>
                    <a:pt x="81" y="226"/>
                    <a:pt x="83" y="226"/>
                  </a:cubicBezTo>
                  <a:cubicBezTo>
                    <a:pt x="82" y="227"/>
                    <a:pt x="83" y="225"/>
                    <a:pt x="83" y="226"/>
                  </a:cubicBezTo>
                  <a:cubicBezTo>
                    <a:pt x="93" y="224"/>
                    <a:pt x="83" y="224"/>
                    <a:pt x="82" y="220"/>
                  </a:cubicBezTo>
                  <a:cubicBezTo>
                    <a:pt x="80" y="211"/>
                    <a:pt x="73" y="198"/>
                    <a:pt x="65" y="189"/>
                  </a:cubicBezTo>
                  <a:cubicBezTo>
                    <a:pt x="67" y="181"/>
                    <a:pt x="50" y="174"/>
                    <a:pt x="60" y="168"/>
                  </a:cubicBezTo>
                  <a:cubicBezTo>
                    <a:pt x="78" y="165"/>
                    <a:pt x="89" y="184"/>
                    <a:pt x="104" y="194"/>
                  </a:cubicBezTo>
                  <a:cubicBezTo>
                    <a:pt x="105" y="193"/>
                    <a:pt x="106" y="196"/>
                    <a:pt x="107" y="194"/>
                  </a:cubicBezTo>
                  <a:cubicBezTo>
                    <a:pt x="102" y="186"/>
                    <a:pt x="93" y="176"/>
                    <a:pt x="85" y="168"/>
                  </a:cubicBezTo>
                  <a:cubicBezTo>
                    <a:pt x="80" y="164"/>
                    <a:pt x="87" y="162"/>
                    <a:pt x="92" y="159"/>
                  </a:cubicBezTo>
                  <a:cubicBezTo>
                    <a:pt x="99" y="161"/>
                    <a:pt x="102" y="153"/>
                    <a:pt x="106" y="148"/>
                  </a:cubicBezTo>
                  <a:cubicBezTo>
                    <a:pt x="98" y="142"/>
                    <a:pt x="109" y="134"/>
                    <a:pt x="114" y="128"/>
                  </a:cubicBezTo>
                  <a:cubicBezTo>
                    <a:pt x="106" y="131"/>
                    <a:pt x="108" y="120"/>
                    <a:pt x="104" y="117"/>
                  </a:cubicBezTo>
                  <a:cubicBezTo>
                    <a:pt x="99" y="121"/>
                    <a:pt x="106" y="127"/>
                    <a:pt x="103" y="133"/>
                  </a:cubicBezTo>
                  <a:cubicBezTo>
                    <a:pt x="101" y="141"/>
                    <a:pt x="90" y="147"/>
                    <a:pt x="83" y="151"/>
                  </a:cubicBezTo>
                  <a:cubicBezTo>
                    <a:pt x="79" y="155"/>
                    <a:pt x="71" y="150"/>
                    <a:pt x="74" y="146"/>
                  </a:cubicBezTo>
                  <a:cubicBezTo>
                    <a:pt x="66" y="143"/>
                    <a:pt x="72" y="156"/>
                    <a:pt x="63" y="156"/>
                  </a:cubicBezTo>
                  <a:cubicBezTo>
                    <a:pt x="61" y="150"/>
                    <a:pt x="55" y="156"/>
                    <a:pt x="51" y="153"/>
                  </a:cubicBezTo>
                  <a:cubicBezTo>
                    <a:pt x="46" y="147"/>
                    <a:pt x="60" y="142"/>
                    <a:pt x="54" y="138"/>
                  </a:cubicBezTo>
                  <a:cubicBezTo>
                    <a:pt x="48" y="141"/>
                    <a:pt x="48" y="152"/>
                    <a:pt x="38" y="154"/>
                  </a:cubicBezTo>
                  <a:cubicBezTo>
                    <a:pt x="33" y="151"/>
                    <a:pt x="26" y="146"/>
                    <a:pt x="31" y="141"/>
                  </a:cubicBezTo>
                  <a:cubicBezTo>
                    <a:pt x="37" y="142"/>
                    <a:pt x="47" y="137"/>
                    <a:pt x="50" y="132"/>
                  </a:cubicBezTo>
                  <a:cubicBezTo>
                    <a:pt x="48" y="131"/>
                    <a:pt x="48" y="131"/>
                    <a:pt x="48" y="131"/>
                  </a:cubicBezTo>
                  <a:cubicBezTo>
                    <a:pt x="40" y="136"/>
                    <a:pt x="31" y="133"/>
                    <a:pt x="22" y="138"/>
                  </a:cubicBezTo>
                  <a:cubicBezTo>
                    <a:pt x="21" y="139"/>
                    <a:pt x="19" y="138"/>
                    <a:pt x="18" y="136"/>
                  </a:cubicBezTo>
                  <a:cubicBezTo>
                    <a:pt x="15" y="133"/>
                    <a:pt x="21" y="127"/>
                    <a:pt x="24" y="126"/>
                  </a:cubicBezTo>
                  <a:cubicBezTo>
                    <a:pt x="22" y="121"/>
                    <a:pt x="22" y="116"/>
                    <a:pt x="22" y="112"/>
                  </a:cubicBezTo>
                  <a:cubicBezTo>
                    <a:pt x="18" y="113"/>
                    <a:pt x="16" y="116"/>
                    <a:pt x="12" y="117"/>
                  </a:cubicBezTo>
                  <a:cubicBezTo>
                    <a:pt x="7" y="115"/>
                    <a:pt x="10" y="111"/>
                    <a:pt x="11" y="108"/>
                  </a:cubicBezTo>
                  <a:cubicBezTo>
                    <a:pt x="12" y="98"/>
                    <a:pt x="0" y="114"/>
                    <a:pt x="0" y="103"/>
                  </a:cubicBezTo>
                  <a:cubicBezTo>
                    <a:pt x="0" y="98"/>
                    <a:pt x="5" y="92"/>
                    <a:pt x="12" y="94"/>
                  </a:cubicBezTo>
                  <a:cubicBezTo>
                    <a:pt x="17" y="95"/>
                    <a:pt x="19" y="90"/>
                    <a:pt x="19" y="87"/>
                  </a:cubicBezTo>
                  <a:cubicBezTo>
                    <a:pt x="21" y="77"/>
                    <a:pt x="32" y="83"/>
                    <a:pt x="36" y="86"/>
                  </a:cubicBezTo>
                  <a:cubicBezTo>
                    <a:pt x="37" y="79"/>
                    <a:pt x="44" y="83"/>
                    <a:pt x="48" y="82"/>
                  </a:cubicBezTo>
                  <a:cubicBezTo>
                    <a:pt x="51" y="75"/>
                    <a:pt x="40" y="80"/>
                    <a:pt x="38" y="75"/>
                  </a:cubicBezTo>
                  <a:cubicBezTo>
                    <a:pt x="46" y="70"/>
                    <a:pt x="32" y="66"/>
                    <a:pt x="39" y="62"/>
                  </a:cubicBezTo>
                  <a:cubicBezTo>
                    <a:pt x="45" y="59"/>
                    <a:pt x="47" y="66"/>
                    <a:pt x="51" y="69"/>
                  </a:cubicBezTo>
                  <a:cubicBezTo>
                    <a:pt x="54" y="73"/>
                    <a:pt x="60" y="73"/>
                    <a:pt x="65" y="71"/>
                  </a:cubicBezTo>
                  <a:cubicBezTo>
                    <a:pt x="67" y="70"/>
                    <a:pt x="69" y="78"/>
                    <a:pt x="72" y="76"/>
                  </a:cubicBezTo>
                  <a:cubicBezTo>
                    <a:pt x="66" y="69"/>
                    <a:pt x="67" y="65"/>
                    <a:pt x="59" y="59"/>
                  </a:cubicBezTo>
                  <a:cubicBezTo>
                    <a:pt x="59" y="55"/>
                    <a:pt x="66" y="49"/>
                    <a:pt x="58" y="46"/>
                  </a:cubicBezTo>
                  <a:cubicBezTo>
                    <a:pt x="64" y="39"/>
                    <a:pt x="68" y="52"/>
                    <a:pt x="75" y="51"/>
                  </a:cubicBezTo>
                  <a:cubicBezTo>
                    <a:pt x="77" y="48"/>
                    <a:pt x="72" y="46"/>
                    <a:pt x="70" y="44"/>
                  </a:cubicBezTo>
                  <a:cubicBezTo>
                    <a:pt x="65" y="28"/>
                    <a:pt x="84" y="40"/>
                    <a:pt x="87" y="32"/>
                  </a:cubicBezTo>
                  <a:cubicBezTo>
                    <a:pt x="89" y="32"/>
                    <a:pt x="89" y="37"/>
                    <a:pt x="91" y="33"/>
                  </a:cubicBezTo>
                  <a:cubicBezTo>
                    <a:pt x="92" y="32"/>
                    <a:pt x="93" y="30"/>
                    <a:pt x="94" y="28"/>
                  </a:cubicBezTo>
                  <a:cubicBezTo>
                    <a:pt x="100" y="30"/>
                    <a:pt x="103" y="22"/>
                    <a:pt x="110" y="25"/>
                  </a:cubicBezTo>
                  <a:cubicBezTo>
                    <a:pt x="118" y="29"/>
                    <a:pt x="112" y="20"/>
                    <a:pt x="119" y="18"/>
                  </a:cubicBezTo>
                  <a:cubicBezTo>
                    <a:pt x="129" y="19"/>
                    <a:pt x="120" y="10"/>
                    <a:pt x="128" y="10"/>
                  </a:cubicBezTo>
                  <a:cubicBezTo>
                    <a:pt x="133" y="4"/>
                    <a:pt x="142" y="7"/>
                    <a:pt x="149" y="6"/>
                  </a:cubicBezTo>
                  <a:cubicBezTo>
                    <a:pt x="148" y="9"/>
                    <a:pt x="146" y="14"/>
                    <a:pt x="151" y="15"/>
                  </a:cubicBezTo>
                  <a:cubicBezTo>
                    <a:pt x="157" y="13"/>
                    <a:pt x="158" y="7"/>
                    <a:pt x="163" y="4"/>
                  </a:cubicBezTo>
                  <a:cubicBezTo>
                    <a:pt x="171" y="0"/>
                    <a:pt x="171" y="14"/>
                    <a:pt x="178" y="9"/>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1074">
              <a:extLst>
                <a:ext uri="{FF2B5EF4-FFF2-40B4-BE49-F238E27FC236}">
                  <a16:creationId xmlns:a16="http://schemas.microsoft.com/office/drawing/2014/main" id="{A7D337A4-1AE1-4F1E-AE71-72A3D3ECC31D}"/>
                </a:ext>
              </a:extLst>
            </p:cNvPr>
            <p:cNvSpPr>
              <a:spLocks/>
            </p:cNvSpPr>
            <p:nvPr/>
          </p:nvSpPr>
          <p:spPr bwMode="auto">
            <a:xfrm>
              <a:off x="-7508876" y="1150938"/>
              <a:ext cx="207963" cy="369888"/>
            </a:xfrm>
            <a:custGeom>
              <a:avLst/>
              <a:gdLst>
                <a:gd name="T0" fmla="*/ 193 w 210"/>
                <a:gd name="T1" fmla="*/ 9 h 374"/>
                <a:gd name="T2" fmla="*/ 205 w 210"/>
                <a:gd name="T3" fmla="*/ 40 h 374"/>
                <a:gd name="T4" fmla="*/ 182 w 210"/>
                <a:gd name="T5" fmla="*/ 64 h 374"/>
                <a:gd name="T6" fmla="*/ 191 w 210"/>
                <a:gd name="T7" fmla="*/ 73 h 374"/>
                <a:gd name="T8" fmla="*/ 198 w 210"/>
                <a:gd name="T9" fmla="*/ 129 h 374"/>
                <a:gd name="T10" fmla="*/ 194 w 210"/>
                <a:gd name="T11" fmla="*/ 159 h 374"/>
                <a:gd name="T12" fmla="*/ 169 w 210"/>
                <a:gd name="T13" fmla="*/ 166 h 374"/>
                <a:gd name="T14" fmla="*/ 163 w 210"/>
                <a:gd name="T15" fmla="*/ 194 h 374"/>
                <a:gd name="T16" fmla="*/ 149 w 210"/>
                <a:gd name="T17" fmla="*/ 197 h 374"/>
                <a:gd name="T18" fmla="*/ 159 w 210"/>
                <a:gd name="T19" fmla="*/ 212 h 374"/>
                <a:gd name="T20" fmla="*/ 178 w 210"/>
                <a:gd name="T21" fmla="*/ 218 h 374"/>
                <a:gd name="T22" fmla="*/ 179 w 210"/>
                <a:gd name="T23" fmla="*/ 234 h 374"/>
                <a:gd name="T24" fmla="*/ 179 w 210"/>
                <a:gd name="T25" fmla="*/ 266 h 374"/>
                <a:gd name="T26" fmla="*/ 166 w 210"/>
                <a:gd name="T27" fmla="*/ 277 h 374"/>
                <a:gd name="T28" fmla="*/ 160 w 210"/>
                <a:gd name="T29" fmla="*/ 296 h 374"/>
                <a:gd name="T30" fmla="*/ 140 w 210"/>
                <a:gd name="T31" fmla="*/ 303 h 374"/>
                <a:gd name="T32" fmla="*/ 133 w 210"/>
                <a:gd name="T33" fmla="*/ 303 h 374"/>
                <a:gd name="T34" fmla="*/ 140 w 210"/>
                <a:gd name="T35" fmla="*/ 305 h 374"/>
                <a:gd name="T36" fmla="*/ 160 w 210"/>
                <a:gd name="T37" fmla="*/ 305 h 374"/>
                <a:gd name="T38" fmla="*/ 179 w 210"/>
                <a:gd name="T39" fmla="*/ 316 h 374"/>
                <a:gd name="T40" fmla="*/ 164 w 210"/>
                <a:gd name="T41" fmla="*/ 351 h 374"/>
                <a:gd name="T42" fmla="*/ 149 w 210"/>
                <a:gd name="T43" fmla="*/ 351 h 374"/>
                <a:gd name="T44" fmla="*/ 136 w 210"/>
                <a:gd name="T45" fmla="*/ 342 h 374"/>
                <a:gd name="T46" fmla="*/ 114 w 210"/>
                <a:gd name="T47" fmla="*/ 352 h 374"/>
                <a:gd name="T48" fmla="*/ 107 w 210"/>
                <a:gd name="T49" fmla="*/ 362 h 374"/>
                <a:gd name="T50" fmla="*/ 78 w 210"/>
                <a:gd name="T51" fmla="*/ 364 h 374"/>
                <a:gd name="T52" fmla="*/ 44 w 210"/>
                <a:gd name="T53" fmla="*/ 358 h 374"/>
                <a:gd name="T54" fmla="*/ 60 w 210"/>
                <a:gd name="T55" fmla="*/ 314 h 374"/>
                <a:gd name="T56" fmla="*/ 65 w 210"/>
                <a:gd name="T57" fmla="*/ 285 h 374"/>
                <a:gd name="T58" fmla="*/ 105 w 210"/>
                <a:gd name="T59" fmla="*/ 309 h 374"/>
                <a:gd name="T60" fmla="*/ 87 w 210"/>
                <a:gd name="T61" fmla="*/ 290 h 374"/>
                <a:gd name="T62" fmla="*/ 80 w 210"/>
                <a:gd name="T63" fmla="*/ 272 h 374"/>
                <a:gd name="T64" fmla="*/ 56 w 210"/>
                <a:gd name="T65" fmla="*/ 277 h 374"/>
                <a:gd name="T66" fmla="*/ 81 w 210"/>
                <a:gd name="T67" fmla="*/ 240 h 374"/>
                <a:gd name="T68" fmla="*/ 96 w 210"/>
                <a:gd name="T69" fmla="*/ 237 h 374"/>
                <a:gd name="T70" fmla="*/ 97 w 210"/>
                <a:gd name="T71" fmla="*/ 231 h 374"/>
                <a:gd name="T72" fmla="*/ 83 w 210"/>
                <a:gd name="T73" fmla="*/ 226 h 374"/>
                <a:gd name="T74" fmla="*/ 82 w 210"/>
                <a:gd name="T75" fmla="*/ 220 h 374"/>
                <a:gd name="T76" fmla="*/ 60 w 210"/>
                <a:gd name="T77" fmla="*/ 168 h 374"/>
                <a:gd name="T78" fmla="*/ 107 w 210"/>
                <a:gd name="T79" fmla="*/ 194 h 374"/>
                <a:gd name="T80" fmla="*/ 92 w 210"/>
                <a:gd name="T81" fmla="*/ 159 h 374"/>
                <a:gd name="T82" fmla="*/ 114 w 210"/>
                <a:gd name="T83" fmla="*/ 128 h 374"/>
                <a:gd name="T84" fmla="*/ 103 w 210"/>
                <a:gd name="T85" fmla="*/ 133 h 374"/>
                <a:gd name="T86" fmla="*/ 74 w 210"/>
                <a:gd name="T87" fmla="*/ 146 h 374"/>
                <a:gd name="T88" fmla="*/ 51 w 210"/>
                <a:gd name="T89" fmla="*/ 153 h 374"/>
                <a:gd name="T90" fmla="*/ 38 w 210"/>
                <a:gd name="T91" fmla="*/ 154 h 374"/>
                <a:gd name="T92" fmla="*/ 50 w 210"/>
                <a:gd name="T93" fmla="*/ 132 h 374"/>
                <a:gd name="T94" fmla="*/ 22 w 210"/>
                <a:gd name="T95" fmla="*/ 138 h 374"/>
                <a:gd name="T96" fmla="*/ 24 w 210"/>
                <a:gd name="T97" fmla="*/ 126 h 374"/>
                <a:gd name="T98" fmla="*/ 12 w 210"/>
                <a:gd name="T99" fmla="*/ 117 h 374"/>
                <a:gd name="T100" fmla="*/ 0 w 210"/>
                <a:gd name="T101" fmla="*/ 103 h 374"/>
                <a:gd name="T102" fmla="*/ 19 w 210"/>
                <a:gd name="T103" fmla="*/ 87 h 374"/>
                <a:gd name="T104" fmla="*/ 48 w 210"/>
                <a:gd name="T105" fmla="*/ 82 h 374"/>
                <a:gd name="T106" fmla="*/ 39 w 210"/>
                <a:gd name="T107" fmla="*/ 62 h 374"/>
                <a:gd name="T108" fmla="*/ 65 w 210"/>
                <a:gd name="T109" fmla="*/ 71 h 374"/>
                <a:gd name="T110" fmla="*/ 59 w 210"/>
                <a:gd name="T111" fmla="*/ 59 h 374"/>
                <a:gd name="T112" fmla="*/ 75 w 210"/>
                <a:gd name="T113" fmla="*/ 51 h 374"/>
                <a:gd name="T114" fmla="*/ 87 w 210"/>
                <a:gd name="T115" fmla="*/ 32 h 374"/>
                <a:gd name="T116" fmla="*/ 94 w 210"/>
                <a:gd name="T117" fmla="*/ 28 h 374"/>
                <a:gd name="T118" fmla="*/ 119 w 210"/>
                <a:gd name="T119" fmla="*/ 18 h 374"/>
                <a:gd name="T120" fmla="*/ 149 w 210"/>
                <a:gd name="T121" fmla="*/ 6 h 374"/>
                <a:gd name="T122" fmla="*/ 163 w 210"/>
                <a:gd name="T123" fmla="*/ 4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 h="374">
                  <a:moveTo>
                    <a:pt x="178" y="9"/>
                  </a:moveTo>
                  <a:cubicBezTo>
                    <a:pt x="183" y="14"/>
                    <a:pt x="189" y="13"/>
                    <a:pt x="193" y="9"/>
                  </a:cubicBezTo>
                  <a:cubicBezTo>
                    <a:pt x="200" y="10"/>
                    <a:pt x="204" y="18"/>
                    <a:pt x="206" y="24"/>
                  </a:cubicBezTo>
                  <a:cubicBezTo>
                    <a:pt x="203" y="30"/>
                    <a:pt x="209" y="33"/>
                    <a:pt x="205" y="40"/>
                  </a:cubicBezTo>
                  <a:cubicBezTo>
                    <a:pt x="200" y="44"/>
                    <a:pt x="190" y="52"/>
                    <a:pt x="191" y="58"/>
                  </a:cubicBezTo>
                  <a:cubicBezTo>
                    <a:pt x="188" y="63"/>
                    <a:pt x="185" y="59"/>
                    <a:pt x="182" y="64"/>
                  </a:cubicBezTo>
                  <a:cubicBezTo>
                    <a:pt x="183" y="74"/>
                    <a:pt x="191" y="61"/>
                    <a:pt x="190" y="71"/>
                  </a:cubicBezTo>
                  <a:cubicBezTo>
                    <a:pt x="190" y="72"/>
                    <a:pt x="191" y="72"/>
                    <a:pt x="191" y="73"/>
                  </a:cubicBezTo>
                  <a:cubicBezTo>
                    <a:pt x="196" y="69"/>
                    <a:pt x="195" y="67"/>
                    <a:pt x="199" y="64"/>
                  </a:cubicBezTo>
                  <a:cubicBezTo>
                    <a:pt x="210" y="86"/>
                    <a:pt x="197" y="107"/>
                    <a:pt x="198" y="129"/>
                  </a:cubicBezTo>
                  <a:cubicBezTo>
                    <a:pt x="198" y="136"/>
                    <a:pt x="183" y="138"/>
                    <a:pt x="192" y="146"/>
                  </a:cubicBezTo>
                  <a:cubicBezTo>
                    <a:pt x="186" y="150"/>
                    <a:pt x="193" y="155"/>
                    <a:pt x="194" y="159"/>
                  </a:cubicBezTo>
                  <a:cubicBezTo>
                    <a:pt x="190" y="164"/>
                    <a:pt x="185" y="171"/>
                    <a:pt x="178" y="169"/>
                  </a:cubicBezTo>
                  <a:cubicBezTo>
                    <a:pt x="176" y="165"/>
                    <a:pt x="172" y="166"/>
                    <a:pt x="169" y="166"/>
                  </a:cubicBezTo>
                  <a:cubicBezTo>
                    <a:pt x="166" y="173"/>
                    <a:pt x="181" y="172"/>
                    <a:pt x="179" y="180"/>
                  </a:cubicBezTo>
                  <a:cubicBezTo>
                    <a:pt x="175" y="188"/>
                    <a:pt x="165" y="185"/>
                    <a:pt x="163" y="194"/>
                  </a:cubicBezTo>
                  <a:cubicBezTo>
                    <a:pt x="159" y="194"/>
                    <a:pt x="154" y="190"/>
                    <a:pt x="151" y="196"/>
                  </a:cubicBezTo>
                  <a:cubicBezTo>
                    <a:pt x="150" y="196"/>
                    <a:pt x="150" y="197"/>
                    <a:pt x="149" y="197"/>
                  </a:cubicBezTo>
                  <a:cubicBezTo>
                    <a:pt x="157" y="197"/>
                    <a:pt x="164" y="202"/>
                    <a:pt x="170" y="200"/>
                  </a:cubicBezTo>
                  <a:cubicBezTo>
                    <a:pt x="173" y="210"/>
                    <a:pt x="161" y="204"/>
                    <a:pt x="159" y="212"/>
                  </a:cubicBezTo>
                  <a:cubicBezTo>
                    <a:pt x="161" y="216"/>
                    <a:pt x="165" y="210"/>
                    <a:pt x="166" y="213"/>
                  </a:cubicBezTo>
                  <a:cubicBezTo>
                    <a:pt x="167" y="219"/>
                    <a:pt x="173" y="220"/>
                    <a:pt x="178" y="218"/>
                  </a:cubicBezTo>
                  <a:cubicBezTo>
                    <a:pt x="182" y="221"/>
                    <a:pt x="189" y="226"/>
                    <a:pt x="182" y="231"/>
                  </a:cubicBezTo>
                  <a:cubicBezTo>
                    <a:pt x="181" y="232"/>
                    <a:pt x="180" y="233"/>
                    <a:pt x="179" y="234"/>
                  </a:cubicBezTo>
                  <a:cubicBezTo>
                    <a:pt x="195" y="236"/>
                    <a:pt x="184" y="252"/>
                    <a:pt x="185" y="258"/>
                  </a:cubicBezTo>
                  <a:cubicBezTo>
                    <a:pt x="182" y="258"/>
                    <a:pt x="180" y="262"/>
                    <a:pt x="179" y="266"/>
                  </a:cubicBezTo>
                  <a:cubicBezTo>
                    <a:pt x="173" y="266"/>
                    <a:pt x="167" y="257"/>
                    <a:pt x="161" y="263"/>
                  </a:cubicBezTo>
                  <a:cubicBezTo>
                    <a:pt x="158" y="269"/>
                    <a:pt x="172" y="271"/>
                    <a:pt x="166" y="277"/>
                  </a:cubicBezTo>
                  <a:cubicBezTo>
                    <a:pt x="170" y="279"/>
                    <a:pt x="173" y="279"/>
                    <a:pt x="173" y="284"/>
                  </a:cubicBezTo>
                  <a:cubicBezTo>
                    <a:pt x="166" y="289"/>
                    <a:pt x="168" y="299"/>
                    <a:pt x="160" y="296"/>
                  </a:cubicBezTo>
                  <a:cubicBezTo>
                    <a:pt x="156" y="297"/>
                    <a:pt x="154" y="302"/>
                    <a:pt x="151" y="305"/>
                  </a:cubicBezTo>
                  <a:cubicBezTo>
                    <a:pt x="147" y="304"/>
                    <a:pt x="144" y="303"/>
                    <a:pt x="140" y="303"/>
                  </a:cubicBezTo>
                  <a:cubicBezTo>
                    <a:pt x="134" y="299"/>
                    <a:pt x="128" y="292"/>
                    <a:pt x="125" y="289"/>
                  </a:cubicBezTo>
                  <a:cubicBezTo>
                    <a:pt x="122" y="294"/>
                    <a:pt x="129" y="299"/>
                    <a:pt x="133" y="303"/>
                  </a:cubicBezTo>
                  <a:cubicBezTo>
                    <a:pt x="129" y="304"/>
                    <a:pt x="131" y="307"/>
                    <a:pt x="133" y="308"/>
                  </a:cubicBezTo>
                  <a:cubicBezTo>
                    <a:pt x="135" y="307"/>
                    <a:pt x="138" y="306"/>
                    <a:pt x="140" y="305"/>
                  </a:cubicBezTo>
                  <a:cubicBezTo>
                    <a:pt x="144" y="304"/>
                    <a:pt x="149" y="313"/>
                    <a:pt x="152" y="307"/>
                  </a:cubicBezTo>
                  <a:cubicBezTo>
                    <a:pt x="156" y="308"/>
                    <a:pt x="157" y="305"/>
                    <a:pt x="160" y="305"/>
                  </a:cubicBezTo>
                  <a:cubicBezTo>
                    <a:pt x="166" y="307"/>
                    <a:pt x="162" y="316"/>
                    <a:pt x="170" y="317"/>
                  </a:cubicBezTo>
                  <a:cubicBezTo>
                    <a:pt x="173" y="314"/>
                    <a:pt x="177" y="313"/>
                    <a:pt x="179" y="316"/>
                  </a:cubicBezTo>
                  <a:cubicBezTo>
                    <a:pt x="191" y="323"/>
                    <a:pt x="176" y="331"/>
                    <a:pt x="178" y="340"/>
                  </a:cubicBezTo>
                  <a:cubicBezTo>
                    <a:pt x="169" y="338"/>
                    <a:pt x="172" y="347"/>
                    <a:pt x="164" y="351"/>
                  </a:cubicBezTo>
                  <a:cubicBezTo>
                    <a:pt x="158" y="352"/>
                    <a:pt x="155" y="365"/>
                    <a:pt x="150" y="357"/>
                  </a:cubicBezTo>
                  <a:cubicBezTo>
                    <a:pt x="151" y="353"/>
                    <a:pt x="149" y="353"/>
                    <a:pt x="149" y="351"/>
                  </a:cubicBezTo>
                  <a:cubicBezTo>
                    <a:pt x="150" y="347"/>
                    <a:pt x="143" y="349"/>
                    <a:pt x="141" y="348"/>
                  </a:cubicBezTo>
                  <a:cubicBezTo>
                    <a:pt x="141" y="347"/>
                    <a:pt x="137" y="346"/>
                    <a:pt x="136" y="342"/>
                  </a:cubicBezTo>
                  <a:cubicBezTo>
                    <a:pt x="130" y="340"/>
                    <a:pt x="134" y="346"/>
                    <a:pt x="132" y="349"/>
                  </a:cubicBezTo>
                  <a:cubicBezTo>
                    <a:pt x="126" y="365"/>
                    <a:pt x="120" y="336"/>
                    <a:pt x="114" y="352"/>
                  </a:cubicBezTo>
                  <a:cubicBezTo>
                    <a:pt x="108" y="344"/>
                    <a:pt x="108" y="354"/>
                    <a:pt x="101" y="356"/>
                  </a:cubicBezTo>
                  <a:cubicBezTo>
                    <a:pt x="103" y="359"/>
                    <a:pt x="106" y="358"/>
                    <a:pt x="107" y="362"/>
                  </a:cubicBezTo>
                  <a:cubicBezTo>
                    <a:pt x="104" y="366"/>
                    <a:pt x="95" y="362"/>
                    <a:pt x="91" y="365"/>
                  </a:cubicBezTo>
                  <a:cubicBezTo>
                    <a:pt x="86" y="362"/>
                    <a:pt x="83" y="362"/>
                    <a:pt x="78" y="364"/>
                  </a:cubicBezTo>
                  <a:cubicBezTo>
                    <a:pt x="74" y="356"/>
                    <a:pt x="71" y="367"/>
                    <a:pt x="65" y="364"/>
                  </a:cubicBezTo>
                  <a:cubicBezTo>
                    <a:pt x="57" y="352"/>
                    <a:pt x="51" y="374"/>
                    <a:pt x="44" y="358"/>
                  </a:cubicBezTo>
                  <a:cubicBezTo>
                    <a:pt x="51" y="347"/>
                    <a:pt x="38" y="333"/>
                    <a:pt x="56" y="323"/>
                  </a:cubicBezTo>
                  <a:cubicBezTo>
                    <a:pt x="67" y="325"/>
                    <a:pt x="57" y="317"/>
                    <a:pt x="60" y="314"/>
                  </a:cubicBezTo>
                  <a:cubicBezTo>
                    <a:pt x="53" y="309"/>
                    <a:pt x="60" y="300"/>
                    <a:pt x="50" y="294"/>
                  </a:cubicBezTo>
                  <a:cubicBezTo>
                    <a:pt x="49" y="286"/>
                    <a:pt x="60" y="285"/>
                    <a:pt x="65" y="285"/>
                  </a:cubicBezTo>
                  <a:cubicBezTo>
                    <a:pt x="77" y="290"/>
                    <a:pt x="83" y="304"/>
                    <a:pt x="87" y="313"/>
                  </a:cubicBezTo>
                  <a:cubicBezTo>
                    <a:pt x="94" y="311"/>
                    <a:pt x="100" y="318"/>
                    <a:pt x="105" y="309"/>
                  </a:cubicBezTo>
                  <a:cubicBezTo>
                    <a:pt x="104" y="302"/>
                    <a:pt x="98" y="304"/>
                    <a:pt x="94" y="302"/>
                  </a:cubicBezTo>
                  <a:cubicBezTo>
                    <a:pt x="98" y="294"/>
                    <a:pt x="85" y="299"/>
                    <a:pt x="87" y="290"/>
                  </a:cubicBezTo>
                  <a:cubicBezTo>
                    <a:pt x="98" y="281"/>
                    <a:pt x="77" y="281"/>
                    <a:pt x="86" y="272"/>
                  </a:cubicBezTo>
                  <a:cubicBezTo>
                    <a:pt x="85" y="268"/>
                    <a:pt x="82" y="267"/>
                    <a:pt x="80" y="272"/>
                  </a:cubicBezTo>
                  <a:cubicBezTo>
                    <a:pt x="78" y="277"/>
                    <a:pt x="71" y="272"/>
                    <a:pt x="71" y="270"/>
                  </a:cubicBezTo>
                  <a:cubicBezTo>
                    <a:pt x="65" y="271"/>
                    <a:pt x="61" y="282"/>
                    <a:pt x="56" y="277"/>
                  </a:cubicBezTo>
                  <a:cubicBezTo>
                    <a:pt x="49" y="267"/>
                    <a:pt x="55" y="261"/>
                    <a:pt x="58" y="252"/>
                  </a:cubicBezTo>
                  <a:cubicBezTo>
                    <a:pt x="64" y="246"/>
                    <a:pt x="71" y="236"/>
                    <a:pt x="81" y="240"/>
                  </a:cubicBezTo>
                  <a:cubicBezTo>
                    <a:pt x="86" y="246"/>
                    <a:pt x="92" y="240"/>
                    <a:pt x="98" y="245"/>
                  </a:cubicBezTo>
                  <a:cubicBezTo>
                    <a:pt x="110" y="250"/>
                    <a:pt x="100" y="239"/>
                    <a:pt x="96" y="237"/>
                  </a:cubicBezTo>
                  <a:cubicBezTo>
                    <a:pt x="99" y="233"/>
                    <a:pt x="105" y="236"/>
                    <a:pt x="105" y="230"/>
                  </a:cubicBezTo>
                  <a:cubicBezTo>
                    <a:pt x="102" y="228"/>
                    <a:pt x="100" y="228"/>
                    <a:pt x="97" y="231"/>
                  </a:cubicBezTo>
                  <a:cubicBezTo>
                    <a:pt x="93" y="231"/>
                    <a:pt x="82" y="234"/>
                    <a:pt x="81" y="230"/>
                  </a:cubicBezTo>
                  <a:cubicBezTo>
                    <a:pt x="81" y="226"/>
                    <a:pt x="81" y="226"/>
                    <a:pt x="83" y="226"/>
                  </a:cubicBezTo>
                  <a:cubicBezTo>
                    <a:pt x="82" y="227"/>
                    <a:pt x="83" y="225"/>
                    <a:pt x="83" y="226"/>
                  </a:cubicBezTo>
                  <a:cubicBezTo>
                    <a:pt x="93" y="224"/>
                    <a:pt x="83" y="224"/>
                    <a:pt x="82" y="220"/>
                  </a:cubicBezTo>
                  <a:cubicBezTo>
                    <a:pt x="80" y="211"/>
                    <a:pt x="73" y="198"/>
                    <a:pt x="65" y="189"/>
                  </a:cubicBezTo>
                  <a:cubicBezTo>
                    <a:pt x="67" y="181"/>
                    <a:pt x="50" y="174"/>
                    <a:pt x="60" y="168"/>
                  </a:cubicBezTo>
                  <a:cubicBezTo>
                    <a:pt x="78" y="165"/>
                    <a:pt x="89" y="184"/>
                    <a:pt x="104" y="194"/>
                  </a:cubicBezTo>
                  <a:cubicBezTo>
                    <a:pt x="105" y="193"/>
                    <a:pt x="106" y="196"/>
                    <a:pt x="107" y="194"/>
                  </a:cubicBezTo>
                  <a:cubicBezTo>
                    <a:pt x="102" y="186"/>
                    <a:pt x="93" y="176"/>
                    <a:pt x="85" y="168"/>
                  </a:cubicBezTo>
                  <a:cubicBezTo>
                    <a:pt x="80" y="164"/>
                    <a:pt x="87" y="162"/>
                    <a:pt x="92" y="159"/>
                  </a:cubicBezTo>
                  <a:cubicBezTo>
                    <a:pt x="99" y="161"/>
                    <a:pt x="102" y="153"/>
                    <a:pt x="106" y="148"/>
                  </a:cubicBezTo>
                  <a:cubicBezTo>
                    <a:pt x="98" y="142"/>
                    <a:pt x="109" y="134"/>
                    <a:pt x="114" y="128"/>
                  </a:cubicBezTo>
                  <a:cubicBezTo>
                    <a:pt x="106" y="131"/>
                    <a:pt x="108" y="120"/>
                    <a:pt x="104" y="117"/>
                  </a:cubicBezTo>
                  <a:cubicBezTo>
                    <a:pt x="99" y="121"/>
                    <a:pt x="106" y="127"/>
                    <a:pt x="103" y="133"/>
                  </a:cubicBezTo>
                  <a:cubicBezTo>
                    <a:pt x="101" y="141"/>
                    <a:pt x="90" y="147"/>
                    <a:pt x="83" y="151"/>
                  </a:cubicBezTo>
                  <a:cubicBezTo>
                    <a:pt x="79" y="155"/>
                    <a:pt x="71" y="150"/>
                    <a:pt x="74" y="146"/>
                  </a:cubicBezTo>
                  <a:cubicBezTo>
                    <a:pt x="66" y="143"/>
                    <a:pt x="72" y="156"/>
                    <a:pt x="63" y="156"/>
                  </a:cubicBezTo>
                  <a:cubicBezTo>
                    <a:pt x="61" y="150"/>
                    <a:pt x="55" y="156"/>
                    <a:pt x="51" y="153"/>
                  </a:cubicBezTo>
                  <a:cubicBezTo>
                    <a:pt x="46" y="147"/>
                    <a:pt x="60" y="142"/>
                    <a:pt x="54" y="138"/>
                  </a:cubicBezTo>
                  <a:cubicBezTo>
                    <a:pt x="48" y="141"/>
                    <a:pt x="48" y="152"/>
                    <a:pt x="38" y="154"/>
                  </a:cubicBezTo>
                  <a:cubicBezTo>
                    <a:pt x="33" y="151"/>
                    <a:pt x="26" y="146"/>
                    <a:pt x="31" y="141"/>
                  </a:cubicBezTo>
                  <a:cubicBezTo>
                    <a:pt x="37" y="142"/>
                    <a:pt x="47" y="137"/>
                    <a:pt x="50" y="132"/>
                  </a:cubicBezTo>
                  <a:cubicBezTo>
                    <a:pt x="48" y="131"/>
                    <a:pt x="48" y="131"/>
                    <a:pt x="48" y="131"/>
                  </a:cubicBezTo>
                  <a:cubicBezTo>
                    <a:pt x="40" y="136"/>
                    <a:pt x="31" y="133"/>
                    <a:pt x="22" y="138"/>
                  </a:cubicBezTo>
                  <a:cubicBezTo>
                    <a:pt x="21" y="139"/>
                    <a:pt x="19" y="138"/>
                    <a:pt x="18" y="136"/>
                  </a:cubicBezTo>
                  <a:cubicBezTo>
                    <a:pt x="15" y="133"/>
                    <a:pt x="21" y="127"/>
                    <a:pt x="24" y="126"/>
                  </a:cubicBezTo>
                  <a:cubicBezTo>
                    <a:pt x="22" y="121"/>
                    <a:pt x="22" y="116"/>
                    <a:pt x="22" y="112"/>
                  </a:cubicBezTo>
                  <a:cubicBezTo>
                    <a:pt x="18" y="113"/>
                    <a:pt x="16" y="116"/>
                    <a:pt x="12" y="117"/>
                  </a:cubicBezTo>
                  <a:cubicBezTo>
                    <a:pt x="7" y="115"/>
                    <a:pt x="10" y="111"/>
                    <a:pt x="11" y="108"/>
                  </a:cubicBezTo>
                  <a:cubicBezTo>
                    <a:pt x="12" y="98"/>
                    <a:pt x="0" y="114"/>
                    <a:pt x="0" y="103"/>
                  </a:cubicBezTo>
                  <a:cubicBezTo>
                    <a:pt x="0" y="98"/>
                    <a:pt x="5" y="92"/>
                    <a:pt x="12" y="94"/>
                  </a:cubicBezTo>
                  <a:cubicBezTo>
                    <a:pt x="17" y="95"/>
                    <a:pt x="19" y="90"/>
                    <a:pt x="19" y="87"/>
                  </a:cubicBezTo>
                  <a:cubicBezTo>
                    <a:pt x="21" y="77"/>
                    <a:pt x="32" y="83"/>
                    <a:pt x="36" y="86"/>
                  </a:cubicBezTo>
                  <a:cubicBezTo>
                    <a:pt x="37" y="79"/>
                    <a:pt x="44" y="83"/>
                    <a:pt x="48" y="82"/>
                  </a:cubicBezTo>
                  <a:cubicBezTo>
                    <a:pt x="51" y="75"/>
                    <a:pt x="40" y="80"/>
                    <a:pt x="38" y="75"/>
                  </a:cubicBezTo>
                  <a:cubicBezTo>
                    <a:pt x="46" y="70"/>
                    <a:pt x="32" y="66"/>
                    <a:pt x="39" y="62"/>
                  </a:cubicBezTo>
                  <a:cubicBezTo>
                    <a:pt x="45" y="59"/>
                    <a:pt x="47" y="66"/>
                    <a:pt x="51" y="69"/>
                  </a:cubicBezTo>
                  <a:cubicBezTo>
                    <a:pt x="54" y="73"/>
                    <a:pt x="60" y="73"/>
                    <a:pt x="65" y="71"/>
                  </a:cubicBezTo>
                  <a:cubicBezTo>
                    <a:pt x="67" y="70"/>
                    <a:pt x="69" y="78"/>
                    <a:pt x="72" y="76"/>
                  </a:cubicBezTo>
                  <a:cubicBezTo>
                    <a:pt x="66" y="69"/>
                    <a:pt x="67" y="65"/>
                    <a:pt x="59" y="59"/>
                  </a:cubicBezTo>
                  <a:cubicBezTo>
                    <a:pt x="59" y="55"/>
                    <a:pt x="66" y="49"/>
                    <a:pt x="58" y="46"/>
                  </a:cubicBezTo>
                  <a:cubicBezTo>
                    <a:pt x="64" y="39"/>
                    <a:pt x="68" y="52"/>
                    <a:pt x="75" y="51"/>
                  </a:cubicBezTo>
                  <a:cubicBezTo>
                    <a:pt x="77" y="48"/>
                    <a:pt x="72" y="46"/>
                    <a:pt x="70" y="44"/>
                  </a:cubicBezTo>
                  <a:cubicBezTo>
                    <a:pt x="65" y="28"/>
                    <a:pt x="84" y="40"/>
                    <a:pt x="87" y="32"/>
                  </a:cubicBezTo>
                  <a:cubicBezTo>
                    <a:pt x="89" y="32"/>
                    <a:pt x="89" y="37"/>
                    <a:pt x="91" y="33"/>
                  </a:cubicBezTo>
                  <a:cubicBezTo>
                    <a:pt x="92" y="32"/>
                    <a:pt x="93" y="30"/>
                    <a:pt x="94" y="28"/>
                  </a:cubicBezTo>
                  <a:cubicBezTo>
                    <a:pt x="100" y="30"/>
                    <a:pt x="103" y="22"/>
                    <a:pt x="110" y="25"/>
                  </a:cubicBezTo>
                  <a:cubicBezTo>
                    <a:pt x="118" y="29"/>
                    <a:pt x="112" y="20"/>
                    <a:pt x="119" y="18"/>
                  </a:cubicBezTo>
                  <a:cubicBezTo>
                    <a:pt x="129" y="19"/>
                    <a:pt x="120" y="10"/>
                    <a:pt x="128" y="10"/>
                  </a:cubicBezTo>
                  <a:cubicBezTo>
                    <a:pt x="133" y="4"/>
                    <a:pt x="142" y="7"/>
                    <a:pt x="149" y="6"/>
                  </a:cubicBezTo>
                  <a:cubicBezTo>
                    <a:pt x="148" y="9"/>
                    <a:pt x="146" y="14"/>
                    <a:pt x="151" y="15"/>
                  </a:cubicBezTo>
                  <a:cubicBezTo>
                    <a:pt x="157" y="13"/>
                    <a:pt x="158" y="7"/>
                    <a:pt x="163" y="4"/>
                  </a:cubicBezTo>
                  <a:cubicBezTo>
                    <a:pt x="171" y="0"/>
                    <a:pt x="171" y="14"/>
                    <a:pt x="178" y="9"/>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9" name="Freeform 1075">
              <a:extLst>
                <a:ext uri="{FF2B5EF4-FFF2-40B4-BE49-F238E27FC236}">
                  <a16:creationId xmlns:a16="http://schemas.microsoft.com/office/drawing/2014/main" id="{B073AB1A-DCFC-4190-8093-152ECBE348CC}"/>
                </a:ext>
              </a:extLst>
            </p:cNvPr>
            <p:cNvSpPr>
              <a:spLocks/>
            </p:cNvSpPr>
            <p:nvPr/>
          </p:nvSpPr>
          <p:spPr bwMode="auto">
            <a:xfrm>
              <a:off x="-8288338" y="1603375"/>
              <a:ext cx="1930400" cy="1343025"/>
            </a:xfrm>
            <a:custGeom>
              <a:avLst/>
              <a:gdLst>
                <a:gd name="T0" fmla="*/ 95 w 1955"/>
                <a:gd name="T1" fmla="*/ 73 h 1360"/>
                <a:gd name="T2" fmla="*/ 179 w 1955"/>
                <a:gd name="T3" fmla="*/ 86 h 1360"/>
                <a:gd name="T4" fmla="*/ 185 w 1955"/>
                <a:gd name="T5" fmla="*/ 104 h 1360"/>
                <a:gd name="T6" fmla="*/ 247 w 1955"/>
                <a:gd name="T7" fmla="*/ 123 h 1360"/>
                <a:gd name="T8" fmla="*/ 379 w 1955"/>
                <a:gd name="T9" fmla="*/ 233 h 1360"/>
                <a:gd name="T10" fmla="*/ 403 w 1955"/>
                <a:gd name="T11" fmla="*/ 273 h 1360"/>
                <a:gd name="T12" fmla="*/ 513 w 1955"/>
                <a:gd name="T13" fmla="*/ 387 h 1360"/>
                <a:gd name="T14" fmla="*/ 566 w 1955"/>
                <a:gd name="T15" fmla="*/ 289 h 1360"/>
                <a:gd name="T16" fmla="*/ 573 w 1955"/>
                <a:gd name="T17" fmla="*/ 271 h 1360"/>
                <a:gd name="T18" fmla="*/ 611 w 1955"/>
                <a:gd name="T19" fmla="*/ 323 h 1360"/>
                <a:gd name="T20" fmla="*/ 717 w 1955"/>
                <a:gd name="T21" fmla="*/ 345 h 1360"/>
                <a:gd name="T22" fmla="*/ 698 w 1955"/>
                <a:gd name="T23" fmla="*/ 306 h 1360"/>
                <a:gd name="T24" fmla="*/ 759 w 1955"/>
                <a:gd name="T25" fmla="*/ 370 h 1360"/>
                <a:gd name="T26" fmla="*/ 796 w 1955"/>
                <a:gd name="T27" fmla="*/ 246 h 1360"/>
                <a:gd name="T28" fmla="*/ 766 w 1955"/>
                <a:gd name="T29" fmla="*/ 240 h 1360"/>
                <a:gd name="T30" fmla="*/ 738 w 1955"/>
                <a:gd name="T31" fmla="*/ 172 h 1360"/>
                <a:gd name="T32" fmla="*/ 818 w 1955"/>
                <a:gd name="T33" fmla="*/ 219 h 1360"/>
                <a:gd name="T34" fmla="*/ 837 w 1955"/>
                <a:gd name="T35" fmla="*/ 255 h 1360"/>
                <a:gd name="T36" fmla="*/ 880 w 1955"/>
                <a:gd name="T37" fmla="*/ 249 h 1360"/>
                <a:gd name="T38" fmla="*/ 946 w 1955"/>
                <a:gd name="T39" fmla="*/ 267 h 1360"/>
                <a:gd name="T40" fmla="*/ 940 w 1955"/>
                <a:gd name="T41" fmla="*/ 218 h 1360"/>
                <a:gd name="T42" fmla="*/ 1022 w 1955"/>
                <a:gd name="T43" fmla="*/ 237 h 1360"/>
                <a:gd name="T44" fmla="*/ 1026 w 1955"/>
                <a:gd name="T45" fmla="*/ 301 h 1360"/>
                <a:gd name="T46" fmla="*/ 989 w 1955"/>
                <a:gd name="T47" fmla="*/ 400 h 1360"/>
                <a:gd name="T48" fmla="*/ 887 w 1955"/>
                <a:gd name="T49" fmla="*/ 441 h 1360"/>
                <a:gd name="T50" fmla="*/ 865 w 1955"/>
                <a:gd name="T51" fmla="*/ 542 h 1360"/>
                <a:gd name="T52" fmla="*/ 785 w 1955"/>
                <a:gd name="T53" fmla="*/ 790 h 1360"/>
                <a:gd name="T54" fmla="*/ 1201 w 1955"/>
                <a:gd name="T55" fmla="*/ 1075 h 1360"/>
                <a:gd name="T56" fmla="*/ 1290 w 1955"/>
                <a:gd name="T57" fmla="*/ 1112 h 1360"/>
                <a:gd name="T58" fmla="*/ 1242 w 1955"/>
                <a:gd name="T59" fmla="*/ 949 h 1360"/>
                <a:gd name="T60" fmla="*/ 1290 w 1955"/>
                <a:gd name="T61" fmla="*/ 852 h 1360"/>
                <a:gd name="T62" fmla="*/ 1218 w 1955"/>
                <a:gd name="T63" fmla="*/ 665 h 1360"/>
                <a:gd name="T64" fmla="*/ 1278 w 1955"/>
                <a:gd name="T65" fmla="*/ 520 h 1360"/>
                <a:gd name="T66" fmla="*/ 1384 w 1955"/>
                <a:gd name="T67" fmla="*/ 570 h 1360"/>
                <a:gd name="T68" fmla="*/ 1435 w 1955"/>
                <a:gd name="T69" fmla="*/ 647 h 1360"/>
                <a:gd name="T70" fmla="*/ 1485 w 1955"/>
                <a:gd name="T71" fmla="*/ 672 h 1360"/>
                <a:gd name="T72" fmla="*/ 1520 w 1955"/>
                <a:gd name="T73" fmla="*/ 550 h 1360"/>
                <a:gd name="T74" fmla="*/ 1592 w 1955"/>
                <a:gd name="T75" fmla="*/ 617 h 1360"/>
                <a:gd name="T76" fmla="*/ 1641 w 1955"/>
                <a:gd name="T77" fmla="*/ 653 h 1360"/>
                <a:gd name="T78" fmla="*/ 1691 w 1955"/>
                <a:gd name="T79" fmla="*/ 706 h 1360"/>
                <a:gd name="T80" fmla="*/ 1734 w 1955"/>
                <a:gd name="T81" fmla="*/ 716 h 1360"/>
                <a:gd name="T82" fmla="*/ 1814 w 1955"/>
                <a:gd name="T83" fmla="*/ 727 h 1360"/>
                <a:gd name="T84" fmla="*/ 1864 w 1955"/>
                <a:gd name="T85" fmla="*/ 760 h 1360"/>
                <a:gd name="T86" fmla="*/ 1940 w 1955"/>
                <a:gd name="T87" fmla="*/ 804 h 1360"/>
                <a:gd name="T88" fmla="*/ 1647 w 1955"/>
                <a:gd name="T89" fmla="*/ 1136 h 1360"/>
                <a:gd name="T90" fmla="*/ 1789 w 1955"/>
                <a:gd name="T91" fmla="*/ 1089 h 1360"/>
                <a:gd name="T92" fmla="*/ 1786 w 1955"/>
                <a:gd name="T93" fmla="*/ 1136 h 1360"/>
                <a:gd name="T94" fmla="*/ 1852 w 1955"/>
                <a:gd name="T95" fmla="*/ 1209 h 1360"/>
                <a:gd name="T96" fmla="*/ 1905 w 1955"/>
                <a:gd name="T97" fmla="*/ 1204 h 1360"/>
                <a:gd name="T98" fmla="*/ 1884 w 1955"/>
                <a:gd name="T99" fmla="*/ 1289 h 1360"/>
                <a:gd name="T100" fmla="*/ 1820 w 1955"/>
                <a:gd name="T101" fmla="*/ 1344 h 1360"/>
                <a:gd name="T102" fmla="*/ 1838 w 1955"/>
                <a:gd name="T103" fmla="*/ 1233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55" h="1360">
                  <a:moveTo>
                    <a:pt x="0" y="0"/>
                  </a:moveTo>
                  <a:cubicBezTo>
                    <a:pt x="16" y="31"/>
                    <a:pt x="22" y="67"/>
                    <a:pt x="53" y="86"/>
                  </a:cubicBezTo>
                  <a:cubicBezTo>
                    <a:pt x="59" y="86"/>
                    <a:pt x="53" y="61"/>
                    <a:pt x="65" y="61"/>
                  </a:cubicBezTo>
                  <a:cubicBezTo>
                    <a:pt x="77" y="61"/>
                    <a:pt x="95" y="55"/>
                    <a:pt x="101" y="67"/>
                  </a:cubicBezTo>
                  <a:cubicBezTo>
                    <a:pt x="95" y="73"/>
                    <a:pt x="95" y="73"/>
                    <a:pt x="95" y="73"/>
                  </a:cubicBezTo>
                  <a:cubicBezTo>
                    <a:pt x="95" y="80"/>
                    <a:pt x="95" y="92"/>
                    <a:pt x="113" y="86"/>
                  </a:cubicBezTo>
                  <a:cubicBezTo>
                    <a:pt x="119" y="86"/>
                    <a:pt x="119" y="80"/>
                    <a:pt x="122" y="75"/>
                  </a:cubicBezTo>
                  <a:cubicBezTo>
                    <a:pt x="127" y="75"/>
                    <a:pt x="118" y="80"/>
                    <a:pt x="122" y="75"/>
                  </a:cubicBezTo>
                  <a:cubicBezTo>
                    <a:pt x="137" y="73"/>
                    <a:pt x="149" y="67"/>
                    <a:pt x="153" y="80"/>
                  </a:cubicBezTo>
                  <a:cubicBezTo>
                    <a:pt x="162" y="79"/>
                    <a:pt x="172" y="79"/>
                    <a:pt x="179" y="86"/>
                  </a:cubicBezTo>
                  <a:cubicBezTo>
                    <a:pt x="161" y="86"/>
                    <a:pt x="155" y="104"/>
                    <a:pt x="131" y="92"/>
                  </a:cubicBezTo>
                  <a:cubicBezTo>
                    <a:pt x="125" y="92"/>
                    <a:pt x="125" y="98"/>
                    <a:pt x="120" y="98"/>
                  </a:cubicBezTo>
                  <a:cubicBezTo>
                    <a:pt x="130" y="95"/>
                    <a:pt x="127" y="91"/>
                    <a:pt x="120" y="98"/>
                  </a:cubicBezTo>
                  <a:cubicBezTo>
                    <a:pt x="142" y="103"/>
                    <a:pt x="165" y="98"/>
                    <a:pt x="188" y="97"/>
                  </a:cubicBezTo>
                  <a:cubicBezTo>
                    <a:pt x="185" y="98"/>
                    <a:pt x="185" y="104"/>
                    <a:pt x="185" y="104"/>
                  </a:cubicBezTo>
                  <a:cubicBezTo>
                    <a:pt x="198" y="92"/>
                    <a:pt x="210" y="92"/>
                    <a:pt x="222" y="80"/>
                  </a:cubicBezTo>
                  <a:cubicBezTo>
                    <a:pt x="228" y="104"/>
                    <a:pt x="216" y="134"/>
                    <a:pt x="231" y="153"/>
                  </a:cubicBezTo>
                  <a:cubicBezTo>
                    <a:pt x="232" y="146"/>
                    <a:pt x="218" y="143"/>
                    <a:pt x="231" y="153"/>
                  </a:cubicBezTo>
                  <a:cubicBezTo>
                    <a:pt x="228" y="140"/>
                    <a:pt x="246" y="134"/>
                    <a:pt x="253" y="123"/>
                  </a:cubicBezTo>
                  <a:cubicBezTo>
                    <a:pt x="251" y="123"/>
                    <a:pt x="249" y="123"/>
                    <a:pt x="247" y="123"/>
                  </a:cubicBezTo>
                  <a:cubicBezTo>
                    <a:pt x="252" y="122"/>
                    <a:pt x="258" y="116"/>
                    <a:pt x="258" y="116"/>
                  </a:cubicBezTo>
                  <a:cubicBezTo>
                    <a:pt x="276" y="128"/>
                    <a:pt x="252" y="146"/>
                    <a:pt x="246" y="158"/>
                  </a:cubicBezTo>
                  <a:cubicBezTo>
                    <a:pt x="252" y="158"/>
                    <a:pt x="258" y="164"/>
                    <a:pt x="258" y="164"/>
                  </a:cubicBezTo>
                  <a:cubicBezTo>
                    <a:pt x="270" y="158"/>
                    <a:pt x="282" y="140"/>
                    <a:pt x="294" y="146"/>
                  </a:cubicBezTo>
                  <a:cubicBezTo>
                    <a:pt x="324" y="176"/>
                    <a:pt x="336" y="218"/>
                    <a:pt x="379" y="233"/>
                  </a:cubicBezTo>
                  <a:cubicBezTo>
                    <a:pt x="378" y="230"/>
                    <a:pt x="378" y="229"/>
                    <a:pt x="377" y="227"/>
                  </a:cubicBezTo>
                  <a:cubicBezTo>
                    <a:pt x="377" y="230"/>
                    <a:pt x="378" y="231"/>
                    <a:pt x="379" y="233"/>
                  </a:cubicBezTo>
                  <a:cubicBezTo>
                    <a:pt x="385" y="230"/>
                    <a:pt x="391" y="230"/>
                    <a:pt x="391" y="230"/>
                  </a:cubicBezTo>
                  <a:cubicBezTo>
                    <a:pt x="397" y="243"/>
                    <a:pt x="409" y="249"/>
                    <a:pt x="409" y="267"/>
                  </a:cubicBezTo>
                  <a:cubicBezTo>
                    <a:pt x="403" y="273"/>
                    <a:pt x="403" y="273"/>
                    <a:pt x="403" y="273"/>
                  </a:cubicBezTo>
                  <a:cubicBezTo>
                    <a:pt x="397" y="273"/>
                    <a:pt x="391" y="267"/>
                    <a:pt x="385" y="267"/>
                  </a:cubicBezTo>
                  <a:cubicBezTo>
                    <a:pt x="379" y="267"/>
                    <a:pt x="373" y="273"/>
                    <a:pt x="379" y="279"/>
                  </a:cubicBezTo>
                  <a:cubicBezTo>
                    <a:pt x="409" y="303"/>
                    <a:pt x="451" y="303"/>
                    <a:pt x="487" y="303"/>
                  </a:cubicBezTo>
                  <a:cubicBezTo>
                    <a:pt x="487" y="315"/>
                    <a:pt x="499" y="309"/>
                    <a:pt x="505" y="315"/>
                  </a:cubicBezTo>
                  <a:cubicBezTo>
                    <a:pt x="512" y="339"/>
                    <a:pt x="499" y="363"/>
                    <a:pt x="513" y="387"/>
                  </a:cubicBezTo>
                  <a:cubicBezTo>
                    <a:pt x="513" y="385"/>
                    <a:pt x="513" y="382"/>
                    <a:pt x="513" y="380"/>
                  </a:cubicBezTo>
                  <a:cubicBezTo>
                    <a:pt x="513" y="383"/>
                    <a:pt x="513" y="384"/>
                    <a:pt x="513" y="387"/>
                  </a:cubicBezTo>
                  <a:cubicBezTo>
                    <a:pt x="518" y="375"/>
                    <a:pt x="512" y="348"/>
                    <a:pt x="530" y="351"/>
                  </a:cubicBezTo>
                  <a:cubicBezTo>
                    <a:pt x="518" y="330"/>
                    <a:pt x="512" y="309"/>
                    <a:pt x="541" y="302"/>
                  </a:cubicBezTo>
                  <a:cubicBezTo>
                    <a:pt x="547" y="301"/>
                    <a:pt x="568" y="300"/>
                    <a:pt x="566" y="289"/>
                  </a:cubicBezTo>
                  <a:cubicBezTo>
                    <a:pt x="564" y="280"/>
                    <a:pt x="555" y="288"/>
                    <a:pt x="552" y="293"/>
                  </a:cubicBezTo>
                  <a:cubicBezTo>
                    <a:pt x="543" y="290"/>
                    <a:pt x="521" y="281"/>
                    <a:pt x="521" y="298"/>
                  </a:cubicBezTo>
                  <a:cubicBezTo>
                    <a:pt x="513" y="295"/>
                    <a:pt x="514" y="287"/>
                    <a:pt x="506" y="287"/>
                  </a:cubicBezTo>
                  <a:cubicBezTo>
                    <a:pt x="515" y="271"/>
                    <a:pt x="533" y="268"/>
                    <a:pt x="550" y="267"/>
                  </a:cubicBezTo>
                  <a:cubicBezTo>
                    <a:pt x="559" y="266"/>
                    <a:pt x="566" y="265"/>
                    <a:pt x="573" y="271"/>
                  </a:cubicBezTo>
                  <a:cubicBezTo>
                    <a:pt x="578" y="277"/>
                    <a:pt x="582" y="289"/>
                    <a:pt x="572" y="291"/>
                  </a:cubicBezTo>
                  <a:cubicBezTo>
                    <a:pt x="578" y="295"/>
                    <a:pt x="584" y="298"/>
                    <a:pt x="588" y="304"/>
                  </a:cubicBezTo>
                  <a:cubicBezTo>
                    <a:pt x="593" y="311"/>
                    <a:pt x="588" y="312"/>
                    <a:pt x="595" y="315"/>
                  </a:cubicBezTo>
                  <a:cubicBezTo>
                    <a:pt x="599" y="317"/>
                    <a:pt x="609" y="315"/>
                    <a:pt x="614" y="315"/>
                  </a:cubicBezTo>
                  <a:cubicBezTo>
                    <a:pt x="611" y="318"/>
                    <a:pt x="612" y="321"/>
                    <a:pt x="611" y="323"/>
                  </a:cubicBezTo>
                  <a:cubicBezTo>
                    <a:pt x="613" y="321"/>
                    <a:pt x="614" y="320"/>
                    <a:pt x="616" y="319"/>
                  </a:cubicBezTo>
                  <a:cubicBezTo>
                    <a:pt x="638" y="345"/>
                    <a:pt x="668" y="327"/>
                    <a:pt x="699" y="333"/>
                  </a:cubicBezTo>
                  <a:cubicBezTo>
                    <a:pt x="691" y="329"/>
                    <a:pt x="694" y="324"/>
                    <a:pt x="699" y="319"/>
                  </a:cubicBezTo>
                  <a:cubicBezTo>
                    <a:pt x="696" y="323"/>
                    <a:pt x="697" y="325"/>
                    <a:pt x="693" y="322"/>
                  </a:cubicBezTo>
                  <a:cubicBezTo>
                    <a:pt x="711" y="321"/>
                    <a:pt x="699" y="345"/>
                    <a:pt x="717" y="345"/>
                  </a:cubicBezTo>
                  <a:cubicBezTo>
                    <a:pt x="729" y="345"/>
                    <a:pt x="729" y="339"/>
                    <a:pt x="729" y="333"/>
                  </a:cubicBezTo>
                  <a:cubicBezTo>
                    <a:pt x="722" y="336"/>
                    <a:pt x="723" y="351"/>
                    <a:pt x="729" y="333"/>
                  </a:cubicBezTo>
                  <a:cubicBezTo>
                    <a:pt x="717" y="333"/>
                    <a:pt x="711" y="315"/>
                    <a:pt x="699" y="321"/>
                  </a:cubicBezTo>
                  <a:cubicBezTo>
                    <a:pt x="699" y="315"/>
                    <a:pt x="699" y="309"/>
                    <a:pt x="698" y="306"/>
                  </a:cubicBezTo>
                  <a:cubicBezTo>
                    <a:pt x="705" y="305"/>
                    <a:pt x="699" y="309"/>
                    <a:pt x="698" y="306"/>
                  </a:cubicBezTo>
                  <a:cubicBezTo>
                    <a:pt x="717" y="285"/>
                    <a:pt x="735" y="303"/>
                    <a:pt x="748" y="315"/>
                  </a:cubicBezTo>
                  <a:cubicBezTo>
                    <a:pt x="749" y="316"/>
                    <a:pt x="747" y="313"/>
                    <a:pt x="747" y="313"/>
                  </a:cubicBezTo>
                  <a:cubicBezTo>
                    <a:pt x="752" y="331"/>
                    <a:pt x="741" y="346"/>
                    <a:pt x="741" y="363"/>
                  </a:cubicBezTo>
                  <a:cubicBezTo>
                    <a:pt x="742" y="363"/>
                    <a:pt x="750" y="358"/>
                    <a:pt x="751" y="359"/>
                  </a:cubicBezTo>
                  <a:cubicBezTo>
                    <a:pt x="755" y="361"/>
                    <a:pt x="753" y="367"/>
                    <a:pt x="759" y="370"/>
                  </a:cubicBezTo>
                  <a:cubicBezTo>
                    <a:pt x="760" y="354"/>
                    <a:pt x="751" y="334"/>
                    <a:pt x="763" y="320"/>
                  </a:cubicBezTo>
                  <a:cubicBezTo>
                    <a:pt x="772" y="337"/>
                    <a:pt x="810" y="282"/>
                    <a:pt x="787" y="274"/>
                  </a:cubicBezTo>
                  <a:cubicBezTo>
                    <a:pt x="787" y="282"/>
                    <a:pt x="777" y="291"/>
                    <a:pt x="775" y="280"/>
                  </a:cubicBezTo>
                  <a:cubicBezTo>
                    <a:pt x="774" y="278"/>
                    <a:pt x="782" y="257"/>
                    <a:pt x="783" y="255"/>
                  </a:cubicBezTo>
                  <a:cubicBezTo>
                    <a:pt x="787" y="249"/>
                    <a:pt x="792" y="250"/>
                    <a:pt x="796" y="246"/>
                  </a:cubicBezTo>
                  <a:cubicBezTo>
                    <a:pt x="795" y="247"/>
                    <a:pt x="794" y="248"/>
                    <a:pt x="793" y="249"/>
                  </a:cubicBezTo>
                  <a:cubicBezTo>
                    <a:pt x="794" y="238"/>
                    <a:pt x="783" y="247"/>
                    <a:pt x="777" y="243"/>
                  </a:cubicBezTo>
                  <a:cubicBezTo>
                    <a:pt x="773" y="240"/>
                    <a:pt x="780" y="232"/>
                    <a:pt x="771" y="230"/>
                  </a:cubicBezTo>
                  <a:cubicBezTo>
                    <a:pt x="767" y="230"/>
                    <a:pt x="763" y="237"/>
                    <a:pt x="761" y="240"/>
                  </a:cubicBezTo>
                  <a:cubicBezTo>
                    <a:pt x="763" y="240"/>
                    <a:pt x="765" y="240"/>
                    <a:pt x="766" y="240"/>
                  </a:cubicBezTo>
                  <a:cubicBezTo>
                    <a:pt x="756" y="239"/>
                    <a:pt x="735" y="212"/>
                    <a:pt x="741" y="200"/>
                  </a:cubicBezTo>
                  <a:cubicBezTo>
                    <a:pt x="742" y="198"/>
                    <a:pt x="746" y="198"/>
                    <a:pt x="747" y="196"/>
                  </a:cubicBezTo>
                  <a:cubicBezTo>
                    <a:pt x="747" y="196"/>
                    <a:pt x="753" y="189"/>
                    <a:pt x="753" y="189"/>
                  </a:cubicBezTo>
                  <a:cubicBezTo>
                    <a:pt x="750" y="192"/>
                    <a:pt x="746" y="188"/>
                    <a:pt x="751" y="195"/>
                  </a:cubicBezTo>
                  <a:cubicBezTo>
                    <a:pt x="748" y="187"/>
                    <a:pt x="738" y="181"/>
                    <a:pt x="738" y="172"/>
                  </a:cubicBezTo>
                  <a:cubicBezTo>
                    <a:pt x="739" y="164"/>
                    <a:pt x="751" y="155"/>
                    <a:pt x="755" y="158"/>
                  </a:cubicBezTo>
                  <a:cubicBezTo>
                    <a:pt x="755" y="151"/>
                    <a:pt x="753" y="124"/>
                    <a:pt x="768" y="129"/>
                  </a:cubicBezTo>
                  <a:cubicBezTo>
                    <a:pt x="771" y="140"/>
                    <a:pt x="789" y="134"/>
                    <a:pt x="795" y="146"/>
                  </a:cubicBezTo>
                  <a:cubicBezTo>
                    <a:pt x="813" y="164"/>
                    <a:pt x="807" y="194"/>
                    <a:pt x="822" y="215"/>
                  </a:cubicBezTo>
                  <a:cubicBezTo>
                    <a:pt x="819" y="215"/>
                    <a:pt x="821" y="214"/>
                    <a:pt x="818" y="219"/>
                  </a:cubicBezTo>
                  <a:cubicBezTo>
                    <a:pt x="819" y="219"/>
                    <a:pt x="819" y="218"/>
                    <a:pt x="819" y="218"/>
                  </a:cubicBezTo>
                  <a:cubicBezTo>
                    <a:pt x="816" y="227"/>
                    <a:pt x="809" y="244"/>
                    <a:pt x="828" y="241"/>
                  </a:cubicBezTo>
                  <a:cubicBezTo>
                    <a:pt x="828" y="241"/>
                    <a:pt x="827" y="241"/>
                    <a:pt x="827" y="241"/>
                  </a:cubicBezTo>
                  <a:cubicBezTo>
                    <a:pt x="832" y="241"/>
                    <a:pt x="840" y="239"/>
                    <a:pt x="845" y="243"/>
                  </a:cubicBezTo>
                  <a:cubicBezTo>
                    <a:pt x="854" y="250"/>
                    <a:pt x="846" y="256"/>
                    <a:pt x="837" y="255"/>
                  </a:cubicBezTo>
                  <a:cubicBezTo>
                    <a:pt x="839" y="256"/>
                    <a:pt x="842" y="258"/>
                    <a:pt x="844" y="259"/>
                  </a:cubicBezTo>
                  <a:cubicBezTo>
                    <a:pt x="842" y="257"/>
                    <a:pt x="840" y="256"/>
                    <a:pt x="837" y="255"/>
                  </a:cubicBezTo>
                  <a:cubicBezTo>
                    <a:pt x="859" y="265"/>
                    <a:pt x="856" y="288"/>
                    <a:pt x="856" y="309"/>
                  </a:cubicBezTo>
                  <a:cubicBezTo>
                    <a:pt x="862" y="309"/>
                    <a:pt x="868" y="309"/>
                    <a:pt x="868" y="309"/>
                  </a:cubicBezTo>
                  <a:cubicBezTo>
                    <a:pt x="874" y="291"/>
                    <a:pt x="862" y="261"/>
                    <a:pt x="880" y="249"/>
                  </a:cubicBezTo>
                  <a:cubicBezTo>
                    <a:pt x="892" y="255"/>
                    <a:pt x="892" y="255"/>
                    <a:pt x="892" y="255"/>
                  </a:cubicBezTo>
                  <a:cubicBezTo>
                    <a:pt x="910" y="285"/>
                    <a:pt x="892" y="339"/>
                    <a:pt x="936" y="349"/>
                  </a:cubicBezTo>
                  <a:cubicBezTo>
                    <a:pt x="929" y="342"/>
                    <a:pt x="915" y="355"/>
                    <a:pt x="936" y="349"/>
                  </a:cubicBezTo>
                  <a:cubicBezTo>
                    <a:pt x="934" y="351"/>
                    <a:pt x="928" y="315"/>
                    <a:pt x="928" y="351"/>
                  </a:cubicBezTo>
                  <a:cubicBezTo>
                    <a:pt x="958" y="333"/>
                    <a:pt x="940" y="297"/>
                    <a:pt x="946" y="267"/>
                  </a:cubicBezTo>
                  <a:cubicBezTo>
                    <a:pt x="946" y="267"/>
                    <a:pt x="952" y="267"/>
                    <a:pt x="956" y="266"/>
                  </a:cubicBezTo>
                  <a:cubicBezTo>
                    <a:pt x="953" y="264"/>
                    <a:pt x="951" y="263"/>
                    <a:pt x="948" y="262"/>
                  </a:cubicBezTo>
                  <a:cubicBezTo>
                    <a:pt x="950" y="264"/>
                    <a:pt x="953" y="265"/>
                    <a:pt x="956" y="266"/>
                  </a:cubicBezTo>
                  <a:cubicBezTo>
                    <a:pt x="952" y="249"/>
                    <a:pt x="940" y="236"/>
                    <a:pt x="940" y="218"/>
                  </a:cubicBezTo>
                  <a:cubicBezTo>
                    <a:pt x="949" y="215"/>
                    <a:pt x="943" y="224"/>
                    <a:pt x="940" y="218"/>
                  </a:cubicBezTo>
                  <a:cubicBezTo>
                    <a:pt x="958" y="224"/>
                    <a:pt x="976" y="212"/>
                    <a:pt x="995" y="224"/>
                  </a:cubicBezTo>
                  <a:cubicBezTo>
                    <a:pt x="995" y="230"/>
                    <a:pt x="1001" y="236"/>
                    <a:pt x="1001" y="236"/>
                  </a:cubicBezTo>
                  <a:cubicBezTo>
                    <a:pt x="1007" y="236"/>
                    <a:pt x="1019" y="236"/>
                    <a:pt x="1022" y="237"/>
                  </a:cubicBezTo>
                  <a:cubicBezTo>
                    <a:pt x="1022" y="238"/>
                    <a:pt x="1022" y="239"/>
                    <a:pt x="1021" y="240"/>
                  </a:cubicBezTo>
                  <a:cubicBezTo>
                    <a:pt x="1020" y="242"/>
                    <a:pt x="1022" y="234"/>
                    <a:pt x="1022" y="237"/>
                  </a:cubicBezTo>
                  <a:cubicBezTo>
                    <a:pt x="1016" y="242"/>
                    <a:pt x="1006" y="247"/>
                    <a:pt x="1014" y="255"/>
                  </a:cubicBezTo>
                  <a:cubicBezTo>
                    <a:pt x="1016" y="256"/>
                    <a:pt x="1023" y="253"/>
                    <a:pt x="1025" y="255"/>
                  </a:cubicBezTo>
                  <a:cubicBezTo>
                    <a:pt x="1029" y="260"/>
                    <a:pt x="1027" y="268"/>
                    <a:pt x="1022" y="272"/>
                  </a:cubicBezTo>
                  <a:cubicBezTo>
                    <a:pt x="1014" y="279"/>
                    <a:pt x="1011" y="267"/>
                    <a:pt x="1010" y="281"/>
                  </a:cubicBezTo>
                  <a:cubicBezTo>
                    <a:pt x="1009" y="293"/>
                    <a:pt x="1018" y="293"/>
                    <a:pt x="1026" y="301"/>
                  </a:cubicBezTo>
                  <a:cubicBezTo>
                    <a:pt x="1042" y="319"/>
                    <a:pt x="1041" y="348"/>
                    <a:pt x="1029" y="368"/>
                  </a:cubicBezTo>
                  <a:cubicBezTo>
                    <a:pt x="1010" y="401"/>
                    <a:pt x="1002" y="368"/>
                    <a:pt x="981" y="359"/>
                  </a:cubicBezTo>
                  <a:cubicBezTo>
                    <a:pt x="981" y="376"/>
                    <a:pt x="1009" y="378"/>
                    <a:pt x="1006" y="397"/>
                  </a:cubicBezTo>
                  <a:cubicBezTo>
                    <a:pt x="1000" y="394"/>
                    <a:pt x="994" y="392"/>
                    <a:pt x="989" y="387"/>
                  </a:cubicBezTo>
                  <a:cubicBezTo>
                    <a:pt x="989" y="391"/>
                    <a:pt x="988" y="396"/>
                    <a:pt x="989" y="400"/>
                  </a:cubicBezTo>
                  <a:cubicBezTo>
                    <a:pt x="976" y="399"/>
                    <a:pt x="964" y="385"/>
                    <a:pt x="951" y="387"/>
                  </a:cubicBezTo>
                  <a:cubicBezTo>
                    <a:pt x="932" y="389"/>
                    <a:pt x="945" y="400"/>
                    <a:pt x="958" y="400"/>
                  </a:cubicBezTo>
                  <a:cubicBezTo>
                    <a:pt x="958" y="416"/>
                    <a:pt x="952" y="436"/>
                    <a:pt x="937" y="446"/>
                  </a:cubicBezTo>
                  <a:cubicBezTo>
                    <a:pt x="922" y="455"/>
                    <a:pt x="909" y="446"/>
                    <a:pt x="906" y="430"/>
                  </a:cubicBezTo>
                  <a:cubicBezTo>
                    <a:pt x="896" y="428"/>
                    <a:pt x="867" y="421"/>
                    <a:pt x="887" y="441"/>
                  </a:cubicBezTo>
                  <a:cubicBezTo>
                    <a:pt x="904" y="454"/>
                    <a:pt x="952" y="448"/>
                    <a:pt x="946" y="478"/>
                  </a:cubicBezTo>
                  <a:cubicBezTo>
                    <a:pt x="940" y="484"/>
                    <a:pt x="934" y="496"/>
                    <a:pt x="928" y="508"/>
                  </a:cubicBezTo>
                  <a:cubicBezTo>
                    <a:pt x="922" y="514"/>
                    <a:pt x="904" y="520"/>
                    <a:pt x="892" y="520"/>
                  </a:cubicBezTo>
                  <a:cubicBezTo>
                    <a:pt x="886" y="526"/>
                    <a:pt x="886" y="544"/>
                    <a:pt x="859" y="540"/>
                  </a:cubicBezTo>
                  <a:cubicBezTo>
                    <a:pt x="862" y="542"/>
                    <a:pt x="861" y="542"/>
                    <a:pt x="865" y="542"/>
                  </a:cubicBezTo>
                  <a:cubicBezTo>
                    <a:pt x="863" y="541"/>
                    <a:pt x="861" y="541"/>
                    <a:pt x="859" y="540"/>
                  </a:cubicBezTo>
                  <a:cubicBezTo>
                    <a:pt x="872" y="544"/>
                    <a:pt x="865" y="566"/>
                    <a:pt x="874" y="575"/>
                  </a:cubicBezTo>
                  <a:cubicBezTo>
                    <a:pt x="864" y="576"/>
                    <a:pt x="857" y="593"/>
                    <a:pt x="850" y="581"/>
                  </a:cubicBezTo>
                  <a:cubicBezTo>
                    <a:pt x="813" y="641"/>
                    <a:pt x="759" y="720"/>
                    <a:pt x="789" y="793"/>
                  </a:cubicBezTo>
                  <a:cubicBezTo>
                    <a:pt x="788" y="792"/>
                    <a:pt x="786" y="791"/>
                    <a:pt x="785" y="790"/>
                  </a:cubicBezTo>
                  <a:cubicBezTo>
                    <a:pt x="838" y="774"/>
                    <a:pt x="850" y="834"/>
                    <a:pt x="856" y="877"/>
                  </a:cubicBezTo>
                  <a:cubicBezTo>
                    <a:pt x="886" y="877"/>
                    <a:pt x="922" y="870"/>
                    <a:pt x="952" y="889"/>
                  </a:cubicBezTo>
                  <a:cubicBezTo>
                    <a:pt x="1013" y="931"/>
                    <a:pt x="1079" y="949"/>
                    <a:pt x="1145" y="937"/>
                  </a:cubicBezTo>
                  <a:cubicBezTo>
                    <a:pt x="1170" y="961"/>
                    <a:pt x="1164" y="1003"/>
                    <a:pt x="1176" y="1033"/>
                  </a:cubicBezTo>
                  <a:cubicBezTo>
                    <a:pt x="1182" y="1052"/>
                    <a:pt x="1188" y="1064"/>
                    <a:pt x="1201" y="1075"/>
                  </a:cubicBezTo>
                  <a:cubicBezTo>
                    <a:pt x="1200" y="1075"/>
                    <a:pt x="1199" y="1074"/>
                    <a:pt x="1198" y="1073"/>
                  </a:cubicBezTo>
                  <a:cubicBezTo>
                    <a:pt x="1209" y="1088"/>
                    <a:pt x="1227" y="1092"/>
                    <a:pt x="1239" y="1106"/>
                  </a:cubicBezTo>
                  <a:cubicBezTo>
                    <a:pt x="1246" y="1113"/>
                    <a:pt x="1248" y="1126"/>
                    <a:pt x="1259" y="1125"/>
                  </a:cubicBezTo>
                  <a:cubicBezTo>
                    <a:pt x="1268" y="1124"/>
                    <a:pt x="1276" y="1107"/>
                    <a:pt x="1278" y="1100"/>
                  </a:cubicBezTo>
                  <a:cubicBezTo>
                    <a:pt x="1282" y="1104"/>
                    <a:pt x="1286" y="1108"/>
                    <a:pt x="1290" y="1112"/>
                  </a:cubicBezTo>
                  <a:cubicBezTo>
                    <a:pt x="1290" y="1094"/>
                    <a:pt x="1290" y="1082"/>
                    <a:pt x="1290" y="1064"/>
                  </a:cubicBezTo>
                  <a:cubicBezTo>
                    <a:pt x="1290" y="1058"/>
                    <a:pt x="1278" y="1058"/>
                    <a:pt x="1278" y="1052"/>
                  </a:cubicBezTo>
                  <a:cubicBezTo>
                    <a:pt x="1278" y="1033"/>
                    <a:pt x="1266" y="1021"/>
                    <a:pt x="1267" y="1005"/>
                  </a:cubicBezTo>
                  <a:cubicBezTo>
                    <a:pt x="1261" y="1006"/>
                    <a:pt x="1257" y="1000"/>
                    <a:pt x="1267" y="1005"/>
                  </a:cubicBezTo>
                  <a:cubicBezTo>
                    <a:pt x="1254" y="985"/>
                    <a:pt x="1248" y="967"/>
                    <a:pt x="1242" y="949"/>
                  </a:cubicBezTo>
                  <a:cubicBezTo>
                    <a:pt x="1236" y="937"/>
                    <a:pt x="1254" y="931"/>
                    <a:pt x="1266" y="919"/>
                  </a:cubicBezTo>
                  <a:cubicBezTo>
                    <a:pt x="1290" y="901"/>
                    <a:pt x="1284" y="864"/>
                    <a:pt x="1302" y="846"/>
                  </a:cubicBezTo>
                  <a:cubicBezTo>
                    <a:pt x="1299" y="845"/>
                    <a:pt x="1295" y="843"/>
                    <a:pt x="1292" y="840"/>
                  </a:cubicBezTo>
                  <a:cubicBezTo>
                    <a:pt x="1287" y="856"/>
                    <a:pt x="1302" y="848"/>
                    <a:pt x="1292" y="840"/>
                  </a:cubicBezTo>
                  <a:cubicBezTo>
                    <a:pt x="1291" y="844"/>
                    <a:pt x="1290" y="848"/>
                    <a:pt x="1290" y="852"/>
                  </a:cubicBezTo>
                  <a:cubicBezTo>
                    <a:pt x="1278" y="809"/>
                    <a:pt x="1249" y="762"/>
                    <a:pt x="1206" y="744"/>
                  </a:cubicBezTo>
                  <a:cubicBezTo>
                    <a:pt x="1218" y="726"/>
                    <a:pt x="1224" y="707"/>
                    <a:pt x="1218" y="683"/>
                  </a:cubicBezTo>
                  <a:cubicBezTo>
                    <a:pt x="1229" y="685"/>
                    <a:pt x="1217" y="692"/>
                    <a:pt x="1218" y="683"/>
                  </a:cubicBezTo>
                  <a:cubicBezTo>
                    <a:pt x="1229" y="685"/>
                    <a:pt x="1230" y="679"/>
                    <a:pt x="1230" y="670"/>
                  </a:cubicBezTo>
                  <a:cubicBezTo>
                    <a:pt x="1230" y="658"/>
                    <a:pt x="1218" y="651"/>
                    <a:pt x="1218" y="665"/>
                  </a:cubicBezTo>
                  <a:cubicBezTo>
                    <a:pt x="1222" y="658"/>
                    <a:pt x="1217" y="647"/>
                    <a:pt x="1212" y="639"/>
                  </a:cubicBezTo>
                  <a:cubicBezTo>
                    <a:pt x="1188" y="643"/>
                    <a:pt x="1204" y="640"/>
                    <a:pt x="1212" y="639"/>
                  </a:cubicBezTo>
                  <a:cubicBezTo>
                    <a:pt x="1206" y="641"/>
                    <a:pt x="1200" y="635"/>
                    <a:pt x="1200" y="635"/>
                  </a:cubicBezTo>
                  <a:cubicBezTo>
                    <a:pt x="1194" y="605"/>
                    <a:pt x="1170" y="563"/>
                    <a:pt x="1194" y="544"/>
                  </a:cubicBezTo>
                  <a:cubicBezTo>
                    <a:pt x="1218" y="526"/>
                    <a:pt x="1260" y="550"/>
                    <a:pt x="1278" y="520"/>
                  </a:cubicBezTo>
                  <a:cubicBezTo>
                    <a:pt x="1290" y="537"/>
                    <a:pt x="1315" y="533"/>
                    <a:pt x="1327" y="549"/>
                  </a:cubicBezTo>
                  <a:cubicBezTo>
                    <a:pt x="1326" y="546"/>
                    <a:pt x="1329" y="548"/>
                    <a:pt x="1325" y="546"/>
                  </a:cubicBezTo>
                  <a:cubicBezTo>
                    <a:pt x="1339" y="563"/>
                    <a:pt x="1351" y="575"/>
                    <a:pt x="1375" y="563"/>
                  </a:cubicBezTo>
                  <a:cubicBezTo>
                    <a:pt x="1375" y="563"/>
                    <a:pt x="1381" y="569"/>
                    <a:pt x="1384" y="570"/>
                  </a:cubicBezTo>
                  <a:cubicBezTo>
                    <a:pt x="1386" y="562"/>
                    <a:pt x="1376" y="557"/>
                    <a:pt x="1384" y="570"/>
                  </a:cubicBezTo>
                  <a:cubicBezTo>
                    <a:pt x="1386" y="562"/>
                    <a:pt x="1391" y="560"/>
                    <a:pt x="1396" y="565"/>
                  </a:cubicBezTo>
                  <a:cubicBezTo>
                    <a:pt x="1402" y="570"/>
                    <a:pt x="1398" y="580"/>
                    <a:pt x="1399" y="586"/>
                  </a:cubicBezTo>
                  <a:cubicBezTo>
                    <a:pt x="1400" y="595"/>
                    <a:pt x="1408" y="618"/>
                    <a:pt x="1416" y="615"/>
                  </a:cubicBezTo>
                  <a:cubicBezTo>
                    <a:pt x="1412" y="614"/>
                    <a:pt x="1412" y="614"/>
                    <a:pt x="1409" y="615"/>
                  </a:cubicBezTo>
                  <a:cubicBezTo>
                    <a:pt x="1423" y="629"/>
                    <a:pt x="1417" y="641"/>
                    <a:pt x="1435" y="647"/>
                  </a:cubicBezTo>
                  <a:cubicBezTo>
                    <a:pt x="1435" y="653"/>
                    <a:pt x="1435" y="659"/>
                    <a:pt x="1428" y="664"/>
                  </a:cubicBezTo>
                  <a:cubicBezTo>
                    <a:pt x="1415" y="684"/>
                    <a:pt x="1435" y="670"/>
                    <a:pt x="1428" y="664"/>
                  </a:cubicBezTo>
                  <a:cubicBezTo>
                    <a:pt x="1415" y="684"/>
                    <a:pt x="1439" y="669"/>
                    <a:pt x="1444" y="665"/>
                  </a:cubicBezTo>
                  <a:cubicBezTo>
                    <a:pt x="1463" y="653"/>
                    <a:pt x="1466" y="661"/>
                    <a:pt x="1474" y="678"/>
                  </a:cubicBezTo>
                  <a:cubicBezTo>
                    <a:pt x="1477" y="667"/>
                    <a:pt x="1480" y="671"/>
                    <a:pt x="1485" y="672"/>
                  </a:cubicBezTo>
                  <a:cubicBezTo>
                    <a:pt x="1484" y="677"/>
                    <a:pt x="1490" y="683"/>
                    <a:pt x="1496" y="677"/>
                  </a:cubicBezTo>
                  <a:cubicBezTo>
                    <a:pt x="1496" y="665"/>
                    <a:pt x="1496" y="665"/>
                    <a:pt x="1496" y="665"/>
                  </a:cubicBezTo>
                  <a:cubicBezTo>
                    <a:pt x="1508" y="653"/>
                    <a:pt x="1526" y="647"/>
                    <a:pt x="1522" y="620"/>
                  </a:cubicBezTo>
                  <a:cubicBezTo>
                    <a:pt x="1522" y="621"/>
                    <a:pt x="1522" y="623"/>
                    <a:pt x="1522" y="624"/>
                  </a:cubicBezTo>
                  <a:cubicBezTo>
                    <a:pt x="1520" y="599"/>
                    <a:pt x="1502" y="573"/>
                    <a:pt x="1520" y="550"/>
                  </a:cubicBezTo>
                  <a:cubicBezTo>
                    <a:pt x="1531" y="561"/>
                    <a:pt x="1546" y="574"/>
                    <a:pt x="1559" y="582"/>
                  </a:cubicBezTo>
                  <a:cubicBezTo>
                    <a:pt x="1564" y="585"/>
                    <a:pt x="1572" y="586"/>
                    <a:pt x="1577" y="589"/>
                  </a:cubicBezTo>
                  <a:cubicBezTo>
                    <a:pt x="1581" y="592"/>
                    <a:pt x="1584" y="597"/>
                    <a:pt x="1588" y="599"/>
                  </a:cubicBezTo>
                  <a:cubicBezTo>
                    <a:pt x="1590" y="600"/>
                    <a:pt x="1596" y="597"/>
                    <a:pt x="1598" y="599"/>
                  </a:cubicBezTo>
                  <a:cubicBezTo>
                    <a:pt x="1608" y="607"/>
                    <a:pt x="1591" y="612"/>
                    <a:pt x="1592" y="617"/>
                  </a:cubicBezTo>
                  <a:cubicBezTo>
                    <a:pt x="1595" y="631"/>
                    <a:pt x="1609" y="615"/>
                    <a:pt x="1613" y="613"/>
                  </a:cubicBezTo>
                  <a:cubicBezTo>
                    <a:pt x="1615" y="620"/>
                    <a:pt x="1621" y="624"/>
                    <a:pt x="1627" y="627"/>
                  </a:cubicBezTo>
                  <a:cubicBezTo>
                    <a:pt x="1626" y="630"/>
                    <a:pt x="1627" y="629"/>
                    <a:pt x="1627" y="631"/>
                  </a:cubicBezTo>
                  <a:cubicBezTo>
                    <a:pt x="1633" y="629"/>
                    <a:pt x="1643" y="626"/>
                    <a:pt x="1646" y="634"/>
                  </a:cubicBezTo>
                  <a:cubicBezTo>
                    <a:pt x="1650" y="641"/>
                    <a:pt x="1641" y="646"/>
                    <a:pt x="1641" y="653"/>
                  </a:cubicBezTo>
                  <a:cubicBezTo>
                    <a:pt x="1653" y="654"/>
                    <a:pt x="1665" y="665"/>
                    <a:pt x="1677" y="659"/>
                  </a:cubicBezTo>
                  <a:cubicBezTo>
                    <a:pt x="1677" y="666"/>
                    <a:pt x="1675" y="673"/>
                    <a:pt x="1671" y="678"/>
                  </a:cubicBezTo>
                  <a:cubicBezTo>
                    <a:pt x="1673" y="678"/>
                    <a:pt x="1674" y="679"/>
                    <a:pt x="1676" y="679"/>
                  </a:cubicBezTo>
                  <a:cubicBezTo>
                    <a:pt x="1665" y="672"/>
                    <a:pt x="1679" y="696"/>
                    <a:pt x="1682" y="701"/>
                  </a:cubicBezTo>
                  <a:cubicBezTo>
                    <a:pt x="1688" y="710"/>
                    <a:pt x="1681" y="707"/>
                    <a:pt x="1691" y="706"/>
                  </a:cubicBezTo>
                  <a:cubicBezTo>
                    <a:pt x="1696" y="705"/>
                    <a:pt x="1694" y="699"/>
                    <a:pt x="1700" y="701"/>
                  </a:cubicBezTo>
                  <a:cubicBezTo>
                    <a:pt x="1700" y="701"/>
                    <a:pt x="1698" y="700"/>
                    <a:pt x="1697" y="699"/>
                  </a:cubicBezTo>
                  <a:cubicBezTo>
                    <a:pt x="1703" y="703"/>
                    <a:pt x="1699" y="710"/>
                    <a:pt x="1703" y="713"/>
                  </a:cubicBezTo>
                  <a:cubicBezTo>
                    <a:pt x="1706" y="716"/>
                    <a:pt x="1725" y="713"/>
                    <a:pt x="1726" y="713"/>
                  </a:cubicBezTo>
                  <a:cubicBezTo>
                    <a:pt x="1727" y="713"/>
                    <a:pt x="1732" y="715"/>
                    <a:pt x="1734" y="716"/>
                  </a:cubicBezTo>
                  <a:cubicBezTo>
                    <a:pt x="1722" y="744"/>
                    <a:pt x="1767" y="727"/>
                    <a:pt x="1777" y="725"/>
                  </a:cubicBezTo>
                  <a:cubicBezTo>
                    <a:pt x="1776" y="725"/>
                    <a:pt x="1776" y="725"/>
                    <a:pt x="1775" y="725"/>
                  </a:cubicBezTo>
                  <a:cubicBezTo>
                    <a:pt x="1784" y="742"/>
                    <a:pt x="1803" y="732"/>
                    <a:pt x="1810" y="720"/>
                  </a:cubicBezTo>
                  <a:cubicBezTo>
                    <a:pt x="1811" y="723"/>
                    <a:pt x="1813" y="724"/>
                    <a:pt x="1814" y="727"/>
                  </a:cubicBezTo>
                  <a:cubicBezTo>
                    <a:pt x="1816" y="723"/>
                    <a:pt x="1817" y="722"/>
                    <a:pt x="1814" y="727"/>
                  </a:cubicBezTo>
                  <a:cubicBezTo>
                    <a:pt x="1847" y="721"/>
                    <a:pt x="1829" y="753"/>
                    <a:pt x="1816" y="768"/>
                  </a:cubicBezTo>
                  <a:cubicBezTo>
                    <a:pt x="1812" y="773"/>
                    <a:pt x="1774" y="804"/>
                    <a:pt x="1798" y="811"/>
                  </a:cubicBezTo>
                  <a:cubicBezTo>
                    <a:pt x="1813" y="815"/>
                    <a:pt x="1826" y="762"/>
                    <a:pt x="1832" y="753"/>
                  </a:cubicBezTo>
                  <a:cubicBezTo>
                    <a:pt x="1847" y="731"/>
                    <a:pt x="1861" y="746"/>
                    <a:pt x="1866" y="766"/>
                  </a:cubicBezTo>
                  <a:cubicBezTo>
                    <a:pt x="1865" y="763"/>
                    <a:pt x="1865" y="762"/>
                    <a:pt x="1864" y="760"/>
                  </a:cubicBezTo>
                  <a:cubicBezTo>
                    <a:pt x="1864" y="763"/>
                    <a:pt x="1865" y="763"/>
                    <a:pt x="1866" y="766"/>
                  </a:cubicBezTo>
                  <a:cubicBezTo>
                    <a:pt x="1867" y="758"/>
                    <a:pt x="1885" y="732"/>
                    <a:pt x="1889" y="747"/>
                  </a:cubicBezTo>
                  <a:cubicBezTo>
                    <a:pt x="1894" y="750"/>
                    <a:pt x="1894" y="744"/>
                    <a:pt x="1900" y="744"/>
                  </a:cubicBezTo>
                  <a:cubicBezTo>
                    <a:pt x="1912" y="768"/>
                    <a:pt x="1930" y="786"/>
                    <a:pt x="1941" y="809"/>
                  </a:cubicBezTo>
                  <a:cubicBezTo>
                    <a:pt x="1941" y="807"/>
                    <a:pt x="1941" y="806"/>
                    <a:pt x="1940" y="804"/>
                  </a:cubicBezTo>
                  <a:cubicBezTo>
                    <a:pt x="1949" y="846"/>
                    <a:pt x="1906" y="864"/>
                    <a:pt x="1894" y="895"/>
                  </a:cubicBezTo>
                  <a:cubicBezTo>
                    <a:pt x="1882" y="913"/>
                    <a:pt x="1882" y="931"/>
                    <a:pt x="1876" y="949"/>
                  </a:cubicBezTo>
                  <a:cubicBezTo>
                    <a:pt x="1870" y="961"/>
                    <a:pt x="1864" y="967"/>
                    <a:pt x="1852" y="973"/>
                  </a:cubicBezTo>
                  <a:cubicBezTo>
                    <a:pt x="1798" y="997"/>
                    <a:pt x="1737" y="1015"/>
                    <a:pt x="1689" y="1046"/>
                  </a:cubicBezTo>
                  <a:cubicBezTo>
                    <a:pt x="1683" y="1082"/>
                    <a:pt x="1671" y="1112"/>
                    <a:pt x="1647" y="1136"/>
                  </a:cubicBezTo>
                  <a:cubicBezTo>
                    <a:pt x="1647" y="1184"/>
                    <a:pt x="1622" y="1221"/>
                    <a:pt x="1608" y="1265"/>
                  </a:cubicBezTo>
                  <a:cubicBezTo>
                    <a:pt x="1633" y="1256"/>
                    <a:pt x="1611" y="1249"/>
                    <a:pt x="1608" y="1265"/>
                  </a:cubicBezTo>
                  <a:cubicBezTo>
                    <a:pt x="1616" y="1263"/>
                    <a:pt x="1622" y="1257"/>
                    <a:pt x="1622" y="1257"/>
                  </a:cubicBezTo>
                  <a:cubicBezTo>
                    <a:pt x="1647" y="1190"/>
                    <a:pt x="1659" y="1112"/>
                    <a:pt x="1731" y="1082"/>
                  </a:cubicBezTo>
                  <a:cubicBezTo>
                    <a:pt x="1749" y="1076"/>
                    <a:pt x="1767" y="1064"/>
                    <a:pt x="1789" y="1089"/>
                  </a:cubicBezTo>
                  <a:cubicBezTo>
                    <a:pt x="1788" y="1088"/>
                    <a:pt x="1787" y="1087"/>
                    <a:pt x="1787" y="1085"/>
                  </a:cubicBezTo>
                  <a:cubicBezTo>
                    <a:pt x="1792" y="1094"/>
                    <a:pt x="1792" y="1106"/>
                    <a:pt x="1786" y="1118"/>
                  </a:cubicBezTo>
                  <a:cubicBezTo>
                    <a:pt x="1773" y="1136"/>
                    <a:pt x="1755" y="1136"/>
                    <a:pt x="1736" y="1148"/>
                  </a:cubicBezTo>
                  <a:cubicBezTo>
                    <a:pt x="1735" y="1148"/>
                    <a:pt x="1740" y="1147"/>
                    <a:pt x="1740" y="1147"/>
                  </a:cubicBezTo>
                  <a:cubicBezTo>
                    <a:pt x="1755" y="1142"/>
                    <a:pt x="1767" y="1160"/>
                    <a:pt x="1786" y="1136"/>
                  </a:cubicBezTo>
                  <a:cubicBezTo>
                    <a:pt x="1797" y="1148"/>
                    <a:pt x="1786" y="1167"/>
                    <a:pt x="1789" y="1182"/>
                  </a:cubicBezTo>
                  <a:cubicBezTo>
                    <a:pt x="1791" y="1179"/>
                    <a:pt x="1792" y="1179"/>
                    <a:pt x="1793" y="1176"/>
                  </a:cubicBezTo>
                  <a:cubicBezTo>
                    <a:pt x="1791" y="1177"/>
                    <a:pt x="1790" y="1179"/>
                    <a:pt x="1789" y="1182"/>
                  </a:cubicBezTo>
                  <a:cubicBezTo>
                    <a:pt x="1792" y="1181"/>
                    <a:pt x="1794" y="1182"/>
                    <a:pt x="1798" y="1178"/>
                  </a:cubicBezTo>
                  <a:cubicBezTo>
                    <a:pt x="1797" y="1203"/>
                    <a:pt x="1835" y="1203"/>
                    <a:pt x="1852" y="1209"/>
                  </a:cubicBezTo>
                  <a:cubicBezTo>
                    <a:pt x="1851" y="1209"/>
                    <a:pt x="1849" y="1209"/>
                    <a:pt x="1848" y="1209"/>
                  </a:cubicBezTo>
                  <a:cubicBezTo>
                    <a:pt x="1848" y="1210"/>
                    <a:pt x="1849" y="1210"/>
                    <a:pt x="1849" y="1211"/>
                  </a:cubicBezTo>
                  <a:cubicBezTo>
                    <a:pt x="1855" y="1213"/>
                    <a:pt x="1877" y="1218"/>
                    <a:pt x="1879" y="1212"/>
                  </a:cubicBezTo>
                  <a:cubicBezTo>
                    <a:pt x="1880" y="1211"/>
                    <a:pt x="1880" y="1211"/>
                    <a:pt x="1879" y="1212"/>
                  </a:cubicBezTo>
                  <a:cubicBezTo>
                    <a:pt x="1887" y="1207"/>
                    <a:pt x="1897" y="1209"/>
                    <a:pt x="1905" y="1204"/>
                  </a:cubicBezTo>
                  <a:cubicBezTo>
                    <a:pt x="1911" y="1200"/>
                    <a:pt x="1920" y="1182"/>
                    <a:pt x="1925" y="1198"/>
                  </a:cubicBezTo>
                  <a:cubicBezTo>
                    <a:pt x="1929" y="1182"/>
                    <a:pt x="1943" y="1191"/>
                    <a:pt x="1950" y="1199"/>
                  </a:cubicBezTo>
                  <a:cubicBezTo>
                    <a:pt x="1949" y="1203"/>
                    <a:pt x="1955" y="1209"/>
                    <a:pt x="1955" y="1209"/>
                  </a:cubicBezTo>
                  <a:cubicBezTo>
                    <a:pt x="1930" y="1233"/>
                    <a:pt x="1918" y="1269"/>
                    <a:pt x="1878" y="1280"/>
                  </a:cubicBezTo>
                  <a:cubicBezTo>
                    <a:pt x="1879" y="1284"/>
                    <a:pt x="1881" y="1287"/>
                    <a:pt x="1884" y="1289"/>
                  </a:cubicBezTo>
                  <a:cubicBezTo>
                    <a:pt x="1883" y="1285"/>
                    <a:pt x="1881" y="1282"/>
                    <a:pt x="1878" y="1280"/>
                  </a:cubicBezTo>
                  <a:cubicBezTo>
                    <a:pt x="1882" y="1311"/>
                    <a:pt x="1864" y="1335"/>
                    <a:pt x="1852" y="1360"/>
                  </a:cubicBezTo>
                  <a:cubicBezTo>
                    <a:pt x="1852" y="1360"/>
                    <a:pt x="1840" y="1360"/>
                    <a:pt x="1834" y="1360"/>
                  </a:cubicBezTo>
                  <a:cubicBezTo>
                    <a:pt x="1835" y="1352"/>
                    <a:pt x="1831" y="1352"/>
                    <a:pt x="1828" y="1348"/>
                  </a:cubicBezTo>
                  <a:cubicBezTo>
                    <a:pt x="1828" y="1349"/>
                    <a:pt x="1819" y="1343"/>
                    <a:pt x="1820" y="1344"/>
                  </a:cubicBezTo>
                  <a:cubicBezTo>
                    <a:pt x="1792" y="1305"/>
                    <a:pt x="1834" y="1275"/>
                    <a:pt x="1854" y="1250"/>
                  </a:cubicBezTo>
                  <a:cubicBezTo>
                    <a:pt x="1860" y="1261"/>
                    <a:pt x="1873" y="1243"/>
                    <a:pt x="1879" y="1239"/>
                  </a:cubicBezTo>
                  <a:cubicBezTo>
                    <a:pt x="1870" y="1239"/>
                    <a:pt x="1861" y="1242"/>
                    <a:pt x="1853" y="1246"/>
                  </a:cubicBezTo>
                  <a:cubicBezTo>
                    <a:pt x="1850" y="1247"/>
                    <a:pt x="1837" y="1258"/>
                    <a:pt x="1835" y="1258"/>
                  </a:cubicBezTo>
                  <a:cubicBezTo>
                    <a:pt x="1824" y="1255"/>
                    <a:pt x="1849" y="1232"/>
                    <a:pt x="1838" y="1233"/>
                  </a:cubicBezTo>
                  <a:cubicBezTo>
                    <a:pt x="1823" y="1234"/>
                    <a:pt x="1817" y="1291"/>
                    <a:pt x="1794" y="1276"/>
                  </a:cubicBezTo>
                  <a:cubicBezTo>
                    <a:pt x="1799" y="1289"/>
                    <a:pt x="1780" y="1300"/>
                    <a:pt x="1769" y="1299"/>
                  </a:cubicBezTo>
                  <a:cubicBezTo>
                    <a:pt x="1772" y="1300"/>
                    <a:pt x="1771" y="1302"/>
                    <a:pt x="1773" y="130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1076">
              <a:extLst>
                <a:ext uri="{FF2B5EF4-FFF2-40B4-BE49-F238E27FC236}">
                  <a16:creationId xmlns:a16="http://schemas.microsoft.com/office/drawing/2014/main" id="{EF014E27-043E-454D-81E8-5807C7D09348}"/>
                </a:ext>
              </a:extLst>
            </p:cNvPr>
            <p:cNvSpPr>
              <a:spLocks/>
            </p:cNvSpPr>
            <p:nvPr/>
          </p:nvSpPr>
          <p:spPr bwMode="auto">
            <a:xfrm>
              <a:off x="-8288338" y="1603375"/>
              <a:ext cx="1930400" cy="1343025"/>
            </a:xfrm>
            <a:custGeom>
              <a:avLst/>
              <a:gdLst>
                <a:gd name="T0" fmla="*/ 95 w 1955"/>
                <a:gd name="T1" fmla="*/ 73 h 1360"/>
                <a:gd name="T2" fmla="*/ 179 w 1955"/>
                <a:gd name="T3" fmla="*/ 86 h 1360"/>
                <a:gd name="T4" fmla="*/ 185 w 1955"/>
                <a:gd name="T5" fmla="*/ 104 h 1360"/>
                <a:gd name="T6" fmla="*/ 247 w 1955"/>
                <a:gd name="T7" fmla="*/ 123 h 1360"/>
                <a:gd name="T8" fmla="*/ 379 w 1955"/>
                <a:gd name="T9" fmla="*/ 233 h 1360"/>
                <a:gd name="T10" fmla="*/ 403 w 1955"/>
                <a:gd name="T11" fmla="*/ 273 h 1360"/>
                <a:gd name="T12" fmla="*/ 513 w 1955"/>
                <a:gd name="T13" fmla="*/ 387 h 1360"/>
                <a:gd name="T14" fmla="*/ 566 w 1955"/>
                <a:gd name="T15" fmla="*/ 289 h 1360"/>
                <a:gd name="T16" fmla="*/ 573 w 1955"/>
                <a:gd name="T17" fmla="*/ 271 h 1360"/>
                <a:gd name="T18" fmla="*/ 611 w 1955"/>
                <a:gd name="T19" fmla="*/ 323 h 1360"/>
                <a:gd name="T20" fmla="*/ 717 w 1955"/>
                <a:gd name="T21" fmla="*/ 345 h 1360"/>
                <a:gd name="T22" fmla="*/ 698 w 1955"/>
                <a:gd name="T23" fmla="*/ 306 h 1360"/>
                <a:gd name="T24" fmla="*/ 759 w 1955"/>
                <a:gd name="T25" fmla="*/ 370 h 1360"/>
                <a:gd name="T26" fmla="*/ 796 w 1955"/>
                <a:gd name="T27" fmla="*/ 246 h 1360"/>
                <a:gd name="T28" fmla="*/ 766 w 1955"/>
                <a:gd name="T29" fmla="*/ 240 h 1360"/>
                <a:gd name="T30" fmla="*/ 738 w 1955"/>
                <a:gd name="T31" fmla="*/ 172 h 1360"/>
                <a:gd name="T32" fmla="*/ 818 w 1955"/>
                <a:gd name="T33" fmla="*/ 219 h 1360"/>
                <a:gd name="T34" fmla="*/ 837 w 1955"/>
                <a:gd name="T35" fmla="*/ 255 h 1360"/>
                <a:gd name="T36" fmla="*/ 880 w 1955"/>
                <a:gd name="T37" fmla="*/ 249 h 1360"/>
                <a:gd name="T38" fmla="*/ 946 w 1955"/>
                <a:gd name="T39" fmla="*/ 267 h 1360"/>
                <a:gd name="T40" fmla="*/ 940 w 1955"/>
                <a:gd name="T41" fmla="*/ 218 h 1360"/>
                <a:gd name="T42" fmla="*/ 1022 w 1955"/>
                <a:gd name="T43" fmla="*/ 237 h 1360"/>
                <a:gd name="T44" fmla="*/ 1026 w 1955"/>
                <a:gd name="T45" fmla="*/ 301 h 1360"/>
                <a:gd name="T46" fmla="*/ 989 w 1955"/>
                <a:gd name="T47" fmla="*/ 400 h 1360"/>
                <a:gd name="T48" fmla="*/ 887 w 1955"/>
                <a:gd name="T49" fmla="*/ 441 h 1360"/>
                <a:gd name="T50" fmla="*/ 865 w 1955"/>
                <a:gd name="T51" fmla="*/ 542 h 1360"/>
                <a:gd name="T52" fmla="*/ 785 w 1955"/>
                <a:gd name="T53" fmla="*/ 790 h 1360"/>
                <a:gd name="T54" fmla="*/ 1201 w 1955"/>
                <a:gd name="T55" fmla="*/ 1075 h 1360"/>
                <a:gd name="T56" fmla="*/ 1290 w 1955"/>
                <a:gd name="T57" fmla="*/ 1112 h 1360"/>
                <a:gd name="T58" fmla="*/ 1242 w 1955"/>
                <a:gd name="T59" fmla="*/ 949 h 1360"/>
                <a:gd name="T60" fmla="*/ 1290 w 1955"/>
                <a:gd name="T61" fmla="*/ 852 h 1360"/>
                <a:gd name="T62" fmla="*/ 1218 w 1955"/>
                <a:gd name="T63" fmla="*/ 665 h 1360"/>
                <a:gd name="T64" fmla="*/ 1278 w 1955"/>
                <a:gd name="T65" fmla="*/ 520 h 1360"/>
                <a:gd name="T66" fmla="*/ 1384 w 1955"/>
                <a:gd name="T67" fmla="*/ 570 h 1360"/>
                <a:gd name="T68" fmla="*/ 1435 w 1955"/>
                <a:gd name="T69" fmla="*/ 647 h 1360"/>
                <a:gd name="T70" fmla="*/ 1485 w 1955"/>
                <a:gd name="T71" fmla="*/ 672 h 1360"/>
                <a:gd name="T72" fmla="*/ 1520 w 1955"/>
                <a:gd name="T73" fmla="*/ 550 h 1360"/>
                <a:gd name="T74" fmla="*/ 1592 w 1955"/>
                <a:gd name="T75" fmla="*/ 617 h 1360"/>
                <a:gd name="T76" fmla="*/ 1641 w 1955"/>
                <a:gd name="T77" fmla="*/ 653 h 1360"/>
                <a:gd name="T78" fmla="*/ 1691 w 1955"/>
                <a:gd name="T79" fmla="*/ 706 h 1360"/>
                <a:gd name="T80" fmla="*/ 1734 w 1955"/>
                <a:gd name="T81" fmla="*/ 716 h 1360"/>
                <a:gd name="T82" fmla="*/ 1814 w 1955"/>
                <a:gd name="T83" fmla="*/ 727 h 1360"/>
                <a:gd name="T84" fmla="*/ 1864 w 1955"/>
                <a:gd name="T85" fmla="*/ 760 h 1360"/>
                <a:gd name="T86" fmla="*/ 1940 w 1955"/>
                <a:gd name="T87" fmla="*/ 804 h 1360"/>
                <a:gd name="T88" fmla="*/ 1647 w 1955"/>
                <a:gd name="T89" fmla="*/ 1136 h 1360"/>
                <a:gd name="T90" fmla="*/ 1789 w 1955"/>
                <a:gd name="T91" fmla="*/ 1089 h 1360"/>
                <a:gd name="T92" fmla="*/ 1786 w 1955"/>
                <a:gd name="T93" fmla="*/ 1136 h 1360"/>
                <a:gd name="T94" fmla="*/ 1852 w 1955"/>
                <a:gd name="T95" fmla="*/ 1209 h 1360"/>
                <a:gd name="T96" fmla="*/ 1905 w 1955"/>
                <a:gd name="T97" fmla="*/ 1204 h 1360"/>
                <a:gd name="T98" fmla="*/ 1884 w 1955"/>
                <a:gd name="T99" fmla="*/ 1289 h 1360"/>
                <a:gd name="T100" fmla="*/ 1820 w 1955"/>
                <a:gd name="T101" fmla="*/ 1344 h 1360"/>
                <a:gd name="T102" fmla="*/ 1838 w 1955"/>
                <a:gd name="T103" fmla="*/ 1233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55" h="1360">
                  <a:moveTo>
                    <a:pt x="0" y="0"/>
                  </a:moveTo>
                  <a:cubicBezTo>
                    <a:pt x="16" y="31"/>
                    <a:pt x="22" y="67"/>
                    <a:pt x="53" y="86"/>
                  </a:cubicBezTo>
                  <a:cubicBezTo>
                    <a:pt x="59" y="86"/>
                    <a:pt x="53" y="61"/>
                    <a:pt x="65" y="61"/>
                  </a:cubicBezTo>
                  <a:cubicBezTo>
                    <a:pt x="77" y="61"/>
                    <a:pt x="95" y="55"/>
                    <a:pt x="101" y="67"/>
                  </a:cubicBezTo>
                  <a:cubicBezTo>
                    <a:pt x="95" y="73"/>
                    <a:pt x="95" y="73"/>
                    <a:pt x="95" y="73"/>
                  </a:cubicBezTo>
                  <a:cubicBezTo>
                    <a:pt x="95" y="80"/>
                    <a:pt x="95" y="92"/>
                    <a:pt x="113" y="86"/>
                  </a:cubicBezTo>
                  <a:cubicBezTo>
                    <a:pt x="119" y="86"/>
                    <a:pt x="119" y="80"/>
                    <a:pt x="122" y="75"/>
                  </a:cubicBezTo>
                  <a:cubicBezTo>
                    <a:pt x="127" y="75"/>
                    <a:pt x="118" y="80"/>
                    <a:pt x="122" y="75"/>
                  </a:cubicBezTo>
                  <a:cubicBezTo>
                    <a:pt x="137" y="73"/>
                    <a:pt x="149" y="67"/>
                    <a:pt x="153" y="80"/>
                  </a:cubicBezTo>
                  <a:cubicBezTo>
                    <a:pt x="162" y="79"/>
                    <a:pt x="172" y="79"/>
                    <a:pt x="179" y="86"/>
                  </a:cubicBezTo>
                  <a:cubicBezTo>
                    <a:pt x="161" y="86"/>
                    <a:pt x="155" y="104"/>
                    <a:pt x="131" y="92"/>
                  </a:cubicBezTo>
                  <a:cubicBezTo>
                    <a:pt x="125" y="92"/>
                    <a:pt x="125" y="98"/>
                    <a:pt x="120" y="98"/>
                  </a:cubicBezTo>
                  <a:cubicBezTo>
                    <a:pt x="130" y="95"/>
                    <a:pt x="127" y="91"/>
                    <a:pt x="120" y="98"/>
                  </a:cubicBezTo>
                  <a:cubicBezTo>
                    <a:pt x="142" y="103"/>
                    <a:pt x="165" y="98"/>
                    <a:pt x="188" y="97"/>
                  </a:cubicBezTo>
                  <a:cubicBezTo>
                    <a:pt x="185" y="98"/>
                    <a:pt x="185" y="104"/>
                    <a:pt x="185" y="104"/>
                  </a:cubicBezTo>
                  <a:cubicBezTo>
                    <a:pt x="198" y="92"/>
                    <a:pt x="210" y="92"/>
                    <a:pt x="222" y="80"/>
                  </a:cubicBezTo>
                  <a:cubicBezTo>
                    <a:pt x="228" y="104"/>
                    <a:pt x="216" y="134"/>
                    <a:pt x="231" y="153"/>
                  </a:cubicBezTo>
                  <a:cubicBezTo>
                    <a:pt x="232" y="146"/>
                    <a:pt x="218" y="143"/>
                    <a:pt x="231" y="153"/>
                  </a:cubicBezTo>
                  <a:cubicBezTo>
                    <a:pt x="228" y="140"/>
                    <a:pt x="246" y="134"/>
                    <a:pt x="253" y="123"/>
                  </a:cubicBezTo>
                  <a:cubicBezTo>
                    <a:pt x="251" y="123"/>
                    <a:pt x="249" y="123"/>
                    <a:pt x="247" y="123"/>
                  </a:cubicBezTo>
                  <a:cubicBezTo>
                    <a:pt x="252" y="122"/>
                    <a:pt x="258" y="116"/>
                    <a:pt x="258" y="116"/>
                  </a:cubicBezTo>
                  <a:cubicBezTo>
                    <a:pt x="276" y="128"/>
                    <a:pt x="252" y="146"/>
                    <a:pt x="246" y="158"/>
                  </a:cubicBezTo>
                  <a:cubicBezTo>
                    <a:pt x="252" y="158"/>
                    <a:pt x="258" y="164"/>
                    <a:pt x="258" y="164"/>
                  </a:cubicBezTo>
                  <a:cubicBezTo>
                    <a:pt x="270" y="158"/>
                    <a:pt x="282" y="140"/>
                    <a:pt x="294" y="146"/>
                  </a:cubicBezTo>
                  <a:cubicBezTo>
                    <a:pt x="324" y="176"/>
                    <a:pt x="336" y="218"/>
                    <a:pt x="379" y="233"/>
                  </a:cubicBezTo>
                  <a:cubicBezTo>
                    <a:pt x="378" y="230"/>
                    <a:pt x="378" y="229"/>
                    <a:pt x="377" y="227"/>
                  </a:cubicBezTo>
                  <a:cubicBezTo>
                    <a:pt x="377" y="230"/>
                    <a:pt x="378" y="231"/>
                    <a:pt x="379" y="233"/>
                  </a:cubicBezTo>
                  <a:cubicBezTo>
                    <a:pt x="385" y="230"/>
                    <a:pt x="391" y="230"/>
                    <a:pt x="391" y="230"/>
                  </a:cubicBezTo>
                  <a:cubicBezTo>
                    <a:pt x="397" y="243"/>
                    <a:pt x="409" y="249"/>
                    <a:pt x="409" y="267"/>
                  </a:cubicBezTo>
                  <a:cubicBezTo>
                    <a:pt x="403" y="273"/>
                    <a:pt x="403" y="273"/>
                    <a:pt x="403" y="273"/>
                  </a:cubicBezTo>
                  <a:cubicBezTo>
                    <a:pt x="397" y="273"/>
                    <a:pt x="391" y="267"/>
                    <a:pt x="385" y="267"/>
                  </a:cubicBezTo>
                  <a:cubicBezTo>
                    <a:pt x="379" y="267"/>
                    <a:pt x="373" y="273"/>
                    <a:pt x="379" y="279"/>
                  </a:cubicBezTo>
                  <a:cubicBezTo>
                    <a:pt x="409" y="303"/>
                    <a:pt x="451" y="303"/>
                    <a:pt x="487" y="303"/>
                  </a:cubicBezTo>
                  <a:cubicBezTo>
                    <a:pt x="487" y="315"/>
                    <a:pt x="499" y="309"/>
                    <a:pt x="505" y="315"/>
                  </a:cubicBezTo>
                  <a:cubicBezTo>
                    <a:pt x="512" y="339"/>
                    <a:pt x="499" y="363"/>
                    <a:pt x="513" y="387"/>
                  </a:cubicBezTo>
                  <a:cubicBezTo>
                    <a:pt x="513" y="385"/>
                    <a:pt x="513" y="382"/>
                    <a:pt x="513" y="380"/>
                  </a:cubicBezTo>
                  <a:cubicBezTo>
                    <a:pt x="513" y="383"/>
                    <a:pt x="513" y="384"/>
                    <a:pt x="513" y="387"/>
                  </a:cubicBezTo>
                  <a:cubicBezTo>
                    <a:pt x="518" y="375"/>
                    <a:pt x="512" y="348"/>
                    <a:pt x="530" y="351"/>
                  </a:cubicBezTo>
                  <a:cubicBezTo>
                    <a:pt x="518" y="330"/>
                    <a:pt x="512" y="309"/>
                    <a:pt x="541" y="302"/>
                  </a:cubicBezTo>
                  <a:cubicBezTo>
                    <a:pt x="547" y="301"/>
                    <a:pt x="568" y="300"/>
                    <a:pt x="566" y="289"/>
                  </a:cubicBezTo>
                  <a:cubicBezTo>
                    <a:pt x="564" y="280"/>
                    <a:pt x="555" y="288"/>
                    <a:pt x="552" y="293"/>
                  </a:cubicBezTo>
                  <a:cubicBezTo>
                    <a:pt x="543" y="290"/>
                    <a:pt x="521" y="281"/>
                    <a:pt x="521" y="298"/>
                  </a:cubicBezTo>
                  <a:cubicBezTo>
                    <a:pt x="513" y="295"/>
                    <a:pt x="514" y="287"/>
                    <a:pt x="506" y="287"/>
                  </a:cubicBezTo>
                  <a:cubicBezTo>
                    <a:pt x="515" y="271"/>
                    <a:pt x="533" y="268"/>
                    <a:pt x="550" y="267"/>
                  </a:cubicBezTo>
                  <a:cubicBezTo>
                    <a:pt x="559" y="266"/>
                    <a:pt x="566" y="265"/>
                    <a:pt x="573" y="271"/>
                  </a:cubicBezTo>
                  <a:cubicBezTo>
                    <a:pt x="578" y="277"/>
                    <a:pt x="582" y="289"/>
                    <a:pt x="572" y="291"/>
                  </a:cubicBezTo>
                  <a:cubicBezTo>
                    <a:pt x="578" y="295"/>
                    <a:pt x="584" y="298"/>
                    <a:pt x="588" y="304"/>
                  </a:cubicBezTo>
                  <a:cubicBezTo>
                    <a:pt x="593" y="311"/>
                    <a:pt x="588" y="312"/>
                    <a:pt x="595" y="315"/>
                  </a:cubicBezTo>
                  <a:cubicBezTo>
                    <a:pt x="599" y="317"/>
                    <a:pt x="609" y="315"/>
                    <a:pt x="614" y="315"/>
                  </a:cubicBezTo>
                  <a:cubicBezTo>
                    <a:pt x="611" y="318"/>
                    <a:pt x="612" y="321"/>
                    <a:pt x="611" y="323"/>
                  </a:cubicBezTo>
                  <a:cubicBezTo>
                    <a:pt x="613" y="321"/>
                    <a:pt x="614" y="320"/>
                    <a:pt x="616" y="319"/>
                  </a:cubicBezTo>
                  <a:cubicBezTo>
                    <a:pt x="638" y="345"/>
                    <a:pt x="668" y="327"/>
                    <a:pt x="699" y="333"/>
                  </a:cubicBezTo>
                  <a:cubicBezTo>
                    <a:pt x="691" y="329"/>
                    <a:pt x="694" y="324"/>
                    <a:pt x="699" y="319"/>
                  </a:cubicBezTo>
                  <a:cubicBezTo>
                    <a:pt x="696" y="323"/>
                    <a:pt x="697" y="325"/>
                    <a:pt x="693" y="322"/>
                  </a:cubicBezTo>
                  <a:cubicBezTo>
                    <a:pt x="711" y="321"/>
                    <a:pt x="699" y="345"/>
                    <a:pt x="717" y="345"/>
                  </a:cubicBezTo>
                  <a:cubicBezTo>
                    <a:pt x="729" y="345"/>
                    <a:pt x="729" y="339"/>
                    <a:pt x="729" y="333"/>
                  </a:cubicBezTo>
                  <a:cubicBezTo>
                    <a:pt x="722" y="336"/>
                    <a:pt x="723" y="351"/>
                    <a:pt x="729" y="333"/>
                  </a:cubicBezTo>
                  <a:cubicBezTo>
                    <a:pt x="717" y="333"/>
                    <a:pt x="711" y="315"/>
                    <a:pt x="699" y="321"/>
                  </a:cubicBezTo>
                  <a:cubicBezTo>
                    <a:pt x="699" y="315"/>
                    <a:pt x="699" y="309"/>
                    <a:pt x="698" y="306"/>
                  </a:cubicBezTo>
                  <a:cubicBezTo>
                    <a:pt x="705" y="305"/>
                    <a:pt x="699" y="309"/>
                    <a:pt x="698" y="306"/>
                  </a:cubicBezTo>
                  <a:cubicBezTo>
                    <a:pt x="717" y="285"/>
                    <a:pt x="735" y="303"/>
                    <a:pt x="748" y="315"/>
                  </a:cubicBezTo>
                  <a:cubicBezTo>
                    <a:pt x="749" y="316"/>
                    <a:pt x="747" y="313"/>
                    <a:pt x="747" y="313"/>
                  </a:cubicBezTo>
                  <a:cubicBezTo>
                    <a:pt x="752" y="331"/>
                    <a:pt x="741" y="346"/>
                    <a:pt x="741" y="363"/>
                  </a:cubicBezTo>
                  <a:cubicBezTo>
                    <a:pt x="742" y="363"/>
                    <a:pt x="750" y="358"/>
                    <a:pt x="751" y="359"/>
                  </a:cubicBezTo>
                  <a:cubicBezTo>
                    <a:pt x="755" y="361"/>
                    <a:pt x="753" y="367"/>
                    <a:pt x="759" y="370"/>
                  </a:cubicBezTo>
                  <a:cubicBezTo>
                    <a:pt x="760" y="354"/>
                    <a:pt x="751" y="334"/>
                    <a:pt x="763" y="320"/>
                  </a:cubicBezTo>
                  <a:cubicBezTo>
                    <a:pt x="772" y="337"/>
                    <a:pt x="810" y="282"/>
                    <a:pt x="787" y="274"/>
                  </a:cubicBezTo>
                  <a:cubicBezTo>
                    <a:pt x="787" y="282"/>
                    <a:pt x="777" y="291"/>
                    <a:pt x="775" y="280"/>
                  </a:cubicBezTo>
                  <a:cubicBezTo>
                    <a:pt x="774" y="278"/>
                    <a:pt x="782" y="257"/>
                    <a:pt x="783" y="255"/>
                  </a:cubicBezTo>
                  <a:cubicBezTo>
                    <a:pt x="787" y="249"/>
                    <a:pt x="792" y="250"/>
                    <a:pt x="796" y="246"/>
                  </a:cubicBezTo>
                  <a:cubicBezTo>
                    <a:pt x="795" y="247"/>
                    <a:pt x="794" y="248"/>
                    <a:pt x="793" y="249"/>
                  </a:cubicBezTo>
                  <a:cubicBezTo>
                    <a:pt x="794" y="238"/>
                    <a:pt x="783" y="247"/>
                    <a:pt x="777" y="243"/>
                  </a:cubicBezTo>
                  <a:cubicBezTo>
                    <a:pt x="773" y="240"/>
                    <a:pt x="780" y="232"/>
                    <a:pt x="771" y="230"/>
                  </a:cubicBezTo>
                  <a:cubicBezTo>
                    <a:pt x="767" y="230"/>
                    <a:pt x="763" y="237"/>
                    <a:pt x="761" y="240"/>
                  </a:cubicBezTo>
                  <a:cubicBezTo>
                    <a:pt x="763" y="240"/>
                    <a:pt x="765" y="240"/>
                    <a:pt x="766" y="240"/>
                  </a:cubicBezTo>
                  <a:cubicBezTo>
                    <a:pt x="756" y="239"/>
                    <a:pt x="735" y="212"/>
                    <a:pt x="741" y="200"/>
                  </a:cubicBezTo>
                  <a:cubicBezTo>
                    <a:pt x="742" y="198"/>
                    <a:pt x="746" y="198"/>
                    <a:pt x="747" y="196"/>
                  </a:cubicBezTo>
                  <a:cubicBezTo>
                    <a:pt x="747" y="196"/>
                    <a:pt x="753" y="189"/>
                    <a:pt x="753" y="189"/>
                  </a:cubicBezTo>
                  <a:cubicBezTo>
                    <a:pt x="750" y="192"/>
                    <a:pt x="746" y="188"/>
                    <a:pt x="751" y="195"/>
                  </a:cubicBezTo>
                  <a:cubicBezTo>
                    <a:pt x="748" y="187"/>
                    <a:pt x="738" y="181"/>
                    <a:pt x="738" y="172"/>
                  </a:cubicBezTo>
                  <a:cubicBezTo>
                    <a:pt x="739" y="164"/>
                    <a:pt x="751" y="155"/>
                    <a:pt x="755" y="158"/>
                  </a:cubicBezTo>
                  <a:cubicBezTo>
                    <a:pt x="755" y="151"/>
                    <a:pt x="753" y="124"/>
                    <a:pt x="768" y="129"/>
                  </a:cubicBezTo>
                  <a:cubicBezTo>
                    <a:pt x="771" y="140"/>
                    <a:pt x="789" y="134"/>
                    <a:pt x="795" y="146"/>
                  </a:cubicBezTo>
                  <a:cubicBezTo>
                    <a:pt x="813" y="164"/>
                    <a:pt x="807" y="194"/>
                    <a:pt x="822" y="215"/>
                  </a:cubicBezTo>
                  <a:cubicBezTo>
                    <a:pt x="819" y="215"/>
                    <a:pt x="821" y="214"/>
                    <a:pt x="818" y="219"/>
                  </a:cubicBezTo>
                  <a:cubicBezTo>
                    <a:pt x="819" y="219"/>
                    <a:pt x="819" y="218"/>
                    <a:pt x="819" y="218"/>
                  </a:cubicBezTo>
                  <a:cubicBezTo>
                    <a:pt x="816" y="227"/>
                    <a:pt x="809" y="244"/>
                    <a:pt x="828" y="241"/>
                  </a:cubicBezTo>
                  <a:cubicBezTo>
                    <a:pt x="828" y="241"/>
                    <a:pt x="827" y="241"/>
                    <a:pt x="827" y="241"/>
                  </a:cubicBezTo>
                  <a:cubicBezTo>
                    <a:pt x="832" y="241"/>
                    <a:pt x="840" y="239"/>
                    <a:pt x="845" y="243"/>
                  </a:cubicBezTo>
                  <a:cubicBezTo>
                    <a:pt x="854" y="250"/>
                    <a:pt x="846" y="256"/>
                    <a:pt x="837" y="255"/>
                  </a:cubicBezTo>
                  <a:cubicBezTo>
                    <a:pt x="839" y="256"/>
                    <a:pt x="842" y="258"/>
                    <a:pt x="844" y="259"/>
                  </a:cubicBezTo>
                  <a:cubicBezTo>
                    <a:pt x="842" y="257"/>
                    <a:pt x="840" y="256"/>
                    <a:pt x="837" y="255"/>
                  </a:cubicBezTo>
                  <a:cubicBezTo>
                    <a:pt x="859" y="265"/>
                    <a:pt x="856" y="288"/>
                    <a:pt x="856" y="309"/>
                  </a:cubicBezTo>
                  <a:cubicBezTo>
                    <a:pt x="862" y="309"/>
                    <a:pt x="868" y="309"/>
                    <a:pt x="868" y="309"/>
                  </a:cubicBezTo>
                  <a:cubicBezTo>
                    <a:pt x="874" y="291"/>
                    <a:pt x="862" y="261"/>
                    <a:pt x="880" y="249"/>
                  </a:cubicBezTo>
                  <a:cubicBezTo>
                    <a:pt x="892" y="255"/>
                    <a:pt x="892" y="255"/>
                    <a:pt x="892" y="255"/>
                  </a:cubicBezTo>
                  <a:cubicBezTo>
                    <a:pt x="910" y="285"/>
                    <a:pt x="892" y="339"/>
                    <a:pt x="936" y="349"/>
                  </a:cubicBezTo>
                  <a:cubicBezTo>
                    <a:pt x="929" y="342"/>
                    <a:pt x="915" y="355"/>
                    <a:pt x="936" y="349"/>
                  </a:cubicBezTo>
                  <a:cubicBezTo>
                    <a:pt x="934" y="351"/>
                    <a:pt x="928" y="315"/>
                    <a:pt x="928" y="351"/>
                  </a:cubicBezTo>
                  <a:cubicBezTo>
                    <a:pt x="958" y="333"/>
                    <a:pt x="940" y="297"/>
                    <a:pt x="946" y="267"/>
                  </a:cubicBezTo>
                  <a:cubicBezTo>
                    <a:pt x="946" y="267"/>
                    <a:pt x="952" y="267"/>
                    <a:pt x="956" y="266"/>
                  </a:cubicBezTo>
                  <a:cubicBezTo>
                    <a:pt x="953" y="264"/>
                    <a:pt x="951" y="263"/>
                    <a:pt x="948" y="262"/>
                  </a:cubicBezTo>
                  <a:cubicBezTo>
                    <a:pt x="950" y="264"/>
                    <a:pt x="953" y="265"/>
                    <a:pt x="956" y="266"/>
                  </a:cubicBezTo>
                  <a:cubicBezTo>
                    <a:pt x="952" y="249"/>
                    <a:pt x="940" y="236"/>
                    <a:pt x="940" y="218"/>
                  </a:cubicBezTo>
                  <a:cubicBezTo>
                    <a:pt x="949" y="215"/>
                    <a:pt x="943" y="224"/>
                    <a:pt x="940" y="218"/>
                  </a:cubicBezTo>
                  <a:cubicBezTo>
                    <a:pt x="958" y="224"/>
                    <a:pt x="976" y="212"/>
                    <a:pt x="995" y="224"/>
                  </a:cubicBezTo>
                  <a:cubicBezTo>
                    <a:pt x="995" y="230"/>
                    <a:pt x="1001" y="236"/>
                    <a:pt x="1001" y="236"/>
                  </a:cubicBezTo>
                  <a:cubicBezTo>
                    <a:pt x="1007" y="236"/>
                    <a:pt x="1019" y="236"/>
                    <a:pt x="1022" y="237"/>
                  </a:cubicBezTo>
                  <a:cubicBezTo>
                    <a:pt x="1022" y="238"/>
                    <a:pt x="1022" y="239"/>
                    <a:pt x="1021" y="240"/>
                  </a:cubicBezTo>
                  <a:cubicBezTo>
                    <a:pt x="1020" y="242"/>
                    <a:pt x="1022" y="234"/>
                    <a:pt x="1022" y="237"/>
                  </a:cubicBezTo>
                  <a:cubicBezTo>
                    <a:pt x="1016" y="242"/>
                    <a:pt x="1006" y="247"/>
                    <a:pt x="1014" y="255"/>
                  </a:cubicBezTo>
                  <a:cubicBezTo>
                    <a:pt x="1016" y="256"/>
                    <a:pt x="1023" y="253"/>
                    <a:pt x="1025" y="255"/>
                  </a:cubicBezTo>
                  <a:cubicBezTo>
                    <a:pt x="1029" y="260"/>
                    <a:pt x="1027" y="268"/>
                    <a:pt x="1022" y="272"/>
                  </a:cubicBezTo>
                  <a:cubicBezTo>
                    <a:pt x="1014" y="279"/>
                    <a:pt x="1011" y="267"/>
                    <a:pt x="1010" y="281"/>
                  </a:cubicBezTo>
                  <a:cubicBezTo>
                    <a:pt x="1009" y="293"/>
                    <a:pt x="1018" y="293"/>
                    <a:pt x="1026" y="301"/>
                  </a:cubicBezTo>
                  <a:cubicBezTo>
                    <a:pt x="1042" y="319"/>
                    <a:pt x="1041" y="348"/>
                    <a:pt x="1029" y="368"/>
                  </a:cubicBezTo>
                  <a:cubicBezTo>
                    <a:pt x="1010" y="401"/>
                    <a:pt x="1002" y="368"/>
                    <a:pt x="981" y="359"/>
                  </a:cubicBezTo>
                  <a:cubicBezTo>
                    <a:pt x="981" y="376"/>
                    <a:pt x="1009" y="378"/>
                    <a:pt x="1006" y="397"/>
                  </a:cubicBezTo>
                  <a:cubicBezTo>
                    <a:pt x="1000" y="394"/>
                    <a:pt x="994" y="392"/>
                    <a:pt x="989" y="387"/>
                  </a:cubicBezTo>
                  <a:cubicBezTo>
                    <a:pt x="989" y="391"/>
                    <a:pt x="988" y="396"/>
                    <a:pt x="989" y="400"/>
                  </a:cubicBezTo>
                  <a:cubicBezTo>
                    <a:pt x="976" y="399"/>
                    <a:pt x="964" y="385"/>
                    <a:pt x="951" y="387"/>
                  </a:cubicBezTo>
                  <a:cubicBezTo>
                    <a:pt x="932" y="389"/>
                    <a:pt x="945" y="400"/>
                    <a:pt x="958" y="400"/>
                  </a:cubicBezTo>
                  <a:cubicBezTo>
                    <a:pt x="958" y="416"/>
                    <a:pt x="952" y="436"/>
                    <a:pt x="937" y="446"/>
                  </a:cubicBezTo>
                  <a:cubicBezTo>
                    <a:pt x="922" y="455"/>
                    <a:pt x="909" y="446"/>
                    <a:pt x="906" y="430"/>
                  </a:cubicBezTo>
                  <a:cubicBezTo>
                    <a:pt x="896" y="428"/>
                    <a:pt x="867" y="421"/>
                    <a:pt x="887" y="441"/>
                  </a:cubicBezTo>
                  <a:cubicBezTo>
                    <a:pt x="904" y="454"/>
                    <a:pt x="952" y="448"/>
                    <a:pt x="946" y="478"/>
                  </a:cubicBezTo>
                  <a:cubicBezTo>
                    <a:pt x="940" y="484"/>
                    <a:pt x="934" y="496"/>
                    <a:pt x="928" y="508"/>
                  </a:cubicBezTo>
                  <a:cubicBezTo>
                    <a:pt x="922" y="514"/>
                    <a:pt x="904" y="520"/>
                    <a:pt x="892" y="520"/>
                  </a:cubicBezTo>
                  <a:cubicBezTo>
                    <a:pt x="886" y="526"/>
                    <a:pt x="886" y="544"/>
                    <a:pt x="859" y="540"/>
                  </a:cubicBezTo>
                  <a:cubicBezTo>
                    <a:pt x="862" y="542"/>
                    <a:pt x="861" y="542"/>
                    <a:pt x="865" y="542"/>
                  </a:cubicBezTo>
                  <a:cubicBezTo>
                    <a:pt x="863" y="541"/>
                    <a:pt x="861" y="541"/>
                    <a:pt x="859" y="540"/>
                  </a:cubicBezTo>
                  <a:cubicBezTo>
                    <a:pt x="872" y="544"/>
                    <a:pt x="865" y="566"/>
                    <a:pt x="874" y="575"/>
                  </a:cubicBezTo>
                  <a:cubicBezTo>
                    <a:pt x="864" y="576"/>
                    <a:pt x="857" y="593"/>
                    <a:pt x="850" y="581"/>
                  </a:cubicBezTo>
                  <a:cubicBezTo>
                    <a:pt x="813" y="641"/>
                    <a:pt x="759" y="720"/>
                    <a:pt x="789" y="793"/>
                  </a:cubicBezTo>
                  <a:cubicBezTo>
                    <a:pt x="788" y="792"/>
                    <a:pt x="786" y="791"/>
                    <a:pt x="785" y="790"/>
                  </a:cubicBezTo>
                  <a:cubicBezTo>
                    <a:pt x="838" y="774"/>
                    <a:pt x="850" y="834"/>
                    <a:pt x="856" y="877"/>
                  </a:cubicBezTo>
                  <a:cubicBezTo>
                    <a:pt x="886" y="877"/>
                    <a:pt x="922" y="870"/>
                    <a:pt x="952" y="889"/>
                  </a:cubicBezTo>
                  <a:cubicBezTo>
                    <a:pt x="1013" y="931"/>
                    <a:pt x="1079" y="949"/>
                    <a:pt x="1145" y="937"/>
                  </a:cubicBezTo>
                  <a:cubicBezTo>
                    <a:pt x="1170" y="961"/>
                    <a:pt x="1164" y="1003"/>
                    <a:pt x="1176" y="1033"/>
                  </a:cubicBezTo>
                  <a:cubicBezTo>
                    <a:pt x="1182" y="1052"/>
                    <a:pt x="1188" y="1064"/>
                    <a:pt x="1201" y="1075"/>
                  </a:cubicBezTo>
                  <a:cubicBezTo>
                    <a:pt x="1200" y="1075"/>
                    <a:pt x="1199" y="1074"/>
                    <a:pt x="1198" y="1073"/>
                  </a:cubicBezTo>
                  <a:cubicBezTo>
                    <a:pt x="1209" y="1088"/>
                    <a:pt x="1227" y="1092"/>
                    <a:pt x="1239" y="1106"/>
                  </a:cubicBezTo>
                  <a:cubicBezTo>
                    <a:pt x="1246" y="1113"/>
                    <a:pt x="1248" y="1126"/>
                    <a:pt x="1259" y="1125"/>
                  </a:cubicBezTo>
                  <a:cubicBezTo>
                    <a:pt x="1268" y="1124"/>
                    <a:pt x="1276" y="1107"/>
                    <a:pt x="1278" y="1100"/>
                  </a:cubicBezTo>
                  <a:cubicBezTo>
                    <a:pt x="1282" y="1104"/>
                    <a:pt x="1286" y="1108"/>
                    <a:pt x="1290" y="1112"/>
                  </a:cubicBezTo>
                  <a:cubicBezTo>
                    <a:pt x="1290" y="1094"/>
                    <a:pt x="1290" y="1082"/>
                    <a:pt x="1290" y="1064"/>
                  </a:cubicBezTo>
                  <a:cubicBezTo>
                    <a:pt x="1290" y="1058"/>
                    <a:pt x="1278" y="1058"/>
                    <a:pt x="1278" y="1052"/>
                  </a:cubicBezTo>
                  <a:cubicBezTo>
                    <a:pt x="1278" y="1033"/>
                    <a:pt x="1266" y="1021"/>
                    <a:pt x="1267" y="1005"/>
                  </a:cubicBezTo>
                  <a:cubicBezTo>
                    <a:pt x="1261" y="1006"/>
                    <a:pt x="1257" y="1000"/>
                    <a:pt x="1267" y="1005"/>
                  </a:cubicBezTo>
                  <a:cubicBezTo>
                    <a:pt x="1254" y="985"/>
                    <a:pt x="1248" y="967"/>
                    <a:pt x="1242" y="949"/>
                  </a:cubicBezTo>
                  <a:cubicBezTo>
                    <a:pt x="1236" y="937"/>
                    <a:pt x="1254" y="931"/>
                    <a:pt x="1266" y="919"/>
                  </a:cubicBezTo>
                  <a:cubicBezTo>
                    <a:pt x="1290" y="901"/>
                    <a:pt x="1284" y="864"/>
                    <a:pt x="1302" y="846"/>
                  </a:cubicBezTo>
                  <a:cubicBezTo>
                    <a:pt x="1299" y="845"/>
                    <a:pt x="1295" y="843"/>
                    <a:pt x="1292" y="840"/>
                  </a:cubicBezTo>
                  <a:cubicBezTo>
                    <a:pt x="1287" y="856"/>
                    <a:pt x="1302" y="848"/>
                    <a:pt x="1292" y="840"/>
                  </a:cubicBezTo>
                  <a:cubicBezTo>
                    <a:pt x="1291" y="844"/>
                    <a:pt x="1290" y="848"/>
                    <a:pt x="1290" y="852"/>
                  </a:cubicBezTo>
                  <a:cubicBezTo>
                    <a:pt x="1278" y="809"/>
                    <a:pt x="1249" y="762"/>
                    <a:pt x="1206" y="744"/>
                  </a:cubicBezTo>
                  <a:cubicBezTo>
                    <a:pt x="1218" y="726"/>
                    <a:pt x="1224" y="707"/>
                    <a:pt x="1218" y="683"/>
                  </a:cubicBezTo>
                  <a:cubicBezTo>
                    <a:pt x="1229" y="685"/>
                    <a:pt x="1217" y="692"/>
                    <a:pt x="1218" y="683"/>
                  </a:cubicBezTo>
                  <a:cubicBezTo>
                    <a:pt x="1229" y="685"/>
                    <a:pt x="1230" y="679"/>
                    <a:pt x="1230" y="670"/>
                  </a:cubicBezTo>
                  <a:cubicBezTo>
                    <a:pt x="1230" y="658"/>
                    <a:pt x="1218" y="651"/>
                    <a:pt x="1218" y="665"/>
                  </a:cubicBezTo>
                  <a:cubicBezTo>
                    <a:pt x="1222" y="658"/>
                    <a:pt x="1217" y="647"/>
                    <a:pt x="1212" y="639"/>
                  </a:cubicBezTo>
                  <a:cubicBezTo>
                    <a:pt x="1188" y="643"/>
                    <a:pt x="1204" y="640"/>
                    <a:pt x="1212" y="639"/>
                  </a:cubicBezTo>
                  <a:cubicBezTo>
                    <a:pt x="1206" y="641"/>
                    <a:pt x="1200" y="635"/>
                    <a:pt x="1200" y="635"/>
                  </a:cubicBezTo>
                  <a:cubicBezTo>
                    <a:pt x="1194" y="605"/>
                    <a:pt x="1170" y="563"/>
                    <a:pt x="1194" y="544"/>
                  </a:cubicBezTo>
                  <a:cubicBezTo>
                    <a:pt x="1218" y="526"/>
                    <a:pt x="1260" y="550"/>
                    <a:pt x="1278" y="520"/>
                  </a:cubicBezTo>
                  <a:cubicBezTo>
                    <a:pt x="1290" y="537"/>
                    <a:pt x="1315" y="533"/>
                    <a:pt x="1327" y="549"/>
                  </a:cubicBezTo>
                  <a:cubicBezTo>
                    <a:pt x="1326" y="546"/>
                    <a:pt x="1329" y="548"/>
                    <a:pt x="1325" y="546"/>
                  </a:cubicBezTo>
                  <a:cubicBezTo>
                    <a:pt x="1339" y="563"/>
                    <a:pt x="1351" y="575"/>
                    <a:pt x="1375" y="563"/>
                  </a:cubicBezTo>
                  <a:cubicBezTo>
                    <a:pt x="1375" y="563"/>
                    <a:pt x="1381" y="569"/>
                    <a:pt x="1384" y="570"/>
                  </a:cubicBezTo>
                  <a:cubicBezTo>
                    <a:pt x="1386" y="562"/>
                    <a:pt x="1376" y="557"/>
                    <a:pt x="1384" y="570"/>
                  </a:cubicBezTo>
                  <a:cubicBezTo>
                    <a:pt x="1386" y="562"/>
                    <a:pt x="1391" y="560"/>
                    <a:pt x="1396" y="565"/>
                  </a:cubicBezTo>
                  <a:cubicBezTo>
                    <a:pt x="1402" y="570"/>
                    <a:pt x="1398" y="580"/>
                    <a:pt x="1399" y="586"/>
                  </a:cubicBezTo>
                  <a:cubicBezTo>
                    <a:pt x="1400" y="595"/>
                    <a:pt x="1408" y="618"/>
                    <a:pt x="1416" y="615"/>
                  </a:cubicBezTo>
                  <a:cubicBezTo>
                    <a:pt x="1412" y="614"/>
                    <a:pt x="1412" y="614"/>
                    <a:pt x="1409" y="615"/>
                  </a:cubicBezTo>
                  <a:cubicBezTo>
                    <a:pt x="1423" y="629"/>
                    <a:pt x="1417" y="641"/>
                    <a:pt x="1435" y="647"/>
                  </a:cubicBezTo>
                  <a:cubicBezTo>
                    <a:pt x="1435" y="653"/>
                    <a:pt x="1435" y="659"/>
                    <a:pt x="1428" y="664"/>
                  </a:cubicBezTo>
                  <a:cubicBezTo>
                    <a:pt x="1415" y="684"/>
                    <a:pt x="1435" y="670"/>
                    <a:pt x="1428" y="664"/>
                  </a:cubicBezTo>
                  <a:cubicBezTo>
                    <a:pt x="1415" y="684"/>
                    <a:pt x="1439" y="669"/>
                    <a:pt x="1444" y="665"/>
                  </a:cubicBezTo>
                  <a:cubicBezTo>
                    <a:pt x="1463" y="653"/>
                    <a:pt x="1466" y="661"/>
                    <a:pt x="1474" y="678"/>
                  </a:cubicBezTo>
                  <a:cubicBezTo>
                    <a:pt x="1477" y="667"/>
                    <a:pt x="1480" y="671"/>
                    <a:pt x="1485" y="672"/>
                  </a:cubicBezTo>
                  <a:cubicBezTo>
                    <a:pt x="1484" y="677"/>
                    <a:pt x="1490" y="683"/>
                    <a:pt x="1496" y="677"/>
                  </a:cubicBezTo>
                  <a:cubicBezTo>
                    <a:pt x="1496" y="665"/>
                    <a:pt x="1496" y="665"/>
                    <a:pt x="1496" y="665"/>
                  </a:cubicBezTo>
                  <a:cubicBezTo>
                    <a:pt x="1508" y="653"/>
                    <a:pt x="1526" y="647"/>
                    <a:pt x="1522" y="620"/>
                  </a:cubicBezTo>
                  <a:cubicBezTo>
                    <a:pt x="1522" y="621"/>
                    <a:pt x="1522" y="623"/>
                    <a:pt x="1522" y="624"/>
                  </a:cubicBezTo>
                  <a:cubicBezTo>
                    <a:pt x="1520" y="599"/>
                    <a:pt x="1502" y="573"/>
                    <a:pt x="1520" y="550"/>
                  </a:cubicBezTo>
                  <a:cubicBezTo>
                    <a:pt x="1531" y="561"/>
                    <a:pt x="1546" y="574"/>
                    <a:pt x="1559" y="582"/>
                  </a:cubicBezTo>
                  <a:cubicBezTo>
                    <a:pt x="1564" y="585"/>
                    <a:pt x="1572" y="586"/>
                    <a:pt x="1577" y="589"/>
                  </a:cubicBezTo>
                  <a:cubicBezTo>
                    <a:pt x="1581" y="592"/>
                    <a:pt x="1584" y="597"/>
                    <a:pt x="1588" y="599"/>
                  </a:cubicBezTo>
                  <a:cubicBezTo>
                    <a:pt x="1590" y="600"/>
                    <a:pt x="1596" y="597"/>
                    <a:pt x="1598" y="599"/>
                  </a:cubicBezTo>
                  <a:cubicBezTo>
                    <a:pt x="1608" y="607"/>
                    <a:pt x="1591" y="612"/>
                    <a:pt x="1592" y="617"/>
                  </a:cubicBezTo>
                  <a:cubicBezTo>
                    <a:pt x="1595" y="631"/>
                    <a:pt x="1609" y="615"/>
                    <a:pt x="1613" y="613"/>
                  </a:cubicBezTo>
                  <a:cubicBezTo>
                    <a:pt x="1615" y="620"/>
                    <a:pt x="1621" y="624"/>
                    <a:pt x="1627" y="627"/>
                  </a:cubicBezTo>
                  <a:cubicBezTo>
                    <a:pt x="1626" y="630"/>
                    <a:pt x="1627" y="629"/>
                    <a:pt x="1627" y="631"/>
                  </a:cubicBezTo>
                  <a:cubicBezTo>
                    <a:pt x="1633" y="629"/>
                    <a:pt x="1643" y="626"/>
                    <a:pt x="1646" y="634"/>
                  </a:cubicBezTo>
                  <a:cubicBezTo>
                    <a:pt x="1650" y="641"/>
                    <a:pt x="1641" y="646"/>
                    <a:pt x="1641" y="653"/>
                  </a:cubicBezTo>
                  <a:cubicBezTo>
                    <a:pt x="1653" y="654"/>
                    <a:pt x="1665" y="665"/>
                    <a:pt x="1677" y="659"/>
                  </a:cubicBezTo>
                  <a:cubicBezTo>
                    <a:pt x="1677" y="666"/>
                    <a:pt x="1675" y="673"/>
                    <a:pt x="1671" y="678"/>
                  </a:cubicBezTo>
                  <a:cubicBezTo>
                    <a:pt x="1673" y="678"/>
                    <a:pt x="1674" y="679"/>
                    <a:pt x="1676" y="679"/>
                  </a:cubicBezTo>
                  <a:cubicBezTo>
                    <a:pt x="1665" y="672"/>
                    <a:pt x="1679" y="696"/>
                    <a:pt x="1682" y="701"/>
                  </a:cubicBezTo>
                  <a:cubicBezTo>
                    <a:pt x="1688" y="710"/>
                    <a:pt x="1681" y="707"/>
                    <a:pt x="1691" y="706"/>
                  </a:cubicBezTo>
                  <a:cubicBezTo>
                    <a:pt x="1696" y="705"/>
                    <a:pt x="1694" y="699"/>
                    <a:pt x="1700" y="701"/>
                  </a:cubicBezTo>
                  <a:cubicBezTo>
                    <a:pt x="1700" y="701"/>
                    <a:pt x="1698" y="700"/>
                    <a:pt x="1697" y="699"/>
                  </a:cubicBezTo>
                  <a:cubicBezTo>
                    <a:pt x="1703" y="703"/>
                    <a:pt x="1699" y="710"/>
                    <a:pt x="1703" y="713"/>
                  </a:cubicBezTo>
                  <a:cubicBezTo>
                    <a:pt x="1706" y="716"/>
                    <a:pt x="1725" y="713"/>
                    <a:pt x="1726" y="713"/>
                  </a:cubicBezTo>
                  <a:cubicBezTo>
                    <a:pt x="1727" y="713"/>
                    <a:pt x="1732" y="715"/>
                    <a:pt x="1734" y="716"/>
                  </a:cubicBezTo>
                  <a:cubicBezTo>
                    <a:pt x="1722" y="744"/>
                    <a:pt x="1767" y="727"/>
                    <a:pt x="1777" y="725"/>
                  </a:cubicBezTo>
                  <a:cubicBezTo>
                    <a:pt x="1776" y="725"/>
                    <a:pt x="1776" y="725"/>
                    <a:pt x="1775" y="725"/>
                  </a:cubicBezTo>
                  <a:cubicBezTo>
                    <a:pt x="1784" y="742"/>
                    <a:pt x="1803" y="732"/>
                    <a:pt x="1810" y="720"/>
                  </a:cubicBezTo>
                  <a:cubicBezTo>
                    <a:pt x="1811" y="723"/>
                    <a:pt x="1813" y="724"/>
                    <a:pt x="1814" y="727"/>
                  </a:cubicBezTo>
                  <a:cubicBezTo>
                    <a:pt x="1816" y="723"/>
                    <a:pt x="1817" y="722"/>
                    <a:pt x="1814" y="727"/>
                  </a:cubicBezTo>
                  <a:cubicBezTo>
                    <a:pt x="1847" y="721"/>
                    <a:pt x="1829" y="753"/>
                    <a:pt x="1816" y="768"/>
                  </a:cubicBezTo>
                  <a:cubicBezTo>
                    <a:pt x="1812" y="773"/>
                    <a:pt x="1774" y="804"/>
                    <a:pt x="1798" y="811"/>
                  </a:cubicBezTo>
                  <a:cubicBezTo>
                    <a:pt x="1813" y="815"/>
                    <a:pt x="1826" y="762"/>
                    <a:pt x="1832" y="753"/>
                  </a:cubicBezTo>
                  <a:cubicBezTo>
                    <a:pt x="1847" y="731"/>
                    <a:pt x="1861" y="746"/>
                    <a:pt x="1866" y="766"/>
                  </a:cubicBezTo>
                  <a:cubicBezTo>
                    <a:pt x="1865" y="763"/>
                    <a:pt x="1865" y="762"/>
                    <a:pt x="1864" y="760"/>
                  </a:cubicBezTo>
                  <a:cubicBezTo>
                    <a:pt x="1864" y="763"/>
                    <a:pt x="1865" y="763"/>
                    <a:pt x="1866" y="766"/>
                  </a:cubicBezTo>
                  <a:cubicBezTo>
                    <a:pt x="1867" y="758"/>
                    <a:pt x="1885" y="732"/>
                    <a:pt x="1889" y="747"/>
                  </a:cubicBezTo>
                  <a:cubicBezTo>
                    <a:pt x="1894" y="750"/>
                    <a:pt x="1894" y="744"/>
                    <a:pt x="1900" y="744"/>
                  </a:cubicBezTo>
                  <a:cubicBezTo>
                    <a:pt x="1912" y="768"/>
                    <a:pt x="1930" y="786"/>
                    <a:pt x="1941" y="809"/>
                  </a:cubicBezTo>
                  <a:cubicBezTo>
                    <a:pt x="1941" y="807"/>
                    <a:pt x="1941" y="806"/>
                    <a:pt x="1940" y="804"/>
                  </a:cubicBezTo>
                  <a:cubicBezTo>
                    <a:pt x="1949" y="846"/>
                    <a:pt x="1906" y="864"/>
                    <a:pt x="1894" y="895"/>
                  </a:cubicBezTo>
                  <a:cubicBezTo>
                    <a:pt x="1882" y="913"/>
                    <a:pt x="1882" y="931"/>
                    <a:pt x="1876" y="949"/>
                  </a:cubicBezTo>
                  <a:cubicBezTo>
                    <a:pt x="1870" y="961"/>
                    <a:pt x="1864" y="967"/>
                    <a:pt x="1852" y="973"/>
                  </a:cubicBezTo>
                  <a:cubicBezTo>
                    <a:pt x="1798" y="997"/>
                    <a:pt x="1737" y="1015"/>
                    <a:pt x="1689" y="1046"/>
                  </a:cubicBezTo>
                  <a:cubicBezTo>
                    <a:pt x="1683" y="1082"/>
                    <a:pt x="1671" y="1112"/>
                    <a:pt x="1647" y="1136"/>
                  </a:cubicBezTo>
                  <a:cubicBezTo>
                    <a:pt x="1647" y="1184"/>
                    <a:pt x="1622" y="1221"/>
                    <a:pt x="1608" y="1265"/>
                  </a:cubicBezTo>
                  <a:cubicBezTo>
                    <a:pt x="1633" y="1256"/>
                    <a:pt x="1611" y="1249"/>
                    <a:pt x="1608" y="1265"/>
                  </a:cubicBezTo>
                  <a:cubicBezTo>
                    <a:pt x="1616" y="1263"/>
                    <a:pt x="1622" y="1257"/>
                    <a:pt x="1622" y="1257"/>
                  </a:cubicBezTo>
                  <a:cubicBezTo>
                    <a:pt x="1647" y="1190"/>
                    <a:pt x="1659" y="1112"/>
                    <a:pt x="1731" y="1082"/>
                  </a:cubicBezTo>
                  <a:cubicBezTo>
                    <a:pt x="1749" y="1076"/>
                    <a:pt x="1767" y="1064"/>
                    <a:pt x="1789" y="1089"/>
                  </a:cubicBezTo>
                  <a:cubicBezTo>
                    <a:pt x="1788" y="1088"/>
                    <a:pt x="1787" y="1087"/>
                    <a:pt x="1787" y="1085"/>
                  </a:cubicBezTo>
                  <a:cubicBezTo>
                    <a:pt x="1792" y="1094"/>
                    <a:pt x="1792" y="1106"/>
                    <a:pt x="1786" y="1118"/>
                  </a:cubicBezTo>
                  <a:cubicBezTo>
                    <a:pt x="1773" y="1136"/>
                    <a:pt x="1755" y="1136"/>
                    <a:pt x="1736" y="1148"/>
                  </a:cubicBezTo>
                  <a:cubicBezTo>
                    <a:pt x="1735" y="1148"/>
                    <a:pt x="1740" y="1147"/>
                    <a:pt x="1740" y="1147"/>
                  </a:cubicBezTo>
                  <a:cubicBezTo>
                    <a:pt x="1755" y="1142"/>
                    <a:pt x="1767" y="1160"/>
                    <a:pt x="1786" y="1136"/>
                  </a:cubicBezTo>
                  <a:cubicBezTo>
                    <a:pt x="1797" y="1148"/>
                    <a:pt x="1786" y="1167"/>
                    <a:pt x="1789" y="1182"/>
                  </a:cubicBezTo>
                  <a:cubicBezTo>
                    <a:pt x="1791" y="1179"/>
                    <a:pt x="1792" y="1179"/>
                    <a:pt x="1793" y="1176"/>
                  </a:cubicBezTo>
                  <a:cubicBezTo>
                    <a:pt x="1791" y="1177"/>
                    <a:pt x="1790" y="1179"/>
                    <a:pt x="1789" y="1182"/>
                  </a:cubicBezTo>
                  <a:cubicBezTo>
                    <a:pt x="1792" y="1181"/>
                    <a:pt x="1794" y="1182"/>
                    <a:pt x="1798" y="1178"/>
                  </a:cubicBezTo>
                  <a:cubicBezTo>
                    <a:pt x="1797" y="1203"/>
                    <a:pt x="1835" y="1203"/>
                    <a:pt x="1852" y="1209"/>
                  </a:cubicBezTo>
                  <a:cubicBezTo>
                    <a:pt x="1851" y="1209"/>
                    <a:pt x="1849" y="1209"/>
                    <a:pt x="1848" y="1209"/>
                  </a:cubicBezTo>
                  <a:cubicBezTo>
                    <a:pt x="1848" y="1210"/>
                    <a:pt x="1849" y="1210"/>
                    <a:pt x="1849" y="1211"/>
                  </a:cubicBezTo>
                  <a:cubicBezTo>
                    <a:pt x="1855" y="1213"/>
                    <a:pt x="1877" y="1218"/>
                    <a:pt x="1879" y="1212"/>
                  </a:cubicBezTo>
                  <a:cubicBezTo>
                    <a:pt x="1880" y="1211"/>
                    <a:pt x="1880" y="1211"/>
                    <a:pt x="1879" y="1212"/>
                  </a:cubicBezTo>
                  <a:cubicBezTo>
                    <a:pt x="1887" y="1207"/>
                    <a:pt x="1897" y="1209"/>
                    <a:pt x="1905" y="1204"/>
                  </a:cubicBezTo>
                  <a:cubicBezTo>
                    <a:pt x="1911" y="1200"/>
                    <a:pt x="1920" y="1182"/>
                    <a:pt x="1925" y="1198"/>
                  </a:cubicBezTo>
                  <a:cubicBezTo>
                    <a:pt x="1929" y="1182"/>
                    <a:pt x="1943" y="1191"/>
                    <a:pt x="1950" y="1199"/>
                  </a:cubicBezTo>
                  <a:cubicBezTo>
                    <a:pt x="1949" y="1203"/>
                    <a:pt x="1955" y="1209"/>
                    <a:pt x="1955" y="1209"/>
                  </a:cubicBezTo>
                  <a:cubicBezTo>
                    <a:pt x="1930" y="1233"/>
                    <a:pt x="1918" y="1269"/>
                    <a:pt x="1878" y="1280"/>
                  </a:cubicBezTo>
                  <a:cubicBezTo>
                    <a:pt x="1879" y="1284"/>
                    <a:pt x="1881" y="1287"/>
                    <a:pt x="1884" y="1289"/>
                  </a:cubicBezTo>
                  <a:cubicBezTo>
                    <a:pt x="1883" y="1285"/>
                    <a:pt x="1881" y="1282"/>
                    <a:pt x="1878" y="1280"/>
                  </a:cubicBezTo>
                  <a:cubicBezTo>
                    <a:pt x="1882" y="1311"/>
                    <a:pt x="1864" y="1335"/>
                    <a:pt x="1852" y="1360"/>
                  </a:cubicBezTo>
                  <a:cubicBezTo>
                    <a:pt x="1852" y="1360"/>
                    <a:pt x="1840" y="1360"/>
                    <a:pt x="1834" y="1360"/>
                  </a:cubicBezTo>
                  <a:cubicBezTo>
                    <a:pt x="1835" y="1352"/>
                    <a:pt x="1831" y="1352"/>
                    <a:pt x="1828" y="1348"/>
                  </a:cubicBezTo>
                  <a:cubicBezTo>
                    <a:pt x="1828" y="1349"/>
                    <a:pt x="1819" y="1343"/>
                    <a:pt x="1820" y="1344"/>
                  </a:cubicBezTo>
                  <a:cubicBezTo>
                    <a:pt x="1792" y="1305"/>
                    <a:pt x="1834" y="1275"/>
                    <a:pt x="1854" y="1250"/>
                  </a:cubicBezTo>
                  <a:cubicBezTo>
                    <a:pt x="1860" y="1261"/>
                    <a:pt x="1873" y="1243"/>
                    <a:pt x="1879" y="1239"/>
                  </a:cubicBezTo>
                  <a:cubicBezTo>
                    <a:pt x="1870" y="1239"/>
                    <a:pt x="1861" y="1242"/>
                    <a:pt x="1853" y="1246"/>
                  </a:cubicBezTo>
                  <a:cubicBezTo>
                    <a:pt x="1850" y="1247"/>
                    <a:pt x="1837" y="1258"/>
                    <a:pt x="1835" y="1258"/>
                  </a:cubicBezTo>
                  <a:cubicBezTo>
                    <a:pt x="1824" y="1255"/>
                    <a:pt x="1849" y="1232"/>
                    <a:pt x="1838" y="1233"/>
                  </a:cubicBezTo>
                  <a:cubicBezTo>
                    <a:pt x="1823" y="1234"/>
                    <a:pt x="1817" y="1291"/>
                    <a:pt x="1794" y="1276"/>
                  </a:cubicBezTo>
                  <a:cubicBezTo>
                    <a:pt x="1799" y="1289"/>
                    <a:pt x="1780" y="1300"/>
                    <a:pt x="1769" y="1299"/>
                  </a:cubicBezTo>
                  <a:cubicBezTo>
                    <a:pt x="1772" y="1300"/>
                    <a:pt x="1771" y="1302"/>
                    <a:pt x="1773" y="130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1" name="Freeform 1077">
              <a:extLst>
                <a:ext uri="{FF2B5EF4-FFF2-40B4-BE49-F238E27FC236}">
                  <a16:creationId xmlns:a16="http://schemas.microsoft.com/office/drawing/2014/main" id="{203C3CFB-F8F7-4771-8B3E-73CCC7661D62}"/>
                </a:ext>
              </a:extLst>
            </p:cNvPr>
            <p:cNvSpPr>
              <a:spLocks/>
            </p:cNvSpPr>
            <p:nvPr/>
          </p:nvSpPr>
          <p:spPr bwMode="auto">
            <a:xfrm>
              <a:off x="-8534401" y="2278063"/>
              <a:ext cx="122238" cy="449263"/>
            </a:xfrm>
            <a:custGeom>
              <a:avLst/>
              <a:gdLst>
                <a:gd name="T0" fmla="*/ 122 w 123"/>
                <a:gd name="T1" fmla="*/ 456 h 456"/>
                <a:gd name="T2" fmla="*/ 119 w 123"/>
                <a:gd name="T3" fmla="*/ 445 h 456"/>
                <a:gd name="T4" fmla="*/ 117 w 123"/>
                <a:gd name="T5" fmla="*/ 428 h 456"/>
                <a:gd name="T6" fmla="*/ 108 w 123"/>
                <a:gd name="T7" fmla="*/ 431 h 456"/>
                <a:gd name="T8" fmla="*/ 91 w 123"/>
                <a:gd name="T9" fmla="*/ 365 h 456"/>
                <a:gd name="T10" fmla="*/ 74 w 123"/>
                <a:gd name="T11" fmla="*/ 368 h 456"/>
                <a:gd name="T12" fmla="*/ 90 w 123"/>
                <a:gd name="T13" fmla="*/ 369 h 456"/>
                <a:gd name="T14" fmla="*/ 40 w 123"/>
                <a:gd name="T15" fmla="*/ 337 h 456"/>
                <a:gd name="T16" fmla="*/ 45 w 123"/>
                <a:gd name="T17" fmla="*/ 339 h 456"/>
                <a:gd name="T18" fmla="*/ 40 w 123"/>
                <a:gd name="T19" fmla="*/ 337 h 456"/>
                <a:gd name="T20" fmla="*/ 54 w 123"/>
                <a:gd name="T21" fmla="*/ 326 h 456"/>
                <a:gd name="T22" fmla="*/ 36 w 123"/>
                <a:gd name="T23" fmla="*/ 272 h 456"/>
                <a:gd name="T24" fmla="*/ 36 w 123"/>
                <a:gd name="T25" fmla="*/ 272 h 456"/>
                <a:gd name="T26" fmla="*/ 57 w 123"/>
                <a:gd name="T27" fmla="*/ 242 h 456"/>
                <a:gd name="T28" fmla="*/ 54 w 123"/>
                <a:gd name="T29" fmla="*/ 249 h 456"/>
                <a:gd name="T30" fmla="*/ 57 w 123"/>
                <a:gd name="T31" fmla="*/ 242 h 456"/>
                <a:gd name="T32" fmla="*/ 57 w 123"/>
                <a:gd name="T33" fmla="*/ 249 h 456"/>
                <a:gd name="T34" fmla="*/ 65 w 123"/>
                <a:gd name="T35" fmla="*/ 229 h 456"/>
                <a:gd name="T36" fmla="*/ 28 w 123"/>
                <a:gd name="T37" fmla="*/ 225 h 456"/>
                <a:gd name="T38" fmla="*/ 38 w 123"/>
                <a:gd name="T39" fmla="*/ 220 h 456"/>
                <a:gd name="T40" fmla="*/ 28 w 123"/>
                <a:gd name="T41" fmla="*/ 225 h 456"/>
                <a:gd name="T42" fmla="*/ 42 w 123"/>
                <a:gd name="T43" fmla="*/ 173 h 456"/>
                <a:gd name="T44" fmla="*/ 41 w 123"/>
                <a:gd name="T45" fmla="*/ 153 h 456"/>
                <a:gd name="T46" fmla="*/ 23 w 123"/>
                <a:gd name="T47" fmla="*/ 168 h 456"/>
                <a:gd name="T48" fmla="*/ 23 w 123"/>
                <a:gd name="T49" fmla="*/ 164 h 456"/>
                <a:gd name="T50" fmla="*/ 23 w 123"/>
                <a:gd name="T51" fmla="*/ 167 h 456"/>
                <a:gd name="T52" fmla="*/ 14 w 123"/>
                <a:gd name="T53" fmla="*/ 131 h 456"/>
                <a:gd name="T54" fmla="*/ 17 w 123"/>
                <a:gd name="T55" fmla="*/ 118 h 456"/>
                <a:gd name="T56" fmla="*/ 14 w 123"/>
                <a:gd name="T57" fmla="*/ 111 h 456"/>
                <a:gd name="T58" fmla="*/ 17 w 123"/>
                <a:gd name="T59" fmla="*/ 96 h 456"/>
                <a:gd name="T60" fmla="*/ 22 w 123"/>
                <a:gd name="T61" fmla="*/ 104 h 456"/>
                <a:gd name="T62" fmla="*/ 38 w 123"/>
                <a:gd name="T63" fmla="*/ 76 h 456"/>
                <a:gd name="T64" fmla="*/ 39 w 123"/>
                <a:gd name="T65" fmla="*/ 80 h 456"/>
                <a:gd name="T66" fmla="*/ 38 w 123"/>
                <a:gd name="T67" fmla="*/ 76 h 456"/>
                <a:gd name="T68" fmla="*/ 30 w 123"/>
                <a:gd name="T69" fmla="*/ 85 h 456"/>
                <a:gd name="T70" fmla="*/ 12 w 123"/>
                <a:gd name="T71" fmla="*/ 79 h 456"/>
                <a:gd name="T72" fmla="*/ 12 w 123"/>
                <a:gd name="T73" fmla="*/ 67 h 456"/>
                <a:gd name="T74" fmla="*/ 24 w 123"/>
                <a:gd name="T75" fmla="*/ 18 h 456"/>
                <a:gd name="T76" fmla="*/ 0 w 123"/>
                <a:gd name="T77" fmla="*/ 37 h 456"/>
                <a:gd name="T78" fmla="*/ 24 w 123"/>
                <a:gd name="T79" fmla="*/ 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 h="456">
                  <a:moveTo>
                    <a:pt x="122" y="456"/>
                  </a:moveTo>
                  <a:cubicBezTo>
                    <a:pt x="123" y="454"/>
                    <a:pt x="118" y="447"/>
                    <a:pt x="119" y="445"/>
                  </a:cubicBezTo>
                  <a:cubicBezTo>
                    <a:pt x="114" y="441"/>
                    <a:pt x="114" y="435"/>
                    <a:pt x="117" y="428"/>
                  </a:cubicBezTo>
                  <a:cubicBezTo>
                    <a:pt x="112" y="429"/>
                    <a:pt x="112" y="427"/>
                    <a:pt x="108" y="431"/>
                  </a:cubicBezTo>
                  <a:cubicBezTo>
                    <a:pt x="93" y="414"/>
                    <a:pt x="77" y="388"/>
                    <a:pt x="91" y="365"/>
                  </a:cubicBezTo>
                  <a:cubicBezTo>
                    <a:pt x="86" y="364"/>
                    <a:pt x="79" y="365"/>
                    <a:pt x="74" y="368"/>
                  </a:cubicBezTo>
                  <a:cubicBezTo>
                    <a:pt x="78" y="369"/>
                    <a:pt x="84" y="369"/>
                    <a:pt x="90" y="369"/>
                  </a:cubicBezTo>
                  <a:cubicBezTo>
                    <a:pt x="78" y="357"/>
                    <a:pt x="60" y="344"/>
                    <a:pt x="40" y="337"/>
                  </a:cubicBezTo>
                  <a:cubicBezTo>
                    <a:pt x="41" y="338"/>
                    <a:pt x="43" y="338"/>
                    <a:pt x="45" y="339"/>
                  </a:cubicBezTo>
                  <a:cubicBezTo>
                    <a:pt x="43" y="338"/>
                    <a:pt x="41" y="338"/>
                    <a:pt x="40" y="337"/>
                  </a:cubicBezTo>
                  <a:cubicBezTo>
                    <a:pt x="54" y="338"/>
                    <a:pt x="54" y="326"/>
                    <a:pt x="54" y="326"/>
                  </a:cubicBezTo>
                  <a:cubicBezTo>
                    <a:pt x="36" y="308"/>
                    <a:pt x="0" y="290"/>
                    <a:pt x="36" y="272"/>
                  </a:cubicBezTo>
                  <a:cubicBezTo>
                    <a:pt x="28" y="272"/>
                    <a:pt x="28" y="274"/>
                    <a:pt x="36" y="272"/>
                  </a:cubicBezTo>
                  <a:cubicBezTo>
                    <a:pt x="5" y="262"/>
                    <a:pt x="44" y="246"/>
                    <a:pt x="57" y="242"/>
                  </a:cubicBezTo>
                  <a:cubicBezTo>
                    <a:pt x="56" y="245"/>
                    <a:pt x="56" y="247"/>
                    <a:pt x="54" y="249"/>
                  </a:cubicBezTo>
                  <a:cubicBezTo>
                    <a:pt x="54" y="246"/>
                    <a:pt x="55" y="245"/>
                    <a:pt x="57" y="242"/>
                  </a:cubicBezTo>
                  <a:cubicBezTo>
                    <a:pt x="57" y="244"/>
                    <a:pt x="57" y="247"/>
                    <a:pt x="57" y="249"/>
                  </a:cubicBezTo>
                  <a:cubicBezTo>
                    <a:pt x="61" y="243"/>
                    <a:pt x="63" y="236"/>
                    <a:pt x="65" y="229"/>
                  </a:cubicBezTo>
                  <a:cubicBezTo>
                    <a:pt x="55" y="241"/>
                    <a:pt x="37" y="237"/>
                    <a:pt x="28" y="225"/>
                  </a:cubicBezTo>
                  <a:cubicBezTo>
                    <a:pt x="31" y="222"/>
                    <a:pt x="35" y="220"/>
                    <a:pt x="38" y="220"/>
                  </a:cubicBezTo>
                  <a:cubicBezTo>
                    <a:pt x="36" y="224"/>
                    <a:pt x="33" y="226"/>
                    <a:pt x="28" y="225"/>
                  </a:cubicBezTo>
                  <a:cubicBezTo>
                    <a:pt x="45" y="213"/>
                    <a:pt x="35" y="190"/>
                    <a:pt x="42" y="173"/>
                  </a:cubicBezTo>
                  <a:cubicBezTo>
                    <a:pt x="44" y="167"/>
                    <a:pt x="53" y="154"/>
                    <a:pt x="41" y="153"/>
                  </a:cubicBezTo>
                  <a:cubicBezTo>
                    <a:pt x="36" y="153"/>
                    <a:pt x="27" y="165"/>
                    <a:pt x="23" y="168"/>
                  </a:cubicBezTo>
                  <a:cubicBezTo>
                    <a:pt x="23" y="166"/>
                    <a:pt x="23" y="165"/>
                    <a:pt x="23" y="164"/>
                  </a:cubicBezTo>
                  <a:cubicBezTo>
                    <a:pt x="23" y="163"/>
                    <a:pt x="24" y="168"/>
                    <a:pt x="23" y="167"/>
                  </a:cubicBezTo>
                  <a:cubicBezTo>
                    <a:pt x="28" y="154"/>
                    <a:pt x="15" y="143"/>
                    <a:pt x="14" y="131"/>
                  </a:cubicBezTo>
                  <a:cubicBezTo>
                    <a:pt x="14" y="126"/>
                    <a:pt x="17" y="122"/>
                    <a:pt x="17" y="118"/>
                  </a:cubicBezTo>
                  <a:cubicBezTo>
                    <a:pt x="17" y="117"/>
                    <a:pt x="14" y="111"/>
                    <a:pt x="14" y="111"/>
                  </a:cubicBezTo>
                  <a:cubicBezTo>
                    <a:pt x="14" y="107"/>
                    <a:pt x="15" y="102"/>
                    <a:pt x="17" y="96"/>
                  </a:cubicBezTo>
                  <a:cubicBezTo>
                    <a:pt x="18" y="99"/>
                    <a:pt x="20" y="101"/>
                    <a:pt x="22" y="104"/>
                  </a:cubicBezTo>
                  <a:cubicBezTo>
                    <a:pt x="25" y="94"/>
                    <a:pt x="39" y="87"/>
                    <a:pt x="38" y="76"/>
                  </a:cubicBezTo>
                  <a:cubicBezTo>
                    <a:pt x="38" y="76"/>
                    <a:pt x="39" y="79"/>
                    <a:pt x="39" y="80"/>
                  </a:cubicBezTo>
                  <a:cubicBezTo>
                    <a:pt x="39" y="79"/>
                    <a:pt x="38" y="77"/>
                    <a:pt x="38" y="76"/>
                  </a:cubicBezTo>
                  <a:cubicBezTo>
                    <a:pt x="36" y="79"/>
                    <a:pt x="30" y="85"/>
                    <a:pt x="30" y="85"/>
                  </a:cubicBezTo>
                  <a:cubicBezTo>
                    <a:pt x="24" y="85"/>
                    <a:pt x="18" y="85"/>
                    <a:pt x="12" y="79"/>
                  </a:cubicBezTo>
                  <a:cubicBezTo>
                    <a:pt x="12" y="73"/>
                    <a:pt x="12" y="73"/>
                    <a:pt x="12" y="67"/>
                  </a:cubicBezTo>
                  <a:cubicBezTo>
                    <a:pt x="24" y="55"/>
                    <a:pt x="48" y="30"/>
                    <a:pt x="24" y="18"/>
                  </a:cubicBezTo>
                  <a:cubicBezTo>
                    <a:pt x="12" y="18"/>
                    <a:pt x="6" y="30"/>
                    <a:pt x="0" y="37"/>
                  </a:cubicBezTo>
                  <a:cubicBezTo>
                    <a:pt x="0" y="18"/>
                    <a:pt x="18" y="12"/>
                    <a:pt x="24" y="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2" name="Freeform 1078">
              <a:extLst>
                <a:ext uri="{FF2B5EF4-FFF2-40B4-BE49-F238E27FC236}">
                  <a16:creationId xmlns:a16="http://schemas.microsoft.com/office/drawing/2014/main" id="{FCD851DC-8E92-4AEF-840B-E655349362DE}"/>
                </a:ext>
              </a:extLst>
            </p:cNvPr>
            <p:cNvSpPr>
              <a:spLocks/>
            </p:cNvSpPr>
            <p:nvPr/>
          </p:nvSpPr>
          <p:spPr bwMode="auto">
            <a:xfrm>
              <a:off x="-8534401" y="2278063"/>
              <a:ext cx="122238" cy="449263"/>
            </a:xfrm>
            <a:custGeom>
              <a:avLst/>
              <a:gdLst>
                <a:gd name="T0" fmla="*/ 122 w 123"/>
                <a:gd name="T1" fmla="*/ 456 h 456"/>
                <a:gd name="T2" fmla="*/ 119 w 123"/>
                <a:gd name="T3" fmla="*/ 445 h 456"/>
                <a:gd name="T4" fmla="*/ 117 w 123"/>
                <a:gd name="T5" fmla="*/ 428 h 456"/>
                <a:gd name="T6" fmla="*/ 108 w 123"/>
                <a:gd name="T7" fmla="*/ 431 h 456"/>
                <a:gd name="T8" fmla="*/ 91 w 123"/>
                <a:gd name="T9" fmla="*/ 365 h 456"/>
                <a:gd name="T10" fmla="*/ 74 w 123"/>
                <a:gd name="T11" fmla="*/ 368 h 456"/>
                <a:gd name="T12" fmla="*/ 90 w 123"/>
                <a:gd name="T13" fmla="*/ 369 h 456"/>
                <a:gd name="T14" fmla="*/ 40 w 123"/>
                <a:gd name="T15" fmla="*/ 337 h 456"/>
                <a:gd name="T16" fmla="*/ 45 w 123"/>
                <a:gd name="T17" fmla="*/ 339 h 456"/>
                <a:gd name="T18" fmla="*/ 40 w 123"/>
                <a:gd name="T19" fmla="*/ 337 h 456"/>
                <a:gd name="T20" fmla="*/ 54 w 123"/>
                <a:gd name="T21" fmla="*/ 326 h 456"/>
                <a:gd name="T22" fmla="*/ 36 w 123"/>
                <a:gd name="T23" fmla="*/ 272 h 456"/>
                <a:gd name="T24" fmla="*/ 36 w 123"/>
                <a:gd name="T25" fmla="*/ 272 h 456"/>
                <a:gd name="T26" fmla="*/ 57 w 123"/>
                <a:gd name="T27" fmla="*/ 242 h 456"/>
                <a:gd name="T28" fmla="*/ 54 w 123"/>
                <a:gd name="T29" fmla="*/ 249 h 456"/>
                <a:gd name="T30" fmla="*/ 57 w 123"/>
                <a:gd name="T31" fmla="*/ 242 h 456"/>
                <a:gd name="T32" fmla="*/ 57 w 123"/>
                <a:gd name="T33" fmla="*/ 249 h 456"/>
                <a:gd name="T34" fmla="*/ 65 w 123"/>
                <a:gd name="T35" fmla="*/ 229 h 456"/>
                <a:gd name="T36" fmla="*/ 28 w 123"/>
                <a:gd name="T37" fmla="*/ 225 h 456"/>
                <a:gd name="T38" fmla="*/ 38 w 123"/>
                <a:gd name="T39" fmla="*/ 220 h 456"/>
                <a:gd name="T40" fmla="*/ 28 w 123"/>
                <a:gd name="T41" fmla="*/ 225 h 456"/>
                <a:gd name="T42" fmla="*/ 42 w 123"/>
                <a:gd name="T43" fmla="*/ 173 h 456"/>
                <a:gd name="T44" fmla="*/ 41 w 123"/>
                <a:gd name="T45" fmla="*/ 153 h 456"/>
                <a:gd name="T46" fmla="*/ 23 w 123"/>
                <a:gd name="T47" fmla="*/ 168 h 456"/>
                <a:gd name="T48" fmla="*/ 23 w 123"/>
                <a:gd name="T49" fmla="*/ 164 h 456"/>
                <a:gd name="T50" fmla="*/ 23 w 123"/>
                <a:gd name="T51" fmla="*/ 167 h 456"/>
                <a:gd name="T52" fmla="*/ 14 w 123"/>
                <a:gd name="T53" fmla="*/ 131 h 456"/>
                <a:gd name="T54" fmla="*/ 17 w 123"/>
                <a:gd name="T55" fmla="*/ 118 h 456"/>
                <a:gd name="T56" fmla="*/ 14 w 123"/>
                <a:gd name="T57" fmla="*/ 111 h 456"/>
                <a:gd name="T58" fmla="*/ 17 w 123"/>
                <a:gd name="T59" fmla="*/ 96 h 456"/>
                <a:gd name="T60" fmla="*/ 22 w 123"/>
                <a:gd name="T61" fmla="*/ 104 h 456"/>
                <a:gd name="T62" fmla="*/ 38 w 123"/>
                <a:gd name="T63" fmla="*/ 76 h 456"/>
                <a:gd name="T64" fmla="*/ 39 w 123"/>
                <a:gd name="T65" fmla="*/ 80 h 456"/>
                <a:gd name="T66" fmla="*/ 38 w 123"/>
                <a:gd name="T67" fmla="*/ 76 h 456"/>
                <a:gd name="T68" fmla="*/ 30 w 123"/>
                <a:gd name="T69" fmla="*/ 85 h 456"/>
                <a:gd name="T70" fmla="*/ 12 w 123"/>
                <a:gd name="T71" fmla="*/ 79 h 456"/>
                <a:gd name="T72" fmla="*/ 12 w 123"/>
                <a:gd name="T73" fmla="*/ 67 h 456"/>
                <a:gd name="T74" fmla="*/ 24 w 123"/>
                <a:gd name="T75" fmla="*/ 18 h 456"/>
                <a:gd name="T76" fmla="*/ 0 w 123"/>
                <a:gd name="T77" fmla="*/ 37 h 456"/>
                <a:gd name="T78" fmla="*/ 24 w 123"/>
                <a:gd name="T79" fmla="*/ 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 h="456">
                  <a:moveTo>
                    <a:pt x="122" y="456"/>
                  </a:moveTo>
                  <a:cubicBezTo>
                    <a:pt x="123" y="454"/>
                    <a:pt x="118" y="447"/>
                    <a:pt x="119" y="445"/>
                  </a:cubicBezTo>
                  <a:cubicBezTo>
                    <a:pt x="114" y="441"/>
                    <a:pt x="114" y="435"/>
                    <a:pt x="117" y="428"/>
                  </a:cubicBezTo>
                  <a:cubicBezTo>
                    <a:pt x="112" y="429"/>
                    <a:pt x="112" y="427"/>
                    <a:pt x="108" y="431"/>
                  </a:cubicBezTo>
                  <a:cubicBezTo>
                    <a:pt x="93" y="414"/>
                    <a:pt x="77" y="388"/>
                    <a:pt x="91" y="365"/>
                  </a:cubicBezTo>
                  <a:cubicBezTo>
                    <a:pt x="86" y="364"/>
                    <a:pt x="79" y="365"/>
                    <a:pt x="74" y="368"/>
                  </a:cubicBezTo>
                  <a:cubicBezTo>
                    <a:pt x="78" y="369"/>
                    <a:pt x="84" y="369"/>
                    <a:pt x="90" y="369"/>
                  </a:cubicBezTo>
                  <a:cubicBezTo>
                    <a:pt x="78" y="357"/>
                    <a:pt x="60" y="344"/>
                    <a:pt x="40" y="337"/>
                  </a:cubicBezTo>
                  <a:cubicBezTo>
                    <a:pt x="41" y="338"/>
                    <a:pt x="43" y="338"/>
                    <a:pt x="45" y="339"/>
                  </a:cubicBezTo>
                  <a:cubicBezTo>
                    <a:pt x="43" y="338"/>
                    <a:pt x="41" y="338"/>
                    <a:pt x="40" y="337"/>
                  </a:cubicBezTo>
                  <a:cubicBezTo>
                    <a:pt x="54" y="338"/>
                    <a:pt x="54" y="326"/>
                    <a:pt x="54" y="326"/>
                  </a:cubicBezTo>
                  <a:cubicBezTo>
                    <a:pt x="36" y="308"/>
                    <a:pt x="0" y="290"/>
                    <a:pt x="36" y="272"/>
                  </a:cubicBezTo>
                  <a:cubicBezTo>
                    <a:pt x="28" y="272"/>
                    <a:pt x="28" y="274"/>
                    <a:pt x="36" y="272"/>
                  </a:cubicBezTo>
                  <a:cubicBezTo>
                    <a:pt x="5" y="262"/>
                    <a:pt x="44" y="246"/>
                    <a:pt x="57" y="242"/>
                  </a:cubicBezTo>
                  <a:cubicBezTo>
                    <a:pt x="56" y="245"/>
                    <a:pt x="56" y="247"/>
                    <a:pt x="54" y="249"/>
                  </a:cubicBezTo>
                  <a:cubicBezTo>
                    <a:pt x="54" y="246"/>
                    <a:pt x="55" y="245"/>
                    <a:pt x="57" y="242"/>
                  </a:cubicBezTo>
                  <a:cubicBezTo>
                    <a:pt x="57" y="244"/>
                    <a:pt x="57" y="247"/>
                    <a:pt x="57" y="249"/>
                  </a:cubicBezTo>
                  <a:cubicBezTo>
                    <a:pt x="61" y="243"/>
                    <a:pt x="63" y="236"/>
                    <a:pt x="65" y="229"/>
                  </a:cubicBezTo>
                  <a:cubicBezTo>
                    <a:pt x="55" y="241"/>
                    <a:pt x="37" y="237"/>
                    <a:pt x="28" y="225"/>
                  </a:cubicBezTo>
                  <a:cubicBezTo>
                    <a:pt x="31" y="222"/>
                    <a:pt x="35" y="220"/>
                    <a:pt x="38" y="220"/>
                  </a:cubicBezTo>
                  <a:cubicBezTo>
                    <a:pt x="36" y="224"/>
                    <a:pt x="33" y="226"/>
                    <a:pt x="28" y="225"/>
                  </a:cubicBezTo>
                  <a:cubicBezTo>
                    <a:pt x="45" y="213"/>
                    <a:pt x="35" y="190"/>
                    <a:pt x="42" y="173"/>
                  </a:cubicBezTo>
                  <a:cubicBezTo>
                    <a:pt x="44" y="167"/>
                    <a:pt x="53" y="154"/>
                    <a:pt x="41" y="153"/>
                  </a:cubicBezTo>
                  <a:cubicBezTo>
                    <a:pt x="36" y="153"/>
                    <a:pt x="27" y="165"/>
                    <a:pt x="23" y="168"/>
                  </a:cubicBezTo>
                  <a:cubicBezTo>
                    <a:pt x="23" y="166"/>
                    <a:pt x="23" y="165"/>
                    <a:pt x="23" y="164"/>
                  </a:cubicBezTo>
                  <a:cubicBezTo>
                    <a:pt x="23" y="163"/>
                    <a:pt x="24" y="168"/>
                    <a:pt x="23" y="167"/>
                  </a:cubicBezTo>
                  <a:cubicBezTo>
                    <a:pt x="28" y="154"/>
                    <a:pt x="15" y="143"/>
                    <a:pt x="14" y="131"/>
                  </a:cubicBezTo>
                  <a:cubicBezTo>
                    <a:pt x="14" y="126"/>
                    <a:pt x="17" y="122"/>
                    <a:pt x="17" y="118"/>
                  </a:cubicBezTo>
                  <a:cubicBezTo>
                    <a:pt x="17" y="117"/>
                    <a:pt x="14" y="111"/>
                    <a:pt x="14" y="111"/>
                  </a:cubicBezTo>
                  <a:cubicBezTo>
                    <a:pt x="14" y="107"/>
                    <a:pt x="15" y="102"/>
                    <a:pt x="17" y="96"/>
                  </a:cubicBezTo>
                  <a:cubicBezTo>
                    <a:pt x="18" y="99"/>
                    <a:pt x="20" y="101"/>
                    <a:pt x="22" y="104"/>
                  </a:cubicBezTo>
                  <a:cubicBezTo>
                    <a:pt x="25" y="94"/>
                    <a:pt x="39" y="87"/>
                    <a:pt x="38" y="76"/>
                  </a:cubicBezTo>
                  <a:cubicBezTo>
                    <a:pt x="38" y="76"/>
                    <a:pt x="39" y="79"/>
                    <a:pt x="39" y="80"/>
                  </a:cubicBezTo>
                  <a:cubicBezTo>
                    <a:pt x="39" y="79"/>
                    <a:pt x="38" y="77"/>
                    <a:pt x="38" y="76"/>
                  </a:cubicBezTo>
                  <a:cubicBezTo>
                    <a:pt x="36" y="79"/>
                    <a:pt x="30" y="85"/>
                    <a:pt x="30" y="85"/>
                  </a:cubicBezTo>
                  <a:cubicBezTo>
                    <a:pt x="24" y="85"/>
                    <a:pt x="18" y="85"/>
                    <a:pt x="12" y="79"/>
                  </a:cubicBezTo>
                  <a:cubicBezTo>
                    <a:pt x="12" y="73"/>
                    <a:pt x="12" y="73"/>
                    <a:pt x="12" y="67"/>
                  </a:cubicBezTo>
                  <a:cubicBezTo>
                    <a:pt x="24" y="55"/>
                    <a:pt x="48" y="30"/>
                    <a:pt x="24" y="18"/>
                  </a:cubicBezTo>
                  <a:cubicBezTo>
                    <a:pt x="12" y="18"/>
                    <a:pt x="6" y="30"/>
                    <a:pt x="0" y="37"/>
                  </a:cubicBezTo>
                  <a:cubicBezTo>
                    <a:pt x="0" y="18"/>
                    <a:pt x="18" y="12"/>
                    <a:pt x="24" y="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3" name="Freeform 1079">
              <a:extLst>
                <a:ext uri="{FF2B5EF4-FFF2-40B4-BE49-F238E27FC236}">
                  <a16:creationId xmlns:a16="http://schemas.microsoft.com/office/drawing/2014/main" id="{63ACA95E-690C-48F7-81C0-01D5B38F53B7}"/>
                </a:ext>
              </a:extLst>
            </p:cNvPr>
            <p:cNvSpPr>
              <a:spLocks/>
            </p:cNvSpPr>
            <p:nvPr/>
          </p:nvSpPr>
          <p:spPr bwMode="auto">
            <a:xfrm>
              <a:off x="-7413626" y="2863850"/>
              <a:ext cx="444500" cy="363538"/>
            </a:xfrm>
            <a:custGeom>
              <a:avLst/>
              <a:gdLst>
                <a:gd name="T0" fmla="*/ 128 w 450"/>
                <a:gd name="T1" fmla="*/ 2 h 369"/>
                <a:gd name="T2" fmla="*/ 127 w 450"/>
                <a:gd name="T3" fmla="*/ 20 h 369"/>
                <a:gd name="T4" fmla="*/ 120 w 450"/>
                <a:gd name="T5" fmla="*/ 9 h 369"/>
                <a:gd name="T6" fmla="*/ 110 w 450"/>
                <a:gd name="T7" fmla="*/ 30 h 369"/>
                <a:gd name="T8" fmla="*/ 98 w 450"/>
                <a:gd name="T9" fmla="*/ 42 h 369"/>
                <a:gd name="T10" fmla="*/ 62 w 450"/>
                <a:gd name="T11" fmla="*/ 69 h 369"/>
                <a:gd name="T12" fmla="*/ 3 w 450"/>
                <a:gd name="T13" fmla="*/ 126 h 369"/>
                <a:gd name="T14" fmla="*/ 47 w 450"/>
                <a:gd name="T15" fmla="*/ 115 h 369"/>
                <a:gd name="T16" fmla="*/ 52 w 450"/>
                <a:gd name="T17" fmla="*/ 121 h 369"/>
                <a:gd name="T18" fmla="*/ 106 w 450"/>
                <a:gd name="T19" fmla="*/ 104 h 369"/>
                <a:gd name="T20" fmla="*/ 152 w 450"/>
                <a:gd name="T21" fmla="*/ 78 h 369"/>
                <a:gd name="T22" fmla="*/ 135 w 450"/>
                <a:gd name="T23" fmla="*/ 111 h 369"/>
                <a:gd name="T24" fmla="*/ 154 w 450"/>
                <a:gd name="T25" fmla="*/ 103 h 369"/>
                <a:gd name="T26" fmla="*/ 198 w 450"/>
                <a:gd name="T27" fmla="*/ 119 h 369"/>
                <a:gd name="T28" fmla="*/ 236 w 450"/>
                <a:gd name="T29" fmla="*/ 106 h 369"/>
                <a:gd name="T30" fmla="*/ 256 w 450"/>
                <a:gd name="T31" fmla="*/ 104 h 369"/>
                <a:gd name="T32" fmla="*/ 276 w 450"/>
                <a:gd name="T33" fmla="*/ 110 h 369"/>
                <a:gd name="T34" fmla="*/ 298 w 450"/>
                <a:gd name="T35" fmla="*/ 133 h 369"/>
                <a:gd name="T36" fmla="*/ 265 w 450"/>
                <a:gd name="T37" fmla="*/ 137 h 369"/>
                <a:gd name="T38" fmla="*/ 235 w 450"/>
                <a:gd name="T39" fmla="*/ 135 h 369"/>
                <a:gd name="T40" fmla="*/ 211 w 450"/>
                <a:gd name="T41" fmla="*/ 150 h 369"/>
                <a:gd name="T42" fmla="*/ 203 w 450"/>
                <a:gd name="T43" fmla="*/ 154 h 369"/>
                <a:gd name="T44" fmla="*/ 193 w 450"/>
                <a:gd name="T45" fmla="*/ 156 h 369"/>
                <a:gd name="T46" fmla="*/ 168 w 450"/>
                <a:gd name="T47" fmla="*/ 203 h 369"/>
                <a:gd name="T48" fmla="*/ 174 w 450"/>
                <a:gd name="T49" fmla="*/ 209 h 369"/>
                <a:gd name="T50" fmla="*/ 192 w 450"/>
                <a:gd name="T51" fmla="*/ 185 h 369"/>
                <a:gd name="T52" fmla="*/ 185 w 450"/>
                <a:gd name="T53" fmla="*/ 210 h 369"/>
                <a:gd name="T54" fmla="*/ 177 w 450"/>
                <a:gd name="T55" fmla="*/ 247 h 369"/>
                <a:gd name="T56" fmla="*/ 178 w 450"/>
                <a:gd name="T57" fmla="*/ 320 h 369"/>
                <a:gd name="T58" fmla="*/ 194 w 450"/>
                <a:gd name="T59" fmla="*/ 368 h 369"/>
                <a:gd name="T60" fmla="*/ 221 w 450"/>
                <a:gd name="T61" fmla="*/ 262 h 369"/>
                <a:gd name="T62" fmla="*/ 225 w 450"/>
                <a:gd name="T63" fmla="*/ 221 h 369"/>
                <a:gd name="T64" fmla="*/ 230 w 450"/>
                <a:gd name="T65" fmla="*/ 196 h 369"/>
                <a:gd name="T66" fmla="*/ 246 w 450"/>
                <a:gd name="T67" fmla="*/ 194 h 369"/>
                <a:gd name="T68" fmla="*/ 258 w 450"/>
                <a:gd name="T69" fmla="*/ 171 h 369"/>
                <a:gd name="T70" fmla="*/ 264 w 450"/>
                <a:gd name="T71" fmla="*/ 150 h 369"/>
                <a:gd name="T72" fmla="*/ 305 w 450"/>
                <a:gd name="T73" fmla="*/ 162 h 369"/>
                <a:gd name="T74" fmla="*/ 325 w 450"/>
                <a:gd name="T75" fmla="*/ 178 h 369"/>
                <a:gd name="T76" fmla="*/ 324 w 450"/>
                <a:gd name="T77" fmla="*/ 230 h 369"/>
                <a:gd name="T78" fmla="*/ 337 w 450"/>
                <a:gd name="T79" fmla="*/ 230 h 369"/>
                <a:gd name="T80" fmla="*/ 359 w 450"/>
                <a:gd name="T81" fmla="*/ 237 h 369"/>
                <a:gd name="T82" fmla="*/ 388 w 450"/>
                <a:gd name="T83" fmla="*/ 263 h 369"/>
                <a:gd name="T84" fmla="*/ 392 w 450"/>
                <a:gd name="T85" fmla="*/ 203 h 369"/>
                <a:gd name="T86" fmla="*/ 384 w 450"/>
                <a:gd name="T87" fmla="*/ 159 h 369"/>
                <a:gd name="T88" fmla="*/ 395 w 450"/>
                <a:gd name="T89" fmla="*/ 160 h 369"/>
                <a:gd name="T90" fmla="*/ 411 w 450"/>
                <a:gd name="T91" fmla="*/ 175 h 369"/>
                <a:gd name="T92" fmla="*/ 431 w 450"/>
                <a:gd name="T93" fmla="*/ 183 h 369"/>
                <a:gd name="T94" fmla="*/ 442 w 450"/>
                <a:gd name="T95" fmla="*/ 167 h 369"/>
                <a:gd name="T96" fmla="*/ 437 w 450"/>
                <a:gd name="T97" fmla="*/ 155 h 369"/>
                <a:gd name="T98" fmla="*/ 409 w 450"/>
                <a:gd name="T99" fmla="*/ 126 h 369"/>
                <a:gd name="T100" fmla="*/ 380 w 450"/>
                <a:gd name="T101" fmla="*/ 117 h 369"/>
                <a:gd name="T102" fmla="*/ 312 w 450"/>
                <a:gd name="T103" fmla="*/ 118 h 369"/>
                <a:gd name="T104" fmla="*/ 287 w 450"/>
                <a:gd name="T105" fmla="*/ 104 h 369"/>
                <a:gd name="T106" fmla="*/ 273 w 450"/>
                <a:gd name="T107" fmla="*/ 100 h 369"/>
                <a:gd name="T108" fmla="*/ 262 w 450"/>
                <a:gd name="T109" fmla="*/ 83 h 369"/>
                <a:gd name="T110" fmla="*/ 249 w 450"/>
                <a:gd name="T111" fmla="*/ 58 h 369"/>
                <a:gd name="T112" fmla="*/ 234 w 450"/>
                <a:gd name="T113" fmla="*/ 42 h 369"/>
                <a:gd name="T114" fmla="*/ 195 w 450"/>
                <a:gd name="T115" fmla="*/ 10 h 369"/>
                <a:gd name="T116" fmla="*/ 172 w 450"/>
                <a:gd name="T117" fmla="*/ 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50" h="369">
                  <a:moveTo>
                    <a:pt x="146" y="5"/>
                  </a:moveTo>
                  <a:cubicBezTo>
                    <a:pt x="142" y="5"/>
                    <a:pt x="139" y="5"/>
                    <a:pt x="135" y="0"/>
                  </a:cubicBezTo>
                  <a:cubicBezTo>
                    <a:pt x="133" y="1"/>
                    <a:pt x="130" y="1"/>
                    <a:pt x="128" y="2"/>
                  </a:cubicBezTo>
                  <a:cubicBezTo>
                    <a:pt x="127" y="4"/>
                    <a:pt x="129" y="8"/>
                    <a:pt x="132" y="9"/>
                  </a:cubicBezTo>
                  <a:cubicBezTo>
                    <a:pt x="133" y="10"/>
                    <a:pt x="135" y="12"/>
                    <a:pt x="133" y="15"/>
                  </a:cubicBezTo>
                  <a:cubicBezTo>
                    <a:pt x="132" y="17"/>
                    <a:pt x="130" y="19"/>
                    <a:pt x="127" y="20"/>
                  </a:cubicBezTo>
                  <a:cubicBezTo>
                    <a:pt x="125" y="21"/>
                    <a:pt x="122" y="25"/>
                    <a:pt x="122" y="25"/>
                  </a:cubicBezTo>
                  <a:cubicBezTo>
                    <a:pt x="118" y="28"/>
                    <a:pt x="120" y="23"/>
                    <a:pt x="121" y="21"/>
                  </a:cubicBezTo>
                  <a:cubicBezTo>
                    <a:pt x="124" y="17"/>
                    <a:pt x="132" y="8"/>
                    <a:pt x="120" y="9"/>
                  </a:cubicBezTo>
                  <a:cubicBezTo>
                    <a:pt x="118" y="15"/>
                    <a:pt x="117" y="22"/>
                    <a:pt x="116" y="27"/>
                  </a:cubicBezTo>
                  <a:cubicBezTo>
                    <a:pt x="116" y="30"/>
                    <a:pt x="114" y="33"/>
                    <a:pt x="110" y="37"/>
                  </a:cubicBezTo>
                  <a:cubicBezTo>
                    <a:pt x="106" y="37"/>
                    <a:pt x="109" y="32"/>
                    <a:pt x="110" y="30"/>
                  </a:cubicBezTo>
                  <a:cubicBezTo>
                    <a:pt x="111" y="29"/>
                    <a:pt x="111" y="28"/>
                    <a:pt x="109" y="28"/>
                  </a:cubicBezTo>
                  <a:cubicBezTo>
                    <a:pt x="108" y="28"/>
                    <a:pt x="106" y="29"/>
                    <a:pt x="103" y="30"/>
                  </a:cubicBezTo>
                  <a:cubicBezTo>
                    <a:pt x="98" y="32"/>
                    <a:pt x="101" y="39"/>
                    <a:pt x="98" y="42"/>
                  </a:cubicBezTo>
                  <a:cubicBezTo>
                    <a:pt x="96" y="48"/>
                    <a:pt x="91" y="56"/>
                    <a:pt x="82" y="60"/>
                  </a:cubicBezTo>
                  <a:cubicBezTo>
                    <a:pt x="79" y="62"/>
                    <a:pt x="76" y="63"/>
                    <a:pt x="74" y="65"/>
                  </a:cubicBezTo>
                  <a:cubicBezTo>
                    <a:pt x="70" y="66"/>
                    <a:pt x="67" y="68"/>
                    <a:pt x="62" y="69"/>
                  </a:cubicBezTo>
                  <a:cubicBezTo>
                    <a:pt x="44" y="77"/>
                    <a:pt x="30" y="85"/>
                    <a:pt x="19" y="102"/>
                  </a:cubicBezTo>
                  <a:cubicBezTo>
                    <a:pt x="12" y="110"/>
                    <a:pt x="7" y="116"/>
                    <a:pt x="0" y="123"/>
                  </a:cubicBezTo>
                  <a:cubicBezTo>
                    <a:pt x="0" y="124"/>
                    <a:pt x="2" y="125"/>
                    <a:pt x="3" y="126"/>
                  </a:cubicBezTo>
                  <a:cubicBezTo>
                    <a:pt x="8" y="126"/>
                    <a:pt x="15" y="124"/>
                    <a:pt x="22" y="120"/>
                  </a:cubicBezTo>
                  <a:cubicBezTo>
                    <a:pt x="30" y="117"/>
                    <a:pt x="37" y="116"/>
                    <a:pt x="42" y="113"/>
                  </a:cubicBezTo>
                  <a:cubicBezTo>
                    <a:pt x="45" y="109"/>
                    <a:pt x="48" y="113"/>
                    <a:pt x="47" y="115"/>
                  </a:cubicBezTo>
                  <a:cubicBezTo>
                    <a:pt x="46" y="117"/>
                    <a:pt x="46" y="118"/>
                    <a:pt x="45" y="120"/>
                  </a:cubicBezTo>
                  <a:cubicBezTo>
                    <a:pt x="44" y="121"/>
                    <a:pt x="43" y="122"/>
                    <a:pt x="43" y="124"/>
                  </a:cubicBezTo>
                  <a:cubicBezTo>
                    <a:pt x="45" y="126"/>
                    <a:pt x="47" y="124"/>
                    <a:pt x="52" y="121"/>
                  </a:cubicBezTo>
                  <a:cubicBezTo>
                    <a:pt x="57" y="124"/>
                    <a:pt x="69" y="125"/>
                    <a:pt x="76" y="122"/>
                  </a:cubicBezTo>
                  <a:cubicBezTo>
                    <a:pt x="78" y="119"/>
                    <a:pt x="80" y="116"/>
                    <a:pt x="82" y="113"/>
                  </a:cubicBezTo>
                  <a:cubicBezTo>
                    <a:pt x="89" y="110"/>
                    <a:pt x="100" y="111"/>
                    <a:pt x="106" y="104"/>
                  </a:cubicBezTo>
                  <a:cubicBezTo>
                    <a:pt x="109" y="102"/>
                    <a:pt x="114" y="102"/>
                    <a:pt x="116" y="97"/>
                  </a:cubicBezTo>
                  <a:cubicBezTo>
                    <a:pt x="126" y="88"/>
                    <a:pt x="135" y="76"/>
                    <a:pt x="149" y="75"/>
                  </a:cubicBezTo>
                  <a:cubicBezTo>
                    <a:pt x="152" y="76"/>
                    <a:pt x="156" y="78"/>
                    <a:pt x="152" y="78"/>
                  </a:cubicBezTo>
                  <a:cubicBezTo>
                    <a:pt x="152" y="78"/>
                    <a:pt x="146" y="79"/>
                    <a:pt x="147" y="82"/>
                  </a:cubicBezTo>
                  <a:cubicBezTo>
                    <a:pt x="140" y="88"/>
                    <a:pt x="133" y="94"/>
                    <a:pt x="133" y="103"/>
                  </a:cubicBezTo>
                  <a:cubicBezTo>
                    <a:pt x="133" y="105"/>
                    <a:pt x="134" y="111"/>
                    <a:pt x="135" y="111"/>
                  </a:cubicBezTo>
                  <a:cubicBezTo>
                    <a:pt x="136" y="110"/>
                    <a:pt x="136" y="108"/>
                    <a:pt x="137" y="106"/>
                  </a:cubicBezTo>
                  <a:cubicBezTo>
                    <a:pt x="139" y="104"/>
                    <a:pt x="144" y="102"/>
                    <a:pt x="144" y="102"/>
                  </a:cubicBezTo>
                  <a:cubicBezTo>
                    <a:pt x="144" y="102"/>
                    <a:pt x="148" y="102"/>
                    <a:pt x="154" y="103"/>
                  </a:cubicBezTo>
                  <a:cubicBezTo>
                    <a:pt x="161" y="103"/>
                    <a:pt x="166" y="105"/>
                    <a:pt x="172" y="118"/>
                  </a:cubicBezTo>
                  <a:cubicBezTo>
                    <a:pt x="174" y="124"/>
                    <a:pt x="179" y="122"/>
                    <a:pt x="187" y="120"/>
                  </a:cubicBezTo>
                  <a:cubicBezTo>
                    <a:pt x="191" y="124"/>
                    <a:pt x="198" y="123"/>
                    <a:pt x="198" y="119"/>
                  </a:cubicBezTo>
                  <a:cubicBezTo>
                    <a:pt x="202" y="117"/>
                    <a:pt x="204" y="115"/>
                    <a:pt x="208" y="112"/>
                  </a:cubicBezTo>
                  <a:cubicBezTo>
                    <a:pt x="210" y="109"/>
                    <a:pt x="216" y="107"/>
                    <a:pt x="226" y="108"/>
                  </a:cubicBezTo>
                  <a:cubicBezTo>
                    <a:pt x="230" y="108"/>
                    <a:pt x="233" y="108"/>
                    <a:pt x="236" y="106"/>
                  </a:cubicBezTo>
                  <a:cubicBezTo>
                    <a:pt x="239" y="104"/>
                    <a:pt x="241" y="100"/>
                    <a:pt x="245" y="99"/>
                  </a:cubicBezTo>
                  <a:cubicBezTo>
                    <a:pt x="246" y="99"/>
                    <a:pt x="253" y="97"/>
                    <a:pt x="256" y="97"/>
                  </a:cubicBezTo>
                  <a:cubicBezTo>
                    <a:pt x="255" y="100"/>
                    <a:pt x="255" y="103"/>
                    <a:pt x="256" y="104"/>
                  </a:cubicBezTo>
                  <a:cubicBezTo>
                    <a:pt x="257" y="108"/>
                    <a:pt x="257" y="110"/>
                    <a:pt x="257" y="112"/>
                  </a:cubicBezTo>
                  <a:cubicBezTo>
                    <a:pt x="261" y="113"/>
                    <a:pt x="264" y="112"/>
                    <a:pt x="268" y="112"/>
                  </a:cubicBezTo>
                  <a:cubicBezTo>
                    <a:pt x="270" y="115"/>
                    <a:pt x="274" y="113"/>
                    <a:pt x="276" y="110"/>
                  </a:cubicBezTo>
                  <a:cubicBezTo>
                    <a:pt x="279" y="111"/>
                    <a:pt x="281" y="117"/>
                    <a:pt x="283" y="123"/>
                  </a:cubicBezTo>
                  <a:cubicBezTo>
                    <a:pt x="284" y="124"/>
                    <a:pt x="286" y="124"/>
                    <a:pt x="289" y="125"/>
                  </a:cubicBezTo>
                  <a:cubicBezTo>
                    <a:pt x="293" y="126"/>
                    <a:pt x="297" y="129"/>
                    <a:pt x="298" y="133"/>
                  </a:cubicBezTo>
                  <a:cubicBezTo>
                    <a:pt x="299" y="133"/>
                    <a:pt x="290" y="136"/>
                    <a:pt x="291" y="136"/>
                  </a:cubicBezTo>
                  <a:cubicBezTo>
                    <a:pt x="287" y="136"/>
                    <a:pt x="285" y="135"/>
                    <a:pt x="282" y="135"/>
                  </a:cubicBezTo>
                  <a:cubicBezTo>
                    <a:pt x="275" y="136"/>
                    <a:pt x="268" y="134"/>
                    <a:pt x="265" y="137"/>
                  </a:cubicBezTo>
                  <a:cubicBezTo>
                    <a:pt x="263" y="138"/>
                    <a:pt x="265" y="140"/>
                    <a:pt x="265" y="145"/>
                  </a:cubicBezTo>
                  <a:cubicBezTo>
                    <a:pt x="264" y="145"/>
                    <a:pt x="264" y="146"/>
                    <a:pt x="263" y="145"/>
                  </a:cubicBezTo>
                  <a:cubicBezTo>
                    <a:pt x="255" y="141"/>
                    <a:pt x="244" y="133"/>
                    <a:pt x="235" y="135"/>
                  </a:cubicBezTo>
                  <a:cubicBezTo>
                    <a:pt x="235" y="141"/>
                    <a:pt x="230" y="141"/>
                    <a:pt x="226" y="141"/>
                  </a:cubicBezTo>
                  <a:cubicBezTo>
                    <a:pt x="221" y="142"/>
                    <a:pt x="215" y="143"/>
                    <a:pt x="215" y="150"/>
                  </a:cubicBezTo>
                  <a:cubicBezTo>
                    <a:pt x="214" y="150"/>
                    <a:pt x="212" y="150"/>
                    <a:pt x="211" y="150"/>
                  </a:cubicBezTo>
                  <a:cubicBezTo>
                    <a:pt x="209" y="154"/>
                    <a:pt x="211" y="157"/>
                    <a:pt x="205" y="161"/>
                  </a:cubicBezTo>
                  <a:cubicBezTo>
                    <a:pt x="203" y="161"/>
                    <a:pt x="202" y="161"/>
                    <a:pt x="202" y="160"/>
                  </a:cubicBezTo>
                  <a:cubicBezTo>
                    <a:pt x="202" y="158"/>
                    <a:pt x="203" y="157"/>
                    <a:pt x="203" y="154"/>
                  </a:cubicBezTo>
                  <a:cubicBezTo>
                    <a:pt x="202" y="153"/>
                    <a:pt x="199" y="155"/>
                    <a:pt x="197" y="155"/>
                  </a:cubicBezTo>
                  <a:cubicBezTo>
                    <a:pt x="197" y="158"/>
                    <a:pt x="195" y="161"/>
                    <a:pt x="194" y="161"/>
                  </a:cubicBezTo>
                  <a:cubicBezTo>
                    <a:pt x="193" y="162"/>
                    <a:pt x="193" y="155"/>
                    <a:pt x="193" y="156"/>
                  </a:cubicBezTo>
                  <a:cubicBezTo>
                    <a:pt x="190" y="161"/>
                    <a:pt x="189" y="161"/>
                    <a:pt x="186" y="167"/>
                  </a:cubicBezTo>
                  <a:cubicBezTo>
                    <a:pt x="180" y="178"/>
                    <a:pt x="170" y="186"/>
                    <a:pt x="171" y="197"/>
                  </a:cubicBezTo>
                  <a:cubicBezTo>
                    <a:pt x="171" y="202"/>
                    <a:pt x="170" y="200"/>
                    <a:pt x="168" y="203"/>
                  </a:cubicBezTo>
                  <a:cubicBezTo>
                    <a:pt x="164" y="207"/>
                    <a:pt x="161" y="216"/>
                    <a:pt x="164" y="222"/>
                  </a:cubicBezTo>
                  <a:cubicBezTo>
                    <a:pt x="166" y="222"/>
                    <a:pt x="165" y="218"/>
                    <a:pt x="168" y="217"/>
                  </a:cubicBezTo>
                  <a:cubicBezTo>
                    <a:pt x="170" y="213"/>
                    <a:pt x="172" y="210"/>
                    <a:pt x="174" y="209"/>
                  </a:cubicBezTo>
                  <a:cubicBezTo>
                    <a:pt x="176" y="208"/>
                    <a:pt x="177" y="207"/>
                    <a:pt x="179" y="203"/>
                  </a:cubicBezTo>
                  <a:cubicBezTo>
                    <a:pt x="182" y="200"/>
                    <a:pt x="185" y="196"/>
                    <a:pt x="190" y="190"/>
                  </a:cubicBezTo>
                  <a:cubicBezTo>
                    <a:pt x="192" y="187"/>
                    <a:pt x="192" y="185"/>
                    <a:pt x="192" y="185"/>
                  </a:cubicBezTo>
                  <a:cubicBezTo>
                    <a:pt x="193" y="182"/>
                    <a:pt x="196" y="180"/>
                    <a:pt x="195" y="186"/>
                  </a:cubicBezTo>
                  <a:cubicBezTo>
                    <a:pt x="195" y="187"/>
                    <a:pt x="192" y="194"/>
                    <a:pt x="190" y="198"/>
                  </a:cubicBezTo>
                  <a:cubicBezTo>
                    <a:pt x="188" y="203"/>
                    <a:pt x="185" y="209"/>
                    <a:pt x="185" y="210"/>
                  </a:cubicBezTo>
                  <a:cubicBezTo>
                    <a:pt x="184" y="213"/>
                    <a:pt x="183" y="220"/>
                    <a:pt x="181" y="224"/>
                  </a:cubicBezTo>
                  <a:cubicBezTo>
                    <a:pt x="179" y="228"/>
                    <a:pt x="179" y="234"/>
                    <a:pt x="180" y="234"/>
                  </a:cubicBezTo>
                  <a:cubicBezTo>
                    <a:pt x="184" y="236"/>
                    <a:pt x="183" y="244"/>
                    <a:pt x="177" y="247"/>
                  </a:cubicBezTo>
                  <a:cubicBezTo>
                    <a:pt x="176" y="253"/>
                    <a:pt x="177" y="256"/>
                    <a:pt x="179" y="262"/>
                  </a:cubicBezTo>
                  <a:cubicBezTo>
                    <a:pt x="176" y="279"/>
                    <a:pt x="172" y="291"/>
                    <a:pt x="179" y="305"/>
                  </a:cubicBezTo>
                  <a:cubicBezTo>
                    <a:pt x="179" y="313"/>
                    <a:pt x="178" y="317"/>
                    <a:pt x="178" y="320"/>
                  </a:cubicBezTo>
                  <a:cubicBezTo>
                    <a:pt x="178" y="327"/>
                    <a:pt x="178" y="333"/>
                    <a:pt x="179" y="337"/>
                  </a:cubicBezTo>
                  <a:cubicBezTo>
                    <a:pt x="182" y="340"/>
                    <a:pt x="185" y="347"/>
                    <a:pt x="186" y="351"/>
                  </a:cubicBezTo>
                  <a:cubicBezTo>
                    <a:pt x="187" y="356"/>
                    <a:pt x="190" y="364"/>
                    <a:pt x="194" y="368"/>
                  </a:cubicBezTo>
                  <a:cubicBezTo>
                    <a:pt x="198" y="369"/>
                    <a:pt x="199" y="369"/>
                    <a:pt x="201" y="369"/>
                  </a:cubicBezTo>
                  <a:cubicBezTo>
                    <a:pt x="218" y="368"/>
                    <a:pt x="224" y="347"/>
                    <a:pt x="231" y="335"/>
                  </a:cubicBezTo>
                  <a:cubicBezTo>
                    <a:pt x="241" y="313"/>
                    <a:pt x="235" y="281"/>
                    <a:pt x="221" y="262"/>
                  </a:cubicBezTo>
                  <a:cubicBezTo>
                    <a:pt x="224" y="257"/>
                    <a:pt x="226" y="243"/>
                    <a:pt x="222" y="241"/>
                  </a:cubicBezTo>
                  <a:cubicBezTo>
                    <a:pt x="219" y="239"/>
                    <a:pt x="221" y="236"/>
                    <a:pt x="223" y="234"/>
                  </a:cubicBezTo>
                  <a:cubicBezTo>
                    <a:pt x="225" y="232"/>
                    <a:pt x="226" y="224"/>
                    <a:pt x="225" y="221"/>
                  </a:cubicBezTo>
                  <a:cubicBezTo>
                    <a:pt x="225" y="216"/>
                    <a:pt x="226" y="211"/>
                    <a:pt x="224" y="206"/>
                  </a:cubicBezTo>
                  <a:cubicBezTo>
                    <a:pt x="225" y="206"/>
                    <a:pt x="227" y="205"/>
                    <a:pt x="230" y="203"/>
                  </a:cubicBezTo>
                  <a:cubicBezTo>
                    <a:pt x="232" y="201"/>
                    <a:pt x="230" y="199"/>
                    <a:pt x="230" y="196"/>
                  </a:cubicBezTo>
                  <a:cubicBezTo>
                    <a:pt x="237" y="197"/>
                    <a:pt x="237" y="183"/>
                    <a:pt x="242" y="179"/>
                  </a:cubicBezTo>
                  <a:cubicBezTo>
                    <a:pt x="243" y="180"/>
                    <a:pt x="244" y="181"/>
                    <a:pt x="244" y="182"/>
                  </a:cubicBezTo>
                  <a:cubicBezTo>
                    <a:pt x="244" y="186"/>
                    <a:pt x="244" y="190"/>
                    <a:pt x="246" y="194"/>
                  </a:cubicBezTo>
                  <a:cubicBezTo>
                    <a:pt x="246" y="194"/>
                    <a:pt x="246" y="203"/>
                    <a:pt x="249" y="203"/>
                  </a:cubicBezTo>
                  <a:cubicBezTo>
                    <a:pt x="252" y="199"/>
                    <a:pt x="250" y="192"/>
                    <a:pt x="252" y="185"/>
                  </a:cubicBezTo>
                  <a:cubicBezTo>
                    <a:pt x="253" y="179"/>
                    <a:pt x="251" y="172"/>
                    <a:pt x="258" y="171"/>
                  </a:cubicBezTo>
                  <a:cubicBezTo>
                    <a:pt x="259" y="170"/>
                    <a:pt x="263" y="168"/>
                    <a:pt x="265" y="168"/>
                  </a:cubicBezTo>
                  <a:cubicBezTo>
                    <a:pt x="254" y="164"/>
                    <a:pt x="260" y="159"/>
                    <a:pt x="263" y="154"/>
                  </a:cubicBezTo>
                  <a:cubicBezTo>
                    <a:pt x="263" y="153"/>
                    <a:pt x="264" y="152"/>
                    <a:pt x="264" y="150"/>
                  </a:cubicBezTo>
                  <a:cubicBezTo>
                    <a:pt x="267" y="153"/>
                    <a:pt x="271" y="152"/>
                    <a:pt x="274" y="152"/>
                  </a:cubicBezTo>
                  <a:cubicBezTo>
                    <a:pt x="278" y="152"/>
                    <a:pt x="280" y="152"/>
                    <a:pt x="284" y="155"/>
                  </a:cubicBezTo>
                  <a:cubicBezTo>
                    <a:pt x="290" y="160"/>
                    <a:pt x="297" y="162"/>
                    <a:pt x="305" y="162"/>
                  </a:cubicBezTo>
                  <a:cubicBezTo>
                    <a:pt x="311" y="164"/>
                    <a:pt x="311" y="164"/>
                    <a:pt x="311" y="164"/>
                  </a:cubicBezTo>
                  <a:cubicBezTo>
                    <a:pt x="314" y="165"/>
                    <a:pt x="317" y="167"/>
                    <a:pt x="320" y="169"/>
                  </a:cubicBezTo>
                  <a:cubicBezTo>
                    <a:pt x="326" y="172"/>
                    <a:pt x="326" y="175"/>
                    <a:pt x="325" y="178"/>
                  </a:cubicBezTo>
                  <a:cubicBezTo>
                    <a:pt x="325" y="180"/>
                    <a:pt x="324" y="183"/>
                    <a:pt x="328" y="186"/>
                  </a:cubicBezTo>
                  <a:cubicBezTo>
                    <a:pt x="332" y="196"/>
                    <a:pt x="334" y="208"/>
                    <a:pt x="326" y="218"/>
                  </a:cubicBezTo>
                  <a:cubicBezTo>
                    <a:pt x="326" y="222"/>
                    <a:pt x="326" y="227"/>
                    <a:pt x="324" y="230"/>
                  </a:cubicBezTo>
                  <a:cubicBezTo>
                    <a:pt x="318" y="232"/>
                    <a:pt x="318" y="234"/>
                    <a:pt x="318" y="242"/>
                  </a:cubicBezTo>
                  <a:cubicBezTo>
                    <a:pt x="319" y="247"/>
                    <a:pt x="324" y="248"/>
                    <a:pt x="330" y="248"/>
                  </a:cubicBezTo>
                  <a:cubicBezTo>
                    <a:pt x="331" y="243"/>
                    <a:pt x="334" y="237"/>
                    <a:pt x="337" y="230"/>
                  </a:cubicBezTo>
                  <a:cubicBezTo>
                    <a:pt x="341" y="230"/>
                    <a:pt x="342" y="230"/>
                    <a:pt x="344" y="228"/>
                  </a:cubicBezTo>
                  <a:cubicBezTo>
                    <a:pt x="345" y="227"/>
                    <a:pt x="347" y="224"/>
                    <a:pt x="349" y="224"/>
                  </a:cubicBezTo>
                  <a:cubicBezTo>
                    <a:pt x="353" y="227"/>
                    <a:pt x="357" y="233"/>
                    <a:pt x="359" y="237"/>
                  </a:cubicBezTo>
                  <a:cubicBezTo>
                    <a:pt x="363" y="242"/>
                    <a:pt x="365" y="247"/>
                    <a:pt x="367" y="253"/>
                  </a:cubicBezTo>
                  <a:cubicBezTo>
                    <a:pt x="369" y="259"/>
                    <a:pt x="370" y="266"/>
                    <a:pt x="376" y="273"/>
                  </a:cubicBezTo>
                  <a:cubicBezTo>
                    <a:pt x="384" y="271"/>
                    <a:pt x="386" y="267"/>
                    <a:pt x="388" y="263"/>
                  </a:cubicBezTo>
                  <a:cubicBezTo>
                    <a:pt x="390" y="263"/>
                    <a:pt x="392" y="262"/>
                    <a:pt x="394" y="260"/>
                  </a:cubicBezTo>
                  <a:cubicBezTo>
                    <a:pt x="398" y="251"/>
                    <a:pt x="393" y="230"/>
                    <a:pt x="389" y="217"/>
                  </a:cubicBezTo>
                  <a:cubicBezTo>
                    <a:pt x="392" y="212"/>
                    <a:pt x="393" y="208"/>
                    <a:pt x="392" y="203"/>
                  </a:cubicBezTo>
                  <a:cubicBezTo>
                    <a:pt x="396" y="199"/>
                    <a:pt x="399" y="192"/>
                    <a:pt x="400" y="185"/>
                  </a:cubicBezTo>
                  <a:cubicBezTo>
                    <a:pt x="400" y="180"/>
                    <a:pt x="399" y="176"/>
                    <a:pt x="395" y="170"/>
                  </a:cubicBezTo>
                  <a:cubicBezTo>
                    <a:pt x="393" y="165"/>
                    <a:pt x="388" y="163"/>
                    <a:pt x="384" y="159"/>
                  </a:cubicBezTo>
                  <a:cubicBezTo>
                    <a:pt x="381" y="158"/>
                    <a:pt x="379" y="155"/>
                    <a:pt x="380" y="155"/>
                  </a:cubicBezTo>
                  <a:cubicBezTo>
                    <a:pt x="385" y="156"/>
                    <a:pt x="391" y="155"/>
                    <a:pt x="394" y="155"/>
                  </a:cubicBezTo>
                  <a:cubicBezTo>
                    <a:pt x="396" y="155"/>
                    <a:pt x="394" y="158"/>
                    <a:pt x="395" y="160"/>
                  </a:cubicBezTo>
                  <a:cubicBezTo>
                    <a:pt x="397" y="163"/>
                    <a:pt x="400" y="165"/>
                    <a:pt x="404" y="168"/>
                  </a:cubicBezTo>
                  <a:cubicBezTo>
                    <a:pt x="407" y="169"/>
                    <a:pt x="406" y="170"/>
                    <a:pt x="406" y="176"/>
                  </a:cubicBezTo>
                  <a:cubicBezTo>
                    <a:pt x="408" y="174"/>
                    <a:pt x="410" y="174"/>
                    <a:pt x="411" y="175"/>
                  </a:cubicBezTo>
                  <a:cubicBezTo>
                    <a:pt x="412" y="176"/>
                    <a:pt x="412" y="180"/>
                    <a:pt x="411" y="183"/>
                  </a:cubicBezTo>
                  <a:cubicBezTo>
                    <a:pt x="415" y="178"/>
                    <a:pt x="420" y="177"/>
                    <a:pt x="423" y="176"/>
                  </a:cubicBezTo>
                  <a:cubicBezTo>
                    <a:pt x="424" y="179"/>
                    <a:pt x="425" y="180"/>
                    <a:pt x="431" y="183"/>
                  </a:cubicBezTo>
                  <a:cubicBezTo>
                    <a:pt x="435" y="183"/>
                    <a:pt x="436" y="184"/>
                    <a:pt x="441" y="183"/>
                  </a:cubicBezTo>
                  <a:cubicBezTo>
                    <a:pt x="443" y="182"/>
                    <a:pt x="445" y="176"/>
                    <a:pt x="441" y="173"/>
                  </a:cubicBezTo>
                  <a:cubicBezTo>
                    <a:pt x="436" y="172"/>
                    <a:pt x="437" y="168"/>
                    <a:pt x="442" y="167"/>
                  </a:cubicBezTo>
                  <a:cubicBezTo>
                    <a:pt x="443" y="167"/>
                    <a:pt x="446" y="168"/>
                    <a:pt x="449" y="170"/>
                  </a:cubicBezTo>
                  <a:cubicBezTo>
                    <a:pt x="450" y="167"/>
                    <a:pt x="449" y="164"/>
                    <a:pt x="446" y="159"/>
                  </a:cubicBezTo>
                  <a:cubicBezTo>
                    <a:pt x="443" y="159"/>
                    <a:pt x="440" y="159"/>
                    <a:pt x="437" y="155"/>
                  </a:cubicBezTo>
                  <a:cubicBezTo>
                    <a:pt x="436" y="153"/>
                    <a:pt x="436" y="153"/>
                    <a:pt x="436" y="153"/>
                  </a:cubicBezTo>
                  <a:cubicBezTo>
                    <a:pt x="435" y="148"/>
                    <a:pt x="433" y="146"/>
                    <a:pt x="430" y="143"/>
                  </a:cubicBezTo>
                  <a:cubicBezTo>
                    <a:pt x="423" y="137"/>
                    <a:pt x="417" y="133"/>
                    <a:pt x="409" y="126"/>
                  </a:cubicBezTo>
                  <a:cubicBezTo>
                    <a:pt x="406" y="122"/>
                    <a:pt x="407" y="118"/>
                    <a:pt x="402" y="115"/>
                  </a:cubicBezTo>
                  <a:cubicBezTo>
                    <a:pt x="397" y="116"/>
                    <a:pt x="395" y="116"/>
                    <a:pt x="388" y="118"/>
                  </a:cubicBezTo>
                  <a:cubicBezTo>
                    <a:pt x="384" y="118"/>
                    <a:pt x="382" y="119"/>
                    <a:pt x="380" y="117"/>
                  </a:cubicBezTo>
                  <a:cubicBezTo>
                    <a:pt x="378" y="114"/>
                    <a:pt x="375" y="115"/>
                    <a:pt x="372" y="116"/>
                  </a:cubicBezTo>
                  <a:cubicBezTo>
                    <a:pt x="358" y="117"/>
                    <a:pt x="346" y="115"/>
                    <a:pt x="334" y="117"/>
                  </a:cubicBezTo>
                  <a:cubicBezTo>
                    <a:pt x="326" y="118"/>
                    <a:pt x="319" y="118"/>
                    <a:pt x="312" y="118"/>
                  </a:cubicBezTo>
                  <a:cubicBezTo>
                    <a:pt x="307" y="117"/>
                    <a:pt x="307" y="117"/>
                    <a:pt x="307" y="117"/>
                  </a:cubicBezTo>
                  <a:cubicBezTo>
                    <a:pt x="300" y="117"/>
                    <a:pt x="297" y="117"/>
                    <a:pt x="289" y="116"/>
                  </a:cubicBezTo>
                  <a:cubicBezTo>
                    <a:pt x="289" y="111"/>
                    <a:pt x="289" y="107"/>
                    <a:pt x="287" y="104"/>
                  </a:cubicBezTo>
                  <a:cubicBezTo>
                    <a:pt x="282" y="107"/>
                    <a:pt x="278" y="107"/>
                    <a:pt x="277" y="107"/>
                  </a:cubicBezTo>
                  <a:cubicBezTo>
                    <a:pt x="275" y="106"/>
                    <a:pt x="273" y="106"/>
                    <a:pt x="271" y="106"/>
                  </a:cubicBezTo>
                  <a:cubicBezTo>
                    <a:pt x="271" y="104"/>
                    <a:pt x="273" y="102"/>
                    <a:pt x="273" y="100"/>
                  </a:cubicBezTo>
                  <a:cubicBezTo>
                    <a:pt x="275" y="98"/>
                    <a:pt x="274" y="97"/>
                    <a:pt x="275" y="94"/>
                  </a:cubicBezTo>
                  <a:cubicBezTo>
                    <a:pt x="273" y="89"/>
                    <a:pt x="270" y="89"/>
                    <a:pt x="265" y="90"/>
                  </a:cubicBezTo>
                  <a:cubicBezTo>
                    <a:pt x="262" y="88"/>
                    <a:pt x="261" y="86"/>
                    <a:pt x="262" y="83"/>
                  </a:cubicBezTo>
                  <a:cubicBezTo>
                    <a:pt x="263" y="80"/>
                    <a:pt x="263" y="80"/>
                    <a:pt x="263" y="80"/>
                  </a:cubicBezTo>
                  <a:cubicBezTo>
                    <a:pt x="263" y="77"/>
                    <a:pt x="264" y="77"/>
                    <a:pt x="264" y="74"/>
                  </a:cubicBezTo>
                  <a:cubicBezTo>
                    <a:pt x="262" y="67"/>
                    <a:pt x="253" y="61"/>
                    <a:pt x="249" y="58"/>
                  </a:cubicBezTo>
                  <a:cubicBezTo>
                    <a:pt x="249" y="56"/>
                    <a:pt x="249" y="54"/>
                    <a:pt x="252" y="51"/>
                  </a:cubicBezTo>
                  <a:cubicBezTo>
                    <a:pt x="255" y="46"/>
                    <a:pt x="255" y="41"/>
                    <a:pt x="252" y="40"/>
                  </a:cubicBezTo>
                  <a:cubicBezTo>
                    <a:pt x="247" y="40"/>
                    <a:pt x="233" y="42"/>
                    <a:pt x="234" y="42"/>
                  </a:cubicBezTo>
                  <a:cubicBezTo>
                    <a:pt x="229" y="44"/>
                    <a:pt x="223" y="45"/>
                    <a:pt x="220" y="44"/>
                  </a:cubicBezTo>
                  <a:cubicBezTo>
                    <a:pt x="215" y="41"/>
                    <a:pt x="210" y="30"/>
                    <a:pt x="202" y="23"/>
                  </a:cubicBezTo>
                  <a:cubicBezTo>
                    <a:pt x="198" y="18"/>
                    <a:pt x="196" y="14"/>
                    <a:pt x="195" y="10"/>
                  </a:cubicBezTo>
                  <a:cubicBezTo>
                    <a:pt x="195" y="9"/>
                    <a:pt x="193" y="7"/>
                    <a:pt x="193" y="7"/>
                  </a:cubicBezTo>
                  <a:cubicBezTo>
                    <a:pt x="193" y="7"/>
                    <a:pt x="191" y="6"/>
                    <a:pt x="190" y="6"/>
                  </a:cubicBezTo>
                  <a:cubicBezTo>
                    <a:pt x="183" y="7"/>
                    <a:pt x="175" y="8"/>
                    <a:pt x="172" y="8"/>
                  </a:cubicBezTo>
                  <a:cubicBezTo>
                    <a:pt x="165" y="8"/>
                    <a:pt x="159" y="9"/>
                    <a:pt x="153" y="7"/>
                  </a:cubicBezTo>
                  <a:cubicBezTo>
                    <a:pt x="150" y="6"/>
                    <a:pt x="148" y="5"/>
                    <a:pt x="146"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1080">
              <a:extLst>
                <a:ext uri="{FF2B5EF4-FFF2-40B4-BE49-F238E27FC236}">
                  <a16:creationId xmlns:a16="http://schemas.microsoft.com/office/drawing/2014/main" id="{4A1692F4-CE47-42BD-9D86-98E90584F8DA}"/>
                </a:ext>
              </a:extLst>
            </p:cNvPr>
            <p:cNvSpPr>
              <a:spLocks/>
            </p:cNvSpPr>
            <p:nvPr/>
          </p:nvSpPr>
          <p:spPr bwMode="auto">
            <a:xfrm>
              <a:off x="-7413626" y="2863850"/>
              <a:ext cx="444500" cy="363538"/>
            </a:xfrm>
            <a:custGeom>
              <a:avLst/>
              <a:gdLst>
                <a:gd name="T0" fmla="*/ 128 w 450"/>
                <a:gd name="T1" fmla="*/ 2 h 369"/>
                <a:gd name="T2" fmla="*/ 127 w 450"/>
                <a:gd name="T3" fmla="*/ 20 h 369"/>
                <a:gd name="T4" fmla="*/ 120 w 450"/>
                <a:gd name="T5" fmla="*/ 9 h 369"/>
                <a:gd name="T6" fmla="*/ 110 w 450"/>
                <a:gd name="T7" fmla="*/ 30 h 369"/>
                <a:gd name="T8" fmla="*/ 98 w 450"/>
                <a:gd name="T9" fmla="*/ 42 h 369"/>
                <a:gd name="T10" fmla="*/ 62 w 450"/>
                <a:gd name="T11" fmla="*/ 69 h 369"/>
                <a:gd name="T12" fmla="*/ 3 w 450"/>
                <a:gd name="T13" fmla="*/ 126 h 369"/>
                <a:gd name="T14" fmla="*/ 47 w 450"/>
                <a:gd name="T15" fmla="*/ 115 h 369"/>
                <a:gd name="T16" fmla="*/ 52 w 450"/>
                <a:gd name="T17" fmla="*/ 121 h 369"/>
                <a:gd name="T18" fmla="*/ 106 w 450"/>
                <a:gd name="T19" fmla="*/ 104 h 369"/>
                <a:gd name="T20" fmla="*/ 152 w 450"/>
                <a:gd name="T21" fmla="*/ 78 h 369"/>
                <a:gd name="T22" fmla="*/ 135 w 450"/>
                <a:gd name="T23" fmla="*/ 111 h 369"/>
                <a:gd name="T24" fmla="*/ 154 w 450"/>
                <a:gd name="T25" fmla="*/ 103 h 369"/>
                <a:gd name="T26" fmla="*/ 198 w 450"/>
                <a:gd name="T27" fmla="*/ 119 h 369"/>
                <a:gd name="T28" fmla="*/ 236 w 450"/>
                <a:gd name="T29" fmla="*/ 106 h 369"/>
                <a:gd name="T30" fmla="*/ 256 w 450"/>
                <a:gd name="T31" fmla="*/ 104 h 369"/>
                <a:gd name="T32" fmla="*/ 276 w 450"/>
                <a:gd name="T33" fmla="*/ 110 h 369"/>
                <a:gd name="T34" fmla="*/ 298 w 450"/>
                <a:gd name="T35" fmla="*/ 133 h 369"/>
                <a:gd name="T36" fmla="*/ 265 w 450"/>
                <a:gd name="T37" fmla="*/ 137 h 369"/>
                <a:gd name="T38" fmla="*/ 235 w 450"/>
                <a:gd name="T39" fmla="*/ 135 h 369"/>
                <a:gd name="T40" fmla="*/ 211 w 450"/>
                <a:gd name="T41" fmla="*/ 150 h 369"/>
                <a:gd name="T42" fmla="*/ 203 w 450"/>
                <a:gd name="T43" fmla="*/ 154 h 369"/>
                <a:gd name="T44" fmla="*/ 193 w 450"/>
                <a:gd name="T45" fmla="*/ 156 h 369"/>
                <a:gd name="T46" fmla="*/ 168 w 450"/>
                <a:gd name="T47" fmla="*/ 203 h 369"/>
                <a:gd name="T48" fmla="*/ 174 w 450"/>
                <a:gd name="T49" fmla="*/ 209 h 369"/>
                <a:gd name="T50" fmla="*/ 192 w 450"/>
                <a:gd name="T51" fmla="*/ 185 h 369"/>
                <a:gd name="T52" fmla="*/ 185 w 450"/>
                <a:gd name="T53" fmla="*/ 210 h 369"/>
                <a:gd name="T54" fmla="*/ 177 w 450"/>
                <a:gd name="T55" fmla="*/ 247 h 369"/>
                <a:gd name="T56" fmla="*/ 178 w 450"/>
                <a:gd name="T57" fmla="*/ 320 h 369"/>
                <a:gd name="T58" fmla="*/ 194 w 450"/>
                <a:gd name="T59" fmla="*/ 368 h 369"/>
                <a:gd name="T60" fmla="*/ 221 w 450"/>
                <a:gd name="T61" fmla="*/ 262 h 369"/>
                <a:gd name="T62" fmla="*/ 225 w 450"/>
                <a:gd name="T63" fmla="*/ 221 h 369"/>
                <a:gd name="T64" fmla="*/ 230 w 450"/>
                <a:gd name="T65" fmla="*/ 196 h 369"/>
                <a:gd name="T66" fmla="*/ 246 w 450"/>
                <a:gd name="T67" fmla="*/ 194 h 369"/>
                <a:gd name="T68" fmla="*/ 258 w 450"/>
                <a:gd name="T69" fmla="*/ 171 h 369"/>
                <a:gd name="T70" fmla="*/ 264 w 450"/>
                <a:gd name="T71" fmla="*/ 150 h 369"/>
                <a:gd name="T72" fmla="*/ 305 w 450"/>
                <a:gd name="T73" fmla="*/ 162 h 369"/>
                <a:gd name="T74" fmla="*/ 325 w 450"/>
                <a:gd name="T75" fmla="*/ 178 h 369"/>
                <a:gd name="T76" fmla="*/ 324 w 450"/>
                <a:gd name="T77" fmla="*/ 230 h 369"/>
                <a:gd name="T78" fmla="*/ 337 w 450"/>
                <a:gd name="T79" fmla="*/ 230 h 369"/>
                <a:gd name="T80" fmla="*/ 359 w 450"/>
                <a:gd name="T81" fmla="*/ 237 h 369"/>
                <a:gd name="T82" fmla="*/ 388 w 450"/>
                <a:gd name="T83" fmla="*/ 263 h 369"/>
                <a:gd name="T84" fmla="*/ 392 w 450"/>
                <a:gd name="T85" fmla="*/ 203 h 369"/>
                <a:gd name="T86" fmla="*/ 384 w 450"/>
                <a:gd name="T87" fmla="*/ 159 h 369"/>
                <a:gd name="T88" fmla="*/ 395 w 450"/>
                <a:gd name="T89" fmla="*/ 160 h 369"/>
                <a:gd name="T90" fmla="*/ 411 w 450"/>
                <a:gd name="T91" fmla="*/ 175 h 369"/>
                <a:gd name="T92" fmla="*/ 431 w 450"/>
                <a:gd name="T93" fmla="*/ 183 h 369"/>
                <a:gd name="T94" fmla="*/ 442 w 450"/>
                <a:gd name="T95" fmla="*/ 167 h 369"/>
                <a:gd name="T96" fmla="*/ 437 w 450"/>
                <a:gd name="T97" fmla="*/ 155 h 369"/>
                <a:gd name="T98" fmla="*/ 409 w 450"/>
                <a:gd name="T99" fmla="*/ 126 h 369"/>
                <a:gd name="T100" fmla="*/ 380 w 450"/>
                <a:gd name="T101" fmla="*/ 117 h 369"/>
                <a:gd name="T102" fmla="*/ 312 w 450"/>
                <a:gd name="T103" fmla="*/ 118 h 369"/>
                <a:gd name="T104" fmla="*/ 287 w 450"/>
                <a:gd name="T105" fmla="*/ 104 h 369"/>
                <a:gd name="T106" fmla="*/ 273 w 450"/>
                <a:gd name="T107" fmla="*/ 100 h 369"/>
                <a:gd name="T108" fmla="*/ 262 w 450"/>
                <a:gd name="T109" fmla="*/ 83 h 369"/>
                <a:gd name="T110" fmla="*/ 249 w 450"/>
                <a:gd name="T111" fmla="*/ 58 h 369"/>
                <a:gd name="T112" fmla="*/ 234 w 450"/>
                <a:gd name="T113" fmla="*/ 42 h 369"/>
                <a:gd name="T114" fmla="*/ 195 w 450"/>
                <a:gd name="T115" fmla="*/ 10 h 369"/>
                <a:gd name="T116" fmla="*/ 172 w 450"/>
                <a:gd name="T117" fmla="*/ 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50" h="369">
                  <a:moveTo>
                    <a:pt x="146" y="5"/>
                  </a:moveTo>
                  <a:cubicBezTo>
                    <a:pt x="142" y="5"/>
                    <a:pt x="139" y="5"/>
                    <a:pt x="135" y="0"/>
                  </a:cubicBezTo>
                  <a:cubicBezTo>
                    <a:pt x="133" y="1"/>
                    <a:pt x="130" y="1"/>
                    <a:pt x="128" y="2"/>
                  </a:cubicBezTo>
                  <a:cubicBezTo>
                    <a:pt x="127" y="4"/>
                    <a:pt x="129" y="8"/>
                    <a:pt x="132" y="9"/>
                  </a:cubicBezTo>
                  <a:cubicBezTo>
                    <a:pt x="133" y="10"/>
                    <a:pt x="135" y="12"/>
                    <a:pt x="133" y="15"/>
                  </a:cubicBezTo>
                  <a:cubicBezTo>
                    <a:pt x="132" y="17"/>
                    <a:pt x="130" y="19"/>
                    <a:pt x="127" y="20"/>
                  </a:cubicBezTo>
                  <a:cubicBezTo>
                    <a:pt x="125" y="21"/>
                    <a:pt x="122" y="25"/>
                    <a:pt x="122" y="25"/>
                  </a:cubicBezTo>
                  <a:cubicBezTo>
                    <a:pt x="118" y="28"/>
                    <a:pt x="120" y="23"/>
                    <a:pt x="121" y="21"/>
                  </a:cubicBezTo>
                  <a:cubicBezTo>
                    <a:pt x="124" y="17"/>
                    <a:pt x="132" y="8"/>
                    <a:pt x="120" y="9"/>
                  </a:cubicBezTo>
                  <a:cubicBezTo>
                    <a:pt x="118" y="15"/>
                    <a:pt x="117" y="22"/>
                    <a:pt x="116" y="27"/>
                  </a:cubicBezTo>
                  <a:cubicBezTo>
                    <a:pt x="116" y="30"/>
                    <a:pt x="114" y="33"/>
                    <a:pt x="110" y="37"/>
                  </a:cubicBezTo>
                  <a:cubicBezTo>
                    <a:pt x="106" y="37"/>
                    <a:pt x="109" y="32"/>
                    <a:pt x="110" y="30"/>
                  </a:cubicBezTo>
                  <a:cubicBezTo>
                    <a:pt x="111" y="29"/>
                    <a:pt x="111" y="28"/>
                    <a:pt x="109" y="28"/>
                  </a:cubicBezTo>
                  <a:cubicBezTo>
                    <a:pt x="108" y="28"/>
                    <a:pt x="106" y="29"/>
                    <a:pt x="103" y="30"/>
                  </a:cubicBezTo>
                  <a:cubicBezTo>
                    <a:pt x="98" y="32"/>
                    <a:pt x="101" y="39"/>
                    <a:pt x="98" y="42"/>
                  </a:cubicBezTo>
                  <a:cubicBezTo>
                    <a:pt x="96" y="48"/>
                    <a:pt x="91" y="56"/>
                    <a:pt x="82" y="60"/>
                  </a:cubicBezTo>
                  <a:cubicBezTo>
                    <a:pt x="79" y="62"/>
                    <a:pt x="76" y="63"/>
                    <a:pt x="74" y="65"/>
                  </a:cubicBezTo>
                  <a:cubicBezTo>
                    <a:pt x="70" y="66"/>
                    <a:pt x="67" y="68"/>
                    <a:pt x="62" y="69"/>
                  </a:cubicBezTo>
                  <a:cubicBezTo>
                    <a:pt x="44" y="77"/>
                    <a:pt x="30" y="85"/>
                    <a:pt x="19" y="102"/>
                  </a:cubicBezTo>
                  <a:cubicBezTo>
                    <a:pt x="12" y="110"/>
                    <a:pt x="7" y="116"/>
                    <a:pt x="0" y="123"/>
                  </a:cubicBezTo>
                  <a:cubicBezTo>
                    <a:pt x="0" y="124"/>
                    <a:pt x="2" y="125"/>
                    <a:pt x="3" y="126"/>
                  </a:cubicBezTo>
                  <a:cubicBezTo>
                    <a:pt x="8" y="126"/>
                    <a:pt x="15" y="124"/>
                    <a:pt x="22" y="120"/>
                  </a:cubicBezTo>
                  <a:cubicBezTo>
                    <a:pt x="30" y="117"/>
                    <a:pt x="37" y="116"/>
                    <a:pt x="42" y="113"/>
                  </a:cubicBezTo>
                  <a:cubicBezTo>
                    <a:pt x="45" y="109"/>
                    <a:pt x="48" y="113"/>
                    <a:pt x="47" y="115"/>
                  </a:cubicBezTo>
                  <a:cubicBezTo>
                    <a:pt x="46" y="117"/>
                    <a:pt x="46" y="118"/>
                    <a:pt x="45" y="120"/>
                  </a:cubicBezTo>
                  <a:cubicBezTo>
                    <a:pt x="44" y="121"/>
                    <a:pt x="43" y="122"/>
                    <a:pt x="43" y="124"/>
                  </a:cubicBezTo>
                  <a:cubicBezTo>
                    <a:pt x="45" y="126"/>
                    <a:pt x="47" y="124"/>
                    <a:pt x="52" y="121"/>
                  </a:cubicBezTo>
                  <a:cubicBezTo>
                    <a:pt x="57" y="124"/>
                    <a:pt x="69" y="125"/>
                    <a:pt x="76" y="122"/>
                  </a:cubicBezTo>
                  <a:cubicBezTo>
                    <a:pt x="78" y="119"/>
                    <a:pt x="80" y="116"/>
                    <a:pt x="82" y="113"/>
                  </a:cubicBezTo>
                  <a:cubicBezTo>
                    <a:pt x="89" y="110"/>
                    <a:pt x="100" y="111"/>
                    <a:pt x="106" y="104"/>
                  </a:cubicBezTo>
                  <a:cubicBezTo>
                    <a:pt x="109" y="102"/>
                    <a:pt x="114" y="102"/>
                    <a:pt x="116" y="97"/>
                  </a:cubicBezTo>
                  <a:cubicBezTo>
                    <a:pt x="126" y="88"/>
                    <a:pt x="135" y="76"/>
                    <a:pt x="149" y="75"/>
                  </a:cubicBezTo>
                  <a:cubicBezTo>
                    <a:pt x="152" y="76"/>
                    <a:pt x="156" y="78"/>
                    <a:pt x="152" y="78"/>
                  </a:cubicBezTo>
                  <a:cubicBezTo>
                    <a:pt x="152" y="78"/>
                    <a:pt x="146" y="79"/>
                    <a:pt x="147" y="82"/>
                  </a:cubicBezTo>
                  <a:cubicBezTo>
                    <a:pt x="140" y="88"/>
                    <a:pt x="133" y="94"/>
                    <a:pt x="133" y="103"/>
                  </a:cubicBezTo>
                  <a:cubicBezTo>
                    <a:pt x="133" y="105"/>
                    <a:pt x="134" y="111"/>
                    <a:pt x="135" y="111"/>
                  </a:cubicBezTo>
                  <a:cubicBezTo>
                    <a:pt x="136" y="110"/>
                    <a:pt x="136" y="108"/>
                    <a:pt x="137" y="106"/>
                  </a:cubicBezTo>
                  <a:cubicBezTo>
                    <a:pt x="139" y="104"/>
                    <a:pt x="144" y="102"/>
                    <a:pt x="144" y="102"/>
                  </a:cubicBezTo>
                  <a:cubicBezTo>
                    <a:pt x="144" y="102"/>
                    <a:pt x="148" y="102"/>
                    <a:pt x="154" y="103"/>
                  </a:cubicBezTo>
                  <a:cubicBezTo>
                    <a:pt x="161" y="103"/>
                    <a:pt x="166" y="105"/>
                    <a:pt x="172" y="118"/>
                  </a:cubicBezTo>
                  <a:cubicBezTo>
                    <a:pt x="174" y="124"/>
                    <a:pt x="179" y="122"/>
                    <a:pt x="187" y="120"/>
                  </a:cubicBezTo>
                  <a:cubicBezTo>
                    <a:pt x="191" y="124"/>
                    <a:pt x="198" y="123"/>
                    <a:pt x="198" y="119"/>
                  </a:cubicBezTo>
                  <a:cubicBezTo>
                    <a:pt x="202" y="117"/>
                    <a:pt x="204" y="115"/>
                    <a:pt x="208" y="112"/>
                  </a:cubicBezTo>
                  <a:cubicBezTo>
                    <a:pt x="210" y="109"/>
                    <a:pt x="216" y="107"/>
                    <a:pt x="226" y="108"/>
                  </a:cubicBezTo>
                  <a:cubicBezTo>
                    <a:pt x="230" y="108"/>
                    <a:pt x="233" y="108"/>
                    <a:pt x="236" y="106"/>
                  </a:cubicBezTo>
                  <a:cubicBezTo>
                    <a:pt x="239" y="104"/>
                    <a:pt x="241" y="100"/>
                    <a:pt x="245" y="99"/>
                  </a:cubicBezTo>
                  <a:cubicBezTo>
                    <a:pt x="246" y="99"/>
                    <a:pt x="253" y="97"/>
                    <a:pt x="256" y="97"/>
                  </a:cubicBezTo>
                  <a:cubicBezTo>
                    <a:pt x="255" y="100"/>
                    <a:pt x="255" y="103"/>
                    <a:pt x="256" y="104"/>
                  </a:cubicBezTo>
                  <a:cubicBezTo>
                    <a:pt x="257" y="108"/>
                    <a:pt x="257" y="110"/>
                    <a:pt x="257" y="112"/>
                  </a:cubicBezTo>
                  <a:cubicBezTo>
                    <a:pt x="261" y="113"/>
                    <a:pt x="264" y="112"/>
                    <a:pt x="268" y="112"/>
                  </a:cubicBezTo>
                  <a:cubicBezTo>
                    <a:pt x="270" y="115"/>
                    <a:pt x="274" y="113"/>
                    <a:pt x="276" y="110"/>
                  </a:cubicBezTo>
                  <a:cubicBezTo>
                    <a:pt x="279" y="111"/>
                    <a:pt x="281" y="117"/>
                    <a:pt x="283" y="123"/>
                  </a:cubicBezTo>
                  <a:cubicBezTo>
                    <a:pt x="284" y="124"/>
                    <a:pt x="286" y="124"/>
                    <a:pt x="289" y="125"/>
                  </a:cubicBezTo>
                  <a:cubicBezTo>
                    <a:pt x="293" y="126"/>
                    <a:pt x="297" y="129"/>
                    <a:pt x="298" y="133"/>
                  </a:cubicBezTo>
                  <a:cubicBezTo>
                    <a:pt x="299" y="133"/>
                    <a:pt x="290" y="136"/>
                    <a:pt x="291" y="136"/>
                  </a:cubicBezTo>
                  <a:cubicBezTo>
                    <a:pt x="287" y="136"/>
                    <a:pt x="285" y="135"/>
                    <a:pt x="282" y="135"/>
                  </a:cubicBezTo>
                  <a:cubicBezTo>
                    <a:pt x="275" y="136"/>
                    <a:pt x="268" y="134"/>
                    <a:pt x="265" y="137"/>
                  </a:cubicBezTo>
                  <a:cubicBezTo>
                    <a:pt x="263" y="138"/>
                    <a:pt x="265" y="140"/>
                    <a:pt x="265" y="145"/>
                  </a:cubicBezTo>
                  <a:cubicBezTo>
                    <a:pt x="264" y="145"/>
                    <a:pt x="264" y="146"/>
                    <a:pt x="263" y="145"/>
                  </a:cubicBezTo>
                  <a:cubicBezTo>
                    <a:pt x="255" y="141"/>
                    <a:pt x="244" y="133"/>
                    <a:pt x="235" y="135"/>
                  </a:cubicBezTo>
                  <a:cubicBezTo>
                    <a:pt x="235" y="141"/>
                    <a:pt x="230" y="141"/>
                    <a:pt x="226" y="141"/>
                  </a:cubicBezTo>
                  <a:cubicBezTo>
                    <a:pt x="221" y="142"/>
                    <a:pt x="215" y="143"/>
                    <a:pt x="215" y="150"/>
                  </a:cubicBezTo>
                  <a:cubicBezTo>
                    <a:pt x="214" y="150"/>
                    <a:pt x="212" y="150"/>
                    <a:pt x="211" y="150"/>
                  </a:cubicBezTo>
                  <a:cubicBezTo>
                    <a:pt x="209" y="154"/>
                    <a:pt x="211" y="157"/>
                    <a:pt x="205" y="161"/>
                  </a:cubicBezTo>
                  <a:cubicBezTo>
                    <a:pt x="203" y="161"/>
                    <a:pt x="202" y="161"/>
                    <a:pt x="202" y="160"/>
                  </a:cubicBezTo>
                  <a:cubicBezTo>
                    <a:pt x="202" y="158"/>
                    <a:pt x="203" y="157"/>
                    <a:pt x="203" y="154"/>
                  </a:cubicBezTo>
                  <a:cubicBezTo>
                    <a:pt x="202" y="153"/>
                    <a:pt x="199" y="155"/>
                    <a:pt x="197" y="155"/>
                  </a:cubicBezTo>
                  <a:cubicBezTo>
                    <a:pt x="197" y="158"/>
                    <a:pt x="195" y="161"/>
                    <a:pt x="194" y="161"/>
                  </a:cubicBezTo>
                  <a:cubicBezTo>
                    <a:pt x="193" y="162"/>
                    <a:pt x="193" y="155"/>
                    <a:pt x="193" y="156"/>
                  </a:cubicBezTo>
                  <a:cubicBezTo>
                    <a:pt x="190" y="161"/>
                    <a:pt x="189" y="161"/>
                    <a:pt x="186" y="167"/>
                  </a:cubicBezTo>
                  <a:cubicBezTo>
                    <a:pt x="180" y="178"/>
                    <a:pt x="170" y="186"/>
                    <a:pt x="171" y="197"/>
                  </a:cubicBezTo>
                  <a:cubicBezTo>
                    <a:pt x="171" y="202"/>
                    <a:pt x="170" y="200"/>
                    <a:pt x="168" y="203"/>
                  </a:cubicBezTo>
                  <a:cubicBezTo>
                    <a:pt x="164" y="207"/>
                    <a:pt x="161" y="216"/>
                    <a:pt x="164" y="222"/>
                  </a:cubicBezTo>
                  <a:cubicBezTo>
                    <a:pt x="166" y="222"/>
                    <a:pt x="165" y="218"/>
                    <a:pt x="168" y="217"/>
                  </a:cubicBezTo>
                  <a:cubicBezTo>
                    <a:pt x="170" y="213"/>
                    <a:pt x="172" y="210"/>
                    <a:pt x="174" y="209"/>
                  </a:cubicBezTo>
                  <a:cubicBezTo>
                    <a:pt x="176" y="208"/>
                    <a:pt x="177" y="207"/>
                    <a:pt x="179" y="203"/>
                  </a:cubicBezTo>
                  <a:cubicBezTo>
                    <a:pt x="182" y="200"/>
                    <a:pt x="185" y="196"/>
                    <a:pt x="190" y="190"/>
                  </a:cubicBezTo>
                  <a:cubicBezTo>
                    <a:pt x="192" y="187"/>
                    <a:pt x="192" y="185"/>
                    <a:pt x="192" y="185"/>
                  </a:cubicBezTo>
                  <a:cubicBezTo>
                    <a:pt x="193" y="182"/>
                    <a:pt x="196" y="180"/>
                    <a:pt x="195" y="186"/>
                  </a:cubicBezTo>
                  <a:cubicBezTo>
                    <a:pt x="195" y="187"/>
                    <a:pt x="192" y="194"/>
                    <a:pt x="190" y="198"/>
                  </a:cubicBezTo>
                  <a:cubicBezTo>
                    <a:pt x="188" y="203"/>
                    <a:pt x="185" y="209"/>
                    <a:pt x="185" y="210"/>
                  </a:cubicBezTo>
                  <a:cubicBezTo>
                    <a:pt x="184" y="213"/>
                    <a:pt x="183" y="220"/>
                    <a:pt x="181" y="224"/>
                  </a:cubicBezTo>
                  <a:cubicBezTo>
                    <a:pt x="179" y="228"/>
                    <a:pt x="179" y="234"/>
                    <a:pt x="180" y="234"/>
                  </a:cubicBezTo>
                  <a:cubicBezTo>
                    <a:pt x="184" y="236"/>
                    <a:pt x="183" y="244"/>
                    <a:pt x="177" y="247"/>
                  </a:cubicBezTo>
                  <a:cubicBezTo>
                    <a:pt x="176" y="253"/>
                    <a:pt x="177" y="256"/>
                    <a:pt x="179" y="262"/>
                  </a:cubicBezTo>
                  <a:cubicBezTo>
                    <a:pt x="176" y="279"/>
                    <a:pt x="172" y="291"/>
                    <a:pt x="179" y="305"/>
                  </a:cubicBezTo>
                  <a:cubicBezTo>
                    <a:pt x="179" y="313"/>
                    <a:pt x="178" y="317"/>
                    <a:pt x="178" y="320"/>
                  </a:cubicBezTo>
                  <a:cubicBezTo>
                    <a:pt x="178" y="327"/>
                    <a:pt x="178" y="333"/>
                    <a:pt x="179" y="337"/>
                  </a:cubicBezTo>
                  <a:cubicBezTo>
                    <a:pt x="182" y="340"/>
                    <a:pt x="185" y="347"/>
                    <a:pt x="186" y="351"/>
                  </a:cubicBezTo>
                  <a:cubicBezTo>
                    <a:pt x="187" y="356"/>
                    <a:pt x="190" y="364"/>
                    <a:pt x="194" y="368"/>
                  </a:cubicBezTo>
                  <a:cubicBezTo>
                    <a:pt x="198" y="369"/>
                    <a:pt x="199" y="369"/>
                    <a:pt x="201" y="369"/>
                  </a:cubicBezTo>
                  <a:cubicBezTo>
                    <a:pt x="218" y="368"/>
                    <a:pt x="224" y="347"/>
                    <a:pt x="231" y="335"/>
                  </a:cubicBezTo>
                  <a:cubicBezTo>
                    <a:pt x="241" y="313"/>
                    <a:pt x="235" y="281"/>
                    <a:pt x="221" y="262"/>
                  </a:cubicBezTo>
                  <a:cubicBezTo>
                    <a:pt x="224" y="257"/>
                    <a:pt x="226" y="243"/>
                    <a:pt x="222" y="241"/>
                  </a:cubicBezTo>
                  <a:cubicBezTo>
                    <a:pt x="219" y="239"/>
                    <a:pt x="221" y="236"/>
                    <a:pt x="223" y="234"/>
                  </a:cubicBezTo>
                  <a:cubicBezTo>
                    <a:pt x="225" y="232"/>
                    <a:pt x="226" y="224"/>
                    <a:pt x="225" y="221"/>
                  </a:cubicBezTo>
                  <a:cubicBezTo>
                    <a:pt x="225" y="216"/>
                    <a:pt x="226" y="211"/>
                    <a:pt x="224" y="206"/>
                  </a:cubicBezTo>
                  <a:cubicBezTo>
                    <a:pt x="225" y="206"/>
                    <a:pt x="227" y="205"/>
                    <a:pt x="230" y="203"/>
                  </a:cubicBezTo>
                  <a:cubicBezTo>
                    <a:pt x="232" y="201"/>
                    <a:pt x="230" y="199"/>
                    <a:pt x="230" y="196"/>
                  </a:cubicBezTo>
                  <a:cubicBezTo>
                    <a:pt x="237" y="197"/>
                    <a:pt x="237" y="183"/>
                    <a:pt x="242" y="179"/>
                  </a:cubicBezTo>
                  <a:cubicBezTo>
                    <a:pt x="243" y="180"/>
                    <a:pt x="244" y="181"/>
                    <a:pt x="244" y="182"/>
                  </a:cubicBezTo>
                  <a:cubicBezTo>
                    <a:pt x="244" y="186"/>
                    <a:pt x="244" y="190"/>
                    <a:pt x="246" y="194"/>
                  </a:cubicBezTo>
                  <a:cubicBezTo>
                    <a:pt x="246" y="194"/>
                    <a:pt x="246" y="203"/>
                    <a:pt x="249" y="203"/>
                  </a:cubicBezTo>
                  <a:cubicBezTo>
                    <a:pt x="252" y="199"/>
                    <a:pt x="250" y="192"/>
                    <a:pt x="252" y="185"/>
                  </a:cubicBezTo>
                  <a:cubicBezTo>
                    <a:pt x="253" y="179"/>
                    <a:pt x="251" y="172"/>
                    <a:pt x="258" y="171"/>
                  </a:cubicBezTo>
                  <a:cubicBezTo>
                    <a:pt x="259" y="170"/>
                    <a:pt x="263" y="168"/>
                    <a:pt x="265" y="168"/>
                  </a:cubicBezTo>
                  <a:cubicBezTo>
                    <a:pt x="254" y="164"/>
                    <a:pt x="260" y="159"/>
                    <a:pt x="263" y="154"/>
                  </a:cubicBezTo>
                  <a:cubicBezTo>
                    <a:pt x="263" y="153"/>
                    <a:pt x="264" y="152"/>
                    <a:pt x="264" y="150"/>
                  </a:cubicBezTo>
                  <a:cubicBezTo>
                    <a:pt x="267" y="153"/>
                    <a:pt x="271" y="152"/>
                    <a:pt x="274" y="152"/>
                  </a:cubicBezTo>
                  <a:cubicBezTo>
                    <a:pt x="278" y="152"/>
                    <a:pt x="280" y="152"/>
                    <a:pt x="284" y="155"/>
                  </a:cubicBezTo>
                  <a:cubicBezTo>
                    <a:pt x="290" y="160"/>
                    <a:pt x="297" y="162"/>
                    <a:pt x="305" y="162"/>
                  </a:cubicBezTo>
                  <a:cubicBezTo>
                    <a:pt x="311" y="164"/>
                    <a:pt x="311" y="164"/>
                    <a:pt x="311" y="164"/>
                  </a:cubicBezTo>
                  <a:cubicBezTo>
                    <a:pt x="314" y="165"/>
                    <a:pt x="317" y="167"/>
                    <a:pt x="320" y="169"/>
                  </a:cubicBezTo>
                  <a:cubicBezTo>
                    <a:pt x="326" y="172"/>
                    <a:pt x="326" y="175"/>
                    <a:pt x="325" y="178"/>
                  </a:cubicBezTo>
                  <a:cubicBezTo>
                    <a:pt x="325" y="180"/>
                    <a:pt x="324" y="183"/>
                    <a:pt x="328" y="186"/>
                  </a:cubicBezTo>
                  <a:cubicBezTo>
                    <a:pt x="332" y="196"/>
                    <a:pt x="334" y="208"/>
                    <a:pt x="326" y="218"/>
                  </a:cubicBezTo>
                  <a:cubicBezTo>
                    <a:pt x="326" y="222"/>
                    <a:pt x="326" y="227"/>
                    <a:pt x="324" y="230"/>
                  </a:cubicBezTo>
                  <a:cubicBezTo>
                    <a:pt x="318" y="232"/>
                    <a:pt x="318" y="234"/>
                    <a:pt x="318" y="242"/>
                  </a:cubicBezTo>
                  <a:cubicBezTo>
                    <a:pt x="319" y="247"/>
                    <a:pt x="324" y="248"/>
                    <a:pt x="330" y="248"/>
                  </a:cubicBezTo>
                  <a:cubicBezTo>
                    <a:pt x="331" y="243"/>
                    <a:pt x="334" y="237"/>
                    <a:pt x="337" y="230"/>
                  </a:cubicBezTo>
                  <a:cubicBezTo>
                    <a:pt x="341" y="230"/>
                    <a:pt x="342" y="230"/>
                    <a:pt x="344" y="228"/>
                  </a:cubicBezTo>
                  <a:cubicBezTo>
                    <a:pt x="345" y="227"/>
                    <a:pt x="347" y="224"/>
                    <a:pt x="349" y="224"/>
                  </a:cubicBezTo>
                  <a:cubicBezTo>
                    <a:pt x="353" y="227"/>
                    <a:pt x="357" y="233"/>
                    <a:pt x="359" y="237"/>
                  </a:cubicBezTo>
                  <a:cubicBezTo>
                    <a:pt x="363" y="242"/>
                    <a:pt x="365" y="247"/>
                    <a:pt x="367" y="253"/>
                  </a:cubicBezTo>
                  <a:cubicBezTo>
                    <a:pt x="369" y="259"/>
                    <a:pt x="370" y="266"/>
                    <a:pt x="376" y="273"/>
                  </a:cubicBezTo>
                  <a:cubicBezTo>
                    <a:pt x="384" y="271"/>
                    <a:pt x="386" y="267"/>
                    <a:pt x="388" y="263"/>
                  </a:cubicBezTo>
                  <a:cubicBezTo>
                    <a:pt x="390" y="263"/>
                    <a:pt x="392" y="262"/>
                    <a:pt x="394" y="260"/>
                  </a:cubicBezTo>
                  <a:cubicBezTo>
                    <a:pt x="398" y="251"/>
                    <a:pt x="393" y="230"/>
                    <a:pt x="389" y="217"/>
                  </a:cubicBezTo>
                  <a:cubicBezTo>
                    <a:pt x="392" y="212"/>
                    <a:pt x="393" y="208"/>
                    <a:pt x="392" y="203"/>
                  </a:cubicBezTo>
                  <a:cubicBezTo>
                    <a:pt x="396" y="199"/>
                    <a:pt x="399" y="192"/>
                    <a:pt x="400" y="185"/>
                  </a:cubicBezTo>
                  <a:cubicBezTo>
                    <a:pt x="400" y="180"/>
                    <a:pt x="399" y="176"/>
                    <a:pt x="395" y="170"/>
                  </a:cubicBezTo>
                  <a:cubicBezTo>
                    <a:pt x="393" y="165"/>
                    <a:pt x="388" y="163"/>
                    <a:pt x="384" y="159"/>
                  </a:cubicBezTo>
                  <a:cubicBezTo>
                    <a:pt x="381" y="158"/>
                    <a:pt x="379" y="155"/>
                    <a:pt x="380" y="155"/>
                  </a:cubicBezTo>
                  <a:cubicBezTo>
                    <a:pt x="385" y="156"/>
                    <a:pt x="391" y="155"/>
                    <a:pt x="394" y="155"/>
                  </a:cubicBezTo>
                  <a:cubicBezTo>
                    <a:pt x="396" y="155"/>
                    <a:pt x="394" y="158"/>
                    <a:pt x="395" y="160"/>
                  </a:cubicBezTo>
                  <a:cubicBezTo>
                    <a:pt x="397" y="163"/>
                    <a:pt x="400" y="165"/>
                    <a:pt x="404" y="168"/>
                  </a:cubicBezTo>
                  <a:cubicBezTo>
                    <a:pt x="407" y="169"/>
                    <a:pt x="406" y="170"/>
                    <a:pt x="406" y="176"/>
                  </a:cubicBezTo>
                  <a:cubicBezTo>
                    <a:pt x="408" y="174"/>
                    <a:pt x="410" y="174"/>
                    <a:pt x="411" y="175"/>
                  </a:cubicBezTo>
                  <a:cubicBezTo>
                    <a:pt x="412" y="176"/>
                    <a:pt x="412" y="180"/>
                    <a:pt x="411" y="183"/>
                  </a:cubicBezTo>
                  <a:cubicBezTo>
                    <a:pt x="415" y="178"/>
                    <a:pt x="420" y="177"/>
                    <a:pt x="423" y="176"/>
                  </a:cubicBezTo>
                  <a:cubicBezTo>
                    <a:pt x="424" y="179"/>
                    <a:pt x="425" y="180"/>
                    <a:pt x="431" y="183"/>
                  </a:cubicBezTo>
                  <a:cubicBezTo>
                    <a:pt x="435" y="183"/>
                    <a:pt x="436" y="184"/>
                    <a:pt x="441" y="183"/>
                  </a:cubicBezTo>
                  <a:cubicBezTo>
                    <a:pt x="443" y="182"/>
                    <a:pt x="445" y="176"/>
                    <a:pt x="441" y="173"/>
                  </a:cubicBezTo>
                  <a:cubicBezTo>
                    <a:pt x="436" y="172"/>
                    <a:pt x="437" y="168"/>
                    <a:pt x="442" y="167"/>
                  </a:cubicBezTo>
                  <a:cubicBezTo>
                    <a:pt x="443" y="167"/>
                    <a:pt x="446" y="168"/>
                    <a:pt x="449" y="170"/>
                  </a:cubicBezTo>
                  <a:cubicBezTo>
                    <a:pt x="450" y="167"/>
                    <a:pt x="449" y="164"/>
                    <a:pt x="446" y="159"/>
                  </a:cubicBezTo>
                  <a:cubicBezTo>
                    <a:pt x="443" y="159"/>
                    <a:pt x="440" y="159"/>
                    <a:pt x="437" y="155"/>
                  </a:cubicBezTo>
                  <a:cubicBezTo>
                    <a:pt x="436" y="153"/>
                    <a:pt x="436" y="153"/>
                    <a:pt x="436" y="153"/>
                  </a:cubicBezTo>
                  <a:cubicBezTo>
                    <a:pt x="435" y="148"/>
                    <a:pt x="433" y="146"/>
                    <a:pt x="430" y="143"/>
                  </a:cubicBezTo>
                  <a:cubicBezTo>
                    <a:pt x="423" y="137"/>
                    <a:pt x="417" y="133"/>
                    <a:pt x="409" y="126"/>
                  </a:cubicBezTo>
                  <a:cubicBezTo>
                    <a:pt x="406" y="122"/>
                    <a:pt x="407" y="118"/>
                    <a:pt x="402" y="115"/>
                  </a:cubicBezTo>
                  <a:cubicBezTo>
                    <a:pt x="397" y="116"/>
                    <a:pt x="395" y="116"/>
                    <a:pt x="388" y="118"/>
                  </a:cubicBezTo>
                  <a:cubicBezTo>
                    <a:pt x="384" y="118"/>
                    <a:pt x="382" y="119"/>
                    <a:pt x="380" y="117"/>
                  </a:cubicBezTo>
                  <a:cubicBezTo>
                    <a:pt x="378" y="114"/>
                    <a:pt x="375" y="115"/>
                    <a:pt x="372" y="116"/>
                  </a:cubicBezTo>
                  <a:cubicBezTo>
                    <a:pt x="358" y="117"/>
                    <a:pt x="346" y="115"/>
                    <a:pt x="334" y="117"/>
                  </a:cubicBezTo>
                  <a:cubicBezTo>
                    <a:pt x="326" y="118"/>
                    <a:pt x="319" y="118"/>
                    <a:pt x="312" y="118"/>
                  </a:cubicBezTo>
                  <a:cubicBezTo>
                    <a:pt x="307" y="117"/>
                    <a:pt x="307" y="117"/>
                    <a:pt x="307" y="117"/>
                  </a:cubicBezTo>
                  <a:cubicBezTo>
                    <a:pt x="300" y="117"/>
                    <a:pt x="297" y="117"/>
                    <a:pt x="289" y="116"/>
                  </a:cubicBezTo>
                  <a:cubicBezTo>
                    <a:pt x="289" y="111"/>
                    <a:pt x="289" y="107"/>
                    <a:pt x="287" y="104"/>
                  </a:cubicBezTo>
                  <a:cubicBezTo>
                    <a:pt x="282" y="107"/>
                    <a:pt x="278" y="107"/>
                    <a:pt x="277" y="107"/>
                  </a:cubicBezTo>
                  <a:cubicBezTo>
                    <a:pt x="275" y="106"/>
                    <a:pt x="273" y="106"/>
                    <a:pt x="271" y="106"/>
                  </a:cubicBezTo>
                  <a:cubicBezTo>
                    <a:pt x="271" y="104"/>
                    <a:pt x="273" y="102"/>
                    <a:pt x="273" y="100"/>
                  </a:cubicBezTo>
                  <a:cubicBezTo>
                    <a:pt x="275" y="98"/>
                    <a:pt x="274" y="97"/>
                    <a:pt x="275" y="94"/>
                  </a:cubicBezTo>
                  <a:cubicBezTo>
                    <a:pt x="273" y="89"/>
                    <a:pt x="270" y="89"/>
                    <a:pt x="265" y="90"/>
                  </a:cubicBezTo>
                  <a:cubicBezTo>
                    <a:pt x="262" y="88"/>
                    <a:pt x="261" y="86"/>
                    <a:pt x="262" y="83"/>
                  </a:cubicBezTo>
                  <a:cubicBezTo>
                    <a:pt x="263" y="80"/>
                    <a:pt x="263" y="80"/>
                    <a:pt x="263" y="80"/>
                  </a:cubicBezTo>
                  <a:cubicBezTo>
                    <a:pt x="263" y="77"/>
                    <a:pt x="264" y="77"/>
                    <a:pt x="264" y="74"/>
                  </a:cubicBezTo>
                  <a:cubicBezTo>
                    <a:pt x="262" y="67"/>
                    <a:pt x="253" y="61"/>
                    <a:pt x="249" y="58"/>
                  </a:cubicBezTo>
                  <a:cubicBezTo>
                    <a:pt x="249" y="56"/>
                    <a:pt x="249" y="54"/>
                    <a:pt x="252" y="51"/>
                  </a:cubicBezTo>
                  <a:cubicBezTo>
                    <a:pt x="255" y="46"/>
                    <a:pt x="255" y="41"/>
                    <a:pt x="252" y="40"/>
                  </a:cubicBezTo>
                  <a:cubicBezTo>
                    <a:pt x="247" y="40"/>
                    <a:pt x="233" y="42"/>
                    <a:pt x="234" y="42"/>
                  </a:cubicBezTo>
                  <a:cubicBezTo>
                    <a:pt x="229" y="44"/>
                    <a:pt x="223" y="45"/>
                    <a:pt x="220" y="44"/>
                  </a:cubicBezTo>
                  <a:cubicBezTo>
                    <a:pt x="215" y="41"/>
                    <a:pt x="210" y="30"/>
                    <a:pt x="202" y="23"/>
                  </a:cubicBezTo>
                  <a:cubicBezTo>
                    <a:pt x="198" y="18"/>
                    <a:pt x="196" y="14"/>
                    <a:pt x="195" y="10"/>
                  </a:cubicBezTo>
                  <a:cubicBezTo>
                    <a:pt x="195" y="9"/>
                    <a:pt x="193" y="7"/>
                    <a:pt x="193" y="7"/>
                  </a:cubicBezTo>
                  <a:cubicBezTo>
                    <a:pt x="193" y="7"/>
                    <a:pt x="191" y="6"/>
                    <a:pt x="190" y="6"/>
                  </a:cubicBezTo>
                  <a:cubicBezTo>
                    <a:pt x="183" y="7"/>
                    <a:pt x="175" y="8"/>
                    <a:pt x="172" y="8"/>
                  </a:cubicBezTo>
                  <a:cubicBezTo>
                    <a:pt x="165" y="8"/>
                    <a:pt x="159" y="9"/>
                    <a:pt x="153" y="7"/>
                  </a:cubicBezTo>
                  <a:cubicBezTo>
                    <a:pt x="150" y="6"/>
                    <a:pt x="148" y="5"/>
                    <a:pt x="146" y="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5" name="Freeform 1081">
              <a:extLst>
                <a:ext uri="{FF2B5EF4-FFF2-40B4-BE49-F238E27FC236}">
                  <a16:creationId xmlns:a16="http://schemas.microsoft.com/office/drawing/2014/main" id="{64B1F53C-7970-4338-B719-0617009FA4E7}"/>
                </a:ext>
              </a:extLst>
            </p:cNvPr>
            <p:cNvSpPr>
              <a:spLocks/>
            </p:cNvSpPr>
            <p:nvPr/>
          </p:nvSpPr>
          <p:spPr bwMode="auto">
            <a:xfrm>
              <a:off x="-7413626" y="2863850"/>
              <a:ext cx="444500" cy="363538"/>
            </a:xfrm>
            <a:custGeom>
              <a:avLst/>
              <a:gdLst>
                <a:gd name="T0" fmla="*/ 128 w 450"/>
                <a:gd name="T1" fmla="*/ 2 h 369"/>
                <a:gd name="T2" fmla="*/ 127 w 450"/>
                <a:gd name="T3" fmla="*/ 20 h 369"/>
                <a:gd name="T4" fmla="*/ 120 w 450"/>
                <a:gd name="T5" fmla="*/ 9 h 369"/>
                <a:gd name="T6" fmla="*/ 110 w 450"/>
                <a:gd name="T7" fmla="*/ 30 h 369"/>
                <a:gd name="T8" fmla="*/ 98 w 450"/>
                <a:gd name="T9" fmla="*/ 42 h 369"/>
                <a:gd name="T10" fmla="*/ 62 w 450"/>
                <a:gd name="T11" fmla="*/ 69 h 369"/>
                <a:gd name="T12" fmla="*/ 3 w 450"/>
                <a:gd name="T13" fmla="*/ 126 h 369"/>
                <a:gd name="T14" fmla="*/ 47 w 450"/>
                <a:gd name="T15" fmla="*/ 115 h 369"/>
                <a:gd name="T16" fmla="*/ 52 w 450"/>
                <a:gd name="T17" fmla="*/ 121 h 369"/>
                <a:gd name="T18" fmla="*/ 106 w 450"/>
                <a:gd name="T19" fmla="*/ 104 h 369"/>
                <a:gd name="T20" fmla="*/ 152 w 450"/>
                <a:gd name="T21" fmla="*/ 78 h 369"/>
                <a:gd name="T22" fmla="*/ 135 w 450"/>
                <a:gd name="T23" fmla="*/ 111 h 369"/>
                <a:gd name="T24" fmla="*/ 154 w 450"/>
                <a:gd name="T25" fmla="*/ 103 h 369"/>
                <a:gd name="T26" fmla="*/ 198 w 450"/>
                <a:gd name="T27" fmla="*/ 119 h 369"/>
                <a:gd name="T28" fmla="*/ 236 w 450"/>
                <a:gd name="T29" fmla="*/ 106 h 369"/>
                <a:gd name="T30" fmla="*/ 256 w 450"/>
                <a:gd name="T31" fmla="*/ 104 h 369"/>
                <a:gd name="T32" fmla="*/ 276 w 450"/>
                <a:gd name="T33" fmla="*/ 110 h 369"/>
                <a:gd name="T34" fmla="*/ 298 w 450"/>
                <a:gd name="T35" fmla="*/ 133 h 369"/>
                <a:gd name="T36" fmla="*/ 265 w 450"/>
                <a:gd name="T37" fmla="*/ 137 h 369"/>
                <a:gd name="T38" fmla="*/ 235 w 450"/>
                <a:gd name="T39" fmla="*/ 135 h 369"/>
                <a:gd name="T40" fmla="*/ 211 w 450"/>
                <a:gd name="T41" fmla="*/ 150 h 369"/>
                <a:gd name="T42" fmla="*/ 203 w 450"/>
                <a:gd name="T43" fmla="*/ 154 h 369"/>
                <a:gd name="T44" fmla="*/ 193 w 450"/>
                <a:gd name="T45" fmla="*/ 156 h 369"/>
                <a:gd name="T46" fmla="*/ 168 w 450"/>
                <a:gd name="T47" fmla="*/ 203 h 369"/>
                <a:gd name="T48" fmla="*/ 174 w 450"/>
                <a:gd name="T49" fmla="*/ 209 h 369"/>
                <a:gd name="T50" fmla="*/ 192 w 450"/>
                <a:gd name="T51" fmla="*/ 185 h 369"/>
                <a:gd name="T52" fmla="*/ 185 w 450"/>
                <a:gd name="T53" fmla="*/ 210 h 369"/>
                <a:gd name="T54" fmla="*/ 177 w 450"/>
                <a:gd name="T55" fmla="*/ 247 h 369"/>
                <a:gd name="T56" fmla="*/ 178 w 450"/>
                <a:gd name="T57" fmla="*/ 320 h 369"/>
                <a:gd name="T58" fmla="*/ 194 w 450"/>
                <a:gd name="T59" fmla="*/ 368 h 369"/>
                <a:gd name="T60" fmla="*/ 221 w 450"/>
                <a:gd name="T61" fmla="*/ 262 h 369"/>
                <a:gd name="T62" fmla="*/ 225 w 450"/>
                <a:gd name="T63" fmla="*/ 221 h 369"/>
                <a:gd name="T64" fmla="*/ 230 w 450"/>
                <a:gd name="T65" fmla="*/ 196 h 369"/>
                <a:gd name="T66" fmla="*/ 246 w 450"/>
                <a:gd name="T67" fmla="*/ 194 h 369"/>
                <a:gd name="T68" fmla="*/ 258 w 450"/>
                <a:gd name="T69" fmla="*/ 171 h 369"/>
                <a:gd name="T70" fmla="*/ 264 w 450"/>
                <a:gd name="T71" fmla="*/ 150 h 369"/>
                <a:gd name="T72" fmla="*/ 305 w 450"/>
                <a:gd name="T73" fmla="*/ 162 h 369"/>
                <a:gd name="T74" fmla="*/ 325 w 450"/>
                <a:gd name="T75" fmla="*/ 178 h 369"/>
                <a:gd name="T76" fmla="*/ 324 w 450"/>
                <a:gd name="T77" fmla="*/ 230 h 369"/>
                <a:gd name="T78" fmla="*/ 337 w 450"/>
                <a:gd name="T79" fmla="*/ 230 h 369"/>
                <a:gd name="T80" fmla="*/ 359 w 450"/>
                <a:gd name="T81" fmla="*/ 237 h 369"/>
                <a:gd name="T82" fmla="*/ 388 w 450"/>
                <a:gd name="T83" fmla="*/ 263 h 369"/>
                <a:gd name="T84" fmla="*/ 392 w 450"/>
                <a:gd name="T85" fmla="*/ 203 h 369"/>
                <a:gd name="T86" fmla="*/ 384 w 450"/>
                <a:gd name="T87" fmla="*/ 159 h 369"/>
                <a:gd name="T88" fmla="*/ 395 w 450"/>
                <a:gd name="T89" fmla="*/ 160 h 369"/>
                <a:gd name="T90" fmla="*/ 411 w 450"/>
                <a:gd name="T91" fmla="*/ 175 h 369"/>
                <a:gd name="T92" fmla="*/ 431 w 450"/>
                <a:gd name="T93" fmla="*/ 183 h 369"/>
                <a:gd name="T94" fmla="*/ 442 w 450"/>
                <a:gd name="T95" fmla="*/ 167 h 369"/>
                <a:gd name="T96" fmla="*/ 437 w 450"/>
                <a:gd name="T97" fmla="*/ 155 h 369"/>
                <a:gd name="T98" fmla="*/ 409 w 450"/>
                <a:gd name="T99" fmla="*/ 126 h 369"/>
                <a:gd name="T100" fmla="*/ 380 w 450"/>
                <a:gd name="T101" fmla="*/ 117 h 369"/>
                <a:gd name="T102" fmla="*/ 312 w 450"/>
                <a:gd name="T103" fmla="*/ 118 h 369"/>
                <a:gd name="T104" fmla="*/ 287 w 450"/>
                <a:gd name="T105" fmla="*/ 104 h 369"/>
                <a:gd name="T106" fmla="*/ 273 w 450"/>
                <a:gd name="T107" fmla="*/ 100 h 369"/>
                <a:gd name="T108" fmla="*/ 262 w 450"/>
                <a:gd name="T109" fmla="*/ 83 h 369"/>
                <a:gd name="T110" fmla="*/ 249 w 450"/>
                <a:gd name="T111" fmla="*/ 58 h 369"/>
                <a:gd name="T112" fmla="*/ 234 w 450"/>
                <a:gd name="T113" fmla="*/ 42 h 369"/>
                <a:gd name="T114" fmla="*/ 195 w 450"/>
                <a:gd name="T115" fmla="*/ 10 h 369"/>
                <a:gd name="T116" fmla="*/ 172 w 450"/>
                <a:gd name="T117" fmla="*/ 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50" h="369">
                  <a:moveTo>
                    <a:pt x="146" y="5"/>
                  </a:moveTo>
                  <a:cubicBezTo>
                    <a:pt x="142" y="5"/>
                    <a:pt x="139" y="5"/>
                    <a:pt x="135" y="0"/>
                  </a:cubicBezTo>
                  <a:cubicBezTo>
                    <a:pt x="133" y="1"/>
                    <a:pt x="130" y="1"/>
                    <a:pt x="128" y="2"/>
                  </a:cubicBezTo>
                  <a:cubicBezTo>
                    <a:pt x="127" y="4"/>
                    <a:pt x="129" y="8"/>
                    <a:pt x="132" y="9"/>
                  </a:cubicBezTo>
                  <a:cubicBezTo>
                    <a:pt x="133" y="10"/>
                    <a:pt x="135" y="12"/>
                    <a:pt x="133" y="15"/>
                  </a:cubicBezTo>
                  <a:cubicBezTo>
                    <a:pt x="132" y="17"/>
                    <a:pt x="130" y="19"/>
                    <a:pt x="127" y="20"/>
                  </a:cubicBezTo>
                  <a:cubicBezTo>
                    <a:pt x="125" y="21"/>
                    <a:pt x="122" y="25"/>
                    <a:pt x="122" y="25"/>
                  </a:cubicBezTo>
                  <a:cubicBezTo>
                    <a:pt x="118" y="28"/>
                    <a:pt x="120" y="23"/>
                    <a:pt x="121" y="21"/>
                  </a:cubicBezTo>
                  <a:cubicBezTo>
                    <a:pt x="124" y="17"/>
                    <a:pt x="132" y="8"/>
                    <a:pt x="120" y="9"/>
                  </a:cubicBezTo>
                  <a:cubicBezTo>
                    <a:pt x="118" y="15"/>
                    <a:pt x="117" y="22"/>
                    <a:pt x="116" y="27"/>
                  </a:cubicBezTo>
                  <a:cubicBezTo>
                    <a:pt x="116" y="30"/>
                    <a:pt x="114" y="33"/>
                    <a:pt x="110" y="37"/>
                  </a:cubicBezTo>
                  <a:cubicBezTo>
                    <a:pt x="106" y="37"/>
                    <a:pt x="109" y="32"/>
                    <a:pt x="110" y="30"/>
                  </a:cubicBezTo>
                  <a:cubicBezTo>
                    <a:pt x="111" y="29"/>
                    <a:pt x="111" y="28"/>
                    <a:pt x="109" y="28"/>
                  </a:cubicBezTo>
                  <a:cubicBezTo>
                    <a:pt x="108" y="28"/>
                    <a:pt x="106" y="29"/>
                    <a:pt x="103" y="30"/>
                  </a:cubicBezTo>
                  <a:cubicBezTo>
                    <a:pt x="98" y="32"/>
                    <a:pt x="101" y="39"/>
                    <a:pt x="98" y="42"/>
                  </a:cubicBezTo>
                  <a:cubicBezTo>
                    <a:pt x="96" y="48"/>
                    <a:pt x="91" y="56"/>
                    <a:pt x="82" y="60"/>
                  </a:cubicBezTo>
                  <a:cubicBezTo>
                    <a:pt x="79" y="62"/>
                    <a:pt x="76" y="63"/>
                    <a:pt x="74" y="65"/>
                  </a:cubicBezTo>
                  <a:cubicBezTo>
                    <a:pt x="70" y="66"/>
                    <a:pt x="67" y="68"/>
                    <a:pt x="62" y="69"/>
                  </a:cubicBezTo>
                  <a:cubicBezTo>
                    <a:pt x="44" y="77"/>
                    <a:pt x="30" y="85"/>
                    <a:pt x="19" y="102"/>
                  </a:cubicBezTo>
                  <a:cubicBezTo>
                    <a:pt x="12" y="110"/>
                    <a:pt x="7" y="116"/>
                    <a:pt x="0" y="123"/>
                  </a:cubicBezTo>
                  <a:cubicBezTo>
                    <a:pt x="0" y="124"/>
                    <a:pt x="2" y="125"/>
                    <a:pt x="3" y="126"/>
                  </a:cubicBezTo>
                  <a:cubicBezTo>
                    <a:pt x="8" y="126"/>
                    <a:pt x="15" y="124"/>
                    <a:pt x="22" y="120"/>
                  </a:cubicBezTo>
                  <a:cubicBezTo>
                    <a:pt x="30" y="117"/>
                    <a:pt x="37" y="116"/>
                    <a:pt x="42" y="113"/>
                  </a:cubicBezTo>
                  <a:cubicBezTo>
                    <a:pt x="45" y="109"/>
                    <a:pt x="48" y="113"/>
                    <a:pt x="47" y="115"/>
                  </a:cubicBezTo>
                  <a:cubicBezTo>
                    <a:pt x="46" y="117"/>
                    <a:pt x="46" y="118"/>
                    <a:pt x="45" y="120"/>
                  </a:cubicBezTo>
                  <a:cubicBezTo>
                    <a:pt x="44" y="121"/>
                    <a:pt x="43" y="122"/>
                    <a:pt x="43" y="124"/>
                  </a:cubicBezTo>
                  <a:cubicBezTo>
                    <a:pt x="45" y="126"/>
                    <a:pt x="47" y="124"/>
                    <a:pt x="52" y="121"/>
                  </a:cubicBezTo>
                  <a:cubicBezTo>
                    <a:pt x="57" y="124"/>
                    <a:pt x="69" y="125"/>
                    <a:pt x="76" y="122"/>
                  </a:cubicBezTo>
                  <a:cubicBezTo>
                    <a:pt x="78" y="119"/>
                    <a:pt x="80" y="116"/>
                    <a:pt x="82" y="113"/>
                  </a:cubicBezTo>
                  <a:cubicBezTo>
                    <a:pt x="89" y="110"/>
                    <a:pt x="100" y="111"/>
                    <a:pt x="106" y="104"/>
                  </a:cubicBezTo>
                  <a:cubicBezTo>
                    <a:pt x="109" y="102"/>
                    <a:pt x="114" y="102"/>
                    <a:pt x="116" y="97"/>
                  </a:cubicBezTo>
                  <a:cubicBezTo>
                    <a:pt x="126" y="88"/>
                    <a:pt x="135" y="76"/>
                    <a:pt x="149" y="75"/>
                  </a:cubicBezTo>
                  <a:cubicBezTo>
                    <a:pt x="152" y="76"/>
                    <a:pt x="156" y="78"/>
                    <a:pt x="152" y="78"/>
                  </a:cubicBezTo>
                  <a:cubicBezTo>
                    <a:pt x="152" y="78"/>
                    <a:pt x="146" y="79"/>
                    <a:pt x="147" y="82"/>
                  </a:cubicBezTo>
                  <a:cubicBezTo>
                    <a:pt x="140" y="88"/>
                    <a:pt x="133" y="94"/>
                    <a:pt x="133" y="103"/>
                  </a:cubicBezTo>
                  <a:cubicBezTo>
                    <a:pt x="133" y="105"/>
                    <a:pt x="134" y="111"/>
                    <a:pt x="135" y="111"/>
                  </a:cubicBezTo>
                  <a:cubicBezTo>
                    <a:pt x="136" y="110"/>
                    <a:pt x="136" y="108"/>
                    <a:pt x="137" y="106"/>
                  </a:cubicBezTo>
                  <a:cubicBezTo>
                    <a:pt x="139" y="104"/>
                    <a:pt x="144" y="102"/>
                    <a:pt x="144" y="102"/>
                  </a:cubicBezTo>
                  <a:cubicBezTo>
                    <a:pt x="144" y="102"/>
                    <a:pt x="148" y="102"/>
                    <a:pt x="154" y="103"/>
                  </a:cubicBezTo>
                  <a:cubicBezTo>
                    <a:pt x="161" y="103"/>
                    <a:pt x="166" y="105"/>
                    <a:pt x="172" y="118"/>
                  </a:cubicBezTo>
                  <a:cubicBezTo>
                    <a:pt x="174" y="124"/>
                    <a:pt x="179" y="122"/>
                    <a:pt x="187" y="120"/>
                  </a:cubicBezTo>
                  <a:cubicBezTo>
                    <a:pt x="191" y="124"/>
                    <a:pt x="198" y="123"/>
                    <a:pt x="198" y="119"/>
                  </a:cubicBezTo>
                  <a:cubicBezTo>
                    <a:pt x="202" y="117"/>
                    <a:pt x="204" y="115"/>
                    <a:pt x="208" y="112"/>
                  </a:cubicBezTo>
                  <a:cubicBezTo>
                    <a:pt x="210" y="109"/>
                    <a:pt x="216" y="107"/>
                    <a:pt x="226" y="108"/>
                  </a:cubicBezTo>
                  <a:cubicBezTo>
                    <a:pt x="230" y="108"/>
                    <a:pt x="233" y="108"/>
                    <a:pt x="236" y="106"/>
                  </a:cubicBezTo>
                  <a:cubicBezTo>
                    <a:pt x="239" y="104"/>
                    <a:pt x="241" y="100"/>
                    <a:pt x="245" y="99"/>
                  </a:cubicBezTo>
                  <a:cubicBezTo>
                    <a:pt x="246" y="99"/>
                    <a:pt x="253" y="97"/>
                    <a:pt x="256" y="97"/>
                  </a:cubicBezTo>
                  <a:cubicBezTo>
                    <a:pt x="255" y="100"/>
                    <a:pt x="255" y="103"/>
                    <a:pt x="256" y="104"/>
                  </a:cubicBezTo>
                  <a:cubicBezTo>
                    <a:pt x="257" y="108"/>
                    <a:pt x="257" y="110"/>
                    <a:pt x="257" y="112"/>
                  </a:cubicBezTo>
                  <a:cubicBezTo>
                    <a:pt x="261" y="113"/>
                    <a:pt x="264" y="112"/>
                    <a:pt x="268" y="112"/>
                  </a:cubicBezTo>
                  <a:cubicBezTo>
                    <a:pt x="270" y="115"/>
                    <a:pt x="274" y="113"/>
                    <a:pt x="276" y="110"/>
                  </a:cubicBezTo>
                  <a:cubicBezTo>
                    <a:pt x="279" y="111"/>
                    <a:pt x="281" y="117"/>
                    <a:pt x="283" y="123"/>
                  </a:cubicBezTo>
                  <a:cubicBezTo>
                    <a:pt x="284" y="124"/>
                    <a:pt x="286" y="124"/>
                    <a:pt x="289" y="125"/>
                  </a:cubicBezTo>
                  <a:cubicBezTo>
                    <a:pt x="293" y="126"/>
                    <a:pt x="297" y="129"/>
                    <a:pt x="298" y="133"/>
                  </a:cubicBezTo>
                  <a:cubicBezTo>
                    <a:pt x="299" y="133"/>
                    <a:pt x="290" y="136"/>
                    <a:pt x="291" y="136"/>
                  </a:cubicBezTo>
                  <a:cubicBezTo>
                    <a:pt x="287" y="136"/>
                    <a:pt x="285" y="135"/>
                    <a:pt x="282" y="135"/>
                  </a:cubicBezTo>
                  <a:cubicBezTo>
                    <a:pt x="275" y="136"/>
                    <a:pt x="268" y="134"/>
                    <a:pt x="265" y="137"/>
                  </a:cubicBezTo>
                  <a:cubicBezTo>
                    <a:pt x="263" y="138"/>
                    <a:pt x="265" y="140"/>
                    <a:pt x="265" y="145"/>
                  </a:cubicBezTo>
                  <a:cubicBezTo>
                    <a:pt x="264" y="145"/>
                    <a:pt x="264" y="146"/>
                    <a:pt x="263" y="145"/>
                  </a:cubicBezTo>
                  <a:cubicBezTo>
                    <a:pt x="255" y="141"/>
                    <a:pt x="244" y="133"/>
                    <a:pt x="235" y="135"/>
                  </a:cubicBezTo>
                  <a:cubicBezTo>
                    <a:pt x="235" y="141"/>
                    <a:pt x="230" y="141"/>
                    <a:pt x="226" y="141"/>
                  </a:cubicBezTo>
                  <a:cubicBezTo>
                    <a:pt x="221" y="142"/>
                    <a:pt x="215" y="143"/>
                    <a:pt x="215" y="150"/>
                  </a:cubicBezTo>
                  <a:cubicBezTo>
                    <a:pt x="214" y="150"/>
                    <a:pt x="212" y="150"/>
                    <a:pt x="211" y="150"/>
                  </a:cubicBezTo>
                  <a:cubicBezTo>
                    <a:pt x="209" y="154"/>
                    <a:pt x="211" y="157"/>
                    <a:pt x="205" y="161"/>
                  </a:cubicBezTo>
                  <a:cubicBezTo>
                    <a:pt x="203" y="161"/>
                    <a:pt x="202" y="161"/>
                    <a:pt x="202" y="160"/>
                  </a:cubicBezTo>
                  <a:cubicBezTo>
                    <a:pt x="202" y="158"/>
                    <a:pt x="203" y="157"/>
                    <a:pt x="203" y="154"/>
                  </a:cubicBezTo>
                  <a:cubicBezTo>
                    <a:pt x="202" y="153"/>
                    <a:pt x="199" y="155"/>
                    <a:pt x="197" y="155"/>
                  </a:cubicBezTo>
                  <a:cubicBezTo>
                    <a:pt x="197" y="158"/>
                    <a:pt x="195" y="161"/>
                    <a:pt x="194" y="161"/>
                  </a:cubicBezTo>
                  <a:cubicBezTo>
                    <a:pt x="193" y="162"/>
                    <a:pt x="193" y="155"/>
                    <a:pt x="193" y="156"/>
                  </a:cubicBezTo>
                  <a:cubicBezTo>
                    <a:pt x="190" y="161"/>
                    <a:pt x="189" y="161"/>
                    <a:pt x="186" y="167"/>
                  </a:cubicBezTo>
                  <a:cubicBezTo>
                    <a:pt x="180" y="178"/>
                    <a:pt x="170" y="186"/>
                    <a:pt x="171" y="197"/>
                  </a:cubicBezTo>
                  <a:cubicBezTo>
                    <a:pt x="171" y="202"/>
                    <a:pt x="170" y="200"/>
                    <a:pt x="168" y="203"/>
                  </a:cubicBezTo>
                  <a:cubicBezTo>
                    <a:pt x="164" y="207"/>
                    <a:pt x="161" y="216"/>
                    <a:pt x="164" y="222"/>
                  </a:cubicBezTo>
                  <a:cubicBezTo>
                    <a:pt x="166" y="222"/>
                    <a:pt x="165" y="218"/>
                    <a:pt x="168" y="217"/>
                  </a:cubicBezTo>
                  <a:cubicBezTo>
                    <a:pt x="170" y="213"/>
                    <a:pt x="172" y="210"/>
                    <a:pt x="174" y="209"/>
                  </a:cubicBezTo>
                  <a:cubicBezTo>
                    <a:pt x="176" y="208"/>
                    <a:pt x="177" y="207"/>
                    <a:pt x="179" y="203"/>
                  </a:cubicBezTo>
                  <a:cubicBezTo>
                    <a:pt x="182" y="200"/>
                    <a:pt x="185" y="196"/>
                    <a:pt x="190" y="190"/>
                  </a:cubicBezTo>
                  <a:cubicBezTo>
                    <a:pt x="192" y="187"/>
                    <a:pt x="192" y="185"/>
                    <a:pt x="192" y="185"/>
                  </a:cubicBezTo>
                  <a:cubicBezTo>
                    <a:pt x="193" y="182"/>
                    <a:pt x="196" y="180"/>
                    <a:pt x="195" y="186"/>
                  </a:cubicBezTo>
                  <a:cubicBezTo>
                    <a:pt x="195" y="187"/>
                    <a:pt x="192" y="194"/>
                    <a:pt x="190" y="198"/>
                  </a:cubicBezTo>
                  <a:cubicBezTo>
                    <a:pt x="188" y="203"/>
                    <a:pt x="185" y="209"/>
                    <a:pt x="185" y="210"/>
                  </a:cubicBezTo>
                  <a:cubicBezTo>
                    <a:pt x="184" y="213"/>
                    <a:pt x="183" y="220"/>
                    <a:pt x="181" y="224"/>
                  </a:cubicBezTo>
                  <a:cubicBezTo>
                    <a:pt x="179" y="228"/>
                    <a:pt x="179" y="234"/>
                    <a:pt x="180" y="234"/>
                  </a:cubicBezTo>
                  <a:cubicBezTo>
                    <a:pt x="184" y="236"/>
                    <a:pt x="183" y="244"/>
                    <a:pt x="177" y="247"/>
                  </a:cubicBezTo>
                  <a:cubicBezTo>
                    <a:pt x="176" y="253"/>
                    <a:pt x="177" y="256"/>
                    <a:pt x="179" y="262"/>
                  </a:cubicBezTo>
                  <a:cubicBezTo>
                    <a:pt x="176" y="279"/>
                    <a:pt x="172" y="291"/>
                    <a:pt x="179" y="305"/>
                  </a:cubicBezTo>
                  <a:cubicBezTo>
                    <a:pt x="179" y="313"/>
                    <a:pt x="178" y="317"/>
                    <a:pt x="178" y="320"/>
                  </a:cubicBezTo>
                  <a:cubicBezTo>
                    <a:pt x="178" y="327"/>
                    <a:pt x="178" y="333"/>
                    <a:pt x="179" y="337"/>
                  </a:cubicBezTo>
                  <a:cubicBezTo>
                    <a:pt x="182" y="340"/>
                    <a:pt x="185" y="347"/>
                    <a:pt x="186" y="351"/>
                  </a:cubicBezTo>
                  <a:cubicBezTo>
                    <a:pt x="187" y="356"/>
                    <a:pt x="190" y="364"/>
                    <a:pt x="194" y="368"/>
                  </a:cubicBezTo>
                  <a:cubicBezTo>
                    <a:pt x="198" y="369"/>
                    <a:pt x="199" y="369"/>
                    <a:pt x="201" y="369"/>
                  </a:cubicBezTo>
                  <a:cubicBezTo>
                    <a:pt x="218" y="368"/>
                    <a:pt x="224" y="347"/>
                    <a:pt x="231" y="335"/>
                  </a:cubicBezTo>
                  <a:cubicBezTo>
                    <a:pt x="241" y="313"/>
                    <a:pt x="235" y="281"/>
                    <a:pt x="221" y="262"/>
                  </a:cubicBezTo>
                  <a:cubicBezTo>
                    <a:pt x="224" y="257"/>
                    <a:pt x="226" y="243"/>
                    <a:pt x="222" y="241"/>
                  </a:cubicBezTo>
                  <a:cubicBezTo>
                    <a:pt x="219" y="239"/>
                    <a:pt x="221" y="236"/>
                    <a:pt x="223" y="234"/>
                  </a:cubicBezTo>
                  <a:cubicBezTo>
                    <a:pt x="225" y="232"/>
                    <a:pt x="226" y="224"/>
                    <a:pt x="225" y="221"/>
                  </a:cubicBezTo>
                  <a:cubicBezTo>
                    <a:pt x="225" y="216"/>
                    <a:pt x="226" y="211"/>
                    <a:pt x="224" y="206"/>
                  </a:cubicBezTo>
                  <a:cubicBezTo>
                    <a:pt x="225" y="206"/>
                    <a:pt x="227" y="205"/>
                    <a:pt x="230" y="203"/>
                  </a:cubicBezTo>
                  <a:cubicBezTo>
                    <a:pt x="232" y="201"/>
                    <a:pt x="230" y="199"/>
                    <a:pt x="230" y="196"/>
                  </a:cubicBezTo>
                  <a:cubicBezTo>
                    <a:pt x="237" y="197"/>
                    <a:pt x="237" y="183"/>
                    <a:pt x="242" y="179"/>
                  </a:cubicBezTo>
                  <a:cubicBezTo>
                    <a:pt x="243" y="180"/>
                    <a:pt x="244" y="181"/>
                    <a:pt x="244" y="182"/>
                  </a:cubicBezTo>
                  <a:cubicBezTo>
                    <a:pt x="244" y="186"/>
                    <a:pt x="244" y="190"/>
                    <a:pt x="246" y="194"/>
                  </a:cubicBezTo>
                  <a:cubicBezTo>
                    <a:pt x="246" y="194"/>
                    <a:pt x="246" y="203"/>
                    <a:pt x="249" y="203"/>
                  </a:cubicBezTo>
                  <a:cubicBezTo>
                    <a:pt x="252" y="199"/>
                    <a:pt x="250" y="192"/>
                    <a:pt x="252" y="185"/>
                  </a:cubicBezTo>
                  <a:cubicBezTo>
                    <a:pt x="253" y="179"/>
                    <a:pt x="251" y="172"/>
                    <a:pt x="258" y="171"/>
                  </a:cubicBezTo>
                  <a:cubicBezTo>
                    <a:pt x="259" y="170"/>
                    <a:pt x="263" y="168"/>
                    <a:pt x="265" y="168"/>
                  </a:cubicBezTo>
                  <a:cubicBezTo>
                    <a:pt x="254" y="164"/>
                    <a:pt x="260" y="159"/>
                    <a:pt x="263" y="154"/>
                  </a:cubicBezTo>
                  <a:cubicBezTo>
                    <a:pt x="263" y="153"/>
                    <a:pt x="264" y="152"/>
                    <a:pt x="264" y="150"/>
                  </a:cubicBezTo>
                  <a:cubicBezTo>
                    <a:pt x="267" y="153"/>
                    <a:pt x="271" y="152"/>
                    <a:pt x="274" y="152"/>
                  </a:cubicBezTo>
                  <a:cubicBezTo>
                    <a:pt x="278" y="152"/>
                    <a:pt x="280" y="152"/>
                    <a:pt x="284" y="155"/>
                  </a:cubicBezTo>
                  <a:cubicBezTo>
                    <a:pt x="290" y="160"/>
                    <a:pt x="297" y="162"/>
                    <a:pt x="305" y="162"/>
                  </a:cubicBezTo>
                  <a:cubicBezTo>
                    <a:pt x="311" y="164"/>
                    <a:pt x="311" y="164"/>
                    <a:pt x="311" y="164"/>
                  </a:cubicBezTo>
                  <a:cubicBezTo>
                    <a:pt x="314" y="165"/>
                    <a:pt x="317" y="167"/>
                    <a:pt x="320" y="169"/>
                  </a:cubicBezTo>
                  <a:cubicBezTo>
                    <a:pt x="326" y="172"/>
                    <a:pt x="326" y="175"/>
                    <a:pt x="325" y="178"/>
                  </a:cubicBezTo>
                  <a:cubicBezTo>
                    <a:pt x="325" y="180"/>
                    <a:pt x="324" y="183"/>
                    <a:pt x="328" y="186"/>
                  </a:cubicBezTo>
                  <a:cubicBezTo>
                    <a:pt x="332" y="196"/>
                    <a:pt x="334" y="208"/>
                    <a:pt x="326" y="218"/>
                  </a:cubicBezTo>
                  <a:cubicBezTo>
                    <a:pt x="326" y="222"/>
                    <a:pt x="326" y="227"/>
                    <a:pt x="324" y="230"/>
                  </a:cubicBezTo>
                  <a:cubicBezTo>
                    <a:pt x="318" y="232"/>
                    <a:pt x="318" y="234"/>
                    <a:pt x="318" y="242"/>
                  </a:cubicBezTo>
                  <a:cubicBezTo>
                    <a:pt x="319" y="247"/>
                    <a:pt x="324" y="248"/>
                    <a:pt x="330" y="248"/>
                  </a:cubicBezTo>
                  <a:cubicBezTo>
                    <a:pt x="331" y="243"/>
                    <a:pt x="334" y="237"/>
                    <a:pt x="337" y="230"/>
                  </a:cubicBezTo>
                  <a:cubicBezTo>
                    <a:pt x="341" y="230"/>
                    <a:pt x="342" y="230"/>
                    <a:pt x="344" y="228"/>
                  </a:cubicBezTo>
                  <a:cubicBezTo>
                    <a:pt x="345" y="227"/>
                    <a:pt x="347" y="224"/>
                    <a:pt x="349" y="224"/>
                  </a:cubicBezTo>
                  <a:cubicBezTo>
                    <a:pt x="353" y="227"/>
                    <a:pt x="357" y="233"/>
                    <a:pt x="359" y="237"/>
                  </a:cubicBezTo>
                  <a:cubicBezTo>
                    <a:pt x="363" y="242"/>
                    <a:pt x="365" y="247"/>
                    <a:pt x="367" y="253"/>
                  </a:cubicBezTo>
                  <a:cubicBezTo>
                    <a:pt x="369" y="259"/>
                    <a:pt x="370" y="266"/>
                    <a:pt x="376" y="273"/>
                  </a:cubicBezTo>
                  <a:cubicBezTo>
                    <a:pt x="384" y="271"/>
                    <a:pt x="386" y="267"/>
                    <a:pt x="388" y="263"/>
                  </a:cubicBezTo>
                  <a:cubicBezTo>
                    <a:pt x="390" y="263"/>
                    <a:pt x="392" y="262"/>
                    <a:pt x="394" y="260"/>
                  </a:cubicBezTo>
                  <a:cubicBezTo>
                    <a:pt x="398" y="251"/>
                    <a:pt x="393" y="230"/>
                    <a:pt x="389" y="217"/>
                  </a:cubicBezTo>
                  <a:cubicBezTo>
                    <a:pt x="392" y="212"/>
                    <a:pt x="393" y="208"/>
                    <a:pt x="392" y="203"/>
                  </a:cubicBezTo>
                  <a:cubicBezTo>
                    <a:pt x="396" y="199"/>
                    <a:pt x="399" y="192"/>
                    <a:pt x="400" y="185"/>
                  </a:cubicBezTo>
                  <a:cubicBezTo>
                    <a:pt x="400" y="180"/>
                    <a:pt x="399" y="176"/>
                    <a:pt x="395" y="170"/>
                  </a:cubicBezTo>
                  <a:cubicBezTo>
                    <a:pt x="393" y="165"/>
                    <a:pt x="388" y="163"/>
                    <a:pt x="384" y="159"/>
                  </a:cubicBezTo>
                  <a:cubicBezTo>
                    <a:pt x="381" y="158"/>
                    <a:pt x="379" y="155"/>
                    <a:pt x="380" y="155"/>
                  </a:cubicBezTo>
                  <a:cubicBezTo>
                    <a:pt x="385" y="156"/>
                    <a:pt x="391" y="155"/>
                    <a:pt x="394" y="155"/>
                  </a:cubicBezTo>
                  <a:cubicBezTo>
                    <a:pt x="396" y="155"/>
                    <a:pt x="394" y="158"/>
                    <a:pt x="395" y="160"/>
                  </a:cubicBezTo>
                  <a:cubicBezTo>
                    <a:pt x="397" y="163"/>
                    <a:pt x="400" y="165"/>
                    <a:pt x="404" y="168"/>
                  </a:cubicBezTo>
                  <a:cubicBezTo>
                    <a:pt x="407" y="169"/>
                    <a:pt x="406" y="170"/>
                    <a:pt x="406" y="176"/>
                  </a:cubicBezTo>
                  <a:cubicBezTo>
                    <a:pt x="408" y="174"/>
                    <a:pt x="410" y="174"/>
                    <a:pt x="411" y="175"/>
                  </a:cubicBezTo>
                  <a:cubicBezTo>
                    <a:pt x="412" y="176"/>
                    <a:pt x="412" y="180"/>
                    <a:pt x="411" y="183"/>
                  </a:cubicBezTo>
                  <a:cubicBezTo>
                    <a:pt x="415" y="178"/>
                    <a:pt x="420" y="177"/>
                    <a:pt x="423" y="176"/>
                  </a:cubicBezTo>
                  <a:cubicBezTo>
                    <a:pt x="424" y="179"/>
                    <a:pt x="425" y="180"/>
                    <a:pt x="431" y="183"/>
                  </a:cubicBezTo>
                  <a:cubicBezTo>
                    <a:pt x="435" y="183"/>
                    <a:pt x="436" y="184"/>
                    <a:pt x="441" y="183"/>
                  </a:cubicBezTo>
                  <a:cubicBezTo>
                    <a:pt x="443" y="182"/>
                    <a:pt x="445" y="176"/>
                    <a:pt x="441" y="173"/>
                  </a:cubicBezTo>
                  <a:cubicBezTo>
                    <a:pt x="436" y="172"/>
                    <a:pt x="437" y="168"/>
                    <a:pt x="442" y="167"/>
                  </a:cubicBezTo>
                  <a:cubicBezTo>
                    <a:pt x="443" y="167"/>
                    <a:pt x="446" y="168"/>
                    <a:pt x="449" y="170"/>
                  </a:cubicBezTo>
                  <a:cubicBezTo>
                    <a:pt x="450" y="167"/>
                    <a:pt x="449" y="164"/>
                    <a:pt x="446" y="159"/>
                  </a:cubicBezTo>
                  <a:cubicBezTo>
                    <a:pt x="443" y="159"/>
                    <a:pt x="440" y="159"/>
                    <a:pt x="437" y="155"/>
                  </a:cubicBezTo>
                  <a:cubicBezTo>
                    <a:pt x="436" y="153"/>
                    <a:pt x="436" y="153"/>
                    <a:pt x="436" y="153"/>
                  </a:cubicBezTo>
                  <a:cubicBezTo>
                    <a:pt x="435" y="148"/>
                    <a:pt x="433" y="146"/>
                    <a:pt x="430" y="143"/>
                  </a:cubicBezTo>
                  <a:cubicBezTo>
                    <a:pt x="423" y="137"/>
                    <a:pt x="417" y="133"/>
                    <a:pt x="409" y="126"/>
                  </a:cubicBezTo>
                  <a:cubicBezTo>
                    <a:pt x="406" y="122"/>
                    <a:pt x="407" y="118"/>
                    <a:pt x="402" y="115"/>
                  </a:cubicBezTo>
                  <a:cubicBezTo>
                    <a:pt x="397" y="116"/>
                    <a:pt x="395" y="116"/>
                    <a:pt x="388" y="118"/>
                  </a:cubicBezTo>
                  <a:cubicBezTo>
                    <a:pt x="384" y="118"/>
                    <a:pt x="382" y="119"/>
                    <a:pt x="380" y="117"/>
                  </a:cubicBezTo>
                  <a:cubicBezTo>
                    <a:pt x="378" y="114"/>
                    <a:pt x="375" y="115"/>
                    <a:pt x="372" y="116"/>
                  </a:cubicBezTo>
                  <a:cubicBezTo>
                    <a:pt x="358" y="117"/>
                    <a:pt x="346" y="115"/>
                    <a:pt x="334" y="117"/>
                  </a:cubicBezTo>
                  <a:cubicBezTo>
                    <a:pt x="326" y="118"/>
                    <a:pt x="319" y="118"/>
                    <a:pt x="312" y="118"/>
                  </a:cubicBezTo>
                  <a:cubicBezTo>
                    <a:pt x="307" y="117"/>
                    <a:pt x="307" y="117"/>
                    <a:pt x="307" y="117"/>
                  </a:cubicBezTo>
                  <a:cubicBezTo>
                    <a:pt x="300" y="117"/>
                    <a:pt x="297" y="117"/>
                    <a:pt x="289" y="116"/>
                  </a:cubicBezTo>
                  <a:cubicBezTo>
                    <a:pt x="289" y="111"/>
                    <a:pt x="289" y="107"/>
                    <a:pt x="287" y="104"/>
                  </a:cubicBezTo>
                  <a:cubicBezTo>
                    <a:pt x="282" y="107"/>
                    <a:pt x="278" y="107"/>
                    <a:pt x="277" y="107"/>
                  </a:cubicBezTo>
                  <a:cubicBezTo>
                    <a:pt x="275" y="106"/>
                    <a:pt x="273" y="106"/>
                    <a:pt x="271" y="106"/>
                  </a:cubicBezTo>
                  <a:cubicBezTo>
                    <a:pt x="271" y="104"/>
                    <a:pt x="273" y="102"/>
                    <a:pt x="273" y="100"/>
                  </a:cubicBezTo>
                  <a:cubicBezTo>
                    <a:pt x="275" y="98"/>
                    <a:pt x="274" y="97"/>
                    <a:pt x="275" y="94"/>
                  </a:cubicBezTo>
                  <a:cubicBezTo>
                    <a:pt x="273" y="89"/>
                    <a:pt x="270" y="89"/>
                    <a:pt x="265" y="90"/>
                  </a:cubicBezTo>
                  <a:cubicBezTo>
                    <a:pt x="262" y="88"/>
                    <a:pt x="261" y="86"/>
                    <a:pt x="262" y="83"/>
                  </a:cubicBezTo>
                  <a:cubicBezTo>
                    <a:pt x="263" y="80"/>
                    <a:pt x="263" y="80"/>
                    <a:pt x="263" y="80"/>
                  </a:cubicBezTo>
                  <a:cubicBezTo>
                    <a:pt x="263" y="77"/>
                    <a:pt x="264" y="77"/>
                    <a:pt x="264" y="74"/>
                  </a:cubicBezTo>
                  <a:cubicBezTo>
                    <a:pt x="262" y="67"/>
                    <a:pt x="253" y="61"/>
                    <a:pt x="249" y="58"/>
                  </a:cubicBezTo>
                  <a:cubicBezTo>
                    <a:pt x="249" y="56"/>
                    <a:pt x="249" y="54"/>
                    <a:pt x="252" y="51"/>
                  </a:cubicBezTo>
                  <a:cubicBezTo>
                    <a:pt x="255" y="46"/>
                    <a:pt x="255" y="41"/>
                    <a:pt x="252" y="40"/>
                  </a:cubicBezTo>
                  <a:cubicBezTo>
                    <a:pt x="247" y="40"/>
                    <a:pt x="233" y="42"/>
                    <a:pt x="234" y="42"/>
                  </a:cubicBezTo>
                  <a:cubicBezTo>
                    <a:pt x="229" y="44"/>
                    <a:pt x="223" y="45"/>
                    <a:pt x="220" y="44"/>
                  </a:cubicBezTo>
                  <a:cubicBezTo>
                    <a:pt x="215" y="41"/>
                    <a:pt x="210" y="30"/>
                    <a:pt x="202" y="23"/>
                  </a:cubicBezTo>
                  <a:cubicBezTo>
                    <a:pt x="198" y="18"/>
                    <a:pt x="196" y="14"/>
                    <a:pt x="195" y="10"/>
                  </a:cubicBezTo>
                  <a:cubicBezTo>
                    <a:pt x="195" y="9"/>
                    <a:pt x="193" y="7"/>
                    <a:pt x="193" y="7"/>
                  </a:cubicBezTo>
                  <a:cubicBezTo>
                    <a:pt x="193" y="7"/>
                    <a:pt x="191" y="6"/>
                    <a:pt x="190" y="6"/>
                  </a:cubicBezTo>
                  <a:cubicBezTo>
                    <a:pt x="183" y="7"/>
                    <a:pt x="175" y="8"/>
                    <a:pt x="172" y="8"/>
                  </a:cubicBezTo>
                  <a:cubicBezTo>
                    <a:pt x="165" y="8"/>
                    <a:pt x="159" y="9"/>
                    <a:pt x="153" y="7"/>
                  </a:cubicBezTo>
                  <a:cubicBezTo>
                    <a:pt x="150" y="6"/>
                    <a:pt x="148" y="5"/>
                    <a:pt x="146" y="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6" name="Freeform 1082">
              <a:extLst>
                <a:ext uri="{FF2B5EF4-FFF2-40B4-BE49-F238E27FC236}">
                  <a16:creationId xmlns:a16="http://schemas.microsoft.com/office/drawing/2014/main" id="{57972BC2-CBCC-4000-89B0-52854C41724C}"/>
                </a:ext>
              </a:extLst>
            </p:cNvPr>
            <p:cNvSpPr>
              <a:spLocks/>
            </p:cNvSpPr>
            <p:nvPr/>
          </p:nvSpPr>
          <p:spPr bwMode="auto">
            <a:xfrm>
              <a:off x="-6953251" y="3017838"/>
              <a:ext cx="127000" cy="88900"/>
            </a:xfrm>
            <a:custGeom>
              <a:avLst/>
              <a:gdLst>
                <a:gd name="T0" fmla="*/ 31 w 129"/>
                <a:gd name="T1" fmla="*/ 83 h 90"/>
                <a:gd name="T2" fmla="*/ 21 w 129"/>
                <a:gd name="T3" fmla="*/ 89 h 90"/>
                <a:gd name="T4" fmla="*/ 8 w 129"/>
                <a:gd name="T5" fmla="*/ 90 h 90"/>
                <a:gd name="T6" fmla="*/ 0 w 129"/>
                <a:gd name="T7" fmla="*/ 86 h 90"/>
                <a:gd name="T8" fmla="*/ 6 w 129"/>
                <a:gd name="T9" fmla="*/ 70 h 90"/>
                <a:gd name="T10" fmla="*/ 14 w 129"/>
                <a:gd name="T11" fmla="*/ 64 h 90"/>
                <a:gd name="T12" fmla="*/ 59 w 129"/>
                <a:gd name="T13" fmla="*/ 37 h 90"/>
                <a:gd name="T14" fmla="*/ 76 w 129"/>
                <a:gd name="T15" fmla="*/ 33 h 90"/>
                <a:gd name="T16" fmla="*/ 87 w 129"/>
                <a:gd name="T17" fmla="*/ 36 h 90"/>
                <a:gd name="T18" fmla="*/ 97 w 129"/>
                <a:gd name="T19" fmla="*/ 29 h 90"/>
                <a:gd name="T20" fmla="*/ 94 w 129"/>
                <a:gd name="T21" fmla="*/ 26 h 90"/>
                <a:gd name="T22" fmla="*/ 96 w 129"/>
                <a:gd name="T23" fmla="*/ 22 h 90"/>
                <a:gd name="T24" fmla="*/ 107 w 129"/>
                <a:gd name="T25" fmla="*/ 15 h 90"/>
                <a:gd name="T26" fmla="*/ 124 w 129"/>
                <a:gd name="T27" fmla="*/ 0 h 90"/>
                <a:gd name="T28" fmla="*/ 120 w 129"/>
                <a:gd name="T29" fmla="*/ 11 h 90"/>
                <a:gd name="T30" fmla="*/ 115 w 129"/>
                <a:gd name="T31" fmla="*/ 16 h 90"/>
                <a:gd name="T32" fmla="*/ 119 w 129"/>
                <a:gd name="T33" fmla="*/ 22 h 90"/>
                <a:gd name="T34" fmla="*/ 118 w 129"/>
                <a:gd name="T35" fmla="*/ 29 h 90"/>
                <a:gd name="T36" fmla="*/ 119 w 129"/>
                <a:gd name="T37" fmla="*/ 31 h 90"/>
                <a:gd name="T38" fmla="*/ 117 w 129"/>
                <a:gd name="T39" fmla="*/ 51 h 90"/>
                <a:gd name="T40" fmla="*/ 105 w 129"/>
                <a:gd name="T41" fmla="*/ 65 h 90"/>
                <a:gd name="T42" fmla="*/ 81 w 129"/>
                <a:gd name="T43" fmla="*/ 72 h 90"/>
                <a:gd name="T44" fmla="*/ 56 w 129"/>
                <a:gd name="T45" fmla="*/ 72 h 90"/>
                <a:gd name="T46" fmla="*/ 31 w 129"/>
                <a:gd name="T47"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9" h="90">
                  <a:moveTo>
                    <a:pt x="31" y="83"/>
                  </a:moveTo>
                  <a:cubicBezTo>
                    <a:pt x="27" y="85"/>
                    <a:pt x="24" y="87"/>
                    <a:pt x="21" y="89"/>
                  </a:cubicBezTo>
                  <a:cubicBezTo>
                    <a:pt x="17" y="90"/>
                    <a:pt x="13" y="90"/>
                    <a:pt x="8" y="90"/>
                  </a:cubicBezTo>
                  <a:cubicBezTo>
                    <a:pt x="5" y="90"/>
                    <a:pt x="2" y="90"/>
                    <a:pt x="0" y="86"/>
                  </a:cubicBezTo>
                  <a:cubicBezTo>
                    <a:pt x="2" y="82"/>
                    <a:pt x="4" y="77"/>
                    <a:pt x="6" y="70"/>
                  </a:cubicBezTo>
                  <a:cubicBezTo>
                    <a:pt x="8" y="69"/>
                    <a:pt x="11" y="67"/>
                    <a:pt x="14" y="64"/>
                  </a:cubicBezTo>
                  <a:cubicBezTo>
                    <a:pt x="14" y="56"/>
                    <a:pt x="30" y="46"/>
                    <a:pt x="59" y="37"/>
                  </a:cubicBezTo>
                  <a:cubicBezTo>
                    <a:pt x="64" y="30"/>
                    <a:pt x="75" y="29"/>
                    <a:pt x="76" y="33"/>
                  </a:cubicBezTo>
                  <a:cubicBezTo>
                    <a:pt x="82" y="32"/>
                    <a:pt x="85" y="32"/>
                    <a:pt x="87" y="36"/>
                  </a:cubicBezTo>
                  <a:cubicBezTo>
                    <a:pt x="89" y="34"/>
                    <a:pt x="95" y="30"/>
                    <a:pt x="97" y="29"/>
                  </a:cubicBezTo>
                  <a:cubicBezTo>
                    <a:pt x="97" y="28"/>
                    <a:pt x="96" y="27"/>
                    <a:pt x="94" y="26"/>
                  </a:cubicBezTo>
                  <a:cubicBezTo>
                    <a:pt x="96" y="25"/>
                    <a:pt x="96" y="24"/>
                    <a:pt x="96" y="22"/>
                  </a:cubicBezTo>
                  <a:cubicBezTo>
                    <a:pt x="98" y="19"/>
                    <a:pt x="102" y="17"/>
                    <a:pt x="107" y="15"/>
                  </a:cubicBezTo>
                  <a:cubicBezTo>
                    <a:pt x="113" y="11"/>
                    <a:pt x="119" y="5"/>
                    <a:pt x="124" y="0"/>
                  </a:cubicBezTo>
                  <a:cubicBezTo>
                    <a:pt x="124" y="6"/>
                    <a:pt x="123" y="7"/>
                    <a:pt x="120" y="11"/>
                  </a:cubicBezTo>
                  <a:cubicBezTo>
                    <a:pt x="118" y="13"/>
                    <a:pt x="115" y="15"/>
                    <a:pt x="115" y="16"/>
                  </a:cubicBezTo>
                  <a:cubicBezTo>
                    <a:pt x="114" y="19"/>
                    <a:pt x="116" y="21"/>
                    <a:pt x="119" y="22"/>
                  </a:cubicBezTo>
                  <a:cubicBezTo>
                    <a:pt x="121" y="24"/>
                    <a:pt x="121" y="26"/>
                    <a:pt x="118" y="29"/>
                  </a:cubicBezTo>
                  <a:cubicBezTo>
                    <a:pt x="119" y="31"/>
                    <a:pt x="119" y="31"/>
                    <a:pt x="119" y="31"/>
                  </a:cubicBezTo>
                  <a:cubicBezTo>
                    <a:pt x="129" y="48"/>
                    <a:pt x="124" y="51"/>
                    <a:pt x="117" y="51"/>
                  </a:cubicBezTo>
                  <a:cubicBezTo>
                    <a:pt x="113" y="55"/>
                    <a:pt x="107" y="59"/>
                    <a:pt x="105" y="65"/>
                  </a:cubicBezTo>
                  <a:cubicBezTo>
                    <a:pt x="96" y="70"/>
                    <a:pt x="85" y="68"/>
                    <a:pt x="81" y="72"/>
                  </a:cubicBezTo>
                  <a:cubicBezTo>
                    <a:pt x="79" y="68"/>
                    <a:pt x="64" y="70"/>
                    <a:pt x="56" y="72"/>
                  </a:cubicBezTo>
                  <a:cubicBezTo>
                    <a:pt x="46" y="75"/>
                    <a:pt x="38" y="79"/>
                    <a:pt x="31" y="8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1083">
              <a:extLst>
                <a:ext uri="{FF2B5EF4-FFF2-40B4-BE49-F238E27FC236}">
                  <a16:creationId xmlns:a16="http://schemas.microsoft.com/office/drawing/2014/main" id="{7F1C22CD-4AD8-4CF6-9E51-4049C27DDA82}"/>
                </a:ext>
              </a:extLst>
            </p:cNvPr>
            <p:cNvSpPr>
              <a:spLocks/>
            </p:cNvSpPr>
            <p:nvPr/>
          </p:nvSpPr>
          <p:spPr bwMode="auto">
            <a:xfrm>
              <a:off x="-6953251" y="3017838"/>
              <a:ext cx="127000" cy="88900"/>
            </a:xfrm>
            <a:custGeom>
              <a:avLst/>
              <a:gdLst>
                <a:gd name="T0" fmla="*/ 31 w 129"/>
                <a:gd name="T1" fmla="*/ 83 h 90"/>
                <a:gd name="T2" fmla="*/ 21 w 129"/>
                <a:gd name="T3" fmla="*/ 89 h 90"/>
                <a:gd name="T4" fmla="*/ 8 w 129"/>
                <a:gd name="T5" fmla="*/ 90 h 90"/>
                <a:gd name="T6" fmla="*/ 0 w 129"/>
                <a:gd name="T7" fmla="*/ 86 h 90"/>
                <a:gd name="T8" fmla="*/ 6 w 129"/>
                <a:gd name="T9" fmla="*/ 70 h 90"/>
                <a:gd name="T10" fmla="*/ 14 w 129"/>
                <a:gd name="T11" fmla="*/ 64 h 90"/>
                <a:gd name="T12" fmla="*/ 59 w 129"/>
                <a:gd name="T13" fmla="*/ 37 h 90"/>
                <a:gd name="T14" fmla="*/ 76 w 129"/>
                <a:gd name="T15" fmla="*/ 33 h 90"/>
                <a:gd name="T16" fmla="*/ 87 w 129"/>
                <a:gd name="T17" fmla="*/ 36 h 90"/>
                <a:gd name="T18" fmla="*/ 97 w 129"/>
                <a:gd name="T19" fmla="*/ 29 h 90"/>
                <a:gd name="T20" fmla="*/ 94 w 129"/>
                <a:gd name="T21" fmla="*/ 26 h 90"/>
                <a:gd name="T22" fmla="*/ 96 w 129"/>
                <a:gd name="T23" fmla="*/ 22 h 90"/>
                <a:gd name="T24" fmla="*/ 107 w 129"/>
                <a:gd name="T25" fmla="*/ 15 h 90"/>
                <a:gd name="T26" fmla="*/ 124 w 129"/>
                <a:gd name="T27" fmla="*/ 0 h 90"/>
                <a:gd name="T28" fmla="*/ 120 w 129"/>
                <a:gd name="T29" fmla="*/ 11 h 90"/>
                <a:gd name="T30" fmla="*/ 115 w 129"/>
                <a:gd name="T31" fmla="*/ 16 h 90"/>
                <a:gd name="T32" fmla="*/ 119 w 129"/>
                <a:gd name="T33" fmla="*/ 22 h 90"/>
                <a:gd name="T34" fmla="*/ 118 w 129"/>
                <a:gd name="T35" fmla="*/ 29 h 90"/>
                <a:gd name="T36" fmla="*/ 119 w 129"/>
                <a:gd name="T37" fmla="*/ 31 h 90"/>
                <a:gd name="T38" fmla="*/ 117 w 129"/>
                <a:gd name="T39" fmla="*/ 51 h 90"/>
                <a:gd name="T40" fmla="*/ 105 w 129"/>
                <a:gd name="T41" fmla="*/ 65 h 90"/>
                <a:gd name="T42" fmla="*/ 81 w 129"/>
                <a:gd name="T43" fmla="*/ 72 h 90"/>
                <a:gd name="T44" fmla="*/ 56 w 129"/>
                <a:gd name="T45" fmla="*/ 72 h 90"/>
                <a:gd name="T46" fmla="*/ 31 w 129"/>
                <a:gd name="T47"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9" h="90">
                  <a:moveTo>
                    <a:pt x="31" y="83"/>
                  </a:moveTo>
                  <a:cubicBezTo>
                    <a:pt x="27" y="85"/>
                    <a:pt x="24" y="87"/>
                    <a:pt x="21" y="89"/>
                  </a:cubicBezTo>
                  <a:cubicBezTo>
                    <a:pt x="17" y="90"/>
                    <a:pt x="13" y="90"/>
                    <a:pt x="8" y="90"/>
                  </a:cubicBezTo>
                  <a:cubicBezTo>
                    <a:pt x="5" y="90"/>
                    <a:pt x="2" y="90"/>
                    <a:pt x="0" y="86"/>
                  </a:cubicBezTo>
                  <a:cubicBezTo>
                    <a:pt x="2" y="82"/>
                    <a:pt x="4" y="77"/>
                    <a:pt x="6" y="70"/>
                  </a:cubicBezTo>
                  <a:cubicBezTo>
                    <a:pt x="8" y="69"/>
                    <a:pt x="11" y="67"/>
                    <a:pt x="14" y="64"/>
                  </a:cubicBezTo>
                  <a:cubicBezTo>
                    <a:pt x="14" y="56"/>
                    <a:pt x="30" y="46"/>
                    <a:pt x="59" y="37"/>
                  </a:cubicBezTo>
                  <a:cubicBezTo>
                    <a:pt x="64" y="30"/>
                    <a:pt x="75" y="29"/>
                    <a:pt x="76" y="33"/>
                  </a:cubicBezTo>
                  <a:cubicBezTo>
                    <a:pt x="82" y="32"/>
                    <a:pt x="85" y="32"/>
                    <a:pt x="87" y="36"/>
                  </a:cubicBezTo>
                  <a:cubicBezTo>
                    <a:pt x="89" y="34"/>
                    <a:pt x="95" y="30"/>
                    <a:pt x="97" y="29"/>
                  </a:cubicBezTo>
                  <a:cubicBezTo>
                    <a:pt x="97" y="28"/>
                    <a:pt x="96" y="27"/>
                    <a:pt x="94" y="26"/>
                  </a:cubicBezTo>
                  <a:cubicBezTo>
                    <a:pt x="96" y="25"/>
                    <a:pt x="96" y="24"/>
                    <a:pt x="96" y="22"/>
                  </a:cubicBezTo>
                  <a:cubicBezTo>
                    <a:pt x="98" y="19"/>
                    <a:pt x="102" y="17"/>
                    <a:pt x="107" y="15"/>
                  </a:cubicBezTo>
                  <a:cubicBezTo>
                    <a:pt x="113" y="11"/>
                    <a:pt x="119" y="5"/>
                    <a:pt x="124" y="0"/>
                  </a:cubicBezTo>
                  <a:cubicBezTo>
                    <a:pt x="124" y="6"/>
                    <a:pt x="123" y="7"/>
                    <a:pt x="120" y="11"/>
                  </a:cubicBezTo>
                  <a:cubicBezTo>
                    <a:pt x="118" y="13"/>
                    <a:pt x="115" y="15"/>
                    <a:pt x="115" y="16"/>
                  </a:cubicBezTo>
                  <a:cubicBezTo>
                    <a:pt x="114" y="19"/>
                    <a:pt x="116" y="21"/>
                    <a:pt x="119" y="22"/>
                  </a:cubicBezTo>
                  <a:cubicBezTo>
                    <a:pt x="121" y="24"/>
                    <a:pt x="121" y="26"/>
                    <a:pt x="118" y="29"/>
                  </a:cubicBezTo>
                  <a:cubicBezTo>
                    <a:pt x="119" y="31"/>
                    <a:pt x="119" y="31"/>
                    <a:pt x="119" y="31"/>
                  </a:cubicBezTo>
                  <a:cubicBezTo>
                    <a:pt x="129" y="48"/>
                    <a:pt x="124" y="51"/>
                    <a:pt x="117" y="51"/>
                  </a:cubicBezTo>
                  <a:cubicBezTo>
                    <a:pt x="113" y="55"/>
                    <a:pt x="107" y="59"/>
                    <a:pt x="105" y="65"/>
                  </a:cubicBezTo>
                  <a:cubicBezTo>
                    <a:pt x="96" y="70"/>
                    <a:pt x="85" y="68"/>
                    <a:pt x="81" y="72"/>
                  </a:cubicBezTo>
                  <a:cubicBezTo>
                    <a:pt x="79" y="68"/>
                    <a:pt x="64" y="70"/>
                    <a:pt x="56" y="72"/>
                  </a:cubicBezTo>
                  <a:cubicBezTo>
                    <a:pt x="46" y="75"/>
                    <a:pt x="38" y="79"/>
                    <a:pt x="31" y="83"/>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8" name="Freeform 1084">
              <a:extLst>
                <a:ext uri="{FF2B5EF4-FFF2-40B4-BE49-F238E27FC236}">
                  <a16:creationId xmlns:a16="http://schemas.microsoft.com/office/drawing/2014/main" id="{C02C99E4-0952-4A00-81E5-BAA1713EA0C3}"/>
                </a:ext>
              </a:extLst>
            </p:cNvPr>
            <p:cNvSpPr>
              <a:spLocks/>
            </p:cNvSpPr>
            <p:nvPr/>
          </p:nvSpPr>
          <p:spPr bwMode="auto">
            <a:xfrm>
              <a:off x="-6953251" y="3017838"/>
              <a:ext cx="127000" cy="88900"/>
            </a:xfrm>
            <a:custGeom>
              <a:avLst/>
              <a:gdLst>
                <a:gd name="T0" fmla="*/ 31 w 129"/>
                <a:gd name="T1" fmla="*/ 83 h 90"/>
                <a:gd name="T2" fmla="*/ 21 w 129"/>
                <a:gd name="T3" fmla="*/ 89 h 90"/>
                <a:gd name="T4" fmla="*/ 8 w 129"/>
                <a:gd name="T5" fmla="*/ 90 h 90"/>
                <a:gd name="T6" fmla="*/ 0 w 129"/>
                <a:gd name="T7" fmla="*/ 86 h 90"/>
                <a:gd name="T8" fmla="*/ 6 w 129"/>
                <a:gd name="T9" fmla="*/ 70 h 90"/>
                <a:gd name="T10" fmla="*/ 14 w 129"/>
                <a:gd name="T11" fmla="*/ 64 h 90"/>
                <a:gd name="T12" fmla="*/ 59 w 129"/>
                <a:gd name="T13" fmla="*/ 37 h 90"/>
                <a:gd name="T14" fmla="*/ 76 w 129"/>
                <a:gd name="T15" fmla="*/ 33 h 90"/>
                <a:gd name="T16" fmla="*/ 87 w 129"/>
                <a:gd name="T17" fmla="*/ 36 h 90"/>
                <a:gd name="T18" fmla="*/ 97 w 129"/>
                <a:gd name="T19" fmla="*/ 29 h 90"/>
                <a:gd name="T20" fmla="*/ 94 w 129"/>
                <a:gd name="T21" fmla="*/ 26 h 90"/>
                <a:gd name="T22" fmla="*/ 96 w 129"/>
                <a:gd name="T23" fmla="*/ 22 h 90"/>
                <a:gd name="T24" fmla="*/ 107 w 129"/>
                <a:gd name="T25" fmla="*/ 15 h 90"/>
                <a:gd name="T26" fmla="*/ 124 w 129"/>
                <a:gd name="T27" fmla="*/ 0 h 90"/>
                <a:gd name="T28" fmla="*/ 120 w 129"/>
                <a:gd name="T29" fmla="*/ 11 h 90"/>
                <a:gd name="T30" fmla="*/ 115 w 129"/>
                <a:gd name="T31" fmla="*/ 16 h 90"/>
                <a:gd name="T32" fmla="*/ 119 w 129"/>
                <a:gd name="T33" fmla="*/ 22 h 90"/>
                <a:gd name="T34" fmla="*/ 118 w 129"/>
                <a:gd name="T35" fmla="*/ 29 h 90"/>
                <a:gd name="T36" fmla="*/ 119 w 129"/>
                <a:gd name="T37" fmla="*/ 31 h 90"/>
                <a:gd name="T38" fmla="*/ 117 w 129"/>
                <a:gd name="T39" fmla="*/ 51 h 90"/>
                <a:gd name="T40" fmla="*/ 105 w 129"/>
                <a:gd name="T41" fmla="*/ 65 h 90"/>
                <a:gd name="T42" fmla="*/ 81 w 129"/>
                <a:gd name="T43" fmla="*/ 72 h 90"/>
                <a:gd name="T44" fmla="*/ 56 w 129"/>
                <a:gd name="T45" fmla="*/ 72 h 90"/>
                <a:gd name="T46" fmla="*/ 31 w 129"/>
                <a:gd name="T47"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9" h="90">
                  <a:moveTo>
                    <a:pt x="31" y="83"/>
                  </a:moveTo>
                  <a:cubicBezTo>
                    <a:pt x="27" y="85"/>
                    <a:pt x="24" y="87"/>
                    <a:pt x="21" y="89"/>
                  </a:cubicBezTo>
                  <a:cubicBezTo>
                    <a:pt x="17" y="90"/>
                    <a:pt x="13" y="90"/>
                    <a:pt x="8" y="90"/>
                  </a:cubicBezTo>
                  <a:cubicBezTo>
                    <a:pt x="5" y="90"/>
                    <a:pt x="2" y="90"/>
                    <a:pt x="0" y="86"/>
                  </a:cubicBezTo>
                  <a:cubicBezTo>
                    <a:pt x="2" y="82"/>
                    <a:pt x="4" y="77"/>
                    <a:pt x="6" y="70"/>
                  </a:cubicBezTo>
                  <a:cubicBezTo>
                    <a:pt x="8" y="69"/>
                    <a:pt x="11" y="67"/>
                    <a:pt x="14" y="64"/>
                  </a:cubicBezTo>
                  <a:cubicBezTo>
                    <a:pt x="14" y="56"/>
                    <a:pt x="30" y="46"/>
                    <a:pt x="59" y="37"/>
                  </a:cubicBezTo>
                  <a:cubicBezTo>
                    <a:pt x="64" y="30"/>
                    <a:pt x="75" y="29"/>
                    <a:pt x="76" y="33"/>
                  </a:cubicBezTo>
                  <a:cubicBezTo>
                    <a:pt x="82" y="32"/>
                    <a:pt x="85" y="32"/>
                    <a:pt x="87" y="36"/>
                  </a:cubicBezTo>
                  <a:cubicBezTo>
                    <a:pt x="89" y="34"/>
                    <a:pt x="95" y="30"/>
                    <a:pt x="97" y="29"/>
                  </a:cubicBezTo>
                  <a:cubicBezTo>
                    <a:pt x="97" y="28"/>
                    <a:pt x="96" y="27"/>
                    <a:pt x="94" y="26"/>
                  </a:cubicBezTo>
                  <a:cubicBezTo>
                    <a:pt x="96" y="25"/>
                    <a:pt x="96" y="24"/>
                    <a:pt x="96" y="22"/>
                  </a:cubicBezTo>
                  <a:cubicBezTo>
                    <a:pt x="98" y="19"/>
                    <a:pt x="102" y="17"/>
                    <a:pt x="107" y="15"/>
                  </a:cubicBezTo>
                  <a:cubicBezTo>
                    <a:pt x="113" y="11"/>
                    <a:pt x="119" y="5"/>
                    <a:pt x="124" y="0"/>
                  </a:cubicBezTo>
                  <a:cubicBezTo>
                    <a:pt x="124" y="6"/>
                    <a:pt x="123" y="7"/>
                    <a:pt x="120" y="11"/>
                  </a:cubicBezTo>
                  <a:cubicBezTo>
                    <a:pt x="118" y="13"/>
                    <a:pt x="115" y="15"/>
                    <a:pt x="115" y="16"/>
                  </a:cubicBezTo>
                  <a:cubicBezTo>
                    <a:pt x="114" y="19"/>
                    <a:pt x="116" y="21"/>
                    <a:pt x="119" y="22"/>
                  </a:cubicBezTo>
                  <a:cubicBezTo>
                    <a:pt x="121" y="24"/>
                    <a:pt x="121" y="26"/>
                    <a:pt x="118" y="29"/>
                  </a:cubicBezTo>
                  <a:cubicBezTo>
                    <a:pt x="119" y="31"/>
                    <a:pt x="119" y="31"/>
                    <a:pt x="119" y="31"/>
                  </a:cubicBezTo>
                  <a:cubicBezTo>
                    <a:pt x="129" y="48"/>
                    <a:pt x="124" y="51"/>
                    <a:pt x="117" y="51"/>
                  </a:cubicBezTo>
                  <a:cubicBezTo>
                    <a:pt x="113" y="55"/>
                    <a:pt x="107" y="59"/>
                    <a:pt x="105" y="65"/>
                  </a:cubicBezTo>
                  <a:cubicBezTo>
                    <a:pt x="96" y="70"/>
                    <a:pt x="85" y="68"/>
                    <a:pt x="81" y="72"/>
                  </a:cubicBezTo>
                  <a:cubicBezTo>
                    <a:pt x="79" y="68"/>
                    <a:pt x="64" y="70"/>
                    <a:pt x="56" y="72"/>
                  </a:cubicBezTo>
                  <a:cubicBezTo>
                    <a:pt x="46" y="75"/>
                    <a:pt x="38" y="79"/>
                    <a:pt x="31" y="83"/>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9" name="Freeform 1085">
              <a:extLst>
                <a:ext uri="{FF2B5EF4-FFF2-40B4-BE49-F238E27FC236}">
                  <a16:creationId xmlns:a16="http://schemas.microsoft.com/office/drawing/2014/main" id="{CA9DDE66-1486-4A8A-9E12-67F847CBF09D}"/>
                </a:ext>
              </a:extLst>
            </p:cNvPr>
            <p:cNvSpPr>
              <a:spLocks/>
            </p:cNvSpPr>
            <p:nvPr/>
          </p:nvSpPr>
          <p:spPr bwMode="auto">
            <a:xfrm>
              <a:off x="-7065963" y="3119438"/>
              <a:ext cx="147638" cy="92075"/>
            </a:xfrm>
            <a:custGeom>
              <a:avLst/>
              <a:gdLst>
                <a:gd name="T0" fmla="*/ 134 w 150"/>
                <a:gd name="T1" fmla="*/ 25 h 92"/>
                <a:gd name="T2" fmla="*/ 150 w 150"/>
                <a:gd name="T3" fmla="*/ 6 h 92"/>
                <a:gd name="T4" fmla="*/ 147 w 150"/>
                <a:gd name="T5" fmla="*/ 0 h 92"/>
                <a:gd name="T6" fmla="*/ 102 w 150"/>
                <a:gd name="T7" fmla="*/ 15 h 92"/>
                <a:gd name="T8" fmla="*/ 97 w 150"/>
                <a:gd name="T9" fmla="*/ 23 h 92"/>
                <a:gd name="T10" fmla="*/ 106 w 150"/>
                <a:gd name="T11" fmla="*/ 23 h 92"/>
                <a:gd name="T12" fmla="*/ 101 w 150"/>
                <a:gd name="T13" fmla="*/ 25 h 92"/>
                <a:gd name="T14" fmla="*/ 85 w 150"/>
                <a:gd name="T15" fmla="*/ 25 h 92"/>
                <a:gd name="T16" fmla="*/ 67 w 150"/>
                <a:gd name="T17" fmla="*/ 29 h 92"/>
                <a:gd name="T18" fmla="*/ 55 w 150"/>
                <a:gd name="T19" fmla="*/ 41 h 92"/>
                <a:gd name="T20" fmla="*/ 50 w 150"/>
                <a:gd name="T21" fmla="*/ 51 h 92"/>
                <a:gd name="T22" fmla="*/ 29 w 150"/>
                <a:gd name="T23" fmla="*/ 67 h 92"/>
                <a:gd name="T24" fmla="*/ 15 w 150"/>
                <a:gd name="T25" fmla="*/ 68 h 92"/>
                <a:gd name="T26" fmla="*/ 6 w 150"/>
                <a:gd name="T27" fmla="*/ 66 h 92"/>
                <a:gd name="T28" fmla="*/ 4 w 150"/>
                <a:gd name="T29" fmla="*/ 68 h 92"/>
                <a:gd name="T30" fmla="*/ 3 w 150"/>
                <a:gd name="T31" fmla="*/ 75 h 92"/>
                <a:gd name="T32" fmla="*/ 0 w 150"/>
                <a:gd name="T33" fmla="*/ 83 h 92"/>
                <a:gd name="T34" fmla="*/ 5 w 150"/>
                <a:gd name="T35" fmla="*/ 83 h 92"/>
                <a:gd name="T36" fmla="*/ 14 w 150"/>
                <a:gd name="T37" fmla="*/ 86 h 92"/>
                <a:gd name="T38" fmla="*/ 23 w 150"/>
                <a:gd name="T39" fmla="*/ 87 h 92"/>
                <a:gd name="T40" fmla="*/ 18 w 150"/>
                <a:gd name="T41" fmla="*/ 91 h 92"/>
                <a:gd name="T42" fmla="*/ 24 w 150"/>
                <a:gd name="T43" fmla="*/ 91 h 92"/>
                <a:gd name="T44" fmla="*/ 34 w 150"/>
                <a:gd name="T45" fmla="*/ 91 h 92"/>
                <a:gd name="T46" fmla="*/ 38 w 150"/>
                <a:gd name="T47" fmla="*/ 88 h 92"/>
                <a:gd name="T48" fmla="*/ 42 w 150"/>
                <a:gd name="T49" fmla="*/ 84 h 92"/>
                <a:gd name="T50" fmla="*/ 52 w 150"/>
                <a:gd name="T51" fmla="*/ 79 h 92"/>
                <a:gd name="T52" fmla="*/ 73 w 150"/>
                <a:gd name="T53" fmla="*/ 71 h 92"/>
                <a:gd name="T54" fmla="*/ 87 w 150"/>
                <a:gd name="T55" fmla="*/ 63 h 92"/>
                <a:gd name="T56" fmla="*/ 98 w 150"/>
                <a:gd name="T57" fmla="*/ 57 h 92"/>
                <a:gd name="T58" fmla="*/ 134 w 150"/>
                <a:gd name="T59" fmla="*/ 2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0" h="92">
                  <a:moveTo>
                    <a:pt x="134" y="25"/>
                  </a:moveTo>
                  <a:cubicBezTo>
                    <a:pt x="140" y="19"/>
                    <a:pt x="145" y="12"/>
                    <a:pt x="150" y="6"/>
                  </a:cubicBezTo>
                  <a:cubicBezTo>
                    <a:pt x="150" y="2"/>
                    <a:pt x="150" y="0"/>
                    <a:pt x="147" y="0"/>
                  </a:cubicBezTo>
                  <a:cubicBezTo>
                    <a:pt x="133" y="2"/>
                    <a:pt x="117" y="11"/>
                    <a:pt x="102" y="15"/>
                  </a:cubicBezTo>
                  <a:cubicBezTo>
                    <a:pt x="101" y="17"/>
                    <a:pt x="97" y="20"/>
                    <a:pt x="97" y="23"/>
                  </a:cubicBezTo>
                  <a:cubicBezTo>
                    <a:pt x="97" y="24"/>
                    <a:pt x="107" y="23"/>
                    <a:pt x="106" y="23"/>
                  </a:cubicBezTo>
                  <a:cubicBezTo>
                    <a:pt x="104" y="24"/>
                    <a:pt x="103" y="24"/>
                    <a:pt x="101" y="25"/>
                  </a:cubicBezTo>
                  <a:cubicBezTo>
                    <a:pt x="94" y="27"/>
                    <a:pt x="89" y="26"/>
                    <a:pt x="85" y="25"/>
                  </a:cubicBezTo>
                  <a:cubicBezTo>
                    <a:pt x="78" y="25"/>
                    <a:pt x="73" y="26"/>
                    <a:pt x="67" y="29"/>
                  </a:cubicBezTo>
                  <a:cubicBezTo>
                    <a:pt x="61" y="32"/>
                    <a:pt x="58" y="37"/>
                    <a:pt x="55" y="41"/>
                  </a:cubicBezTo>
                  <a:cubicBezTo>
                    <a:pt x="52" y="43"/>
                    <a:pt x="50" y="47"/>
                    <a:pt x="50" y="51"/>
                  </a:cubicBezTo>
                  <a:cubicBezTo>
                    <a:pt x="38" y="54"/>
                    <a:pt x="29" y="56"/>
                    <a:pt x="29" y="67"/>
                  </a:cubicBezTo>
                  <a:cubicBezTo>
                    <a:pt x="27" y="60"/>
                    <a:pt x="21" y="61"/>
                    <a:pt x="15" y="68"/>
                  </a:cubicBezTo>
                  <a:cubicBezTo>
                    <a:pt x="11" y="69"/>
                    <a:pt x="8" y="68"/>
                    <a:pt x="6" y="66"/>
                  </a:cubicBezTo>
                  <a:cubicBezTo>
                    <a:pt x="5" y="62"/>
                    <a:pt x="3" y="64"/>
                    <a:pt x="4" y="68"/>
                  </a:cubicBezTo>
                  <a:cubicBezTo>
                    <a:pt x="4" y="70"/>
                    <a:pt x="5" y="72"/>
                    <a:pt x="3" y="75"/>
                  </a:cubicBezTo>
                  <a:cubicBezTo>
                    <a:pt x="2" y="77"/>
                    <a:pt x="0" y="78"/>
                    <a:pt x="0" y="83"/>
                  </a:cubicBezTo>
                  <a:cubicBezTo>
                    <a:pt x="2" y="83"/>
                    <a:pt x="4" y="83"/>
                    <a:pt x="5" y="83"/>
                  </a:cubicBezTo>
                  <a:cubicBezTo>
                    <a:pt x="7" y="86"/>
                    <a:pt x="10" y="85"/>
                    <a:pt x="14" y="86"/>
                  </a:cubicBezTo>
                  <a:cubicBezTo>
                    <a:pt x="14" y="88"/>
                    <a:pt x="17" y="87"/>
                    <a:pt x="23" y="87"/>
                  </a:cubicBezTo>
                  <a:cubicBezTo>
                    <a:pt x="21" y="88"/>
                    <a:pt x="17" y="91"/>
                    <a:pt x="18" y="91"/>
                  </a:cubicBezTo>
                  <a:cubicBezTo>
                    <a:pt x="19" y="92"/>
                    <a:pt x="21" y="92"/>
                    <a:pt x="24" y="91"/>
                  </a:cubicBezTo>
                  <a:cubicBezTo>
                    <a:pt x="26" y="89"/>
                    <a:pt x="28" y="88"/>
                    <a:pt x="34" y="91"/>
                  </a:cubicBezTo>
                  <a:cubicBezTo>
                    <a:pt x="36" y="90"/>
                    <a:pt x="35" y="90"/>
                    <a:pt x="38" y="88"/>
                  </a:cubicBezTo>
                  <a:cubicBezTo>
                    <a:pt x="42" y="84"/>
                    <a:pt x="42" y="84"/>
                    <a:pt x="42" y="84"/>
                  </a:cubicBezTo>
                  <a:cubicBezTo>
                    <a:pt x="46" y="82"/>
                    <a:pt x="49" y="79"/>
                    <a:pt x="52" y="79"/>
                  </a:cubicBezTo>
                  <a:cubicBezTo>
                    <a:pt x="67" y="77"/>
                    <a:pt x="70" y="76"/>
                    <a:pt x="73" y="71"/>
                  </a:cubicBezTo>
                  <a:cubicBezTo>
                    <a:pt x="75" y="69"/>
                    <a:pt x="85" y="64"/>
                    <a:pt x="87" y="63"/>
                  </a:cubicBezTo>
                  <a:cubicBezTo>
                    <a:pt x="90" y="62"/>
                    <a:pt x="94" y="59"/>
                    <a:pt x="98" y="57"/>
                  </a:cubicBezTo>
                  <a:cubicBezTo>
                    <a:pt x="112" y="48"/>
                    <a:pt x="124" y="37"/>
                    <a:pt x="134"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1086">
              <a:extLst>
                <a:ext uri="{FF2B5EF4-FFF2-40B4-BE49-F238E27FC236}">
                  <a16:creationId xmlns:a16="http://schemas.microsoft.com/office/drawing/2014/main" id="{655539DC-38AE-4659-B370-3B19731671E6}"/>
                </a:ext>
              </a:extLst>
            </p:cNvPr>
            <p:cNvSpPr>
              <a:spLocks/>
            </p:cNvSpPr>
            <p:nvPr/>
          </p:nvSpPr>
          <p:spPr bwMode="auto">
            <a:xfrm>
              <a:off x="-7065963" y="3119438"/>
              <a:ext cx="147638" cy="92075"/>
            </a:xfrm>
            <a:custGeom>
              <a:avLst/>
              <a:gdLst>
                <a:gd name="T0" fmla="*/ 134 w 150"/>
                <a:gd name="T1" fmla="*/ 25 h 92"/>
                <a:gd name="T2" fmla="*/ 150 w 150"/>
                <a:gd name="T3" fmla="*/ 6 h 92"/>
                <a:gd name="T4" fmla="*/ 147 w 150"/>
                <a:gd name="T5" fmla="*/ 0 h 92"/>
                <a:gd name="T6" fmla="*/ 102 w 150"/>
                <a:gd name="T7" fmla="*/ 15 h 92"/>
                <a:gd name="T8" fmla="*/ 97 w 150"/>
                <a:gd name="T9" fmla="*/ 23 h 92"/>
                <a:gd name="T10" fmla="*/ 106 w 150"/>
                <a:gd name="T11" fmla="*/ 23 h 92"/>
                <a:gd name="T12" fmla="*/ 101 w 150"/>
                <a:gd name="T13" fmla="*/ 25 h 92"/>
                <a:gd name="T14" fmla="*/ 85 w 150"/>
                <a:gd name="T15" fmla="*/ 25 h 92"/>
                <a:gd name="T16" fmla="*/ 67 w 150"/>
                <a:gd name="T17" fmla="*/ 29 h 92"/>
                <a:gd name="T18" fmla="*/ 55 w 150"/>
                <a:gd name="T19" fmla="*/ 41 h 92"/>
                <a:gd name="T20" fmla="*/ 50 w 150"/>
                <a:gd name="T21" fmla="*/ 51 h 92"/>
                <a:gd name="T22" fmla="*/ 29 w 150"/>
                <a:gd name="T23" fmla="*/ 67 h 92"/>
                <a:gd name="T24" fmla="*/ 15 w 150"/>
                <a:gd name="T25" fmla="*/ 68 h 92"/>
                <a:gd name="T26" fmla="*/ 6 w 150"/>
                <a:gd name="T27" fmla="*/ 66 h 92"/>
                <a:gd name="T28" fmla="*/ 4 w 150"/>
                <a:gd name="T29" fmla="*/ 68 h 92"/>
                <a:gd name="T30" fmla="*/ 3 w 150"/>
                <a:gd name="T31" fmla="*/ 75 h 92"/>
                <a:gd name="T32" fmla="*/ 0 w 150"/>
                <a:gd name="T33" fmla="*/ 83 h 92"/>
                <a:gd name="T34" fmla="*/ 5 w 150"/>
                <a:gd name="T35" fmla="*/ 83 h 92"/>
                <a:gd name="T36" fmla="*/ 14 w 150"/>
                <a:gd name="T37" fmla="*/ 86 h 92"/>
                <a:gd name="T38" fmla="*/ 23 w 150"/>
                <a:gd name="T39" fmla="*/ 87 h 92"/>
                <a:gd name="T40" fmla="*/ 18 w 150"/>
                <a:gd name="T41" fmla="*/ 91 h 92"/>
                <a:gd name="T42" fmla="*/ 24 w 150"/>
                <a:gd name="T43" fmla="*/ 91 h 92"/>
                <a:gd name="T44" fmla="*/ 34 w 150"/>
                <a:gd name="T45" fmla="*/ 91 h 92"/>
                <a:gd name="T46" fmla="*/ 38 w 150"/>
                <a:gd name="T47" fmla="*/ 88 h 92"/>
                <a:gd name="T48" fmla="*/ 42 w 150"/>
                <a:gd name="T49" fmla="*/ 84 h 92"/>
                <a:gd name="T50" fmla="*/ 52 w 150"/>
                <a:gd name="T51" fmla="*/ 79 h 92"/>
                <a:gd name="T52" fmla="*/ 73 w 150"/>
                <a:gd name="T53" fmla="*/ 71 h 92"/>
                <a:gd name="T54" fmla="*/ 87 w 150"/>
                <a:gd name="T55" fmla="*/ 63 h 92"/>
                <a:gd name="T56" fmla="*/ 98 w 150"/>
                <a:gd name="T57" fmla="*/ 57 h 92"/>
                <a:gd name="T58" fmla="*/ 134 w 150"/>
                <a:gd name="T59" fmla="*/ 2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0" h="92">
                  <a:moveTo>
                    <a:pt x="134" y="25"/>
                  </a:moveTo>
                  <a:cubicBezTo>
                    <a:pt x="140" y="19"/>
                    <a:pt x="145" y="12"/>
                    <a:pt x="150" y="6"/>
                  </a:cubicBezTo>
                  <a:cubicBezTo>
                    <a:pt x="150" y="2"/>
                    <a:pt x="150" y="0"/>
                    <a:pt x="147" y="0"/>
                  </a:cubicBezTo>
                  <a:cubicBezTo>
                    <a:pt x="133" y="2"/>
                    <a:pt x="117" y="11"/>
                    <a:pt x="102" y="15"/>
                  </a:cubicBezTo>
                  <a:cubicBezTo>
                    <a:pt x="101" y="17"/>
                    <a:pt x="97" y="20"/>
                    <a:pt x="97" y="23"/>
                  </a:cubicBezTo>
                  <a:cubicBezTo>
                    <a:pt x="97" y="24"/>
                    <a:pt x="107" y="23"/>
                    <a:pt x="106" y="23"/>
                  </a:cubicBezTo>
                  <a:cubicBezTo>
                    <a:pt x="104" y="24"/>
                    <a:pt x="103" y="24"/>
                    <a:pt x="101" y="25"/>
                  </a:cubicBezTo>
                  <a:cubicBezTo>
                    <a:pt x="94" y="27"/>
                    <a:pt x="89" y="26"/>
                    <a:pt x="85" y="25"/>
                  </a:cubicBezTo>
                  <a:cubicBezTo>
                    <a:pt x="78" y="25"/>
                    <a:pt x="73" y="26"/>
                    <a:pt x="67" y="29"/>
                  </a:cubicBezTo>
                  <a:cubicBezTo>
                    <a:pt x="61" y="32"/>
                    <a:pt x="58" y="37"/>
                    <a:pt x="55" y="41"/>
                  </a:cubicBezTo>
                  <a:cubicBezTo>
                    <a:pt x="52" y="43"/>
                    <a:pt x="50" y="47"/>
                    <a:pt x="50" y="51"/>
                  </a:cubicBezTo>
                  <a:cubicBezTo>
                    <a:pt x="38" y="54"/>
                    <a:pt x="29" y="56"/>
                    <a:pt x="29" y="67"/>
                  </a:cubicBezTo>
                  <a:cubicBezTo>
                    <a:pt x="27" y="60"/>
                    <a:pt x="21" y="61"/>
                    <a:pt x="15" y="68"/>
                  </a:cubicBezTo>
                  <a:cubicBezTo>
                    <a:pt x="11" y="69"/>
                    <a:pt x="8" y="68"/>
                    <a:pt x="6" y="66"/>
                  </a:cubicBezTo>
                  <a:cubicBezTo>
                    <a:pt x="5" y="62"/>
                    <a:pt x="3" y="64"/>
                    <a:pt x="4" y="68"/>
                  </a:cubicBezTo>
                  <a:cubicBezTo>
                    <a:pt x="4" y="70"/>
                    <a:pt x="5" y="72"/>
                    <a:pt x="3" y="75"/>
                  </a:cubicBezTo>
                  <a:cubicBezTo>
                    <a:pt x="2" y="77"/>
                    <a:pt x="0" y="78"/>
                    <a:pt x="0" y="83"/>
                  </a:cubicBezTo>
                  <a:cubicBezTo>
                    <a:pt x="2" y="83"/>
                    <a:pt x="4" y="83"/>
                    <a:pt x="5" y="83"/>
                  </a:cubicBezTo>
                  <a:cubicBezTo>
                    <a:pt x="7" y="86"/>
                    <a:pt x="10" y="85"/>
                    <a:pt x="14" y="86"/>
                  </a:cubicBezTo>
                  <a:cubicBezTo>
                    <a:pt x="14" y="88"/>
                    <a:pt x="17" y="87"/>
                    <a:pt x="23" y="87"/>
                  </a:cubicBezTo>
                  <a:cubicBezTo>
                    <a:pt x="21" y="88"/>
                    <a:pt x="17" y="91"/>
                    <a:pt x="18" y="91"/>
                  </a:cubicBezTo>
                  <a:cubicBezTo>
                    <a:pt x="19" y="92"/>
                    <a:pt x="21" y="92"/>
                    <a:pt x="24" y="91"/>
                  </a:cubicBezTo>
                  <a:cubicBezTo>
                    <a:pt x="26" y="89"/>
                    <a:pt x="28" y="88"/>
                    <a:pt x="34" y="91"/>
                  </a:cubicBezTo>
                  <a:cubicBezTo>
                    <a:pt x="36" y="90"/>
                    <a:pt x="35" y="90"/>
                    <a:pt x="38" y="88"/>
                  </a:cubicBezTo>
                  <a:cubicBezTo>
                    <a:pt x="42" y="84"/>
                    <a:pt x="42" y="84"/>
                    <a:pt x="42" y="84"/>
                  </a:cubicBezTo>
                  <a:cubicBezTo>
                    <a:pt x="46" y="82"/>
                    <a:pt x="49" y="79"/>
                    <a:pt x="52" y="79"/>
                  </a:cubicBezTo>
                  <a:cubicBezTo>
                    <a:pt x="67" y="77"/>
                    <a:pt x="70" y="76"/>
                    <a:pt x="73" y="71"/>
                  </a:cubicBezTo>
                  <a:cubicBezTo>
                    <a:pt x="75" y="69"/>
                    <a:pt x="85" y="64"/>
                    <a:pt x="87" y="63"/>
                  </a:cubicBezTo>
                  <a:cubicBezTo>
                    <a:pt x="90" y="62"/>
                    <a:pt x="94" y="59"/>
                    <a:pt x="98" y="57"/>
                  </a:cubicBezTo>
                  <a:cubicBezTo>
                    <a:pt x="112" y="48"/>
                    <a:pt x="124" y="37"/>
                    <a:pt x="134" y="2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1" name="Freeform 1087">
              <a:extLst>
                <a:ext uri="{FF2B5EF4-FFF2-40B4-BE49-F238E27FC236}">
                  <a16:creationId xmlns:a16="http://schemas.microsoft.com/office/drawing/2014/main" id="{90A92E5B-F39F-4CF6-A526-A6C46313A8A6}"/>
                </a:ext>
              </a:extLst>
            </p:cNvPr>
            <p:cNvSpPr>
              <a:spLocks/>
            </p:cNvSpPr>
            <p:nvPr/>
          </p:nvSpPr>
          <p:spPr bwMode="auto">
            <a:xfrm>
              <a:off x="-7065963" y="3119438"/>
              <a:ext cx="147638" cy="92075"/>
            </a:xfrm>
            <a:custGeom>
              <a:avLst/>
              <a:gdLst>
                <a:gd name="T0" fmla="*/ 134 w 150"/>
                <a:gd name="T1" fmla="*/ 25 h 92"/>
                <a:gd name="T2" fmla="*/ 150 w 150"/>
                <a:gd name="T3" fmla="*/ 6 h 92"/>
                <a:gd name="T4" fmla="*/ 147 w 150"/>
                <a:gd name="T5" fmla="*/ 0 h 92"/>
                <a:gd name="T6" fmla="*/ 102 w 150"/>
                <a:gd name="T7" fmla="*/ 15 h 92"/>
                <a:gd name="T8" fmla="*/ 97 w 150"/>
                <a:gd name="T9" fmla="*/ 23 h 92"/>
                <a:gd name="T10" fmla="*/ 106 w 150"/>
                <a:gd name="T11" fmla="*/ 23 h 92"/>
                <a:gd name="T12" fmla="*/ 101 w 150"/>
                <a:gd name="T13" fmla="*/ 25 h 92"/>
                <a:gd name="T14" fmla="*/ 85 w 150"/>
                <a:gd name="T15" fmla="*/ 25 h 92"/>
                <a:gd name="T16" fmla="*/ 67 w 150"/>
                <a:gd name="T17" fmla="*/ 29 h 92"/>
                <a:gd name="T18" fmla="*/ 55 w 150"/>
                <a:gd name="T19" fmla="*/ 41 h 92"/>
                <a:gd name="T20" fmla="*/ 50 w 150"/>
                <a:gd name="T21" fmla="*/ 51 h 92"/>
                <a:gd name="T22" fmla="*/ 29 w 150"/>
                <a:gd name="T23" fmla="*/ 67 h 92"/>
                <a:gd name="T24" fmla="*/ 15 w 150"/>
                <a:gd name="T25" fmla="*/ 68 h 92"/>
                <a:gd name="T26" fmla="*/ 6 w 150"/>
                <a:gd name="T27" fmla="*/ 66 h 92"/>
                <a:gd name="T28" fmla="*/ 4 w 150"/>
                <a:gd name="T29" fmla="*/ 68 h 92"/>
                <a:gd name="T30" fmla="*/ 3 w 150"/>
                <a:gd name="T31" fmla="*/ 75 h 92"/>
                <a:gd name="T32" fmla="*/ 0 w 150"/>
                <a:gd name="T33" fmla="*/ 83 h 92"/>
                <a:gd name="T34" fmla="*/ 5 w 150"/>
                <a:gd name="T35" fmla="*/ 83 h 92"/>
                <a:gd name="T36" fmla="*/ 14 w 150"/>
                <a:gd name="T37" fmla="*/ 86 h 92"/>
                <a:gd name="T38" fmla="*/ 23 w 150"/>
                <a:gd name="T39" fmla="*/ 87 h 92"/>
                <a:gd name="T40" fmla="*/ 18 w 150"/>
                <a:gd name="T41" fmla="*/ 91 h 92"/>
                <a:gd name="T42" fmla="*/ 24 w 150"/>
                <a:gd name="T43" fmla="*/ 91 h 92"/>
                <a:gd name="T44" fmla="*/ 34 w 150"/>
                <a:gd name="T45" fmla="*/ 91 h 92"/>
                <a:gd name="T46" fmla="*/ 38 w 150"/>
                <a:gd name="T47" fmla="*/ 88 h 92"/>
                <a:gd name="T48" fmla="*/ 42 w 150"/>
                <a:gd name="T49" fmla="*/ 84 h 92"/>
                <a:gd name="T50" fmla="*/ 52 w 150"/>
                <a:gd name="T51" fmla="*/ 79 h 92"/>
                <a:gd name="T52" fmla="*/ 73 w 150"/>
                <a:gd name="T53" fmla="*/ 71 h 92"/>
                <a:gd name="T54" fmla="*/ 87 w 150"/>
                <a:gd name="T55" fmla="*/ 63 h 92"/>
                <a:gd name="T56" fmla="*/ 98 w 150"/>
                <a:gd name="T57" fmla="*/ 57 h 92"/>
                <a:gd name="T58" fmla="*/ 134 w 150"/>
                <a:gd name="T59" fmla="*/ 2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0" h="92">
                  <a:moveTo>
                    <a:pt x="134" y="25"/>
                  </a:moveTo>
                  <a:cubicBezTo>
                    <a:pt x="140" y="19"/>
                    <a:pt x="145" y="12"/>
                    <a:pt x="150" y="6"/>
                  </a:cubicBezTo>
                  <a:cubicBezTo>
                    <a:pt x="150" y="2"/>
                    <a:pt x="150" y="0"/>
                    <a:pt x="147" y="0"/>
                  </a:cubicBezTo>
                  <a:cubicBezTo>
                    <a:pt x="133" y="2"/>
                    <a:pt x="117" y="11"/>
                    <a:pt x="102" y="15"/>
                  </a:cubicBezTo>
                  <a:cubicBezTo>
                    <a:pt x="101" y="17"/>
                    <a:pt x="97" y="20"/>
                    <a:pt x="97" y="23"/>
                  </a:cubicBezTo>
                  <a:cubicBezTo>
                    <a:pt x="97" y="24"/>
                    <a:pt x="107" y="23"/>
                    <a:pt x="106" y="23"/>
                  </a:cubicBezTo>
                  <a:cubicBezTo>
                    <a:pt x="104" y="24"/>
                    <a:pt x="103" y="24"/>
                    <a:pt x="101" y="25"/>
                  </a:cubicBezTo>
                  <a:cubicBezTo>
                    <a:pt x="94" y="27"/>
                    <a:pt x="89" y="26"/>
                    <a:pt x="85" y="25"/>
                  </a:cubicBezTo>
                  <a:cubicBezTo>
                    <a:pt x="78" y="25"/>
                    <a:pt x="73" y="26"/>
                    <a:pt x="67" y="29"/>
                  </a:cubicBezTo>
                  <a:cubicBezTo>
                    <a:pt x="61" y="32"/>
                    <a:pt x="58" y="37"/>
                    <a:pt x="55" y="41"/>
                  </a:cubicBezTo>
                  <a:cubicBezTo>
                    <a:pt x="52" y="43"/>
                    <a:pt x="50" y="47"/>
                    <a:pt x="50" y="51"/>
                  </a:cubicBezTo>
                  <a:cubicBezTo>
                    <a:pt x="38" y="54"/>
                    <a:pt x="29" y="56"/>
                    <a:pt x="29" y="67"/>
                  </a:cubicBezTo>
                  <a:cubicBezTo>
                    <a:pt x="27" y="60"/>
                    <a:pt x="21" y="61"/>
                    <a:pt x="15" y="68"/>
                  </a:cubicBezTo>
                  <a:cubicBezTo>
                    <a:pt x="11" y="69"/>
                    <a:pt x="8" y="68"/>
                    <a:pt x="6" y="66"/>
                  </a:cubicBezTo>
                  <a:cubicBezTo>
                    <a:pt x="5" y="62"/>
                    <a:pt x="3" y="64"/>
                    <a:pt x="4" y="68"/>
                  </a:cubicBezTo>
                  <a:cubicBezTo>
                    <a:pt x="4" y="70"/>
                    <a:pt x="5" y="72"/>
                    <a:pt x="3" y="75"/>
                  </a:cubicBezTo>
                  <a:cubicBezTo>
                    <a:pt x="2" y="77"/>
                    <a:pt x="0" y="78"/>
                    <a:pt x="0" y="83"/>
                  </a:cubicBezTo>
                  <a:cubicBezTo>
                    <a:pt x="2" y="83"/>
                    <a:pt x="4" y="83"/>
                    <a:pt x="5" y="83"/>
                  </a:cubicBezTo>
                  <a:cubicBezTo>
                    <a:pt x="7" y="86"/>
                    <a:pt x="10" y="85"/>
                    <a:pt x="14" y="86"/>
                  </a:cubicBezTo>
                  <a:cubicBezTo>
                    <a:pt x="14" y="88"/>
                    <a:pt x="17" y="87"/>
                    <a:pt x="23" y="87"/>
                  </a:cubicBezTo>
                  <a:cubicBezTo>
                    <a:pt x="21" y="88"/>
                    <a:pt x="17" y="91"/>
                    <a:pt x="18" y="91"/>
                  </a:cubicBezTo>
                  <a:cubicBezTo>
                    <a:pt x="19" y="92"/>
                    <a:pt x="21" y="92"/>
                    <a:pt x="24" y="91"/>
                  </a:cubicBezTo>
                  <a:cubicBezTo>
                    <a:pt x="26" y="89"/>
                    <a:pt x="28" y="88"/>
                    <a:pt x="34" y="91"/>
                  </a:cubicBezTo>
                  <a:cubicBezTo>
                    <a:pt x="36" y="90"/>
                    <a:pt x="35" y="90"/>
                    <a:pt x="38" y="88"/>
                  </a:cubicBezTo>
                  <a:cubicBezTo>
                    <a:pt x="42" y="84"/>
                    <a:pt x="42" y="84"/>
                    <a:pt x="42" y="84"/>
                  </a:cubicBezTo>
                  <a:cubicBezTo>
                    <a:pt x="46" y="82"/>
                    <a:pt x="49" y="79"/>
                    <a:pt x="52" y="79"/>
                  </a:cubicBezTo>
                  <a:cubicBezTo>
                    <a:pt x="67" y="77"/>
                    <a:pt x="70" y="76"/>
                    <a:pt x="73" y="71"/>
                  </a:cubicBezTo>
                  <a:cubicBezTo>
                    <a:pt x="75" y="69"/>
                    <a:pt x="85" y="64"/>
                    <a:pt x="87" y="63"/>
                  </a:cubicBezTo>
                  <a:cubicBezTo>
                    <a:pt x="90" y="62"/>
                    <a:pt x="94" y="59"/>
                    <a:pt x="98" y="57"/>
                  </a:cubicBezTo>
                  <a:cubicBezTo>
                    <a:pt x="112" y="48"/>
                    <a:pt x="124" y="37"/>
                    <a:pt x="134" y="2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52" name="Freeform 1088">
              <a:extLst>
                <a:ext uri="{FF2B5EF4-FFF2-40B4-BE49-F238E27FC236}">
                  <a16:creationId xmlns:a16="http://schemas.microsoft.com/office/drawing/2014/main" id="{4083F145-863D-43E1-8E54-CA49A5FEA4FD}"/>
                </a:ext>
              </a:extLst>
            </p:cNvPr>
            <p:cNvSpPr>
              <a:spLocks/>
            </p:cNvSpPr>
            <p:nvPr/>
          </p:nvSpPr>
          <p:spPr bwMode="auto">
            <a:xfrm>
              <a:off x="-7053263" y="3151188"/>
              <a:ext cx="15875" cy="17463"/>
            </a:xfrm>
            <a:custGeom>
              <a:avLst/>
              <a:gdLst>
                <a:gd name="T0" fmla="*/ 15 w 15"/>
                <a:gd name="T1" fmla="*/ 8 h 17"/>
                <a:gd name="T2" fmla="*/ 15 w 15"/>
                <a:gd name="T3" fmla="*/ 15 h 17"/>
                <a:gd name="T4" fmla="*/ 1 w 15"/>
                <a:gd name="T5" fmla="*/ 17 h 17"/>
                <a:gd name="T6" fmla="*/ 2 w 15"/>
                <a:gd name="T7" fmla="*/ 5 h 17"/>
                <a:gd name="T8" fmla="*/ 3 w 15"/>
                <a:gd name="T9" fmla="*/ 0 h 17"/>
                <a:gd name="T10" fmla="*/ 7 w 15"/>
                <a:gd name="T11" fmla="*/ 0 h 17"/>
                <a:gd name="T12" fmla="*/ 15 w 15"/>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5" h="17">
                  <a:moveTo>
                    <a:pt x="15" y="8"/>
                  </a:moveTo>
                  <a:cubicBezTo>
                    <a:pt x="15" y="10"/>
                    <a:pt x="15" y="13"/>
                    <a:pt x="15" y="15"/>
                  </a:cubicBezTo>
                  <a:cubicBezTo>
                    <a:pt x="10" y="17"/>
                    <a:pt x="6" y="17"/>
                    <a:pt x="1" y="17"/>
                  </a:cubicBezTo>
                  <a:cubicBezTo>
                    <a:pt x="0" y="14"/>
                    <a:pt x="0" y="7"/>
                    <a:pt x="2" y="5"/>
                  </a:cubicBezTo>
                  <a:cubicBezTo>
                    <a:pt x="1" y="4"/>
                    <a:pt x="2" y="1"/>
                    <a:pt x="3" y="0"/>
                  </a:cubicBezTo>
                  <a:cubicBezTo>
                    <a:pt x="5" y="0"/>
                    <a:pt x="6" y="0"/>
                    <a:pt x="7" y="0"/>
                  </a:cubicBezTo>
                  <a:cubicBezTo>
                    <a:pt x="7" y="5"/>
                    <a:pt x="7" y="8"/>
                    <a:pt x="15"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1089">
              <a:extLst>
                <a:ext uri="{FF2B5EF4-FFF2-40B4-BE49-F238E27FC236}">
                  <a16:creationId xmlns:a16="http://schemas.microsoft.com/office/drawing/2014/main" id="{9B9CC2FF-A8F6-4ABD-92C8-F3F4A58880F7}"/>
                </a:ext>
              </a:extLst>
            </p:cNvPr>
            <p:cNvSpPr>
              <a:spLocks/>
            </p:cNvSpPr>
            <p:nvPr/>
          </p:nvSpPr>
          <p:spPr bwMode="auto">
            <a:xfrm>
              <a:off x="-7053263" y="3151188"/>
              <a:ext cx="15875" cy="17463"/>
            </a:xfrm>
            <a:custGeom>
              <a:avLst/>
              <a:gdLst>
                <a:gd name="T0" fmla="*/ 15 w 15"/>
                <a:gd name="T1" fmla="*/ 8 h 17"/>
                <a:gd name="T2" fmla="*/ 15 w 15"/>
                <a:gd name="T3" fmla="*/ 15 h 17"/>
                <a:gd name="T4" fmla="*/ 1 w 15"/>
                <a:gd name="T5" fmla="*/ 17 h 17"/>
                <a:gd name="T6" fmla="*/ 2 w 15"/>
                <a:gd name="T7" fmla="*/ 5 h 17"/>
                <a:gd name="T8" fmla="*/ 3 w 15"/>
                <a:gd name="T9" fmla="*/ 0 h 17"/>
                <a:gd name="T10" fmla="*/ 7 w 15"/>
                <a:gd name="T11" fmla="*/ 0 h 17"/>
                <a:gd name="T12" fmla="*/ 15 w 15"/>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5" h="17">
                  <a:moveTo>
                    <a:pt x="15" y="8"/>
                  </a:moveTo>
                  <a:cubicBezTo>
                    <a:pt x="15" y="10"/>
                    <a:pt x="15" y="13"/>
                    <a:pt x="15" y="15"/>
                  </a:cubicBezTo>
                  <a:cubicBezTo>
                    <a:pt x="10" y="17"/>
                    <a:pt x="6" y="17"/>
                    <a:pt x="1" y="17"/>
                  </a:cubicBezTo>
                  <a:cubicBezTo>
                    <a:pt x="0" y="14"/>
                    <a:pt x="0" y="7"/>
                    <a:pt x="2" y="5"/>
                  </a:cubicBezTo>
                  <a:cubicBezTo>
                    <a:pt x="1" y="4"/>
                    <a:pt x="2" y="1"/>
                    <a:pt x="3" y="0"/>
                  </a:cubicBezTo>
                  <a:cubicBezTo>
                    <a:pt x="5" y="0"/>
                    <a:pt x="6" y="0"/>
                    <a:pt x="7" y="0"/>
                  </a:cubicBezTo>
                  <a:cubicBezTo>
                    <a:pt x="7" y="5"/>
                    <a:pt x="7" y="8"/>
                    <a:pt x="15" y="8"/>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4" name="Freeform 1090">
              <a:extLst>
                <a:ext uri="{FF2B5EF4-FFF2-40B4-BE49-F238E27FC236}">
                  <a16:creationId xmlns:a16="http://schemas.microsoft.com/office/drawing/2014/main" id="{963DA81F-46EE-4A19-BCF9-99D73B4C6128}"/>
                </a:ext>
              </a:extLst>
            </p:cNvPr>
            <p:cNvSpPr>
              <a:spLocks/>
            </p:cNvSpPr>
            <p:nvPr/>
          </p:nvSpPr>
          <p:spPr bwMode="auto">
            <a:xfrm>
              <a:off x="-7313613" y="2903538"/>
              <a:ext cx="20638" cy="19050"/>
            </a:xfrm>
            <a:custGeom>
              <a:avLst/>
              <a:gdLst>
                <a:gd name="T0" fmla="*/ 16 w 20"/>
                <a:gd name="T1" fmla="*/ 7 h 20"/>
                <a:gd name="T2" fmla="*/ 7 w 20"/>
                <a:gd name="T3" fmla="*/ 16 h 20"/>
                <a:gd name="T4" fmla="*/ 1 w 20"/>
                <a:gd name="T5" fmla="*/ 20 h 20"/>
                <a:gd name="T6" fmla="*/ 0 w 20"/>
                <a:gd name="T7" fmla="*/ 17 h 20"/>
                <a:gd name="T8" fmla="*/ 19 w 20"/>
                <a:gd name="T9" fmla="*/ 0 h 20"/>
                <a:gd name="T10" fmla="*/ 16 w 20"/>
                <a:gd name="T11" fmla="*/ 7 h 20"/>
              </a:gdLst>
              <a:ahLst/>
              <a:cxnLst>
                <a:cxn ang="0">
                  <a:pos x="T0" y="T1"/>
                </a:cxn>
                <a:cxn ang="0">
                  <a:pos x="T2" y="T3"/>
                </a:cxn>
                <a:cxn ang="0">
                  <a:pos x="T4" y="T5"/>
                </a:cxn>
                <a:cxn ang="0">
                  <a:pos x="T6" y="T7"/>
                </a:cxn>
                <a:cxn ang="0">
                  <a:pos x="T8" y="T9"/>
                </a:cxn>
                <a:cxn ang="0">
                  <a:pos x="T10" y="T11"/>
                </a:cxn>
              </a:cxnLst>
              <a:rect l="0" t="0" r="r" b="b"/>
              <a:pathLst>
                <a:path w="20" h="20">
                  <a:moveTo>
                    <a:pt x="16" y="7"/>
                  </a:moveTo>
                  <a:cubicBezTo>
                    <a:pt x="9" y="11"/>
                    <a:pt x="6" y="15"/>
                    <a:pt x="7" y="16"/>
                  </a:cubicBezTo>
                  <a:cubicBezTo>
                    <a:pt x="6" y="17"/>
                    <a:pt x="4" y="19"/>
                    <a:pt x="1" y="20"/>
                  </a:cubicBezTo>
                  <a:cubicBezTo>
                    <a:pt x="1" y="20"/>
                    <a:pt x="0" y="18"/>
                    <a:pt x="0" y="17"/>
                  </a:cubicBezTo>
                  <a:cubicBezTo>
                    <a:pt x="6" y="11"/>
                    <a:pt x="13" y="6"/>
                    <a:pt x="19" y="0"/>
                  </a:cubicBezTo>
                  <a:cubicBezTo>
                    <a:pt x="20" y="1"/>
                    <a:pt x="18" y="5"/>
                    <a:pt x="16"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1091">
              <a:extLst>
                <a:ext uri="{FF2B5EF4-FFF2-40B4-BE49-F238E27FC236}">
                  <a16:creationId xmlns:a16="http://schemas.microsoft.com/office/drawing/2014/main" id="{DBCC695E-FB68-49D3-888A-3795F57F66D9}"/>
                </a:ext>
              </a:extLst>
            </p:cNvPr>
            <p:cNvSpPr>
              <a:spLocks/>
            </p:cNvSpPr>
            <p:nvPr/>
          </p:nvSpPr>
          <p:spPr bwMode="auto">
            <a:xfrm>
              <a:off x="-7313613" y="2903538"/>
              <a:ext cx="20638" cy="19050"/>
            </a:xfrm>
            <a:custGeom>
              <a:avLst/>
              <a:gdLst>
                <a:gd name="T0" fmla="*/ 16 w 20"/>
                <a:gd name="T1" fmla="*/ 7 h 20"/>
                <a:gd name="T2" fmla="*/ 7 w 20"/>
                <a:gd name="T3" fmla="*/ 16 h 20"/>
                <a:gd name="T4" fmla="*/ 1 w 20"/>
                <a:gd name="T5" fmla="*/ 20 h 20"/>
                <a:gd name="T6" fmla="*/ 0 w 20"/>
                <a:gd name="T7" fmla="*/ 17 h 20"/>
                <a:gd name="T8" fmla="*/ 19 w 20"/>
                <a:gd name="T9" fmla="*/ 0 h 20"/>
                <a:gd name="T10" fmla="*/ 16 w 20"/>
                <a:gd name="T11" fmla="*/ 7 h 20"/>
              </a:gdLst>
              <a:ahLst/>
              <a:cxnLst>
                <a:cxn ang="0">
                  <a:pos x="T0" y="T1"/>
                </a:cxn>
                <a:cxn ang="0">
                  <a:pos x="T2" y="T3"/>
                </a:cxn>
                <a:cxn ang="0">
                  <a:pos x="T4" y="T5"/>
                </a:cxn>
                <a:cxn ang="0">
                  <a:pos x="T6" y="T7"/>
                </a:cxn>
                <a:cxn ang="0">
                  <a:pos x="T8" y="T9"/>
                </a:cxn>
                <a:cxn ang="0">
                  <a:pos x="T10" y="T11"/>
                </a:cxn>
              </a:cxnLst>
              <a:rect l="0" t="0" r="r" b="b"/>
              <a:pathLst>
                <a:path w="20" h="20">
                  <a:moveTo>
                    <a:pt x="16" y="7"/>
                  </a:moveTo>
                  <a:cubicBezTo>
                    <a:pt x="9" y="11"/>
                    <a:pt x="6" y="15"/>
                    <a:pt x="7" y="16"/>
                  </a:cubicBezTo>
                  <a:cubicBezTo>
                    <a:pt x="6" y="17"/>
                    <a:pt x="4" y="19"/>
                    <a:pt x="1" y="20"/>
                  </a:cubicBezTo>
                  <a:cubicBezTo>
                    <a:pt x="1" y="20"/>
                    <a:pt x="0" y="18"/>
                    <a:pt x="0" y="17"/>
                  </a:cubicBezTo>
                  <a:cubicBezTo>
                    <a:pt x="6" y="11"/>
                    <a:pt x="13" y="6"/>
                    <a:pt x="19" y="0"/>
                  </a:cubicBezTo>
                  <a:cubicBezTo>
                    <a:pt x="20" y="1"/>
                    <a:pt x="18" y="5"/>
                    <a:pt x="16" y="7"/>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6" name="Freeform 1092">
              <a:extLst>
                <a:ext uri="{FF2B5EF4-FFF2-40B4-BE49-F238E27FC236}">
                  <a16:creationId xmlns:a16="http://schemas.microsoft.com/office/drawing/2014/main" id="{E2848815-D973-467E-BCC8-CF0193C6A236}"/>
                </a:ext>
              </a:extLst>
            </p:cNvPr>
            <p:cNvSpPr>
              <a:spLocks/>
            </p:cNvSpPr>
            <p:nvPr/>
          </p:nvSpPr>
          <p:spPr bwMode="auto">
            <a:xfrm>
              <a:off x="-7131051" y="2979738"/>
              <a:ext cx="9525" cy="7938"/>
            </a:xfrm>
            <a:custGeom>
              <a:avLst/>
              <a:gdLst>
                <a:gd name="T0" fmla="*/ 4 w 10"/>
                <a:gd name="T1" fmla="*/ 5 h 8"/>
                <a:gd name="T2" fmla="*/ 4 w 10"/>
                <a:gd name="T3" fmla="*/ 0 h 8"/>
                <a:gd name="T4" fmla="*/ 10 w 10"/>
                <a:gd name="T5" fmla="*/ 7 h 8"/>
                <a:gd name="T6" fmla="*/ 4 w 10"/>
                <a:gd name="T7" fmla="*/ 5 h 8"/>
              </a:gdLst>
              <a:ahLst/>
              <a:cxnLst>
                <a:cxn ang="0">
                  <a:pos x="T0" y="T1"/>
                </a:cxn>
                <a:cxn ang="0">
                  <a:pos x="T2" y="T3"/>
                </a:cxn>
                <a:cxn ang="0">
                  <a:pos x="T4" y="T5"/>
                </a:cxn>
                <a:cxn ang="0">
                  <a:pos x="T6" y="T7"/>
                </a:cxn>
              </a:cxnLst>
              <a:rect l="0" t="0" r="r" b="b"/>
              <a:pathLst>
                <a:path w="10" h="8">
                  <a:moveTo>
                    <a:pt x="4" y="5"/>
                  </a:moveTo>
                  <a:cubicBezTo>
                    <a:pt x="0" y="3"/>
                    <a:pt x="0" y="0"/>
                    <a:pt x="4" y="0"/>
                  </a:cubicBezTo>
                  <a:cubicBezTo>
                    <a:pt x="10" y="1"/>
                    <a:pt x="10" y="4"/>
                    <a:pt x="10" y="7"/>
                  </a:cubicBezTo>
                  <a:cubicBezTo>
                    <a:pt x="10" y="8"/>
                    <a:pt x="7" y="6"/>
                    <a:pt x="4"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1093">
              <a:extLst>
                <a:ext uri="{FF2B5EF4-FFF2-40B4-BE49-F238E27FC236}">
                  <a16:creationId xmlns:a16="http://schemas.microsoft.com/office/drawing/2014/main" id="{9F373CEB-236E-4FB5-A419-88D815D750D2}"/>
                </a:ext>
              </a:extLst>
            </p:cNvPr>
            <p:cNvSpPr>
              <a:spLocks/>
            </p:cNvSpPr>
            <p:nvPr/>
          </p:nvSpPr>
          <p:spPr bwMode="auto">
            <a:xfrm>
              <a:off x="-7131051" y="2979738"/>
              <a:ext cx="9525" cy="7938"/>
            </a:xfrm>
            <a:custGeom>
              <a:avLst/>
              <a:gdLst>
                <a:gd name="T0" fmla="*/ 4 w 10"/>
                <a:gd name="T1" fmla="*/ 5 h 8"/>
                <a:gd name="T2" fmla="*/ 4 w 10"/>
                <a:gd name="T3" fmla="*/ 0 h 8"/>
                <a:gd name="T4" fmla="*/ 10 w 10"/>
                <a:gd name="T5" fmla="*/ 7 h 8"/>
                <a:gd name="T6" fmla="*/ 4 w 10"/>
                <a:gd name="T7" fmla="*/ 5 h 8"/>
              </a:gdLst>
              <a:ahLst/>
              <a:cxnLst>
                <a:cxn ang="0">
                  <a:pos x="T0" y="T1"/>
                </a:cxn>
                <a:cxn ang="0">
                  <a:pos x="T2" y="T3"/>
                </a:cxn>
                <a:cxn ang="0">
                  <a:pos x="T4" y="T5"/>
                </a:cxn>
                <a:cxn ang="0">
                  <a:pos x="T6" y="T7"/>
                </a:cxn>
              </a:cxnLst>
              <a:rect l="0" t="0" r="r" b="b"/>
              <a:pathLst>
                <a:path w="10" h="8">
                  <a:moveTo>
                    <a:pt x="4" y="5"/>
                  </a:moveTo>
                  <a:cubicBezTo>
                    <a:pt x="0" y="3"/>
                    <a:pt x="0" y="0"/>
                    <a:pt x="4" y="0"/>
                  </a:cubicBezTo>
                  <a:cubicBezTo>
                    <a:pt x="10" y="1"/>
                    <a:pt x="10" y="4"/>
                    <a:pt x="10" y="7"/>
                  </a:cubicBezTo>
                  <a:cubicBezTo>
                    <a:pt x="10" y="8"/>
                    <a:pt x="7" y="6"/>
                    <a:pt x="4" y="5"/>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8" name="Freeform 1094">
              <a:extLst>
                <a:ext uri="{FF2B5EF4-FFF2-40B4-BE49-F238E27FC236}">
                  <a16:creationId xmlns:a16="http://schemas.microsoft.com/office/drawing/2014/main" id="{ACAE6E85-68A4-484C-A377-466A3EDFD8E8}"/>
                </a:ext>
              </a:extLst>
            </p:cNvPr>
            <p:cNvSpPr>
              <a:spLocks/>
            </p:cNvSpPr>
            <p:nvPr/>
          </p:nvSpPr>
          <p:spPr bwMode="auto">
            <a:xfrm>
              <a:off x="-7099301" y="2984500"/>
              <a:ext cx="60325" cy="20638"/>
            </a:xfrm>
            <a:custGeom>
              <a:avLst/>
              <a:gdLst>
                <a:gd name="T0" fmla="*/ 38 w 60"/>
                <a:gd name="T1" fmla="*/ 3 h 22"/>
                <a:gd name="T2" fmla="*/ 41 w 60"/>
                <a:gd name="T3" fmla="*/ 6 h 22"/>
                <a:gd name="T4" fmla="*/ 45 w 60"/>
                <a:gd name="T5" fmla="*/ 0 h 22"/>
                <a:gd name="T6" fmla="*/ 49 w 60"/>
                <a:gd name="T7" fmla="*/ 2 h 22"/>
                <a:gd name="T8" fmla="*/ 52 w 60"/>
                <a:gd name="T9" fmla="*/ 8 h 22"/>
                <a:gd name="T10" fmla="*/ 58 w 60"/>
                <a:gd name="T11" fmla="*/ 5 h 22"/>
                <a:gd name="T12" fmla="*/ 51 w 60"/>
                <a:gd name="T13" fmla="*/ 22 h 22"/>
                <a:gd name="T14" fmla="*/ 43 w 60"/>
                <a:gd name="T15" fmla="*/ 19 h 22"/>
                <a:gd name="T16" fmla="*/ 0 w 60"/>
                <a:gd name="T17" fmla="*/ 10 h 22"/>
                <a:gd name="T18" fmla="*/ 0 w 60"/>
                <a:gd name="T19" fmla="*/ 8 h 22"/>
                <a:gd name="T20" fmla="*/ 7 w 60"/>
                <a:gd name="T21" fmla="*/ 7 h 22"/>
                <a:gd name="T22" fmla="*/ 16 w 60"/>
                <a:gd name="T23" fmla="*/ 5 h 22"/>
                <a:gd name="T24" fmla="*/ 19 w 60"/>
                <a:gd name="T25" fmla="*/ 9 h 22"/>
                <a:gd name="T26" fmla="*/ 25 w 60"/>
                <a:gd name="T27" fmla="*/ 8 h 22"/>
                <a:gd name="T28" fmla="*/ 31 w 60"/>
                <a:gd name="T29" fmla="*/ 3 h 22"/>
                <a:gd name="T30" fmla="*/ 38 w 60"/>
                <a:gd name="T31"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22">
                  <a:moveTo>
                    <a:pt x="38" y="3"/>
                  </a:moveTo>
                  <a:cubicBezTo>
                    <a:pt x="39" y="4"/>
                    <a:pt x="40" y="5"/>
                    <a:pt x="41" y="6"/>
                  </a:cubicBezTo>
                  <a:cubicBezTo>
                    <a:pt x="43" y="5"/>
                    <a:pt x="44" y="2"/>
                    <a:pt x="45" y="0"/>
                  </a:cubicBezTo>
                  <a:cubicBezTo>
                    <a:pt x="46" y="0"/>
                    <a:pt x="48" y="0"/>
                    <a:pt x="49" y="2"/>
                  </a:cubicBezTo>
                  <a:cubicBezTo>
                    <a:pt x="51" y="3"/>
                    <a:pt x="50" y="7"/>
                    <a:pt x="52" y="8"/>
                  </a:cubicBezTo>
                  <a:cubicBezTo>
                    <a:pt x="53" y="5"/>
                    <a:pt x="56" y="3"/>
                    <a:pt x="58" y="5"/>
                  </a:cubicBezTo>
                  <a:cubicBezTo>
                    <a:pt x="55" y="13"/>
                    <a:pt x="60" y="19"/>
                    <a:pt x="51" y="22"/>
                  </a:cubicBezTo>
                  <a:cubicBezTo>
                    <a:pt x="47" y="20"/>
                    <a:pt x="45" y="19"/>
                    <a:pt x="43" y="19"/>
                  </a:cubicBezTo>
                  <a:cubicBezTo>
                    <a:pt x="24" y="14"/>
                    <a:pt x="13" y="13"/>
                    <a:pt x="0" y="10"/>
                  </a:cubicBezTo>
                  <a:cubicBezTo>
                    <a:pt x="0" y="9"/>
                    <a:pt x="0" y="8"/>
                    <a:pt x="0" y="8"/>
                  </a:cubicBezTo>
                  <a:cubicBezTo>
                    <a:pt x="2" y="7"/>
                    <a:pt x="5" y="7"/>
                    <a:pt x="7" y="7"/>
                  </a:cubicBezTo>
                  <a:cubicBezTo>
                    <a:pt x="10" y="7"/>
                    <a:pt x="15" y="6"/>
                    <a:pt x="16" y="5"/>
                  </a:cubicBezTo>
                  <a:cubicBezTo>
                    <a:pt x="16" y="7"/>
                    <a:pt x="16" y="10"/>
                    <a:pt x="19" y="9"/>
                  </a:cubicBezTo>
                  <a:cubicBezTo>
                    <a:pt x="21" y="8"/>
                    <a:pt x="23" y="9"/>
                    <a:pt x="25" y="8"/>
                  </a:cubicBezTo>
                  <a:cubicBezTo>
                    <a:pt x="26" y="6"/>
                    <a:pt x="29" y="4"/>
                    <a:pt x="31" y="3"/>
                  </a:cubicBezTo>
                  <a:cubicBezTo>
                    <a:pt x="33" y="2"/>
                    <a:pt x="35" y="2"/>
                    <a:pt x="38"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1095">
              <a:extLst>
                <a:ext uri="{FF2B5EF4-FFF2-40B4-BE49-F238E27FC236}">
                  <a16:creationId xmlns:a16="http://schemas.microsoft.com/office/drawing/2014/main" id="{828D4FC4-BFA9-4D7F-81C9-E8EFBB2C0453}"/>
                </a:ext>
              </a:extLst>
            </p:cNvPr>
            <p:cNvSpPr>
              <a:spLocks/>
            </p:cNvSpPr>
            <p:nvPr/>
          </p:nvSpPr>
          <p:spPr bwMode="auto">
            <a:xfrm>
              <a:off x="-7099301" y="2984500"/>
              <a:ext cx="60325" cy="20638"/>
            </a:xfrm>
            <a:custGeom>
              <a:avLst/>
              <a:gdLst>
                <a:gd name="T0" fmla="*/ 38 w 60"/>
                <a:gd name="T1" fmla="*/ 3 h 22"/>
                <a:gd name="T2" fmla="*/ 41 w 60"/>
                <a:gd name="T3" fmla="*/ 6 h 22"/>
                <a:gd name="T4" fmla="*/ 45 w 60"/>
                <a:gd name="T5" fmla="*/ 0 h 22"/>
                <a:gd name="T6" fmla="*/ 49 w 60"/>
                <a:gd name="T7" fmla="*/ 2 h 22"/>
                <a:gd name="T8" fmla="*/ 52 w 60"/>
                <a:gd name="T9" fmla="*/ 8 h 22"/>
                <a:gd name="T10" fmla="*/ 58 w 60"/>
                <a:gd name="T11" fmla="*/ 5 h 22"/>
                <a:gd name="T12" fmla="*/ 51 w 60"/>
                <a:gd name="T13" fmla="*/ 22 h 22"/>
                <a:gd name="T14" fmla="*/ 43 w 60"/>
                <a:gd name="T15" fmla="*/ 19 h 22"/>
                <a:gd name="T16" fmla="*/ 0 w 60"/>
                <a:gd name="T17" fmla="*/ 10 h 22"/>
                <a:gd name="T18" fmla="*/ 0 w 60"/>
                <a:gd name="T19" fmla="*/ 8 h 22"/>
                <a:gd name="T20" fmla="*/ 7 w 60"/>
                <a:gd name="T21" fmla="*/ 7 h 22"/>
                <a:gd name="T22" fmla="*/ 16 w 60"/>
                <a:gd name="T23" fmla="*/ 5 h 22"/>
                <a:gd name="T24" fmla="*/ 19 w 60"/>
                <a:gd name="T25" fmla="*/ 9 h 22"/>
                <a:gd name="T26" fmla="*/ 25 w 60"/>
                <a:gd name="T27" fmla="*/ 8 h 22"/>
                <a:gd name="T28" fmla="*/ 31 w 60"/>
                <a:gd name="T29" fmla="*/ 3 h 22"/>
                <a:gd name="T30" fmla="*/ 38 w 60"/>
                <a:gd name="T31"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22">
                  <a:moveTo>
                    <a:pt x="38" y="3"/>
                  </a:moveTo>
                  <a:cubicBezTo>
                    <a:pt x="39" y="4"/>
                    <a:pt x="40" y="5"/>
                    <a:pt x="41" y="6"/>
                  </a:cubicBezTo>
                  <a:cubicBezTo>
                    <a:pt x="43" y="5"/>
                    <a:pt x="44" y="2"/>
                    <a:pt x="45" y="0"/>
                  </a:cubicBezTo>
                  <a:cubicBezTo>
                    <a:pt x="46" y="0"/>
                    <a:pt x="48" y="0"/>
                    <a:pt x="49" y="2"/>
                  </a:cubicBezTo>
                  <a:cubicBezTo>
                    <a:pt x="51" y="3"/>
                    <a:pt x="50" y="7"/>
                    <a:pt x="52" y="8"/>
                  </a:cubicBezTo>
                  <a:cubicBezTo>
                    <a:pt x="53" y="5"/>
                    <a:pt x="56" y="3"/>
                    <a:pt x="58" y="5"/>
                  </a:cubicBezTo>
                  <a:cubicBezTo>
                    <a:pt x="55" y="13"/>
                    <a:pt x="60" y="19"/>
                    <a:pt x="51" y="22"/>
                  </a:cubicBezTo>
                  <a:cubicBezTo>
                    <a:pt x="47" y="20"/>
                    <a:pt x="45" y="19"/>
                    <a:pt x="43" y="19"/>
                  </a:cubicBezTo>
                  <a:cubicBezTo>
                    <a:pt x="24" y="14"/>
                    <a:pt x="13" y="13"/>
                    <a:pt x="0" y="10"/>
                  </a:cubicBezTo>
                  <a:cubicBezTo>
                    <a:pt x="0" y="9"/>
                    <a:pt x="0" y="8"/>
                    <a:pt x="0" y="8"/>
                  </a:cubicBezTo>
                  <a:cubicBezTo>
                    <a:pt x="2" y="7"/>
                    <a:pt x="5" y="7"/>
                    <a:pt x="7" y="7"/>
                  </a:cubicBezTo>
                  <a:cubicBezTo>
                    <a:pt x="10" y="7"/>
                    <a:pt x="15" y="6"/>
                    <a:pt x="16" y="5"/>
                  </a:cubicBezTo>
                  <a:cubicBezTo>
                    <a:pt x="16" y="7"/>
                    <a:pt x="16" y="10"/>
                    <a:pt x="19" y="9"/>
                  </a:cubicBezTo>
                  <a:cubicBezTo>
                    <a:pt x="21" y="8"/>
                    <a:pt x="23" y="9"/>
                    <a:pt x="25" y="8"/>
                  </a:cubicBezTo>
                  <a:cubicBezTo>
                    <a:pt x="26" y="6"/>
                    <a:pt x="29" y="4"/>
                    <a:pt x="31" y="3"/>
                  </a:cubicBezTo>
                  <a:cubicBezTo>
                    <a:pt x="33" y="2"/>
                    <a:pt x="35" y="2"/>
                    <a:pt x="38" y="3"/>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0" name="Freeform 1096">
              <a:extLst>
                <a:ext uri="{FF2B5EF4-FFF2-40B4-BE49-F238E27FC236}">
                  <a16:creationId xmlns:a16="http://schemas.microsoft.com/office/drawing/2014/main" id="{4F4C1F73-C202-4E5B-AAA2-263F2199BCAF}"/>
                </a:ext>
              </a:extLst>
            </p:cNvPr>
            <p:cNvSpPr>
              <a:spLocks/>
            </p:cNvSpPr>
            <p:nvPr/>
          </p:nvSpPr>
          <p:spPr bwMode="auto">
            <a:xfrm>
              <a:off x="-7116763" y="2987675"/>
              <a:ext cx="12700" cy="7938"/>
            </a:xfrm>
            <a:custGeom>
              <a:avLst/>
              <a:gdLst>
                <a:gd name="T0" fmla="*/ 13 w 13"/>
                <a:gd name="T1" fmla="*/ 5 h 8"/>
                <a:gd name="T2" fmla="*/ 6 w 13"/>
                <a:gd name="T3" fmla="*/ 2 h 8"/>
                <a:gd name="T4" fmla="*/ 3 w 13"/>
                <a:gd name="T5" fmla="*/ 0 h 8"/>
                <a:gd name="T6" fmla="*/ 0 w 13"/>
                <a:gd name="T7" fmla="*/ 5 h 8"/>
                <a:gd name="T8" fmla="*/ 13 w 13"/>
                <a:gd name="T9" fmla="*/ 5 h 8"/>
              </a:gdLst>
              <a:ahLst/>
              <a:cxnLst>
                <a:cxn ang="0">
                  <a:pos x="T0" y="T1"/>
                </a:cxn>
                <a:cxn ang="0">
                  <a:pos x="T2" y="T3"/>
                </a:cxn>
                <a:cxn ang="0">
                  <a:pos x="T4" y="T5"/>
                </a:cxn>
                <a:cxn ang="0">
                  <a:pos x="T6" y="T7"/>
                </a:cxn>
                <a:cxn ang="0">
                  <a:pos x="T8" y="T9"/>
                </a:cxn>
              </a:cxnLst>
              <a:rect l="0" t="0" r="r" b="b"/>
              <a:pathLst>
                <a:path w="13" h="8">
                  <a:moveTo>
                    <a:pt x="13" y="5"/>
                  </a:moveTo>
                  <a:cubicBezTo>
                    <a:pt x="12" y="2"/>
                    <a:pt x="9" y="2"/>
                    <a:pt x="6" y="2"/>
                  </a:cubicBezTo>
                  <a:cubicBezTo>
                    <a:pt x="5" y="2"/>
                    <a:pt x="4" y="0"/>
                    <a:pt x="3" y="0"/>
                  </a:cubicBezTo>
                  <a:cubicBezTo>
                    <a:pt x="1" y="1"/>
                    <a:pt x="4" y="5"/>
                    <a:pt x="0" y="5"/>
                  </a:cubicBezTo>
                  <a:cubicBezTo>
                    <a:pt x="2" y="8"/>
                    <a:pt x="7" y="7"/>
                    <a:pt x="13"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1097">
              <a:extLst>
                <a:ext uri="{FF2B5EF4-FFF2-40B4-BE49-F238E27FC236}">
                  <a16:creationId xmlns:a16="http://schemas.microsoft.com/office/drawing/2014/main" id="{4095CF44-7676-475E-BEB3-DE726A27119D}"/>
                </a:ext>
              </a:extLst>
            </p:cNvPr>
            <p:cNvSpPr>
              <a:spLocks/>
            </p:cNvSpPr>
            <p:nvPr/>
          </p:nvSpPr>
          <p:spPr bwMode="auto">
            <a:xfrm>
              <a:off x="-7116763" y="2987675"/>
              <a:ext cx="12700" cy="7938"/>
            </a:xfrm>
            <a:custGeom>
              <a:avLst/>
              <a:gdLst>
                <a:gd name="T0" fmla="*/ 13 w 13"/>
                <a:gd name="T1" fmla="*/ 5 h 8"/>
                <a:gd name="T2" fmla="*/ 6 w 13"/>
                <a:gd name="T3" fmla="*/ 2 h 8"/>
                <a:gd name="T4" fmla="*/ 3 w 13"/>
                <a:gd name="T5" fmla="*/ 0 h 8"/>
                <a:gd name="T6" fmla="*/ 0 w 13"/>
                <a:gd name="T7" fmla="*/ 5 h 8"/>
                <a:gd name="T8" fmla="*/ 13 w 13"/>
                <a:gd name="T9" fmla="*/ 5 h 8"/>
              </a:gdLst>
              <a:ahLst/>
              <a:cxnLst>
                <a:cxn ang="0">
                  <a:pos x="T0" y="T1"/>
                </a:cxn>
                <a:cxn ang="0">
                  <a:pos x="T2" y="T3"/>
                </a:cxn>
                <a:cxn ang="0">
                  <a:pos x="T4" y="T5"/>
                </a:cxn>
                <a:cxn ang="0">
                  <a:pos x="T6" y="T7"/>
                </a:cxn>
                <a:cxn ang="0">
                  <a:pos x="T8" y="T9"/>
                </a:cxn>
              </a:cxnLst>
              <a:rect l="0" t="0" r="r" b="b"/>
              <a:pathLst>
                <a:path w="13" h="8">
                  <a:moveTo>
                    <a:pt x="13" y="5"/>
                  </a:moveTo>
                  <a:cubicBezTo>
                    <a:pt x="12" y="2"/>
                    <a:pt x="9" y="2"/>
                    <a:pt x="6" y="2"/>
                  </a:cubicBezTo>
                  <a:cubicBezTo>
                    <a:pt x="5" y="2"/>
                    <a:pt x="4" y="0"/>
                    <a:pt x="3" y="0"/>
                  </a:cubicBezTo>
                  <a:cubicBezTo>
                    <a:pt x="1" y="1"/>
                    <a:pt x="4" y="5"/>
                    <a:pt x="0" y="5"/>
                  </a:cubicBezTo>
                  <a:cubicBezTo>
                    <a:pt x="2" y="8"/>
                    <a:pt x="7" y="7"/>
                    <a:pt x="13" y="5"/>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2" name="Freeform 1098">
              <a:extLst>
                <a:ext uri="{FF2B5EF4-FFF2-40B4-BE49-F238E27FC236}">
                  <a16:creationId xmlns:a16="http://schemas.microsoft.com/office/drawing/2014/main" id="{492A343D-03D1-40CB-8273-20580FF02450}"/>
                </a:ext>
              </a:extLst>
            </p:cNvPr>
            <p:cNvSpPr>
              <a:spLocks/>
            </p:cNvSpPr>
            <p:nvPr/>
          </p:nvSpPr>
          <p:spPr bwMode="auto">
            <a:xfrm>
              <a:off x="-7148513" y="3006725"/>
              <a:ext cx="9525" cy="4763"/>
            </a:xfrm>
            <a:custGeom>
              <a:avLst/>
              <a:gdLst>
                <a:gd name="T0" fmla="*/ 5 w 9"/>
                <a:gd name="T1" fmla="*/ 3 h 5"/>
                <a:gd name="T2" fmla="*/ 3 w 9"/>
                <a:gd name="T3" fmla="*/ 0 h 5"/>
                <a:gd name="T4" fmla="*/ 9 w 9"/>
                <a:gd name="T5" fmla="*/ 3 h 5"/>
                <a:gd name="T6" fmla="*/ 5 w 9"/>
                <a:gd name="T7" fmla="*/ 3 h 5"/>
              </a:gdLst>
              <a:ahLst/>
              <a:cxnLst>
                <a:cxn ang="0">
                  <a:pos x="T0" y="T1"/>
                </a:cxn>
                <a:cxn ang="0">
                  <a:pos x="T2" y="T3"/>
                </a:cxn>
                <a:cxn ang="0">
                  <a:pos x="T4" y="T5"/>
                </a:cxn>
                <a:cxn ang="0">
                  <a:pos x="T6" y="T7"/>
                </a:cxn>
              </a:cxnLst>
              <a:rect l="0" t="0" r="r" b="b"/>
              <a:pathLst>
                <a:path w="9" h="5">
                  <a:moveTo>
                    <a:pt x="5" y="3"/>
                  </a:moveTo>
                  <a:cubicBezTo>
                    <a:pt x="3" y="2"/>
                    <a:pt x="0" y="0"/>
                    <a:pt x="3" y="0"/>
                  </a:cubicBezTo>
                  <a:cubicBezTo>
                    <a:pt x="4" y="1"/>
                    <a:pt x="8" y="1"/>
                    <a:pt x="9" y="3"/>
                  </a:cubicBezTo>
                  <a:cubicBezTo>
                    <a:pt x="8" y="5"/>
                    <a:pt x="6" y="5"/>
                    <a:pt x="5"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1099">
              <a:extLst>
                <a:ext uri="{FF2B5EF4-FFF2-40B4-BE49-F238E27FC236}">
                  <a16:creationId xmlns:a16="http://schemas.microsoft.com/office/drawing/2014/main" id="{2253D9A8-6A64-4519-9CC2-AED340C217A7}"/>
                </a:ext>
              </a:extLst>
            </p:cNvPr>
            <p:cNvSpPr>
              <a:spLocks/>
            </p:cNvSpPr>
            <p:nvPr/>
          </p:nvSpPr>
          <p:spPr bwMode="auto">
            <a:xfrm>
              <a:off x="-7148513" y="3006725"/>
              <a:ext cx="9525" cy="4763"/>
            </a:xfrm>
            <a:custGeom>
              <a:avLst/>
              <a:gdLst>
                <a:gd name="T0" fmla="*/ 5 w 9"/>
                <a:gd name="T1" fmla="*/ 3 h 5"/>
                <a:gd name="T2" fmla="*/ 3 w 9"/>
                <a:gd name="T3" fmla="*/ 0 h 5"/>
                <a:gd name="T4" fmla="*/ 9 w 9"/>
                <a:gd name="T5" fmla="*/ 3 h 5"/>
                <a:gd name="T6" fmla="*/ 5 w 9"/>
                <a:gd name="T7" fmla="*/ 3 h 5"/>
              </a:gdLst>
              <a:ahLst/>
              <a:cxnLst>
                <a:cxn ang="0">
                  <a:pos x="T0" y="T1"/>
                </a:cxn>
                <a:cxn ang="0">
                  <a:pos x="T2" y="T3"/>
                </a:cxn>
                <a:cxn ang="0">
                  <a:pos x="T4" y="T5"/>
                </a:cxn>
                <a:cxn ang="0">
                  <a:pos x="T6" y="T7"/>
                </a:cxn>
              </a:cxnLst>
              <a:rect l="0" t="0" r="r" b="b"/>
              <a:pathLst>
                <a:path w="9" h="5">
                  <a:moveTo>
                    <a:pt x="5" y="3"/>
                  </a:moveTo>
                  <a:cubicBezTo>
                    <a:pt x="3" y="2"/>
                    <a:pt x="0" y="0"/>
                    <a:pt x="3" y="0"/>
                  </a:cubicBezTo>
                  <a:cubicBezTo>
                    <a:pt x="4" y="1"/>
                    <a:pt x="8" y="1"/>
                    <a:pt x="9" y="3"/>
                  </a:cubicBezTo>
                  <a:cubicBezTo>
                    <a:pt x="8" y="5"/>
                    <a:pt x="6" y="5"/>
                    <a:pt x="5" y="3"/>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4" name="Freeform 1100">
              <a:extLst>
                <a:ext uri="{FF2B5EF4-FFF2-40B4-BE49-F238E27FC236}">
                  <a16:creationId xmlns:a16="http://schemas.microsoft.com/office/drawing/2014/main" id="{D17D2184-7441-464B-802A-1A8AAA0A8A6A}"/>
                </a:ext>
              </a:extLst>
            </p:cNvPr>
            <p:cNvSpPr>
              <a:spLocks/>
            </p:cNvSpPr>
            <p:nvPr/>
          </p:nvSpPr>
          <p:spPr bwMode="auto">
            <a:xfrm>
              <a:off x="-7178676" y="3013075"/>
              <a:ext cx="6350" cy="9525"/>
            </a:xfrm>
            <a:custGeom>
              <a:avLst/>
              <a:gdLst>
                <a:gd name="T0" fmla="*/ 1 w 6"/>
                <a:gd name="T1" fmla="*/ 5 h 10"/>
                <a:gd name="T2" fmla="*/ 4 w 6"/>
                <a:gd name="T3" fmla="*/ 3 h 10"/>
                <a:gd name="T4" fmla="*/ 4 w 6"/>
                <a:gd name="T5" fmla="*/ 10 h 10"/>
                <a:gd name="T6" fmla="*/ 1 w 6"/>
                <a:gd name="T7" fmla="*/ 5 h 10"/>
              </a:gdLst>
              <a:ahLst/>
              <a:cxnLst>
                <a:cxn ang="0">
                  <a:pos x="T0" y="T1"/>
                </a:cxn>
                <a:cxn ang="0">
                  <a:pos x="T2" y="T3"/>
                </a:cxn>
                <a:cxn ang="0">
                  <a:pos x="T4" y="T5"/>
                </a:cxn>
                <a:cxn ang="0">
                  <a:pos x="T6" y="T7"/>
                </a:cxn>
              </a:cxnLst>
              <a:rect l="0" t="0" r="r" b="b"/>
              <a:pathLst>
                <a:path w="6" h="10">
                  <a:moveTo>
                    <a:pt x="1" y="5"/>
                  </a:moveTo>
                  <a:cubicBezTo>
                    <a:pt x="3" y="2"/>
                    <a:pt x="2" y="0"/>
                    <a:pt x="4" y="3"/>
                  </a:cubicBezTo>
                  <a:cubicBezTo>
                    <a:pt x="4" y="6"/>
                    <a:pt x="6" y="8"/>
                    <a:pt x="4" y="10"/>
                  </a:cubicBezTo>
                  <a:cubicBezTo>
                    <a:pt x="1" y="10"/>
                    <a:pt x="0" y="7"/>
                    <a:pt x="1"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1101">
              <a:extLst>
                <a:ext uri="{FF2B5EF4-FFF2-40B4-BE49-F238E27FC236}">
                  <a16:creationId xmlns:a16="http://schemas.microsoft.com/office/drawing/2014/main" id="{35819BE4-7828-44F0-8761-85C87EF97825}"/>
                </a:ext>
              </a:extLst>
            </p:cNvPr>
            <p:cNvSpPr>
              <a:spLocks/>
            </p:cNvSpPr>
            <p:nvPr/>
          </p:nvSpPr>
          <p:spPr bwMode="auto">
            <a:xfrm>
              <a:off x="-7178676" y="3013075"/>
              <a:ext cx="6350" cy="9525"/>
            </a:xfrm>
            <a:custGeom>
              <a:avLst/>
              <a:gdLst>
                <a:gd name="T0" fmla="*/ 1 w 6"/>
                <a:gd name="T1" fmla="*/ 5 h 10"/>
                <a:gd name="T2" fmla="*/ 4 w 6"/>
                <a:gd name="T3" fmla="*/ 3 h 10"/>
                <a:gd name="T4" fmla="*/ 4 w 6"/>
                <a:gd name="T5" fmla="*/ 10 h 10"/>
                <a:gd name="T6" fmla="*/ 1 w 6"/>
                <a:gd name="T7" fmla="*/ 5 h 10"/>
              </a:gdLst>
              <a:ahLst/>
              <a:cxnLst>
                <a:cxn ang="0">
                  <a:pos x="T0" y="T1"/>
                </a:cxn>
                <a:cxn ang="0">
                  <a:pos x="T2" y="T3"/>
                </a:cxn>
                <a:cxn ang="0">
                  <a:pos x="T4" y="T5"/>
                </a:cxn>
                <a:cxn ang="0">
                  <a:pos x="T6" y="T7"/>
                </a:cxn>
              </a:cxnLst>
              <a:rect l="0" t="0" r="r" b="b"/>
              <a:pathLst>
                <a:path w="6" h="10">
                  <a:moveTo>
                    <a:pt x="1" y="5"/>
                  </a:moveTo>
                  <a:cubicBezTo>
                    <a:pt x="3" y="2"/>
                    <a:pt x="2" y="0"/>
                    <a:pt x="4" y="3"/>
                  </a:cubicBezTo>
                  <a:cubicBezTo>
                    <a:pt x="4" y="6"/>
                    <a:pt x="6" y="8"/>
                    <a:pt x="4" y="10"/>
                  </a:cubicBezTo>
                  <a:cubicBezTo>
                    <a:pt x="1" y="10"/>
                    <a:pt x="0" y="7"/>
                    <a:pt x="1" y="5"/>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6" name="Freeform 1102">
              <a:extLst>
                <a:ext uri="{FF2B5EF4-FFF2-40B4-BE49-F238E27FC236}">
                  <a16:creationId xmlns:a16="http://schemas.microsoft.com/office/drawing/2014/main" id="{F626433F-1F48-4145-938E-94B4F71AFFF5}"/>
                </a:ext>
              </a:extLst>
            </p:cNvPr>
            <p:cNvSpPr>
              <a:spLocks/>
            </p:cNvSpPr>
            <p:nvPr/>
          </p:nvSpPr>
          <p:spPr bwMode="auto">
            <a:xfrm>
              <a:off x="-7280276" y="2870200"/>
              <a:ext cx="7938" cy="4763"/>
            </a:xfrm>
            <a:custGeom>
              <a:avLst/>
              <a:gdLst>
                <a:gd name="T0" fmla="*/ 7 w 7"/>
                <a:gd name="T1" fmla="*/ 3 h 5"/>
                <a:gd name="T2" fmla="*/ 1 w 7"/>
                <a:gd name="T3" fmla="*/ 5 h 5"/>
                <a:gd name="T4" fmla="*/ 0 w 7"/>
                <a:gd name="T5" fmla="*/ 2 h 5"/>
                <a:gd name="T6" fmla="*/ 7 w 7"/>
                <a:gd name="T7" fmla="*/ 0 h 5"/>
                <a:gd name="T8" fmla="*/ 7 w 7"/>
                <a:gd name="T9" fmla="*/ 3 h 5"/>
              </a:gdLst>
              <a:ahLst/>
              <a:cxnLst>
                <a:cxn ang="0">
                  <a:pos x="T0" y="T1"/>
                </a:cxn>
                <a:cxn ang="0">
                  <a:pos x="T2" y="T3"/>
                </a:cxn>
                <a:cxn ang="0">
                  <a:pos x="T4" y="T5"/>
                </a:cxn>
                <a:cxn ang="0">
                  <a:pos x="T6" y="T7"/>
                </a:cxn>
                <a:cxn ang="0">
                  <a:pos x="T8" y="T9"/>
                </a:cxn>
              </a:cxnLst>
              <a:rect l="0" t="0" r="r" b="b"/>
              <a:pathLst>
                <a:path w="7" h="5">
                  <a:moveTo>
                    <a:pt x="7" y="3"/>
                  </a:moveTo>
                  <a:cubicBezTo>
                    <a:pt x="5" y="4"/>
                    <a:pt x="4" y="4"/>
                    <a:pt x="1" y="5"/>
                  </a:cubicBezTo>
                  <a:cubicBezTo>
                    <a:pt x="1" y="5"/>
                    <a:pt x="0" y="3"/>
                    <a:pt x="0" y="2"/>
                  </a:cubicBezTo>
                  <a:cubicBezTo>
                    <a:pt x="2" y="0"/>
                    <a:pt x="5" y="0"/>
                    <a:pt x="7" y="0"/>
                  </a:cubicBezTo>
                  <a:cubicBezTo>
                    <a:pt x="7" y="3"/>
                    <a:pt x="7" y="3"/>
                    <a:pt x="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1103">
              <a:extLst>
                <a:ext uri="{FF2B5EF4-FFF2-40B4-BE49-F238E27FC236}">
                  <a16:creationId xmlns:a16="http://schemas.microsoft.com/office/drawing/2014/main" id="{C081CEAA-9D58-4E7B-8039-A33C8D039C42}"/>
                </a:ext>
              </a:extLst>
            </p:cNvPr>
            <p:cNvSpPr>
              <a:spLocks/>
            </p:cNvSpPr>
            <p:nvPr/>
          </p:nvSpPr>
          <p:spPr bwMode="auto">
            <a:xfrm>
              <a:off x="-7280276" y="2870200"/>
              <a:ext cx="7938" cy="4763"/>
            </a:xfrm>
            <a:custGeom>
              <a:avLst/>
              <a:gdLst>
                <a:gd name="T0" fmla="*/ 7 w 7"/>
                <a:gd name="T1" fmla="*/ 3 h 5"/>
                <a:gd name="T2" fmla="*/ 1 w 7"/>
                <a:gd name="T3" fmla="*/ 5 h 5"/>
                <a:gd name="T4" fmla="*/ 0 w 7"/>
                <a:gd name="T5" fmla="*/ 2 h 5"/>
                <a:gd name="T6" fmla="*/ 7 w 7"/>
                <a:gd name="T7" fmla="*/ 0 h 5"/>
                <a:gd name="T8" fmla="*/ 7 w 7"/>
                <a:gd name="T9" fmla="*/ 3 h 5"/>
              </a:gdLst>
              <a:ahLst/>
              <a:cxnLst>
                <a:cxn ang="0">
                  <a:pos x="T0" y="T1"/>
                </a:cxn>
                <a:cxn ang="0">
                  <a:pos x="T2" y="T3"/>
                </a:cxn>
                <a:cxn ang="0">
                  <a:pos x="T4" y="T5"/>
                </a:cxn>
                <a:cxn ang="0">
                  <a:pos x="T6" y="T7"/>
                </a:cxn>
                <a:cxn ang="0">
                  <a:pos x="T8" y="T9"/>
                </a:cxn>
              </a:cxnLst>
              <a:rect l="0" t="0" r="r" b="b"/>
              <a:pathLst>
                <a:path w="7" h="5">
                  <a:moveTo>
                    <a:pt x="7" y="3"/>
                  </a:moveTo>
                  <a:cubicBezTo>
                    <a:pt x="5" y="4"/>
                    <a:pt x="4" y="4"/>
                    <a:pt x="1" y="5"/>
                  </a:cubicBezTo>
                  <a:cubicBezTo>
                    <a:pt x="1" y="5"/>
                    <a:pt x="0" y="3"/>
                    <a:pt x="0" y="2"/>
                  </a:cubicBezTo>
                  <a:cubicBezTo>
                    <a:pt x="2" y="0"/>
                    <a:pt x="5" y="0"/>
                    <a:pt x="7" y="0"/>
                  </a:cubicBezTo>
                  <a:lnTo>
                    <a:pt x="7" y="3"/>
                  </a:ln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8" name="Freeform 1104">
              <a:extLst>
                <a:ext uri="{FF2B5EF4-FFF2-40B4-BE49-F238E27FC236}">
                  <a16:creationId xmlns:a16="http://schemas.microsoft.com/office/drawing/2014/main" id="{EB9D9806-2913-4DE0-900F-74BDFB014AA8}"/>
                </a:ext>
              </a:extLst>
            </p:cNvPr>
            <p:cNvSpPr>
              <a:spLocks/>
            </p:cNvSpPr>
            <p:nvPr/>
          </p:nvSpPr>
          <p:spPr bwMode="auto">
            <a:xfrm>
              <a:off x="-7199313" y="2913063"/>
              <a:ext cx="9525" cy="3175"/>
            </a:xfrm>
            <a:custGeom>
              <a:avLst/>
              <a:gdLst>
                <a:gd name="T0" fmla="*/ 9 w 9"/>
                <a:gd name="T1" fmla="*/ 2 h 4"/>
                <a:gd name="T2" fmla="*/ 1 w 9"/>
                <a:gd name="T3" fmla="*/ 4 h 4"/>
                <a:gd name="T4" fmla="*/ 1 w 9"/>
                <a:gd name="T5" fmla="*/ 2 h 4"/>
                <a:gd name="T6" fmla="*/ 6 w 9"/>
                <a:gd name="T7" fmla="*/ 0 h 4"/>
                <a:gd name="T8" fmla="*/ 9 w 9"/>
                <a:gd name="T9" fmla="*/ 2 h 4"/>
              </a:gdLst>
              <a:ahLst/>
              <a:cxnLst>
                <a:cxn ang="0">
                  <a:pos x="T0" y="T1"/>
                </a:cxn>
                <a:cxn ang="0">
                  <a:pos x="T2" y="T3"/>
                </a:cxn>
                <a:cxn ang="0">
                  <a:pos x="T4" y="T5"/>
                </a:cxn>
                <a:cxn ang="0">
                  <a:pos x="T6" y="T7"/>
                </a:cxn>
                <a:cxn ang="0">
                  <a:pos x="T8" y="T9"/>
                </a:cxn>
              </a:cxnLst>
              <a:rect l="0" t="0" r="r" b="b"/>
              <a:pathLst>
                <a:path w="9" h="4">
                  <a:moveTo>
                    <a:pt x="9" y="2"/>
                  </a:moveTo>
                  <a:cubicBezTo>
                    <a:pt x="6" y="3"/>
                    <a:pt x="3" y="4"/>
                    <a:pt x="1" y="4"/>
                  </a:cubicBezTo>
                  <a:cubicBezTo>
                    <a:pt x="0" y="3"/>
                    <a:pt x="0" y="3"/>
                    <a:pt x="1" y="2"/>
                  </a:cubicBezTo>
                  <a:cubicBezTo>
                    <a:pt x="2" y="1"/>
                    <a:pt x="4" y="0"/>
                    <a:pt x="6" y="0"/>
                  </a:cubicBezTo>
                  <a:cubicBezTo>
                    <a:pt x="9" y="2"/>
                    <a:pt x="9" y="2"/>
                    <a:pt x="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1105">
              <a:extLst>
                <a:ext uri="{FF2B5EF4-FFF2-40B4-BE49-F238E27FC236}">
                  <a16:creationId xmlns:a16="http://schemas.microsoft.com/office/drawing/2014/main" id="{3E19FB53-6294-41B8-9453-0C3F87870520}"/>
                </a:ext>
              </a:extLst>
            </p:cNvPr>
            <p:cNvSpPr>
              <a:spLocks/>
            </p:cNvSpPr>
            <p:nvPr/>
          </p:nvSpPr>
          <p:spPr bwMode="auto">
            <a:xfrm>
              <a:off x="-7199313" y="2913063"/>
              <a:ext cx="9525" cy="3175"/>
            </a:xfrm>
            <a:custGeom>
              <a:avLst/>
              <a:gdLst>
                <a:gd name="T0" fmla="*/ 9 w 9"/>
                <a:gd name="T1" fmla="*/ 2 h 4"/>
                <a:gd name="T2" fmla="*/ 1 w 9"/>
                <a:gd name="T3" fmla="*/ 4 h 4"/>
                <a:gd name="T4" fmla="*/ 1 w 9"/>
                <a:gd name="T5" fmla="*/ 2 h 4"/>
                <a:gd name="T6" fmla="*/ 6 w 9"/>
                <a:gd name="T7" fmla="*/ 0 h 4"/>
                <a:gd name="T8" fmla="*/ 9 w 9"/>
                <a:gd name="T9" fmla="*/ 2 h 4"/>
              </a:gdLst>
              <a:ahLst/>
              <a:cxnLst>
                <a:cxn ang="0">
                  <a:pos x="T0" y="T1"/>
                </a:cxn>
                <a:cxn ang="0">
                  <a:pos x="T2" y="T3"/>
                </a:cxn>
                <a:cxn ang="0">
                  <a:pos x="T4" y="T5"/>
                </a:cxn>
                <a:cxn ang="0">
                  <a:pos x="T6" y="T7"/>
                </a:cxn>
                <a:cxn ang="0">
                  <a:pos x="T8" y="T9"/>
                </a:cxn>
              </a:cxnLst>
              <a:rect l="0" t="0" r="r" b="b"/>
              <a:pathLst>
                <a:path w="9" h="4">
                  <a:moveTo>
                    <a:pt x="9" y="2"/>
                  </a:moveTo>
                  <a:cubicBezTo>
                    <a:pt x="6" y="3"/>
                    <a:pt x="3" y="4"/>
                    <a:pt x="1" y="4"/>
                  </a:cubicBezTo>
                  <a:cubicBezTo>
                    <a:pt x="0" y="3"/>
                    <a:pt x="0" y="3"/>
                    <a:pt x="1" y="2"/>
                  </a:cubicBezTo>
                  <a:cubicBezTo>
                    <a:pt x="2" y="1"/>
                    <a:pt x="4" y="0"/>
                    <a:pt x="6" y="0"/>
                  </a:cubicBezTo>
                  <a:lnTo>
                    <a:pt x="9" y="2"/>
                  </a:ln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0" name="Freeform 1106">
              <a:extLst>
                <a:ext uri="{FF2B5EF4-FFF2-40B4-BE49-F238E27FC236}">
                  <a16:creationId xmlns:a16="http://schemas.microsoft.com/office/drawing/2014/main" id="{A924706C-449F-4077-BBC9-A039382F8B8A}"/>
                </a:ext>
              </a:extLst>
            </p:cNvPr>
            <p:cNvSpPr>
              <a:spLocks/>
            </p:cNvSpPr>
            <p:nvPr/>
          </p:nvSpPr>
          <p:spPr bwMode="auto">
            <a:xfrm>
              <a:off x="-7280276" y="2870200"/>
              <a:ext cx="7938" cy="4763"/>
            </a:xfrm>
            <a:custGeom>
              <a:avLst/>
              <a:gdLst>
                <a:gd name="T0" fmla="*/ 7 w 7"/>
                <a:gd name="T1" fmla="*/ 3 h 5"/>
                <a:gd name="T2" fmla="*/ 1 w 7"/>
                <a:gd name="T3" fmla="*/ 5 h 5"/>
                <a:gd name="T4" fmla="*/ 0 w 7"/>
                <a:gd name="T5" fmla="*/ 2 h 5"/>
                <a:gd name="T6" fmla="*/ 7 w 7"/>
                <a:gd name="T7" fmla="*/ 0 h 5"/>
                <a:gd name="T8" fmla="*/ 7 w 7"/>
                <a:gd name="T9" fmla="*/ 3 h 5"/>
              </a:gdLst>
              <a:ahLst/>
              <a:cxnLst>
                <a:cxn ang="0">
                  <a:pos x="T0" y="T1"/>
                </a:cxn>
                <a:cxn ang="0">
                  <a:pos x="T2" y="T3"/>
                </a:cxn>
                <a:cxn ang="0">
                  <a:pos x="T4" y="T5"/>
                </a:cxn>
                <a:cxn ang="0">
                  <a:pos x="T6" y="T7"/>
                </a:cxn>
                <a:cxn ang="0">
                  <a:pos x="T8" y="T9"/>
                </a:cxn>
              </a:cxnLst>
              <a:rect l="0" t="0" r="r" b="b"/>
              <a:pathLst>
                <a:path w="7" h="5">
                  <a:moveTo>
                    <a:pt x="7" y="3"/>
                  </a:moveTo>
                  <a:cubicBezTo>
                    <a:pt x="5" y="4"/>
                    <a:pt x="4" y="4"/>
                    <a:pt x="1" y="5"/>
                  </a:cubicBezTo>
                  <a:cubicBezTo>
                    <a:pt x="1" y="5"/>
                    <a:pt x="0" y="3"/>
                    <a:pt x="0" y="2"/>
                  </a:cubicBezTo>
                  <a:cubicBezTo>
                    <a:pt x="2" y="0"/>
                    <a:pt x="5" y="0"/>
                    <a:pt x="7" y="0"/>
                  </a:cubicBezTo>
                  <a:cubicBezTo>
                    <a:pt x="7" y="3"/>
                    <a:pt x="7" y="3"/>
                    <a:pt x="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1107">
              <a:extLst>
                <a:ext uri="{FF2B5EF4-FFF2-40B4-BE49-F238E27FC236}">
                  <a16:creationId xmlns:a16="http://schemas.microsoft.com/office/drawing/2014/main" id="{EFBF8E8C-B83A-4257-925C-BE0619EF72C2}"/>
                </a:ext>
              </a:extLst>
            </p:cNvPr>
            <p:cNvSpPr>
              <a:spLocks/>
            </p:cNvSpPr>
            <p:nvPr/>
          </p:nvSpPr>
          <p:spPr bwMode="auto">
            <a:xfrm>
              <a:off x="-7280276" y="2870200"/>
              <a:ext cx="7938" cy="4763"/>
            </a:xfrm>
            <a:custGeom>
              <a:avLst/>
              <a:gdLst>
                <a:gd name="T0" fmla="*/ 7 w 7"/>
                <a:gd name="T1" fmla="*/ 3 h 5"/>
                <a:gd name="T2" fmla="*/ 1 w 7"/>
                <a:gd name="T3" fmla="*/ 5 h 5"/>
                <a:gd name="T4" fmla="*/ 0 w 7"/>
                <a:gd name="T5" fmla="*/ 2 h 5"/>
                <a:gd name="T6" fmla="*/ 7 w 7"/>
                <a:gd name="T7" fmla="*/ 0 h 5"/>
                <a:gd name="T8" fmla="*/ 7 w 7"/>
                <a:gd name="T9" fmla="*/ 3 h 5"/>
              </a:gdLst>
              <a:ahLst/>
              <a:cxnLst>
                <a:cxn ang="0">
                  <a:pos x="T0" y="T1"/>
                </a:cxn>
                <a:cxn ang="0">
                  <a:pos x="T2" y="T3"/>
                </a:cxn>
                <a:cxn ang="0">
                  <a:pos x="T4" y="T5"/>
                </a:cxn>
                <a:cxn ang="0">
                  <a:pos x="T6" y="T7"/>
                </a:cxn>
                <a:cxn ang="0">
                  <a:pos x="T8" y="T9"/>
                </a:cxn>
              </a:cxnLst>
              <a:rect l="0" t="0" r="r" b="b"/>
              <a:pathLst>
                <a:path w="7" h="5">
                  <a:moveTo>
                    <a:pt x="7" y="3"/>
                  </a:moveTo>
                  <a:cubicBezTo>
                    <a:pt x="5" y="4"/>
                    <a:pt x="4" y="4"/>
                    <a:pt x="1" y="5"/>
                  </a:cubicBezTo>
                  <a:cubicBezTo>
                    <a:pt x="1" y="5"/>
                    <a:pt x="0" y="3"/>
                    <a:pt x="0" y="2"/>
                  </a:cubicBezTo>
                  <a:cubicBezTo>
                    <a:pt x="2" y="0"/>
                    <a:pt x="5" y="0"/>
                    <a:pt x="7" y="0"/>
                  </a:cubicBezTo>
                  <a:lnTo>
                    <a:pt x="7" y="3"/>
                  </a:ln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2" name="Freeform 1108">
              <a:extLst>
                <a:ext uri="{FF2B5EF4-FFF2-40B4-BE49-F238E27FC236}">
                  <a16:creationId xmlns:a16="http://schemas.microsoft.com/office/drawing/2014/main" id="{DEF17BF9-E5BA-4735-BCF1-4FBA0795CD25}"/>
                </a:ext>
              </a:extLst>
            </p:cNvPr>
            <p:cNvSpPr>
              <a:spLocks/>
            </p:cNvSpPr>
            <p:nvPr/>
          </p:nvSpPr>
          <p:spPr bwMode="auto">
            <a:xfrm>
              <a:off x="-7199313" y="2913063"/>
              <a:ext cx="9525" cy="3175"/>
            </a:xfrm>
            <a:custGeom>
              <a:avLst/>
              <a:gdLst>
                <a:gd name="T0" fmla="*/ 9 w 9"/>
                <a:gd name="T1" fmla="*/ 2 h 4"/>
                <a:gd name="T2" fmla="*/ 1 w 9"/>
                <a:gd name="T3" fmla="*/ 4 h 4"/>
                <a:gd name="T4" fmla="*/ 1 w 9"/>
                <a:gd name="T5" fmla="*/ 2 h 4"/>
                <a:gd name="T6" fmla="*/ 6 w 9"/>
                <a:gd name="T7" fmla="*/ 0 h 4"/>
                <a:gd name="T8" fmla="*/ 9 w 9"/>
                <a:gd name="T9" fmla="*/ 2 h 4"/>
              </a:gdLst>
              <a:ahLst/>
              <a:cxnLst>
                <a:cxn ang="0">
                  <a:pos x="T0" y="T1"/>
                </a:cxn>
                <a:cxn ang="0">
                  <a:pos x="T2" y="T3"/>
                </a:cxn>
                <a:cxn ang="0">
                  <a:pos x="T4" y="T5"/>
                </a:cxn>
                <a:cxn ang="0">
                  <a:pos x="T6" y="T7"/>
                </a:cxn>
                <a:cxn ang="0">
                  <a:pos x="T8" y="T9"/>
                </a:cxn>
              </a:cxnLst>
              <a:rect l="0" t="0" r="r" b="b"/>
              <a:pathLst>
                <a:path w="9" h="4">
                  <a:moveTo>
                    <a:pt x="9" y="2"/>
                  </a:moveTo>
                  <a:cubicBezTo>
                    <a:pt x="6" y="3"/>
                    <a:pt x="3" y="4"/>
                    <a:pt x="1" y="4"/>
                  </a:cubicBezTo>
                  <a:cubicBezTo>
                    <a:pt x="0" y="3"/>
                    <a:pt x="0" y="3"/>
                    <a:pt x="1" y="2"/>
                  </a:cubicBezTo>
                  <a:cubicBezTo>
                    <a:pt x="2" y="1"/>
                    <a:pt x="4" y="0"/>
                    <a:pt x="6" y="0"/>
                  </a:cubicBezTo>
                  <a:cubicBezTo>
                    <a:pt x="9" y="2"/>
                    <a:pt x="9" y="2"/>
                    <a:pt x="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1109">
              <a:extLst>
                <a:ext uri="{FF2B5EF4-FFF2-40B4-BE49-F238E27FC236}">
                  <a16:creationId xmlns:a16="http://schemas.microsoft.com/office/drawing/2014/main" id="{888FA9A1-7C4C-43BD-B5F0-486BB0671D16}"/>
                </a:ext>
              </a:extLst>
            </p:cNvPr>
            <p:cNvSpPr>
              <a:spLocks/>
            </p:cNvSpPr>
            <p:nvPr/>
          </p:nvSpPr>
          <p:spPr bwMode="auto">
            <a:xfrm>
              <a:off x="-7199313" y="2913063"/>
              <a:ext cx="9525" cy="3175"/>
            </a:xfrm>
            <a:custGeom>
              <a:avLst/>
              <a:gdLst>
                <a:gd name="T0" fmla="*/ 9 w 9"/>
                <a:gd name="T1" fmla="*/ 2 h 4"/>
                <a:gd name="T2" fmla="*/ 1 w 9"/>
                <a:gd name="T3" fmla="*/ 4 h 4"/>
                <a:gd name="T4" fmla="*/ 1 w 9"/>
                <a:gd name="T5" fmla="*/ 2 h 4"/>
                <a:gd name="T6" fmla="*/ 6 w 9"/>
                <a:gd name="T7" fmla="*/ 0 h 4"/>
                <a:gd name="T8" fmla="*/ 9 w 9"/>
                <a:gd name="T9" fmla="*/ 2 h 4"/>
              </a:gdLst>
              <a:ahLst/>
              <a:cxnLst>
                <a:cxn ang="0">
                  <a:pos x="T0" y="T1"/>
                </a:cxn>
                <a:cxn ang="0">
                  <a:pos x="T2" y="T3"/>
                </a:cxn>
                <a:cxn ang="0">
                  <a:pos x="T4" y="T5"/>
                </a:cxn>
                <a:cxn ang="0">
                  <a:pos x="T6" y="T7"/>
                </a:cxn>
                <a:cxn ang="0">
                  <a:pos x="T8" y="T9"/>
                </a:cxn>
              </a:cxnLst>
              <a:rect l="0" t="0" r="r" b="b"/>
              <a:pathLst>
                <a:path w="9" h="4">
                  <a:moveTo>
                    <a:pt x="9" y="2"/>
                  </a:moveTo>
                  <a:cubicBezTo>
                    <a:pt x="6" y="3"/>
                    <a:pt x="3" y="4"/>
                    <a:pt x="1" y="4"/>
                  </a:cubicBezTo>
                  <a:cubicBezTo>
                    <a:pt x="0" y="3"/>
                    <a:pt x="0" y="3"/>
                    <a:pt x="1" y="2"/>
                  </a:cubicBezTo>
                  <a:cubicBezTo>
                    <a:pt x="2" y="1"/>
                    <a:pt x="4" y="0"/>
                    <a:pt x="6" y="0"/>
                  </a:cubicBezTo>
                  <a:lnTo>
                    <a:pt x="9" y="2"/>
                  </a:ln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4" name="Freeform 1110">
              <a:extLst>
                <a:ext uri="{FF2B5EF4-FFF2-40B4-BE49-F238E27FC236}">
                  <a16:creationId xmlns:a16="http://schemas.microsoft.com/office/drawing/2014/main" id="{E1882612-D565-4B06-A021-99A402E7F8F2}"/>
                </a:ext>
              </a:extLst>
            </p:cNvPr>
            <p:cNvSpPr>
              <a:spLocks/>
            </p:cNvSpPr>
            <p:nvPr/>
          </p:nvSpPr>
          <p:spPr bwMode="auto">
            <a:xfrm>
              <a:off x="-7131051" y="2979738"/>
              <a:ext cx="9525" cy="7938"/>
            </a:xfrm>
            <a:custGeom>
              <a:avLst/>
              <a:gdLst>
                <a:gd name="T0" fmla="*/ 4 w 10"/>
                <a:gd name="T1" fmla="*/ 5 h 8"/>
                <a:gd name="T2" fmla="*/ 4 w 10"/>
                <a:gd name="T3" fmla="*/ 0 h 8"/>
                <a:gd name="T4" fmla="*/ 10 w 10"/>
                <a:gd name="T5" fmla="*/ 7 h 8"/>
                <a:gd name="T6" fmla="*/ 4 w 10"/>
                <a:gd name="T7" fmla="*/ 5 h 8"/>
              </a:gdLst>
              <a:ahLst/>
              <a:cxnLst>
                <a:cxn ang="0">
                  <a:pos x="T0" y="T1"/>
                </a:cxn>
                <a:cxn ang="0">
                  <a:pos x="T2" y="T3"/>
                </a:cxn>
                <a:cxn ang="0">
                  <a:pos x="T4" y="T5"/>
                </a:cxn>
                <a:cxn ang="0">
                  <a:pos x="T6" y="T7"/>
                </a:cxn>
              </a:cxnLst>
              <a:rect l="0" t="0" r="r" b="b"/>
              <a:pathLst>
                <a:path w="10" h="8">
                  <a:moveTo>
                    <a:pt x="4" y="5"/>
                  </a:moveTo>
                  <a:cubicBezTo>
                    <a:pt x="0" y="3"/>
                    <a:pt x="0" y="0"/>
                    <a:pt x="4" y="0"/>
                  </a:cubicBezTo>
                  <a:cubicBezTo>
                    <a:pt x="10" y="1"/>
                    <a:pt x="10" y="4"/>
                    <a:pt x="10" y="7"/>
                  </a:cubicBezTo>
                  <a:cubicBezTo>
                    <a:pt x="10" y="8"/>
                    <a:pt x="7" y="6"/>
                    <a:pt x="4"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1111">
              <a:extLst>
                <a:ext uri="{FF2B5EF4-FFF2-40B4-BE49-F238E27FC236}">
                  <a16:creationId xmlns:a16="http://schemas.microsoft.com/office/drawing/2014/main" id="{6C011379-0C9B-450B-A9FA-C11109CE3F92}"/>
                </a:ext>
              </a:extLst>
            </p:cNvPr>
            <p:cNvSpPr>
              <a:spLocks/>
            </p:cNvSpPr>
            <p:nvPr/>
          </p:nvSpPr>
          <p:spPr bwMode="auto">
            <a:xfrm>
              <a:off x="-7131051" y="2979738"/>
              <a:ext cx="9525" cy="7938"/>
            </a:xfrm>
            <a:custGeom>
              <a:avLst/>
              <a:gdLst>
                <a:gd name="T0" fmla="*/ 4 w 10"/>
                <a:gd name="T1" fmla="*/ 5 h 8"/>
                <a:gd name="T2" fmla="*/ 4 w 10"/>
                <a:gd name="T3" fmla="*/ 0 h 8"/>
                <a:gd name="T4" fmla="*/ 10 w 10"/>
                <a:gd name="T5" fmla="*/ 7 h 8"/>
                <a:gd name="T6" fmla="*/ 4 w 10"/>
                <a:gd name="T7" fmla="*/ 5 h 8"/>
              </a:gdLst>
              <a:ahLst/>
              <a:cxnLst>
                <a:cxn ang="0">
                  <a:pos x="T0" y="T1"/>
                </a:cxn>
                <a:cxn ang="0">
                  <a:pos x="T2" y="T3"/>
                </a:cxn>
                <a:cxn ang="0">
                  <a:pos x="T4" y="T5"/>
                </a:cxn>
                <a:cxn ang="0">
                  <a:pos x="T6" y="T7"/>
                </a:cxn>
              </a:cxnLst>
              <a:rect l="0" t="0" r="r" b="b"/>
              <a:pathLst>
                <a:path w="10" h="8">
                  <a:moveTo>
                    <a:pt x="4" y="5"/>
                  </a:moveTo>
                  <a:cubicBezTo>
                    <a:pt x="0" y="3"/>
                    <a:pt x="0" y="0"/>
                    <a:pt x="4" y="0"/>
                  </a:cubicBezTo>
                  <a:cubicBezTo>
                    <a:pt x="10" y="1"/>
                    <a:pt x="10" y="4"/>
                    <a:pt x="10" y="7"/>
                  </a:cubicBezTo>
                  <a:cubicBezTo>
                    <a:pt x="10" y="8"/>
                    <a:pt x="7" y="6"/>
                    <a:pt x="4" y="5"/>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6" name="Freeform 1112">
              <a:extLst>
                <a:ext uri="{FF2B5EF4-FFF2-40B4-BE49-F238E27FC236}">
                  <a16:creationId xmlns:a16="http://schemas.microsoft.com/office/drawing/2014/main" id="{8565EAF3-756A-46AF-92D1-D90CEA71BDE4}"/>
                </a:ext>
              </a:extLst>
            </p:cNvPr>
            <p:cNvSpPr>
              <a:spLocks/>
            </p:cNvSpPr>
            <p:nvPr/>
          </p:nvSpPr>
          <p:spPr bwMode="auto">
            <a:xfrm>
              <a:off x="-7099301" y="2984500"/>
              <a:ext cx="60325" cy="20638"/>
            </a:xfrm>
            <a:custGeom>
              <a:avLst/>
              <a:gdLst>
                <a:gd name="T0" fmla="*/ 38 w 60"/>
                <a:gd name="T1" fmla="*/ 3 h 22"/>
                <a:gd name="T2" fmla="*/ 41 w 60"/>
                <a:gd name="T3" fmla="*/ 6 h 22"/>
                <a:gd name="T4" fmla="*/ 45 w 60"/>
                <a:gd name="T5" fmla="*/ 0 h 22"/>
                <a:gd name="T6" fmla="*/ 49 w 60"/>
                <a:gd name="T7" fmla="*/ 2 h 22"/>
                <a:gd name="T8" fmla="*/ 52 w 60"/>
                <a:gd name="T9" fmla="*/ 8 h 22"/>
                <a:gd name="T10" fmla="*/ 58 w 60"/>
                <a:gd name="T11" fmla="*/ 5 h 22"/>
                <a:gd name="T12" fmla="*/ 51 w 60"/>
                <a:gd name="T13" fmla="*/ 22 h 22"/>
                <a:gd name="T14" fmla="*/ 43 w 60"/>
                <a:gd name="T15" fmla="*/ 19 h 22"/>
                <a:gd name="T16" fmla="*/ 0 w 60"/>
                <a:gd name="T17" fmla="*/ 10 h 22"/>
                <a:gd name="T18" fmla="*/ 0 w 60"/>
                <a:gd name="T19" fmla="*/ 8 h 22"/>
                <a:gd name="T20" fmla="*/ 7 w 60"/>
                <a:gd name="T21" fmla="*/ 7 h 22"/>
                <a:gd name="T22" fmla="*/ 16 w 60"/>
                <a:gd name="T23" fmla="*/ 5 h 22"/>
                <a:gd name="T24" fmla="*/ 19 w 60"/>
                <a:gd name="T25" fmla="*/ 9 h 22"/>
                <a:gd name="T26" fmla="*/ 25 w 60"/>
                <a:gd name="T27" fmla="*/ 8 h 22"/>
                <a:gd name="T28" fmla="*/ 31 w 60"/>
                <a:gd name="T29" fmla="*/ 3 h 22"/>
                <a:gd name="T30" fmla="*/ 38 w 60"/>
                <a:gd name="T31"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22">
                  <a:moveTo>
                    <a:pt x="38" y="3"/>
                  </a:moveTo>
                  <a:cubicBezTo>
                    <a:pt x="39" y="4"/>
                    <a:pt x="40" y="5"/>
                    <a:pt x="41" y="6"/>
                  </a:cubicBezTo>
                  <a:cubicBezTo>
                    <a:pt x="43" y="5"/>
                    <a:pt x="44" y="2"/>
                    <a:pt x="45" y="0"/>
                  </a:cubicBezTo>
                  <a:cubicBezTo>
                    <a:pt x="46" y="0"/>
                    <a:pt x="48" y="0"/>
                    <a:pt x="49" y="2"/>
                  </a:cubicBezTo>
                  <a:cubicBezTo>
                    <a:pt x="51" y="3"/>
                    <a:pt x="50" y="7"/>
                    <a:pt x="52" y="8"/>
                  </a:cubicBezTo>
                  <a:cubicBezTo>
                    <a:pt x="53" y="5"/>
                    <a:pt x="56" y="3"/>
                    <a:pt x="58" y="5"/>
                  </a:cubicBezTo>
                  <a:cubicBezTo>
                    <a:pt x="55" y="13"/>
                    <a:pt x="60" y="19"/>
                    <a:pt x="51" y="22"/>
                  </a:cubicBezTo>
                  <a:cubicBezTo>
                    <a:pt x="47" y="20"/>
                    <a:pt x="45" y="19"/>
                    <a:pt x="43" y="19"/>
                  </a:cubicBezTo>
                  <a:cubicBezTo>
                    <a:pt x="24" y="14"/>
                    <a:pt x="13" y="13"/>
                    <a:pt x="0" y="10"/>
                  </a:cubicBezTo>
                  <a:cubicBezTo>
                    <a:pt x="0" y="9"/>
                    <a:pt x="0" y="8"/>
                    <a:pt x="0" y="8"/>
                  </a:cubicBezTo>
                  <a:cubicBezTo>
                    <a:pt x="2" y="7"/>
                    <a:pt x="5" y="7"/>
                    <a:pt x="7" y="7"/>
                  </a:cubicBezTo>
                  <a:cubicBezTo>
                    <a:pt x="10" y="7"/>
                    <a:pt x="15" y="6"/>
                    <a:pt x="16" y="5"/>
                  </a:cubicBezTo>
                  <a:cubicBezTo>
                    <a:pt x="16" y="7"/>
                    <a:pt x="16" y="10"/>
                    <a:pt x="19" y="9"/>
                  </a:cubicBezTo>
                  <a:cubicBezTo>
                    <a:pt x="21" y="8"/>
                    <a:pt x="23" y="9"/>
                    <a:pt x="25" y="8"/>
                  </a:cubicBezTo>
                  <a:cubicBezTo>
                    <a:pt x="26" y="6"/>
                    <a:pt x="29" y="4"/>
                    <a:pt x="31" y="3"/>
                  </a:cubicBezTo>
                  <a:cubicBezTo>
                    <a:pt x="33" y="2"/>
                    <a:pt x="35" y="2"/>
                    <a:pt x="38"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1113">
              <a:extLst>
                <a:ext uri="{FF2B5EF4-FFF2-40B4-BE49-F238E27FC236}">
                  <a16:creationId xmlns:a16="http://schemas.microsoft.com/office/drawing/2014/main" id="{722F56FA-4E21-4232-B2E5-94951073E06E}"/>
                </a:ext>
              </a:extLst>
            </p:cNvPr>
            <p:cNvSpPr>
              <a:spLocks/>
            </p:cNvSpPr>
            <p:nvPr/>
          </p:nvSpPr>
          <p:spPr bwMode="auto">
            <a:xfrm>
              <a:off x="-7099301" y="2984500"/>
              <a:ext cx="60325" cy="20638"/>
            </a:xfrm>
            <a:custGeom>
              <a:avLst/>
              <a:gdLst>
                <a:gd name="T0" fmla="*/ 38 w 60"/>
                <a:gd name="T1" fmla="*/ 3 h 22"/>
                <a:gd name="T2" fmla="*/ 41 w 60"/>
                <a:gd name="T3" fmla="*/ 6 h 22"/>
                <a:gd name="T4" fmla="*/ 45 w 60"/>
                <a:gd name="T5" fmla="*/ 0 h 22"/>
                <a:gd name="T6" fmla="*/ 49 w 60"/>
                <a:gd name="T7" fmla="*/ 2 h 22"/>
                <a:gd name="T8" fmla="*/ 52 w 60"/>
                <a:gd name="T9" fmla="*/ 8 h 22"/>
                <a:gd name="T10" fmla="*/ 58 w 60"/>
                <a:gd name="T11" fmla="*/ 5 h 22"/>
                <a:gd name="T12" fmla="*/ 51 w 60"/>
                <a:gd name="T13" fmla="*/ 22 h 22"/>
                <a:gd name="T14" fmla="*/ 43 w 60"/>
                <a:gd name="T15" fmla="*/ 19 h 22"/>
                <a:gd name="T16" fmla="*/ 0 w 60"/>
                <a:gd name="T17" fmla="*/ 10 h 22"/>
                <a:gd name="T18" fmla="*/ 0 w 60"/>
                <a:gd name="T19" fmla="*/ 8 h 22"/>
                <a:gd name="T20" fmla="*/ 7 w 60"/>
                <a:gd name="T21" fmla="*/ 7 h 22"/>
                <a:gd name="T22" fmla="*/ 16 w 60"/>
                <a:gd name="T23" fmla="*/ 5 h 22"/>
                <a:gd name="T24" fmla="*/ 19 w 60"/>
                <a:gd name="T25" fmla="*/ 9 h 22"/>
                <a:gd name="T26" fmla="*/ 25 w 60"/>
                <a:gd name="T27" fmla="*/ 8 h 22"/>
                <a:gd name="T28" fmla="*/ 31 w 60"/>
                <a:gd name="T29" fmla="*/ 3 h 22"/>
                <a:gd name="T30" fmla="*/ 38 w 60"/>
                <a:gd name="T31"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22">
                  <a:moveTo>
                    <a:pt x="38" y="3"/>
                  </a:moveTo>
                  <a:cubicBezTo>
                    <a:pt x="39" y="4"/>
                    <a:pt x="40" y="5"/>
                    <a:pt x="41" y="6"/>
                  </a:cubicBezTo>
                  <a:cubicBezTo>
                    <a:pt x="43" y="5"/>
                    <a:pt x="44" y="2"/>
                    <a:pt x="45" y="0"/>
                  </a:cubicBezTo>
                  <a:cubicBezTo>
                    <a:pt x="46" y="0"/>
                    <a:pt x="48" y="0"/>
                    <a:pt x="49" y="2"/>
                  </a:cubicBezTo>
                  <a:cubicBezTo>
                    <a:pt x="51" y="3"/>
                    <a:pt x="50" y="7"/>
                    <a:pt x="52" y="8"/>
                  </a:cubicBezTo>
                  <a:cubicBezTo>
                    <a:pt x="53" y="5"/>
                    <a:pt x="56" y="3"/>
                    <a:pt x="58" y="5"/>
                  </a:cubicBezTo>
                  <a:cubicBezTo>
                    <a:pt x="55" y="13"/>
                    <a:pt x="60" y="19"/>
                    <a:pt x="51" y="22"/>
                  </a:cubicBezTo>
                  <a:cubicBezTo>
                    <a:pt x="47" y="20"/>
                    <a:pt x="45" y="19"/>
                    <a:pt x="43" y="19"/>
                  </a:cubicBezTo>
                  <a:cubicBezTo>
                    <a:pt x="24" y="14"/>
                    <a:pt x="13" y="13"/>
                    <a:pt x="0" y="10"/>
                  </a:cubicBezTo>
                  <a:cubicBezTo>
                    <a:pt x="0" y="9"/>
                    <a:pt x="0" y="8"/>
                    <a:pt x="0" y="8"/>
                  </a:cubicBezTo>
                  <a:cubicBezTo>
                    <a:pt x="2" y="7"/>
                    <a:pt x="5" y="7"/>
                    <a:pt x="7" y="7"/>
                  </a:cubicBezTo>
                  <a:cubicBezTo>
                    <a:pt x="10" y="7"/>
                    <a:pt x="15" y="6"/>
                    <a:pt x="16" y="5"/>
                  </a:cubicBezTo>
                  <a:cubicBezTo>
                    <a:pt x="16" y="7"/>
                    <a:pt x="16" y="10"/>
                    <a:pt x="19" y="9"/>
                  </a:cubicBezTo>
                  <a:cubicBezTo>
                    <a:pt x="21" y="8"/>
                    <a:pt x="23" y="9"/>
                    <a:pt x="25" y="8"/>
                  </a:cubicBezTo>
                  <a:cubicBezTo>
                    <a:pt x="26" y="6"/>
                    <a:pt x="29" y="4"/>
                    <a:pt x="31" y="3"/>
                  </a:cubicBezTo>
                  <a:cubicBezTo>
                    <a:pt x="33" y="2"/>
                    <a:pt x="35" y="2"/>
                    <a:pt x="38" y="3"/>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8" name="Freeform 1114">
              <a:extLst>
                <a:ext uri="{FF2B5EF4-FFF2-40B4-BE49-F238E27FC236}">
                  <a16:creationId xmlns:a16="http://schemas.microsoft.com/office/drawing/2014/main" id="{EA574397-3E50-4700-9B81-ADBCF6FEE128}"/>
                </a:ext>
              </a:extLst>
            </p:cNvPr>
            <p:cNvSpPr>
              <a:spLocks/>
            </p:cNvSpPr>
            <p:nvPr/>
          </p:nvSpPr>
          <p:spPr bwMode="auto">
            <a:xfrm>
              <a:off x="-7313613" y="2903538"/>
              <a:ext cx="20638" cy="19050"/>
            </a:xfrm>
            <a:custGeom>
              <a:avLst/>
              <a:gdLst>
                <a:gd name="T0" fmla="*/ 16 w 20"/>
                <a:gd name="T1" fmla="*/ 7 h 20"/>
                <a:gd name="T2" fmla="*/ 7 w 20"/>
                <a:gd name="T3" fmla="*/ 16 h 20"/>
                <a:gd name="T4" fmla="*/ 1 w 20"/>
                <a:gd name="T5" fmla="*/ 20 h 20"/>
                <a:gd name="T6" fmla="*/ 0 w 20"/>
                <a:gd name="T7" fmla="*/ 17 h 20"/>
                <a:gd name="T8" fmla="*/ 19 w 20"/>
                <a:gd name="T9" fmla="*/ 0 h 20"/>
                <a:gd name="T10" fmla="*/ 16 w 20"/>
                <a:gd name="T11" fmla="*/ 7 h 20"/>
              </a:gdLst>
              <a:ahLst/>
              <a:cxnLst>
                <a:cxn ang="0">
                  <a:pos x="T0" y="T1"/>
                </a:cxn>
                <a:cxn ang="0">
                  <a:pos x="T2" y="T3"/>
                </a:cxn>
                <a:cxn ang="0">
                  <a:pos x="T4" y="T5"/>
                </a:cxn>
                <a:cxn ang="0">
                  <a:pos x="T6" y="T7"/>
                </a:cxn>
                <a:cxn ang="0">
                  <a:pos x="T8" y="T9"/>
                </a:cxn>
                <a:cxn ang="0">
                  <a:pos x="T10" y="T11"/>
                </a:cxn>
              </a:cxnLst>
              <a:rect l="0" t="0" r="r" b="b"/>
              <a:pathLst>
                <a:path w="20" h="20">
                  <a:moveTo>
                    <a:pt x="16" y="7"/>
                  </a:moveTo>
                  <a:cubicBezTo>
                    <a:pt x="9" y="11"/>
                    <a:pt x="6" y="15"/>
                    <a:pt x="7" y="16"/>
                  </a:cubicBezTo>
                  <a:cubicBezTo>
                    <a:pt x="6" y="17"/>
                    <a:pt x="4" y="19"/>
                    <a:pt x="1" y="20"/>
                  </a:cubicBezTo>
                  <a:cubicBezTo>
                    <a:pt x="1" y="20"/>
                    <a:pt x="0" y="18"/>
                    <a:pt x="0" y="17"/>
                  </a:cubicBezTo>
                  <a:cubicBezTo>
                    <a:pt x="6" y="11"/>
                    <a:pt x="13" y="6"/>
                    <a:pt x="19" y="0"/>
                  </a:cubicBezTo>
                  <a:cubicBezTo>
                    <a:pt x="20" y="1"/>
                    <a:pt x="18" y="5"/>
                    <a:pt x="16"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1115">
              <a:extLst>
                <a:ext uri="{FF2B5EF4-FFF2-40B4-BE49-F238E27FC236}">
                  <a16:creationId xmlns:a16="http://schemas.microsoft.com/office/drawing/2014/main" id="{B75E8182-2690-46FB-AB38-982BDCFD1FA1}"/>
                </a:ext>
              </a:extLst>
            </p:cNvPr>
            <p:cNvSpPr>
              <a:spLocks/>
            </p:cNvSpPr>
            <p:nvPr/>
          </p:nvSpPr>
          <p:spPr bwMode="auto">
            <a:xfrm>
              <a:off x="-7313613" y="2903538"/>
              <a:ext cx="20638" cy="19050"/>
            </a:xfrm>
            <a:custGeom>
              <a:avLst/>
              <a:gdLst>
                <a:gd name="T0" fmla="*/ 16 w 20"/>
                <a:gd name="T1" fmla="*/ 7 h 20"/>
                <a:gd name="T2" fmla="*/ 7 w 20"/>
                <a:gd name="T3" fmla="*/ 16 h 20"/>
                <a:gd name="T4" fmla="*/ 1 w 20"/>
                <a:gd name="T5" fmla="*/ 20 h 20"/>
                <a:gd name="T6" fmla="*/ 0 w 20"/>
                <a:gd name="T7" fmla="*/ 17 h 20"/>
                <a:gd name="T8" fmla="*/ 19 w 20"/>
                <a:gd name="T9" fmla="*/ 0 h 20"/>
                <a:gd name="T10" fmla="*/ 16 w 20"/>
                <a:gd name="T11" fmla="*/ 7 h 20"/>
              </a:gdLst>
              <a:ahLst/>
              <a:cxnLst>
                <a:cxn ang="0">
                  <a:pos x="T0" y="T1"/>
                </a:cxn>
                <a:cxn ang="0">
                  <a:pos x="T2" y="T3"/>
                </a:cxn>
                <a:cxn ang="0">
                  <a:pos x="T4" y="T5"/>
                </a:cxn>
                <a:cxn ang="0">
                  <a:pos x="T6" y="T7"/>
                </a:cxn>
                <a:cxn ang="0">
                  <a:pos x="T8" y="T9"/>
                </a:cxn>
                <a:cxn ang="0">
                  <a:pos x="T10" y="T11"/>
                </a:cxn>
              </a:cxnLst>
              <a:rect l="0" t="0" r="r" b="b"/>
              <a:pathLst>
                <a:path w="20" h="20">
                  <a:moveTo>
                    <a:pt x="16" y="7"/>
                  </a:moveTo>
                  <a:cubicBezTo>
                    <a:pt x="9" y="11"/>
                    <a:pt x="6" y="15"/>
                    <a:pt x="7" y="16"/>
                  </a:cubicBezTo>
                  <a:cubicBezTo>
                    <a:pt x="6" y="17"/>
                    <a:pt x="4" y="19"/>
                    <a:pt x="1" y="20"/>
                  </a:cubicBezTo>
                  <a:cubicBezTo>
                    <a:pt x="1" y="20"/>
                    <a:pt x="0" y="18"/>
                    <a:pt x="0" y="17"/>
                  </a:cubicBezTo>
                  <a:cubicBezTo>
                    <a:pt x="6" y="11"/>
                    <a:pt x="13" y="6"/>
                    <a:pt x="19" y="0"/>
                  </a:cubicBezTo>
                  <a:cubicBezTo>
                    <a:pt x="20" y="1"/>
                    <a:pt x="18" y="5"/>
                    <a:pt x="16" y="7"/>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0" name="Freeform 1116">
              <a:extLst>
                <a:ext uri="{FF2B5EF4-FFF2-40B4-BE49-F238E27FC236}">
                  <a16:creationId xmlns:a16="http://schemas.microsoft.com/office/drawing/2014/main" id="{EB101889-9B73-43A4-AA9B-4A5D952B0178}"/>
                </a:ext>
              </a:extLst>
            </p:cNvPr>
            <p:cNvSpPr>
              <a:spLocks/>
            </p:cNvSpPr>
            <p:nvPr/>
          </p:nvSpPr>
          <p:spPr bwMode="auto">
            <a:xfrm>
              <a:off x="-7116763" y="2987675"/>
              <a:ext cx="12700" cy="7938"/>
            </a:xfrm>
            <a:custGeom>
              <a:avLst/>
              <a:gdLst>
                <a:gd name="T0" fmla="*/ 13 w 13"/>
                <a:gd name="T1" fmla="*/ 5 h 8"/>
                <a:gd name="T2" fmla="*/ 6 w 13"/>
                <a:gd name="T3" fmla="*/ 2 h 8"/>
                <a:gd name="T4" fmla="*/ 3 w 13"/>
                <a:gd name="T5" fmla="*/ 0 h 8"/>
                <a:gd name="T6" fmla="*/ 0 w 13"/>
                <a:gd name="T7" fmla="*/ 5 h 8"/>
                <a:gd name="T8" fmla="*/ 13 w 13"/>
                <a:gd name="T9" fmla="*/ 5 h 8"/>
              </a:gdLst>
              <a:ahLst/>
              <a:cxnLst>
                <a:cxn ang="0">
                  <a:pos x="T0" y="T1"/>
                </a:cxn>
                <a:cxn ang="0">
                  <a:pos x="T2" y="T3"/>
                </a:cxn>
                <a:cxn ang="0">
                  <a:pos x="T4" y="T5"/>
                </a:cxn>
                <a:cxn ang="0">
                  <a:pos x="T6" y="T7"/>
                </a:cxn>
                <a:cxn ang="0">
                  <a:pos x="T8" y="T9"/>
                </a:cxn>
              </a:cxnLst>
              <a:rect l="0" t="0" r="r" b="b"/>
              <a:pathLst>
                <a:path w="13" h="8">
                  <a:moveTo>
                    <a:pt x="13" y="5"/>
                  </a:moveTo>
                  <a:cubicBezTo>
                    <a:pt x="12" y="2"/>
                    <a:pt x="9" y="2"/>
                    <a:pt x="6" y="2"/>
                  </a:cubicBezTo>
                  <a:cubicBezTo>
                    <a:pt x="5" y="2"/>
                    <a:pt x="4" y="0"/>
                    <a:pt x="3" y="0"/>
                  </a:cubicBezTo>
                  <a:cubicBezTo>
                    <a:pt x="1" y="1"/>
                    <a:pt x="4" y="5"/>
                    <a:pt x="0" y="5"/>
                  </a:cubicBezTo>
                  <a:cubicBezTo>
                    <a:pt x="2" y="8"/>
                    <a:pt x="7" y="7"/>
                    <a:pt x="13"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1117">
              <a:extLst>
                <a:ext uri="{FF2B5EF4-FFF2-40B4-BE49-F238E27FC236}">
                  <a16:creationId xmlns:a16="http://schemas.microsoft.com/office/drawing/2014/main" id="{C376ECAB-9FD2-4D2A-A9B5-0C7C4B653487}"/>
                </a:ext>
              </a:extLst>
            </p:cNvPr>
            <p:cNvSpPr>
              <a:spLocks/>
            </p:cNvSpPr>
            <p:nvPr/>
          </p:nvSpPr>
          <p:spPr bwMode="auto">
            <a:xfrm>
              <a:off x="-7116763" y="2987675"/>
              <a:ext cx="12700" cy="7938"/>
            </a:xfrm>
            <a:custGeom>
              <a:avLst/>
              <a:gdLst>
                <a:gd name="T0" fmla="*/ 13 w 13"/>
                <a:gd name="T1" fmla="*/ 5 h 8"/>
                <a:gd name="T2" fmla="*/ 6 w 13"/>
                <a:gd name="T3" fmla="*/ 2 h 8"/>
                <a:gd name="T4" fmla="*/ 3 w 13"/>
                <a:gd name="T5" fmla="*/ 0 h 8"/>
                <a:gd name="T6" fmla="*/ 0 w 13"/>
                <a:gd name="T7" fmla="*/ 5 h 8"/>
                <a:gd name="T8" fmla="*/ 13 w 13"/>
                <a:gd name="T9" fmla="*/ 5 h 8"/>
              </a:gdLst>
              <a:ahLst/>
              <a:cxnLst>
                <a:cxn ang="0">
                  <a:pos x="T0" y="T1"/>
                </a:cxn>
                <a:cxn ang="0">
                  <a:pos x="T2" y="T3"/>
                </a:cxn>
                <a:cxn ang="0">
                  <a:pos x="T4" y="T5"/>
                </a:cxn>
                <a:cxn ang="0">
                  <a:pos x="T6" y="T7"/>
                </a:cxn>
                <a:cxn ang="0">
                  <a:pos x="T8" y="T9"/>
                </a:cxn>
              </a:cxnLst>
              <a:rect l="0" t="0" r="r" b="b"/>
              <a:pathLst>
                <a:path w="13" h="8">
                  <a:moveTo>
                    <a:pt x="13" y="5"/>
                  </a:moveTo>
                  <a:cubicBezTo>
                    <a:pt x="12" y="2"/>
                    <a:pt x="9" y="2"/>
                    <a:pt x="6" y="2"/>
                  </a:cubicBezTo>
                  <a:cubicBezTo>
                    <a:pt x="5" y="2"/>
                    <a:pt x="4" y="0"/>
                    <a:pt x="3" y="0"/>
                  </a:cubicBezTo>
                  <a:cubicBezTo>
                    <a:pt x="1" y="1"/>
                    <a:pt x="4" y="5"/>
                    <a:pt x="0" y="5"/>
                  </a:cubicBezTo>
                  <a:cubicBezTo>
                    <a:pt x="2" y="8"/>
                    <a:pt x="7" y="7"/>
                    <a:pt x="13" y="5"/>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2" name="Freeform 1118">
              <a:extLst>
                <a:ext uri="{FF2B5EF4-FFF2-40B4-BE49-F238E27FC236}">
                  <a16:creationId xmlns:a16="http://schemas.microsoft.com/office/drawing/2014/main" id="{A9BD585D-4605-43E4-95FB-E7A239A3A64C}"/>
                </a:ext>
              </a:extLst>
            </p:cNvPr>
            <p:cNvSpPr>
              <a:spLocks/>
            </p:cNvSpPr>
            <p:nvPr/>
          </p:nvSpPr>
          <p:spPr bwMode="auto">
            <a:xfrm>
              <a:off x="-7148513" y="3006725"/>
              <a:ext cx="9525" cy="4763"/>
            </a:xfrm>
            <a:custGeom>
              <a:avLst/>
              <a:gdLst>
                <a:gd name="T0" fmla="*/ 5 w 9"/>
                <a:gd name="T1" fmla="*/ 3 h 5"/>
                <a:gd name="T2" fmla="*/ 3 w 9"/>
                <a:gd name="T3" fmla="*/ 0 h 5"/>
                <a:gd name="T4" fmla="*/ 9 w 9"/>
                <a:gd name="T5" fmla="*/ 3 h 5"/>
                <a:gd name="T6" fmla="*/ 5 w 9"/>
                <a:gd name="T7" fmla="*/ 3 h 5"/>
              </a:gdLst>
              <a:ahLst/>
              <a:cxnLst>
                <a:cxn ang="0">
                  <a:pos x="T0" y="T1"/>
                </a:cxn>
                <a:cxn ang="0">
                  <a:pos x="T2" y="T3"/>
                </a:cxn>
                <a:cxn ang="0">
                  <a:pos x="T4" y="T5"/>
                </a:cxn>
                <a:cxn ang="0">
                  <a:pos x="T6" y="T7"/>
                </a:cxn>
              </a:cxnLst>
              <a:rect l="0" t="0" r="r" b="b"/>
              <a:pathLst>
                <a:path w="9" h="5">
                  <a:moveTo>
                    <a:pt x="5" y="3"/>
                  </a:moveTo>
                  <a:cubicBezTo>
                    <a:pt x="3" y="2"/>
                    <a:pt x="0" y="0"/>
                    <a:pt x="3" y="0"/>
                  </a:cubicBezTo>
                  <a:cubicBezTo>
                    <a:pt x="4" y="1"/>
                    <a:pt x="8" y="1"/>
                    <a:pt x="9" y="3"/>
                  </a:cubicBezTo>
                  <a:cubicBezTo>
                    <a:pt x="8" y="5"/>
                    <a:pt x="6" y="5"/>
                    <a:pt x="5"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1119">
              <a:extLst>
                <a:ext uri="{FF2B5EF4-FFF2-40B4-BE49-F238E27FC236}">
                  <a16:creationId xmlns:a16="http://schemas.microsoft.com/office/drawing/2014/main" id="{27BDE8F4-6C7E-4EA6-99F0-282D9A9288E8}"/>
                </a:ext>
              </a:extLst>
            </p:cNvPr>
            <p:cNvSpPr>
              <a:spLocks/>
            </p:cNvSpPr>
            <p:nvPr/>
          </p:nvSpPr>
          <p:spPr bwMode="auto">
            <a:xfrm>
              <a:off x="-7148513" y="3006725"/>
              <a:ext cx="9525" cy="4763"/>
            </a:xfrm>
            <a:custGeom>
              <a:avLst/>
              <a:gdLst>
                <a:gd name="T0" fmla="*/ 5 w 9"/>
                <a:gd name="T1" fmla="*/ 3 h 5"/>
                <a:gd name="T2" fmla="*/ 3 w 9"/>
                <a:gd name="T3" fmla="*/ 0 h 5"/>
                <a:gd name="T4" fmla="*/ 9 w 9"/>
                <a:gd name="T5" fmla="*/ 3 h 5"/>
                <a:gd name="T6" fmla="*/ 5 w 9"/>
                <a:gd name="T7" fmla="*/ 3 h 5"/>
              </a:gdLst>
              <a:ahLst/>
              <a:cxnLst>
                <a:cxn ang="0">
                  <a:pos x="T0" y="T1"/>
                </a:cxn>
                <a:cxn ang="0">
                  <a:pos x="T2" y="T3"/>
                </a:cxn>
                <a:cxn ang="0">
                  <a:pos x="T4" y="T5"/>
                </a:cxn>
                <a:cxn ang="0">
                  <a:pos x="T6" y="T7"/>
                </a:cxn>
              </a:cxnLst>
              <a:rect l="0" t="0" r="r" b="b"/>
              <a:pathLst>
                <a:path w="9" h="5">
                  <a:moveTo>
                    <a:pt x="5" y="3"/>
                  </a:moveTo>
                  <a:cubicBezTo>
                    <a:pt x="3" y="2"/>
                    <a:pt x="0" y="0"/>
                    <a:pt x="3" y="0"/>
                  </a:cubicBezTo>
                  <a:cubicBezTo>
                    <a:pt x="4" y="1"/>
                    <a:pt x="8" y="1"/>
                    <a:pt x="9" y="3"/>
                  </a:cubicBezTo>
                  <a:cubicBezTo>
                    <a:pt x="8" y="5"/>
                    <a:pt x="6" y="5"/>
                    <a:pt x="5" y="3"/>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4" name="Freeform 1120">
              <a:extLst>
                <a:ext uri="{FF2B5EF4-FFF2-40B4-BE49-F238E27FC236}">
                  <a16:creationId xmlns:a16="http://schemas.microsoft.com/office/drawing/2014/main" id="{05339A0F-C260-40FD-B113-D7BB40A92C36}"/>
                </a:ext>
              </a:extLst>
            </p:cNvPr>
            <p:cNvSpPr>
              <a:spLocks/>
            </p:cNvSpPr>
            <p:nvPr/>
          </p:nvSpPr>
          <p:spPr bwMode="auto">
            <a:xfrm>
              <a:off x="-7178676" y="3013075"/>
              <a:ext cx="6350" cy="9525"/>
            </a:xfrm>
            <a:custGeom>
              <a:avLst/>
              <a:gdLst>
                <a:gd name="T0" fmla="*/ 1 w 6"/>
                <a:gd name="T1" fmla="*/ 5 h 10"/>
                <a:gd name="T2" fmla="*/ 4 w 6"/>
                <a:gd name="T3" fmla="*/ 3 h 10"/>
                <a:gd name="T4" fmla="*/ 4 w 6"/>
                <a:gd name="T5" fmla="*/ 10 h 10"/>
                <a:gd name="T6" fmla="*/ 1 w 6"/>
                <a:gd name="T7" fmla="*/ 5 h 10"/>
              </a:gdLst>
              <a:ahLst/>
              <a:cxnLst>
                <a:cxn ang="0">
                  <a:pos x="T0" y="T1"/>
                </a:cxn>
                <a:cxn ang="0">
                  <a:pos x="T2" y="T3"/>
                </a:cxn>
                <a:cxn ang="0">
                  <a:pos x="T4" y="T5"/>
                </a:cxn>
                <a:cxn ang="0">
                  <a:pos x="T6" y="T7"/>
                </a:cxn>
              </a:cxnLst>
              <a:rect l="0" t="0" r="r" b="b"/>
              <a:pathLst>
                <a:path w="6" h="10">
                  <a:moveTo>
                    <a:pt x="1" y="5"/>
                  </a:moveTo>
                  <a:cubicBezTo>
                    <a:pt x="3" y="2"/>
                    <a:pt x="2" y="0"/>
                    <a:pt x="4" y="3"/>
                  </a:cubicBezTo>
                  <a:cubicBezTo>
                    <a:pt x="4" y="6"/>
                    <a:pt x="6" y="8"/>
                    <a:pt x="4" y="10"/>
                  </a:cubicBezTo>
                  <a:cubicBezTo>
                    <a:pt x="1" y="10"/>
                    <a:pt x="0" y="7"/>
                    <a:pt x="1"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1121">
              <a:extLst>
                <a:ext uri="{FF2B5EF4-FFF2-40B4-BE49-F238E27FC236}">
                  <a16:creationId xmlns:a16="http://schemas.microsoft.com/office/drawing/2014/main" id="{99EF5A8F-7B44-410A-B791-110EE8C5FFB8}"/>
                </a:ext>
              </a:extLst>
            </p:cNvPr>
            <p:cNvSpPr>
              <a:spLocks/>
            </p:cNvSpPr>
            <p:nvPr/>
          </p:nvSpPr>
          <p:spPr bwMode="auto">
            <a:xfrm>
              <a:off x="-7178676" y="3013075"/>
              <a:ext cx="6350" cy="9525"/>
            </a:xfrm>
            <a:custGeom>
              <a:avLst/>
              <a:gdLst>
                <a:gd name="T0" fmla="*/ 1 w 6"/>
                <a:gd name="T1" fmla="*/ 5 h 10"/>
                <a:gd name="T2" fmla="*/ 4 w 6"/>
                <a:gd name="T3" fmla="*/ 3 h 10"/>
                <a:gd name="T4" fmla="*/ 4 w 6"/>
                <a:gd name="T5" fmla="*/ 10 h 10"/>
                <a:gd name="T6" fmla="*/ 1 w 6"/>
                <a:gd name="T7" fmla="*/ 5 h 10"/>
              </a:gdLst>
              <a:ahLst/>
              <a:cxnLst>
                <a:cxn ang="0">
                  <a:pos x="T0" y="T1"/>
                </a:cxn>
                <a:cxn ang="0">
                  <a:pos x="T2" y="T3"/>
                </a:cxn>
                <a:cxn ang="0">
                  <a:pos x="T4" y="T5"/>
                </a:cxn>
                <a:cxn ang="0">
                  <a:pos x="T6" y="T7"/>
                </a:cxn>
              </a:cxnLst>
              <a:rect l="0" t="0" r="r" b="b"/>
              <a:pathLst>
                <a:path w="6" h="10">
                  <a:moveTo>
                    <a:pt x="1" y="5"/>
                  </a:moveTo>
                  <a:cubicBezTo>
                    <a:pt x="3" y="2"/>
                    <a:pt x="2" y="0"/>
                    <a:pt x="4" y="3"/>
                  </a:cubicBezTo>
                  <a:cubicBezTo>
                    <a:pt x="4" y="6"/>
                    <a:pt x="6" y="8"/>
                    <a:pt x="4" y="10"/>
                  </a:cubicBezTo>
                  <a:cubicBezTo>
                    <a:pt x="1" y="10"/>
                    <a:pt x="0" y="7"/>
                    <a:pt x="1" y="5"/>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6" name="Freeform 1122">
              <a:extLst>
                <a:ext uri="{FF2B5EF4-FFF2-40B4-BE49-F238E27FC236}">
                  <a16:creationId xmlns:a16="http://schemas.microsoft.com/office/drawing/2014/main" id="{E2553811-2BFD-47EC-9E9E-35294387E2B8}"/>
                </a:ext>
              </a:extLst>
            </p:cNvPr>
            <p:cNvSpPr>
              <a:spLocks/>
            </p:cNvSpPr>
            <p:nvPr/>
          </p:nvSpPr>
          <p:spPr bwMode="auto">
            <a:xfrm>
              <a:off x="-6856413" y="2960688"/>
              <a:ext cx="30163" cy="30163"/>
            </a:xfrm>
            <a:custGeom>
              <a:avLst/>
              <a:gdLst>
                <a:gd name="T0" fmla="*/ 9 w 19"/>
                <a:gd name="T1" fmla="*/ 0 h 19"/>
                <a:gd name="T2" fmla="*/ 11 w 19"/>
                <a:gd name="T3" fmla="*/ 7 h 19"/>
                <a:gd name="T4" fmla="*/ 19 w 19"/>
                <a:gd name="T5" fmla="*/ 7 h 19"/>
                <a:gd name="T6" fmla="*/ 13 w 19"/>
                <a:gd name="T7" fmla="*/ 11 h 19"/>
                <a:gd name="T8" fmla="*/ 15 w 19"/>
                <a:gd name="T9" fmla="*/ 19 h 19"/>
                <a:gd name="T10" fmla="*/ 9 w 19"/>
                <a:gd name="T11" fmla="*/ 15 h 19"/>
                <a:gd name="T12" fmla="*/ 3 w 19"/>
                <a:gd name="T13" fmla="*/ 19 h 19"/>
                <a:gd name="T14" fmla="*/ 5 w 19"/>
                <a:gd name="T15" fmla="*/ 11 h 19"/>
                <a:gd name="T16" fmla="*/ 0 w 19"/>
                <a:gd name="T17" fmla="*/ 7 h 19"/>
                <a:gd name="T18" fmla="*/ 7 w 19"/>
                <a:gd name="T19" fmla="*/ 7 h 19"/>
                <a:gd name="T20" fmla="*/ 9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9" y="0"/>
                  </a:moveTo>
                  <a:lnTo>
                    <a:pt x="11" y="7"/>
                  </a:lnTo>
                  <a:lnTo>
                    <a:pt x="19" y="7"/>
                  </a:lnTo>
                  <a:lnTo>
                    <a:pt x="13" y="11"/>
                  </a:lnTo>
                  <a:lnTo>
                    <a:pt x="15" y="19"/>
                  </a:lnTo>
                  <a:lnTo>
                    <a:pt x="9" y="15"/>
                  </a:lnTo>
                  <a:lnTo>
                    <a:pt x="3" y="19"/>
                  </a:lnTo>
                  <a:lnTo>
                    <a:pt x="5" y="11"/>
                  </a:lnTo>
                  <a:lnTo>
                    <a:pt x="0" y="7"/>
                  </a:lnTo>
                  <a:lnTo>
                    <a:pt x="7" y="7"/>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1123">
              <a:extLst>
                <a:ext uri="{FF2B5EF4-FFF2-40B4-BE49-F238E27FC236}">
                  <a16:creationId xmlns:a16="http://schemas.microsoft.com/office/drawing/2014/main" id="{8A136523-A70B-4DD8-AAFB-07320B6D2B82}"/>
                </a:ext>
              </a:extLst>
            </p:cNvPr>
            <p:cNvSpPr>
              <a:spLocks/>
            </p:cNvSpPr>
            <p:nvPr/>
          </p:nvSpPr>
          <p:spPr bwMode="auto">
            <a:xfrm>
              <a:off x="-6856413" y="2960688"/>
              <a:ext cx="30163" cy="30163"/>
            </a:xfrm>
            <a:custGeom>
              <a:avLst/>
              <a:gdLst>
                <a:gd name="T0" fmla="*/ 9 w 19"/>
                <a:gd name="T1" fmla="*/ 0 h 19"/>
                <a:gd name="T2" fmla="*/ 11 w 19"/>
                <a:gd name="T3" fmla="*/ 7 h 19"/>
                <a:gd name="T4" fmla="*/ 19 w 19"/>
                <a:gd name="T5" fmla="*/ 7 h 19"/>
                <a:gd name="T6" fmla="*/ 13 w 19"/>
                <a:gd name="T7" fmla="*/ 11 h 19"/>
                <a:gd name="T8" fmla="*/ 15 w 19"/>
                <a:gd name="T9" fmla="*/ 19 h 19"/>
                <a:gd name="T10" fmla="*/ 9 w 19"/>
                <a:gd name="T11" fmla="*/ 15 h 19"/>
                <a:gd name="T12" fmla="*/ 3 w 19"/>
                <a:gd name="T13" fmla="*/ 19 h 19"/>
                <a:gd name="T14" fmla="*/ 5 w 19"/>
                <a:gd name="T15" fmla="*/ 11 h 19"/>
                <a:gd name="T16" fmla="*/ 0 w 19"/>
                <a:gd name="T17" fmla="*/ 7 h 19"/>
                <a:gd name="T18" fmla="*/ 7 w 19"/>
                <a:gd name="T19" fmla="*/ 7 h 19"/>
                <a:gd name="T20" fmla="*/ 9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9" y="0"/>
                  </a:moveTo>
                  <a:lnTo>
                    <a:pt x="11" y="7"/>
                  </a:lnTo>
                  <a:lnTo>
                    <a:pt x="19" y="7"/>
                  </a:lnTo>
                  <a:lnTo>
                    <a:pt x="13" y="11"/>
                  </a:lnTo>
                  <a:lnTo>
                    <a:pt x="15" y="19"/>
                  </a:lnTo>
                  <a:lnTo>
                    <a:pt x="9" y="15"/>
                  </a:lnTo>
                  <a:lnTo>
                    <a:pt x="3" y="19"/>
                  </a:lnTo>
                  <a:lnTo>
                    <a:pt x="5" y="11"/>
                  </a:lnTo>
                  <a:lnTo>
                    <a:pt x="0" y="7"/>
                  </a:lnTo>
                  <a:lnTo>
                    <a:pt x="7" y="7"/>
                  </a:lnTo>
                  <a:lnTo>
                    <a:pt x="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1124">
              <a:extLst>
                <a:ext uri="{FF2B5EF4-FFF2-40B4-BE49-F238E27FC236}">
                  <a16:creationId xmlns:a16="http://schemas.microsoft.com/office/drawing/2014/main" id="{DF270003-4C5B-4158-9766-69B649DB514B}"/>
                </a:ext>
              </a:extLst>
            </p:cNvPr>
            <p:cNvSpPr>
              <a:spLocks/>
            </p:cNvSpPr>
            <p:nvPr/>
          </p:nvSpPr>
          <p:spPr bwMode="auto">
            <a:xfrm>
              <a:off x="-6961188" y="3062288"/>
              <a:ext cx="31750" cy="28575"/>
            </a:xfrm>
            <a:custGeom>
              <a:avLst/>
              <a:gdLst>
                <a:gd name="T0" fmla="*/ 10 w 20"/>
                <a:gd name="T1" fmla="*/ 0 h 18"/>
                <a:gd name="T2" fmla="*/ 12 w 20"/>
                <a:gd name="T3" fmla="*/ 7 h 18"/>
                <a:gd name="T4" fmla="*/ 20 w 20"/>
                <a:gd name="T5" fmla="*/ 7 h 18"/>
                <a:gd name="T6" fmla="*/ 13 w 20"/>
                <a:gd name="T7" fmla="*/ 11 h 18"/>
                <a:gd name="T8" fmla="*/ 16 w 20"/>
                <a:gd name="T9" fmla="*/ 18 h 18"/>
                <a:gd name="T10" fmla="*/ 10 w 20"/>
                <a:gd name="T11" fmla="*/ 14 h 18"/>
                <a:gd name="T12" fmla="*/ 3 w 20"/>
                <a:gd name="T13" fmla="*/ 18 h 18"/>
                <a:gd name="T14" fmla="*/ 6 w 20"/>
                <a:gd name="T15" fmla="*/ 11 h 18"/>
                <a:gd name="T16" fmla="*/ 0 w 20"/>
                <a:gd name="T17" fmla="*/ 7 h 18"/>
                <a:gd name="T18" fmla="*/ 7 w 20"/>
                <a:gd name="T19" fmla="*/ 7 h 18"/>
                <a:gd name="T20" fmla="*/ 10 w 20"/>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8">
                  <a:moveTo>
                    <a:pt x="10" y="0"/>
                  </a:moveTo>
                  <a:lnTo>
                    <a:pt x="12" y="7"/>
                  </a:lnTo>
                  <a:lnTo>
                    <a:pt x="20" y="7"/>
                  </a:lnTo>
                  <a:lnTo>
                    <a:pt x="13" y="11"/>
                  </a:lnTo>
                  <a:lnTo>
                    <a:pt x="16" y="18"/>
                  </a:lnTo>
                  <a:lnTo>
                    <a:pt x="10" y="14"/>
                  </a:lnTo>
                  <a:lnTo>
                    <a:pt x="3" y="18"/>
                  </a:lnTo>
                  <a:lnTo>
                    <a:pt x="6" y="11"/>
                  </a:lnTo>
                  <a:lnTo>
                    <a:pt x="0" y="7"/>
                  </a:lnTo>
                  <a:lnTo>
                    <a:pt x="7" y="7"/>
                  </a:lnTo>
                  <a:lnTo>
                    <a:pt x="10" y="0"/>
                  </a:lnTo>
                  <a:close/>
                </a:path>
              </a:pathLst>
            </a:custGeom>
            <a:grpFill/>
            <a:ln w="793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9" name="Freeform 1125">
              <a:extLst>
                <a:ext uri="{FF2B5EF4-FFF2-40B4-BE49-F238E27FC236}">
                  <a16:creationId xmlns:a16="http://schemas.microsoft.com/office/drawing/2014/main" id="{196E4759-9F3E-4C49-80A2-6A0CC763CA7B}"/>
                </a:ext>
              </a:extLst>
            </p:cNvPr>
            <p:cNvSpPr>
              <a:spLocks/>
            </p:cNvSpPr>
            <p:nvPr/>
          </p:nvSpPr>
          <p:spPr bwMode="auto">
            <a:xfrm>
              <a:off x="-6718301" y="2835275"/>
              <a:ext cx="31750" cy="30163"/>
            </a:xfrm>
            <a:custGeom>
              <a:avLst/>
              <a:gdLst>
                <a:gd name="T0" fmla="*/ 10 w 20"/>
                <a:gd name="T1" fmla="*/ 0 h 19"/>
                <a:gd name="T2" fmla="*/ 12 w 20"/>
                <a:gd name="T3" fmla="*/ 7 h 19"/>
                <a:gd name="T4" fmla="*/ 20 w 20"/>
                <a:gd name="T5" fmla="*/ 7 h 19"/>
                <a:gd name="T6" fmla="*/ 14 w 20"/>
                <a:gd name="T7" fmla="*/ 11 h 19"/>
                <a:gd name="T8" fmla="*/ 16 w 20"/>
                <a:gd name="T9" fmla="*/ 19 h 19"/>
                <a:gd name="T10" fmla="*/ 10 w 20"/>
                <a:gd name="T11" fmla="*/ 15 h 19"/>
                <a:gd name="T12" fmla="*/ 4 w 20"/>
                <a:gd name="T13" fmla="*/ 19 h 19"/>
                <a:gd name="T14" fmla="*/ 6 w 20"/>
                <a:gd name="T15" fmla="*/ 11 h 19"/>
                <a:gd name="T16" fmla="*/ 0 w 20"/>
                <a:gd name="T17" fmla="*/ 7 h 19"/>
                <a:gd name="T18" fmla="*/ 8 w 20"/>
                <a:gd name="T19" fmla="*/ 7 h 19"/>
                <a:gd name="T20" fmla="*/ 10 w 20"/>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9">
                  <a:moveTo>
                    <a:pt x="10" y="0"/>
                  </a:moveTo>
                  <a:lnTo>
                    <a:pt x="12" y="7"/>
                  </a:lnTo>
                  <a:lnTo>
                    <a:pt x="20" y="7"/>
                  </a:lnTo>
                  <a:lnTo>
                    <a:pt x="14" y="11"/>
                  </a:lnTo>
                  <a:lnTo>
                    <a:pt x="16" y="19"/>
                  </a:lnTo>
                  <a:lnTo>
                    <a:pt x="10" y="15"/>
                  </a:lnTo>
                  <a:lnTo>
                    <a:pt x="4" y="19"/>
                  </a:lnTo>
                  <a:lnTo>
                    <a:pt x="6" y="11"/>
                  </a:lnTo>
                  <a:lnTo>
                    <a:pt x="0" y="7"/>
                  </a:lnTo>
                  <a:lnTo>
                    <a:pt x="8" y="7"/>
                  </a:lnTo>
                  <a:lnTo>
                    <a:pt x="10" y="0"/>
                  </a:lnTo>
                  <a:close/>
                </a:path>
              </a:pathLst>
            </a:custGeom>
            <a:grpFill/>
            <a:ln w="793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0" name="Freeform 1131">
              <a:extLst>
                <a:ext uri="{FF2B5EF4-FFF2-40B4-BE49-F238E27FC236}">
                  <a16:creationId xmlns:a16="http://schemas.microsoft.com/office/drawing/2014/main" id="{9A19CA9C-2D18-4EA6-B3AE-A2816E54B3D5}"/>
                </a:ext>
              </a:extLst>
            </p:cNvPr>
            <p:cNvSpPr>
              <a:spLocks/>
            </p:cNvSpPr>
            <p:nvPr/>
          </p:nvSpPr>
          <p:spPr bwMode="auto">
            <a:xfrm>
              <a:off x="-6645276" y="1619250"/>
              <a:ext cx="11113" cy="6350"/>
            </a:xfrm>
            <a:custGeom>
              <a:avLst/>
              <a:gdLst>
                <a:gd name="T0" fmla="*/ 12 w 12"/>
                <a:gd name="T1" fmla="*/ 0 h 7"/>
                <a:gd name="T2" fmla="*/ 3 w 12"/>
                <a:gd name="T3" fmla="*/ 7 h 7"/>
                <a:gd name="T4" fmla="*/ 0 w 12"/>
                <a:gd name="T5" fmla="*/ 0 h 7"/>
                <a:gd name="T6" fmla="*/ 12 w 12"/>
                <a:gd name="T7" fmla="*/ 0 h 7"/>
              </a:gdLst>
              <a:ahLst/>
              <a:cxnLst>
                <a:cxn ang="0">
                  <a:pos x="T0" y="T1"/>
                </a:cxn>
                <a:cxn ang="0">
                  <a:pos x="T2" y="T3"/>
                </a:cxn>
                <a:cxn ang="0">
                  <a:pos x="T4" y="T5"/>
                </a:cxn>
                <a:cxn ang="0">
                  <a:pos x="T6" y="T7"/>
                </a:cxn>
              </a:cxnLst>
              <a:rect l="0" t="0" r="r" b="b"/>
              <a:pathLst>
                <a:path w="12" h="7">
                  <a:moveTo>
                    <a:pt x="12" y="0"/>
                  </a:moveTo>
                  <a:cubicBezTo>
                    <a:pt x="12" y="3"/>
                    <a:pt x="6" y="5"/>
                    <a:pt x="3" y="7"/>
                  </a:cubicBezTo>
                  <a:cubicBezTo>
                    <a:pt x="3" y="6"/>
                    <a:pt x="1" y="3"/>
                    <a:pt x="0" y="0"/>
                  </a:cubicBez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1143">
              <a:extLst>
                <a:ext uri="{FF2B5EF4-FFF2-40B4-BE49-F238E27FC236}">
                  <a16:creationId xmlns:a16="http://schemas.microsoft.com/office/drawing/2014/main" id="{83DEF738-21AD-49BB-AFFA-9CE1E301D73A}"/>
                </a:ext>
              </a:extLst>
            </p:cNvPr>
            <p:cNvSpPr>
              <a:spLocks/>
            </p:cNvSpPr>
            <p:nvPr/>
          </p:nvSpPr>
          <p:spPr bwMode="auto">
            <a:xfrm>
              <a:off x="-6648451" y="1636713"/>
              <a:ext cx="15875" cy="36513"/>
            </a:xfrm>
            <a:custGeom>
              <a:avLst/>
              <a:gdLst>
                <a:gd name="T0" fmla="*/ 15 w 16"/>
                <a:gd name="T1" fmla="*/ 25 h 38"/>
                <a:gd name="T2" fmla="*/ 11 w 16"/>
                <a:gd name="T3" fmla="*/ 38 h 38"/>
                <a:gd name="T4" fmla="*/ 9 w 16"/>
                <a:gd name="T5" fmla="*/ 28 h 38"/>
                <a:gd name="T6" fmla="*/ 3 w 16"/>
                <a:gd name="T7" fmla="*/ 27 h 38"/>
                <a:gd name="T8" fmla="*/ 3 w 16"/>
                <a:gd name="T9" fmla="*/ 10 h 38"/>
                <a:gd name="T10" fmla="*/ 10 w 16"/>
                <a:gd name="T11" fmla="*/ 0 h 38"/>
                <a:gd name="T12" fmla="*/ 14 w 16"/>
                <a:gd name="T13" fmla="*/ 5 h 38"/>
                <a:gd name="T14" fmla="*/ 14 w 16"/>
                <a:gd name="T15" fmla="*/ 10 h 38"/>
                <a:gd name="T16" fmla="*/ 16 w 16"/>
                <a:gd name="T17" fmla="*/ 20 h 38"/>
                <a:gd name="T18" fmla="*/ 15 w 16"/>
                <a:gd name="T19"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8">
                  <a:moveTo>
                    <a:pt x="15" y="25"/>
                  </a:moveTo>
                  <a:cubicBezTo>
                    <a:pt x="14" y="30"/>
                    <a:pt x="13" y="34"/>
                    <a:pt x="11" y="38"/>
                  </a:cubicBezTo>
                  <a:cubicBezTo>
                    <a:pt x="6" y="37"/>
                    <a:pt x="7" y="33"/>
                    <a:pt x="9" y="28"/>
                  </a:cubicBezTo>
                  <a:cubicBezTo>
                    <a:pt x="6" y="27"/>
                    <a:pt x="5" y="30"/>
                    <a:pt x="3" y="27"/>
                  </a:cubicBezTo>
                  <a:cubicBezTo>
                    <a:pt x="3" y="22"/>
                    <a:pt x="0" y="14"/>
                    <a:pt x="3" y="10"/>
                  </a:cubicBezTo>
                  <a:cubicBezTo>
                    <a:pt x="6" y="9"/>
                    <a:pt x="8" y="5"/>
                    <a:pt x="10" y="0"/>
                  </a:cubicBezTo>
                  <a:cubicBezTo>
                    <a:pt x="12" y="1"/>
                    <a:pt x="12" y="4"/>
                    <a:pt x="14" y="5"/>
                  </a:cubicBezTo>
                  <a:cubicBezTo>
                    <a:pt x="14" y="10"/>
                    <a:pt x="14" y="10"/>
                    <a:pt x="14" y="10"/>
                  </a:cubicBezTo>
                  <a:cubicBezTo>
                    <a:pt x="15" y="14"/>
                    <a:pt x="15" y="17"/>
                    <a:pt x="16" y="20"/>
                  </a:cubicBezTo>
                  <a:cubicBezTo>
                    <a:pt x="15" y="21"/>
                    <a:pt x="14" y="23"/>
                    <a:pt x="15"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05" name="TextBox 204">
            <a:extLst>
              <a:ext uri="{FF2B5EF4-FFF2-40B4-BE49-F238E27FC236}">
                <a16:creationId xmlns:a16="http://schemas.microsoft.com/office/drawing/2014/main" id="{E2F895F5-7BA3-4951-AB21-098A86D769A4}"/>
              </a:ext>
            </a:extLst>
          </p:cNvPr>
          <p:cNvSpPr txBox="1"/>
          <p:nvPr/>
        </p:nvSpPr>
        <p:spPr>
          <a:xfrm>
            <a:off x="1165736" y="3847356"/>
            <a:ext cx="1641474" cy="400110"/>
          </a:xfrm>
          <a:prstGeom prst="rect">
            <a:avLst/>
          </a:prstGeom>
          <a:noFill/>
        </p:spPr>
        <p:txBody>
          <a:bodyPr wrap="square" rtlCol="0">
            <a:spAutoFit/>
          </a:bodyPr>
          <a:lstStyle/>
          <a:p>
            <a:r>
              <a:rPr lang="en-US" sz="2000" dirty="0">
                <a:solidFill>
                  <a:schemeClr val="tx2"/>
                </a:solidFill>
                <a:latin typeface="Roboto Slab" pitchFamily="2" charset="0"/>
                <a:ea typeface="Roboto Slab" pitchFamily="2" charset="0"/>
                <a:cs typeface="Lato" panose="020F0502020204030203" pitchFamily="34" charset="0"/>
              </a:rPr>
              <a:t>AUSTRALIA</a:t>
            </a:r>
          </a:p>
        </p:txBody>
      </p:sp>
      <p:sp>
        <p:nvSpPr>
          <p:cNvPr id="201" name="TextBox 200">
            <a:extLst>
              <a:ext uri="{FF2B5EF4-FFF2-40B4-BE49-F238E27FC236}">
                <a16:creationId xmlns:a16="http://schemas.microsoft.com/office/drawing/2014/main" id="{DDB444ED-E991-418B-9262-1C5E981F4A87}"/>
              </a:ext>
            </a:extLst>
          </p:cNvPr>
          <p:cNvSpPr txBox="1"/>
          <p:nvPr/>
        </p:nvSpPr>
        <p:spPr>
          <a:xfrm>
            <a:off x="5055513" y="3847356"/>
            <a:ext cx="2242982" cy="400110"/>
          </a:xfrm>
          <a:prstGeom prst="rect">
            <a:avLst/>
          </a:prstGeom>
          <a:noFill/>
        </p:spPr>
        <p:txBody>
          <a:bodyPr wrap="square" rtlCol="0">
            <a:spAutoFit/>
          </a:bodyPr>
          <a:lstStyle/>
          <a:p>
            <a:r>
              <a:rPr lang="en-US" sz="2000" dirty="0">
                <a:solidFill>
                  <a:schemeClr val="tx2"/>
                </a:solidFill>
                <a:latin typeface="Roboto Slab" pitchFamily="2" charset="0"/>
                <a:ea typeface="Roboto Slab" pitchFamily="2" charset="0"/>
                <a:cs typeface="Lato" panose="020F0502020204030203" pitchFamily="34" charset="0"/>
              </a:rPr>
              <a:t>UNITED STATES</a:t>
            </a:r>
          </a:p>
        </p:txBody>
      </p:sp>
      <p:sp>
        <p:nvSpPr>
          <p:cNvPr id="197" name="TextBox 196">
            <a:extLst>
              <a:ext uri="{FF2B5EF4-FFF2-40B4-BE49-F238E27FC236}">
                <a16:creationId xmlns:a16="http://schemas.microsoft.com/office/drawing/2014/main" id="{4B4B4FFC-6014-4176-AB8C-4A5AB3B40295}"/>
              </a:ext>
            </a:extLst>
          </p:cNvPr>
          <p:cNvSpPr txBox="1"/>
          <p:nvPr/>
        </p:nvSpPr>
        <p:spPr>
          <a:xfrm>
            <a:off x="8872558" y="3847356"/>
            <a:ext cx="1398685" cy="400110"/>
          </a:xfrm>
          <a:prstGeom prst="rect">
            <a:avLst/>
          </a:prstGeom>
          <a:noFill/>
        </p:spPr>
        <p:txBody>
          <a:bodyPr wrap="square" rtlCol="0">
            <a:spAutoFit/>
          </a:bodyPr>
          <a:lstStyle/>
          <a:p>
            <a:r>
              <a:rPr lang="en-US" sz="2000" dirty="0">
                <a:solidFill>
                  <a:schemeClr val="tx2"/>
                </a:solidFill>
                <a:latin typeface="Roboto Slab" pitchFamily="2" charset="0"/>
                <a:ea typeface="Roboto Slab" pitchFamily="2" charset="0"/>
                <a:cs typeface="Lato" panose="020F0502020204030203" pitchFamily="34" charset="0"/>
              </a:rPr>
              <a:t>CANADA</a:t>
            </a:r>
          </a:p>
        </p:txBody>
      </p:sp>
      <p:sp>
        <p:nvSpPr>
          <p:cNvPr id="1068" name="Rectangle 9">
            <a:extLst>
              <a:ext uri="{FF2B5EF4-FFF2-40B4-BE49-F238E27FC236}">
                <a16:creationId xmlns:a16="http://schemas.microsoft.com/office/drawing/2014/main" id="{02AD01B2-0AED-45B0-AB97-466C379635B6}"/>
              </a:ext>
            </a:extLst>
          </p:cNvPr>
          <p:cNvSpPr>
            <a:spLocks/>
          </p:cNvSpPr>
          <p:nvPr/>
        </p:nvSpPr>
        <p:spPr bwMode="auto">
          <a:xfrm>
            <a:off x="997338" y="4968080"/>
            <a:ext cx="10282222" cy="902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8D60A7C-DE6A-4A3C-9703-ABE6617ADDD2}"/>
              </a:ext>
            </a:extLst>
          </p:cNvPr>
          <p:cNvSpPr/>
          <p:nvPr/>
        </p:nvSpPr>
        <p:spPr>
          <a:xfrm>
            <a:off x="0" y="2743199"/>
            <a:ext cx="12192000" cy="55154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C8259D9C-F062-466F-BE4D-D37E8E77B683}"/>
              </a:ext>
            </a:extLst>
          </p:cNvPr>
          <p:cNvSpPr/>
          <p:nvPr/>
        </p:nvSpPr>
        <p:spPr>
          <a:xfrm>
            <a:off x="4813300" y="1713657"/>
            <a:ext cx="2565400" cy="2565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grpSp>
        <p:nvGrpSpPr>
          <p:cNvPr id="8" name="Group 7">
            <a:extLst>
              <a:ext uri="{FF2B5EF4-FFF2-40B4-BE49-F238E27FC236}">
                <a16:creationId xmlns:a16="http://schemas.microsoft.com/office/drawing/2014/main" id="{FDE97E9A-6C1F-4891-B219-8599923B789E}"/>
              </a:ext>
            </a:extLst>
          </p:cNvPr>
          <p:cNvGrpSpPr/>
          <p:nvPr/>
        </p:nvGrpSpPr>
        <p:grpSpPr>
          <a:xfrm>
            <a:off x="2465697" y="4482257"/>
            <a:ext cx="7260606" cy="1083897"/>
            <a:chOff x="2466490" y="4319631"/>
            <a:chExt cx="7260606" cy="1083897"/>
          </a:xfrm>
        </p:grpSpPr>
        <p:grpSp>
          <p:nvGrpSpPr>
            <p:cNvPr id="2" name="Group 1">
              <a:extLst>
                <a:ext uri="{FF2B5EF4-FFF2-40B4-BE49-F238E27FC236}">
                  <a16:creationId xmlns:a16="http://schemas.microsoft.com/office/drawing/2014/main" id="{F0A036A2-B344-4114-9BA0-C3F7AAEC5AED}"/>
                </a:ext>
              </a:extLst>
            </p:cNvPr>
            <p:cNvGrpSpPr/>
            <p:nvPr/>
          </p:nvGrpSpPr>
          <p:grpSpPr>
            <a:xfrm>
              <a:off x="4438366" y="4319631"/>
              <a:ext cx="3316855" cy="635771"/>
              <a:chOff x="4437572" y="4723672"/>
              <a:chExt cx="3316855" cy="635771"/>
            </a:xfrm>
          </p:grpSpPr>
          <p:sp>
            <p:nvSpPr>
              <p:cNvPr id="12" name="TextBox 11">
                <a:extLst>
                  <a:ext uri="{FF2B5EF4-FFF2-40B4-BE49-F238E27FC236}">
                    <a16:creationId xmlns:a16="http://schemas.microsoft.com/office/drawing/2014/main" id="{873F1D1D-7DEF-4D68-8E79-42C0C633A1C9}"/>
                  </a:ext>
                </a:extLst>
              </p:cNvPr>
              <p:cNvSpPr txBox="1"/>
              <p:nvPr/>
            </p:nvSpPr>
            <p:spPr>
              <a:xfrm>
                <a:off x="5406571" y="4723672"/>
                <a:ext cx="1378857" cy="400110"/>
              </a:xfrm>
              <a:prstGeom prst="rect">
                <a:avLst/>
              </a:prstGeom>
              <a:noFill/>
            </p:spPr>
            <p:txBody>
              <a:bodyPr wrap="square" rtlCol="0">
                <a:spAutoFit/>
              </a:bodyPr>
              <a:lstStyle/>
              <a:p>
                <a:pPr algn="ctr"/>
                <a:r>
                  <a:rPr lang="en-US" sz="2000" b="1" dirty="0">
                    <a:solidFill>
                      <a:sysClr val="windowText" lastClr="000000"/>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4437572" y="5020889"/>
                <a:ext cx="3316855" cy="338554"/>
              </a:xfrm>
              <a:prstGeom prst="rect">
                <a:avLst/>
              </a:prstGeom>
              <a:noFill/>
            </p:spPr>
            <p:txBody>
              <a:bodyPr wrap="square" rtlCol="0">
                <a:spAutoFit/>
              </a:bodyPr>
              <a:lstStyle/>
              <a:p>
                <a:pPr algn="ctr"/>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16" name="Rectangle 4">
              <a:extLst>
                <a:ext uri="{FF2B5EF4-FFF2-40B4-BE49-F238E27FC236}">
                  <a16:creationId xmlns:a16="http://schemas.microsoft.com/office/drawing/2014/main" id="{DCE48D25-DB64-47B1-9936-D4A5D3E54EDC}"/>
                </a:ext>
              </a:extLst>
            </p:cNvPr>
            <p:cNvSpPr>
              <a:spLocks/>
            </p:cNvSpPr>
            <p:nvPr/>
          </p:nvSpPr>
          <p:spPr bwMode="auto">
            <a:xfrm>
              <a:off x="2466490" y="5057687"/>
              <a:ext cx="7260606"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ysClr val="windowText" lastClr="000000"/>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sp>
        <p:nvSpPr>
          <p:cNvPr id="15" name="Title 1">
            <a:extLst>
              <a:ext uri="{FF2B5EF4-FFF2-40B4-BE49-F238E27FC236}">
                <a16:creationId xmlns:a16="http://schemas.microsoft.com/office/drawing/2014/main" id="{460B7180-B3DD-4B36-854E-F5E6189C2B4C}"/>
              </a:ext>
            </a:extLst>
          </p:cNvPr>
          <p:cNvSpPr txBox="1">
            <a:spLocks/>
          </p:cNvSpPr>
          <p:nvPr/>
        </p:nvSpPr>
        <p:spPr>
          <a:xfrm>
            <a:off x="838200" y="481013"/>
            <a:ext cx="10515600" cy="67945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b="1" dirty="0">
                <a:solidFill>
                  <a:sysClr val="windowText" lastClr="000000"/>
                </a:solidFill>
              </a:rPr>
              <a:t>Welcome Message</a:t>
            </a:r>
            <a:endParaRPr lang="en-US" dirty="0">
              <a:solidFill>
                <a:sysClr val="windowText" lastClr="000000"/>
              </a:solidFill>
            </a:endParaRPr>
          </a:p>
        </p:txBody>
      </p:sp>
      <p:sp>
        <p:nvSpPr>
          <p:cNvPr id="19" name="Subtitle 6">
            <a:extLst>
              <a:ext uri="{FF2B5EF4-FFF2-40B4-BE49-F238E27FC236}">
                <a16:creationId xmlns:a16="http://schemas.microsoft.com/office/drawing/2014/main" id="{C23CF622-A457-4A87-988C-D48B81EB66C4}"/>
              </a:ext>
            </a:extLst>
          </p:cNvPr>
          <p:cNvSpPr txBox="1">
            <a:spLocks/>
          </p:cNvSpPr>
          <p:nvPr/>
        </p:nvSpPr>
        <p:spPr>
          <a:xfrm>
            <a:off x="838200" y="1135063"/>
            <a:ext cx="10515600" cy="244475"/>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ysClr val="windowText" lastClr="000000"/>
                </a:solidFill>
                <a:latin typeface="Roboto Slab" pitchFamily="2" charset="0"/>
                <a:ea typeface="Roboto Slab" pitchFamily="2" charset="0"/>
              </a:rPr>
              <a:t>Lorem ipsum dolor sit </a:t>
            </a:r>
            <a:r>
              <a:rPr lang="en-US" dirty="0" err="1">
                <a:solidFill>
                  <a:sysClr val="windowText" lastClr="000000"/>
                </a:solidFill>
                <a:latin typeface="Roboto Slab" pitchFamily="2" charset="0"/>
                <a:ea typeface="Roboto Slab" pitchFamily="2" charset="0"/>
              </a:rPr>
              <a:t>amet</a:t>
            </a:r>
            <a:r>
              <a:rPr lang="en-US" dirty="0">
                <a:solidFill>
                  <a:sysClr val="windowText" lastClr="000000"/>
                </a:solidFill>
                <a:latin typeface="Roboto Slab" pitchFamily="2" charset="0"/>
                <a:ea typeface="Roboto Slab" pitchFamily="2" charset="0"/>
              </a:rPr>
              <a:t> </a:t>
            </a:r>
            <a:r>
              <a:rPr lang="en-US" dirty="0" err="1">
                <a:solidFill>
                  <a:sysClr val="windowText" lastClr="000000"/>
                </a:solidFill>
                <a:latin typeface="Roboto Slab" pitchFamily="2" charset="0"/>
                <a:ea typeface="Roboto Slab" pitchFamily="2" charset="0"/>
              </a:rPr>
              <a:t>agam</a:t>
            </a:r>
            <a:r>
              <a:rPr lang="en-US" dirty="0">
                <a:solidFill>
                  <a:sysClr val="windowText" lastClr="000000"/>
                </a:solidFill>
                <a:latin typeface="Roboto Slab" pitchFamily="2" charset="0"/>
                <a:ea typeface="Roboto Slab" pitchFamily="2" charset="0"/>
              </a:rPr>
              <a:t> facer modo data lorem ipsum dolor sit </a:t>
            </a:r>
            <a:r>
              <a:rPr lang="en-US" dirty="0" err="1">
                <a:solidFill>
                  <a:sysClr val="windowText" lastClr="000000"/>
                </a:solidFill>
                <a:latin typeface="Roboto Slab" pitchFamily="2" charset="0"/>
                <a:ea typeface="Roboto Slab" pitchFamily="2" charset="0"/>
              </a:rPr>
              <a:t>amet</a:t>
            </a:r>
            <a:r>
              <a:rPr lang="en-US" dirty="0">
                <a:solidFill>
                  <a:sysClr val="windowText" lastClr="000000"/>
                </a:solidFill>
                <a:latin typeface="Roboto Slab" pitchFamily="2" charset="0"/>
                <a:ea typeface="Roboto Slab" pitchFamily="2" charset="0"/>
              </a:rPr>
              <a:t> </a:t>
            </a:r>
            <a:r>
              <a:rPr lang="en-US" dirty="0" err="1">
                <a:solidFill>
                  <a:sysClr val="windowText" lastClr="000000"/>
                </a:solidFill>
                <a:latin typeface="Roboto Slab" pitchFamily="2" charset="0"/>
                <a:ea typeface="Roboto Slab" pitchFamily="2" charset="0"/>
              </a:rPr>
              <a:t>agam</a:t>
            </a:r>
            <a:r>
              <a:rPr lang="en-US" dirty="0">
                <a:solidFill>
                  <a:sysClr val="windowText" lastClr="000000"/>
                </a:solidFill>
                <a:latin typeface="Roboto Slab" pitchFamily="2" charset="0"/>
                <a:ea typeface="Roboto Slab" pitchFamily="2" charset="0"/>
              </a:rPr>
              <a:t> facer modo data</a:t>
            </a:r>
          </a:p>
        </p:txBody>
      </p:sp>
      <p:sp>
        <p:nvSpPr>
          <p:cNvPr id="9" name="Picture Placeholder 8">
            <a:extLst>
              <a:ext uri="{FF2B5EF4-FFF2-40B4-BE49-F238E27FC236}">
                <a16:creationId xmlns:a16="http://schemas.microsoft.com/office/drawing/2014/main" id="{99737BE9-BADD-480A-AE32-37D9ED3DDEF0}"/>
              </a:ext>
            </a:extLst>
          </p:cNvPr>
          <p:cNvSpPr>
            <a:spLocks noGrp="1"/>
          </p:cNvSpPr>
          <p:nvPr>
            <p:ph type="pic" sz="quarter" idx="21"/>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Project </a:t>
            </a:r>
            <a:r>
              <a:rPr lang="en-US" b="1" dirty="0">
                <a:solidFill>
                  <a:schemeClr val="accent3"/>
                </a:solidFill>
              </a:rPr>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6" name="Picture Placeholder 15">
            <a:extLst>
              <a:ext uri="{FF2B5EF4-FFF2-40B4-BE49-F238E27FC236}">
                <a16:creationId xmlns:a16="http://schemas.microsoft.com/office/drawing/2014/main" id="{921F56C1-C298-4A88-948D-C55379AA461C}"/>
              </a:ext>
            </a:extLst>
          </p:cNvPr>
          <p:cNvSpPr>
            <a:spLocks noGrp="1"/>
          </p:cNvSpPr>
          <p:nvPr>
            <p:ph type="pic" sz="quarter" idx="21"/>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3" name="TextBox 2">
            <a:extLst>
              <a:ext uri="{FF2B5EF4-FFF2-40B4-BE49-F238E27FC236}">
                <a16:creationId xmlns:a16="http://schemas.microsoft.com/office/drawing/2014/main" id="{D34E7FF3-115B-48CD-B865-F0A8030CC907}"/>
              </a:ext>
            </a:extLst>
          </p:cNvPr>
          <p:cNvSpPr txBox="1"/>
          <p:nvPr/>
        </p:nvSpPr>
        <p:spPr>
          <a:xfrm>
            <a:off x="4992172" y="3075057"/>
            <a:ext cx="2207656" cy="707886"/>
          </a:xfrm>
          <a:prstGeom prst="rect">
            <a:avLst/>
          </a:prstGeom>
          <a:noFill/>
        </p:spPr>
        <p:txBody>
          <a:bodyPr wrap="none" rtlCol="0">
            <a:spAutoFit/>
          </a:bodyPr>
          <a:lstStyle/>
          <a:p>
            <a:pPr algn="ctr"/>
            <a:r>
              <a:rPr lang="en-US" sz="4000" b="1" dirty="0">
                <a:solidFill>
                  <a:schemeClr val="bg1"/>
                </a:solidFill>
                <a:latin typeface="Roboto Slab" pitchFamily="2" charset="0"/>
                <a:ea typeface="Roboto Slab" pitchFamily="2" charset="0"/>
                <a:cs typeface="Raavi" panose="020B0502040204020203" pitchFamily="34" charset="0"/>
              </a:rPr>
              <a:t>The End</a:t>
            </a:r>
          </a:p>
        </p:txBody>
      </p:sp>
      <p:sp>
        <p:nvSpPr>
          <p:cNvPr id="8" name="Rectangle 7">
            <a:extLst>
              <a:ext uri="{FF2B5EF4-FFF2-40B4-BE49-F238E27FC236}">
                <a16:creationId xmlns:a16="http://schemas.microsoft.com/office/drawing/2014/main" id="{97400D92-8AD0-4A56-9057-62B3BD5FD263}"/>
              </a:ext>
            </a:extLst>
          </p:cNvPr>
          <p:cNvSpPr/>
          <p:nvPr/>
        </p:nvSpPr>
        <p:spPr>
          <a:xfrm rot="5400000">
            <a:off x="2140857" y="1048656"/>
            <a:ext cx="478971" cy="47606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grpSp>
        <p:nvGrpSpPr>
          <p:cNvPr id="3" name="Group 2">
            <a:extLst>
              <a:ext uri="{FF2B5EF4-FFF2-40B4-BE49-F238E27FC236}">
                <a16:creationId xmlns:a16="http://schemas.microsoft.com/office/drawing/2014/main" id="{5C0AC98C-8D93-4A83-AB3D-AB70EFC66B2F}"/>
              </a:ext>
            </a:extLst>
          </p:cNvPr>
          <p:cNvGrpSpPr/>
          <p:nvPr/>
        </p:nvGrpSpPr>
        <p:grpSpPr>
          <a:xfrm>
            <a:off x="6537918" y="2075347"/>
            <a:ext cx="5105835" cy="2707306"/>
            <a:chOff x="5798810" y="1951383"/>
            <a:chExt cx="5105835" cy="2707306"/>
          </a:xfrm>
        </p:grpSpPr>
        <p:sp>
          <p:nvSpPr>
            <p:cNvPr id="34" name="TextBox 33"/>
            <p:cNvSpPr txBox="1"/>
            <p:nvPr/>
          </p:nvSpPr>
          <p:spPr>
            <a:xfrm>
              <a:off x="5798810" y="1951383"/>
              <a:ext cx="1378857" cy="400110"/>
            </a:xfrm>
            <a:prstGeom prst="rect">
              <a:avLst/>
            </a:prstGeom>
            <a:noFill/>
          </p:spPr>
          <p:txBody>
            <a:bodyPr wrap="square" rtlCol="0">
              <a:spAutoFit/>
            </a:bodyPr>
            <a:lstStyle/>
            <a:p>
              <a:r>
                <a:rPr lang="en-US" sz="2000" b="1" dirty="0">
                  <a:solidFill>
                    <a:sysClr val="windowText" lastClr="000000"/>
                  </a:solidFill>
                  <a:latin typeface="Roboto Slab" pitchFamily="2" charset="0"/>
                  <a:ea typeface="Roboto Slab" pitchFamily="2" charset="0"/>
                </a:rPr>
                <a:t>HELLO”</a:t>
              </a:r>
            </a:p>
          </p:txBody>
        </p:sp>
        <p:sp>
          <p:nvSpPr>
            <p:cNvPr id="36" name="TextBox 35"/>
            <p:cNvSpPr txBox="1"/>
            <p:nvPr/>
          </p:nvSpPr>
          <p:spPr>
            <a:xfrm>
              <a:off x="5798810" y="2295610"/>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nvGrpSpPr>
            <p:cNvPr id="50" name="Group 49"/>
            <p:cNvGrpSpPr/>
            <p:nvPr/>
          </p:nvGrpSpPr>
          <p:grpSpPr>
            <a:xfrm>
              <a:off x="5798810" y="3049055"/>
              <a:ext cx="5105835" cy="1609634"/>
              <a:chOff x="3417451" y="3734420"/>
              <a:chExt cx="5105835" cy="1609634"/>
            </a:xfrm>
          </p:grpSpPr>
          <p:sp>
            <p:nvSpPr>
              <p:cNvPr id="32" name="TextBox 31"/>
              <p:cNvSpPr txBox="1"/>
              <p:nvPr/>
            </p:nvSpPr>
            <p:spPr>
              <a:xfrm>
                <a:off x="3417451" y="3734420"/>
                <a:ext cx="2367740" cy="815544"/>
              </a:xfrm>
              <a:prstGeom prst="rect">
                <a:avLst/>
              </a:prstGeom>
              <a:noFill/>
            </p:spPr>
            <p:txBody>
              <a:bodyPr wrap="square" rtlCol="0">
                <a:spAutoFit/>
              </a:bodyPr>
              <a:lstStyle/>
              <a:p>
                <a:pPr>
                  <a:lnSpc>
                    <a:spcPts val="2800"/>
                  </a:lnSpc>
                </a:pPr>
                <a:r>
                  <a:rPr lang="en-US" sz="2000" dirty="0">
                    <a:solidFill>
                      <a:sysClr val="windowText" lastClr="000000"/>
                    </a:solidFill>
                    <a:latin typeface="Roboto Slab" pitchFamily="2" charset="0"/>
                    <a:ea typeface="Roboto Slab" pitchFamily="2" charset="0"/>
                  </a:rPr>
                  <a:t>Welcome</a:t>
                </a:r>
                <a:r>
                  <a:rPr lang="en-US" dirty="0">
                    <a:solidFill>
                      <a:sysClr val="windowText" lastClr="000000"/>
                    </a:solidFill>
                    <a:latin typeface="Roboto Slab" pitchFamily="2" charset="0"/>
                    <a:ea typeface="Roboto Slab" pitchFamily="2" charset="0"/>
                  </a:rPr>
                  <a:t> </a:t>
                </a:r>
                <a:r>
                  <a:rPr lang="en-US" sz="3000" b="1" dirty="0">
                    <a:solidFill>
                      <a:sysClr val="windowText" lastClr="000000"/>
                    </a:solidFill>
                    <a:latin typeface="Roboto Slab" pitchFamily="2" charset="0"/>
                    <a:ea typeface="Roboto Slab" pitchFamily="2" charset="0"/>
                  </a:rPr>
                  <a:t>Message</a:t>
                </a:r>
              </a:p>
            </p:txBody>
          </p:sp>
          <p:grpSp>
            <p:nvGrpSpPr>
              <p:cNvPr id="39" name="Group 38"/>
              <p:cNvGrpSpPr/>
              <p:nvPr/>
            </p:nvGrpSpPr>
            <p:grpSpPr>
              <a:xfrm>
                <a:off x="3541332" y="5038193"/>
                <a:ext cx="305861" cy="305861"/>
                <a:chOff x="1324575" y="5760204"/>
                <a:chExt cx="305861" cy="305861"/>
              </a:xfrm>
            </p:grpSpPr>
            <p:sp>
              <p:nvSpPr>
                <p:cNvPr id="40" name="Oval 39"/>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41"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solidFill>
                      <a:sysClr val="windowText" lastClr="000000"/>
                    </a:solidFill>
                  </a:endParaRPr>
                </a:p>
              </p:txBody>
            </p:sp>
          </p:grpSp>
          <p:grpSp>
            <p:nvGrpSpPr>
              <p:cNvPr id="42" name="Group 41"/>
              <p:cNvGrpSpPr/>
              <p:nvPr/>
            </p:nvGrpSpPr>
            <p:grpSpPr>
              <a:xfrm>
                <a:off x="3867816" y="5038193"/>
                <a:ext cx="305861" cy="305861"/>
                <a:chOff x="1684215" y="5760204"/>
                <a:chExt cx="305861" cy="305861"/>
              </a:xfrm>
            </p:grpSpPr>
            <p:sp>
              <p:nvSpPr>
                <p:cNvPr id="43" name="Oval 42"/>
                <p:cNvSpPr/>
                <p:nvPr/>
              </p:nvSpPr>
              <p:spPr>
                <a:xfrm>
                  <a:off x="1684215" y="5760204"/>
                  <a:ext cx="305861" cy="305861"/>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44"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solidFill>
                      <a:sysClr val="windowText" lastClr="000000"/>
                    </a:solidFill>
                  </a:endParaRPr>
                </a:p>
              </p:txBody>
            </p:sp>
          </p:grpSp>
          <p:grpSp>
            <p:nvGrpSpPr>
              <p:cNvPr id="45" name="Group 44"/>
              <p:cNvGrpSpPr/>
              <p:nvPr/>
            </p:nvGrpSpPr>
            <p:grpSpPr>
              <a:xfrm>
                <a:off x="4194300" y="5038192"/>
                <a:ext cx="305861" cy="305861"/>
                <a:chOff x="2177216" y="5760204"/>
                <a:chExt cx="305861" cy="305861"/>
              </a:xfrm>
            </p:grpSpPr>
            <p:sp>
              <p:nvSpPr>
                <p:cNvPr id="46" name="Oval 45"/>
                <p:cNvSpPr/>
                <p:nvPr/>
              </p:nvSpPr>
              <p:spPr>
                <a:xfrm>
                  <a:off x="2177216"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47"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solidFill>
                      <a:sysClr val="windowText" lastClr="000000"/>
                    </a:solidFill>
                  </a:endParaRPr>
                </a:p>
              </p:txBody>
            </p:sp>
          </p:grpSp>
          <p:sp>
            <p:nvSpPr>
              <p:cNvPr id="48" name="TextBox 47"/>
              <p:cNvSpPr txBox="1"/>
              <p:nvPr/>
            </p:nvSpPr>
            <p:spPr>
              <a:xfrm>
                <a:off x="3417451" y="4670009"/>
                <a:ext cx="5105835" cy="246221"/>
              </a:xfrm>
              <a:prstGeom prst="rect">
                <a:avLst/>
              </a:prstGeom>
              <a:noFill/>
            </p:spPr>
            <p:txBody>
              <a:bodyPr wrap="square" rtlCol="0">
                <a:spAutoFit/>
              </a:bodyPr>
              <a:lstStyle/>
              <a:p>
                <a:r>
                  <a:rPr lang="en-US" sz="1000" spc="200" dirty="0">
                    <a:solidFill>
                      <a:sysClr val="windowText" lastClr="000000"/>
                    </a:solidFill>
                    <a:latin typeface="Roboto Slab" pitchFamily="2" charset="0"/>
                    <a:ea typeface="Roboto Slab" pitchFamily="2" charset="0"/>
                  </a:rPr>
                  <a:t>www.website/ fb/ you tube/company name.com</a:t>
                </a:r>
              </a:p>
            </p:txBody>
          </p:sp>
        </p:grpSp>
      </p:grpSp>
      <p:sp>
        <p:nvSpPr>
          <p:cNvPr id="4" name="Picture Placeholder 3">
            <a:extLst>
              <a:ext uri="{FF2B5EF4-FFF2-40B4-BE49-F238E27FC236}">
                <a16:creationId xmlns:a16="http://schemas.microsoft.com/office/drawing/2014/main" id="{F59E313E-FB45-4B3D-BA0D-91C59825C81E}"/>
              </a:ext>
            </a:extLst>
          </p:cNvPr>
          <p:cNvSpPr>
            <a:spLocks noGrp="1"/>
          </p:cNvSpPr>
          <p:nvPr>
            <p:ph type="pic" sz="quarter" idx="16"/>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149D9CC-A089-433F-BCAE-C0B66ACFD55D}"/>
              </a:ext>
            </a:extLst>
          </p:cNvPr>
          <p:cNvSpPr/>
          <p:nvPr/>
        </p:nvSpPr>
        <p:spPr>
          <a:xfrm>
            <a:off x="858157" y="1"/>
            <a:ext cx="22225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9017B758-A717-4136-B7B8-514628A9E1DC}"/>
              </a:ext>
            </a:extLst>
          </p:cNvPr>
          <p:cNvSpPr/>
          <p:nvPr/>
        </p:nvSpPr>
        <p:spPr>
          <a:xfrm>
            <a:off x="1757803" y="2486811"/>
            <a:ext cx="2640026" cy="264002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4</a:t>
            </a:fld>
            <a:endParaRPr lang="en-US" dirty="0">
              <a:latin typeface="Raleway" panose="020B0503030101060003" pitchFamily="34" charset="0"/>
            </a:endParaRPr>
          </a:p>
        </p:txBody>
      </p:sp>
      <p:sp>
        <p:nvSpPr>
          <p:cNvPr id="4" name="Title 3">
            <a:extLst>
              <a:ext uri="{FF2B5EF4-FFF2-40B4-BE49-F238E27FC236}">
                <a16:creationId xmlns:a16="http://schemas.microsoft.com/office/drawing/2014/main" id="{69DB055B-3F76-4158-A41D-9F468142D486}"/>
              </a:ext>
            </a:extLst>
          </p:cNvPr>
          <p:cNvSpPr>
            <a:spLocks noGrp="1"/>
          </p:cNvSpPr>
          <p:nvPr>
            <p:ph type="title"/>
          </p:nvPr>
        </p:nvSpPr>
        <p:spPr/>
        <p:txBody>
          <a:bodyPr/>
          <a:lstStyle/>
          <a:p>
            <a:r>
              <a:rPr lang="en-US" dirty="0"/>
              <a:t>Welcome Message</a:t>
            </a:r>
          </a:p>
        </p:txBody>
      </p:sp>
      <p:sp>
        <p:nvSpPr>
          <p:cNvPr id="9" name="Text Placeholder 8">
            <a:extLst>
              <a:ext uri="{FF2B5EF4-FFF2-40B4-BE49-F238E27FC236}">
                <a16:creationId xmlns:a16="http://schemas.microsoft.com/office/drawing/2014/main" id="{E820B573-5482-468D-859F-E72CD2B824C1}"/>
              </a:ext>
            </a:extLst>
          </p:cNvPr>
          <p:cNvSpPr>
            <a:spLocks noGrp="1"/>
          </p:cNvSpPr>
          <p:nvPr>
            <p:ph type="body" sz="quarter" idx="12"/>
          </p:nvPr>
        </p:nvSpPr>
        <p:spPr>
          <a:prstGeom prst="rect">
            <a:avLst/>
          </a:prstGeom>
        </p:spPr>
        <p:txBody>
          <a:bodyPr/>
          <a:lstStyle/>
          <a:p>
            <a:pPr marL="0" indent="0" algn="l">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2" name="Group 11">
            <a:extLst>
              <a:ext uri="{FF2B5EF4-FFF2-40B4-BE49-F238E27FC236}">
                <a16:creationId xmlns:a16="http://schemas.microsoft.com/office/drawing/2014/main" id="{1FEA1BB4-CC9C-4CCA-805B-D58B15BFB989}"/>
              </a:ext>
            </a:extLst>
          </p:cNvPr>
          <p:cNvGrpSpPr/>
          <p:nvPr/>
        </p:nvGrpSpPr>
        <p:grpSpPr>
          <a:xfrm>
            <a:off x="5495552" y="2629718"/>
            <a:ext cx="4775251" cy="2356846"/>
            <a:chOff x="5627060" y="2388599"/>
            <a:chExt cx="4775251" cy="2356846"/>
          </a:xfrm>
        </p:grpSpPr>
        <p:sp>
          <p:nvSpPr>
            <p:cNvPr id="26" name="Rectangle 9">
              <a:extLst>
                <a:ext uri="{FF2B5EF4-FFF2-40B4-BE49-F238E27FC236}">
                  <a16:creationId xmlns:a16="http://schemas.microsoft.com/office/drawing/2014/main" id="{B6A8B3C5-D16E-4766-9AF8-1EF3BA719E63}"/>
                </a:ext>
              </a:extLst>
            </p:cNvPr>
            <p:cNvSpPr>
              <a:spLocks/>
            </p:cNvSpPr>
            <p:nvPr/>
          </p:nvSpPr>
          <p:spPr bwMode="auto">
            <a:xfrm>
              <a:off x="5675270" y="3303343"/>
              <a:ext cx="4727041" cy="1442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34" name="TextBox 33"/>
            <p:cNvSpPr txBox="1"/>
            <p:nvPr/>
          </p:nvSpPr>
          <p:spPr>
            <a:xfrm>
              <a:off x="5627060" y="2388599"/>
              <a:ext cx="1378857" cy="400110"/>
            </a:xfrm>
            <a:prstGeom prst="rect">
              <a:avLst/>
            </a:prstGeom>
            <a:noFill/>
          </p:spPr>
          <p:txBody>
            <a:bodyPr wrap="square" rtlCol="0">
              <a:spAutoFit/>
            </a:bodyPr>
            <a:lstStyle/>
            <a:p>
              <a:r>
                <a:rPr lang="en-US" sz="2000" b="1" dirty="0">
                  <a:solidFill>
                    <a:sysClr val="windowText" lastClr="000000"/>
                  </a:solidFill>
                  <a:latin typeface="Roboto Slab" pitchFamily="2" charset="0"/>
                  <a:ea typeface="Roboto Slab" pitchFamily="2" charset="0"/>
                </a:rPr>
                <a:t>HELLO”</a:t>
              </a:r>
            </a:p>
          </p:txBody>
        </p:sp>
        <p:sp>
          <p:nvSpPr>
            <p:cNvPr id="36" name="TextBox 35"/>
            <p:cNvSpPr txBox="1"/>
            <p:nvPr/>
          </p:nvSpPr>
          <p:spPr>
            <a:xfrm>
              <a:off x="5627060" y="2771718"/>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8" name="Picture Placeholder 7">
            <a:extLst>
              <a:ext uri="{FF2B5EF4-FFF2-40B4-BE49-F238E27FC236}">
                <a16:creationId xmlns:a16="http://schemas.microsoft.com/office/drawing/2014/main" id="{BDDBE000-1EB3-4077-96A4-15F33D6FB945}"/>
              </a:ext>
            </a:extLst>
          </p:cNvPr>
          <p:cNvSpPr>
            <a:spLocks noGrp="1"/>
          </p:cNvSpPr>
          <p:nvPr>
            <p:ph type="pic" sz="quarter" idx="21"/>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3"/>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51" name="Rectangle 50">
            <a:extLst>
              <a:ext uri="{FF2B5EF4-FFF2-40B4-BE49-F238E27FC236}">
                <a16:creationId xmlns:a16="http://schemas.microsoft.com/office/drawing/2014/main" id="{CEB06F61-12F0-4591-8F0F-9B83E9876820}"/>
              </a:ext>
            </a:extLst>
          </p:cNvPr>
          <p:cNvSpPr/>
          <p:nvPr/>
        </p:nvSpPr>
        <p:spPr>
          <a:xfrm>
            <a:off x="5050096" y="2035472"/>
            <a:ext cx="582768" cy="5317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extBox 58">
            <a:extLst>
              <a:ext uri="{FF2B5EF4-FFF2-40B4-BE49-F238E27FC236}">
                <a16:creationId xmlns:a16="http://schemas.microsoft.com/office/drawing/2014/main" id="{00A48843-98FE-4688-A751-E2921FBC8F49}"/>
              </a:ext>
            </a:extLst>
          </p:cNvPr>
          <p:cNvSpPr txBox="1"/>
          <p:nvPr/>
        </p:nvSpPr>
        <p:spPr>
          <a:xfrm>
            <a:off x="5113471" y="2101269"/>
            <a:ext cx="456019"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Open Sans Condensed" panose="020B0806030504020204" pitchFamily="34" charset="0"/>
              </a:rPr>
              <a:t>1</a:t>
            </a:r>
          </a:p>
        </p:txBody>
      </p:sp>
      <p:sp>
        <p:nvSpPr>
          <p:cNvPr id="36" name="TextBox 35">
            <a:extLst>
              <a:ext uri="{FF2B5EF4-FFF2-40B4-BE49-F238E27FC236}">
                <a16:creationId xmlns:a16="http://schemas.microsoft.com/office/drawing/2014/main" id="{40546A2D-B2FB-41AB-A40C-091289AAB7FD}"/>
              </a:ext>
            </a:extLst>
          </p:cNvPr>
          <p:cNvSpPr txBox="1"/>
          <p:nvPr/>
        </p:nvSpPr>
        <p:spPr>
          <a:xfrm>
            <a:off x="5800222" y="1966906"/>
            <a:ext cx="1803158" cy="656590"/>
          </a:xfrm>
          <a:prstGeom prst="rect">
            <a:avLst/>
          </a:prstGeom>
          <a:noFill/>
        </p:spPr>
        <p:txBody>
          <a:bodyPr wrap="square" rtlCol="0">
            <a:spAutoFit/>
          </a:bodyPr>
          <a:lstStyle/>
          <a:p>
            <a:pPr>
              <a:lnSpc>
                <a:spcPts val="2200"/>
              </a:lnSpc>
            </a:pPr>
            <a:r>
              <a:rPr lang="en-US" sz="2300" dirty="0">
                <a:solidFill>
                  <a:schemeClr val="accent3"/>
                </a:solidFill>
                <a:latin typeface="Roboto Slab" pitchFamily="2" charset="0"/>
                <a:ea typeface="Roboto Slab" pitchFamily="2" charset="0"/>
                <a:cs typeface="Lato" panose="020F0502020204030203" pitchFamily="34" charset="0"/>
              </a:rPr>
              <a:t>Business</a:t>
            </a:r>
          </a:p>
          <a:p>
            <a:pPr>
              <a:lnSpc>
                <a:spcPts val="2200"/>
              </a:lnSpc>
            </a:pPr>
            <a:r>
              <a:rPr lang="en-US" sz="2300" dirty="0">
                <a:solidFill>
                  <a:schemeClr val="accent3"/>
                </a:solidFill>
                <a:latin typeface="Roboto Slab" pitchFamily="2" charset="0"/>
                <a:ea typeface="Roboto Slab" pitchFamily="2" charset="0"/>
                <a:cs typeface="Lato" panose="020F0502020204030203" pitchFamily="34" charset="0"/>
              </a:rPr>
              <a:t>Goal</a:t>
            </a:r>
          </a:p>
        </p:txBody>
      </p:sp>
      <p:sp>
        <p:nvSpPr>
          <p:cNvPr id="37" name="Rectangle 9">
            <a:extLst>
              <a:ext uri="{FF2B5EF4-FFF2-40B4-BE49-F238E27FC236}">
                <a16:creationId xmlns:a16="http://schemas.microsoft.com/office/drawing/2014/main" id="{17668528-B002-4CFA-8734-448D26B1B8A7}"/>
              </a:ext>
            </a:extLst>
          </p:cNvPr>
          <p:cNvSpPr>
            <a:spLocks/>
          </p:cNvSpPr>
          <p:nvPr/>
        </p:nvSpPr>
        <p:spPr bwMode="auto">
          <a:xfrm>
            <a:off x="5054714" y="2723245"/>
            <a:ext cx="3902085"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grpSp>
        <p:nvGrpSpPr>
          <p:cNvPr id="8" name="Group 7">
            <a:extLst>
              <a:ext uri="{FF2B5EF4-FFF2-40B4-BE49-F238E27FC236}">
                <a16:creationId xmlns:a16="http://schemas.microsoft.com/office/drawing/2014/main" id="{49DE823A-3874-4BF2-A01D-E8E46C3234B5}"/>
              </a:ext>
            </a:extLst>
          </p:cNvPr>
          <p:cNvGrpSpPr/>
          <p:nvPr/>
        </p:nvGrpSpPr>
        <p:grpSpPr>
          <a:xfrm>
            <a:off x="520154" y="4672833"/>
            <a:ext cx="3906703" cy="1410460"/>
            <a:chOff x="1139016" y="3487376"/>
            <a:chExt cx="3906703" cy="1410460"/>
          </a:xfrm>
        </p:grpSpPr>
        <p:sp>
          <p:nvSpPr>
            <p:cNvPr id="38" name="Rectangle 9">
              <a:extLst>
                <a:ext uri="{FF2B5EF4-FFF2-40B4-BE49-F238E27FC236}">
                  <a16:creationId xmlns:a16="http://schemas.microsoft.com/office/drawing/2014/main" id="{FBBC5C97-6B35-4819-B438-FE5A6DF74C7A}"/>
                </a:ext>
              </a:extLst>
            </p:cNvPr>
            <p:cNvSpPr>
              <a:spLocks/>
            </p:cNvSpPr>
            <p:nvPr/>
          </p:nvSpPr>
          <p:spPr bwMode="auto">
            <a:xfrm>
              <a:off x="1139016" y="4348924"/>
              <a:ext cx="3906703"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39" name="TextBox 38">
              <a:extLst>
                <a:ext uri="{FF2B5EF4-FFF2-40B4-BE49-F238E27FC236}">
                  <a16:creationId xmlns:a16="http://schemas.microsoft.com/office/drawing/2014/main" id="{EF22856E-5EA7-43DF-B0E2-2804AF2C6DDF}"/>
                </a:ext>
              </a:extLst>
            </p:cNvPr>
            <p:cNvSpPr txBox="1"/>
            <p:nvPr/>
          </p:nvSpPr>
          <p:spPr>
            <a:xfrm>
              <a:off x="1889142" y="3487376"/>
              <a:ext cx="2002130" cy="656590"/>
            </a:xfrm>
            <a:prstGeom prst="rect">
              <a:avLst/>
            </a:prstGeom>
            <a:noFill/>
          </p:spPr>
          <p:txBody>
            <a:bodyPr wrap="square" rtlCol="0">
              <a:spAutoFit/>
            </a:bodyPr>
            <a:lstStyle/>
            <a:p>
              <a:pPr>
                <a:lnSpc>
                  <a:spcPts val="2200"/>
                </a:lnSpc>
              </a:pPr>
              <a:r>
                <a:rPr lang="en-US" sz="23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About</a:t>
              </a:r>
            </a:p>
            <a:p>
              <a:pPr>
                <a:lnSpc>
                  <a:spcPts val="2200"/>
                </a:lnSpc>
              </a:pPr>
              <a:r>
                <a:rPr lang="en-US" sz="23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Powerplan</a:t>
              </a:r>
              <a:endParaRPr lang="en-US" sz="23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40" name="Group 39">
              <a:extLst>
                <a:ext uri="{FF2B5EF4-FFF2-40B4-BE49-F238E27FC236}">
                  <a16:creationId xmlns:a16="http://schemas.microsoft.com/office/drawing/2014/main" id="{D95830C1-8D0E-4442-B555-C1FF106C68EE}"/>
                </a:ext>
              </a:extLst>
            </p:cNvPr>
            <p:cNvGrpSpPr/>
            <p:nvPr/>
          </p:nvGrpSpPr>
          <p:grpSpPr>
            <a:xfrm>
              <a:off x="1139016" y="3549819"/>
              <a:ext cx="582768" cy="531704"/>
              <a:chOff x="7320658" y="2755926"/>
              <a:chExt cx="582768" cy="531704"/>
            </a:xfrm>
            <a:solidFill>
              <a:schemeClr val="accent4"/>
            </a:solidFill>
          </p:grpSpPr>
          <p:sp>
            <p:nvSpPr>
              <p:cNvPr id="41" name="Rectangle 40">
                <a:extLst>
                  <a:ext uri="{FF2B5EF4-FFF2-40B4-BE49-F238E27FC236}">
                    <a16:creationId xmlns:a16="http://schemas.microsoft.com/office/drawing/2014/main" id="{AF75005D-E924-4A91-8411-0D8FD934F49B}"/>
                  </a:ext>
                </a:extLst>
              </p:cNvPr>
              <p:cNvSpPr/>
              <p:nvPr/>
            </p:nvSpPr>
            <p:spPr>
              <a:xfrm>
                <a:off x="7320658" y="2755926"/>
                <a:ext cx="582768" cy="53170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D4727CFD-5BC3-4EAC-AB68-5B360593D5AB}"/>
                  </a:ext>
                </a:extLst>
              </p:cNvPr>
              <p:cNvSpPr txBox="1"/>
              <p:nvPr/>
            </p:nvSpPr>
            <p:spPr>
              <a:xfrm>
                <a:off x="7384033" y="2821723"/>
                <a:ext cx="456019" cy="400110"/>
              </a:xfrm>
              <a:prstGeom prst="rect">
                <a:avLst/>
              </a:prstGeom>
              <a:no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2</a:t>
                </a:r>
              </a:p>
            </p:txBody>
          </p:sp>
        </p:grpSp>
      </p:grpSp>
      <p:sp>
        <p:nvSpPr>
          <p:cNvPr id="3" name="Picture Placeholder 2">
            <a:extLst>
              <a:ext uri="{FF2B5EF4-FFF2-40B4-BE49-F238E27FC236}">
                <a16:creationId xmlns:a16="http://schemas.microsoft.com/office/drawing/2014/main" id="{7A0C426D-C934-480F-ABB0-0EBFC7A30F21}"/>
              </a:ext>
            </a:extLst>
          </p:cNvPr>
          <p:cNvSpPr>
            <a:spLocks noGrp="1"/>
          </p:cNvSpPr>
          <p:nvPr>
            <p:ph type="pic" sz="quarter" idx="15"/>
          </p:nvPr>
        </p:nvSpPr>
        <p:spPr/>
      </p:sp>
      <p:sp>
        <p:nvSpPr>
          <p:cNvPr id="10" name="Picture Placeholder 9">
            <a:extLst>
              <a:ext uri="{FF2B5EF4-FFF2-40B4-BE49-F238E27FC236}">
                <a16:creationId xmlns:a16="http://schemas.microsoft.com/office/drawing/2014/main" id="{6685A02C-61C7-458B-BD36-56095DC0658C}"/>
              </a:ext>
            </a:extLst>
          </p:cNvPr>
          <p:cNvSpPr>
            <a:spLocks noGrp="1"/>
          </p:cNvSpPr>
          <p:nvPr>
            <p:ph type="pic" sz="quarter" idx="14"/>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3"/>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0" name="Group 9">
            <a:extLst>
              <a:ext uri="{FF2B5EF4-FFF2-40B4-BE49-F238E27FC236}">
                <a16:creationId xmlns:a16="http://schemas.microsoft.com/office/drawing/2014/main" id="{BCD1D88A-A078-4F86-B510-4125BB16ED5F}"/>
              </a:ext>
            </a:extLst>
          </p:cNvPr>
          <p:cNvGrpSpPr/>
          <p:nvPr/>
        </p:nvGrpSpPr>
        <p:grpSpPr>
          <a:xfrm>
            <a:off x="898437" y="1925673"/>
            <a:ext cx="2106899" cy="1772209"/>
            <a:chOff x="1393990" y="4173151"/>
            <a:chExt cx="2106899" cy="1772209"/>
          </a:xfrm>
        </p:grpSpPr>
        <p:sp>
          <p:nvSpPr>
            <p:cNvPr id="41" name="Freeform 7">
              <a:extLst>
                <a:ext uri="{FF2B5EF4-FFF2-40B4-BE49-F238E27FC236}">
                  <a16:creationId xmlns:a16="http://schemas.microsoft.com/office/drawing/2014/main" id="{35865668-4C03-40B7-A5B5-65AD5ED693A7}"/>
                </a:ext>
              </a:extLst>
            </p:cNvPr>
            <p:cNvSpPr>
              <a:spLocks noEditPoints="1"/>
            </p:cNvSpPr>
            <p:nvPr/>
          </p:nvSpPr>
          <p:spPr bwMode="auto">
            <a:xfrm>
              <a:off x="2262495" y="4173151"/>
              <a:ext cx="369888" cy="368300"/>
            </a:xfrm>
            <a:custGeom>
              <a:avLst/>
              <a:gdLst>
                <a:gd name="T0" fmla="*/ 120 w 122"/>
                <a:gd name="T1" fmla="*/ 1 h 121"/>
                <a:gd name="T2" fmla="*/ 118 w 122"/>
                <a:gd name="T3" fmla="*/ 0 h 121"/>
                <a:gd name="T4" fmla="*/ 116 w 122"/>
                <a:gd name="T5" fmla="*/ 1 h 121"/>
                <a:gd name="T6" fmla="*/ 2 w 122"/>
                <a:gd name="T7" fmla="*/ 76 h 121"/>
                <a:gd name="T8" fmla="*/ 1 w 122"/>
                <a:gd name="T9" fmla="*/ 80 h 121"/>
                <a:gd name="T10" fmla="*/ 3 w 122"/>
                <a:gd name="T11" fmla="*/ 83 h 121"/>
                <a:gd name="T12" fmla="*/ 33 w 122"/>
                <a:gd name="T13" fmla="*/ 95 h 121"/>
                <a:gd name="T14" fmla="*/ 46 w 122"/>
                <a:gd name="T15" fmla="*/ 119 h 121"/>
                <a:gd name="T16" fmla="*/ 50 w 122"/>
                <a:gd name="T17" fmla="*/ 121 h 121"/>
                <a:gd name="T18" fmla="*/ 50 w 122"/>
                <a:gd name="T19" fmla="*/ 121 h 121"/>
                <a:gd name="T20" fmla="*/ 53 w 122"/>
                <a:gd name="T21" fmla="*/ 119 h 121"/>
                <a:gd name="T22" fmla="*/ 61 w 122"/>
                <a:gd name="T23" fmla="*/ 106 h 121"/>
                <a:gd name="T24" fmla="*/ 97 w 122"/>
                <a:gd name="T25" fmla="*/ 121 h 121"/>
                <a:gd name="T26" fmla="*/ 99 w 122"/>
                <a:gd name="T27" fmla="*/ 121 h 121"/>
                <a:gd name="T28" fmla="*/ 101 w 122"/>
                <a:gd name="T29" fmla="*/ 121 h 121"/>
                <a:gd name="T30" fmla="*/ 103 w 122"/>
                <a:gd name="T31" fmla="*/ 118 h 121"/>
                <a:gd name="T32" fmla="*/ 121 w 122"/>
                <a:gd name="T33" fmla="*/ 5 h 121"/>
                <a:gd name="T34" fmla="*/ 120 w 122"/>
                <a:gd name="T35" fmla="*/ 1 h 121"/>
                <a:gd name="T36" fmla="*/ 12 w 122"/>
                <a:gd name="T37" fmla="*/ 79 h 121"/>
                <a:gd name="T38" fmla="*/ 100 w 122"/>
                <a:gd name="T39" fmla="*/ 20 h 121"/>
                <a:gd name="T40" fmla="*/ 36 w 122"/>
                <a:gd name="T41" fmla="*/ 89 h 121"/>
                <a:gd name="T42" fmla="*/ 35 w 122"/>
                <a:gd name="T43" fmla="*/ 88 h 121"/>
                <a:gd name="T44" fmla="*/ 12 w 122"/>
                <a:gd name="T45" fmla="*/ 79 h 121"/>
                <a:gd name="T46" fmla="*/ 39 w 122"/>
                <a:gd name="T47" fmla="*/ 91 h 121"/>
                <a:gd name="T48" fmla="*/ 39 w 122"/>
                <a:gd name="T49" fmla="*/ 91 h 121"/>
                <a:gd name="T50" fmla="*/ 111 w 122"/>
                <a:gd name="T51" fmla="*/ 15 h 121"/>
                <a:gd name="T52" fmla="*/ 50 w 122"/>
                <a:gd name="T53" fmla="*/ 110 h 121"/>
                <a:gd name="T54" fmla="*/ 39 w 122"/>
                <a:gd name="T55" fmla="*/ 91 h 121"/>
                <a:gd name="T56" fmla="*/ 96 w 122"/>
                <a:gd name="T57" fmla="*/ 112 h 121"/>
                <a:gd name="T58" fmla="*/ 64 w 122"/>
                <a:gd name="T59" fmla="*/ 99 h 121"/>
                <a:gd name="T60" fmla="*/ 61 w 122"/>
                <a:gd name="T61" fmla="*/ 99 h 121"/>
                <a:gd name="T62" fmla="*/ 111 w 122"/>
                <a:gd name="T63" fmla="*/ 22 h 121"/>
                <a:gd name="T64" fmla="*/ 96 w 122"/>
                <a:gd name="T65" fmla="*/ 112 h 121"/>
                <a:gd name="T66" fmla="*/ 96 w 122"/>
                <a:gd name="T67" fmla="*/ 112 h 121"/>
                <a:gd name="T68" fmla="*/ 96 w 122"/>
                <a:gd name="T69" fmla="*/ 1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 h="121">
                  <a:moveTo>
                    <a:pt x="120" y="1"/>
                  </a:moveTo>
                  <a:cubicBezTo>
                    <a:pt x="119" y="1"/>
                    <a:pt x="118" y="0"/>
                    <a:pt x="118" y="0"/>
                  </a:cubicBezTo>
                  <a:cubicBezTo>
                    <a:pt x="117" y="0"/>
                    <a:pt x="116" y="1"/>
                    <a:pt x="116" y="1"/>
                  </a:cubicBezTo>
                  <a:cubicBezTo>
                    <a:pt x="2" y="76"/>
                    <a:pt x="2" y="76"/>
                    <a:pt x="2" y="76"/>
                  </a:cubicBezTo>
                  <a:cubicBezTo>
                    <a:pt x="1" y="77"/>
                    <a:pt x="0" y="79"/>
                    <a:pt x="1" y="80"/>
                  </a:cubicBezTo>
                  <a:cubicBezTo>
                    <a:pt x="1" y="81"/>
                    <a:pt x="2" y="83"/>
                    <a:pt x="3" y="83"/>
                  </a:cubicBezTo>
                  <a:cubicBezTo>
                    <a:pt x="33" y="95"/>
                    <a:pt x="33" y="95"/>
                    <a:pt x="33" y="95"/>
                  </a:cubicBezTo>
                  <a:cubicBezTo>
                    <a:pt x="46" y="119"/>
                    <a:pt x="46" y="119"/>
                    <a:pt x="46" y="119"/>
                  </a:cubicBezTo>
                  <a:cubicBezTo>
                    <a:pt x="47" y="120"/>
                    <a:pt x="48" y="121"/>
                    <a:pt x="50" y="121"/>
                  </a:cubicBezTo>
                  <a:cubicBezTo>
                    <a:pt x="50" y="121"/>
                    <a:pt x="50" y="121"/>
                    <a:pt x="50" y="121"/>
                  </a:cubicBezTo>
                  <a:cubicBezTo>
                    <a:pt x="51" y="121"/>
                    <a:pt x="52" y="121"/>
                    <a:pt x="53" y="119"/>
                  </a:cubicBezTo>
                  <a:cubicBezTo>
                    <a:pt x="61" y="106"/>
                    <a:pt x="61" y="106"/>
                    <a:pt x="61" y="106"/>
                  </a:cubicBezTo>
                  <a:cubicBezTo>
                    <a:pt x="97" y="121"/>
                    <a:pt x="97" y="121"/>
                    <a:pt x="97" y="121"/>
                  </a:cubicBezTo>
                  <a:cubicBezTo>
                    <a:pt x="98" y="121"/>
                    <a:pt x="98" y="121"/>
                    <a:pt x="99" y="121"/>
                  </a:cubicBezTo>
                  <a:cubicBezTo>
                    <a:pt x="99" y="121"/>
                    <a:pt x="100" y="121"/>
                    <a:pt x="101" y="121"/>
                  </a:cubicBezTo>
                  <a:cubicBezTo>
                    <a:pt x="102" y="120"/>
                    <a:pt x="102" y="119"/>
                    <a:pt x="103" y="118"/>
                  </a:cubicBezTo>
                  <a:cubicBezTo>
                    <a:pt x="121" y="5"/>
                    <a:pt x="121" y="5"/>
                    <a:pt x="121" y="5"/>
                  </a:cubicBezTo>
                  <a:cubicBezTo>
                    <a:pt x="122" y="3"/>
                    <a:pt x="121" y="2"/>
                    <a:pt x="120" y="1"/>
                  </a:cubicBezTo>
                  <a:close/>
                  <a:moveTo>
                    <a:pt x="12" y="79"/>
                  </a:moveTo>
                  <a:cubicBezTo>
                    <a:pt x="100" y="20"/>
                    <a:pt x="100" y="20"/>
                    <a:pt x="100" y="20"/>
                  </a:cubicBezTo>
                  <a:cubicBezTo>
                    <a:pt x="36" y="89"/>
                    <a:pt x="36" y="89"/>
                    <a:pt x="36" y="89"/>
                  </a:cubicBezTo>
                  <a:cubicBezTo>
                    <a:pt x="36" y="88"/>
                    <a:pt x="36" y="88"/>
                    <a:pt x="35" y="88"/>
                  </a:cubicBezTo>
                  <a:lnTo>
                    <a:pt x="12" y="79"/>
                  </a:lnTo>
                  <a:close/>
                  <a:moveTo>
                    <a:pt x="39" y="91"/>
                  </a:moveTo>
                  <a:cubicBezTo>
                    <a:pt x="39" y="91"/>
                    <a:pt x="39" y="91"/>
                    <a:pt x="39" y="91"/>
                  </a:cubicBezTo>
                  <a:cubicBezTo>
                    <a:pt x="111" y="15"/>
                    <a:pt x="111" y="15"/>
                    <a:pt x="111" y="15"/>
                  </a:cubicBezTo>
                  <a:cubicBezTo>
                    <a:pt x="50" y="110"/>
                    <a:pt x="50" y="110"/>
                    <a:pt x="50" y="110"/>
                  </a:cubicBezTo>
                  <a:lnTo>
                    <a:pt x="39" y="91"/>
                  </a:lnTo>
                  <a:close/>
                  <a:moveTo>
                    <a:pt x="96" y="112"/>
                  </a:moveTo>
                  <a:cubicBezTo>
                    <a:pt x="64" y="99"/>
                    <a:pt x="64" y="99"/>
                    <a:pt x="64" y="99"/>
                  </a:cubicBezTo>
                  <a:cubicBezTo>
                    <a:pt x="63" y="99"/>
                    <a:pt x="62" y="99"/>
                    <a:pt x="61" y="99"/>
                  </a:cubicBezTo>
                  <a:cubicBezTo>
                    <a:pt x="111" y="22"/>
                    <a:pt x="111" y="22"/>
                    <a:pt x="111" y="22"/>
                  </a:cubicBezTo>
                  <a:lnTo>
                    <a:pt x="96" y="112"/>
                  </a:lnTo>
                  <a:close/>
                  <a:moveTo>
                    <a:pt x="96" y="112"/>
                  </a:moveTo>
                  <a:cubicBezTo>
                    <a:pt x="96" y="112"/>
                    <a:pt x="96" y="112"/>
                    <a:pt x="96" y="11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TextBox 41">
              <a:extLst>
                <a:ext uri="{FF2B5EF4-FFF2-40B4-BE49-F238E27FC236}">
                  <a16:creationId xmlns:a16="http://schemas.microsoft.com/office/drawing/2014/main" id="{ACBC1E6A-22F8-47F7-9737-ABDDA92F2FC2}"/>
                </a:ext>
              </a:extLst>
            </p:cNvPr>
            <p:cNvSpPr txBox="1"/>
            <p:nvPr/>
          </p:nvSpPr>
          <p:spPr>
            <a:xfrm>
              <a:off x="1514578" y="4747661"/>
              <a:ext cx="1865722" cy="348813"/>
            </a:xfrm>
            <a:prstGeom prst="rect">
              <a:avLst/>
            </a:prstGeom>
            <a:noFill/>
          </p:spPr>
          <p:txBody>
            <a:bodyPr wrap="square" rtlCol="0">
              <a:spAutoFit/>
            </a:bodyPr>
            <a:lstStyle/>
            <a:p>
              <a:pPr algn="ctr">
                <a:lnSpc>
                  <a:spcPts val="2000"/>
                </a:lnSpc>
              </a:pPr>
              <a:r>
                <a:rPr lang="en-US" dirty="0">
                  <a:latin typeface="Roboto Slab" pitchFamily="2" charset="0"/>
                  <a:ea typeface="Roboto Slab" pitchFamily="2" charset="0"/>
                  <a:cs typeface="Lato" panose="020F0502020204030203" pitchFamily="34" charset="0"/>
                </a:rPr>
                <a:t>Service </a:t>
              </a:r>
              <a:r>
                <a:rPr lang="en-US" sz="2000" dirty="0">
                  <a:latin typeface="Roboto Slab" pitchFamily="2" charset="0"/>
                  <a:ea typeface="Roboto Slab" pitchFamily="2" charset="0"/>
                  <a:cs typeface="Lato" panose="020F0502020204030203" pitchFamily="34" charset="0"/>
                </a:rPr>
                <a:t>Title</a:t>
              </a:r>
            </a:p>
          </p:txBody>
        </p:sp>
        <p:sp>
          <p:nvSpPr>
            <p:cNvPr id="40" name="Rectangle 39">
              <a:extLst>
                <a:ext uri="{FF2B5EF4-FFF2-40B4-BE49-F238E27FC236}">
                  <a16:creationId xmlns:a16="http://schemas.microsoft.com/office/drawing/2014/main" id="{AEC4D9BA-E973-45CA-8152-C702627D28EC}"/>
                </a:ext>
              </a:extLst>
            </p:cNvPr>
            <p:cNvSpPr/>
            <p:nvPr/>
          </p:nvSpPr>
          <p:spPr>
            <a:xfrm>
              <a:off x="1393990" y="5114363"/>
              <a:ext cx="2106899" cy="830997"/>
            </a:xfrm>
            <a:prstGeom prst="rect">
              <a:avLst/>
            </a:prstGeom>
          </p:spPr>
          <p:txBody>
            <a:bodyPr wrap="square">
              <a:spAutoFit/>
            </a:bodyPr>
            <a:lstStyle/>
            <a:p>
              <a:pPr algn="ct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grpSp>
        <p:nvGrpSpPr>
          <p:cNvPr id="43" name="Group 42">
            <a:extLst>
              <a:ext uri="{FF2B5EF4-FFF2-40B4-BE49-F238E27FC236}">
                <a16:creationId xmlns:a16="http://schemas.microsoft.com/office/drawing/2014/main" id="{B4CDBF9A-9640-4429-9F07-4F9DB4B0EA3C}"/>
              </a:ext>
            </a:extLst>
          </p:cNvPr>
          <p:cNvGrpSpPr/>
          <p:nvPr/>
        </p:nvGrpSpPr>
        <p:grpSpPr>
          <a:xfrm>
            <a:off x="3578788" y="1925673"/>
            <a:ext cx="2106899" cy="1772209"/>
            <a:chOff x="1393990" y="4173151"/>
            <a:chExt cx="2106899" cy="1772209"/>
          </a:xfrm>
        </p:grpSpPr>
        <p:sp>
          <p:nvSpPr>
            <p:cNvPr id="44" name="Freeform 7">
              <a:extLst>
                <a:ext uri="{FF2B5EF4-FFF2-40B4-BE49-F238E27FC236}">
                  <a16:creationId xmlns:a16="http://schemas.microsoft.com/office/drawing/2014/main" id="{6DB0F7DE-BBE1-4675-8964-FA8D17B46E3E}"/>
                </a:ext>
              </a:extLst>
            </p:cNvPr>
            <p:cNvSpPr>
              <a:spLocks noEditPoints="1"/>
            </p:cNvSpPr>
            <p:nvPr/>
          </p:nvSpPr>
          <p:spPr bwMode="auto">
            <a:xfrm>
              <a:off x="2262495" y="4173151"/>
              <a:ext cx="369888" cy="368300"/>
            </a:xfrm>
            <a:custGeom>
              <a:avLst/>
              <a:gdLst>
                <a:gd name="T0" fmla="*/ 120 w 122"/>
                <a:gd name="T1" fmla="*/ 1 h 121"/>
                <a:gd name="T2" fmla="*/ 118 w 122"/>
                <a:gd name="T3" fmla="*/ 0 h 121"/>
                <a:gd name="T4" fmla="*/ 116 w 122"/>
                <a:gd name="T5" fmla="*/ 1 h 121"/>
                <a:gd name="T6" fmla="*/ 2 w 122"/>
                <a:gd name="T7" fmla="*/ 76 h 121"/>
                <a:gd name="T8" fmla="*/ 1 w 122"/>
                <a:gd name="T9" fmla="*/ 80 h 121"/>
                <a:gd name="T10" fmla="*/ 3 w 122"/>
                <a:gd name="T11" fmla="*/ 83 h 121"/>
                <a:gd name="T12" fmla="*/ 33 w 122"/>
                <a:gd name="T13" fmla="*/ 95 h 121"/>
                <a:gd name="T14" fmla="*/ 46 w 122"/>
                <a:gd name="T15" fmla="*/ 119 h 121"/>
                <a:gd name="T16" fmla="*/ 50 w 122"/>
                <a:gd name="T17" fmla="*/ 121 h 121"/>
                <a:gd name="T18" fmla="*/ 50 w 122"/>
                <a:gd name="T19" fmla="*/ 121 h 121"/>
                <a:gd name="T20" fmla="*/ 53 w 122"/>
                <a:gd name="T21" fmla="*/ 119 h 121"/>
                <a:gd name="T22" fmla="*/ 61 w 122"/>
                <a:gd name="T23" fmla="*/ 106 h 121"/>
                <a:gd name="T24" fmla="*/ 97 w 122"/>
                <a:gd name="T25" fmla="*/ 121 h 121"/>
                <a:gd name="T26" fmla="*/ 99 w 122"/>
                <a:gd name="T27" fmla="*/ 121 h 121"/>
                <a:gd name="T28" fmla="*/ 101 w 122"/>
                <a:gd name="T29" fmla="*/ 121 h 121"/>
                <a:gd name="T30" fmla="*/ 103 w 122"/>
                <a:gd name="T31" fmla="*/ 118 h 121"/>
                <a:gd name="T32" fmla="*/ 121 w 122"/>
                <a:gd name="T33" fmla="*/ 5 h 121"/>
                <a:gd name="T34" fmla="*/ 120 w 122"/>
                <a:gd name="T35" fmla="*/ 1 h 121"/>
                <a:gd name="T36" fmla="*/ 12 w 122"/>
                <a:gd name="T37" fmla="*/ 79 h 121"/>
                <a:gd name="T38" fmla="*/ 100 w 122"/>
                <a:gd name="T39" fmla="*/ 20 h 121"/>
                <a:gd name="T40" fmla="*/ 36 w 122"/>
                <a:gd name="T41" fmla="*/ 89 h 121"/>
                <a:gd name="T42" fmla="*/ 35 w 122"/>
                <a:gd name="T43" fmla="*/ 88 h 121"/>
                <a:gd name="T44" fmla="*/ 12 w 122"/>
                <a:gd name="T45" fmla="*/ 79 h 121"/>
                <a:gd name="T46" fmla="*/ 39 w 122"/>
                <a:gd name="T47" fmla="*/ 91 h 121"/>
                <a:gd name="T48" fmla="*/ 39 w 122"/>
                <a:gd name="T49" fmla="*/ 91 h 121"/>
                <a:gd name="T50" fmla="*/ 111 w 122"/>
                <a:gd name="T51" fmla="*/ 15 h 121"/>
                <a:gd name="T52" fmla="*/ 50 w 122"/>
                <a:gd name="T53" fmla="*/ 110 h 121"/>
                <a:gd name="T54" fmla="*/ 39 w 122"/>
                <a:gd name="T55" fmla="*/ 91 h 121"/>
                <a:gd name="T56" fmla="*/ 96 w 122"/>
                <a:gd name="T57" fmla="*/ 112 h 121"/>
                <a:gd name="T58" fmla="*/ 64 w 122"/>
                <a:gd name="T59" fmla="*/ 99 h 121"/>
                <a:gd name="T60" fmla="*/ 61 w 122"/>
                <a:gd name="T61" fmla="*/ 99 h 121"/>
                <a:gd name="T62" fmla="*/ 111 w 122"/>
                <a:gd name="T63" fmla="*/ 22 h 121"/>
                <a:gd name="T64" fmla="*/ 96 w 122"/>
                <a:gd name="T65" fmla="*/ 112 h 121"/>
                <a:gd name="T66" fmla="*/ 96 w 122"/>
                <a:gd name="T67" fmla="*/ 112 h 121"/>
                <a:gd name="T68" fmla="*/ 96 w 122"/>
                <a:gd name="T69" fmla="*/ 1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 h="121">
                  <a:moveTo>
                    <a:pt x="120" y="1"/>
                  </a:moveTo>
                  <a:cubicBezTo>
                    <a:pt x="119" y="1"/>
                    <a:pt x="118" y="0"/>
                    <a:pt x="118" y="0"/>
                  </a:cubicBezTo>
                  <a:cubicBezTo>
                    <a:pt x="117" y="0"/>
                    <a:pt x="116" y="1"/>
                    <a:pt x="116" y="1"/>
                  </a:cubicBezTo>
                  <a:cubicBezTo>
                    <a:pt x="2" y="76"/>
                    <a:pt x="2" y="76"/>
                    <a:pt x="2" y="76"/>
                  </a:cubicBezTo>
                  <a:cubicBezTo>
                    <a:pt x="1" y="77"/>
                    <a:pt x="0" y="79"/>
                    <a:pt x="1" y="80"/>
                  </a:cubicBezTo>
                  <a:cubicBezTo>
                    <a:pt x="1" y="81"/>
                    <a:pt x="2" y="83"/>
                    <a:pt x="3" y="83"/>
                  </a:cubicBezTo>
                  <a:cubicBezTo>
                    <a:pt x="33" y="95"/>
                    <a:pt x="33" y="95"/>
                    <a:pt x="33" y="95"/>
                  </a:cubicBezTo>
                  <a:cubicBezTo>
                    <a:pt x="46" y="119"/>
                    <a:pt x="46" y="119"/>
                    <a:pt x="46" y="119"/>
                  </a:cubicBezTo>
                  <a:cubicBezTo>
                    <a:pt x="47" y="120"/>
                    <a:pt x="48" y="121"/>
                    <a:pt x="50" y="121"/>
                  </a:cubicBezTo>
                  <a:cubicBezTo>
                    <a:pt x="50" y="121"/>
                    <a:pt x="50" y="121"/>
                    <a:pt x="50" y="121"/>
                  </a:cubicBezTo>
                  <a:cubicBezTo>
                    <a:pt x="51" y="121"/>
                    <a:pt x="52" y="121"/>
                    <a:pt x="53" y="119"/>
                  </a:cubicBezTo>
                  <a:cubicBezTo>
                    <a:pt x="61" y="106"/>
                    <a:pt x="61" y="106"/>
                    <a:pt x="61" y="106"/>
                  </a:cubicBezTo>
                  <a:cubicBezTo>
                    <a:pt x="97" y="121"/>
                    <a:pt x="97" y="121"/>
                    <a:pt x="97" y="121"/>
                  </a:cubicBezTo>
                  <a:cubicBezTo>
                    <a:pt x="98" y="121"/>
                    <a:pt x="98" y="121"/>
                    <a:pt x="99" y="121"/>
                  </a:cubicBezTo>
                  <a:cubicBezTo>
                    <a:pt x="99" y="121"/>
                    <a:pt x="100" y="121"/>
                    <a:pt x="101" y="121"/>
                  </a:cubicBezTo>
                  <a:cubicBezTo>
                    <a:pt x="102" y="120"/>
                    <a:pt x="102" y="119"/>
                    <a:pt x="103" y="118"/>
                  </a:cubicBezTo>
                  <a:cubicBezTo>
                    <a:pt x="121" y="5"/>
                    <a:pt x="121" y="5"/>
                    <a:pt x="121" y="5"/>
                  </a:cubicBezTo>
                  <a:cubicBezTo>
                    <a:pt x="122" y="3"/>
                    <a:pt x="121" y="2"/>
                    <a:pt x="120" y="1"/>
                  </a:cubicBezTo>
                  <a:close/>
                  <a:moveTo>
                    <a:pt x="12" y="79"/>
                  </a:moveTo>
                  <a:cubicBezTo>
                    <a:pt x="100" y="20"/>
                    <a:pt x="100" y="20"/>
                    <a:pt x="100" y="20"/>
                  </a:cubicBezTo>
                  <a:cubicBezTo>
                    <a:pt x="36" y="89"/>
                    <a:pt x="36" y="89"/>
                    <a:pt x="36" y="89"/>
                  </a:cubicBezTo>
                  <a:cubicBezTo>
                    <a:pt x="36" y="88"/>
                    <a:pt x="36" y="88"/>
                    <a:pt x="35" y="88"/>
                  </a:cubicBezTo>
                  <a:lnTo>
                    <a:pt x="12" y="79"/>
                  </a:lnTo>
                  <a:close/>
                  <a:moveTo>
                    <a:pt x="39" y="91"/>
                  </a:moveTo>
                  <a:cubicBezTo>
                    <a:pt x="39" y="91"/>
                    <a:pt x="39" y="91"/>
                    <a:pt x="39" y="91"/>
                  </a:cubicBezTo>
                  <a:cubicBezTo>
                    <a:pt x="111" y="15"/>
                    <a:pt x="111" y="15"/>
                    <a:pt x="111" y="15"/>
                  </a:cubicBezTo>
                  <a:cubicBezTo>
                    <a:pt x="50" y="110"/>
                    <a:pt x="50" y="110"/>
                    <a:pt x="50" y="110"/>
                  </a:cubicBezTo>
                  <a:lnTo>
                    <a:pt x="39" y="91"/>
                  </a:lnTo>
                  <a:close/>
                  <a:moveTo>
                    <a:pt x="96" y="112"/>
                  </a:moveTo>
                  <a:cubicBezTo>
                    <a:pt x="64" y="99"/>
                    <a:pt x="64" y="99"/>
                    <a:pt x="64" y="99"/>
                  </a:cubicBezTo>
                  <a:cubicBezTo>
                    <a:pt x="63" y="99"/>
                    <a:pt x="62" y="99"/>
                    <a:pt x="61" y="99"/>
                  </a:cubicBezTo>
                  <a:cubicBezTo>
                    <a:pt x="111" y="22"/>
                    <a:pt x="111" y="22"/>
                    <a:pt x="111" y="22"/>
                  </a:cubicBezTo>
                  <a:lnTo>
                    <a:pt x="96" y="112"/>
                  </a:lnTo>
                  <a:close/>
                  <a:moveTo>
                    <a:pt x="96" y="112"/>
                  </a:moveTo>
                  <a:cubicBezTo>
                    <a:pt x="96" y="112"/>
                    <a:pt x="96" y="112"/>
                    <a:pt x="96" y="11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5" name="TextBox 44">
              <a:extLst>
                <a:ext uri="{FF2B5EF4-FFF2-40B4-BE49-F238E27FC236}">
                  <a16:creationId xmlns:a16="http://schemas.microsoft.com/office/drawing/2014/main" id="{8CA970B5-D20A-4D26-AD89-7A736CE4E302}"/>
                </a:ext>
              </a:extLst>
            </p:cNvPr>
            <p:cNvSpPr txBox="1"/>
            <p:nvPr/>
          </p:nvSpPr>
          <p:spPr>
            <a:xfrm>
              <a:off x="1514578" y="4747661"/>
              <a:ext cx="1865722" cy="348813"/>
            </a:xfrm>
            <a:prstGeom prst="rect">
              <a:avLst/>
            </a:prstGeom>
            <a:noFill/>
          </p:spPr>
          <p:txBody>
            <a:bodyPr wrap="square" rtlCol="0">
              <a:spAutoFit/>
            </a:bodyPr>
            <a:lstStyle/>
            <a:p>
              <a:pPr algn="ctr">
                <a:lnSpc>
                  <a:spcPts val="2000"/>
                </a:lnSpc>
              </a:pPr>
              <a:r>
                <a:rPr lang="en-US" dirty="0">
                  <a:latin typeface="Roboto Slab" pitchFamily="2" charset="0"/>
                  <a:ea typeface="Roboto Slab" pitchFamily="2" charset="0"/>
                  <a:cs typeface="Lato" panose="020F0502020204030203" pitchFamily="34" charset="0"/>
                </a:rPr>
                <a:t>Service </a:t>
              </a:r>
              <a:r>
                <a:rPr lang="en-US" sz="2000" dirty="0">
                  <a:latin typeface="Roboto Slab" pitchFamily="2" charset="0"/>
                  <a:ea typeface="Roboto Slab" pitchFamily="2" charset="0"/>
                  <a:cs typeface="Lato" panose="020F0502020204030203" pitchFamily="34" charset="0"/>
                </a:rPr>
                <a:t>Title</a:t>
              </a:r>
            </a:p>
          </p:txBody>
        </p:sp>
        <p:sp>
          <p:nvSpPr>
            <p:cNvPr id="46" name="Rectangle 45">
              <a:extLst>
                <a:ext uri="{FF2B5EF4-FFF2-40B4-BE49-F238E27FC236}">
                  <a16:creationId xmlns:a16="http://schemas.microsoft.com/office/drawing/2014/main" id="{758E6AFF-3209-4C7E-AFC4-D0A6FA88F1A7}"/>
                </a:ext>
              </a:extLst>
            </p:cNvPr>
            <p:cNvSpPr/>
            <p:nvPr/>
          </p:nvSpPr>
          <p:spPr>
            <a:xfrm>
              <a:off x="1393990" y="5114363"/>
              <a:ext cx="2106899" cy="830997"/>
            </a:xfrm>
            <a:prstGeom prst="rect">
              <a:avLst/>
            </a:prstGeom>
          </p:spPr>
          <p:txBody>
            <a:bodyPr wrap="square">
              <a:spAutoFit/>
            </a:bodyPr>
            <a:lstStyle/>
            <a:p>
              <a:pPr algn="ct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grpSp>
        <p:nvGrpSpPr>
          <p:cNvPr id="47" name="Group 46">
            <a:extLst>
              <a:ext uri="{FF2B5EF4-FFF2-40B4-BE49-F238E27FC236}">
                <a16:creationId xmlns:a16="http://schemas.microsoft.com/office/drawing/2014/main" id="{0C634F21-B8EB-4757-B610-A39338126276}"/>
              </a:ext>
            </a:extLst>
          </p:cNvPr>
          <p:cNvGrpSpPr/>
          <p:nvPr/>
        </p:nvGrpSpPr>
        <p:grpSpPr>
          <a:xfrm>
            <a:off x="898437" y="4181351"/>
            <a:ext cx="2106899" cy="1772209"/>
            <a:chOff x="1393990" y="4173151"/>
            <a:chExt cx="2106899" cy="1772209"/>
          </a:xfrm>
        </p:grpSpPr>
        <p:sp>
          <p:nvSpPr>
            <p:cNvPr id="48" name="Freeform 7">
              <a:extLst>
                <a:ext uri="{FF2B5EF4-FFF2-40B4-BE49-F238E27FC236}">
                  <a16:creationId xmlns:a16="http://schemas.microsoft.com/office/drawing/2014/main" id="{69815250-ECDA-4F6E-9688-96C3630E54C2}"/>
                </a:ext>
              </a:extLst>
            </p:cNvPr>
            <p:cNvSpPr>
              <a:spLocks noEditPoints="1"/>
            </p:cNvSpPr>
            <p:nvPr/>
          </p:nvSpPr>
          <p:spPr bwMode="auto">
            <a:xfrm>
              <a:off x="2262495" y="4173151"/>
              <a:ext cx="369888" cy="368300"/>
            </a:xfrm>
            <a:custGeom>
              <a:avLst/>
              <a:gdLst>
                <a:gd name="T0" fmla="*/ 120 w 122"/>
                <a:gd name="T1" fmla="*/ 1 h 121"/>
                <a:gd name="T2" fmla="*/ 118 w 122"/>
                <a:gd name="T3" fmla="*/ 0 h 121"/>
                <a:gd name="T4" fmla="*/ 116 w 122"/>
                <a:gd name="T5" fmla="*/ 1 h 121"/>
                <a:gd name="T6" fmla="*/ 2 w 122"/>
                <a:gd name="T7" fmla="*/ 76 h 121"/>
                <a:gd name="T8" fmla="*/ 1 w 122"/>
                <a:gd name="T9" fmla="*/ 80 h 121"/>
                <a:gd name="T10" fmla="*/ 3 w 122"/>
                <a:gd name="T11" fmla="*/ 83 h 121"/>
                <a:gd name="T12" fmla="*/ 33 w 122"/>
                <a:gd name="T13" fmla="*/ 95 h 121"/>
                <a:gd name="T14" fmla="*/ 46 w 122"/>
                <a:gd name="T15" fmla="*/ 119 h 121"/>
                <a:gd name="T16" fmla="*/ 50 w 122"/>
                <a:gd name="T17" fmla="*/ 121 h 121"/>
                <a:gd name="T18" fmla="*/ 50 w 122"/>
                <a:gd name="T19" fmla="*/ 121 h 121"/>
                <a:gd name="T20" fmla="*/ 53 w 122"/>
                <a:gd name="T21" fmla="*/ 119 h 121"/>
                <a:gd name="T22" fmla="*/ 61 w 122"/>
                <a:gd name="T23" fmla="*/ 106 h 121"/>
                <a:gd name="T24" fmla="*/ 97 w 122"/>
                <a:gd name="T25" fmla="*/ 121 h 121"/>
                <a:gd name="T26" fmla="*/ 99 w 122"/>
                <a:gd name="T27" fmla="*/ 121 h 121"/>
                <a:gd name="T28" fmla="*/ 101 w 122"/>
                <a:gd name="T29" fmla="*/ 121 h 121"/>
                <a:gd name="T30" fmla="*/ 103 w 122"/>
                <a:gd name="T31" fmla="*/ 118 h 121"/>
                <a:gd name="T32" fmla="*/ 121 w 122"/>
                <a:gd name="T33" fmla="*/ 5 h 121"/>
                <a:gd name="T34" fmla="*/ 120 w 122"/>
                <a:gd name="T35" fmla="*/ 1 h 121"/>
                <a:gd name="T36" fmla="*/ 12 w 122"/>
                <a:gd name="T37" fmla="*/ 79 h 121"/>
                <a:gd name="T38" fmla="*/ 100 w 122"/>
                <a:gd name="T39" fmla="*/ 20 h 121"/>
                <a:gd name="T40" fmla="*/ 36 w 122"/>
                <a:gd name="T41" fmla="*/ 89 h 121"/>
                <a:gd name="T42" fmla="*/ 35 w 122"/>
                <a:gd name="T43" fmla="*/ 88 h 121"/>
                <a:gd name="T44" fmla="*/ 12 w 122"/>
                <a:gd name="T45" fmla="*/ 79 h 121"/>
                <a:gd name="T46" fmla="*/ 39 w 122"/>
                <a:gd name="T47" fmla="*/ 91 h 121"/>
                <a:gd name="T48" fmla="*/ 39 w 122"/>
                <a:gd name="T49" fmla="*/ 91 h 121"/>
                <a:gd name="T50" fmla="*/ 111 w 122"/>
                <a:gd name="T51" fmla="*/ 15 h 121"/>
                <a:gd name="T52" fmla="*/ 50 w 122"/>
                <a:gd name="T53" fmla="*/ 110 h 121"/>
                <a:gd name="T54" fmla="*/ 39 w 122"/>
                <a:gd name="T55" fmla="*/ 91 h 121"/>
                <a:gd name="T56" fmla="*/ 96 w 122"/>
                <a:gd name="T57" fmla="*/ 112 h 121"/>
                <a:gd name="T58" fmla="*/ 64 w 122"/>
                <a:gd name="T59" fmla="*/ 99 h 121"/>
                <a:gd name="T60" fmla="*/ 61 w 122"/>
                <a:gd name="T61" fmla="*/ 99 h 121"/>
                <a:gd name="T62" fmla="*/ 111 w 122"/>
                <a:gd name="T63" fmla="*/ 22 h 121"/>
                <a:gd name="T64" fmla="*/ 96 w 122"/>
                <a:gd name="T65" fmla="*/ 112 h 121"/>
                <a:gd name="T66" fmla="*/ 96 w 122"/>
                <a:gd name="T67" fmla="*/ 112 h 121"/>
                <a:gd name="T68" fmla="*/ 96 w 122"/>
                <a:gd name="T69" fmla="*/ 1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 h="121">
                  <a:moveTo>
                    <a:pt x="120" y="1"/>
                  </a:moveTo>
                  <a:cubicBezTo>
                    <a:pt x="119" y="1"/>
                    <a:pt x="118" y="0"/>
                    <a:pt x="118" y="0"/>
                  </a:cubicBezTo>
                  <a:cubicBezTo>
                    <a:pt x="117" y="0"/>
                    <a:pt x="116" y="1"/>
                    <a:pt x="116" y="1"/>
                  </a:cubicBezTo>
                  <a:cubicBezTo>
                    <a:pt x="2" y="76"/>
                    <a:pt x="2" y="76"/>
                    <a:pt x="2" y="76"/>
                  </a:cubicBezTo>
                  <a:cubicBezTo>
                    <a:pt x="1" y="77"/>
                    <a:pt x="0" y="79"/>
                    <a:pt x="1" y="80"/>
                  </a:cubicBezTo>
                  <a:cubicBezTo>
                    <a:pt x="1" y="81"/>
                    <a:pt x="2" y="83"/>
                    <a:pt x="3" y="83"/>
                  </a:cubicBezTo>
                  <a:cubicBezTo>
                    <a:pt x="33" y="95"/>
                    <a:pt x="33" y="95"/>
                    <a:pt x="33" y="95"/>
                  </a:cubicBezTo>
                  <a:cubicBezTo>
                    <a:pt x="46" y="119"/>
                    <a:pt x="46" y="119"/>
                    <a:pt x="46" y="119"/>
                  </a:cubicBezTo>
                  <a:cubicBezTo>
                    <a:pt x="47" y="120"/>
                    <a:pt x="48" y="121"/>
                    <a:pt x="50" y="121"/>
                  </a:cubicBezTo>
                  <a:cubicBezTo>
                    <a:pt x="50" y="121"/>
                    <a:pt x="50" y="121"/>
                    <a:pt x="50" y="121"/>
                  </a:cubicBezTo>
                  <a:cubicBezTo>
                    <a:pt x="51" y="121"/>
                    <a:pt x="52" y="121"/>
                    <a:pt x="53" y="119"/>
                  </a:cubicBezTo>
                  <a:cubicBezTo>
                    <a:pt x="61" y="106"/>
                    <a:pt x="61" y="106"/>
                    <a:pt x="61" y="106"/>
                  </a:cubicBezTo>
                  <a:cubicBezTo>
                    <a:pt x="97" y="121"/>
                    <a:pt x="97" y="121"/>
                    <a:pt x="97" y="121"/>
                  </a:cubicBezTo>
                  <a:cubicBezTo>
                    <a:pt x="98" y="121"/>
                    <a:pt x="98" y="121"/>
                    <a:pt x="99" y="121"/>
                  </a:cubicBezTo>
                  <a:cubicBezTo>
                    <a:pt x="99" y="121"/>
                    <a:pt x="100" y="121"/>
                    <a:pt x="101" y="121"/>
                  </a:cubicBezTo>
                  <a:cubicBezTo>
                    <a:pt x="102" y="120"/>
                    <a:pt x="102" y="119"/>
                    <a:pt x="103" y="118"/>
                  </a:cubicBezTo>
                  <a:cubicBezTo>
                    <a:pt x="121" y="5"/>
                    <a:pt x="121" y="5"/>
                    <a:pt x="121" y="5"/>
                  </a:cubicBezTo>
                  <a:cubicBezTo>
                    <a:pt x="122" y="3"/>
                    <a:pt x="121" y="2"/>
                    <a:pt x="120" y="1"/>
                  </a:cubicBezTo>
                  <a:close/>
                  <a:moveTo>
                    <a:pt x="12" y="79"/>
                  </a:moveTo>
                  <a:cubicBezTo>
                    <a:pt x="100" y="20"/>
                    <a:pt x="100" y="20"/>
                    <a:pt x="100" y="20"/>
                  </a:cubicBezTo>
                  <a:cubicBezTo>
                    <a:pt x="36" y="89"/>
                    <a:pt x="36" y="89"/>
                    <a:pt x="36" y="89"/>
                  </a:cubicBezTo>
                  <a:cubicBezTo>
                    <a:pt x="36" y="88"/>
                    <a:pt x="36" y="88"/>
                    <a:pt x="35" y="88"/>
                  </a:cubicBezTo>
                  <a:lnTo>
                    <a:pt x="12" y="79"/>
                  </a:lnTo>
                  <a:close/>
                  <a:moveTo>
                    <a:pt x="39" y="91"/>
                  </a:moveTo>
                  <a:cubicBezTo>
                    <a:pt x="39" y="91"/>
                    <a:pt x="39" y="91"/>
                    <a:pt x="39" y="91"/>
                  </a:cubicBezTo>
                  <a:cubicBezTo>
                    <a:pt x="111" y="15"/>
                    <a:pt x="111" y="15"/>
                    <a:pt x="111" y="15"/>
                  </a:cubicBezTo>
                  <a:cubicBezTo>
                    <a:pt x="50" y="110"/>
                    <a:pt x="50" y="110"/>
                    <a:pt x="50" y="110"/>
                  </a:cubicBezTo>
                  <a:lnTo>
                    <a:pt x="39" y="91"/>
                  </a:lnTo>
                  <a:close/>
                  <a:moveTo>
                    <a:pt x="96" y="112"/>
                  </a:moveTo>
                  <a:cubicBezTo>
                    <a:pt x="64" y="99"/>
                    <a:pt x="64" y="99"/>
                    <a:pt x="64" y="99"/>
                  </a:cubicBezTo>
                  <a:cubicBezTo>
                    <a:pt x="63" y="99"/>
                    <a:pt x="62" y="99"/>
                    <a:pt x="61" y="99"/>
                  </a:cubicBezTo>
                  <a:cubicBezTo>
                    <a:pt x="111" y="22"/>
                    <a:pt x="111" y="22"/>
                    <a:pt x="111" y="22"/>
                  </a:cubicBezTo>
                  <a:lnTo>
                    <a:pt x="96" y="112"/>
                  </a:lnTo>
                  <a:close/>
                  <a:moveTo>
                    <a:pt x="96" y="112"/>
                  </a:moveTo>
                  <a:cubicBezTo>
                    <a:pt x="96" y="112"/>
                    <a:pt x="96" y="112"/>
                    <a:pt x="96" y="11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TextBox 48">
              <a:extLst>
                <a:ext uri="{FF2B5EF4-FFF2-40B4-BE49-F238E27FC236}">
                  <a16:creationId xmlns:a16="http://schemas.microsoft.com/office/drawing/2014/main" id="{AE8446FE-4C93-4D3E-92FA-39265C060D7A}"/>
                </a:ext>
              </a:extLst>
            </p:cNvPr>
            <p:cNvSpPr txBox="1"/>
            <p:nvPr/>
          </p:nvSpPr>
          <p:spPr>
            <a:xfrm>
              <a:off x="1514578" y="4747661"/>
              <a:ext cx="1865722" cy="348813"/>
            </a:xfrm>
            <a:prstGeom prst="rect">
              <a:avLst/>
            </a:prstGeom>
            <a:noFill/>
          </p:spPr>
          <p:txBody>
            <a:bodyPr wrap="square" rtlCol="0">
              <a:spAutoFit/>
            </a:bodyPr>
            <a:lstStyle/>
            <a:p>
              <a:pPr algn="ctr">
                <a:lnSpc>
                  <a:spcPts val="2000"/>
                </a:lnSpc>
              </a:pPr>
              <a:r>
                <a:rPr lang="en-US" dirty="0">
                  <a:latin typeface="Roboto Slab" pitchFamily="2" charset="0"/>
                  <a:ea typeface="Roboto Slab" pitchFamily="2" charset="0"/>
                  <a:cs typeface="Lato" panose="020F0502020204030203" pitchFamily="34" charset="0"/>
                </a:rPr>
                <a:t>Service </a:t>
              </a:r>
              <a:r>
                <a:rPr lang="en-US" sz="2000" dirty="0">
                  <a:latin typeface="Roboto Slab" pitchFamily="2" charset="0"/>
                  <a:ea typeface="Roboto Slab" pitchFamily="2" charset="0"/>
                  <a:cs typeface="Lato" panose="020F0502020204030203" pitchFamily="34" charset="0"/>
                </a:rPr>
                <a:t>Title</a:t>
              </a:r>
            </a:p>
          </p:txBody>
        </p:sp>
        <p:sp>
          <p:nvSpPr>
            <p:cNvPr id="50" name="Rectangle 49">
              <a:extLst>
                <a:ext uri="{FF2B5EF4-FFF2-40B4-BE49-F238E27FC236}">
                  <a16:creationId xmlns:a16="http://schemas.microsoft.com/office/drawing/2014/main" id="{44BCFE71-33F4-4100-ABC3-CFB30938AB3D}"/>
                </a:ext>
              </a:extLst>
            </p:cNvPr>
            <p:cNvSpPr/>
            <p:nvPr/>
          </p:nvSpPr>
          <p:spPr>
            <a:xfrm>
              <a:off x="1393990" y="5114363"/>
              <a:ext cx="2106899" cy="830997"/>
            </a:xfrm>
            <a:prstGeom prst="rect">
              <a:avLst/>
            </a:prstGeom>
          </p:spPr>
          <p:txBody>
            <a:bodyPr wrap="square">
              <a:spAutoFit/>
            </a:bodyPr>
            <a:lstStyle/>
            <a:p>
              <a:pPr algn="ct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sp>
        <p:nvSpPr>
          <p:cNvPr id="3" name="Picture Placeholder 2">
            <a:extLst>
              <a:ext uri="{FF2B5EF4-FFF2-40B4-BE49-F238E27FC236}">
                <a16:creationId xmlns:a16="http://schemas.microsoft.com/office/drawing/2014/main" id="{7ED812BB-FABA-4816-8D17-7DDD0A4D7626}"/>
              </a:ext>
            </a:extLst>
          </p:cNvPr>
          <p:cNvSpPr>
            <a:spLocks noGrp="1"/>
          </p:cNvSpPr>
          <p:nvPr>
            <p:ph type="pic" sz="quarter" idx="23"/>
          </p:nvPr>
        </p:nvSpPr>
        <p:spPr/>
      </p:sp>
      <p:sp>
        <p:nvSpPr>
          <p:cNvPr id="9" name="Picture Placeholder 8">
            <a:extLst>
              <a:ext uri="{FF2B5EF4-FFF2-40B4-BE49-F238E27FC236}">
                <a16:creationId xmlns:a16="http://schemas.microsoft.com/office/drawing/2014/main" id="{08A2F97F-7ED4-4622-BC86-019D17B9907D}"/>
              </a:ext>
            </a:extLst>
          </p:cNvPr>
          <p:cNvSpPr>
            <a:spLocks noGrp="1"/>
          </p:cNvSpPr>
          <p:nvPr>
            <p:ph type="pic" sz="quarter" idx="22"/>
          </p:nvPr>
        </p:nvSpPr>
        <p:spPr/>
      </p:sp>
      <p:sp>
        <p:nvSpPr>
          <p:cNvPr id="12" name="Picture Placeholder 11">
            <a:extLst>
              <a:ext uri="{FF2B5EF4-FFF2-40B4-BE49-F238E27FC236}">
                <a16:creationId xmlns:a16="http://schemas.microsoft.com/office/drawing/2014/main" id="{006D8142-03EC-4880-BE46-F7B27D847B10}"/>
              </a:ext>
            </a:extLst>
          </p:cNvPr>
          <p:cNvSpPr>
            <a:spLocks noGrp="1"/>
          </p:cNvSpPr>
          <p:nvPr>
            <p:ph type="pic" sz="quarter" idx="25"/>
          </p:nvPr>
        </p:nvSpPr>
        <p:spPr/>
      </p:sp>
      <p:sp>
        <p:nvSpPr>
          <p:cNvPr id="14" name="Picture Placeholder 13">
            <a:extLst>
              <a:ext uri="{FF2B5EF4-FFF2-40B4-BE49-F238E27FC236}">
                <a16:creationId xmlns:a16="http://schemas.microsoft.com/office/drawing/2014/main" id="{59F7058A-33EF-44FE-9545-E0531213A838}"/>
              </a:ext>
            </a:extLst>
          </p:cNvPr>
          <p:cNvSpPr>
            <a:spLocks noGrp="1"/>
          </p:cNvSpPr>
          <p:nvPr>
            <p:ph type="pic" sz="quarter" idx="24"/>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E0152480-D72C-4237-9682-040109AB4C88}"/>
              </a:ext>
            </a:extLst>
          </p:cNvPr>
          <p:cNvSpPr/>
          <p:nvPr/>
        </p:nvSpPr>
        <p:spPr>
          <a:xfrm>
            <a:off x="6067436" y="-823727"/>
            <a:ext cx="8410563" cy="8410563"/>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sp>
        <p:nvSpPr>
          <p:cNvPr id="4" name="Title 3"/>
          <p:cNvSpPr>
            <a:spLocks noGrp="1"/>
          </p:cNvSpPr>
          <p:nvPr>
            <p:ph type="title"/>
          </p:nvPr>
        </p:nvSpPr>
        <p:spPr/>
        <p:txBody>
          <a:bodyPr/>
          <a:lstStyle/>
          <a:p>
            <a:r>
              <a:rPr lang="en-US" dirty="0"/>
              <a:t>Company About Us</a:t>
            </a:r>
          </a:p>
        </p:txBody>
      </p:sp>
      <p:sp>
        <p:nvSpPr>
          <p:cNvPr id="7" name="Text Placeholder 6"/>
          <p:cNvSpPr>
            <a:spLocks noGrp="1"/>
          </p:cNvSpPr>
          <p:nvPr>
            <p:ph type="body" sz="quarter" idx="12"/>
          </p:nvPr>
        </p:nvSpPr>
        <p:spPr/>
        <p:txBody>
          <a:bodyPr/>
          <a:lstStyle/>
          <a:p>
            <a:r>
              <a:rPr lang="en-US" dirty="0"/>
              <a:t>Lorem ipsum your title here some text so dummy and your </a:t>
            </a:r>
            <a:r>
              <a:rPr lang="en-US" dirty="0" err="1"/>
              <a:t>powerpoint</a:t>
            </a:r>
            <a:r>
              <a:rPr lang="en-US" dirty="0"/>
              <a:t> presentation</a:t>
            </a:r>
          </a:p>
        </p:txBody>
      </p:sp>
      <p:grpSp>
        <p:nvGrpSpPr>
          <p:cNvPr id="2" name="Group 1">
            <a:extLst>
              <a:ext uri="{FF2B5EF4-FFF2-40B4-BE49-F238E27FC236}">
                <a16:creationId xmlns:a16="http://schemas.microsoft.com/office/drawing/2014/main" id="{AE92E007-A383-485C-851D-C07439F09F0B}"/>
              </a:ext>
            </a:extLst>
          </p:cNvPr>
          <p:cNvGrpSpPr/>
          <p:nvPr/>
        </p:nvGrpSpPr>
        <p:grpSpPr>
          <a:xfrm>
            <a:off x="1157698" y="1856903"/>
            <a:ext cx="4159246" cy="743781"/>
            <a:chOff x="3168466" y="2080454"/>
            <a:chExt cx="4159246" cy="743781"/>
          </a:xfrm>
        </p:grpSpPr>
        <p:sp>
          <p:nvSpPr>
            <p:cNvPr id="40" name="TextBox 39">
              <a:extLst>
                <a:ext uri="{FF2B5EF4-FFF2-40B4-BE49-F238E27FC236}">
                  <a16:creationId xmlns:a16="http://schemas.microsoft.com/office/drawing/2014/main" id="{D39FD9CE-7AA3-4A7B-B6FB-00E206D22EE1}"/>
                </a:ext>
              </a:extLst>
            </p:cNvPr>
            <p:cNvSpPr txBox="1"/>
            <p:nvPr/>
          </p:nvSpPr>
          <p:spPr>
            <a:xfrm>
              <a:off x="4165368" y="2080454"/>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sp>
          <p:nvSpPr>
            <p:cNvPr id="41" name="Rectangle 40">
              <a:extLst>
                <a:ext uri="{FF2B5EF4-FFF2-40B4-BE49-F238E27FC236}">
                  <a16:creationId xmlns:a16="http://schemas.microsoft.com/office/drawing/2014/main" id="{54E05D22-B8A2-4B3C-8ED5-EDACE654BEC6}"/>
                </a:ext>
              </a:extLst>
            </p:cNvPr>
            <p:cNvSpPr/>
            <p:nvPr/>
          </p:nvSpPr>
          <p:spPr>
            <a:xfrm>
              <a:off x="4189149" y="2449774"/>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dumm</a:t>
              </a:r>
              <a:r>
                <a:rPr lang="en-US" sz="1000" dirty="0">
                  <a:latin typeface="Roboto Slab" pitchFamily="2" charset="0"/>
                  <a:ea typeface="Roboto Slab" pitchFamily="2" charset="0"/>
                  <a:cs typeface="Lato" panose="020F0502020204030203" pitchFamily="34" charset="0"/>
                  <a:sym typeface="Montserrat-Regular" charset="0"/>
                </a:rPr>
                <a:t> your Lorem text see.</a:t>
              </a:r>
            </a:p>
          </p:txBody>
        </p:sp>
        <p:sp>
          <p:nvSpPr>
            <p:cNvPr id="38" name="Rectangle 37">
              <a:extLst>
                <a:ext uri="{FF2B5EF4-FFF2-40B4-BE49-F238E27FC236}">
                  <a16:creationId xmlns:a16="http://schemas.microsoft.com/office/drawing/2014/main" id="{A867B039-2EDA-48FA-B988-92592A71F0C5}"/>
                </a:ext>
              </a:extLst>
            </p:cNvPr>
            <p:cNvSpPr/>
            <p:nvPr/>
          </p:nvSpPr>
          <p:spPr>
            <a:xfrm>
              <a:off x="3168466" y="2127304"/>
              <a:ext cx="758371" cy="6500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9">
              <a:extLst>
                <a:ext uri="{FF2B5EF4-FFF2-40B4-BE49-F238E27FC236}">
                  <a16:creationId xmlns:a16="http://schemas.microsoft.com/office/drawing/2014/main" id="{27F0CC59-5131-41E1-81FF-02B9D428B641}"/>
                </a:ext>
              </a:extLst>
            </p:cNvPr>
            <p:cNvSpPr>
              <a:spLocks noEditPoints="1"/>
            </p:cNvSpPr>
            <p:nvPr/>
          </p:nvSpPr>
          <p:spPr bwMode="auto">
            <a:xfrm>
              <a:off x="3403722" y="230497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6A92D59F-051A-4FC6-9A72-0CA91178DFF1}"/>
              </a:ext>
            </a:extLst>
          </p:cNvPr>
          <p:cNvGrpSpPr/>
          <p:nvPr/>
        </p:nvGrpSpPr>
        <p:grpSpPr>
          <a:xfrm>
            <a:off x="1157698" y="3336089"/>
            <a:ext cx="4159246" cy="741013"/>
            <a:chOff x="3168466" y="2930345"/>
            <a:chExt cx="4159246" cy="741013"/>
          </a:xfrm>
        </p:grpSpPr>
        <p:sp>
          <p:nvSpPr>
            <p:cNvPr id="36" name="Rectangle 35">
              <a:extLst>
                <a:ext uri="{FF2B5EF4-FFF2-40B4-BE49-F238E27FC236}">
                  <a16:creationId xmlns:a16="http://schemas.microsoft.com/office/drawing/2014/main" id="{5E59A85D-3BA1-4935-9B7F-E95CDDA439D5}"/>
                </a:ext>
              </a:extLst>
            </p:cNvPr>
            <p:cNvSpPr/>
            <p:nvPr/>
          </p:nvSpPr>
          <p:spPr>
            <a:xfrm>
              <a:off x="3168466" y="2975811"/>
              <a:ext cx="758371" cy="6500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7" name="Freeform 8">
              <a:extLst>
                <a:ext uri="{FF2B5EF4-FFF2-40B4-BE49-F238E27FC236}">
                  <a16:creationId xmlns:a16="http://schemas.microsoft.com/office/drawing/2014/main" id="{98B4A742-6C98-49C4-B563-1F177BD3E5FD}"/>
                </a:ext>
              </a:extLst>
            </p:cNvPr>
            <p:cNvSpPr>
              <a:spLocks noEditPoints="1"/>
            </p:cNvSpPr>
            <p:nvPr/>
          </p:nvSpPr>
          <p:spPr bwMode="auto">
            <a:xfrm>
              <a:off x="3402248" y="3164782"/>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Rectangle 33">
              <a:extLst>
                <a:ext uri="{FF2B5EF4-FFF2-40B4-BE49-F238E27FC236}">
                  <a16:creationId xmlns:a16="http://schemas.microsoft.com/office/drawing/2014/main" id="{CF4EF917-2053-47A5-84F6-B5980047FDB7}"/>
                </a:ext>
              </a:extLst>
            </p:cNvPr>
            <p:cNvSpPr/>
            <p:nvPr/>
          </p:nvSpPr>
          <p:spPr>
            <a:xfrm>
              <a:off x="4189149" y="3296897"/>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dummy project your Lorem text see.</a:t>
              </a:r>
            </a:p>
          </p:txBody>
        </p:sp>
        <p:sp>
          <p:nvSpPr>
            <p:cNvPr id="35" name="TextBox 34">
              <a:extLst>
                <a:ext uri="{FF2B5EF4-FFF2-40B4-BE49-F238E27FC236}">
                  <a16:creationId xmlns:a16="http://schemas.microsoft.com/office/drawing/2014/main" id="{E3C3334A-0325-4BFA-8066-F60DAAE2ADEE}"/>
                </a:ext>
              </a:extLst>
            </p:cNvPr>
            <p:cNvSpPr txBox="1"/>
            <p:nvPr/>
          </p:nvSpPr>
          <p:spPr>
            <a:xfrm>
              <a:off x="4165368" y="2930345"/>
              <a:ext cx="1333544"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Charities</a:t>
              </a:r>
            </a:p>
          </p:txBody>
        </p:sp>
      </p:grpSp>
      <p:grpSp>
        <p:nvGrpSpPr>
          <p:cNvPr id="8" name="Group 7">
            <a:extLst>
              <a:ext uri="{FF2B5EF4-FFF2-40B4-BE49-F238E27FC236}">
                <a16:creationId xmlns:a16="http://schemas.microsoft.com/office/drawing/2014/main" id="{0F7925B8-62DD-4706-8AF6-72BC7DEF3172}"/>
              </a:ext>
            </a:extLst>
          </p:cNvPr>
          <p:cNvGrpSpPr/>
          <p:nvPr/>
        </p:nvGrpSpPr>
        <p:grpSpPr>
          <a:xfrm>
            <a:off x="1157698" y="4812507"/>
            <a:ext cx="4159246" cy="743781"/>
            <a:chOff x="3168466" y="3777468"/>
            <a:chExt cx="4159246" cy="743781"/>
          </a:xfrm>
        </p:grpSpPr>
        <p:sp>
          <p:nvSpPr>
            <p:cNvPr id="28" name="Rectangle 27">
              <a:extLst>
                <a:ext uri="{FF2B5EF4-FFF2-40B4-BE49-F238E27FC236}">
                  <a16:creationId xmlns:a16="http://schemas.microsoft.com/office/drawing/2014/main" id="{759080EC-4EE4-44F2-8F16-7DBFFCB0B026}"/>
                </a:ext>
              </a:extLst>
            </p:cNvPr>
            <p:cNvSpPr/>
            <p:nvPr/>
          </p:nvSpPr>
          <p:spPr>
            <a:xfrm>
              <a:off x="3168466" y="3824318"/>
              <a:ext cx="758371" cy="6500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29" name="Group 28">
              <a:extLst>
                <a:ext uri="{FF2B5EF4-FFF2-40B4-BE49-F238E27FC236}">
                  <a16:creationId xmlns:a16="http://schemas.microsoft.com/office/drawing/2014/main" id="{A6DCC386-556A-488A-9291-AD023A13A4DD}"/>
                </a:ext>
              </a:extLst>
            </p:cNvPr>
            <p:cNvGrpSpPr/>
            <p:nvPr/>
          </p:nvGrpSpPr>
          <p:grpSpPr>
            <a:xfrm>
              <a:off x="3432705" y="4001991"/>
              <a:ext cx="229893" cy="294734"/>
              <a:chOff x="2522538" y="3189288"/>
              <a:chExt cx="371475" cy="476250"/>
            </a:xfrm>
            <a:solidFill>
              <a:schemeClr val="bg1"/>
            </a:solidFill>
          </p:grpSpPr>
          <p:sp>
            <p:nvSpPr>
              <p:cNvPr id="30" name="Freeform 5">
                <a:extLst>
                  <a:ext uri="{FF2B5EF4-FFF2-40B4-BE49-F238E27FC236}">
                    <a16:creationId xmlns:a16="http://schemas.microsoft.com/office/drawing/2014/main" id="{9D8C72A3-66A1-4425-ACE3-04A16F6C0DBC}"/>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6">
                <a:extLst>
                  <a:ext uri="{FF2B5EF4-FFF2-40B4-BE49-F238E27FC236}">
                    <a16:creationId xmlns:a16="http://schemas.microsoft.com/office/drawing/2014/main" id="{EEE9B7DA-7804-4B61-B549-C477BA94A197}"/>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7">
                <a:extLst>
                  <a:ext uri="{FF2B5EF4-FFF2-40B4-BE49-F238E27FC236}">
                    <a16:creationId xmlns:a16="http://schemas.microsoft.com/office/drawing/2014/main" id="{76CFFF32-390B-4248-B95D-F701589DE5F8}"/>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6" name="Rectangle 25">
              <a:extLst>
                <a:ext uri="{FF2B5EF4-FFF2-40B4-BE49-F238E27FC236}">
                  <a16:creationId xmlns:a16="http://schemas.microsoft.com/office/drawing/2014/main" id="{EFF96F1D-524F-4966-8ABF-960F7715FBA4}"/>
                </a:ext>
              </a:extLst>
            </p:cNvPr>
            <p:cNvSpPr/>
            <p:nvPr/>
          </p:nvSpPr>
          <p:spPr>
            <a:xfrm>
              <a:off x="4189149" y="4146788"/>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dummy project your Lorem text see.</a:t>
              </a:r>
            </a:p>
          </p:txBody>
        </p:sp>
        <p:sp>
          <p:nvSpPr>
            <p:cNvPr id="27" name="TextBox 26">
              <a:extLst>
                <a:ext uri="{FF2B5EF4-FFF2-40B4-BE49-F238E27FC236}">
                  <a16:creationId xmlns:a16="http://schemas.microsoft.com/office/drawing/2014/main" id="{61AEB267-2244-4878-A2AA-7CAB6A06DECC}"/>
                </a:ext>
              </a:extLst>
            </p:cNvPr>
            <p:cNvSpPr txBox="1"/>
            <p:nvPr/>
          </p:nvSpPr>
          <p:spPr>
            <a:xfrm>
              <a:off x="4165367" y="3777468"/>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grpSp>
      <p:sp>
        <p:nvSpPr>
          <p:cNvPr id="11" name="Picture Placeholder 10">
            <a:extLst>
              <a:ext uri="{FF2B5EF4-FFF2-40B4-BE49-F238E27FC236}">
                <a16:creationId xmlns:a16="http://schemas.microsoft.com/office/drawing/2014/main" id="{80626786-D238-4F60-BE30-C1812FCF3CDD}"/>
              </a:ext>
            </a:extLst>
          </p:cNvPr>
          <p:cNvSpPr>
            <a:spLocks noGrp="1"/>
          </p:cNvSpPr>
          <p:nvPr>
            <p:ph type="pic" sz="quarter" idx="25"/>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a:xfrm>
            <a:off x="838200" y="6357309"/>
            <a:ext cx="1687286" cy="365125"/>
          </a:xfrm>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Rectangle 2">
            <a:extLst>
              <a:ext uri="{FF2B5EF4-FFF2-40B4-BE49-F238E27FC236}">
                <a16:creationId xmlns:a16="http://schemas.microsoft.com/office/drawing/2014/main" id="{5CEE299B-BF87-4F18-A133-E5B853FC6166}"/>
              </a:ext>
            </a:extLst>
          </p:cNvPr>
          <p:cNvSpPr/>
          <p:nvPr/>
        </p:nvSpPr>
        <p:spPr>
          <a:xfrm>
            <a:off x="-15500" y="2745532"/>
            <a:ext cx="12207500" cy="20601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CF133C72-CF50-4EC8-A7A4-229CA7813EB6}"/>
              </a:ext>
            </a:extLst>
          </p:cNvPr>
          <p:cNvSpPr/>
          <p:nvPr/>
        </p:nvSpPr>
        <p:spPr>
          <a:xfrm>
            <a:off x="4295699" y="1671779"/>
            <a:ext cx="5655498" cy="420832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D26A08C2-303F-4EBB-9F88-F059C611AAF1}"/>
              </a:ext>
            </a:extLst>
          </p:cNvPr>
          <p:cNvGrpSpPr/>
          <p:nvPr/>
        </p:nvGrpSpPr>
        <p:grpSpPr>
          <a:xfrm>
            <a:off x="5477312" y="3400447"/>
            <a:ext cx="3292272" cy="743781"/>
            <a:chOff x="622275" y="2426009"/>
            <a:chExt cx="3292272" cy="743781"/>
          </a:xfrm>
        </p:grpSpPr>
        <p:sp>
          <p:nvSpPr>
            <p:cNvPr id="21" name="Rectangle 20">
              <a:extLst>
                <a:ext uri="{FF2B5EF4-FFF2-40B4-BE49-F238E27FC236}">
                  <a16:creationId xmlns:a16="http://schemas.microsoft.com/office/drawing/2014/main" id="{BF1A78E8-0B5E-48D2-B499-1E4695D890DB}"/>
                </a:ext>
              </a:extLst>
            </p:cNvPr>
            <p:cNvSpPr/>
            <p:nvPr/>
          </p:nvSpPr>
          <p:spPr>
            <a:xfrm>
              <a:off x="1642959" y="2795329"/>
              <a:ext cx="2271588" cy="374461"/>
            </a:xfrm>
            <a:prstGeom prst="rect">
              <a:avLst/>
            </a:prstGeom>
          </p:spPr>
          <p:txBody>
            <a:bodyPr wrap="square">
              <a:spAutoFit/>
            </a:bodyPr>
            <a:lstStyle/>
            <a:p>
              <a:pPr>
                <a:lnSpc>
                  <a:spcPts val="11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solidFill>
                    <a:schemeClr val="bg1"/>
                  </a:solidFill>
                  <a:latin typeface="Roboto Slab" pitchFamily="2" charset="0"/>
                  <a:ea typeface="Roboto Slab" pitchFamily="2" charset="0"/>
                  <a:cs typeface="Lato" panose="020F0502020204030203" pitchFamily="34" charset="0"/>
                  <a:sym typeface="Montserrat-Regular" charset="0"/>
                </a:rPr>
                <a:t>your</a:t>
              </a: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 Lorem text see.</a:t>
              </a:r>
            </a:p>
          </p:txBody>
        </p:sp>
        <p:sp>
          <p:nvSpPr>
            <p:cNvPr id="22" name="TextBox 21">
              <a:extLst>
                <a:ext uri="{FF2B5EF4-FFF2-40B4-BE49-F238E27FC236}">
                  <a16:creationId xmlns:a16="http://schemas.microsoft.com/office/drawing/2014/main" id="{627E1FB2-AA99-42F0-A73A-3C8125463DD9}"/>
                </a:ext>
              </a:extLst>
            </p:cNvPr>
            <p:cNvSpPr txBox="1"/>
            <p:nvPr/>
          </p:nvSpPr>
          <p:spPr>
            <a:xfrm>
              <a:off x="1619177" y="2426009"/>
              <a:ext cx="1473698" cy="400110"/>
            </a:xfrm>
            <a:prstGeom prst="rect">
              <a:avLst/>
            </a:prstGeom>
            <a:noFill/>
          </p:spPr>
          <p:txBody>
            <a:bodyPr wrap="square" rtlCol="0">
              <a:spAutoFit/>
            </a:bodyPr>
            <a:lstStyle/>
            <a:p>
              <a:r>
                <a:rPr lang="en-US" sz="2000" dirty="0">
                  <a:solidFill>
                    <a:schemeClr val="bg1"/>
                  </a:solidFill>
                  <a:latin typeface="Roboto Slab" pitchFamily="2" charset="0"/>
                  <a:ea typeface="Roboto Slab" pitchFamily="2" charset="0"/>
                  <a:cs typeface="Lato" panose="020F0502020204030203" pitchFamily="34" charset="0"/>
                </a:rPr>
                <a:t>Corporate</a:t>
              </a:r>
            </a:p>
          </p:txBody>
        </p:sp>
        <p:grpSp>
          <p:nvGrpSpPr>
            <p:cNvPr id="27" name="Group 26">
              <a:extLst>
                <a:ext uri="{FF2B5EF4-FFF2-40B4-BE49-F238E27FC236}">
                  <a16:creationId xmlns:a16="http://schemas.microsoft.com/office/drawing/2014/main" id="{F378B8F8-4C56-4E22-90EB-7FDED25BBCFE}"/>
                </a:ext>
              </a:extLst>
            </p:cNvPr>
            <p:cNvGrpSpPr/>
            <p:nvPr/>
          </p:nvGrpSpPr>
          <p:grpSpPr>
            <a:xfrm>
              <a:off x="622275" y="2472859"/>
              <a:ext cx="758371" cy="650081"/>
              <a:chOff x="7413628" y="2514600"/>
              <a:chExt cx="758371" cy="650081"/>
            </a:xfrm>
          </p:grpSpPr>
          <p:sp>
            <p:nvSpPr>
              <p:cNvPr id="28" name="Rectangle 27">
                <a:extLst>
                  <a:ext uri="{FF2B5EF4-FFF2-40B4-BE49-F238E27FC236}">
                    <a16:creationId xmlns:a16="http://schemas.microsoft.com/office/drawing/2014/main" id="{7C8CA852-CE6D-4B28-B51C-093D1E371C16}"/>
                  </a:ext>
                </a:extLst>
              </p:cNvPr>
              <p:cNvSpPr/>
              <p:nvPr/>
            </p:nvSpPr>
            <p:spPr>
              <a:xfrm>
                <a:off x="7413628" y="2514600"/>
                <a:ext cx="758371" cy="65008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9" name="Freeform 9">
                <a:extLst>
                  <a:ext uri="{FF2B5EF4-FFF2-40B4-BE49-F238E27FC236}">
                    <a16:creationId xmlns:a16="http://schemas.microsoft.com/office/drawing/2014/main" id="{7430A79F-90C7-4D3C-98EB-2685D02BCC83}"/>
                  </a:ext>
                </a:extLst>
              </p:cNvPr>
              <p:cNvSpPr>
                <a:spLocks noEditPoints="1"/>
              </p:cNvSpPr>
              <p:nvPr/>
            </p:nvSpPr>
            <p:spPr bwMode="auto">
              <a:xfrm>
                <a:off x="7648884" y="269227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grpSp>
      <p:grpSp>
        <p:nvGrpSpPr>
          <p:cNvPr id="9" name="Group 8">
            <a:extLst>
              <a:ext uri="{FF2B5EF4-FFF2-40B4-BE49-F238E27FC236}">
                <a16:creationId xmlns:a16="http://schemas.microsoft.com/office/drawing/2014/main" id="{248DB07B-9C30-4DE1-8DAD-987535401C8B}"/>
              </a:ext>
            </a:extLst>
          </p:cNvPr>
          <p:cNvGrpSpPr/>
          <p:nvPr/>
        </p:nvGrpSpPr>
        <p:grpSpPr>
          <a:xfrm>
            <a:off x="5477312" y="2038134"/>
            <a:ext cx="3268489" cy="743781"/>
            <a:chOff x="8168264" y="2426009"/>
            <a:chExt cx="3268489" cy="743781"/>
          </a:xfrm>
        </p:grpSpPr>
        <p:grpSp>
          <p:nvGrpSpPr>
            <p:cNvPr id="43" name="Group 42">
              <a:extLst>
                <a:ext uri="{FF2B5EF4-FFF2-40B4-BE49-F238E27FC236}">
                  <a16:creationId xmlns:a16="http://schemas.microsoft.com/office/drawing/2014/main" id="{8A855D1C-9751-4EB9-B243-6CB20DBFDFEA}"/>
                </a:ext>
              </a:extLst>
            </p:cNvPr>
            <p:cNvGrpSpPr/>
            <p:nvPr/>
          </p:nvGrpSpPr>
          <p:grpSpPr>
            <a:xfrm>
              <a:off x="8168264" y="2472859"/>
              <a:ext cx="758371" cy="650081"/>
              <a:chOff x="7413628" y="4202112"/>
              <a:chExt cx="758371" cy="650081"/>
            </a:xfrm>
          </p:grpSpPr>
          <p:sp>
            <p:nvSpPr>
              <p:cNvPr id="47" name="Rectangle 46">
                <a:extLst>
                  <a:ext uri="{FF2B5EF4-FFF2-40B4-BE49-F238E27FC236}">
                    <a16:creationId xmlns:a16="http://schemas.microsoft.com/office/drawing/2014/main" id="{1740D2FF-489E-45AA-9F9F-3456A83982D6}"/>
                  </a:ext>
                </a:extLst>
              </p:cNvPr>
              <p:cNvSpPr/>
              <p:nvPr/>
            </p:nvSpPr>
            <p:spPr>
              <a:xfrm>
                <a:off x="7413628" y="4202112"/>
                <a:ext cx="758371" cy="6500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48" name="Group 47">
                <a:extLst>
                  <a:ext uri="{FF2B5EF4-FFF2-40B4-BE49-F238E27FC236}">
                    <a16:creationId xmlns:a16="http://schemas.microsoft.com/office/drawing/2014/main" id="{FD96AE88-8819-4339-86CD-CB078029AD16}"/>
                  </a:ext>
                </a:extLst>
              </p:cNvPr>
              <p:cNvGrpSpPr/>
              <p:nvPr/>
            </p:nvGrpSpPr>
            <p:grpSpPr>
              <a:xfrm>
                <a:off x="7677867" y="4379785"/>
                <a:ext cx="229893" cy="294734"/>
                <a:chOff x="2522538" y="3189288"/>
                <a:chExt cx="371475" cy="476250"/>
              </a:xfrm>
              <a:solidFill>
                <a:schemeClr val="bg1"/>
              </a:solidFill>
            </p:grpSpPr>
            <p:sp>
              <p:nvSpPr>
                <p:cNvPr id="49" name="Freeform 5">
                  <a:extLst>
                    <a:ext uri="{FF2B5EF4-FFF2-40B4-BE49-F238E27FC236}">
                      <a16:creationId xmlns:a16="http://schemas.microsoft.com/office/drawing/2014/main" id="{7F75EDA7-C1AF-44B2-97ED-580DE0547FB7}"/>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0" name="Freeform 6">
                  <a:extLst>
                    <a:ext uri="{FF2B5EF4-FFF2-40B4-BE49-F238E27FC236}">
                      <a16:creationId xmlns:a16="http://schemas.microsoft.com/office/drawing/2014/main" id="{A17158B4-1B56-4342-A3A4-F312410A1C87}"/>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1" name="Freeform 7">
                  <a:extLst>
                    <a:ext uri="{FF2B5EF4-FFF2-40B4-BE49-F238E27FC236}">
                      <a16:creationId xmlns:a16="http://schemas.microsoft.com/office/drawing/2014/main" id="{66C72E84-1F90-402C-BDF6-B534E8BD9B7B}"/>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4" name="TextBox 43">
              <a:extLst>
                <a:ext uri="{FF2B5EF4-FFF2-40B4-BE49-F238E27FC236}">
                  <a16:creationId xmlns:a16="http://schemas.microsoft.com/office/drawing/2014/main" id="{D66CA12B-FF3F-4164-B880-20DFF2FCD889}"/>
                </a:ext>
              </a:extLst>
            </p:cNvPr>
            <p:cNvSpPr txBox="1"/>
            <p:nvPr/>
          </p:nvSpPr>
          <p:spPr>
            <a:xfrm>
              <a:off x="9165165" y="2426009"/>
              <a:ext cx="1604328" cy="400110"/>
            </a:xfrm>
            <a:prstGeom prst="rect">
              <a:avLst/>
            </a:prstGeom>
            <a:noFill/>
          </p:spPr>
          <p:txBody>
            <a:bodyPr wrap="square" rtlCol="0">
              <a:spAutoFit/>
            </a:bodyPr>
            <a:lstStyle/>
            <a:p>
              <a:r>
                <a:rPr lang="en-US" sz="2000" dirty="0">
                  <a:solidFill>
                    <a:schemeClr val="bg1"/>
                  </a:solidFill>
                  <a:latin typeface="Roboto Slab" pitchFamily="2" charset="0"/>
                  <a:ea typeface="Roboto Slab" pitchFamily="2" charset="0"/>
                  <a:cs typeface="Lato" panose="020F0502020204030203" pitchFamily="34" charset="0"/>
                </a:rPr>
                <a:t>Healthcare</a:t>
              </a:r>
            </a:p>
          </p:txBody>
        </p:sp>
        <p:sp>
          <p:nvSpPr>
            <p:cNvPr id="46" name="Rectangle 45">
              <a:extLst>
                <a:ext uri="{FF2B5EF4-FFF2-40B4-BE49-F238E27FC236}">
                  <a16:creationId xmlns:a16="http://schemas.microsoft.com/office/drawing/2014/main" id="{5DF0F10D-7D53-4F4D-B956-8F41C034E3D0}"/>
                </a:ext>
              </a:extLst>
            </p:cNvPr>
            <p:cNvSpPr/>
            <p:nvPr/>
          </p:nvSpPr>
          <p:spPr>
            <a:xfrm>
              <a:off x="9165165" y="2795329"/>
              <a:ext cx="2271588" cy="374461"/>
            </a:xfrm>
            <a:prstGeom prst="rect">
              <a:avLst/>
            </a:prstGeom>
          </p:spPr>
          <p:txBody>
            <a:bodyPr wrap="square">
              <a:spAutoFit/>
            </a:bodyPr>
            <a:lstStyle/>
            <a:p>
              <a:pPr>
                <a:lnSpc>
                  <a:spcPts val="11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solidFill>
                    <a:schemeClr val="bg1"/>
                  </a:solidFill>
                  <a:latin typeface="Roboto Slab" pitchFamily="2" charset="0"/>
                  <a:ea typeface="Roboto Slab" pitchFamily="2" charset="0"/>
                  <a:cs typeface="Lato" panose="020F0502020204030203" pitchFamily="34" charset="0"/>
                  <a:sym typeface="Montserrat-Regular" charset="0"/>
                </a:rPr>
                <a:t>your</a:t>
              </a: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 Lorem text see.</a:t>
              </a:r>
            </a:p>
          </p:txBody>
        </p:sp>
      </p:grpSp>
      <p:grpSp>
        <p:nvGrpSpPr>
          <p:cNvPr id="33" name="Group 32">
            <a:extLst>
              <a:ext uri="{FF2B5EF4-FFF2-40B4-BE49-F238E27FC236}">
                <a16:creationId xmlns:a16="http://schemas.microsoft.com/office/drawing/2014/main" id="{B8D045AC-7C12-4264-9C74-A381F4857E76}"/>
              </a:ext>
            </a:extLst>
          </p:cNvPr>
          <p:cNvGrpSpPr/>
          <p:nvPr/>
        </p:nvGrpSpPr>
        <p:grpSpPr>
          <a:xfrm>
            <a:off x="5477312" y="4762760"/>
            <a:ext cx="3268490" cy="750986"/>
            <a:chOff x="4395270" y="2426009"/>
            <a:chExt cx="3268490" cy="750986"/>
          </a:xfrm>
        </p:grpSpPr>
        <p:grpSp>
          <p:nvGrpSpPr>
            <p:cNvPr id="34" name="Group 33">
              <a:extLst>
                <a:ext uri="{FF2B5EF4-FFF2-40B4-BE49-F238E27FC236}">
                  <a16:creationId xmlns:a16="http://schemas.microsoft.com/office/drawing/2014/main" id="{3CD2EE3E-503E-4487-B1B0-5CB2269D182E}"/>
                </a:ext>
              </a:extLst>
            </p:cNvPr>
            <p:cNvGrpSpPr/>
            <p:nvPr/>
          </p:nvGrpSpPr>
          <p:grpSpPr>
            <a:xfrm>
              <a:off x="4395270" y="2471475"/>
              <a:ext cx="758371" cy="650081"/>
              <a:chOff x="7413628" y="3358356"/>
              <a:chExt cx="758371" cy="650081"/>
            </a:xfrm>
          </p:grpSpPr>
          <p:sp>
            <p:nvSpPr>
              <p:cNvPr id="42" name="Rectangle 41">
                <a:extLst>
                  <a:ext uri="{FF2B5EF4-FFF2-40B4-BE49-F238E27FC236}">
                    <a16:creationId xmlns:a16="http://schemas.microsoft.com/office/drawing/2014/main" id="{8D9632B5-B08A-4C6B-9133-CCD3CEDCE291}"/>
                  </a:ext>
                </a:extLst>
              </p:cNvPr>
              <p:cNvSpPr/>
              <p:nvPr/>
            </p:nvSpPr>
            <p:spPr>
              <a:xfrm>
                <a:off x="7413628" y="3358356"/>
                <a:ext cx="758371" cy="650081"/>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5" name="Freeform 8">
                <a:extLst>
                  <a:ext uri="{FF2B5EF4-FFF2-40B4-BE49-F238E27FC236}">
                    <a16:creationId xmlns:a16="http://schemas.microsoft.com/office/drawing/2014/main" id="{4253A87A-9E98-4C4C-A57A-FB0DCEAF231D}"/>
                  </a:ext>
                </a:extLst>
              </p:cNvPr>
              <p:cNvSpPr>
                <a:spLocks noEditPoints="1"/>
              </p:cNvSpPr>
              <p:nvPr/>
            </p:nvSpPr>
            <p:spPr bwMode="auto">
              <a:xfrm>
                <a:off x="7647410" y="3547327"/>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35" name="TextBox 34">
              <a:extLst>
                <a:ext uri="{FF2B5EF4-FFF2-40B4-BE49-F238E27FC236}">
                  <a16:creationId xmlns:a16="http://schemas.microsoft.com/office/drawing/2014/main" id="{A593DDD8-6361-4DE4-824D-6EFDBA2FE0D8}"/>
                </a:ext>
              </a:extLst>
            </p:cNvPr>
            <p:cNvSpPr txBox="1"/>
            <p:nvPr/>
          </p:nvSpPr>
          <p:spPr>
            <a:xfrm>
              <a:off x="5392172" y="2426009"/>
              <a:ext cx="1333544" cy="400110"/>
            </a:xfrm>
            <a:prstGeom prst="rect">
              <a:avLst/>
            </a:prstGeom>
            <a:noFill/>
          </p:spPr>
          <p:txBody>
            <a:bodyPr wrap="square" rtlCol="0">
              <a:spAutoFit/>
            </a:bodyPr>
            <a:lstStyle/>
            <a:p>
              <a:r>
                <a:rPr lang="en-US" sz="2000" dirty="0">
                  <a:solidFill>
                    <a:schemeClr val="bg1"/>
                  </a:solidFill>
                  <a:latin typeface="Roboto Slab" pitchFamily="2" charset="0"/>
                  <a:ea typeface="Roboto Slab" pitchFamily="2" charset="0"/>
                  <a:cs typeface="Lato" panose="020F0502020204030203" pitchFamily="34" charset="0"/>
                </a:rPr>
                <a:t>Charities</a:t>
              </a:r>
            </a:p>
          </p:txBody>
        </p:sp>
        <p:sp>
          <p:nvSpPr>
            <p:cNvPr id="39" name="Rectangle 38">
              <a:extLst>
                <a:ext uri="{FF2B5EF4-FFF2-40B4-BE49-F238E27FC236}">
                  <a16:creationId xmlns:a16="http://schemas.microsoft.com/office/drawing/2014/main" id="{075750AA-7DD1-4D2A-A0EA-B8A156044EB6}"/>
                </a:ext>
              </a:extLst>
            </p:cNvPr>
            <p:cNvSpPr/>
            <p:nvPr/>
          </p:nvSpPr>
          <p:spPr>
            <a:xfrm>
              <a:off x="5392172" y="2802534"/>
              <a:ext cx="2271588" cy="374461"/>
            </a:xfrm>
            <a:prstGeom prst="rect">
              <a:avLst/>
            </a:prstGeom>
          </p:spPr>
          <p:txBody>
            <a:bodyPr wrap="square">
              <a:spAutoFit/>
            </a:bodyPr>
            <a:lstStyle/>
            <a:p>
              <a:pPr>
                <a:lnSpc>
                  <a:spcPts val="11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solidFill>
                    <a:schemeClr val="bg1"/>
                  </a:solidFill>
                  <a:latin typeface="Roboto Slab" pitchFamily="2" charset="0"/>
                  <a:ea typeface="Roboto Slab" pitchFamily="2" charset="0"/>
                  <a:cs typeface="Lato" panose="020F0502020204030203" pitchFamily="34" charset="0"/>
                  <a:sym typeface="Montserrat-Regular" charset="0"/>
                </a:rPr>
                <a:t>your</a:t>
              </a: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 Lorem text see.</a:t>
              </a:r>
            </a:p>
          </p:txBody>
        </p:sp>
      </p:gr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3"/>
                </a:solidFill>
              </a:rPr>
              <a:t>Service</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cxnSp>
        <p:nvCxnSpPr>
          <p:cNvPr id="89" name="Straight Connector 88"/>
          <p:cNvCxnSpPr/>
          <p:nvPr/>
        </p:nvCxnSpPr>
        <p:spPr>
          <a:xfrm>
            <a:off x="952502" y="1461789"/>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F1CCA867-C774-41B4-B914-6E4FABEF3071}"/>
              </a:ext>
            </a:extLst>
          </p:cNvPr>
          <p:cNvGrpSpPr/>
          <p:nvPr/>
        </p:nvGrpSpPr>
        <p:grpSpPr>
          <a:xfrm>
            <a:off x="4786707" y="2195228"/>
            <a:ext cx="2941317" cy="614355"/>
            <a:chOff x="952502" y="2090533"/>
            <a:chExt cx="2941317" cy="614355"/>
          </a:xfrm>
        </p:grpSpPr>
        <p:sp>
          <p:nvSpPr>
            <p:cNvPr id="26" name="Oval 25">
              <a:extLst>
                <a:ext uri="{FF2B5EF4-FFF2-40B4-BE49-F238E27FC236}">
                  <a16:creationId xmlns:a16="http://schemas.microsoft.com/office/drawing/2014/main" id="{536F6AC3-E62F-41C4-916E-0FF2FAA30534}"/>
                </a:ext>
              </a:extLst>
            </p:cNvPr>
            <p:cNvSpPr/>
            <p:nvPr/>
          </p:nvSpPr>
          <p:spPr>
            <a:xfrm>
              <a:off x="952502" y="2090533"/>
              <a:ext cx="614355" cy="614355"/>
            </a:xfrm>
            <a:prstGeom prst="ellipse">
              <a:avLst/>
            </a:prstGeom>
            <a:solidFill>
              <a:schemeClr val="accent3"/>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71B50D4E-632B-4907-A808-543AF681B75C}"/>
                </a:ext>
              </a:extLst>
            </p:cNvPr>
            <p:cNvSpPr txBox="1"/>
            <p:nvPr/>
          </p:nvSpPr>
          <p:spPr>
            <a:xfrm>
              <a:off x="1059805" y="2236127"/>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01</a:t>
              </a:r>
            </a:p>
          </p:txBody>
        </p:sp>
        <p:sp>
          <p:nvSpPr>
            <p:cNvPr id="28" name="Rectangle 17">
              <a:extLst>
                <a:ext uri="{FF2B5EF4-FFF2-40B4-BE49-F238E27FC236}">
                  <a16:creationId xmlns:a16="http://schemas.microsoft.com/office/drawing/2014/main" id="{71F93FD7-50CA-425E-A0D2-B85D006FC87E}"/>
                </a:ext>
              </a:extLst>
            </p:cNvPr>
            <p:cNvSpPr>
              <a:spLocks/>
            </p:cNvSpPr>
            <p:nvPr/>
          </p:nvSpPr>
          <p:spPr bwMode="auto">
            <a:xfrm>
              <a:off x="1806096" y="2115359"/>
              <a:ext cx="2087723"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reliability. By using simple alignments we have created</a:t>
              </a:r>
            </a:p>
          </p:txBody>
        </p:sp>
      </p:grpSp>
      <p:grpSp>
        <p:nvGrpSpPr>
          <p:cNvPr id="3" name="Group 2">
            <a:extLst>
              <a:ext uri="{FF2B5EF4-FFF2-40B4-BE49-F238E27FC236}">
                <a16:creationId xmlns:a16="http://schemas.microsoft.com/office/drawing/2014/main" id="{FC93DA57-9313-40C9-8F00-57F84A6B036B}"/>
              </a:ext>
            </a:extLst>
          </p:cNvPr>
          <p:cNvGrpSpPr/>
          <p:nvPr/>
        </p:nvGrpSpPr>
        <p:grpSpPr>
          <a:xfrm>
            <a:off x="8531539" y="2195228"/>
            <a:ext cx="2941317" cy="614355"/>
            <a:chOff x="952502" y="3657987"/>
            <a:chExt cx="2941317" cy="614355"/>
          </a:xfrm>
        </p:grpSpPr>
        <p:sp>
          <p:nvSpPr>
            <p:cNvPr id="29" name="Rectangle 17">
              <a:extLst>
                <a:ext uri="{FF2B5EF4-FFF2-40B4-BE49-F238E27FC236}">
                  <a16:creationId xmlns:a16="http://schemas.microsoft.com/office/drawing/2014/main" id="{F8EBF1D6-EC20-497F-B3ED-5F7BDBF0C46B}"/>
                </a:ext>
              </a:extLst>
            </p:cNvPr>
            <p:cNvSpPr>
              <a:spLocks/>
            </p:cNvSpPr>
            <p:nvPr/>
          </p:nvSpPr>
          <p:spPr bwMode="auto">
            <a:xfrm>
              <a:off x="1806096" y="3679578"/>
              <a:ext cx="2087723"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reliability. By using simple alignments we have created</a:t>
              </a:r>
            </a:p>
          </p:txBody>
        </p:sp>
        <p:sp>
          <p:nvSpPr>
            <p:cNvPr id="31" name="Oval 30">
              <a:extLst>
                <a:ext uri="{FF2B5EF4-FFF2-40B4-BE49-F238E27FC236}">
                  <a16:creationId xmlns:a16="http://schemas.microsoft.com/office/drawing/2014/main" id="{A669E1EC-380E-460C-9B4A-56C3705905A6}"/>
                </a:ext>
              </a:extLst>
            </p:cNvPr>
            <p:cNvSpPr/>
            <p:nvPr/>
          </p:nvSpPr>
          <p:spPr>
            <a:xfrm>
              <a:off x="952502" y="3657987"/>
              <a:ext cx="614355" cy="614355"/>
            </a:xfrm>
            <a:prstGeom prst="ellipse">
              <a:avLst/>
            </a:prstGeom>
            <a:solidFill>
              <a:schemeClr val="bg2">
                <a:lumMod val="10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168F7EDD-CD61-413B-8C1F-01556E67D2AB}"/>
                </a:ext>
              </a:extLst>
            </p:cNvPr>
            <p:cNvSpPr txBox="1"/>
            <p:nvPr/>
          </p:nvSpPr>
          <p:spPr>
            <a:xfrm>
              <a:off x="1041874" y="3803582"/>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02</a:t>
              </a:r>
            </a:p>
          </p:txBody>
        </p:sp>
      </p:grpSp>
      <p:sp>
        <p:nvSpPr>
          <p:cNvPr id="8" name="Picture Placeholder 7">
            <a:extLst>
              <a:ext uri="{FF2B5EF4-FFF2-40B4-BE49-F238E27FC236}">
                <a16:creationId xmlns:a16="http://schemas.microsoft.com/office/drawing/2014/main" id="{71DEC626-FE4C-4763-9B0C-3D83395D29C1}"/>
              </a:ext>
            </a:extLst>
          </p:cNvPr>
          <p:cNvSpPr>
            <a:spLocks noGrp="1"/>
          </p:cNvSpPr>
          <p:nvPr>
            <p:ph type="pic" sz="quarter" idx="14"/>
          </p:nvPr>
        </p:nvSpPr>
        <p:spPr/>
      </p:sp>
      <p:sp>
        <p:nvSpPr>
          <p:cNvPr id="10" name="Picture Placeholder 9">
            <a:extLst>
              <a:ext uri="{FF2B5EF4-FFF2-40B4-BE49-F238E27FC236}">
                <a16:creationId xmlns:a16="http://schemas.microsoft.com/office/drawing/2014/main" id="{3DF32C3A-9F6B-49D8-AB43-1FDA736C7504}"/>
              </a:ext>
            </a:extLst>
          </p:cNvPr>
          <p:cNvSpPr>
            <a:spLocks noGrp="1"/>
          </p:cNvSpPr>
          <p:nvPr>
            <p:ph type="pic" sz="quarter" idx="15"/>
          </p:nvPr>
        </p:nvSpPr>
        <p:spPr/>
      </p:sp>
      <p:sp>
        <p:nvSpPr>
          <p:cNvPr id="13" name="Picture Placeholder 12">
            <a:extLst>
              <a:ext uri="{FF2B5EF4-FFF2-40B4-BE49-F238E27FC236}">
                <a16:creationId xmlns:a16="http://schemas.microsoft.com/office/drawing/2014/main" id="{D6F17271-44D9-463F-BC31-633E27408692}"/>
              </a:ext>
            </a:extLst>
          </p:cNvPr>
          <p:cNvSpPr>
            <a:spLocks noGrp="1"/>
          </p:cNvSpPr>
          <p:nvPr>
            <p:ph type="pic" sz="quarter" idx="16"/>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15181</TotalTime>
  <Words>1135</Words>
  <Application>Microsoft Office PowerPoint</Application>
  <PresentationFormat>Widescreen</PresentationFormat>
  <Paragraphs>180</Paragraphs>
  <Slides>21</Slides>
  <Notes>21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vt:lpstr>
      <vt:lpstr>Calibri</vt:lpstr>
      <vt:lpstr>Gill Sans</vt:lpstr>
      <vt:lpstr>Lato</vt:lpstr>
      <vt:lpstr>Montserrat</vt:lpstr>
      <vt:lpstr>PT Sans</vt:lpstr>
      <vt:lpstr>Raleway</vt:lpstr>
      <vt:lpstr>Roboto Slab</vt:lpstr>
      <vt:lpstr>Theme_Master</vt:lpstr>
      <vt:lpstr>PowerPoint Presentation</vt:lpstr>
      <vt:lpstr>PowerPoint Presentation</vt:lpstr>
      <vt:lpstr>PowerPoint Presentation</vt:lpstr>
      <vt:lpstr>Welcome Message</vt:lpstr>
      <vt:lpstr>Company About Us</vt:lpstr>
      <vt:lpstr>Company About Us</vt:lpstr>
      <vt:lpstr>Company About Us</vt:lpstr>
      <vt:lpstr>Company Service</vt:lpstr>
      <vt:lpstr>Company Service</vt:lpstr>
      <vt:lpstr>Company Service</vt:lpstr>
      <vt:lpstr>Company Team Members</vt:lpstr>
      <vt:lpstr>PowerPoint Presentation</vt:lpstr>
      <vt:lpstr>Company Portfolio</vt:lpstr>
      <vt:lpstr>Company Portfolio</vt:lpstr>
      <vt:lpstr>Company Portfolio</vt:lpstr>
      <vt:lpstr>Company Timeline</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2559</cp:revision>
  <dcterms:created xsi:type="dcterms:W3CDTF">2016-12-30T12:29:18Z</dcterms:created>
  <dcterms:modified xsi:type="dcterms:W3CDTF">2018-12-24T06:17:01Z</dcterms:modified>
</cp:coreProperties>
</file>