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4280" autoAdjust="0"/>
  </p:normalViewPr>
  <p:slideViewPr>
    <p:cSldViewPr snapToGrid="0">
      <p:cViewPr>
        <p:scale>
          <a:sx n="50" d="100"/>
          <a:sy n="50" d="100"/>
        </p:scale>
        <p:origin x="1410" y="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060-411B-A6A4-3D8EDEE2AE5B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060-411B-A6A4-3D8EDEE2AE5B}"/>
              </c:ext>
            </c:extLst>
          </c:dPt>
          <c:dPt>
            <c:idx val="2"/>
            <c:bubble3D val="0"/>
            <c:spPr>
              <a:solidFill>
                <a:schemeClr val="bg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060-411B-A6A4-3D8EDEE2AE5B}"/>
              </c:ext>
            </c:extLst>
          </c:dPt>
          <c:dPt>
            <c:idx val="3"/>
            <c:bubble3D val="0"/>
            <c:spPr>
              <a:solidFill>
                <a:schemeClr val="bg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060-411B-A6A4-3D8EDEE2AE5B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060-411B-A6A4-3D8EDEE2AE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256-410D-993C-B6B72967157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256-410D-993C-B6B72967157C}"/>
              </c:ext>
            </c:extLst>
          </c:dPt>
          <c:dPt>
            <c:idx val="2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256-410D-993C-B6B72967157C}"/>
              </c:ext>
            </c:extLst>
          </c:dPt>
          <c:dPt>
            <c:idx val="3"/>
            <c:bubble3D val="0"/>
            <c:spPr>
              <a:solidFill>
                <a:schemeClr val="bg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256-410D-993C-B6B72967157C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5256-410D-993C-B6B7296715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87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052-4649-A8CB-749C8A608A5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052-4649-A8CB-749C8A608A5B}"/>
              </c:ext>
            </c:extLst>
          </c:dPt>
          <c:dPt>
            <c:idx val="2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052-4649-A8CB-749C8A608A5B}"/>
              </c:ext>
            </c:extLst>
          </c:dPt>
          <c:dPt>
            <c:idx val="3"/>
            <c:bubble3D val="0"/>
            <c:spPr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052-4649-A8CB-749C8A608A5B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052-4649-A8CB-749C8A608A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8/19/2017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8/19/2017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6EAD0458-8B18-407B-AFAF-8820D610D0B1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0"/>
            <a:ext cx="12192000" cy="4630057"/>
          </a:xfrm>
          <a:custGeom>
            <a:avLst/>
            <a:gdLst>
              <a:gd name="connsiteX0" fmla="*/ 0 w 2025650"/>
              <a:gd name="connsiteY0" fmla="*/ 0 h 3014662"/>
              <a:gd name="connsiteX1" fmla="*/ 2025650 w 2025650"/>
              <a:gd name="connsiteY1" fmla="*/ 0 h 3014662"/>
              <a:gd name="connsiteX2" fmla="*/ 2025650 w 2025650"/>
              <a:gd name="connsiteY2" fmla="*/ 3014662 h 3014662"/>
              <a:gd name="connsiteX3" fmla="*/ 0 w 2025650"/>
              <a:gd name="connsiteY3" fmla="*/ 3014662 h 3014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5650" h="3014662">
                <a:moveTo>
                  <a:pt x="0" y="0"/>
                </a:moveTo>
                <a:lnTo>
                  <a:pt x="2025650" y="0"/>
                </a:lnTo>
                <a:lnTo>
                  <a:pt x="2025650" y="3014662"/>
                </a:lnTo>
                <a:lnTo>
                  <a:pt x="0" y="30146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474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C5B5699-C92D-4C91-9BB9-363431D01932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2184401" y="2941465"/>
            <a:ext cx="2235200" cy="1901371"/>
          </a:xfrm>
          <a:custGeom>
            <a:avLst/>
            <a:gdLst>
              <a:gd name="connsiteX0" fmla="*/ 0 w 2235200"/>
              <a:gd name="connsiteY0" fmla="*/ 0 h 1901371"/>
              <a:gd name="connsiteX1" fmla="*/ 2235200 w 2235200"/>
              <a:gd name="connsiteY1" fmla="*/ 0 h 1901371"/>
              <a:gd name="connsiteX2" fmla="*/ 2235200 w 2235200"/>
              <a:gd name="connsiteY2" fmla="*/ 1901371 h 1901371"/>
              <a:gd name="connsiteX3" fmla="*/ 0 w 2235200"/>
              <a:gd name="connsiteY3" fmla="*/ 1901371 h 1901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5200" h="1901371">
                <a:moveTo>
                  <a:pt x="0" y="0"/>
                </a:moveTo>
                <a:lnTo>
                  <a:pt x="2235200" y="0"/>
                </a:lnTo>
                <a:lnTo>
                  <a:pt x="2235200" y="1901371"/>
                </a:lnTo>
                <a:lnTo>
                  <a:pt x="0" y="19013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7350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B1030536-5832-4788-B61B-D8425FF7C8D2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6723150" y="0"/>
            <a:ext cx="5308626" cy="3444810"/>
          </a:xfrm>
          <a:custGeom>
            <a:avLst/>
            <a:gdLst>
              <a:gd name="connsiteX0" fmla="*/ 2798359 w 5308626"/>
              <a:gd name="connsiteY0" fmla="*/ 0 h 3444810"/>
              <a:gd name="connsiteX1" fmla="*/ 5308626 w 5308626"/>
              <a:gd name="connsiteY1" fmla="*/ 0 h 3444810"/>
              <a:gd name="connsiteX2" fmla="*/ 2510267 w 5308626"/>
              <a:gd name="connsiteY2" fmla="*/ 3444810 h 3444810"/>
              <a:gd name="connsiteX3" fmla="*/ 2281901 w 5308626"/>
              <a:gd name="connsiteY3" fmla="*/ 3444810 h 3444810"/>
              <a:gd name="connsiteX4" fmla="*/ 0 w 5308626"/>
              <a:gd name="connsiteY4" fmla="*/ 3444810 h 3444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08626" h="3444810">
                <a:moveTo>
                  <a:pt x="2798359" y="0"/>
                </a:moveTo>
                <a:lnTo>
                  <a:pt x="5308626" y="0"/>
                </a:lnTo>
                <a:lnTo>
                  <a:pt x="2510267" y="3444810"/>
                </a:lnTo>
                <a:lnTo>
                  <a:pt x="2281901" y="3444810"/>
                </a:lnTo>
                <a:lnTo>
                  <a:pt x="0" y="34448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A28BA4CA-9631-4B5A-9E41-4C1364157D1D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2170" y="0"/>
            <a:ext cx="9287461" cy="6858000"/>
          </a:xfrm>
          <a:custGeom>
            <a:avLst/>
            <a:gdLst>
              <a:gd name="connsiteX0" fmla="*/ 4665689 w 9287461"/>
              <a:gd name="connsiteY0" fmla="*/ 0 h 6858000"/>
              <a:gd name="connsiteX1" fmla="*/ 9287461 w 9287461"/>
              <a:gd name="connsiteY1" fmla="*/ 0 h 6858000"/>
              <a:gd name="connsiteX2" fmla="*/ 6489102 w 9287461"/>
              <a:gd name="connsiteY2" fmla="*/ 3444810 h 6858000"/>
              <a:gd name="connsiteX3" fmla="*/ 3725876 w 9287461"/>
              <a:gd name="connsiteY3" fmla="*/ 6858000 h 6858000"/>
              <a:gd name="connsiteX4" fmla="*/ 0 w 9287461"/>
              <a:gd name="connsiteY4" fmla="*/ 6858000 h 6858000"/>
              <a:gd name="connsiteX5" fmla="*/ 0 w 9287461"/>
              <a:gd name="connsiteY5" fmla="*/ 574779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87461" h="6858000">
                <a:moveTo>
                  <a:pt x="4665689" y="0"/>
                </a:moveTo>
                <a:lnTo>
                  <a:pt x="9287461" y="0"/>
                </a:lnTo>
                <a:lnTo>
                  <a:pt x="6489102" y="3444810"/>
                </a:lnTo>
                <a:lnTo>
                  <a:pt x="3725876" y="6858000"/>
                </a:lnTo>
                <a:lnTo>
                  <a:pt x="0" y="6858000"/>
                </a:lnTo>
                <a:lnTo>
                  <a:pt x="0" y="574779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6536B8C-186C-43DA-B67F-C0EACF27B18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2169" y="0"/>
            <a:ext cx="4435567" cy="5464969"/>
          </a:xfrm>
          <a:custGeom>
            <a:avLst/>
            <a:gdLst>
              <a:gd name="connsiteX0" fmla="*/ 0 w 4435567"/>
              <a:gd name="connsiteY0" fmla="*/ 0 h 5464969"/>
              <a:gd name="connsiteX1" fmla="*/ 4435567 w 4435567"/>
              <a:gd name="connsiteY1" fmla="*/ 0 h 5464969"/>
              <a:gd name="connsiteX2" fmla="*/ 2566481 w 4435567"/>
              <a:gd name="connsiteY2" fmla="*/ 2302981 h 5464969"/>
              <a:gd name="connsiteX3" fmla="*/ 0 w 4435567"/>
              <a:gd name="connsiteY3" fmla="*/ 5464969 h 5464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35567" h="5464969">
                <a:moveTo>
                  <a:pt x="0" y="0"/>
                </a:moveTo>
                <a:lnTo>
                  <a:pt x="4435567" y="0"/>
                </a:lnTo>
                <a:lnTo>
                  <a:pt x="2566481" y="2302981"/>
                </a:lnTo>
                <a:lnTo>
                  <a:pt x="0" y="546496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4267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9B63763-5A2E-4394-B185-51143CB31D4A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4914809" y="3031900"/>
            <a:ext cx="2321844" cy="2321844"/>
          </a:xfrm>
          <a:custGeom>
            <a:avLst/>
            <a:gdLst>
              <a:gd name="connsiteX0" fmla="*/ 1160922 w 2321844"/>
              <a:gd name="connsiteY0" fmla="*/ 0 h 2321844"/>
              <a:gd name="connsiteX1" fmla="*/ 2321844 w 2321844"/>
              <a:gd name="connsiteY1" fmla="*/ 1160922 h 2321844"/>
              <a:gd name="connsiteX2" fmla="*/ 1160922 w 2321844"/>
              <a:gd name="connsiteY2" fmla="*/ 2321844 h 2321844"/>
              <a:gd name="connsiteX3" fmla="*/ 0 w 2321844"/>
              <a:gd name="connsiteY3" fmla="*/ 1160922 h 2321844"/>
              <a:gd name="connsiteX4" fmla="*/ 1160922 w 2321844"/>
              <a:gd name="connsiteY4" fmla="*/ 0 h 2321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21844" h="2321844">
                <a:moveTo>
                  <a:pt x="1160922" y="0"/>
                </a:moveTo>
                <a:cubicBezTo>
                  <a:pt x="1802082" y="0"/>
                  <a:pt x="2321844" y="519762"/>
                  <a:pt x="2321844" y="1160922"/>
                </a:cubicBezTo>
                <a:cubicBezTo>
                  <a:pt x="2321844" y="1802082"/>
                  <a:pt x="1802082" y="2321844"/>
                  <a:pt x="1160922" y="2321844"/>
                </a:cubicBezTo>
                <a:cubicBezTo>
                  <a:pt x="519762" y="2321844"/>
                  <a:pt x="0" y="1802082"/>
                  <a:pt x="0" y="1160922"/>
                </a:cubicBezTo>
                <a:cubicBezTo>
                  <a:pt x="0" y="519762"/>
                  <a:pt x="519762" y="0"/>
                  <a:pt x="116092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8135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A3F0ED6-7777-4856-AE34-A0F18AE041F5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1025526" y="-3175"/>
            <a:ext cx="4784725" cy="2320925"/>
          </a:xfrm>
          <a:custGeom>
            <a:avLst/>
            <a:gdLst>
              <a:gd name="connsiteX0" fmla="*/ 0 w 4784725"/>
              <a:gd name="connsiteY0" fmla="*/ 0 h 2320925"/>
              <a:gd name="connsiteX1" fmla="*/ 4784725 w 4784725"/>
              <a:gd name="connsiteY1" fmla="*/ 0 h 2320925"/>
              <a:gd name="connsiteX2" fmla="*/ 2419350 w 4784725"/>
              <a:gd name="connsiteY2" fmla="*/ 2320925 h 2320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84725" h="2320925">
                <a:moveTo>
                  <a:pt x="0" y="0"/>
                </a:moveTo>
                <a:lnTo>
                  <a:pt x="4784725" y="0"/>
                </a:lnTo>
                <a:lnTo>
                  <a:pt x="2419350" y="23209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3ACF3CA-CFAB-4838-AB07-F7947140BD84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1314451" y="2749550"/>
            <a:ext cx="4183063" cy="4171950"/>
          </a:xfrm>
          <a:custGeom>
            <a:avLst/>
            <a:gdLst>
              <a:gd name="connsiteX0" fmla="*/ 2090738 w 4183063"/>
              <a:gd name="connsiteY0" fmla="*/ 0 h 4171950"/>
              <a:gd name="connsiteX1" fmla="*/ 4183063 w 4183063"/>
              <a:gd name="connsiteY1" fmla="*/ 2085975 h 4171950"/>
              <a:gd name="connsiteX2" fmla="*/ 2090738 w 4183063"/>
              <a:gd name="connsiteY2" fmla="*/ 4171950 h 4171950"/>
              <a:gd name="connsiteX3" fmla="*/ 0 w 4183063"/>
              <a:gd name="connsiteY3" fmla="*/ 2085975 h 417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83063" h="4171950">
                <a:moveTo>
                  <a:pt x="2090738" y="0"/>
                </a:moveTo>
                <a:lnTo>
                  <a:pt x="4183063" y="2085975"/>
                </a:lnTo>
                <a:lnTo>
                  <a:pt x="2090738" y="4171950"/>
                </a:lnTo>
                <a:lnTo>
                  <a:pt x="0" y="20859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C2F1BE2-E93B-475B-A097-0A0405C87CBE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-6350" y="817563"/>
            <a:ext cx="3227388" cy="4867275"/>
          </a:xfrm>
          <a:custGeom>
            <a:avLst/>
            <a:gdLst>
              <a:gd name="connsiteX0" fmla="*/ 1436688 w 3227388"/>
              <a:gd name="connsiteY0" fmla="*/ 0 h 4867275"/>
              <a:gd name="connsiteX1" fmla="*/ 3227388 w 3227388"/>
              <a:gd name="connsiteY1" fmla="*/ 1735138 h 4867275"/>
              <a:gd name="connsiteX2" fmla="*/ 0 w 3227388"/>
              <a:gd name="connsiteY2" fmla="*/ 4867275 h 4867275"/>
              <a:gd name="connsiteX3" fmla="*/ 0 w 3227388"/>
              <a:gd name="connsiteY3" fmla="*/ 1511300 h 4867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7388" h="4867275">
                <a:moveTo>
                  <a:pt x="1436688" y="0"/>
                </a:moveTo>
                <a:lnTo>
                  <a:pt x="3227388" y="1735138"/>
                </a:lnTo>
                <a:lnTo>
                  <a:pt x="0" y="4867275"/>
                </a:lnTo>
                <a:lnTo>
                  <a:pt x="0" y="1511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073034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7E55998-8EAE-489E-8636-2741DEE642AE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-3175" y="-3175"/>
            <a:ext cx="5629275" cy="5621338"/>
          </a:xfrm>
          <a:custGeom>
            <a:avLst/>
            <a:gdLst>
              <a:gd name="connsiteX0" fmla="*/ 0 w 5629275"/>
              <a:gd name="connsiteY0" fmla="*/ 0 h 5621338"/>
              <a:gd name="connsiteX1" fmla="*/ 5629275 w 5629275"/>
              <a:gd name="connsiteY1" fmla="*/ 0 h 5621338"/>
              <a:gd name="connsiteX2" fmla="*/ 0 w 5629275"/>
              <a:gd name="connsiteY2" fmla="*/ 5621338 h 5621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629275" h="5621338">
                <a:moveTo>
                  <a:pt x="0" y="0"/>
                </a:moveTo>
                <a:lnTo>
                  <a:pt x="5629275" y="0"/>
                </a:lnTo>
                <a:lnTo>
                  <a:pt x="0" y="56213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3F3F70F-30C3-4682-8583-35F74ABF2A34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990600" y="2843213"/>
            <a:ext cx="3978275" cy="3975100"/>
          </a:xfrm>
          <a:custGeom>
            <a:avLst/>
            <a:gdLst>
              <a:gd name="connsiteX0" fmla="*/ 1992313 w 3978275"/>
              <a:gd name="connsiteY0" fmla="*/ 0 h 3975100"/>
              <a:gd name="connsiteX1" fmla="*/ 3978275 w 3978275"/>
              <a:gd name="connsiteY1" fmla="*/ 1992313 h 3975100"/>
              <a:gd name="connsiteX2" fmla="*/ 1992313 w 3978275"/>
              <a:gd name="connsiteY2" fmla="*/ 3975100 h 3975100"/>
              <a:gd name="connsiteX3" fmla="*/ 0 w 3978275"/>
              <a:gd name="connsiteY3" fmla="*/ 1985963 h 397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8275" h="3975100">
                <a:moveTo>
                  <a:pt x="1992313" y="0"/>
                </a:moveTo>
                <a:lnTo>
                  <a:pt x="3978275" y="1992313"/>
                </a:lnTo>
                <a:lnTo>
                  <a:pt x="1992313" y="3975100"/>
                </a:lnTo>
                <a:lnTo>
                  <a:pt x="0" y="198596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341892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D32FB833-757B-490B-97DE-08E0F2E3F538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1635663" y="2939199"/>
            <a:ext cx="1817192" cy="1817192"/>
          </a:xfrm>
          <a:custGeom>
            <a:avLst/>
            <a:gdLst>
              <a:gd name="connsiteX0" fmla="*/ 908596 w 1817192"/>
              <a:gd name="connsiteY0" fmla="*/ 0 h 1817192"/>
              <a:gd name="connsiteX1" fmla="*/ 1817192 w 1817192"/>
              <a:gd name="connsiteY1" fmla="*/ 908596 h 1817192"/>
              <a:gd name="connsiteX2" fmla="*/ 908596 w 1817192"/>
              <a:gd name="connsiteY2" fmla="*/ 1817192 h 1817192"/>
              <a:gd name="connsiteX3" fmla="*/ 0 w 1817192"/>
              <a:gd name="connsiteY3" fmla="*/ 908596 h 1817192"/>
              <a:gd name="connsiteX4" fmla="*/ 908596 w 1817192"/>
              <a:gd name="connsiteY4" fmla="*/ 0 h 1817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17192" h="1817192">
                <a:moveTo>
                  <a:pt x="908596" y="0"/>
                </a:moveTo>
                <a:cubicBezTo>
                  <a:pt x="1410400" y="0"/>
                  <a:pt x="1817192" y="406792"/>
                  <a:pt x="1817192" y="908596"/>
                </a:cubicBezTo>
                <a:cubicBezTo>
                  <a:pt x="1817192" y="1410400"/>
                  <a:pt x="1410400" y="1817192"/>
                  <a:pt x="908596" y="1817192"/>
                </a:cubicBezTo>
                <a:cubicBezTo>
                  <a:pt x="406792" y="1817192"/>
                  <a:pt x="0" y="1410400"/>
                  <a:pt x="0" y="908596"/>
                </a:cubicBezTo>
                <a:cubicBezTo>
                  <a:pt x="0" y="406792"/>
                  <a:pt x="406792" y="0"/>
                  <a:pt x="90859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DCB0926A-675C-4D5A-A890-CA2EF05EA715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3132219" y="2801051"/>
            <a:ext cx="2062912" cy="2062912"/>
          </a:xfrm>
          <a:custGeom>
            <a:avLst/>
            <a:gdLst>
              <a:gd name="connsiteX0" fmla="*/ 1031456 w 2062912"/>
              <a:gd name="connsiteY0" fmla="*/ 0 h 2062912"/>
              <a:gd name="connsiteX1" fmla="*/ 2062912 w 2062912"/>
              <a:gd name="connsiteY1" fmla="*/ 1031456 h 2062912"/>
              <a:gd name="connsiteX2" fmla="*/ 1031456 w 2062912"/>
              <a:gd name="connsiteY2" fmla="*/ 2062912 h 2062912"/>
              <a:gd name="connsiteX3" fmla="*/ 0 w 2062912"/>
              <a:gd name="connsiteY3" fmla="*/ 1031456 h 2062912"/>
              <a:gd name="connsiteX4" fmla="*/ 1031456 w 2062912"/>
              <a:gd name="connsiteY4" fmla="*/ 0 h 2062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62912" h="2062912">
                <a:moveTo>
                  <a:pt x="1031456" y="0"/>
                </a:moveTo>
                <a:cubicBezTo>
                  <a:pt x="1601113" y="0"/>
                  <a:pt x="2062912" y="461799"/>
                  <a:pt x="2062912" y="1031456"/>
                </a:cubicBezTo>
                <a:cubicBezTo>
                  <a:pt x="2062912" y="1601113"/>
                  <a:pt x="1601113" y="2062912"/>
                  <a:pt x="1031456" y="2062912"/>
                </a:cubicBezTo>
                <a:cubicBezTo>
                  <a:pt x="461799" y="2062912"/>
                  <a:pt x="0" y="1601113"/>
                  <a:pt x="0" y="1031456"/>
                </a:cubicBezTo>
                <a:cubicBezTo>
                  <a:pt x="0" y="461799"/>
                  <a:pt x="461799" y="0"/>
                  <a:pt x="103145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56210D9A-295E-4E93-BD4E-E48CCA215706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4833196" y="2674604"/>
            <a:ext cx="2386680" cy="2386680"/>
          </a:xfrm>
          <a:custGeom>
            <a:avLst/>
            <a:gdLst>
              <a:gd name="connsiteX0" fmla="*/ 1193340 w 2386680"/>
              <a:gd name="connsiteY0" fmla="*/ 0 h 2386680"/>
              <a:gd name="connsiteX1" fmla="*/ 2386680 w 2386680"/>
              <a:gd name="connsiteY1" fmla="*/ 1193340 h 2386680"/>
              <a:gd name="connsiteX2" fmla="*/ 1193340 w 2386680"/>
              <a:gd name="connsiteY2" fmla="*/ 2386680 h 2386680"/>
              <a:gd name="connsiteX3" fmla="*/ 0 w 2386680"/>
              <a:gd name="connsiteY3" fmla="*/ 1193340 h 2386680"/>
              <a:gd name="connsiteX4" fmla="*/ 1193340 w 2386680"/>
              <a:gd name="connsiteY4" fmla="*/ 0 h 2386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86680" h="2386680">
                <a:moveTo>
                  <a:pt x="1193340" y="0"/>
                </a:moveTo>
                <a:cubicBezTo>
                  <a:pt x="1852403" y="0"/>
                  <a:pt x="2386680" y="534277"/>
                  <a:pt x="2386680" y="1193340"/>
                </a:cubicBezTo>
                <a:cubicBezTo>
                  <a:pt x="2386680" y="1852403"/>
                  <a:pt x="1852403" y="2386680"/>
                  <a:pt x="1193340" y="2386680"/>
                </a:cubicBezTo>
                <a:cubicBezTo>
                  <a:pt x="534277" y="2386680"/>
                  <a:pt x="0" y="1852403"/>
                  <a:pt x="0" y="1193340"/>
                </a:cubicBezTo>
                <a:cubicBezTo>
                  <a:pt x="0" y="534277"/>
                  <a:pt x="534277" y="0"/>
                  <a:pt x="119334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3ABC9C82-1327-47B7-945A-CECD208077B1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8739145" y="2939199"/>
            <a:ext cx="1817192" cy="1817192"/>
          </a:xfrm>
          <a:custGeom>
            <a:avLst/>
            <a:gdLst>
              <a:gd name="connsiteX0" fmla="*/ 908596 w 1817192"/>
              <a:gd name="connsiteY0" fmla="*/ 0 h 1817192"/>
              <a:gd name="connsiteX1" fmla="*/ 1817192 w 1817192"/>
              <a:gd name="connsiteY1" fmla="*/ 908596 h 1817192"/>
              <a:gd name="connsiteX2" fmla="*/ 908596 w 1817192"/>
              <a:gd name="connsiteY2" fmla="*/ 1817192 h 1817192"/>
              <a:gd name="connsiteX3" fmla="*/ 0 w 1817192"/>
              <a:gd name="connsiteY3" fmla="*/ 908596 h 1817192"/>
              <a:gd name="connsiteX4" fmla="*/ 908596 w 1817192"/>
              <a:gd name="connsiteY4" fmla="*/ 0 h 1817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17192" h="1817192">
                <a:moveTo>
                  <a:pt x="908596" y="0"/>
                </a:moveTo>
                <a:cubicBezTo>
                  <a:pt x="1410400" y="0"/>
                  <a:pt x="1817192" y="406792"/>
                  <a:pt x="1817192" y="908596"/>
                </a:cubicBezTo>
                <a:cubicBezTo>
                  <a:pt x="1817192" y="1410400"/>
                  <a:pt x="1410400" y="1817192"/>
                  <a:pt x="908596" y="1817192"/>
                </a:cubicBezTo>
                <a:cubicBezTo>
                  <a:pt x="406792" y="1817192"/>
                  <a:pt x="0" y="1410400"/>
                  <a:pt x="0" y="908596"/>
                </a:cubicBezTo>
                <a:cubicBezTo>
                  <a:pt x="0" y="406792"/>
                  <a:pt x="406792" y="0"/>
                  <a:pt x="90859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2C68F9EF-1D37-42B5-9993-C81F7FCB029C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6963194" y="2801051"/>
            <a:ext cx="2062912" cy="2062912"/>
          </a:xfrm>
          <a:custGeom>
            <a:avLst/>
            <a:gdLst>
              <a:gd name="connsiteX0" fmla="*/ 1031456 w 2062912"/>
              <a:gd name="connsiteY0" fmla="*/ 0 h 2062912"/>
              <a:gd name="connsiteX1" fmla="*/ 2062912 w 2062912"/>
              <a:gd name="connsiteY1" fmla="*/ 1031456 h 2062912"/>
              <a:gd name="connsiteX2" fmla="*/ 1031456 w 2062912"/>
              <a:gd name="connsiteY2" fmla="*/ 2062912 h 2062912"/>
              <a:gd name="connsiteX3" fmla="*/ 0 w 2062912"/>
              <a:gd name="connsiteY3" fmla="*/ 1031456 h 2062912"/>
              <a:gd name="connsiteX4" fmla="*/ 1031456 w 2062912"/>
              <a:gd name="connsiteY4" fmla="*/ 0 h 2062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62912" h="2062912">
                <a:moveTo>
                  <a:pt x="1031456" y="0"/>
                </a:moveTo>
                <a:cubicBezTo>
                  <a:pt x="1601113" y="0"/>
                  <a:pt x="2062912" y="461799"/>
                  <a:pt x="2062912" y="1031456"/>
                </a:cubicBezTo>
                <a:cubicBezTo>
                  <a:pt x="2062912" y="1601113"/>
                  <a:pt x="1601113" y="2062912"/>
                  <a:pt x="1031456" y="2062912"/>
                </a:cubicBezTo>
                <a:cubicBezTo>
                  <a:pt x="461799" y="2062912"/>
                  <a:pt x="0" y="1601113"/>
                  <a:pt x="0" y="1031456"/>
                </a:cubicBezTo>
                <a:cubicBezTo>
                  <a:pt x="0" y="461799"/>
                  <a:pt x="461799" y="0"/>
                  <a:pt x="103145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500639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9A1C64E-2337-41FB-AC4C-9E2097401273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0" y="2106896"/>
            <a:ext cx="2895600" cy="3169954"/>
          </a:xfrm>
          <a:custGeom>
            <a:avLst/>
            <a:gdLst>
              <a:gd name="connsiteX0" fmla="*/ 0 w 2895600"/>
              <a:gd name="connsiteY0" fmla="*/ 0 h 3169954"/>
              <a:gd name="connsiteX1" fmla="*/ 2895600 w 2895600"/>
              <a:gd name="connsiteY1" fmla="*/ 0 h 3169954"/>
              <a:gd name="connsiteX2" fmla="*/ 2895600 w 2895600"/>
              <a:gd name="connsiteY2" fmla="*/ 3169954 h 3169954"/>
              <a:gd name="connsiteX3" fmla="*/ 0 w 2895600"/>
              <a:gd name="connsiteY3" fmla="*/ 3169954 h 3169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5600" h="3169954">
                <a:moveTo>
                  <a:pt x="0" y="0"/>
                </a:moveTo>
                <a:lnTo>
                  <a:pt x="2895600" y="0"/>
                </a:lnTo>
                <a:lnTo>
                  <a:pt x="2895600" y="3169954"/>
                </a:lnTo>
                <a:lnTo>
                  <a:pt x="0" y="316995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BBFF8A67-0573-4B53-AF10-AEB16120D35B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6197600" y="2106896"/>
            <a:ext cx="2895600" cy="3169954"/>
          </a:xfrm>
          <a:custGeom>
            <a:avLst/>
            <a:gdLst>
              <a:gd name="connsiteX0" fmla="*/ 0 w 2895600"/>
              <a:gd name="connsiteY0" fmla="*/ 0 h 3169954"/>
              <a:gd name="connsiteX1" fmla="*/ 2895600 w 2895600"/>
              <a:gd name="connsiteY1" fmla="*/ 0 h 3169954"/>
              <a:gd name="connsiteX2" fmla="*/ 2895600 w 2895600"/>
              <a:gd name="connsiteY2" fmla="*/ 3169954 h 3169954"/>
              <a:gd name="connsiteX3" fmla="*/ 0 w 2895600"/>
              <a:gd name="connsiteY3" fmla="*/ 3169954 h 3169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5600" h="3169954">
                <a:moveTo>
                  <a:pt x="0" y="0"/>
                </a:moveTo>
                <a:lnTo>
                  <a:pt x="2895600" y="0"/>
                </a:lnTo>
                <a:lnTo>
                  <a:pt x="2895600" y="3169954"/>
                </a:lnTo>
                <a:lnTo>
                  <a:pt x="0" y="316995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F5D699C9-6378-42CC-A214-C60DB57D6942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9296400" y="2106896"/>
            <a:ext cx="2895600" cy="3169954"/>
          </a:xfrm>
          <a:custGeom>
            <a:avLst/>
            <a:gdLst>
              <a:gd name="connsiteX0" fmla="*/ 0 w 2895600"/>
              <a:gd name="connsiteY0" fmla="*/ 0 h 3169954"/>
              <a:gd name="connsiteX1" fmla="*/ 2895600 w 2895600"/>
              <a:gd name="connsiteY1" fmla="*/ 0 h 3169954"/>
              <a:gd name="connsiteX2" fmla="*/ 2895600 w 2895600"/>
              <a:gd name="connsiteY2" fmla="*/ 3169954 h 3169954"/>
              <a:gd name="connsiteX3" fmla="*/ 0 w 2895600"/>
              <a:gd name="connsiteY3" fmla="*/ 3169954 h 3169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5600" h="3169954">
                <a:moveTo>
                  <a:pt x="0" y="0"/>
                </a:moveTo>
                <a:lnTo>
                  <a:pt x="2895600" y="0"/>
                </a:lnTo>
                <a:lnTo>
                  <a:pt x="2895600" y="3169954"/>
                </a:lnTo>
                <a:lnTo>
                  <a:pt x="0" y="316995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7DFD05A-D6CD-42A1-BE4F-4E608101A630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3098800" y="2106896"/>
            <a:ext cx="2895600" cy="3169954"/>
          </a:xfrm>
          <a:custGeom>
            <a:avLst/>
            <a:gdLst>
              <a:gd name="connsiteX0" fmla="*/ 0 w 2895600"/>
              <a:gd name="connsiteY0" fmla="*/ 0 h 3169954"/>
              <a:gd name="connsiteX1" fmla="*/ 2895600 w 2895600"/>
              <a:gd name="connsiteY1" fmla="*/ 0 h 3169954"/>
              <a:gd name="connsiteX2" fmla="*/ 2895600 w 2895600"/>
              <a:gd name="connsiteY2" fmla="*/ 3169954 h 3169954"/>
              <a:gd name="connsiteX3" fmla="*/ 0 w 2895600"/>
              <a:gd name="connsiteY3" fmla="*/ 3169954 h 3169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5600" h="3169954">
                <a:moveTo>
                  <a:pt x="0" y="0"/>
                </a:moveTo>
                <a:lnTo>
                  <a:pt x="2895600" y="0"/>
                </a:lnTo>
                <a:lnTo>
                  <a:pt x="2895600" y="3169954"/>
                </a:lnTo>
                <a:lnTo>
                  <a:pt x="0" y="316995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9291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D98B0F57-F333-4085-B2B5-411A6092290D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9126145" y="2207471"/>
            <a:ext cx="2061028" cy="1753066"/>
          </a:xfrm>
          <a:custGeom>
            <a:avLst/>
            <a:gdLst>
              <a:gd name="connsiteX0" fmla="*/ 0 w 2061028"/>
              <a:gd name="connsiteY0" fmla="*/ 0 h 1753066"/>
              <a:gd name="connsiteX1" fmla="*/ 2061028 w 2061028"/>
              <a:gd name="connsiteY1" fmla="*/ 0 h 1753066"/>
              <a:gd name="connsiteX2" fmla="*/ 2061028 w 2061028"/>
              <a:gd name="connsiteY2" fmla="*/ 1753066 h 1753066"/>
              <a:gd name="connsiteX3" fmla="*/ 0 w 2061028"/>
              <a:gd name="connsiteY3" fmla="*/ 1753066 h 1753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1028" h="1753066">
                <a:moveTo>
                  <a:pt x="0" y="0"/>
                </a:moveTo>
                <a:lnTo>
                  <a:pt x="2061028" y="0"/>
                </a:lnTo>
                <a:lnTo>
                  <a:pt x="2061028" y="1753066"/>
                </a:lnTo>
                <a:lnTo>
                  <a:pt x="0" y="175306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CBEDD83A-AC29-4421-9310-88E03BA0A180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004827" y="2207471"/>
            <a:ext cx="2061028" cy="1753066"/>
          </a:xfrm>
          <a:custGeom>
            <a:avLst/>
            <a:gdLst>
              <a:gd name="connsiteX0" fmla="*/ 0 w 2061028"/>
              <a:gd name="connsiteY0" fmla="*/ 0 h 1753066"/>
              <a:gd name="connsiteX1" fmla="*/ 2061028 w 2061028"/>
              <a:gd name="connsiteY1" fmla="*/ 0 h 1753066"/>
              <a:gd name="connsiteX2" fmla="*/ 2061028 w 2061028"/>
              <a:gd name="connsiteY2" fmla="*/ 1753066 h 1753066"/>
              <a:gd name="connsiteX3" fmla="*/ 0 w 2061028"/>
              <a:gd name="connsiteY3" fmla="*/ 1753066 h 1753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1028" h="1753066">
                <a:moveTo>
                  <a:pt x="0" y="0"/>
                </a:moveTo>
                <a:lnTo>
                  <a:pt x="2061028" y="0"/>
                </a:lnTo>
                <a:lnTo>
                  <a:pt x="2061028" y="1753066"/>
                </a:lnTo>
                <a:lnTo>
                  <a:pt x="0" y="175306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DBC7433-6DF8-41A8-97C7-D8EA0E6F9268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5065486" y="2207471"/>
            <a:ext cx="2061028" cy="1753066"/>
          </a:xfrm>
          <a:custGeom>
            <a:avLst/>
            <a:gdLst>
              <a:gd name="connsiteX0" fmla="*/ 0 w 2061028"/>
              <a:gd name="connsiteY0" fmla="*/ 0 h 1753066"/>
              <a:gd name="connsiteX1" fmla="*/ 2061028 w 2061028"/>
              <a:gd name="connsiteY1" fmla="*/ 0 h 1753066"/>
              <a:gd name="connsiteX2" fmla="*/ 2061028 w 2061028"/>
              <a:gd name="connsiteY2" fmla="*/ 1753066 h 1753066"/>
              <a:gd name="connsiteX3" fmla="*/ 0 w 2061028"/>
              <a:gd name="connsiteY3" fmla="*/ 1753066 h 1753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1028" h="1753066">
                <a:moveTo>
                  <a:pt x="0" y="0"/>
                </a:moveTo>
                <a:lnTo>
                  <a:pt x="2061028" y="0"/>
                </a:lnTo>
                <a:lnTo>
                  <a:pt x="2061028" y="1753066"/>
                </a:lnTo>
                <a:lnTo>
                  <a:pt x="0" y="175306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994765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E6D7AFA-AA8B-49EC-85C9-0C2B55789002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3234950" y="2598730"/>
            <a:ext cx="4479293" cy="2791034"/>
          </a:xfrm>
          <a:custGeom>
            <a:avLst/>
            <a:gdLst>
              <a:gd name="connsiteX0" fmla="*/ 0 w 4479293"/>
              <a:gd name="connsiteY0" fmla="*/ 0 h 2791034"/>
              <a:gd name="connsiteX1" fmla="*/ 4479293 w 4479293"/>
              <a:gd name="connsiteY1" fmla="*/ 0 h 2791034"/>
              <a:gd name="connsiteX2" fmla="*/ 4479293 w 4479293"/>
              <a:gd name="connsiteY2" fmla="*/ 2791034 h 2791034"/>
              <a:gd name="connsiteX3" fmla="*/ 0 w 4479293"/>
              <a:gd name="connsiteY3" fmla="*/ 2791034 h 2791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79293" h="2791034">
                <a:moveTo>
                  <a:pt x="0" y="0"/>
                </a:moveTo>
                <a:lnTo>
                  <a:pt x="4479293" y="0"/>
                </a:lnTo>
                <a:lnTo>
                  <a:pt x="4479293" y="2791034"/>
                </a:lnTo>
                <a:lnTo>
                  <a:pt x="0" y="279103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681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425CBFA-8064-494B-A187-31EF59CAE24B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2150178" y="1993522"/>
            <a:ext cx="2152650" cy="2152650"/>
          </a:xfrm>
          <a:custGeom>
            <a:avLst/>
            <a:gdLst>
              <a:gd name="connsiteX0" fmla="*/ 1076325 w 2152650"/>
              <a:gd name="connsiteY0" fmla="*/ 0 h 2152650"/>
              <a:gd name="connsiteX1" fmla="*/ 2152650 w 2152650"/>
              <a:gd name="connsiteY1" fmla="*/ 1076325 h 2152650"/>
              <a:gd name="connsiteX2" fmla="*/ 1076325 w 2152650"/>
              <a:gd name="connsiteY2" fmla="*/ 2152650 h 2152650"/>
              <a:gd name="connsiteX3" fmla="*/ 0 w 2152650"/>
              <a:gd name="connsiteY3" fmla="*/ 1076325 h 2152650"/>
              <a:gd name="connsiteX4" fmla="*/ 1076325 w 2152650"/>
              <a:gd name="connsiteY4" fmla="*/ 0 h 2152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52650" h="2152650">
                <a:moveTo>
                  <a:pt x="1076325" y="0"/>
                </a:moveTo>
                <a:cubicBezTo>
                  <a:pt x="1670763" y="0"/>
                  <a:pt x="2152650" y="481887"/>
                  <a:pt x="2152650" y="1076325"/>
                </a:cubicBezTo>
                <a:cubicBezTo>
                  <a:pt x="2152650" y="1670763"/>
                  <a:pt x="1670763" y="2152650"/>
                  <a:pt x="1076325" y="2152650"/>
                </a:cubicBezTo>
                <a:cubicBezTo>
                  <a:pt x="481887" y="2152650"/>
                  <a:pt x="0" y="1670763"/>
                  <a:pt x="0" y="1076325"/>
                </a:cubicBezTo>
                <a:cubicBezTo>
                  <a:pt x="0" y="481887"/>
                  <a:pt x="481887" y="0"/>
                  <a:pt x="107632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7605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710AF8B-5EEA-408F-880D-2A9170C3769E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5324653" y="2114482"/>
            <a:ext cx="2413376" cy="2413376"/>
          </a:xfrm>
          <a:custGeom>
            <a:avLst/>
            <a:gdLst>
              <a:gd name="connsiteX0" fmla="*/ 1206688 w 2413376"/>
              <a:gd name="connsiteY0" fmla="*/ 0 h 2413376"/>
              <a:gd name="connsiteX1" fmla="*/ 2413376 w 2413376"/>
              <a:gd name="connsiteY1" fmla="*/ 1206688 h 2413376"/>
              <a:gd name="connsiteX2" fmla="*/ 1206688 w 2413376"/>
              <a:gd name="connsiteY2" fmla="*/ 2413376 h 2413376"/>
              <a:gd name="connsiteX3" fmla="*/ 0 w 2413376"/>
              <a:gd name="connsiteY3" fmla="*/ 1206688 h 2413376"/>
              <a:gd name="connsiteX4" fmla="*/ 1206688 w 2413376"/>
              <a:gd name="connsiteY4" fmla="*/ 0 h 2413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13376" h="2413376">
                <a:moveTo>
                  <a:pt x="1206688" y="0"/>
                </a:moveTo>
                <a:cubicBezTo>
                  <a:pt x="1873123" y="0"/>
                  <a:pt x="2413376" y="540253"/>
                  <a:pt x="2413376" y="1206688"/>
                </a:cubicBezTo>
                <a:cubicBezTo>
                  <a:pt x="2413376" y="1873123"/>
                  <a:pt x="1873123" y="2413376"/>
                  <a:pt x="1206688" y="2413376"/>
                </a:cubicBezTo>
                <a:cubicBezTo>
                  <a:pt x="540253" y="2413376"/>
                  <a:pt x="0" y="1873123"/>
                  <a:pt x="0" y="1206688"/>
                </a:cubicBezTo>
                <a:cubicBezTo>
                  <a:pt x="0" y="540253"/>
                  <a:pt x="540253" y="0"/>
                  <a:pt x="120668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582E51E-7DB4-4A82-8FDD-2ECB8C8E2125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6218756" y="1059568"/>
            <a:ext cx="5973244" cy="3578200"/>
          </a:xfrm>
          <a:custGeom>
            <a:avLst/>
            <a:gdLst>
              <a:gd name="connsiteX0" fmla="*/ 5973244 w 5973244"/>
              <a:gd name="connsiteY0" fmla="*/ 0 h 3578200"/>
              <a:gd name="connsiteX1" fmla="*/ 5973244 w 5973244"/>
              <a:gd name="connsiteY1" fmla="*/ 3578200 h 3578200"/>
              <a:gd name="connsiteX2" fmla="*/ 0 w 5973244"/>
              <a:gd name="connsiteY2" fmla="*/ 2034612 h 357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973244" h="3578200">
                <a:moveTo>
                  <a:pt x="5973244" y="0"/>
                </a:moveTo>
                <a:lnTo>
                  <a:pt x="5973244" y="3578200"/>
                </a:lnTo>
                <a:lnTo>
                  <a:pt x="0" y="20346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9336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B7C8EA3-D83E-4D84-9B16-0D5A8D96A3E7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769959" y="0"/>
            <a:ext cx="4881879" cy="2471439"/>
          </a:xfrm>
          <a:custGeom>
            <a:avLst/>
            <a:gdLst>
              <a:gd name="connsiteX0" fmla="*/ 0 w 4881879"/>
              <a:gd name="connsiteY0" fmla="*/ 0 h 2471439"/>
              <a:gd name="connsiteX1" fmla="*/ 4881879 w 4881879"/>
              <a:gd name="connsiteY1" fmla="*/ 0 h 2471439"/>
              <a:gd name="connsiteX2" fmla="*/ 2428980 w 4881879"/>
              <a:gd name="connsiteY2" fmla="*/ 2471439 h 247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81879" h="2471439">
                <a:moveTo>
                  <a:pt x="0" y="0"/>
                </a:moveTo>
                <a:lnTo>
                  <a:pt x="4881879" y="0"/>
                </a:lnTo>
                <a:lnTo>
                  <a:pt x="2428980" y="247143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2909117E-715F-4E0C-83D0-2CEF4D05C79A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7302052" y="1"/>
            <a:ext cx="4889948" cy="5006713"/>
          </a:xfrm>
          <a:custGeom>
            <a:avLst/>
            <a:gdLst>
              <a:gd name="connsiteX0" fmla="*/ 0 w 4889948"/>
              <a:gd name="connsiteY0" fmla="*/ 0 h 5006713"/>
              <a:gd name="connsiteX1" fmla="*/ 4889948 w 4889948"/>
              <a:gd name="connsiteY1" fmla="*/ 0 h 5006713"/>
              <a:gd name="connsiteX2" fmla="*/ 4889948 w 4889948"/>
              <a:gd name="connsiteY2" fmla="*/ 5006713 h 5006713"/>
              <a:gd name="connsiteX3" fmla="*/ 0 w 4889948"/>
              <a:gd name="connsiteY3" fmla="*/ 172280 h 5006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9948" h="5006713">
                <a:moveTo>
                  <a:pt x="0" y="0"/>
                </a:moveTo>
                <a:lnTo>
                  <a:pt x="4889948" y="0"/>
                </a:lnTo>
                <a:lnTo>
                  <a:pt x="4889948" y="5006713"/>
                </a:lnTo>
                <a:lnTo>
                  <a:pt x="0" y="17228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CDC22D9A-9FC7-44A3-B3D4-005DD5893856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5605484" y="2955926"/>
            <a:ext cx="6586517" cy="3902075"/>
          </a:xfrm>
          <a:custGeom>
            <a:avLst/>
            <a:gdLst>
              <a:gd name="connsiteX0" fmla="*/ 3927454 w 6586517"/>
              <a:gd name="connsiteY0" fmla="*/ 0 h 3902075"/>
              <a:gd name="connsiteX1" fmla="*/ 6586517 w 6586517"/>
              <a:gd name="connsiteY1" fmla="*/ 2608324 h 3902075"/>
              <a:gd name="connsiteX2" fmla="*/ 6586517 w 6586517"/>
              <a:gd name="connsiteY2" fmla="*/ 3902075 h 3902075"/>
              <a:gd name="connsiteX3" fmla="*/ 0 w 6586517"/>
              <a:gd name="connsiteY3" fmla="*/ 3902075 h 3902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86517" h="3902075">
                <a:moveTo>
                  <a:pt x="3927454" y="0"/>
                </a:moveTo>
                <a:lnTo>
                  <a:pt x="6586517" y="2608324"/>
                </a:lnTo>
                <a:lnTo>
                  <a:pt x="6586517" y="3902075"/>
                </a:lnTo>
                <a:lnTo>
                  <a:pt x="0" y="39020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4F99EA3-E299-43C8-9F79-0F59F3B33CA3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2" y="0"/>
            <a:ext cx="6535737" cy="6858000"/>
          </a:xfrm>
          <a:custGeom>
            <a:avLst/>
            <a:gdLst>
              <a:gd name="connsiteX0" fmla="*/ 0 w 6535737"/>
              <a:gd name="connsiteY0" fmla="*/ 0 h 6858000"/>
              <a:gd name="connsiteX1" fmla="*/ 1236654 w 6535737"/>
              <a:gd name="connsiteY1" fmla="*/ 0 h 6858000"/>
              <a:gd name="connsiteX2" fmla="*/ 6535737 w 6535737"/>
              <a:gd name="connsiteY2" fmla="*/ 5476577 h 6858000"/>
              <a:gd name="connsiteX3" fmla="*/ 5180149 w 6535737"/>
              <a:gd name="connsiteY3" fmla="*/ 6858000 h 6858000"/>
              <a:gd name="connsiteX4" fmla="*/ 0 w 6535737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35737" h="6858000">
                <a:moveTo>
                  <a:pt x="0" y="0"/>
                </a:moveTo>
                <a:lnTo>
                  <a:pt x="1236654" y="0"/>
                </a:lnTo>
                <a:lnTo>
                  <a:pt x="6535737" y="5476577"/>
                </a:lnTo>
                <a:lnTo>
                  <a:pt x="5180149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054DB103-D22F-4863-9205-C8425712131D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4391025" y="261938"/>
            <a:ext cx="4878388" cy="4870450"/>
          </a:xfrm>
          <a:custGeom>
            <a:avLst/>
            <a:gdLst>
              <a:gd name="connsiteX0" fmla="*/ 2478088 w 4878388"/>
              <a:gd name="connsiteY0" fmla="*/ 0 h 4870450"/>
              <a:gd name="connsiteX1" fmla="*/ 4878388 w 4878388"/>
              <a:gd name="connsiteY1" fmla="*/ 2398713 h 4870450"/>
              <a:gd name="connsiteX2" fmla="*/ 2403475 w 4878388"/>
              <a:gd name="connsiteY2" fmla="*/ 4870450 h 4870450"/>
              <a:gd name="connsiteX3" fmla="*/ 0 w 4878388"/>
              <a:gd name="connsiteY3" fmla="*/ 2473325 h 4870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388" h="4870450">
                <a:moveTo>
                  <a:pt x="2478088" y="0"/>
                </a:moveTo>
                <a:lnTo>
                  <a:pt x="4878388" y="2398713"/>
                </a:lnTo>
                <a:lnTo>
                  <a:pt x="2403475" y="4870450"/>
                </a:lnTo>
                <a:lnTo>
                  <a:pt x="0" y="24733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1900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C19B805-32DC-4852-87AB-B16F5CCA1EE6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5963023" y="2289535"/>
            <a:ext cx="2259856" cy="2254842"/>
          </a:xfrm>
          <a:custGeom>
            <a:avLst/>
            <a:gdLst>
              <a:gd name="connsiteX0" fmla="*/ 1128926 w 2259856"/>
              <a:gd name="connsiteY0" fmla="*/ 0 h 2254842"/>
              <a:gd name="connsiteX1" fmla="*/ 2259856 w 2259856"/>
              <a:gd name="connsiteY1" fmla="*/ 1126920 h 2254842"/>
              <a:gd name="connsiteX2" fmla="*/ 1128926 w 2259856"/>
              <a:gd name="connsiteY2" fmla="*/ 2254842 h 2254842"/>
              <a:gd name="connsiteX3" fmla="*/ 0 w 2259856"/>
              <a:gd name="connsiteY3" fmla="*/ 1126920 h 2254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9856" h="2254842">
                <a:moveTo>
                  <a:pt x="1128926" y="0"/>
                </a:moveTo>
                <a:lnTo>
                  <a:pt x="2259856" y="1126920"/>
                </a:lnTo>
                <a:lnTo>
                  <a:pt x="1128926" y="2254842"/>
                </a:lnTo>
                <a:lnTo>
                  <a:pt x="0" y="112692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D5429BD-D6C4-4BBB-9785-B24B1DA086DB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3969122" y="2326979"/>
            <a:ext cx="2259856" cy="2254842"/>
          </a:xfrm>
          <a:custGeom>
            <a:avLst/>
            <a:gdLst>
              <a:gd name="connsiteX0" fmla="*/ 1128926 w 2259856"/>
              <a:gd name="connsiteY0" fmla="*/ 0 h 2254842"/>
              <a:gd name="connsiteX1" fmla="*/ 2259856 w 2259856"/>
              <a:gd name="connsiteY1" fmla="*/ 1126920 h 2254842"/>
              <a:gd name="connsiteX2" fmla="*/ 1128926 w 2259856"/>
              <a:gd name="connsiteY2" fmla="*/ 2254842 h 2254842"/>
              <a:gd name="connsiteX3" fmla="*/ 0 w 2259856"/>
              <a:gd name="connsiteY3" fmla="*/ 1126920 h 2254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9856" h="2254842">
                <a:moveTo>
                  <a:pt x="1128926" y="0"/>
                </a:moveTo>
                <a:lnTo>
                  <a:pt x="2259856" y="1126920"/>
                </a:lnTo>
                <a:lnTo>
                  <a:pt x="1128926" y="2254842"/>
                </a:lnTo>
                <a:lnTo>
                  <a:pt x="0" y="112692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6A7D837-1D77-4643-8C1D-09266EDE4FDE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7956923" y="2276179"/>
            <a:ext cx="2259856" cy="2254842"/>
          </a:xfrm>
          <a:custGeom>
            <a:avLst/>
            <a:gdLst>
              <a:gd name="connsiteX0" fmla="*/ 1128925 w 2259856"/>
              <a:gd name="connsiteY0" fmla="*/ 0 h 2254842"/>
              <a:gd name="connsiteX1" fmla="*/ 2259856 w 2259856"/>
              <a:gd name="connsiteY1" fmla="*/ 1126920 h 2254842"/>
              <a:gd name="connsiteX2" fmla="*/ 1128925 w 2259856"/>
              <a:gd name="connsiteY2" fmla="*/ 2254842 h 2254842"/>
              <a:gd name="connsiteX3" fmla="*/ 0 w 2259856"/>
              <a:gd name="connsiteY3" fmla="*/ 1126920 h 2254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9856" h="2254842">
                <a:moveTo>
                  <a:pt x="1128925" y="0"/>
                </a:moveTo>
                <a:lnTo>
                  <a:pt x="2259856" y="1126920"/>
                </a:lnTo>
                <a:lnTo>
                  <a:pt x="1128925" y="2254842"/>
                </a:lnTo>
                <a:lnTo>
                  <a:pt x="0" y="112692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9BD5A42-3065-4832-AEA2-E658B980F90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975221" y="2276179"/>
            <a:ext cx="2259856" cy="2254842"/>
          </a:xfrm>
          <a:custGeom>
            <a:avLst/>
            <a:gdLst>
              <a:gd name="connsiteX0" fmla="*/ 1128926 w 2259856"/>
              <a:gd name="connsiteY0" fmla="*/ 0 h 2254842"/>
              <a:gd name="connsiteX1" fmla="*/ 2259856 w 2259856"/>
              <a:gd name="connsiteY1" fmla="*/ 1126920 h 2254842"/>
              <a:gd name="connsiteX2" fmla="*/ 1128926 w 2259856"/>
              <a:gd name="connsiteY2" fmla="*/ 2254842 h 2254842"/>
              <a:gd name="connsiteX3" fmla="*/ 0 w 2259856"/>
              <a:gd name="connsiteY3" fmla="*/ 1126920 h 2254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9856" h="2254842">
                <a:moveTo>
                  <a:pt x="1128926" y="0"/>
                </a:moveTo>
                <a:lnTo>
                  <a:pt x="2259856" y="1126920"/>
                </a:lnTo>
                <a:lnTo>
                  <a:pt x="1128926" y="2254842"/>
                </a:lnTo>
                <a:lnTo>
                  <a:pt x="0" y="112692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382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8C402AE-068A-4A32-83AF-989056179A68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0" y="4194631"/>
            <a:ext cx="3802743" cy="2663370"/>
          </a:xfrm>
          <a:custGeom>
            <a:avLst/>
            <a:gdLst>
              <a:gd name="connsiteX0" fmla="*/ 0 w 3802743"/>
              <a:gd name="connsiteY0" fmla="*/ 0 h 2663370"/>
              <a:gd name="connsiteX1" fmla="*/ 3802743 w 3802743"/>
              <a:gd name="connsiteY1" fmla="*/ 0 h 2663370"/>
              <a:gd name="connsiteX2" fmla="*/ 3802743 w 3802743"/>
              <a:gd name="connsiteY2" fmla="*/ 2663370 h 2663370"/>
              <a:gd name="connsiteX3" fmla="*/ 0 w 3802743"/>
              <a:gd name="connsiteY3" fmla="*/ 2663370 h 2663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2743" h="2663370">
                <a:moveTo>
                  <a:pt x="0" y="0"/>
                </a:moveTo>
                <a:lnTo>
                  <a:pt x="3802743" y="0"/>
                </a:lnTo>
                <a:lnTo>
                  <a:pt x="3802743" y="2663370"/>
                </a:lnTo>
                <a:lnTo>
                  <a:pt x="0" y="26633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F644A80-543A-4955-94CB-CE2E9529EC98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0" y="1929832"/>
            <a:ext cx="6016487" cy="2133600"/>
          </a:xfrm>
          <a:custGeom>
            <a:avLst/>
            <a:gdLst>
              <a:gd name="connsiteX0" fmla="*/ 0 w 6016487"/>
              <a:gd name="connsiteY0" fmla="*/ 0 h 2133600"/>
              <a:gd name="connsiteX1" fmla="*/ 6016487 w 6016487"/>
              <a:gd name="connsiteY1" fmla="*/ 0 h 2133600"/>
              <a:gd name="connsiteX2" fmla="*/ 6016487 w 6016487"/>
              <a:gd name="connsiteY2" fmla="*/ 2133600 h 2133600"/>
              <a:gd name="connsiteX3" fmla="*/ 0 w 6016487"/>
              <a:gd name="connsiteY3" fmla="*/ 2133600 h 213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16487" h="2133600">
                <a:moveTo>
                  <a:pt x="0" y="0"/>
                </a:moveTo>
                <a:lnTo>
                  <a:pt x="6016487" y="0"/>
                </a:lnTo>
                <a:lnTo>
                  <a:pt x="6016487" y="2133600"/>
                </a:lnTo>
                <a:lnTo>
                  <a:pt x="0" y="21336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0F029EAD-46F8-45DF-BA3B-5C635F6A6DA0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8389258" y="4194631"/>
            <a:ext cx="3802743" cy="2663370"/>
          </a:xfrm>
          <a:custGeom>
            <a:avLst/>
            <a:gdLst>
              <a:gd name="connsiteX0" fmla="*/ 0 w 3802743"/>
              <a:gd name="connsiteY0" fmla="*/ 0 h 2663370"/>
              <a:gd name="connsiteX1" fmla="*/ 3802743 w 3802743"/>
              <a:gd name="connsiteY1" fmla="*/ 0 h 2663370"/>
              <a:gd name="connsiteX2" fmla="*/ 3802743 w 3802743"/>
              <a:gd name="connsiteY2" fmla="*/ 2663370 h 2663370"/>
              <a:gd name="connsiteX3" fmla="*/ 0 w 3802743"/>
              <a:gd name="connsiteY3" fmla="*/ 2663370 h 2663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2743" h="2663370">
                <a:moveTo>
                  <a:pt x="0" y="0"/>
                </a:moveTo>
                <a:lnTo>
                  <a:pt x="3802743" y="0"/>
                </a:lnTo>
                <a:lnTo>
                  <a:pt x="3802743" y="2663370"/>
                </a:lnTo>
                <a:lnTo>
                  <a:pt x="0" y="26633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71FB1F0D-AB48-421C-8604-D003292173D9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3953199" y="4210110"/>
            <a:ext cx="4285602" cy="2647891"/>
          </a:xfrm>
          <a:custGeom>
            <a:avLst/>
            <a:gdLst>
              <a:gd name="connsiteX0" fmla="*/ 0 w 4285602"/>
              <a:gd name="connsiteY0" fmla="*/ 0 h 2647891"/>
              <a:gd name="connsiteX1" fmla="*/ 4285602 w 4285602"/>
              <a:gd name="connsiteY1" fmla="*/ 0 h 2647891"/>
              <a:gd name="connsiteX2" fmla="*/ 4285602 w 4285602"/>
              <a:gd name="connsiteY2" fmla="*/ 2647891 h 2647891"/>
              <a:gd name="connsiteX3" fmla="*/ 0 w 4285602"/>
              <a:gd name="connsiteY3" fmla="*/ 2647891 h 2647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85602" h="2647891">
                <a:moveTo>
                  <a:pt x="0" y="0"/>
                </a:moveTo>
                <a:lnTo>
                  <a:pt x="4285602" y="0"/>
                </a:lnTo>
                <a:lnTo>
                  <a:pt x="4285602" y="2647891"/>
                </a:lnTo>
                <a:lnTo>
                  <a:pt x="0" y="264789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776024CD-4FB8-4FCF-9302-452B6A5F761E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6166944" y="1929832"/>
            <a:ext cx="6025057" cy="2133600"/>
          </a:xfrm>
          <a:custGeom>
            <a:avLst/>
            <a:gdLst>
              <a:gd name="connsiteX0" fmla="*/ 0 w 6025057"/>
              <a:gd name="connsiteY0" fmla="*/ 0 h 2133600"/>
              <a:gd name="connsiteX1" fmla="*/ 6025057 w 6025057"/>
              <a:gd name="connsiteY1" fmla="*/ 0 h 2133600"/>
              <a:gd name="connsiteX2" fmla="*/ 6025057 w 6025057"/>
              <a:gd name="connsiteY2" fmla="*/ 2133600 h 2133600"/>
              <a:gd name="connsiteX3" fmla="*/ 0 w 6025057"/>
              <a:gd name="connsiteY3" fmla="*/ 2133600 h 213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25057" h="2133600">
                <a:moveTo>
                  <a:pt x="0" y="0"/>
                </a:moveTo>
                <a:lnTo>
                  <a:pt x="6025057" y="0"/>
                </a:lnTo>
                <a:lnTo>
                  <a:pt x="6025057" y="2133600"/>
                </a:lnTo>
                <a:lnTo>
                  <a:pt x="0" y="21336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706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DB66D9D-4CD0-4009-8B4A-089746D84EF2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4279969" y="2223095"/>
            <a:ext cx="3632062" cy="3624005"/>
          </a:xfrm>
          <a:custGeom>
            <a:avLst/>
            <a:gdLst>
              <a:gd name="connsiteX0" fmla="*/ 1814420 w 3632062"/>
              <a:gd name="connsiteY0" fmla="*/ 0 h 3624005"/>
              <a:gd name="connsiteX1" fmla="*/ 3632062 w 3632062"/>
              <a:gd name="connsiteY1" fmla="*/ 1811197 h 3624005"/>
              <a:gd name="connsiteX2" fmla="*/ 1814420 w 3632062"/>
              <a:gd name="connsiteY2" fmla="*/ 3624005 h 3624005"/>
              <a:gd name="connsiteX3" fmla="*/ 0 w 3632062"/>
              <a:gd name="connsiteY3" fmla="*/ 1811197 h 3624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32062" h="3624005">
                <a:moveTo>
                  <a:pt x="1814420" y="0"/>
                </a:moveTo>
                <a:lnTo>
                  <a:pt x="3632062" y="1811197"/>
                </a:lnTo>
                <a:lnTo>
                  <a:pt x="1814420" y="3624005"/>
                </a:lnTo>
                <a:lnTo>
                  <a:pt x="0" y="181119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36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55036F3-8833-41B7-96FB-8B11F6413B70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3035993" y="2524899"/>
            <a:ext cx="3304244" cy="3296914"/>
          </a:xfrm>
          <a:custGeom>
            <a:avLst/>
            <a:gdLst>
              <a:gd name="connsiteX0" fmla="*/ 1650656 w 3304244"/>
              <a:gd name="connsiteY0" fmla="*/ 0 h 3296914"/>
              <a:gd name="connsiteX1" fmla="*/ 3304244 w 3304244"/>
              <a:gd name="connsiteY1" fmla="*/ 1647724 h 3296914"/>
              <a:gd name="connsiteX2" fmla="*/ 1650656 w 3304244"/>
              <a:gd name="connsiteY2" fmla="*/ 3296914 h 3296914"/>
              <a:gd name="connsiteX3" fmla="*/ 0 w 3304244"/>
              <a:gd name="connsiteY3" fmla="*/ 1647724 h 3296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04244" h="3296914">
                <a:moveTo>
                  <a:pt x="1650656" y="0"/>
                </a:moveTo>
                <a:lnTo>
                  <a:pt x="3304244" y="1647724"/>
                </a:lnTo>
                <a:lnTo>
                  <a:pt x="1650656" y="3296914"/>
                </a:lnTo>
                <a:lnTo>
                  <a:pt x="0" y="164772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982417F-D1ED-4ABE-B66C-3EA792F24A8D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5851764" y="2510384"/>
            <a:ext cx="3304244" cy="3296914"/>
          </a:xfrm>
          <a:custGeom>
            <a:avLst/>
            <a:gdLst>
              <a:gd name="connsiteX0" fmla="*/ 1650656 w 3304244"/>
              <a:gd name="connsiteY0" fmla="*/ 0 h 3296914"/>
              <a:gd name="connsiteX1" fmla="*/ 3304244 w 3304244"/>
              <a:gd name="connsiteY1" fmla="*/ 1647724 h 3296914"/>
              <a:gd name="connsiteX2" fmla="*/ 1650656 w 3304244"/>
              <a:gd name="connsiteY2" fmla="*/ 3296914 h 3296914"/>
              <a:gd name="connsiteX3" fmla="*/ 0 w 3304244"/>
              <a:gd name="connsiteY3" fmla="*/ 1647724 h 3296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04244" h="3296914">
                <a:moveTo>
                  <a:pt x="1650656" y="0"/>
                </a:moveTo>
                <a:lnTo>
                  <a:pt x="3304244" y="1647724"/>
                </a:lnTo>
                <a:lnTo>
                  <a:pt x="1650656" y="3296914"/>
                </a:lnTo>
                <a:lnTo>
                  <a:pt x="0" y="164772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1029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C59C4210-9814-421F-A74D-EBB363CA9DD8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6016487"/>
              <a:gd name="connsiteY0" fmla="*/ 0 h 2133600"/>
              <a:gd name="connsiteX1" fmla="*/ 6016487 w 6016487"/>
              <a:gd name="connsiteY1" fmla="*/ 0 h 2133600"/>
              <a:gd name="connsiteX2" fmla="*/ 6016487 w 6016487"/>
              <a:gd name="connsiteY2" fmla="*/ 2133600 h 2133600"/>
              <a:gd name="connsiteX3" fmla="*/ 0 w 6016487"/>
              <a:gd name="connsiteY3" fmla="*/ 2133600 h 213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16487" h="2133600">
                <a:moveTo>
                  <a:pt x="0" y="0"/>
                </a:moveTo>
                <a:lnTo>
                  <a:pt x="6016487" y="0"/>
                </a:lnTo>
                <a:lnTo>
                  <a:pt x="6016487" y="2133600"/>
                </a:lnTo>
                <a:lnTo>
                  <a:pt x="0" y="21336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D94B60F-156B-41C8-AD99-8B24855084F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812360" y="1665685"/>
            <a:ext cx="2911112" cy="2911112"/>
          </a:xfrm>
          <a:custGeom>
            <a:avLst/>
            <a:gdLst>
              <a:gd name="connsiteX0" fmla="*/ 1455556 w 2911112"/>
              <a:gd name="connsiteY0" fmla="*/ 0 h 2911112"/>
              <a:gd name="connsiteX1" fmla="*/ 2911112 w 2911112"/>
              <a:gd name="connsiteY1" fmla="*/ 1455556 h 2911112"/>
              <a:gd name="connsiteX2" fmla="*/ 1455556 w 2911112"/>
              <a:gd name="connsiteY2" fmla="*/ 2911112 h 2911112"/>
              <a:gd name="connsiteX3" fmla="*/ 0 w 2911112"/>
              <a:gd name="connsiteY3" fmla="*/ 1455556 h 2911112"/>
              <a:gd name="connsiteX4" fmla="*/ 1455556 w 2911112"/>
              <a:gd name="connsiteY4" fmla="*/ 0 h 2911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11112" h="2911112">
                <a:moveTo>
                  <a:pt x="1455556" y="0"/>
                </a:moveTo>
                <a:cubicBezTo>
                  <a:pt x="2259437" y="0"/>
                  <a:pt x="2911112" y="651675"/>
                  <a:pt x="2911112" y="1455556"/>
                </a:cubicBezTo>
                <a:cubicBezTo>
                  <a:pt x="2911112" y="2259437"/>
                  <a:pt x="2259437" y="2911112"/>
                  <a:pt x="1455556" y="2911112"/>
                </a:cubicBezTo>
                <a:cubicBezTo>
                  <a:pt x="651675" y="2911112"/>
                  <a:pt x="0" y="2259437"/>
                  <a:pt x="0" y="1455556"/>
                </a:cubicBezTo>
                <a:cubicBezTo>
                  <a:pt x="0" y="651675"/>
                  <a:pt x="651675" y="0"/>
                  <a:pt x="145555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6519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8C402AE-068A-4A32-83AF-989056179A68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0" y="1524000"/>
            <a:ext cx="6324600" cy="5334001"/>
          </a:xfrm>
          <a:custGeom>
            <a:avLst/>
            <a:gdLst>
              <a:gd name="connsiteX0" fmla="*/ 0 w 3802743"/>
              <a:gd name="connsiteY0" fmla="*/ 0 h 2663370"/>
              <a:gd name="connsiteX1" fmla="*/ 3802743 w 3802743"/>
              <a:gd name="connsiteY1" fmla="*/ 0 h 2663370"/>
              <a:gd name="connsiteX2" fmla="*/ 3802743 w 3802743"/>
              <a:gd name="connsiteY2" fmla="*/ 2663370 h 2663370"/>
              <a:gd name="connsiteX3" fmla="*/ 0 w 3802743"/>
              <a:gd name="connsiteY3" fmla="*/ 2663370 h 2663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2743" h="2663370">
                <a:moveTo>
                  <a:pt x="0" y="0"/>
                </a:moveTo>
                <a:lnTo>
                  <a:pt x="3802743" y="0"/>
                </a:lnTo>
                <a:lnTo>
                  <a:pt x="3802743" y="2663370"/>
                </a:lnTo>
                <a:lnTo>
                  <a:pt x="0" y="26633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36596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8C402AE-068A-4A32-83AF-989056179A68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0" y="1714499"/>
            <a:ext cx="12192000" cy="2305347"/>
          </a:xfrm>
          <a:custGeom>
            <a:avLst/>
            <a:gdLst>
              <a:gd name="connsiteX0" fmla="*/ 0 w 3802743"/>
              <a:gd name="connsiteY0" fmla="*/ 0 h 2663370"/>
              <a:gd name="connsiteX1" fmla="*/ 3802743 w 3802743"/>
              <a:gd name="connsiteY1" fmla="*/ 0 h 2663370"/>
              <a:gd name="connsiteX2" fmla="*/ 3802743 w 3802743"/>
              <a:gd name="connsiteY2" fmla="*/ 2663370 h 2663370"/>
              <a:gd name="connsiteX3" fmla="*/ 0 w 3802743"/>
              <a:gd name="connsiteY3" fmla="*/ 2663370 h 2663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2743" h="2663370">
                <a:moveTo>
                  <a:pt x="0" y="0"/>
                </a:moveTo>
                <a:lnTo>
                  <a:pt x="3802743" y="0"/>
                </a:lnTo>
                <a:lnTo>
                  <a:pt x="3802743" y="2663370"/>
                </a:lnTo>
                <a:lnTo>
                  <a:pt x="0" y="26633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303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8C402AE-068A-4A32-83AF-989056179A68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838202" y="2010625"/>
            <a:ext cx="3470664" cy="2420389"/>
          </a:xfrm>
          <a:custGeom>
            <a:avLst/>
            <a:gdLst>
              <a:gd name="connsiteX0" fmla="*/ 0 w 3802743"/>
              <a:gd name="connsiteY0" fmla="*/ 0 h 2663370"/>
              <a:gd name="connsiteX1" fmla="*/ 3802743 w 3802743"/>
              <a:gd name="connsiteY1" fmla="*/ 0 h 2663370"/>
              <a:gd name="connsiteX2" fmla="*/ 3802743 w 3802743"/>
              <a:gd name="connsiteY2" fmla="*/ 2663370 h 2663370"/>
              <a:gd name="connsiteX3" fmla="*/ 0 w 3802743"/>
              <a:gd name="connsiteY3" fmla="*/ 2663370 h 2663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2743" h="2663370">
                <a:moveTo>
                  <a:pt x="0" y="0"/>
                </a:moveTo>
                <a:lnTo>
                  <a:pt x="3802743" y="0"/>
                </a:lnTo>
                <a:lnTo>
                  <a:pt x="3802743" y="2663370"/>
                </a:lnTo>
                <a:lnTo>
                  <a:pt x="0" y="26633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15">
            <a:extLst>
              <a:ext uri="{FF2B5EF4-FFF2-40B4-BE49-F238E27FC236}">
                <a16:creationId xmlns:a16="http://schemas.microsoft.com/office/drawing/2014/main" id="{85FE80F9-1A03-416C-A9DC-66CEE4498ABC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4360669" y="2010626"/>
            <a:ext cx="3470664" cy="2420389"/>
          </a:xfrm>
          <a:custGeom>
            <a:avLst/>
            <a:gdLst>
              <a:gd name="connsiteX0" fmla="*/ 0 w 3802743"/>
              <a:gd name="connsiteY0" fmla="*/ 0 h 2663370"/>
              <a:gd name="connsiteX1" fmla="*/ 3802743 w 3802743"/>
              <a:gd name="connsiteY1" fmla="*/ 0 h 2663370"/>
              <a:gd name="connsiteX2" fmla="*/ 3802743 w 3802743"/>
              <a:gd name="connsiteY2" fmla="*/ 2663370 h 2663370"/>
              <a:gd name="connsiteX3" fmla="*/ 0 w 3802743"/>
              <a:gd name="connsiteY3" fmla="*/ 2663370 h 2663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2743" h="2663370">
                <a:moveTo>
                  <a:pt x="0" y="0"/>
                </a:moveTo>
                <a:lnTo>
                  <a:pt x="3802743" y="0"/>
                </a:lnTo>
                <a:lnTo>
                  <a:pt x="3802743" y="2663370"/>
                </a:lnTo>
                <a:lnTo>
                  <a:pt x="0" y="26633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15">
            <a:extLst>
              <a:ext uri="{FF2B5EF4-FFF2-40B4-BE49-F238E27FC236}">
                <a16:creationId xmlns:a16="http://schemas.microsoft.com/office/drawing/2014/main" id="{640AF587-792F-40CD-A566-B41FE69F2B53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7883136" y="2010626"/>
            <a:ext cx="3470664" cy="2420389"/>
          </a:xfrm>
          <a:custGeom>
            <a:avLst/>
            <a:gdLst>
              <a:gd name="connsiteX0" fmla="*/ 0 w 3802743"/>
              <a:gd name="connsiteY0" fmla="*/ 0 h 2663370"/>
              <a:gd name="connsiteX1" fmla="*/ 3802743 w 3802743"/>
              <a:gd name="connsiteY1" fmla="*/ 0 h 2663370"/>
              <a:gd name="connsiteX2" fmla="*/ 3802743 w 3802743"/>
              <a:gd name="connsiteY2" fmla="*/ 2663370 h 2663370"/>
              <a:gd name="connsiteX3" fmla="*/ 0 w 3802743"/>
              <a:gd name="connsiteY3" fmla="*/ 2663370 h 2663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2743" h="2663370">
                <a:moveTo>
                  <a:pt x="0" y="0"/>
                </a:moveTo>
                <a:lnTo>
                  <a:pt x="3802743" y="0"/>
                </a:lnTo>
                <a:lnTo>
                  <a:pt x="3802743" y="2663370"/>
                </a:lnTo>
                <a:lnTo>
                  <a:pt x="0" y="26633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3569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4EABC07-A22F-4219-81BA-C1599012388A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8024813" y="2156619"/>
            <a:ext cx="3219450" cy="2190750"/>
          </a:xfrm>
          <a:custGeom>
            <a:avLst/>
            <a:gdLst>
              <a:gd name="connsiteX0" fmla="*/ 365132 w 3219450"/>
              <a:gd name="connsiteY0" fmla="*/ 0 h 2190750"/>
              <a:gd name="connsiteX1" fmla="*/ 2854318 w 3219450"/>
              <a:gd name="connsiteY1" fmla="*/ 0 h 2190750"/>
              <a:gd name="connsiteX2" fmla="*/ 3219450 w 3219450"/>
              <a:gd name="connsiteY2" fmla="*/ 365132 h 2190750"/>
              <a:gd name="connsiteX3" fmla="*/ 3219450 w 3219450"/>
              <a:gd name="connsiteY3" fmla="*/ 1825618 h 2190750"/>
              <a:gd name="connsiteX4" fmla="*/ 2854318 w 3219450"/>
              <a:gd name="connsiteY4" fmla="*/ 2190750 h 2190750"/>
              <a:gd name="connsiteX5" fmla="*/ 365132 w 3219450"/>
              <a:gd name="connsiteY5" fmla="*/ 2190750 h 2190750"/>
              <a:gd name="connsiteX6" fmla="*/ 0 w 3219450"/>
              <a:gd name="connsiteY6" fmla="*/ 1825618 h 2190750"/>
              <a:gd name="connsiteX7" fmla="*/ 0 w 3219450"/>
              <a:gd name="connsiteY7" fmla="*/ 365132 h 2190750"/>
              <a:gd name="connsiteX8" fmla="*/ 365132 w 3219450"/>
              <a:gd name="connsiteY8" fmla="*/ 0 h 2190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19450" h="2190750">
                <a:moveTo>
                  <a:pt x="365132" y="0"/>
                </a:moveTo>
                <a:lnTo>
                  <a:pt x="2854318" y="0"/>
                </a:lnTo>
                <a:cubicBezTo>
                  <a:pt x="3055975" y="0"/>
                  <a:pt x="3219450" y="163475"/>
                  <a:pt x="3219450" y="365132"/>
                </a:cubicBezTo>
                <a:lnTo>
                  <a:pt x="3219450" y="1825618"/>
                </a:lnTo>
                <a:cubicBezTo>
                  <a:pt x="3219450" y="2027275"/>
                  <a:pt x="3055975" y="2190750"/>
                  <a:pt x="2854318" y="2190750"/>
                </a:cubicBezTo>
                <a:lnTo>
                  <a:pt x="365132" y="2190750"/>
                </a:lnTo>
                <a:cubicBezTo>
                  <a:pt x="163475" y="2190750"/>
                  <a:pt x="0" y="2027275"/>
                  <a:pt x="0" y="1825618"/>
                </a:cubicBezTo>
                <a:lnTo>
                  <a:pt x="0" y="365132"/>
                </a:lnTo>
                <a:cubicBezTo>
                  <a:pt x="0" y="163475"/>
                  <a:pt x="163475" y="0"/>
                  <a:pt x="36513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747DE45A-5EDA-41A0-A561-23C2BCB8A849}"/>
              </a:ext>
            </a:extLst>
          </p:cNvPr>
          <p:cNvSpPr>
            <a:spLocks noGrp="1"/>
          </p:cNvSpPr>
          <p:nvPr>
            <p:ph type="pic" sz="quarter" idx="45" hasCustomPrompt="1"/>
          </p:nvPr>
        </p:nvSpPr>
        <p:spPr>
          <a:xfrm>
            <a:off x="4486275" y="2156619"/>
            <a:ext cx="3219450" cy="2190750"/>
          </a:xfrm>
          <a:custGeom>
            <a:avLst/>
            <a:gdLst>
              <a:gd name="connsiteX0" fmla="*/ 365132 w 3219450"/>
              <a:gd name="connsiteY0" fmla="*/ 0 h 2190750"/>
              <a:gd name="connsiteX1" fmla="*/ 2854318 w 3219450"/>
              <a:gd name="connsiteY1" fmla="*/ 0 h 2190750"/>
              <a:gd name="connsiteX2" fmla="*/ 3219450 w 3219450"/>
              <a:gd name="connsiteY2" fmla="*/ 365132 h 2190750"/>
              <a:gd name="connsiteX3" fmla="*/ 3219450 w 3219450"/>
              <a:gd name="connsiteY3" fmla="*/ 1825618 h 2190750"/>
              <a:gd name="connsiteX4" fmla="*/ 2854318 w 3219450"/>
              <a:gd name="connsiteY4" fmla="*/ 2190750 h 2190750"/>
              <a:gd name="connsiteX5" fmla="*/ 365132 w 3219450"/>
              <a:gd name="connsiteY5" fmla="*/ 2190750 h 2190750"/>
              <a:gd name="connsiteX6" fmla="*/ 0 w 3219450"/>
              <a:gd name="connsiteY6" fmla="*/ 1825618 h 2190750"/>
              <a:gd name="connsiteX7" fmla="*/ 0 w 3219450"/>
              <a:gd name="connsiteY7" fmla="*/ 365132 h 2190750"/>
              <a:gd name="connsiteX8" fmla="*/ 365132 w 3219450"/>
              <a:gd name="connsiteY8" fmla="*/ 0 h 2190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19450" h="2190750">
                <a:moveTo>
                  <a:pt x="365132" y="0"/>
                </a:moveTo>
                <a:lnTo>
                  <a:pt x="2854318" y="0"/>
                </a:lnTo>
                <a:cubicBezTo>
                  <a:pt x="3055975" y="0"/>
                  <a:pt x="3219450" y="163475"/>
                  <a:pt x="3219450" y="365132"/>
                </a:cubicBezTo>
                <a:lnTo>
                  <a:pt x="3219450" y="1825618"/>
                </a:lnTo>
                <a:cubicBezTo>
                  <a:pt x="3219450" y="2027275"/>
                  <a:pt x="3055975" y="2190750"/>
                  <a:pt x="2854318" y="2190750"/>
                </a:cubicBezTo>
                <a:lnTo>
                  <a:pt x="365132" y="2190750"/>
                </a:lnTo>
                <a:cubicBezTo>
                  <a:pt x="163475" y="2190750"/>
                  <a:pt x="0" y="2027275"/>
                  <a:pt x="0" y="1825618"/>
                </a:cubicBezTo>
                <a:lnTo>
                  <a:pt x="0" y="365132"/>
                </a:lnTo>
                <a:cubicBezTo>
                  <a:pt x="0" y="163475"/>
                  <a:pt x="163475" y="0"/>
                  <a:pt x="36513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8EE581DB-CCA9-418A-B447-E703D0A3FF2F}"/>
              </a:ext>
            </a:extLst>
          </p:cNvPr>
          <p:cNvSpPr>
            <a:spLocks noGrp="1"/>
          </p:cNvSpPr>
          <p:nvPr>
            <p:ph type="pic" sz="quarter" idx="46" hasCustomPrompt="1"/>
          </p:nvPr>
        </p:nvSpPr>
        <p:spPr>
          <a:xfrm>
            <a:off x="947738" y="2156619"/>
            <a:ext cx="3219450" cy="2190750"/>
          </a:xfrm>
          <a:custGeom>
            <a:avLst/>
            <a:gdLst>
              <a:gd name="connsiteX0" fmla="*/ 365132 w 3219450"/>
              <a:gd name="connsiteY0" fmla="*/ 0 h 2190750"/>
              <a:gd name="connsiteX1" fmla="*/ 2854318 w 3219450"/>
              <a:gd name="connsiteY1" fmla="*/ 0 h 2190750"/>
              <a:gd name="connsiteX2" fmla="*/ 3219450 w 3219450"/>
              <a:gd name="connsiteY2" fmla="*/ 365132 h 2190750"/>
              <a:gd name="connsiteX3" fmla="*/ 3219450 w 3219450"/>
              <a:gd name="connsiteY3" fmla="*/ 1825618 h 2190750"/>
              <a:gd name="connsiteX4" fmla="*/ 2854318 w 3219450"/>
              <a:gd name="connsiteY4" fmla="*/ 2190750 h 2190750"/>
              <a:gd name="connsiteX5" fmla="*/ 365132 w 3219450"/>
              <a:gd name="connsiteY5" fmla="*/ 2190750 h 2190750"/>
              <a:gd name="connsiteX6" fmla="*/ 0 w 3219450"/>
              <a:gd name="connsiteY6" fmla="*/ 1825618 h 2190750"/>
              <a:gd name="connsiteX7" fmla="*/ 0 w 3219450"/>
              <a:gd name="connsiteY7" fmla="*/ 365132 h 2190750"/>
              <a:gd name="connsiteX8" fmla="*/ 365132 w 3219450"/>
              <a:gd name="connsiteY8" fmla="*/ 0 h 2190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19450" h="2190750">
                <a:moveTo>
                  <a:pt x="365132" y="0"/>
                </a:moveTo>
                <a:lnTo>
                  <a:pt x="2854318" y="0"/>
                </a:lnTo>
                <a:cubicBezTo>
                  <a:pt x="3055975" y="0"/>
                  <a:pt x="3219450" y="163475"/>
                  <a:pt x="3219450" y="365132"/>
                </a:cubicBezTo>
                <a:lnTo>
                  <a:pt x="3219450" y="1825618"/>
                </a:lnTo>
                <a:cubicBezTo>
                  <a:pt x="3219450" y="2027275"/>
                  <a:pt x="3055975" y="2190750"/>
                  <a:pt x="2854318" y="2190750"/>
                </a:cubicBezTo>
                <a:lnTo>
                  <a:pt x="365132" y="2190750"/>
                </a:lnTo>
                <a:cubicBezTo>
                  <a:pt x="163475" y="2190750"/>
                  <a:pt x="0" y="2027275"/>
                  <a:pt x="0" y="1825618"/>
                </a:cubicBezTo>
                <a:lnTo>
                  <a:pt x="0" y="365132"/>
                </a:lnTo>
                <a:cubicBezTo>
                  <a:pt x="0" y="163475"/>
                  <a:pt x="163475" y="0"/>
                  <a:pt x="36513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41494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7AF2EFC-887B-4686-BB64-FFDA0C3700B9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482604" y="2422977"/>
            <a:ext cx="3403600" cy="3403600"/>
          </a:xfrm>
          <a:custGeom>
            <a:avLst/>
            <a:gdLst>
              <a:gd name="connsiteX0" fmla="*/ 1701800 w 3403600"/>
              <a:gd name="connsiteY0" fmla="*/ 0 h 3403600"/>
              <a:gd name="connsiteX1" fmla="*/ 3403600 w 3403600"/>
              <a:gd name="connsiteY1" fmla="*/ 0 h 3403600"/>
              <a:gd name="connsiteX2" fmla="*/ 3403600 w 3403600"/>
              <a:gd name="connsiteY2" fmla="*/ 1701800 h 3403600"/>
              <a:gd name="connsiteX3" fmla="*/ 1701800 w 3403600"/>
              <a:gd name="connsiteY3" fmla="*/ 3403600 h 3403600"/>
              <a:gd name="connsiteX4" fmla="*/ 0 w 3403600"/>
              <a:gd name="connsiteY4" fmla="*/ 1701800 h 3403600"/>
              <a:gd name="connsiteX5" fmla="*/ 1701800 w 3403600"/>
              <a:gd name="connsiteY5" fmla="*/ 0 h 340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03600" h="3403600">
                <a:moveTo>
                  <a:pt x="1701800" y="0"/>
                </a:moveTo>
                <a:lnTo>
                  <a:pt x="3403600" y="0"/>
                </a:lnTo>
                <a:lnTo>
                  <a:pt x="3403600" y="1701800"/>
                </a:lnTo>
                <a:cubicBezTo>
                  <a:pt x="3403600" y="2641678"/>
                  <a:pt x="2641678" y="3403600"/>
                  <a:pt x="1701800" y="3403600"/>
                </a:cubicBezTo>
                <a:cubicBezTo>
                  <a:pt x="761922" y="3403600"/>
                  <a:pt x="0" y="2641678"/>
                  <a:pt x="0" y="1701800"/>
                </a:cubicBezTo>
                <a:cubicBezTo>
                  <a:pt x="0" y="761922"/>
                  <a:pt x="761922" y="0"/>
                  <a:pt x="17018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61704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icture Placeholder 83">
            <a:extLst>
              <a:ext uri="{FF2B5EF4-FFF2-40B4-BE49-F238E27FC236}">
                <a16:creationId xmlns:a16="http://schemas.microsoft.com/office/drawing/2014/main" id="{23070DA8-E592-4D13-86AD-B512F257E812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-6345" y="-6346"/>
            <a:ext cx="5664197" cy="6200771"/>
          </a:xfrm>
          <a:custGeom>
            <a:avLst/>
            <a:gdLst>
              <a:gd name="connsiteX0" fmla="*/ 2430458 w 5664197"/>
              <a:gd name="connsiteY0" fmla="*/ 1263650 h 6200771"/>
              <a:gd name="connsiteX1" fmla="*/ 2430458 w 5664197"/>
              <a:gd name="connsiteY1" fmla="*/ 1268411 h 6200771"/>
              <a:gd name="connsiteX2" fmla="*/ 2430459 w 5664197"/>
              <a:gd name="connsiteY2" fmla="*/ 1268411 h 6200771"/>
              <a:gd name="connsiteX3" fmla="*/ 2430459 w 5664197"/>
              <a:gd name="connsiteY3" fmla="*/ 1263650 h 6200771"/>
              <a:gd name="connsiteX4" fmla="*/ 1 w 5664197"/>
              <a:gd name="connsiteY4" fmla="*/ 0 h 6200771"/>
              <a:gd name="connsiteX5" fmla="*/ 752476 w 5664197"/>
              <a:gd name="connsiteY5" fmla="*/ 0 h 6200771"/>
              <a:gd name="connsiteX6" fmla="*/ 2419346 w 5664197"/>
              <a:gd name="connsiteY6" fmla="*/ 0 h 6200771"/>
              <a:gd name="connsiteX7" fmla="*/ 2420934 w 5664197"/>
              <a:gd name="connsiteY7" fmla="*/ 0 h 6200771"/>
              <a:gd name="connsiteX8" fmla="*/ 4024309 w 5664197"/>
              <a:gd name="connsiteY8" fmla="*/ 0 h 6200771"/>
              <a:gd name="connsiteX9" fmla="*/ 4025897 w 5664197"/>
              <a:gd name="connsiteY9" fmla="*/ 0 h 6200771"/>
              <a:gd name="connsiteX10" fmla="*/ 5664197 w 5664197"/>
              <a:gd name="connsiteY10" fmla="*/ 0 h 6200771"/>
              <a:gd name="connsiteX11" fmla="*/ 5664197 w 5664197"/>
              <a:gd name="connsiteY11" fmla="*/ 1268412 h 6200771"/>
              <a:gd name="connsiteX12" fmla="*/ 5664197 w 5664197"/>
              <a:gd name="connsiteY12" fmla="*/ 1270001 h 6200771"/>
              <a:gd name="connsiteX13" fmla="*/ 5664197 w 5664197"/>
              <a:gd name="connsiteY13" fmla="*/ 2852734 h 6200771"/>
              <a:gd name="connsiteX14" fmla="*/ 4032247 w 5664197"/>
              <a:gd name="connsiteY14" fmla="*/ 2852734 h 6200771"/>
              <a:gd name="connsiteX15" fmla="*/ 4030659 w 5664197"/>
              <a:gd name="connsiteY15" fmla="*/ 2852734 h 6200771"/>
              <a:gd name="connsiteX16" fmla="*/ 4024309 w 5664197"/>
              <a:gd name="connsiteY16" fmla="*/ 2852734 h 6200771"/>
              <a:gd name="connsiteX17" fmla="*/ 4024309 w 5664197"/>
              <a:gd name="connsiteY17" fmla="*/ 2852735 h 6200771"/>
              <a:gd name="connsiteX18" fmla="*/ 4030659 w 5664197"/>
              <a:gd name="connsiteY18" fmla="*/ 2852735 h 6200771"/>
              <a:gd name="connsiteX19" fmla="*/ 4030659 w 5664197"/>
              <a:gd name="connsiteY19" fmla="*/ 2886072 h 6200771"/>
              <a:gd name="connsiteX20" fmla="*/ 4030659 w 5664197"/>
              <a:gd name="connsiteY20" fmla="*/ 4346572 h 6200771"/>
              <a:gd name="connsiteX21" fmla="*/ 4024332 w 5664197"/>
              <a:gd name="connsiteY21" fmla="*/ 4346572 h 6200771"/>
              <a:gd name="connsiteX22" fmla="*/ 5664196 w 5664197"/>
              <a:gd name="connsiteY22" fmla="*/ 4386259 h 6200771"/>
              <a:gd name="connsiteX23" fmla="*/ 5646734 w 5664197"/>
              <a:gd name="connsiteY23" fmla="*/ 5924546 h 6200771"/>
              <a:gd name="connsiteX24" fmla="*/ 5640384 w 5664197"/>
              <a:gd name="connsiteY24" fmla="*/ 6200771 h 6200771"/>
              <a:gd name="connsiteX25" fmla="*/ 5589584 w 5664197"/>
              <a:gd name="connsiteY25" fmla="*/ 6200771 h 6200771"/>
              <a:gd name="connsiteX26" fmla="*/ 4019546 w 5664197"/>
              <a:gd name="connsiteY26" fmla="*/ 5130796 h 6200771"/>
              <a:gd name="connsiteX27" fmla="*/ 2962271 w 5664197"/>
              <a:gd name="connsiteY27" fmla="*/ 4364034 h 6200771"/>
              <a:gd name="connsiteX28" fmla="*/ 2401884 w 5664197"/>
              <a:gd name="connsiteY28" fmla="*/ 4014784 h 6200771"/>
              <a:gd name="connsiteX29" fmla="*/ 754062 w 5664197"/>
              <a:gd name="connsiteY29" fmla="*/ 2853853 h 6200771"/>
              <a:gd name="connsiteX30" fmla="*/ 754062 w 5664197"/>
              <a:gd name="connsiteY30" fmla="*/ 2854322 h 6200771"/>
              <a:gd name="connsiteX31" fmla="*/ 754060 w 5664197"/>
              <a:gd name="connsiteY31" fmla="*/ 2854322 h 6200771"/>
              <a:gd name="connsiteX32" fmla="*/ 752474 w 5664197"/>
              <a:gd name="connsiteY32" fmla="*/ 2854322 h 6200771"/>
              <a:gd name="connsiteX33" fmla="*/ 752472 w 5664197"/>
              <a:gd name="connsiteY33" fmla="*/ 2854322 h 6200771"/>
              <a:gd name="connsiteX34" fmla="*/ 752472 w 5664197"/>
              <a:gd name="connsiteY34" fmla="*/ 2852734 h 6200771"/>
              <a:gd name="connsiteX35" fmla="*/ 752473 w 5664197"/>
              <a:gd name="connsiteY35" fmla="*/ 2852734 h 6200771"/>
              <a:gd name="connsiteX36" fmla="*/ 0 w 5664197"/>
              <a:gd name="connsiteY36" fmla="*/ 2344734 h 6200771"/>
              <a:gd name="connsiteX37" fmla="*/ 0 w 5664197"/>
              <a:gd name="connsiteY37" fmla="*/ 1268412 h 6200771"/>
              <a:gd name="connsiteX38" fmla="*/ 1 w 5664197"/>
              <a:gd name="connsiteY38" fmla="*/ 1268412 h 6200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5664197" h="6200771">
                <a:moveTo>
                  <a:pt x="2430458" y="1263650"/>
                </a:moveTo>
                <a:lnTo>
                  <a:pt x="2430458" y="1268411"/>
                </a:lnTo>
                <a:lnTo>
                  <a:pt x="2430459" y="1268411"/>
                </a:lnTo>
                <a:lnTo>
                  <a:pt x="2430459" y="1263650"/>
                </a:lnTo>
                <a:close/>
                <a:moveTo>
                  <a:pt x="1" y="0"/>
                </a:moveTo>
                <a:lnTo>
                  <a:pt x="752476" y="0"/>
                </a:lnTo>
                <a:lnTo>
                  <a:pt x="2419346" y="0"/>
                </a:lnTo>
                <a:lnTo>
                  <a:pt x="2420934" y="0"/>
                </a:lnTo>
                <a:lnTo>
                  <a:pt x="4024309" y="0"/>
                </a:lnTo>
                <a:lnTo>
                  <a:pt x="4025897" y="0"/>
                </a:lnTo>
                <a:lnTo>
                  <a:pt x="5664197" y="0"/>
                </a:lnTo>
                <a:lnTo>
                  <a:pt x="5664197" y="1268412"/>
                </a:lnTo>
                <a:lnTo>
                  <a:pt x="5664197" y="1270001"/>
                </a:lnTo>
                <a:lnTo>
                  <a:pt x="5664197" y="2852734"/>
                </a:lnTo>
                <a:lnTo>
                  <a:pt x="4032247" y="2852734"/>
                </a:lnTo>
                <a:lnTo>
                  <a:pt x="4030659" y="2852734"/>
                </a:lnTo>
                <a:lnTo>
                  <a:pt x="4024309" y="2852734"/>
                </a:lnTo>
                <a:lnTo>
                  <a:pt x="4024309" y="2852735"/>
                </a:lnTo>
                <a:lnTo>
                  <a:pt x="4030659" y="2852735"/>
                </a:lnTo>
                <a:lnTo>
                  <a:pt x="4030659" y="2886072"/>
                </a:lnTo>
                <a:lnTo>
                  <a:pt x="4030659" y="4346572"/>
                </a:lnTo>
                <a:lnTo>
                  <a:pt x="4024332" y="4346572"/>
                </a:lnTo>
                <a:lnTo>
                  <a:pt x="5664196" y="4386259"/>
                </a:lnTo>
                <a:lnTo>
                  <a:pt x="5646734" y="5924546"/>
                </a:lnTo>
                <a:lnTo>
                  <a:pt x="5640384" y="6200771"/>
                </a:lnTo>
                <a:lnTo>
                  <a:pt x="5589584" y="6200771"/>
                </a:lnTo>
                <a:lnTo>
                  <a:pt x="4019546" y="5130796"/>
                </a:lnTo>
                <a:lnTo>
                  <a:pt x="2962271" y="4364034"/>
                </a:lnTo>
                <a:lnTo>
                  <a:pt x="2401884" y="4014784"/>
                </a:lnTo>
                <a:lnTo>
                  <a:pt x="754062" y="2853853"/>
                </a:lnTo>
                <a:lnTo>
                  <a:pt x="754062" y="2854322"/>
                </a:lnTo>
                <a:lnTo>
                  <a:pt x="754060" y="2854322"/>
                </a:lnTo>
                <a:lnTo>
                  <a:pt x="752474" y="2854322"/>
                </a:lnTo>
                <a:lnTo>
                  <a:pt x="752472" y="2854322"/>
                </a:lnTo>
                <a:lnTo>
                  <a:pt x="752472" y="2852734"/>
                </a:lnTo>
                <a:lnTo>
                  <a:pt x="752473" y="2852734"/>
                </a:lnTo>
                <a:lnTo>
                  <a:pt x="0" y="2344734"/>
                </a:lnTo>
                <a:lnTo>
                  <a:pt x="0" y="1268412"/>
                </a:lnTo>
                <a:lnTo>
                  <a:pt x="1" y="12684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14637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icture Placeholder 50">
            <a:extLst>
              <a:ext uri="{FF2B5EF4-FFF2-40B4-BE49-F238E27FC236}">
                <a16:creationId xmlns:a16="http://schemas.microsoft.com/office/drawing/2014/main" id="{186B0284-BDEC-4A47-8D86-6B991500CA75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-1" y="-10447"/>
            <a:ext cx="4191000" cy="6868446"/>
          </a:xfrm>
          <a:custGeom>
            <a:avLst/>
            <a:gdLst>
              <a:gd name="connsiteX0" fmla="*/ 0 w 4191000"/>
              <a:gd name="connsiteY0" fmla="*/ 5873143 h 6868446"/>
              <a:gd name="connsiteX1" fmla="*/ 706057 w 4191000"/>
              <a:gd name="connsiteY1" fmla="*/ 6572199 h 6868446"/>
              <a:gd name="connsiteX2" fmla="*/ 408088 w 4191000"/>
              <a:gd name="connsiteY2" fmla="*/ 6865671 h 6868446"/>
              <a:gd name="connsiteX3" fmla="*/ 0 w 4191000"/>
              <a:gd name="connsiteY3" fmla="*/ 6865671 h 6868446"/>
              <a:gd name="connsiteX4" fmla="*/ 2017769 w 4191000"/>
              <a:gd name="connsiteY4" fmla="*/ 5516499 h 6868446"/>
              <a:gd name="connsiteX5" fmla="*/ 3063899 w 4191000"/>
              <a:gd name="connsiteY5" fmla="*/ 6561785 h 6868446"/>
              <a:gd name="connsiteX6" fmla="*/ 2759453 w 4191000"/>
              <a:gd name="connsiteY6" fmla="*/ 6868446 h 6868446"/>
              <a:gd name="connsiteX7" fmla="*/ 1276085 w 4191000"/>
              <a:gd name="connsiteY7" fmla="*/ 6868446 h 6868446"/>
              <a:gd name="connsiteX8" fmla="*/ 971638 w 4191000"/>
              <a:gd name="connsiteY8" fmla="*/ 6561785 h 6868446"/>
              <a:gd name="connsiteX9" fmla="*/ 3138392 w 4191000"/>
              <a:gd name="connsiteY9" fmla="*/ 4446575 h 6868446"/>
              <a:gd name="connsiteX10" fmla="*/ 4191000 w 4191000"/>
              <a:gd name="connsiteY10" fmla="*/ 5481969 h 6868446"/>
              <a:gd name="connsiteX11" fmla="*/ 3138392 w 4191000"/>
              <a:gd name="connsiteY11" fmla="*/ 6523957 h 6868446"/>
              <a:gd name="connsiteX12" fmla="*/ 2092261 w 4191000"/>
              <a:gd name="connsiteY12" fmla="*/ 5481969 h 6868446"/>
              <a:gd name="connsiteX13" fmla="*/ 816177 w 4191000"/>
              <a:gd name="connsiteY13" fmla="*/ 4446575 h 6868446"/>
              <a:gd name="connsiteX14" fmla="*/ 1868785 w 4191000"/>
              <a:gd name="connsiteY14" fmla="*/ 5481969 h 6868446"/>
              <a:gd name="connsiteX15" fmla="*/ 816177 w 4191000"/>
              <a:gd name="connsiteY15" fmla="*/ 6523957 h 6868446"/>
              <a:gd name="connsiteX16" fmla="*/ 0 w 4191000"/>
              <a:gd name="connsiteY16" fmla="*/ 5716086 h 6868446"/>
              <a:gd name="connsiteX17" fmla="*/ 0 w 4191000"/>
              <a:gd name="connsiteY17" fmla="*/ 5254446 h 6868446"/>
              <a:gd name="connsiteX18" fmla="*/ 0 w 4191000"/>
              <a:gd name="connsiteY18" fmla="*/ 3697298 h 6868446"/>
              <a:gd name="connsiteX19" fmla="*/ 706057 w 4191000"/>
              <a:gd name="connsiteY19" fmla="*/ 4399651 h 6868446"/>
              <a:gd name="connsiteX20" fmla="*/ 0 w 4191000"/>
              <a:gd name="connsiteY20" fmla="*/ 5098707 h 6868446"/>
              <a:gd name="connsiteX21" fmla="*/ 1982144 w 4191000"/>
              <a:gd name="connsiteY21" fmla="*/ 3360289 h 6868446"/>
              <a:gd name="connsiteX22" fmla="*/ 3028274 w 4191000"/>
              <a:gd name="connsiteY22" fmla="*/ 4402278 h 6868446"/>
              <a:gd name="connsiteX23" fmla="*/ 1982144 w 4191000"/>
              <a:gd name="connsiteY23" fmla="*/ 5440969 h 6868446"/>
              <a:gd name="connsiteX24" fmla="*/ 936014 w 4191000"/>
              <a:gd name="connsiteY24" fmla="*/ 4402278 h 6868446"/>
              <a:gd name="connsiteX25" fmla="*/ 3138392 w 4191000"/>
              <a:gd name="connsiteY25" fmla="*/ 2287091 h 6868446"/>
              <a:gd name="connsiteX26" fmla="*/ 4191000 w 4191000"/>
              <a:gd name="connsiteY26" fmla="*/ 3325782 h 6868446"/>
              <a:gd name="connsiteX27" fmla="*/ 3138392 w 4191000"/>
              <a:gd name="connsiteY27" fmla="*/ 4367771 h 6868446"/>
              <a:gd name="connsiteX28" fmla="*/ 2092261 w 4191000"/>
              <a:gd name="connsiteY28" fmla="*/ 3325782 h 6868446"/>
              <a:gd name="connsiteX29" fmla="*/ 816177 w 4191000"/>
              <a:gd name="connsiteY29" fmla="*/ 2287091 h 6868446"/>
              <a:gd name="connsiteX30" fmla="*/ 1868785 w 4191000"/>
              <a:gd name="connsiteY30" fmla="*/ 3325782 h 6868446"/>
              <a:gd name="connsiteX31" fmla="*/ 816177 w 4191000"/>
              <a:gd name="connsiteY31" fmla="*/ 4367771 h 6868446"/>
              <a:gd name="connsiteX32" fmla="*/ 1 w 4191000"/>
              <a:gd name="connsiteY32" fmla="*/ 3556603 h 6868446"/>
              <a:gd name="connsiteX33" fmla="*/ 1 w 4191000"/>
              <a:gd name="connsiteY33" fmla="*/ 3098261 h 6868446"/>
              <a:gd name="connsiteX34" fmla="*/ 0 w 4191000"/>
              <a:gd name="connsiteY34" fmla="*/ 1547632 h 6868446"/>
              <a:gd name="connsiteX35" fmla="*/ 706057 w 4191000"/>
              <a:gd name="connsiteY35" fmla="*/ 2243390 h 6868446"/>
              <a:gd name="connsiteX36" fmla="*/ 0 w 4191000"/>
              <a:gd name="connsiteY36" fmla="*/ 2942446 h 6868446"/>
              <a:gd name="connsiteX37" fmla="*/ 1982144 w 4191000"/>
              <a:gd name="connsiteY37" fmla="*/ 1204076 h 6868446"/>
              <a:gd name="connsiteX38" fmla="*/ 3028274 w 4191000"/>
              <a:gd name="connsiteY38" fmla="*/ 2246064 h 6868446"/>
              <a:gd name="connsiteX39" fmla="*/ 1982144 w 4191000"/>
              <a:gd name="connsiteY39" fmla="*/ 3288052 h 6868446"/>
              <a:gd name="connsiteX40" fmla="*/ 936014 w 4191000"/>
              <a:gd name="connsiteY40" fmla="*/ 2246064 h 6868446"/>
              <a:gd name="connsiteX41" fmla="*/ 816177 w 4191000"/>
              <a:gd name="connsiteY41" fmla="*/ 130878 h 6868446"/>
              <a:gd name="connsiteX42" fmla="*/ 1868785 w 4191000"/>
              <a:gd name="connsiteY42" fmla="*/ 1172867 h 6868446"/>
              <a:gd name="connsiteX43" fmla="*/ 816177 w 4191000"/>
              <a:gd name="connsiteY43" fmla="*/ 2211558 h 6868446"/>
              <a:gd name="connsiteX44" fmla="*/ 0 w 4191000"/>
              <a:gd name="connsiteY44" fmla="*/ 1400390 h 6868446"/>
              <a:gd name="connsiteX45" fmla="*/ 0 w 4191000"/>
              <a:gd name="connsiteY45" fmla="*/ 942047 h 6868446"/>
              <a:gd name="connsiteX46" fmla="*/ 1 w 4191000"/>
              <a:gd name="connsiteY46" fmla="*/ 1 h 6868446"/>
              <a:gd name="connsiteX47" fmla="*/ 625088 w 4191000"/>
              <a:gd name="connsiteY47" fmla="*/ 1 h 6868446"/>
              <a:gd name="connsiteX48" fmla="*/ 706058 w 4191000"/>
              <a:gd name="connsiteY48" fmla="*/ 82437 h 6868446"/>
              <a:gd name="connsiteX49" fmla="*/ 1 w 4191000"/>
              <a:gd name="connsiteY49" fmla="*/ 778195 h 6868446"/>
              <a:gd name="connsiteX50" fmla="*/ 1013745 w 4191000"/>
              <a:gd name="connsiteY50" fmla="*/ 0 h 6868446"/>
              <a:gd name="connsiteX51" fmla="*/ 2947304 w 4191000"/>
              <a:gd name="connsiteY51" fmla="*/ 0 h 6868446"/>
              <a:gd name="connsiteX52" fmla="*/ 3028274 w 4191000"/>
              <a:gd name="connsiteY52" fmla="*/ 82436 h 6868446"/>
              <a:gd name="connsiteX53" fmla="*/ 1982144 w 4191000"/>
              <a:gd name="connsiteY53" fmla="*/ 1124425 h 6868446"/>
              <a:gd name="connsiteX54" fmla="*/ 936014 w 4191000"/>
              <a:gd name="connsiteY54" fmla="*/ 82436 h 6868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4191000" h="6868446">
                <a:moveTo>
                  <a:pt x="0" y="5873143"/>
                </a:moveTo>
                <a:lnTo>
                  <a:pt x="706057" y="6572199"/>
                </a:lnTo>
                <a:lnTo>
                  <a:pt x="408088" y="6865671"/>
                </a:lnTo>
                <a:lnTo>
                  <a:pt x="0" y="6865671"/>
                </a:lnTo>
                <a:close/>
                <a:moveTo>
                  <a:pt x="2017769" y="5516499"/>
                </a:moveTo>
                <a:lnTo>
                  <a:pt x="3063899" y="6561785"/>
                </a:lnTo>
                <a:lnTo>
                  <a:pt x="2759453" y="6868446"/>
                </a:lnTo>
                <a:lnTo>
                  <a:pt x="1276085" y="6868446"/>
                </a:lnTo>
                <a:lnTo>
                  <a:pt x="971638" y="6561785"/>
                </a:lnTo>
                <a:close/>
                <a:moveTo>
                  <a:pt x="3138392" y="4446575"/>
                </a:moveTo>
                <a:lnTo>
                  <a:pt x="4191000" y="5481969"/>
                </a:lnTo>
                <a:lnTo>
                  <a:pt x="3138392" y="6523957"/>
                </a:lnTo>
                <a:lnTo>
                  <a:pt x="2092261" y="5481969"/>
                </a:lnTo>
                <a:close/>
                <a:moveTo>
                  <a:pt x="816177" y="4446575"/>
                </a:moveTo>
                <a:lnTo>
                  <a:pt x="1868785" y="5481969"/>
                </a:lnTo>
                <a:lnTo>
                  <a:pt x="816177" y="6523957"/>
                </a:lnTo>
                <a:lnTo>
                  <a:pt x="0" y="5716086"/>
                </a:lnTo>
                <a:lnTo>
                  <a:pt x="0" y="5254446"/>
                </a:lnTo>
                <a:close/>
                <a:moveTo>
                  <a:pt x="0" y="3697298"/>
                </a:moveTo>
                <a:lnTo>
                  <a:pt x="706057" y="4399651"/>
                </a:lnTo>
                <a:lnTo>
                  <a:pt x="0" y="5098707"/>
                </a:lnTo>
                <a:close/>
                <a:moveTo>
                  <a:pt x="1982144" y="3360289"/>
                </a:moveTo>
                <a:lnTo>
                  <a:pt x="3028274" y="4402278"/>
                </a:lnTo>
                <a:lnTo>
                  <a:pt x="1982144" y="5440969"/>
                </a:lnTo>
                <a:lnTo>
                  <a:pt x="936014" y="4402278"/>
                </a:lnTo>
                <a:close/>
                <a:moveTo>
                  <a:pt x="3138392" y="2287091"/>
                </a:moveTo>
                <a:lnTo>
                  <a:pt x="4191000" y="3325782"/>
                </a:lnTo>
                <a:lnTo>
                  <a:pt x="3138392" y="4367771"/>
                </a:lnTo>
                <a:lnTo>
                  <a:pt x="2092261" y="3325782"/>
                </a:lnTo>
                <a:close/>
                <a:moveTo>
                  <a:pt x="816177" y="2287091"/>
                </a:moveTo>
                <a:lnTo>
                  <a:pt x="1868785" y="3325782"/>
                </a:lnTo>
                <a:lnTo>
                  <a:pt x="816177" y="4367771"/>
                </a:lnTo>
                <a:lnTo>
                  <a:pt x="1" y="3556603"/>
                </a:lnTo>
                <a:lnTo>
                  <a:pt x="1" y="3098261"/>
                </a:lnTo>
                <a:close/>
                <a:moveTo>
                  <a:pt x="0" y="1547632"/>
                </a:moveTo>
                <a:lnTo>
                  <a:pt x="706057" y="2243390"/>
                </a:lnTo>
                <a:lnTo>
                  <a:pt x="0" y="2942446"/>
                </a:lnTo>
                <a:close/>
                <a:moveTo>
                  <a:pt x="1982144" y="1204076"/>
                </a:moveTo>
                <a:lnTo>
                  <a:pt x="3028274" y="2246064"/>
                </a:lnTo>
                <a:lnTo>
                  <a:pt x="1982144" y="3288052"/>
                </a:lnTo>
                <a:lnTo>
                  <a:pt x="936014" y="2246064"/>
                </a:lnTo>
                <a:close/>
                <a:moveTo>
                  <a:pt x="816177" y="130878"/>
                </a:moveTo>
                <a:lnTo>
                  <a:pt x="1868785" y="1172867"/>
                </a:lnTo>
                <a:lnTo>
                  <a:pt x="816177" y="2211558"/>
                </a:lnTo>
                <a:lnTo>
                  <a:pt x="0" y="1400390"/>
                </a:lnTo>
                <a:lnTo>
                  <a:pt x="0" y="942047"/>
                </a:lnTo>
                <a:close/>
                <a:moveTo>
                  <a:pt x="1" y="1"/>
                </a:moveTo>
                <a:lnTo>
                  <a:pt x="625088" y="1"/>
                </a:lnTo>
                <a:lnTo>
                  <a:pt x="706058" y="82437"/>
                </a:lnTo>
                <a:lnTo>
                  <a:pt x="1" y="778195"/>
                </a:lnTo>
                <a:close/>
                <a:moveTo>
                  <a:pt x="1013745" y="0"/>
                </a:moveTo>
                <a:lnTo>
                  <a:pt x="2947304" y="0"/>
                </a:lnTo>
                <a:lnTo>
                  <a:pt x="3028274" y="82436"/>
                </a:lnTo>
                <a:lnTo>
                  <a:pt x="1982144" y="1124425"/>
                </a:lnTo>
                <a:lnTo>
                  <a:pt x="936014" y="8243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41197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AC22BD03-CA91-44B3-AF30-9B3EA4E3C2E9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1139717" y="1952625"/>
            <a:ext cx="2133600" cy="2952750"/>
          </a:xfrm>
          <a:custGeom>
            <a:avLst/>
            <a:gdLst>
              <a:gd name="connsiteX0" fmla="*/ 0 w 2133600"/>
              <a:gd name="connsiteY0" fmla="*/ 0 h 2952750"/>
              <a:gd name="connsiteX1" fmla="*/ 2133600 w 2133600"/>
              <a:gd name="connsiteY1" fmla="*/ 0 h 2952750"/>
              <a:gd name="connsiteX2" fmla="*/ 2133600 w 2133600"/>
              <a:gd name="connsiteY2" fmla="*/ 2952750 h 2952750"/>
              <a:gd name="connsiteX3" fmla="*/ 0 w 2133600"/>
              <a:gd name="connsiteY3" fmla="*/ 2952750 h 2952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3600" h="2952750">
                <a:moveTo>
                  <a:pt x="0" y="0"/>
                </a:moveTo>
                <a:lnTo>
                  <a:pt x="2133600" y="0"/>
                </a:lnTo>
                <a:lnTo>
                  <a:pt x="2133600" y="2952750"/>
                </a:lnTo>
                <a:lnTo>
                  <a:pt x="0" y="29527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2D9B0CDD-9040-4352-9206-93E55A0F2178}"/>
              </a:ext>
            </a:extLst>
          </p:cNvPr>
          <p:cNvSpPr>
            <a:spLocks noGrp="1"/>
          </p:cNvSpPr>
          <p:nvPr>
            <p:ph type="pic" sz="quarter" idx="45" hasCustomPrompt="1"/>
          </p:nvPr>
        </p:nvSpPr>
        <p:spPr>
          <a:xfrm>
            <a:off x="3732706" y="1952625"/>
            <a:ext cx="2133600" cy="2952750"/>
          </a:xfrm>
          <a:custGeom>
            <a:avLst/>
            <a:gdLst>
              <a:gd name="connsiteX0" fmla="*/ 0 w 2133600"/>
              <a:gd name="connsiteY0" fmla="*/ 0 h 2952750"/>
              <a:gd name="connsiteX1" fmla="*/ 2133600 w 2133600"/>
              <a:gd name="connsiteY1" fmla="*/ 0 h 2952750"/>
              <a:gd name="connsiteX2" fmla="*/ 2133600 w 2133600"/>
              <a:gd name="connsiteY2" fmla="*/ 2952750 h 2952750"/>
              <a:gd name="connsiteX3" fmla="*/ 0 w 2133600"/>
              <a:gd name="connsiteY3" fmla="*/ 2952750 h 2952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3600" h="2952750">
                <a:moveTo>
                  <a:pt x="0" y="0"/>
                </a:moveTo>
                <a:lnTo>
                  <a:pt x="2133600" y="0"/>
                </a:lnTo>
                <a:lnTo>
                  <a:pt x="2133600" y="2952750"/>
                </a:lnTo>
                <a:lnTo>
                  <a:pt x="0" y="29527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7FB8EFB1-5BF1-475B-A4A0-681F5BF09FB4}"/>
              </a:ext>
            </a:extLst>
          </p:cNvPr>
          <p:cNvSpPr>
            <a:spLocks noGrp="1"/>
          </p:cNvSpPr>
          <p:nvPr>
            <p:ph type="pic" sz="quarter" idx="46" hasCustomPrompt="1"/>
          </p:nvPr>
        </p:nvSpPr>
        <p:spPr>
          <a:xfrm>
            <a:off x="6325695" y="1952625"/>
            <a:ext cx="2133600" cy="2952750"/>
          </a:xfrm>
          <a:custGeom>
            <a:avLst/>
            <a:gdLst>
              <a:gd name="connsiteX0" fmla="*/ 0 w 2133600"/>
              <a:gd name="connsiteY0" fmla="*/ 0 h 2952750"/>
              <a:gd name="connsiteX1" fmla="*/ 2133600 w 2133600"/>
              <a:gd name="connsiteY1" fmla="*/ 0 h 2952750"/>
              <a:gd name="connsiteX2" fmla="*/ 2133600 w 2133600"/>
              <a:gd name="connsiteY2" fmla="*/ 2952750 h 2952750"/>
              <a:gd name="connsiteX3" fmla="*/ 0 w 2133600"/>
              <a:gd name="connsiteY3" fmla="*/ 2952750 h 2952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3600" h="2952750">
                <a:moveTo>
                  <a:pt x="0" y="0"/>
                </a:moveTo>
                <a:lnTo>
                  <a:pt x="2133600" y="0"/>
                </a:lnTo>
                <a:lnTo>
                  <a:pt x="2133600" y="2952750"/>
                </a:lnTo>
                <a:lnTo>
                  <a:pt x="0" y="29527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696AD9B6-5144-4274-9975-BE2B67123E8F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8918684" y="1952625"/>
            <a:ext cx="2133600" cy="2952750"/>
          </a:xfrm>
          <a:custGeom>
            <a:avLst/>
            <a:gdLst>
              <a:gd name="connsiteX0" fmla="*/ 0 w 2133600"/>
              <a:gd name="connsiteY0" fmla="*/ 0 h 2952750"/>
              <a:gd name="connsiteX1" fmla="*/ 2133600 w 2133600"/>
              <a:gd name="connsiteY1" fmla="*/ 0 h 2952750"/>
              <a:gd name="connsiteX2" fmla="*/ 2133600 w 2133600"/>
              <a:gd name="connsiteY2" fmla="*/ 2952750 h 2952750"/>
              <a:gd name="connsiteX3" fmla="*/ 0 w 2133600"/>
              <a:gd name="connsiteY3" fmla="*/ 2952750 h 2952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3600" h="2952750">
                <a:moveTo>
                  <a:pt x="0" y="0"/>
                </a:moveTo>
                <a:lnTo>
                  <a:pt x="2133600" y="0"/>
                </a:lnTo>
                <a:lnTo>
                  <a:pt x="2133600" y="2952750"/>
                </a:lnTo>
                <a:lnTo>
                  <a:pt x="0" y="29527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26740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0C0150F-BD22-4A17-8E1C-8B8FB52B0763}"/>
              </a:ext>
            </a:extLst>
          </p:cNvPr>
          <p:cNvSpPr>
            <a:spLocks noGrp="1"/>
          </p:cNvSpPr>
          <p:nvPr>
            <p:ph type="pic" sz="quarter" idx="45" hasCustomPrompt="1"/>
          </p:nvPr>
        </p:nvSpPr>
        <p:spPr>
          <a:xfrm>
            <a:off x="2939709" y="2511986"/>
            <a:ext cx="1810359" cy="2100017"/>
          </a:xfrm>
          <a:custGeom>
            <a:avLst/>
            <a:gdLst>
              <a:gd name="connsiteX0" fmla="*/ 905179 w 1810359"/>
              <a:gd name="connsiteY0" fmla="*/ 0 h 2100017"/>
              <a:gd name="connsiteX1" fmla="*/ 1810359 w 1810359"/>
              <a:gd name="connsiteY1" fmla="*/ 452590 h 2100017"/>
              <a:gd name="connsiteX2" fmla="*/ 1810359 w 1810359"/>
              <a:gd name="connsiteY2" fmla="*/ 1647427 h 2100017"/>
              <a:gd name="connsiteX3" fmla="*/ 905179 w 1810359"/>
              <a:gd name="connsiteY3" fmla="*/ 2100017 h 2100017"/>
              <a:gd name="connsiteX4" fmla="*/ 0 w 1810359"/>
              <a:gd name="connsiteY4" fmla="*/ 1647427 h 2100017"/>
              <a:gd name="connsiteX5" fmla="*/ 0 w 1810359"/>
              <a:gd name="connsiteY5" fmla="*/ 452590 h 2100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10359" h="2100017">
                <a:moveTo>
                  <a:pt x="905179" y="0"/>
                </a:moveTo>
                <a:lnTo>
                  <a:pt x="1810359" y="452590"/>
                </a:lnTo>
                <a:lnTo>
                  <a:pt x="1810359" y="1647427"/>
                </a:lnTo>
                <a:lnTo>
                  <a:pt x="905179" y="2100017"/>
                </a:lnTo>
                <a:lnTo>
                  <a:pt x="0" y="1647427"/>
                </a:lnTo>
                <a:lnTo>
                  <a:pt x="0" y="4525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847466C-8D71-430E-9FA4-DB0632A5CDFF}"/>
              </a:ext>
            </a:extLst>
          </p:cNvPr>
          <p:cNvSpPr>
            <a:spLocks noGrp="1"/>
          </p:cNvSpPr>
          <p:nvPr>
            <p:ph type="pic" sz="quarter" idx="46" hasCustomPrompt="1"/>
          </p:nvPr>
        </p:nvSpPr>
        <p:spPr>
          <a:xfrm>
            <a:off x="1988449" y="4241821"/>
            <a:ext cx="1810359" cy="2100017"/>
          </a:xfrm>
          <a:custGeom>
            <a:avLst/>
            <a:gdLst>
              <a:gd name="connsiteX0" fmla="*/ 905179 w 1810359"/>
              <a:gd name="connsiteY0" fmla="*/ 0 h 2100017"/>
              <a:gd name="connsiteX1" fmla="*/ 1810359 w 1810359"/>
              <a:gd name="connsiteY1" fmla="*/ 452590 h 2100017"/>
              <a:gd name="connsiteX2" fmla="*/ 1810359 w 1810359"/>
              <a:gd name="connsiteY2" fmla="*/ 1647427 h 2100017"/>
              <a:gd name="connsiteX3" fmla="*/ 905179 w 1810359"/>
              <a:gd name="connsiteY3" fmla="*/ 2100017 h 2100017"/>
              <a:gd name="connsiteX4" fmla="*/ 0 w 1810359"/>
              <a:gd name="connsiteY4" fmla="*/ 1647427 h 2100017"/>
              <a:gd name="connsiteX5" fmla="*/ 0 w 1810359"/>
              <a:gd name="connsiteY5" fmla="*/ 452590 h 2100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10359" h="2100017">
                <a:moveTo>
                  <a:pt x="905179" y="0"/>
                </a:moveTo>
                <a:lnTo>
                  <a:pt x="1810359" y="452590"/>
                </a:lnTo>
                <a:lnTo>
                  <a:pt x="1810359" y="1647427"/>
                </a:lnTo>
                <a:lnTo>
                  <a:pt x="905179" y="2100017"/>
                </a:lnTo>
                <a:lnTo>
                  <a:pt x="0" y="1647427"/>
                </a:lnTo>
                <a:lnTo>
                  <a:pt x="0" y="4525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A5480E3-E40E-4409-A1A0-73D2A706DB5A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1037187" y="2511986"/>
            <a:ext cx="1810359" cy="2100017"/>
          </a:xfrm>
          <a:custGeom>
            <a:avLst/>
            <a:gdLst>
              <a:gd name="connsiteX0" fmla="*/ 905179 w 1810359"/>
              <a:gd name="connsiteY0" fmla="*/ 0 h 2100017"/>
              <a:gd name="connsiteX1" fmla="*/ 1810359 w 1810359"/>
              <a:gd name="connsiteY1" fmla="*/ 452590 h 2100017"/>
              <a:gd name="connsiteX2" fmla="*/ 1810359 w 1810359"/>
              <a:gd name="connsiteY2" fmla="*/ 1647427 h 2100017"/>
              <a:gd name="connsiteX3" fmla="*/ 905179 w 1810359"/>
              <a:gd name="connsiteY3" fmla="*/ 2100017 h 2100017"/>
              <a:gd name="connsiteX4" fmla="*/ 0 w 1810359"/>
              <a:gd name="connsiteY4" fmla="*/ 1647427 h 2100017"/>
              <a:gd name="connsiteX5" fmla="*/ 0 w 1810359"/>
              <a:gd name="connsiteY5" fmla="*/ 452590 h 2100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10359" h="2100017">
                <a:moveTo>
                  <a:pt x="905179" y="0"/>
                </a:moveTo>
                <a:lnTo>
                  <a:pt x="1810359" y="452590"/>
                </a:lnTo>
                <a:lnTo>
                  <a:pt x="1810359" y="1647427"/>
                </a:lnTo>
                <a:lnTo>
                  <a:pt x="905179" y="2100017"/>
                </a:lnTo>
                <a:lnTo>
                  <a:pt x="0" y="1647427"/>
                </a:lnTo>
                <a:lnTo>
                  <a:pt x="0" y="4525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93864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0DB3386-554E-48AD-874D-7B2CE26F3590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2743200" y="2226493"/>
            <a:ext cx="6705600" cy="2405014"/>
          </a:xfrm>
          <a:custGeom>
            <a:avLst/>
            <a:gdLst>
              <a:gd name="connsiteX0" fmla="*/ 0 w 6705600"/>
              <a:gd name="connsiteY0" fmla="*/ 0 h 2405014"/>
              <a:gd name="connsiteX1" fmla="*/ 6705600 w 6705600"/>
              <a:gd name="connsiteY1" fmla="*/ 0 h 2405014"/>
              <a:gd name="connsiteX2" fmla="*/ 6705600 w 6705600"/>
              <a:gd name="connsiteY2" fmla="*/ 2405014 h 2405014"/>
              <a:gd name="connsiteX3" fmla="*/ 0 w 6705600"/>
              <a:gd name="connsiteY3" fmla="*/ 2405014 h 2405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05600" h="2405014">
                <a:moveTo>
                  <a:pt x="0" y="0"/>
                </a:moveTo>
                <a:lnTo>
                  <a:pt x="6705600" y="0"/>
                </a:lnTo>
                <a:lnTo>
                  <a:pt x="6705600" y="2405014"/>
                </a:lnTo>
                <a:lnTo>
                  <a:pt x="0" y="24050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45025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33BD458-1542-42ED-8EBF-A6663F6A361E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1345591" y="2883725"/>
            <a:ext cx="2140560" cy="2140560"/>
          </a:xfrm>
          <a:custGeom>
            <a:avLst/>
            <a:gdLst>
              <a:gd name="connsiteX0" fmla="*/ 1070280 w 2140560"/>
              <a:gd name="connsiteY0" fmla="*/ 0 h 2140560"/>
              <a:gd name="connsiteX1" fmla="*/ 2140560 w 2140560"/>
              <a:gd name="connsiteY1" fmla="*/ 1070280 h 2140560"/>
              <a:gd name="connsiteX2" fmla="*/ 1070280 w 2140560"/>
              <a:gd name="connsiteY2" fmla="*/ 2140560 h 2140560"/>
              <a:gd name="connsiteX3" fmla="*/ 0 w 2140560"/>
              <a:gd name="connsiteY3" fmla="*/ 1070280 h 2140560"/>
              <a:gd name="connsiteX4" fmla="*/ 1070280 w 2140560"/>
              <a:gd name="connsiteY4" fmla="*/ 0 h 2140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560" h="2140560">
                <a:moveTo>
                  <a:pt x="1070280" y="0"/>
                </a:moveTo>
                <a:cubicBezTo>
                  <a:pt x="1661379" y="0"/>
                  <a:pt x="2140560" y="479181"/>
                  <a:pt x="2140560" y="1070280"/>
                </a:cubicBezTo>
                <a:cubicBezTo>
                  <a:pt x="2140560" y="1661379"/>
                  <a:pt x="1661379" y="2140560"/>
                  <a:pt x="1070280" y="2140560"/>
                </a:cubicBezTo>
                <a:cubicBezTo>
                  <a:pt x="479181" y="2140560"/>
                  <a:pt x="0" y="1661379"/>
                  <a:pt x="0" y="1070280"/>
                </a:cubicBezTo>
                <a:cubicBezTo>
                  <a:pt x="0" y="479181"/>
                  <a:pt x="479181" y="0"/>
                  <a:pt x="107028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DF1BDD1-F80F-427E-8F59-AA0A01C18D2E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0" y="1"/>
            <a:ext cx="12192000" cy="3352800"/>
          </a:xfrm>
          <a:custGeom>
            <a:avLst/>
            <a:gdLst>
              <a:gd name="connsiteX0" fmla="*/ 0 w 12192000"/>
              <a:gd name="connsiteY0" fmla="*/ 0 h 3352800"/>
              <a:gd name="connsiteX1" fmla="*/ 12192000 w 12192000"/>
              <a:gd name="connsiteY1" fmla="*/ 0 h 3352800"/>
              <a:gd name="connsiteX2" fmla="*/ 12192000 w 12192000"/>
              <a:gd name="connsiteY2" fmla="*/ 3352800 h 3352800"/>
              <a:gd name="connsiteX3" fmla="*/ 0 w 12192000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352800">
                <a:moveTo>
                  <a:pt x="0" y="0"/>
                </a:moveTo>
                <a:lnTo>
                  <a:pt x="12192000" y="0"/>
                </a:lnTo>
                <a:lnTo>
                  <a:pt x="12192000" y="3352800"/>
                </a:lnTo>
                <a:lnTo>
                  <a:pt x="0" y="3352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92277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91FE687A-1956-4B08-BC57-0C9F2815348F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0" y="0"/>
            <a:ext cx="5342483" cy="6858001"/>
          </a:xfrm>
          <a:custGeom>
            <a:avLst/>
            <a:gdLst>
              <a:gd name="connsiteX0" fmla="*/ 0 w 5342483"/>
              <a:gd name="connsiteY0" fmla="*/ 0 h 6858001"/>
              <a:gd name="connsiteX1" fmla="*/ 5342483 w 5342483"/>
              <a:gd name="connsiteY1" fmla="*/ 0 h 6858001"/>
              <a:gd name="connsiteX2" fmla="*/ 5342483 w 5342483"/>
              <a:gd name="connsiteY2" fmla="*/ 6352 h 6858001"/>
              <a:gd name="connsiteX3" fmla="*/ 4954589 w 5342483"/>
              <a:gd name="connsiteY3" fmla="*/ 6352 h 6858001"/>
              <a:gd name="connsiteX4" fmla="*/ 4954588 w 5342483"/>
              <a:gd name="connsiteY4" fmla="*/ 6350 h 6858001"/>
              <a:gd name="connsiteX5" fmla="*/ 4846638 w 5342483"/>
              <a:gd name="connsiteY5" fmla="*/ 6350 h 6858001"/>
              <a:gd name="connsiteX6" fmla="*/ 4310063 w 5342483"/>
              <a:gd name="connsiteY6" fmla="*/ 909709 h 6858001"/>
              <a:gd name="connsiteX7" fmla="*/ 4821238 w 5342483"/>
              <a:gd name="connsiteY7" fmla="*/ 1806762 h 6858001"/>
              <a:gd name="connsiteX8" fmla="*/ 4278313 w 5342483"/>
              <a:gd name="connsiteY8" fmla="*/ 2822054 h 6858001"/>
              <a:gd name="connsiteX9" fmla="*/ 4278313 w 5342483"/>
              <a:gd name="connsiteY9" fmla="*/ 2822055 h 6858001"/>
              <a:gd name="connsiteX10" fmla="*/ 4852988 w 5342483"/>
              <a:gd name="connsiteY10" fmla="*/ 3887795 h 6858001"/>
              <a:gd name="connsiteX11" fmla="*/ 5342483 w 5342483"/>
              <a:gd name="connsiteY11" fmla="*/ 3860975 h 6858001"/>
              <a:gd name="connsiteX12" fmla="*/ 5342483 w 5342483"/>
              <a:gd name="connsiteY12" fmla="*/ 3860976 h 6858001"/>
              <a:gd name="connsiteX13" fmla="*/ 4852988 w 5342483"/>
              <a:gd name="connsiteY13" fmla="*/ 3887796 h 6858001"/>
              <a:gd name="connsiteX14" fmla="*/ 4246563 w 5342483"/>
              <a:gd name="connsiteY14" fmla="*/ 4871558 h 6858001"/>
              <a:gd name="connsiteX15" fmla="*/ 3589338 w 5342483"/>
              <a:gd name="connsiteY15" fmla="*/ 5874239 h 6858001"/>
              <a:gd name="connsiteX16" fmla="*/ 4827588 w 5342483"/>
              <a:gd name="connsiteY16" fmla="*/ 5893157 h 6858001"/>
              <a:gd name="connsiteX17" fmla="*/ 4259263 w 5342483"/>
              <a:gd name="connsiteY17" fmla="*/ 6858000 h 6858001"/>
              <a:gd name="connsiteX18" fmla="*/ 5342483 w 5342483"/>
              <a:gd name="connsiteY18" fmla="*/ 6858000 h 6858001"/>
              <a:gd name="connsiteX19" fmla="*/ 5342483 w 5342483"/>
              <a:gd name="connsiteY19" fmla="*/ 6858001 h 6858001"/>
              <a:gd name="connsiteX20" fmla="*/ 0 w 5342483"/>
              <a:gd name="connsiteY20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342483" h="6858001">
                <a:moveTo>
                  <a:pt x="0" y="0"/>
                </a:moveTo>
                <a:lnTo>
                  <a:pt x="5342483" y="0"/>
                </a:lnTo>
                <a:lnTo>
                  <a:pt x="5342483" y="6352"/>
                </a:lnTo>
                <a:lnTo>
                  <a:pt x="4954589" y="6352"/>
                </a:lnTo>
                <a:lnTo>
                  <a:pt x="4954588" y="6350"/>
                </a:lnTo>
                <a:lnTo>
                  <a:pt x="4846638" y="6350"/>
                </a:lnTo>
                <a:lnTo>
                  <a:pt x="4310063" y="909709"/>
                </a:lnTo>
                <a:lnTo>
                  <a:pt x="4821238" y="1806762"/>
                </a:lnTo>
                <a:lnTo>
                  <a:pt x="4278313" y="2822054"/>
                </a:lnTo>
                <a:lnTo>
                  <a:pt x="4278313" y="2822055"/>
                </a:lnTo>
                <a:lnTo>
                  <a:pt x="4852988" y="3887795"/>
                </a:lnTo>
                <a:lnTo>
                  <a:pt x="5342483" y="3860975"/>
                </a:lnTo>
                <a:lnTo>
                  <a:pt x="5342483" y="3860976"/>
                </a:lnTo>
                <a:lnTo>
                  <a:pt x="4852988" y="3887796"/>
                </a:lnTo>
                <a:lnTo>
                  <a:pt x="4246563" y="4871558"/>
                </a:lnTo>
                <a:lnTo>
                  <a:pt x="3589338" y="5874239"/>
                </a:lnTo>
                <a:lnTo>
                  <a:pt x="4827588" y="5893157"/>
                </a:lnTo>
                <a:lnTo>
                  <a:pt x="4259263" y="6858000"/>
                </a:lnTo>
                <a:lnTo>
                  <a:pt x="5342483" y="6858000"/>
                </a:lnTo>
                <a:lnTo>
                  <a:pt x="5342483" y="6858001"/>
                </a:lnTo>
                <a:lnTo>
                  <a:pt x="0" y="68580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286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8666B4D9-336F-4183-A416-33918B8A7887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6218974" y="0"/>
            <a:ext cx="5981400" cy="6888469"/>
          </a:xfrm>
          <a:custGeom>
            <a:avLst/>
            <a:gdLst>
              <a:gd name="connsiteX0" fmla="*/ 6277 w 5981400"/>
              <a:gd name="connsiteY0" fmla="*/ 0 h 6888469"/>
              <a:gd name="connsiteX1" fmla="*/ 5981400 w 5981400"/>
              <a:gd name="connsiteY1" fmla="*/ 0 h 6888469"/>
              <a:gd name="connsiteX2" fmla="*/ 5981400 w 5981400"/>
              <a:gd name="connsiteY2" fmla="*/ 6888469 h 6888469"/>
              <a:gd name="connsiteX3" fmla="*/ 696680 w 5981400"/>
              <a:gd name="connsiteY3" fmla="*/ 6888469 h 6888469"/>
              <a:gd name="connsiteX4" fmla="*/ 426795 w 5981400"/>
              <a:gd name="connsiteY4" fmla="*/ 6255983 h 6888469"/>
              <a:gd name="connsiteX5" fmla="*/ 1587927 w 5981400"/>
              <a:gd name="connsiteY5" fmla="*/ 5272810 h 6888469"/>
              <a:gd name="connsiteX6" fmla="*/ 1581651 w 5981400"/>
              <a:gd name="connsiteY6" fmla="*/ 5178876 h 6888469"/>
              <a:gd name="connsiteX7" fmla="*/ 1682073 w 5981400"/>
              <a:gd name="connsiteY7" fmla="*/ 4803142 h 6888469"/>
              <a:gd name="connsiteX8" fmla="*/ 1267831 w 5981400"/>
              <a:gd name="connsiteY8" fmla="*/ 4126819 h 6888469"/>
              <a:gd name="connsiteX9" fmla="*/ 671574 w 5981400"/>
              <a:gd name="connsiteY9" fmla="*/ 3481808 h 6888469"/>
              <a:gd name="connsiteX10" fmla="*/ 1023052 w 5981400"/>
              <a:gd name="connsiteY10" fmla="*/ 2918206 h 6888469"/>
              <a:gd name="connsiteX11" fmla="*/ 1487505 w 5981400"/>
              <a:gd name="connsiteY11" fmla="*/ 2310768 h 6888469"/>
              <a:gd name="connsiteX12" fmla="*/ 1431017 w 5981400"/>
              <a:gd name="connsiteY12" fmla="*/ 2047754 h 6888469"/>
              <a:gd name="connsiteX13" fmla="*/ 1437294 w 5981400"/>
              <a:gd name="connsiteY13" fmla="*/ 1960083 h 6888469"/>
              <a:gd name="connsiteX14" fmla="*/ 979117 w 5981400"/>
              <a:gd name="connsiteY14" fmla="*/ 1221138 h 6888469"/>
              <a:gd name="connsiteX15" fmla="*/ 1010499 w 5981400"/>
              <a:gd name="connsiteY15" fmla="*/ 1014484 h 6888469"/>
              <a:gd name="connsiteX16" fmla="*/ 0 w 5981400"/>
              <a:gd name="connsiteY16" fmla="*/ 100196 h 6888469"/>
              <a:gd name="connsiteX17" fmla="*/ 6277 w 5981400"/>
              <a:gd name="connsiteY17" fmla="*/ 0 h 6888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981400" h="6888469">
                <a:moveTo>
                  <a:pt x="6277" y="0"/>
                </a:moveTo>
                <a:cubicBezTo>
                  <a:pt x="6277" y="0"/>
                  <a:pt x="6277" y="0"/>
                  <a:pt x="5981400" y="0"/>
                </a:cubicBezTo>
                <a:lnTo>
                  <a:pt x="5981400" y="6888469"/>
                </a:lnTo>
                <a:cubicBezTo>
                  <a:pt x="5981400" y="6888469"/>
                  <a:pt x="5981400" y="6888469"/>
                  <a:pt x="696680" y="6888469"/>
                </a:cubicBezTo>
                <a:cubicBezTo>
                  <a:pt x="527217" y="6713126"/>
                  <a:pt x="426795" y="6493948"/>
                  <a:pt x="426795" y="6255983"/>
                </a:cubicBezTo>
                <a:cubicBezTo>
                  <a:pt x="426795" y="5717430"/>
                  <a:pt x="947735" y="5279072"/>
                  <a:pt x="1587927" y="5272810"/>
                </a:cubicBezTo>
                <a:cubicBezTo>
                  <a:pt x="1587927" y="5241499"/>
                  <a:pt x="1581651" y="5210188"/>
                  <a:pt x="1581651" y="5178876"/>
                </a:cubicBezTo>
                <a:cubicBezTo>
                  <a:pt x="1581651" y="5041107"/>
                  <a:pt x="1619309" y="4915862"/>
                  <a:pt x="1682073" y="4803142"/>
                </a:cubicBezTo>
                <a:cubicBezTo>
                  <a:pt x="1437294" y="4646586"/>
                  <a:pt x="1280384" y="4402358"/>
                  <a:pt x="1267831" y="4126819"/>
                </a:cubicBezTo>
                <a:cubicBezTo>
                  <a:pt x="922630" y="4051672"/>
                  <a:pt x="671574" y="3788658"/>
                  <a:pt x="671574" y="3481808"/>
                </a:cubicBezTo>
                <a:cubicBezTo>
                  <a:pt x="671574" y="3250105"/>
                  <a:pt x="809655" y="3043451"/>
                  <a:pt x="1023052" y="2918206"/>
                </a:cubicBezTo>
                <a:cubicBezTo>
                  <a:pt x="1073263" y="2667717"/>
                  <a:pt x="1242725" y="2448538"/>
                  <a:pt x="1487505" y="2310768"/>
                </a:cubicBezTo>
                <a:cubicBezTo>
                  <a:pt x="1449846" y="2229359"/>
                  <a:pt x="1431017" y="2141688"/>
                  <a:pt x="1431017" y="2047754"/>
                </a:cubicBezTo>
                <a:cubicBezTo>
                  <a:pt x="1431017" y="2022705"/>
                  <a:pt x="1431017" y="1991394"/>
                  <a:pt x="1437294" y="1960083"/>
                </a:cubicBezTo>
                <a:cubicBezTo>
                  <a:pt x="1161132" y="1797264"/>
                  <a:pt x="979117" y="1527988"/>
                  <a:pt x="979117" y="1221138"/>
                </a:cubicBezTo>
                <a:cubicBezTo>
                  <a:pt x="979117" y="1152253"/>
                  <a:pt x="991670" y="1077106"/>
                  <a:pt x="1010499" y="1014484"/>
                </a:cubicBezTo>
                <a:cubicBezTo>
                  <a:pt x="445624" y="976910"/>
                  <a:pt x="0" y="582389"/>
                  <a:pt x="0" y="100196"/>
                </a:cubicBezTo>
                <a:cubicBezTo>
                  <a:pt x="0" y="68885"/>
                  <a:pt x="0" y="31311"/>
                  <a:pt x="627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33323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8B85C07F-3F25-4F5C-AC58-27BBF06F5620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4134104" y="3323791"/>
            <a:ext cx="2208428" cy="2208428"/>
          </a:xfrm>
          <a:custGeom>
            <a:avLst/>
            <a:gdLst>
              <a:gd name="connsiteX0" fmla="*/ 1104214 w 2208428"/>
              <a:gd name="connsiteY0" fmla="*/ 0 h 2208428"/>
              <a:gd name="connsiteX1" fmla="*/ 2208428 w 2208428"/>
              <a:gd name="connsiteY1" fmla="*/ 1104214 h 2208428"/>
              <a:gd name="connsiteX2" fmla="*/ 1104214 w 2208428"/>
              <a:gd name="connsiteY2" fmla="*/ 2208428 h 2208428"/>
              <a:gd name="connsiteX3" fmla="*/ 0 w 2208428"/>
              <a:gd name="connsiteY3" fmla="*/ 1104214 h 2208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8428" h="2208428">
                <a:moveTo>
                  <a:pt x="1104214" y="0"/>
                </a:moveTo>
                <a:lnTo>
                  <a:pt x="2208428" y="1104214"/>
                </a:lnTo>
                <a:lnTo>
                  <a:pt x="1104214" y="2208428"/>
                </a:lnTo>
                <a:lnTo>
                  <a:pt x="0" y="11042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B2B82110-74FB-4DEC-9A4F-2DE66FE16994}"/>
              </a:ext>
            </a:extLst>
          </p:cNvPr>
          <p:cNvSpPr>
            <a:spLocks noGrp="1"/>
          </p:cNvSpPr>
          <p:nvPr>
            <p:ph type="pic" sz="quarter" idx="50" hasCustomPrompt="1"/>
          </p:nvPr>
        </p:nvSpPr>
        <p:spPr>
          <a:xfrm>
            <a:off x="7564834" y="3323791"/>
            <a:ext cx="2208427" cy="2208428"/>
          </a:xfrm>
          <a:custGeom>
            <a:avLst/>
            <a:gdLst>
              <a:gd name="connsiteX0" fmla="*/ 1104213 w 2208427"/>
              <a:gd name="connsiteY0" fmla="*/ 0 h 2208428"/>
              <a:gd name="connsiteX1" fmla="*/ 2208427 w 2208427"/>
              <a:gd name="connsiteY1" fmla="*/ 1104214 h 2208428"/>
              <a:gd name="connsiteX2" fmla="*/ 1104213 w 2208427"/>
              <a:gd name="connsiteY2" fmla="*/ 2208428 h 2208428"/>
              <a:gd name="connsiteX3" fmla="*/ 0 w 2208427"/>
              <a:gd name="connsiteY3" fmla="*/ 1104214 h 2208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8427" h="2208428">
                <a:moveTo>
                  <a:pt x="1104213" y="0"/>
                </a:moveTo>
                <a:lnTo>
                  <a:pt x="2208427" y="1104214"/>
                </a:lnTo>
                <a:lnTo>
                  <a:pt x="1104213" y="2208428"/>
                </a:lnTo>
                <a:lnTo>
                  <a:pt x="0" y="11042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D5F61884-FC4F-43BF-ADEF-71E50AE82C5C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2418740" y="2727349"/>
            <a:ext cx="2208428" cy="2208428"/>
          </a:xfrm>
          <a:custGeom>
            <a:avLst/>
            <a:gdLst>
              <a:gd name="connsiteX0" fmla="*/ 1104214 w 2208428"/>
              <a:gd name="connsiteY0" fmla="*/ 0 h 2208428"/>
              <a:gd name="connsiteX1" fmla="*/ 2208428 w 2208428"/>
              <a:gd name="connsiteY1" fmla="*/ 1104214 h 2208428"/>
              <a:gd name="connsiteX2" fmla="*/ 1104214 w 2208428"/>
              <a:gd name="connsiteY2" fmla="*/ 2208428 h 2208428"/>
              <a:gd name="connsiteX3" fmla="*/ 0 w 2208428"/>
              <a:gd name="connsiteY3" fmla="*/ 1104214 h 2208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8428" h="2208428">
                <a:moveTo>
                  <a:pt x="1104214" y="0"/>
                </a:moveTo>
                <a:lnTo>
                  <a:pt x="2208428" y="1104214"/>
                </a:lnTo>
                <a:lnTo>
                  <a:pt x="1104214" y="2208428"/>
                </a:lnTo>
                <a:lnTo>
                  <a:pt x="0" y="11042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1217B1C8-1D6E-4923-A531-53862F1189CF}"/>
              </a:ext>
            </a:extLst>
          </p:cNvPr>
          <p:cNvSpPr>
            <a:spLocks noGrp="1"/>
          </p:cNvSpPr>
          <p:nvPr>
            <p:ph type="pic" sz="quarter" idx="49" hasCustomPrompt="1"/>
          </p:nvPr>
        </p:nvSpPr>
        <p:spPr>
          <a:xfrm>
            <a:off x="5855820" y="2727349"/>
            <a:ext cx="2208427" cy="2208428"/>
          </a:xfrm>
          <a:custGeom>
            <a:avLst/>
            <a:gdLst>
              <a:gd name="connsiteX0" fmla="*/ 1104213 w 2208427"/>
              <a:gd name="connsiteY0" fmla="*/ 0 h 2208428"/>
              <a:gd name="connsiteX1" fmla="*/ 2208427 w 2208427"/>
              <a:gd name="connsiteY1" fmla="*/ 1104214 h 2208428"/>
              <a:gd name="connsiteX2" fmla="*/ 1104213 w 2208427"/>
              <a:gd name="connsiteY2" fmla="*/ 2208428 h 2208428"/>
              <a:gd name="connsiteX3" fmla="*/ 0 w 2208427"/>
              <a:gd name="connsiteY3" fmla="*/ 1104214 h 2208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8427" h="2208428">
                <a:moveTo>
                  <a:pt x="1104213" y="0"/>
                </a:moveTo>
                <a:lnTo>
                  <a:pt x="2208427" y="1104214"/>
                </a:lnTo>
                <a:lnTo>
                  <a:pt x="1104213" y="2208428"/>
                </a:lnTo>
                <a:lnTo>
                  <a:pt x="0" y="11042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94819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D9739D27-0DB9-4A50-BB19-6AF464A3DFA2}"/>
              </a:ext>
            </a:extLst>
          </p:cNvPr>
          <p:cNvSpPr>
            <a:spLocks noGrp="1"/>
          </p:cNvSpPr>
          <p:nvPr>
            <p:ph type="pic" sz="quarter" idx="49" hasCustomPrompt="1"/>
          </p:nvPr>
        </p:nvSpPr>
        <p:spPr>
          <a:xfrm>
            <a:off x="751855" y="2823403"/>
            <a:ext cx="2233930" cy="2233930"/>
          </a:xfrm>
          <a:custGeom>
            <a:avLst/>
            <a:gdLst>
              <a:gd name="connsiteX0" fmla="*/ 1116965 w 2233930"/>
              <a:gd name="connsiteY0" fmla="*/ 0 h 2233930"/>
              <a:gd name="connsiteX1" fmla="*/ 2233930 w 2233930"/>
              <a:gd name="connsiteY1" fmla="*/ 1116965 h 2233930"/>
              <a:gd name="connsiteX2" fmla="*/ 1116965 w 2233930"/>
              <a:gd name="connsiteY2" fmla="*/ 2233930 h 2233930"/>
              <a:gd name="connsiteX3" fmla="*/ 0 w 2233930"/>
              <a:gd name="connsiteY3" fmla="*/ 1116965 h 2233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3930" h="2233930">
                <a:moveTo>
                  <a:pt x="1116965" y="0"/>
                </a:moveTo>
                <a:lnTo>
                  <a:pt x="2233930" y="1116965"/>
                </a:lnTo>
                <a:lnTo>
                  <a:pt x="1116965" y="2233930"/>
                </a:lnTo>
                <a:lnTo>
                  <a:pt x="0" y="111696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18D5DC3B-DD44-4ECF-9E30-A6949327C4A3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2985786" y="2823402"/>
            <a:ext cx="2233930" cy="2233930"/>
          </a:xfrm>
          <a:custGeom>
            <a:avLst/>
            <a:gdLst>
              <a:gd name="connsiteX0" fmla="*/ 1116965 w 2233930"/>
              <a:gd name="connsiteY0" fmla="*/ 0 h 2233930"/>
              <a:gd name="connsiteX1" fmla="*/ 2233930 w 2233930"/>
              <a:gd name="connsiteY1" fmla="*/ 1116965 h 2233930"/>
              <a:gd name="connsiteX2" fmla="*/ 1116965 w 2233930"/>
              <a:gd name="connsiteY2" fmla="*/ 2233930 h 2233930"/>
              <a:gd name="connsiteX3" fmla="*/ 0 w 2233930"/>
              <a:gd name="connsiteY3" fmla="*/ 1116965 h 2233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3930" h="2233930">
                <a:moveTo>
                  <a:pt x="1116965" y="0"/>
                </a:moveTo>
                <a:lnTo>
                  <a:pt x="2233930" y="1116965"/>
                </a:lnTo>
                <a:lnTo>
                  <a:pt x="1116965" y="2233930"/>
                </a:lnTo>
                <a:lnTo>
                  <a:pt x="0" y="111696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14888EEF-82E4-4C06-BC06-07D40D073D9F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1868820" y="1706438"/>
            <a:ext cx="2233930" cy="2233929"/>
          </a:xfrm>
          <a:custGeom>
            <a:avLst/>
            <a:gdLst>
              <a:gd name="connsiteX0" fmla="*/ 1116965 w 2233930"/>
              <a:gd name="connsiteY0" fmla="*/ 0 h 2233929"/>
              <a:gd name="connsiteX1" fmla="*/ 2233930 w 2233930"/>
              <a:gd name="connsiteY1" fmla="*/ 1116965 h 2233929"/>
              <a:gd name="connsiteX2" fmla="*/ 1116965 w 2233930"/>
              <a:gd name="connsiteY2" fmla="*/ 2233929 h 2233929"/>
              <a:gd name="connsiteX3" fmla="*/ 1116964 w 2233930"/>
              <a:gd name="connsiteY3" fmla="*/ 2233929 h 2233929"/>
              <a:gd name="connsiteX4" fmla="*/ 0 w 2233930"/>
              <a:gd name="connsiteY4" fmla="*/ 1116965 h 2233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3930" h="2233929">
                <a:moveTo>
                  <a:pt x="1116965" y="0"/>
                </a:moveTo>
                <a:lnTo>
                  <a:pt x="2233930" y="1116965"/>
                </a:lnTo>
                <a:lnTo>
                  <a:pt x="1116965" y="2233929"/>
                </a:lnTo>
                <a:lnTo>
                  <a:pt x="1116964" y="2233929"/>
                </a:lnTo>
                <a:lnTo>
                  <a:pt x="0" y="111696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2F849BF2-025A-4102-A966-C96A446B593B}"/>
              </a:ext>
            </a:extLst>
          </p:cNvPr>
          <p:cNvSpPr>
            <a:spLocks noGrp="1"/>
          </p:cNvSpPr>
          <p:nvPr>
            <p:ph type="pic" sz="quarter" idx="50" hasCustomPrompt="1"/>
          </p:nvPr>
        </p:nvSpPr>
        <p:spPr>
          <a:xfrm>
            <a:off x="1868821" y="3940368"/>
            <a:ext cx="2233930" cy="2233930"/>
          </a:xfrm>
          <a:custGeom>
            <a:avLst/>
            <a:gdLst>
              <a:gd name="connsiteX0" fmla="*/ 1116965 w 2233930"/>
              <a:gd name="connsiteY0" fmla="*/ 0 h 2233930"/>
              <a:gd name="connsiteX1" fmla="*/ 2233930 w 2233930"/>
              <a:gd name="connsiteY1" fmla="*/ 1116965 h 2233930"/>
              <a:gd name="connsiteX2" fmla="*/ 1116965 w 2233930"/>
              <a:gd name="connsiteY2" fmla="*/ 2233930 h 2233930"/>
              <a:gd name="connsiteX3" fmla="*/ 0 w 2233930"/>
              <a:gd name="connsiteY3" fmla="*/ 1116965 h 2233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3930" h="2233930">
                <a:moveTo>
                  <a:pt x="1116965" y="0"/>
                </a:moveTo>
                <a:lnTo>
                  <a:pt x="2233930" y="1116965"/>
                </a:lnTo>
                <a:lnTo>
                  <a:pt x="1116965" y="2233930"/>
                </a:lnTo>
                <a:lnTo>
                  <a:pt x="0" y="111696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82421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188E455-200D-4F4A-968C-7B7106F38BA0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2975428" y="2267857"/>
            <a:ext cx="2917372" cy="2322286"/>
          </a:xfrm>
          <a:custGeom>
            <a:avLst/>
            <a:gdLst>
              <a:gd name="connsiteX0" fmla="*/ 0 w 2917372"/>
              <a:gd name="connsiteY0" fmla="*/ 0 h 2322286"/>
              <a:gd name="connsiteX1" fmla="*/ 2917372 w 2917372"/>
              <a:gd name="connsiteY1" fmla="*/ 0 h 2322286"/>
              <a:gd name="connsiteX2" fmla="*/ 2917372 w 2917372"/>
              <a:gd name="connsiteY2" fmla="*/ 2322286 h 2322286"/>
              <a:gd name="connsiteX3" fmla="*/ 0 w 2917372"/>
              <a:gd name="connsiteY3" fmla="*/ 2322286 h 2322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7372" h="2322286">
                <a:moveTo>
                  <a:pt x="0" y="0"/>
                </a:moveTo>
                <a:lnTo>
                  <a:pt x="2917372" y="0"/>
                </a:lnTo>
                <a:lnTo>
                  <a:pt x="2917372" y="2322286"/>
                </a:lnTo>
                <a:lnTo>
                  <a:pt x="0" y="23222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C7EBAD20-C50E-47B1-AF7A-ED8E9DCB1342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6299200" y="2267857"/>
            <a:ext cx="2917372" cy="2322286"/>
          </a:xfrm>
          <a:custGeom>
            <a:avLst/>
            <a:gdLst>
              <a:gd name="connsiteX0" fmla="*/ 0 w 2917372"/>
              <a:gd name="connsiteY0" fmla="*/ 0 h 2322286"/>
              <a:gd name="connsiteX1" fmla="*/ 2917372 w 2917372"/>
              <a:gd name="connsiteY1" fmla="*/ 0 h 2322286"/>
              <a:gd name="connsiteX2" fmla="*/ 2917372 w 2917372"/>
              <a:gd name="connsiteY2" fmla="*/ 2322286 h 2322286"/>
              <a:gd name="connsiteX3" fmla="*/ 0 w 2917372"/>
              <a:gd name="connsiteY3" fmla="*/ 2322286 h 2322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7372" h="2322286">
                <a:moveTo>
                  <a:pt x="0" y="0"/>
                </a:moveTo>
                <a:lnTo>
                  <a:pt x="2917372" y="0"/>
                </a:lnTo>
                <a:lnTo>
                  <a:pt x="2917372" y="2322286"/>
                </a:lnTo>
                <a:lnTo>
                  <a:pt x="0" y="23222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186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13E2D73-084E-4C12-8329-3CE569E0622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472375" y="1986735"/>
            <a:ext cx="3247253" cy="3247253"/>
          </a:xfrm>
          <a:custGeom>
            <a:avLst/>
            <a:gdLst>
              <a:gd name="connsiteX0" fmla="*/ 1623627 w 3247253"/>
              <a:gd name="connsiteY0" fmla="*/ 0 h 3247253"/>
              <a:gd name="connsiteX1" fmla="*/ 3247253 w 3247253"/>
              <a:gd name="connsiteY1" fmla="*/ 1623627 h 3247253"/>
              <a:gd name="connsiteX2" fmla="*/ 1623627 w 3247253"/>
              <a:gd name="connsiteY2" fmla="*/ 3247253 h 3247253"/>
              <a:gd name="connsiteX3" fmla="*/ 0 w 3247253"/>
              <a:gd name="connsiteY3" fmla="*/ 1623627 h 3247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7253" h="3247253">
                <a:moveTo>
                  <a:pt x="1623627" y="0"/>
                </a:moveTo>
                <a:lnTo>
                  <a:pt x="3247253" y="1623627"/>
                </a:lnTo>
                <a:lnTo>
                  <a:pt x="1623627" y="3247253"/>
                </a:lnTo>
                <a:lnTo>
                  <a:pt x="0" y="1623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CE48E175-1124-4FFC-B785-A56D5D7756A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38200" y="1986734"/>
            <a:ext cx="3247253" cy="3247253"/>
          </a:xfrm>
          <a:custGeom>
            <a:avLst/>
            <a:gdLst>
              <a:gd name="connsiteX0" fmla="*/ 1623627 w 3247253"/>
              <a:gd name="connsiteY0" fmla="*/ 0 h 3247253"/>
              <a:gd name="connsiteX1" fmla="*/ 3247253 w 3247253"/>
              <a:gd name="connsiteY1" fmla="*/ 1623627 h 3247253"/>
              <a:gd name="connsiteX2" fmla="*/ 1623627 w 3247253"/>
              <a:gd name="connsiteY2" fmla="*/ 3247253 h 3247253"/>
              <a:gd name="connsiteX3" fmla="*/ 0 w 3247253"/>
              <a:gd name="connsiteY3" fmla="*/ 1623627 h 3247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7253" h="3247253">
                <a:moveTo>
                  <a:pt x="1623627" y="0"/>
                </a:moveTo>
                <a:lnTo>
                  <a:pt x="3247253" y="1623627"/>
                </a:lnTo>
                <a:lnTo>
                  <a:pt x="1623627" y="3247253"/>
                </a:lnTo>
                <a:lnTo>
                  <a:pt x="0" y="1623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0D54F75-1912-4DDC-8DD9-9752CF84E57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106548" y="1986735"/>
            <a:ext cx="3247253" cy="3247253"/>
          </a:xfrm>
          <a:custGeom>
            <a:avLst/>
            <a:gdLst>
              <a:gd name="connsiteX0" fmla="*/ 1623627 w 3247253"/>
              <a:gd name="connsiteY0" fmla="*/ 0 h 3247253"/>
              <a:gd name="connsiteX1" fmla="*/ 3247253 w 3247253"/>
              <a:gd name="connsiteY1" fmla="*/ 1623627 h 3247253"/>
              <a:gd name="connsiteX2" fmla="*/ 1623627 w 3247253"/>
              <a:gd name="connsiteY2" fmla="*/ 3247253 h 3247253"/>
              <a:gd name="connsiteX3" fmla="*/ 0 w 3247253"/>
              <a:gd name="connsiteY3" fmla="*/ 1623627 h 3247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7253" h="3247253">
                <a:moveTo>
                  <a:pt x="1623627" y="0"/>
                </a:moveTo>
                <a:lnTo>
                  <a:pt x="3247253" y="1623627"/>
                </a:lnTo>
                <a:lnTo>
                  <a:pt x="1623627" y="3247253"/>
                </a:lnTo>
                <a:lnTo>
                  <a:pt x="0" y="1623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85162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4AE06B76-A4FD-4788-82C1-333ED26A121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569170" y="2187373"/>
            <a:ext cx="3053661" cy="2260013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7">
            <a:extLst>
              <a:ext uri="{FF2B5EF4-FFF2-40B4-BE49-F238E27FC236}">
                <a16:creationId xmlns:a16="http://schemas.microsoft.com/office/drawing/2014/main" id="{1F9D2DB9-2836-4A37-BBF2-DB28F46C144C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8300139" y="2187372"/>
            <a:ext cx="3053661" cy="2260013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EC554A6-BA44-45EB-94AD-CAE7E5B6F052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38200" y="2187373"/>
            <a:ext cx="3053661" cy="2260013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317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B08E6B6-BC12-49AF-98D3-0D6A06EF384E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5025103" y="1694155"/>
            <a:ext cx="2141794" cy="2141794"/>
          </a:xfrm>
          <a:custGeom>
            <a:avLst/>
            <a:gdLst>
              <a:gd name="connsiteX0" fmla="*/ 1070897 w 2141794"/>
              <a:gd name="connsiteY0" fmla="*/ 0 h 2141794"/>
              <a:gd name="connsiteX1" fmla="*/ 2141794 w 2141794"/>
              <a:gd name="connsiteY1" fmla="*/ 1070897 h 2141794"/>
              <a:gd name="connsiteX2" fmla="*/ 1070897 w 2141794"/>
              <a:gd name="connsiteY2" fmla="*/ 2141794 h 2141794"/>
              <a:gd name="connsiteX3" fmla="*/ 0 w 2141794"/>
              <a:gd name="connsiteY3" fmla="*/ 1070897 h 2141794"/>
              <a:gd name="connsiteX4" fmla="*/ 1070897 w 2141794"/>
              <a:gd name="connsiteY4" fmla="*/ 0 h 2141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1794" h="2141794">
                <a:moveTo>
                  <a:pt x="1070897" y="0"/>
                </a:moveTo>
                <a:cubicBezTo>
                  <a:pt x="1662337" y="0"/>
                  <a:pt x="2141794" y="479457"/>
                  <a:pt x="2141794" y="1070897"/>
                </a:cubicBezTo>
                <a:cubicBezTo>
                  <a:pt x="2141794" y="1662337"/>
                  <a:pt x="1662337" y="2141794"/>
                  <a:pt x="1070897" y="2141794"/>
                </a:cubicBezTo>
                <a:cubicBezTo>
                  <a:pt x="479457" y="2141794"/>
                  <a:pt x="0" y="1662337"/>
                  <a:pt x="0" y="1070897"/>
                </a:cubicBezTo>
                <a:cubicBezTo>
                  <a:pt x="0" y="479457"/>
                  <a:pt x="479457" y="0"/>
                  <a:pt x="107089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532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0915650" y="6356351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683" r:id="rId5"/>
    <p:sldLayoutId id="2147483713" r:id="rId6"/>
    <p:sldLayoutId id="2147483717" r:id="rId7"/>
    <p:sldLayoutId id="2147483721" r:id="rId8"/>
    <p:sldLayoutId id="2147483723" r:id="rId9"/>
    <p:sldLayoutId id="2147483726" r:id="rId10"/>
    <p:sldLayoutId id="2147483750" r:id="rId11"/>
    <p:sldLayoutId id="2147483748" r:id="rId12"/>
    <p:sldLayoutId id="2147483749" r:id="rId13"/>
    <p:sldLayoutId id="2147483751" r:id="rId14"/>
    <p:sldLayoutId id="2147483752" r:id="rId15"/>
    <p:sldLayoutId id="2147483753" r:id="rId16"/>
    <p:sldLayoutId id="2147483754" r:id="rId17"/>
    <p:sldLayoutId id="2147483755" r:id="rId18"/>
    <p:sldLayoutId id="2147483756" r:id="rId19"/>
    <p:sldLayoutId id="2147483757" r:id="rId20"/>
    <p:sldLayoutId id="2147483758" r:id="rId21"/>
    <p:sldLayoutId id="2147483759" r:id="rId22"/>
    <p:sldLayoutId id="2147483760" r:id="rId23"/>
    <p:sldLayoutId id="2147483761" r:id="rId24"/>
    <p:sldLayoutId id="2147483762" r:id="rId25"/>
    <p:sldLayoutId id="2147483763" r:id="rId26"/>
    <p:sldLayoutId id="2147483764" r:id="rId27"/>
    <p:sldLayoutId id="2147483765" r:id="rId28"/>
    <p:sldLayoutId id="2147483766" r:id="rId29"/>
    <p:sldLayoutId id="2147483767" r:id="rId30"/>
    <p:sldLayoutId id="2147483768" r:id="rId31"/>
    <p:sldLayoutId id="2147483769" r:id="rId32"/>
    <p:sldLayoutId id="2147483770" r:id="rId33"/>
    <p:sldLayoutId id="2147483771" r:id="rId34"/>
    <p:sldLayoutId id="2147483772" r:id="rId35"/>
    <p:sldLayoutId id="2147483773" r:id="rId36"/>
    <p:sldLayoutId id="2147483774" r:id="rId37"/>
    <p:sldLayoutId id="2147483775" r:id="rId38"/>
    <p:sldLayoutId id="2147483776" r:id="rId39"/>
    <p:sldLayoutId id="2147483777" r:id="rId40"/>
    <p:sldLayoutId id="2147483778" r:id="rId41"/>
    <p:sldLayoutId id="2147483779" r:id="rId42"/>
    <p:sldLayoutId id="2147483780" r:id="rId43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2.xml"/><Relationship Id="rId6" Type="http://schemas.openxmlformats.org/officeDocument/2006/relationships/image" Target="../media/image9.jpeg"/><Relationship Id="rId5" Type="http://schemas.openxmlformats.org/officeDocument/2006/relationships/image" Target="../media/image7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3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C5924D24-B587-4FE0-89F6-A65F0F5552C3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83" b="7983"/>
          <a:stretch>
            <a:fillRect/>
          </a:stretch>
        </p:blipFill>
        <p:spPr/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BD2B629-8996-443C-8B44-8E6AC76717C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6E7BA3F-5DC2-4210-BEAF-34238987C90D}"/>
              </a:ext>
            </a:extLst>
          </p:cNvPr>
          <p:cNvGrpSpPr/>
          <p:nvPr/>
        </p:nvGrpSpPr>
        <p:grpSpPr>
          <a:xfrm>
            <a:off x="3617912" y="2565401"/>
            <a:ext cx="4956176" cy="1727199"/>
            <a:chOff x="3832225" y="2935288"/>
            <a:chExt cx="4956176" cy="1727199"/>
          </a:xfrm>
        </p:grpSpPr>
        <p:sp>
          <p:nvSpPr>
            <p:cNvPr id="8" name="Freeform 23">
              <a:extLst>
                <a:ext uri="{FF2B5EF4-FFF2-40B4-BE49-F238E27FC236}">
                  <a16:creationId xmlns:a16="http://schemas.microsoft.com/office/drawing/2014/main" id="{37C878F0-A6A3-428A-81CA-06F8904ACE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32225" y="3157538"/>
              <a:ext cx="631825" cy="830262"/>
            </a:xfrm>
            <a:custGeom>
              <a:avLst/>
              <a:gdLst>
                <a:gd name="T0" fmla="*/ 95 w 109"/>
                <a:gd name="T1" fmla="*/ 140 h 143"/>
                <a:gd name="T2" fmla="*/ 95 w 109"/>
                <a:gd name="T3" fmla="*/ 121 h 143"/>
                <a:gd name="T4" fmla="*/ 56 w 109"/>
                <a:gd name="T5" fmla="*/ 143 h 143"/>
                <a:gd name="T6" fmla="*/ 0 w 109"/>
                <a:gd name="T7" fmla="*/ 88 h 143"/>
                <a:gd name="T8" fmla="*/ 55 w 109"/>
                <a:gd name="T9" fmla="*/ 34 h 143"/>
                <a:gd name="T10" fmla="*/ 95 w 109"/>
                <a:gd name="T11" fmla="*/ 53 h 143"/>
                <a:gd name="T12" fmla="*/ 95 w 109"/>
                <a:gd name="T13" fmla="*/ 0 h 143"/>
                <a:gd name="T14" fmla="*/ 109 w 109"/>
                <a:gd name="T15" fmla="*/ 0 h 143"/>
                <a:gd name="T16" fmla="*/ 109 w 109"/>
                <a:gd name="T17" fmla="*/ 140 h 143"/>
                <a:gd name="T18" fmla="*/ 95 w 109"/>
                <a:gd name="T19" fmla="*/ 140 h 143"/>
                <a:gd name="T20" fmla="*/ 54 w 109"/>
                <a:gd name="T21" fmla="*/ 47 h 143"/>
                <a:gd name="T22" fmla="*/ 14 w 109"/>
                <a:gd name="T23" fmla="*/ 88 h 143"/>
                <a:gd name="T24" fmla="*/ 56 w 109"/>
                <a:gd name="T25" fmla="*/ 130 h 143"/>
                <a:gd name="T26" fmla="*/ 96 w 109"/>
                <a:gd name="T27" fmla="*/ 88 h 143"/>
                <a:gd name="T28" fmla="*/ 54 w 109"/>
                <a:gd name="T29" fmla="*/ 4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9" h="143">
                  <a:moveTo>
                    <a:pt x="95" y="140"/>
                  </a:moveTo>
                  <a:cubicBezTo>
                    <a:pt x="95" y="121"/>
                    <a:pt x="95" y="121"/>
                    <a:pt x="95" y="121"/>
                  </a:cubicBezTo>
                  <a:cubicBezTo>
                    <a:pt x="85" y="136"/>
                    <a:pt x="73" y="143"/>
                    <a:pt x="56" y="143"/>
                  </a:cubicBezTo>
                  <a:cubicBezTo>
                    <a:pt x="24" y="143"/>
                    <a:pt x="0" y="119"/>
                    <a:pt x="0" y="88"/>
                  </a:cubicBezTo>
                  <a:cubicBezTo>
                    <a:pt x="0" y="58"/>
                    <a:pt x="24" y="34"/>
                    <a:pt x="55" y="34"/>
                  </a:cubicBezTo>
                  <a:cubicBezTo>
                    <a:pt x="71" y="34"/>
                    <a:pt x="85" y="41"/>
                    <a:pt x="95" y="53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140"/>
                    <a:pt x="109" y="140"/>
                    <a:pt x="109" y="140"/>
                  </a:cubicBezTo>
                  <a:lnTo>
                    <a:pt x="95" y="140"/>
                  </a:lnTo>
                  <a:close/>
                  <a:moveTo>
                    <a:pt x="54" y="47"/>
                  </a:moveTo>
                  <a:cubicBezTo>
                    <a:pt x="32" y="47"/>
                    <a:pt x="14" y="65"/>
                    <a:pt x="14" y="88"/>
                  </a:cubicBezTo>
                  <a:cubicBezTo>
                    <a:pt x="14" y="112"/>
                    <a:pt x="32" y="130"/>
                    <a:pt x="56" y="130"/>
                  </a:cubicBezTo>
                  <a:cubicBezTo>
                    <a:pt x="78" y="130"/>
                    <a:pt x="96" y="111"/>
                    <a:pt x="96" y="88"/>
                  </a:cubicBezTo>
                  <a:cubicBezTo>
                    <a:pt x="96" y="65"/>
                    <a:pt x="77" y="47"/>
                    <a:pt x="54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4">
              <a:extLst>
                <a:ext uri="{FF2B5EF4-FFF2-40B4-BE49-F238E27FC236}">
                  <a16:creationId xmlns:a16="http://schemas.microsoft.com/office/drawing/2014/main" id="{FC1FB197-EEAF-4677-8C73-7E43A0AB9B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14850" y="3354388"/>
              <a:ext cx="631825" cy="633412"/>
            </a:xfrm>
            <a:custGeom>
              <a:avLst/>
              <a:gdLst>
                <a:gd name="T0" fmla="*/ 95 w 109"/>
                <a:gd name="T1" fmla="*/ 106 h 109"/>
                <a:gd name="T2" fmla="*/ 95 w 109"/>
                <a:gd name="T3" fmla="*/ 88 h 109"/>
                <a:gd name="T4" fmla="*/ 55 w 109"/>
                <a:gd name="T5" fmla="*/ 109 h 109"/>
                <a:gd name="T6" fmla="*/ 0 w 109"/>
                <a:gd name="T7" fmla="*/ 55 h 109"/>
                <a:gd name="T8" fmla="*/ 54 w 109"/>
                <a:gd name="T9" fmla="*/ 0 h 109"/>
                <a:gd name="T10" fmla="*/ 95 w 109"/>
                <a:gd name="T11" fmla="*/ 21 h 109"/>
                <a:gd name="T12" fmla="*/ 95 w 109"/>
                <a:gd name="T13" fmla="*/ 3 h 109"/>
                <a:gd name="T14" fmla="*/ 109 w 109"/>
                <a:gd name="T15" fmla="*/ 3 h 109"/>
                <a:gd name="T16" fmla="*/ 109 w 109"/>
                <a:gd name="T17" fmla="*/ 106 h 109"/>
                <a:gd name="T18" fmla="*/ 95 w 109"/>
                <a:gd name="T19" fmla="*/ 106 h 109"/>
                <a:gd name="T20" fmla="*/ 55 w 109"/>
                <a:gd name="T21" fmla="*/ 13 h 109"/>
                <a:gd name="T22" fmla="*/ 14 w 109"/>
                <a:gd name="T23" fmla="*/ 54 h 109"/>
                <a:gd name="T24" fmla="*/ 55 w 109"/>
                <a:gd name="T25" fmla="*/ 96 h 109"/>
                <a:gd name="T26" fmla="*/ 95 w 109"/>
                <a:gd name="T27" fmla="*/ 54 h 109"/>
                <a:gd name="T28" fmla="*/ 55 w 109"/>
                <a:gd name="T29" fmla="*/ 1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9" h="109">
                  <a:moveTo>
                    <a:pt x="95" y="106"/>
                  </a:moveTo>
                  <a:cubicBezTo>
                    <a:pt x="95" y="88"/>
                    <a:pt x="95" y="88"/>
                    <a:pt x="95" y="88"/>
                  </a:cubicBezTo>
                  <a:cubicBezTo>
                    <a:pt x="84" y="103"/>
                    <a:pt x="73" y="109"/>
                    <a:pt x="55" y="109"/>
                  </a:cubicBezTo>
                  <a:cubicBezTo>
                    <a:pt x="23" y="109"/>
                    <a:pt x="0" y="85"/>
                    <a:pt x="0" y="55"/>
                  </a:cubicBezTo>
                  <a:cubicBezTo>
                    <a:pt x="0" y="24"/>
                    <a:pt x="23" y="0"/>
                    <a:pt x="54" y="0"/>
                  </a:cubicBezTo>
                  <a:cubicBezTo>
                    <a:pt x="72" y="0"/>
                    <a:pt x="85" y="7"/>
                    <a:pt x="95" y="21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109" y="3"/>
                    <a:pt x="109" y="3"/>
                    <a:pt x="109" y="3"/>
                  </a:cubicBezTo>
                  <a:cubicBezTo>
                    <a:pt x="109" y="106"/>
                    <a:pt x="109" y="106"/>
                    <a:pt x="109" y="106"/>
                  </a:cubicBezTo>
                  <a:lnTo>
                    <a:pt x="95" y="106"/>
                  </a:lnTo>
                  <a:close/>
                  <a:moveTo>
                    <a:pt x="55" y="13"/>
                  </a:moveTo>
                  <a:cubicBezTo>
                    <a:pt x="32" y="13"/>
                    <a:pt x="14" y="31"/>
                    <a:pt x="14" y="54"/>
                  </a:cubicBezTo>
                  <a:cubicBezTo>
                    <a:pt x="14" y="77"/>
                    <a:pt x="32" y="96"/>
                    <a:pt x="55" y="96"/>
                  </a:cubicBezTo>
                  <a:cubicBezTo>
                    <a:pt x="78" y="96"/>
                    <a:pt x="95" y="77"/>
                    <a:pt x="95" y="54"/>
                  </a:cubicBezTo>
                  <a:cubicBezTo>
                    <a:pt x="95" y="31"/>
                    <a:pt x="77" y="13"/>
                    <a:pt x="55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5">
              <a:extLst>
                <a:ext uri="{FF2B5EF4-FFF2-40B4-BE49-F238E27FC236}">
                  <a16:creationId xmlns:a16="http://schemas.microsoft.com/office/drawing/2014/main" id="{C884AEAE-5598-4422-958C-EEA5FED261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4788" y="3354388"/>
              <a:ext cx="249238" cy="615950"/>
            </a:xfrm>
            <a:custGeom>
              <a:avLst/>
              <a:gdLst>
                <a:gd name="T0" fmla="*/ 14 w 43"/>
                <a:gd name="T1" fmla="*/ 46 h 106"/>
                <a:gd name="T2" fmla="*/ 14 w 43"/>
                <a:gd name="T3" fmla="*/ 106 h 106"/>
                <a:gd name="T4" fmla="*/ 0 w 43"/>
                <a:gd name="T5" fmla="*/ 106 h 106"/>
                <a:gd name="T6" fmla="*/ 0 w 43"/>
                <a:gd name="T7" fmla="*/ 3 h 106"/>
                <a:gd name="T8" fmla="*/ 14 w 43"/>
                <a:gd name="T9" fmla="*/ 3 h 106"/>
                <a:gd name="T10" fmla="*/ 14 w 43"/>
                <a:gd name="T11" fmla="*/ 17 h 106"/>
                <a:gd name="T12" fmla="*/ 43 w 43"/>
                <a:gd name="T13" fmla="*/ 0 h 106"/>
                <a:gd name="T14" fmla="*/ 43 w 43"/>
                <a:gd name="T15" fmla="*/ 14 h 106"/>
                <a:gd name="T16" fmla="*/ 14 w 43"/>
                <a:gd name="T17" fmla="*/ 4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106">
                  <a:moveTo>
                    <a:pt x="14" y="46"/>
                  </a:moveTo>
                  <a:cubicBezTo>
                    <a:pt x="14" y="106"/>
                    <a:pt x="14" y="106"/>
                    <a:pt x="14" y="10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9" y="6"/>
                    <a:pt x="28" y="1"/>
                    <a:pt x="43" y="0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24" y="16"/>
                    <a:pt x="14" y="27"/>
                    <a:pt x="14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26">
              <a:extLst>
                <a:ext uri="{FF2B5EF4-FFF2-40B4-BE49-F238E27FC236}">
                  <a16:creationId xmlns:a16="http://schemas.microsoft.com/office/drawing/2014/main" id="{19CEB383-5223-466C-8831-3797D173250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4988" y="3157538"/>
              <a:ext cx="474663" cy="812800"/>
            </a:xfrm>
            <a:custGeom>
              <a:avLst/>
              <a:gdLst>
                <a:gd name="T0" fmla="*/ 234 w 299"/>
                <a:gd name="T1" fmla="*/ 512 h 512"/>
                <a:gd name="T2" fmla="*/ 110 w 299"/>
                <a:gd name="T3" fmla="*/ 362 h 512"/>
                <a:gd name="T4" fmla="*/ 51 w 299"/>
                <a:gd name="T5" fmla="*/ 435 h 512"/>
                <a:gd name="T6" fmla="*/ 51 w 299"/>
                <a:gd name="T7" fmla="*/ 512 h 512"/>
                <a:gd name="T8" fmla="*/ 0 w 299"/>
                <a:gd name="T9" fmla="*/ 512 h 512"/>
                <a:gd name="T10" fmla="*/ 0 w 299"/>
                <a:gd name="T11" fmla="*/ 0 h 512"/>
                <a:gd name="T12" fmla="*/ 51 w 299"/>
                <a:gd name="T13" fmla="*/ 0 h 512"/>
                <a:gd name="T14" fmla="*/ 51 w 299"/>
                <a:gd name="T15" fmla="*/ 362 h 512"/>
                <a:gd name="T16" fmla="*/ 226 w 299"/>
                <a:gd name="T17" fmla="*/ 135 h 512"/>
                <a:gd name="T18" fmla="*/ 288 w 299"/>
                <a:gd name="T19" fmla="*/ 135 h 512"/>
                <a:gd name="T20" fmla="*/ 142 w 299"/>
                <a:gd name="T21" fmla="*/ 326 h 512"/>
                <a:gd name="T22" fmla="*/ 299 w 299"/>
                <a:gd name="T23" fmla="*/ 512 h 512"/>
                <a:gd name="T24" fmla="*/ 234 w 299"/>
                <a:gd name="T25" fmla="*/ 512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9" h="512">
                  <a:moveTo>
                    <a:pt x="234" y="512"/>
                  </a:moveTo>
                  <a:lnTo>
                    <a:pt x="110" y="362"/>
                  </a:lnTo>
                  <a:lnTo>
                    <a:pt x="51" y="435"/>
                  </a:lnTo>
                  <a:lnTo>
                    <a:pt x="51" y="512"/>
                  </a:lnTo>
                  <a:lnTo>
                    <a:pt x="0" y="512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362"/>
                  </a:lnTo>
                  <a:lnTo>
                    <a:pt x="226" y="135"/>
                  </a:lnTo>
                  <a:lnTo>
                    <a:pt x="288" y="135"/>
                  </a:lnTo>
                  <a:lnTo>
                    <a:pt x="142" y="326"/>
                  </a:lnTo>
                  <a:lnTo>
                    <a:pt x="299" y="512"/>
                  </a:lnTo>
                  <a:lnTo>
                    <a:pt x="234" y="5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Rectangle 27">
              <a:extLst>
                <a:ext uri="{FF2B5EF4-FFF2-40B4-BE49-F238E27FC236}">
                  <a16:creationId xmlns:a16="http://schemas.microsoft.com/office/drawing/2014/main" id="{06FAC350-530E-49D2-AA0C-815EC7A22D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67513" y="3157538"/>
              <a:ext cx="80963" cy="812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8">
              <a:extLst>
                <a:ext uri="{FF2B5EF4-FFF2-40B4-BE49-F238E27FC236}">
                  <a16:creationId xmlns:a16="http://schemas.microsoft.com/office/drawing/2014/main" id="{B8506E59-D7B8-4F52-9A29-71B2D26662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88175" y="3168650"/>
              <a:ext cx="80963" cy="801687"/>
            </a:xfrm>
            <a:custGeom>
              <a:avLst/>
              <a:gdLst>
                <a:gd name="T0" fmla="*/ 0 w 51"/>
                <a:gd name="T1" fmla="*/ 84 h 505"/>
                <a:gd name="T2" fmla="*/ 0 w 51"/>
                <a:gd name="T3" fmla="*/ 0 h 505"/>
                <a:gd name="T4" fmla="*/ 51 w 51"/>
                <a:gd name="T5" fmla="*/ 0 h 505"/>
                <a:gd name="T6" fmla="*/ 51 w 51"/>
                <a:gd name="T7" fmla="*/ 84 h 505"/>
                <a:gd name="T8" fmla="*/ 0 w 51"/>
                <a:gd name="T9" fmla="*/ 84 h 505"/>
                <a:gd name="T10" fmla="*/ 0 w 51"/>
                <a:gd name="T11" fmla="*/ 505 h 505"/>
                <a:gd name="T12" fmla="*/ 0 w 51"/>
                <a:gd name="T13" fmla="*/ 128 h 505"/>
                <a:gd name="T14" fmla="*/ 51 w 51"/>
                <a:gd name="T15" fmla="*/ 128 h 505"/>
                <a:gd name="T16" fmla="*/ 51 w 51"/>
                <a:gd name="T17" fmla="*/ 505 h 505"/>
                <a:gd name="T18" fmla="*/ 0 w 51"/>
                <a:gd name="T19" fmla="*/ 505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505">
                  <a:moveTo>
                    <a:pt x="0" y="84"/>
                  </a:moveTo>
                  <a:lnTo>
                    <a:pt x="0" y="0"/>
                  </a:lnTo>
                  <a:lnTo>
                    <a:pt x="51" y="0"/>
                  </a:lnTo>
                  <a:lnTo>
                    <a:pt x="51" y="84"/>
                  </a:lnTo>
                  <a:lnTo>
                    <a:pt x="0" y="84"/>
                  </a:lnTo>
                  <a:close/>
                  <a:moveTo>
                    <a:pt x="0" y="505"/>
                  </a:moveTo>
                  <a:lnTo>
                    <a:pt x="0" y="128"/>
                  </a:lnTo>
                  <a:lnTo>
                    <a:pt x="51" y="128"/>
                  </a:lnTo>
                  <a:lnTo>
                    <a:pt x="51" y="505"/>
                  </a:lnTo>
                  <a:lnTo>
                    <a:pt x="0" y="50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9">
              <a:extLst>
                <a:ext uri="{FF2B5EF4-FFF2-40B4-BE49-F238E27FC236}">
                  <a16:creationId xmlns:a16="http://schemas.microsoft.com/office/drawing/2014/main" id="{A48EA1BE-5640-4178-9797-49B29C9159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37400" y="3354388"/>
              <a:ext cx="620713" cy="855662"/>
            </a:xfrm>
            <a:custGeom>
              <a:avLst/>
              <a:gdLst>
                <a:gd name="T0" fmla="*/ 98 w 107"/>
                <a:gd name="T1" fmla="*/ 128 h 147"/>
                <a:gd name="T2" fmla="*/ 56 w 107"/>
                <a:gd name="T3" fmla="*/ 147 h 147"/>
                <a:gd name="T4" fmla="*/ 4 w 107"/>
                <a:gd name="T5" fmla="*/ 109 h 147"/>
                <a:gd name="T6" fmla="*/ 17 w 107"/>
                <a:gd name="T7" fmla="*/ 109 h 147"/>
                <a:gd name="T8" fmla="*/ 55 w 107"/>
                <a:gd name="T9" fmla="*/ 134 h 147"/>
                <a:gd name="T10" fmla="*/ 93 w 107"/>
                <a:gd name="T11" fmla="*/ 92 h 147"/>
                <a:gd name="T12" fmla="*/ 93 w 107"/>
                <a:gd name="T13" fmla="*/ 85 h 147"/>
                <a:gd name="T14" fmla="*/ 54 w 107"/>
                <a:gd name="T15" fmla="*/ 109 h 147"/>
                <a:gd name="T16" fmla="*/ 0 w 107"/>
                <a:gd name="T17" fmla="*/ 55 h 147"/>
                <a:gd name="T18" fmla="*/ 53 w 107"/>
                <a:gd name="T19" fmla="*/ 0 h 147"/>
                <a:gd name="T20" fmla="*/ 93 w 107"/>
                <a:gd name="T21" fmla="*/ 21 h 147"/>
                <a:gd name="T22" fmla="*/ 93 w 107"/>
                <a:gd name="T23" fmla="*/ 3 h 147"/>
                <a:gd name="T24" fmla="*/ 107 w 107"/>
                <a:gd name="T25" fmla="*/ 3 h 147"/>
                <a:gd name="T26" fmla="*/ 107 w 107"/>
                <a:gd name="T27" fmla="*/ 88 h 147"/>
                <a:gd name="T28" fmla="*/ 98 w 107"/>
                <a:gd name="T29" fmla="*/ 128 h 147"/>
                <a:gd name="T30" fmla="*/ 54 w 107"/>
                <a:gd name="T31" fmla="*/ 13 h 147"/>
                <a:gd name="T32" fmla="*/ 14 w 107"/>
                <a:gd name="T33" fmla="*/ 54 h 147"/>
                <a:gd name="T34" fmla="*/ 54 w 107"/>
                <a:gd name="T35" fmla="*/ 96 h 147"/>
                <a:gd name="T36" fmla="*/ 93 w 107"/>
                <a:gd name="T37" fmla="*/ 53 h 147"/>
                <a:gd name="T38" fmla="*/ 54 w 107"/>
                <a:gd name="T39" fmla="*/ 1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7" h="147">
                  <a:moveTo>
                    <a:pt x="98" y="128"/>
                  </a:moveTo>
                  <a:cubicBezTo>
                    <a:pt x="89" y="140"/>
                    <a:pt x="74" y="147"/>
                    <a:pt x="56" y="147"/>
                  </a:cubicBezTo>
                  <a:cubicBezTo>
                    <a:pt x="30" y="147"/>
                    <a:pt x="11" y="133"/>
                    <a:pt x="4" y="109"/>
                  </a:cubicBezTo>
                  <a:cubicBezTo>
                    <a:pt x="17" y="109"/>
                    <a:pt x="17" y="109"/>
                    <a:pt x="17" y="109"/>
                  </a:cubicBezTo>
                  <a:cubicBezTo>
                    <a:pt x="28" y="128"/>
                    <a:pt x="38" y="134"/>
                    <a:pt x="55" y="134"/>
                  </a:cubicBezTo>
                  <a:cubicBezTo>
                    <a:pt x="80" y="134"/>
                    <a:pt x="93" y="119"/>
                    <a:pt x="93" y="92"/>
                  </a:cubicBezTo>
                  <a:cubicBezTo>
                    <a:pt x="93" y="85"/>
                    <a:pt x="93" y="85"/>
                    <a:pt x="93" y="85"/>
                  </a:cubicBezTo>
                  <a:cubicBezTo>
                    <a:pt x="85" y="101"/>
                    <a:pt x="72" y="109"/>
                    <a:pt x="54" y="109"/>
                  </a:cubicBezTo>
                  <a:cubicBezTo>
                    <a:pt x="24" y="109"/>
                    <a:pt x="0" y="85"/>
                    <a:pt x="0" y="55"/>
                  </a:cubicBezTo>
                  <a:cubicBezTo>
                    <a:pt x="0" y="24"/>
                    <a:pt x="23" y="0"/>
                    <a:pt x="53" y="0"/>
                  </a:cubicBezTo>
                  <a:cubicBezTo>
                    <a:pt x="70" y="0"/>
                    <a:pt x="83" y="7"/>
                    <a:pt x="93" y="21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107" y="3"/>
                    <a:pt x="107" y="3"/>
                    <a:pt x="107" y="3"/>
                  </a:cubicBezTo>
                  <a:cubicBezTo>
                    <a:pt x="107" y="88"/>
                    <a:pt x="107" y="88"/>
                    <a:pt x="107" y="88"/>
                  </a:cubicBezTo>
                  <a:cubicBezTo>
                    <a:pt x="107" y="108"/>
                    <a:pt x="105" y="119"/>
                    <a:pt x="98" y="128"/>
                  </a:cubicBezTo>
                  <a:close/>
                  <a:moveTo>
                    <a:pt x="54" y="13"/>
                  </a:moveTo>
                  <a:cubicBezTo>
                    <a:pt x="31" y="13"/>
                    <a:pt x="14" y="30"/>
                    <a:pt x="14" y="54"/>
                  </a:cubicBezTo>
                  <a:cubicBezTo>
                    <a:pt x="14" y="78"/>
                    <a:pt x="31" y="96"/>
                    <a:pt x="54" y="96"/>
                  </a:cubicBezTo>
                  <a:cubicBezTo>
                    <a:pt x="76" y="96"/>
                    <a:pt x="93" y="77"/>
                    <a:pt x="93" y="53"/>
                  </a:cubicBezTo>
                  <a:cubicBezTo>
                    <a:pt x="93" y="31"/>
                    <a:pt x="76" y="13"/>
                    <a:pt x="54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30">
              <a:extLst>
                <a:ext uri="{FF2B5EF4-FFF2-40B4-BE49-F238E27FC236}">
                  <a16:creationId xmlns:a16="http://schemas.microsoft.com/office/drawing/2014/main" id="{35F371C1-0AF5-4557-A25E-2C570C804A9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4000" y="3157538"/>
              <a:ext cx="531813" cy="812800"/>
            </a:xfrm>
            <a:custGeom>
              <a:avLst/>
              <a:gdLst>
                <a:gd name="T0" fmla="*/ 78 w 92"/>
                <a:gd name="T1" fmla="*/ 140 h 140"/>
                <a:gd name="T2" fmla="*/ 78 w 92"/>
                <a:gd name="T3" fmla="*/ 85 h 140"/>
                <a:gd name="T4" fmla="*/ 46 w 92"/>
                <a:gd name="T5" fmla="*/ 47 h 140"/>
                <a:gd name="T6" fmla="*/ 14 w 92"/>
                <a:gd name="T7" fmla="*/ 83 h 140"/>
                <a:gd name="T8" fmla="*/ 14 w 92"/>
                <a:gd name="T9" fmla="*/ 140 h 140"/>
                <a:gd name="T10" fmla="*/ 0 w 92"/>
                <a:gd name="T11" fmla="*/ 140 h 140"/>
                <a:gd name="T12" fmla="*/ 0 w 92"/>
                <a:gd name="T13" fmla="*/ 0 h 140"/>
                <a:gd name="T14" fmla="*/ 14 w 92"/>
                <a:gd name="T15" fmla="*/ 0 h 140"/>
                <a:gd name="T16" fmla="*/ 14 w 92"/>
                <a:gd name="T17" fmla="*/ 50 h 140"/>
                <a:gd name="T18" fmla="*/ 47 w 92"/>
                <a:gd name="T19" fmla="*/ 34 h 140"/>
                <a:gd name="T20" fmla="*/ 92 w 92"/>
                <a:gd name="T21" fmla="*/ 85 h 140"/>
                <a:gd name="T22" fmla="*/ 92 w 92"/>
                <a:gd name="T23" fmla="*/ 140 h 140"/>
                <a:gd name="T24" fmla="*/ 78 w 92"/>
                <a:gd name="T25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2" h="140">
                  <a:moveTo>
                    <a:pt x="78" y="140"/>
                  </a:moveTo>
                  <a:cubicBezTo>
                    <a:pt x="78" y="85"/>
                    <a:pt x="78" y="85"/>
                    <a:pt x="78" y="85"/>
                  </a:cubicBezTo>
                  <a:cubicBezTo>
                    <a:pt x="78" y="59"/>
                    <a:pt x="65" y="47"/>
                    <a:pt x="46" y="47"/>
                  </a:cubicBezTo>
                  <a:cubicBezTo>
                    <a:pt x="28" y="47"/>
                    <a:pt x="14" y="58"/>
                    <a:pt x="14" y="83"/>
                  </a:cubicBezTo>
                  <a:cubicBezTo>
                    <a:pt x="14" y="140"/>
                    <a:pt x="14" y="140"/>
                    <a:pt x="14" y="140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21" y="40"/>
                    <a:pt x="33" y="34"/>
                    <a:pt x="47" y="34"/>
                  </a:cubicBezTo>
                  <a:cubicBezTo>
                    <a:pt x="74" y="34"/>
                    <a:pt x="92" y="50"/>
                    <a:pt x="92" y="85"/>
                  </a:cubicBezTo>
                  <a:cubicBezTo>
                    <a:pt x="92" y="140"/>
                    <a:pt x="92" y="140"/>
                    <a:pt x="92" y="140"/>
                  </a:cubicBezTo>
                  <a:lnTo>
                    <a:pt x="78" y="1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31">
              <a:extLst>
                <a:ext uri="{FF2B5EF4-FFF2-40B4-BE49-F238E27FC236}">
                  <a16:creationId xmlns:a16="http://schemas.microsoft.com/office/drawing/2014/main" id="{CCA0C10B-95BC-4AC2-8D43-96068D773E7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0738" y="3157538"/>
              <a:ext cx="347663" cy="812800"/>
            </a:xfrm>
            <a:custGeom>
              <a:avLst/>
              <a:gdLst>
                <a:gd name="T0" fmla="*/ 135 w 219"/>
                <a:gd name="T1" fmla="*/ 179 h 512"/>
                <a:gd name="T2" fmla="*/ 135 w 219"/>
                <a:gd name="T3" fmla="*/ 512 h 512"/>
                <a:gd name="T4" fmla="*/ 84 w 219"/>
                <a:gd name="T5" fmla="*/ 512 h 512"/>
                <a:gd name="T6" fmla="*/ 84 w 219"/>
                <a:gd name="T7" fmla="*/ 179 h 512"/>
                <a:gd name="T8" fmla="*/ 0 w 219"/>
                <a:gd name="T9" fmla="*/ 179 h 512"/>
                <a:gd name="T10" fmla="*/ 0 w 219"/>
                <a:gd name="T11" fmla="*/ 135 h 512"/>
                <a:gd name="T12" fmla="*/ 84 w 219"/>
                <a:gd name="T13" fmla="*/ 135 h 512"/>
                <a:gd name="T14" fmla="*/ 84 w 219"/>
                <a:gd name="T15" fmla="*/ 0 h 512"/>
                <a:gd name="T16" fmla="*/ 135 w 219"/>
                <a:gd name="T17" fmla="*/ 0 h 512"/>
                <a:gd name="T18" fmla="*/ 135 w 219"/>
                <a:gd name="T19" fmla="*/ 135 h 512"/>
                <a:gd name="T20" fmla="*/ 219 w 219"/>
                <a:gd name="T21" fmla="*/ 135 h 512"/>
                <a:gd name="T22" fmla="*/ 219 w 219"/>
                <a:gd name="T23" fmla="*/ 179 h 512"/>
                <a:gd name="T24" fmla="*/ 135 w 219"/>
                <a:gd name="T25" fmla="*/ 179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9" h="512">
                  <a:moveTo>
                    <a:pt x="135" y="179"/>
                  </a:moveTo>
                  <a:lnTo>
                    <a:pt x="135" y="512"/>
                  </a:lnTo>
                  <a:lnTo>
                    <a:pt x="84" y="512"/>
                  </a:lnTo>
                  <a:lnTo>
                    <a:pt x="84" y="179"/>
                  </a:lnTo>
                  <a:lnTo>
                    <a:pt x="0" y="179"/>
                  </a:lnTo>
                  <a:lnTo>
                    <a:pt x="0" y="135"/>
                  </a:lnTo>
                  <a:lnTo>
                    <a:pt x="84" y="135"/>
                  </a:lnTo>
                  <a:lnTo>
                    <a:pt x="84" y="0"/>
                  </a:lnTo>
                  <a:lnTo>
                    <a:pt x="135" y="0"/>
                  </a:lnTo>
                  <a:lnTo>
                    <a:pt x="135" y="135"/>
                  </a:lnTo>
                  <a:lnTo>
                    <a:pt x="219" y="135"/>
                  </a:lnTo>
                  <a:lnTo>
                    <a:pt x="219" y="179"/>
                  </a:lnTo>
                  <a:lnTo>
                    <a:pt x="135" y="1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32">
              <a:extLst>
                <a:ext uri="{FF2B5EF4-FFF2-40B4-BE49-F238E27FC236}">
                  <a16:creationId xmlns:a16="http://schemas.microsoft.com/office/drawing/2014/main" id="{A811E62F-F258-455A-A9FD-E553421F93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8688" y="3378200"/>
              <a:ext cx="1824038" cy="1284287"/>
            </a:xfrm>
            <a:custGeom>
              <a:avLst/>
              <a:gdLst>
                <a:gd name="T0" fmla="*/ 7 w 315"/>
                <a:gd name="T1" fmla="*/ 32 h 221"/>
                <a:gd name="T2" fmla="*/ 7 w 315"/>
                <a:gd name="T3" fmla="*/ 53 h 221"/>
                <a:gd name="T4" fmla="*/ 105 w 315"/>
                <a:gd name="T5" fmla="*/ 38 h 221"/>
                <a:gd name="T6" fmla="*/ 1 w 315"/>
                <a:gd name="T7" fmla="*/ 124 h 221"/>
                <a:gd name="T8" fmla="*/ 20 w 315"/>
                <a:gd name="T9" fmla="*/ 165 h 221"/>
                <a:gd name="T10" fmla="*/ 300 w 315"/>
                <a:gd name="T11" fmla="*/ 218 h 221"/>
                <a:gd name="T12" fmla="*/ 313 w 315"/>
                <a:gd name="T13" fmla="*/ 205 h 221"/>
                <a:gd name="T14" fmla="*/ 24 w 315"/>
                <a:gd name="T15" fmla="*/ 131 h 221"/>
                <a:gd name="T16" fmla="*/ 118 w 315"/>
                <a:gd name="T17" fmla="*/ 53 h 221"/>
                <a:gd name="T18" fmla="*/ 101 w 315"/>
                <a:gd name="T19" fmla="*/ 2 h 221"/>
                <a:gd name="T20" fmla="*/ 7 w 315"/>
                <a:gd name="T21" fmla="*/ 32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5" h="221">
                  <a:moveTo>
                    <a:pt x="7" y="32"/>
                  </a:moveTo>
                  <a:cubicBezTo>
                    <a:pt x="0" y="48"/>
                    <a:pt x="7" y="53"/>
                    <a:pt x="7" y="53"/>
                  </a:cubicBezTo>
                  <a:cubicBezTo>
                    <a:pt x="41" y="25"/>
                    <a:pt x="104" y="18"/>
                    <a:pt x="105" y="38"/>
                  </a:cubicBezTo>
                  <a:cubicBezTo>
                    <a:pt x="106" y="49"/>
                    <a:pt x="13" y="83"/>
                    <a:pt x="1" y="124"/>
                  </a:cubicBezTo>
                  <a:cubicBezTo>
                    <a:pt x="0" y="137"/>
                    <a:pt x="14" y="165"/>
                    <a:pt x="20" y="165"/>
                  </a:cubicBezTo>
                  <a:cubicBezTo>
                    <a:pt x="138" y="127"/>
                    <a:pt x="298" y="175"/>
                    <a:pt x="300" y="218"/>
                  </a:cubicBezTo>
                  <a:cubicBezTo>
                    <a:pt x="308" y="221"/>
                    <a:pt x="315" y="214"/>
                    <a:pt x="313" y="205"/>
                  </a:cubicBezTo>
                  <a:cubicBezTo>
                    <a:pt x="300" y="158"/>
                    <a:pt x="157" y="104"/>
                    <a:pt x="24" y="131"/>
                  </a:cubicBezTo>
                  <a:cubicBezTo>
                    <a:pt x="30" y="121"/>
                    <a:pt x="106" y="77"/>
                    <a:pt x="118" y="53"/>
                  </a:cubicBezTo>
                  <a:cubicBezTo>
                    <a:pt x="130" y="28"/>
                    <a:pt x="110" y="5"/>
                    <a:pt x="101" y="2"/>
                  </a:cubicBezTo>
                  <a:cubicBezTo>
                    <a:pt x="93" y="0"/>
                    <a:pt x="32" y="3"/>
                    <a:pt x="7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33">
              <a:extLst>
                <a:ext uri="{FF2B5EF4-FFF2-40B4-BE49-F238E27FC236}">
                  <a16:creationId xmlns:a16="http://schemas.microsoft.com/office/drawing/2014/main" id="{7CFF64D2-11D9-400C-9037-94388384F8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0663" y="3116263"/>
              <a:ext cx="74613" cy="185737"/>
            </a:xfrm>
            <a:custGeom>
              <a:avLst/>
              <a:gdLst>
                <a:gd name="T0" fmla="*/ 5 w 13"/>
                <a:gd name="T1" fmla="*/ 32 h 32"/>
                <a:gd name="T2" fmla="*/ 5 w 13"/>
                <a:gd name="T3" fmla="*/ 32 h 32"/>
                <a:gd name="T4" fmla="*/ 0 w 13"/>
                <a:gd name="T5" fmla="*/ 27 h 32"/>
                <a:gd name="T6" fmla="*/ 3 w 13"/>
                <a:gd name="T7" fmla="*/ 5 h 32"/>
                <a:gd name="T8" fmla="*/ 9 w 13"/>
                <a:gd name="T9" fmla="*/ 1 h 32"/>
                <a:gd name="T10" fmla="*/ 13 w 13"/>
                <a:gd name="T11" fmla="*/ 6 h 32"/>
                <a:gd name="T12" fmla="*/ 10 w 13"/>
                <a:gd name="T13" fmla="*/ 28 h 32"/>
                <a:gd name="T14" fmla="*/ 5 w 13"/>
                <a:gd name="T1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32">
                  <a:moveTo>
                    <a:pt x="5" y="32"/>
                  </a:moveTo>
                  <a:cubicBezTo>
                    <a:pt x="5" y="32"/>
                    <a:pt x="5" y="32"/>
                    <a:pt x="5" y="32"/>
                  </a:cubicBezTo>
                  <a:cubicBezTo>
                    <a:pt x="2" y="32"/>
                    <a:pt x="0" y="30"/>
                    <a:pt x="0" y="2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2"/>
                    <a:pt x="6" y="0"/>
                    <a:pt x="9" y="1"/>
                  </a:cubicBezTo>
                  <a:cubicBezTo>
                    <a:pt x="12" y="1"/>
                    <a:pt x="13" y="4"/>
                    <a:pt x="13" y="6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31"/>
                    <a:pt x="8" y="32"/>
                    <a:pt x="5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34">
              <a:extLst>
                <a:ext uri="{FF2B5EF4-FFF2-40B4-BE49-F238E27FC236}">
                  <a16:creationId xmlns:a16="http://schemas.microsoft.com/office/drawing/2014/main" id="{2A9CC3B6-E8B2-4D6E-916C-5312CB55AD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8425" y="2935288"/>
              <a:ext cx="69850" cy="373062"/>
            </a:xfrm>
            <a:custGeom>
              <a:avLst/>
              <a:gdLst>
                <a:gd name="T0" fmla="*/ 7 w 12"/>
                <a:gd name="T1" fmla="*/ 64 h 64"/>
                <a:gd name="T2" fmla="*/ 2 w 12"/>
                <a:gd name="T3" fmla="*/ 59 h 64"/>
                <a:gd name="T4" fmla="*/ 0 w 12"/>
                <a:gd name="T5" fmla="*/ 5 h 64"/>
                <a:gd name="T6" fmla="*/ 5 w 12"/>
                <a:gd name="T7" fmla="*/ 0 h 64"/>
                <a:gd name="T8" fmla="*/ 10 w 12"/>
                <a:gd name="T9" fmla="*/ 5 h 64"/>
                <a:gd name="T10" fmla="*/ 12 w 12"/>
                <a:gd name="T11" fmla="*/ 59 h 64"/>
                <a:gd name="T12" fmla="*/ 7 w 12"/>
                <a:gd name="T13" fmla="*/ 64 h 64"/>
                <a:gd name="T14" fmla="*/ 7 w 12"/>
                <a:gd name="T1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64">
                  <a:moveTo>
                    <a:pt x="7" y="64"/>
                  </a:moveTo>
                  <a:cubicBezTo>
                    <a:pt x="5" y="64"/>
                    <a:pt x="2" y="62"/>
                    <a:pt x="2" y="59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61"/>
                    <a:pt x="10" y="64"/>
                    <a:pt x="7" y="64"/>
                  </a:cubicBezTo>
                  <a:cubicBezTo>
                    <a:pt x="7" y="64"/>
                    <a:pt x="7" y="64"/>
                    <a:pt x="7" y="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35">
              <a:extLst>
                <a:ext uri="{FF2B5EF4-FFF2-40B4-BE49-F238E27FC236}">
                  <a16:creationId xmlns:a16="http://schemas.microsoft.com/office/drawing/2014/main" id="{FCB4D9FE-E725-40A8-BE0C-0657FEB93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8888" y="3116263"/>
              <a:ext cx="76200" cy="198437"/>
            </a:xfrm>
            <a:custGeom>
              <a:avLst/>
              <a:gdLst>
                <a:gd name="T0" fmla="*/ 7 w 13"/>
                <a:gd name="T1" fmla="*/ 34 h 34"/>
                <a:gd name="T2" fmla="*/ 3 w 13"/>
                <a:gd name="T3" fmla="*/ 29 h 34"/>
                <a:gd name="T4" fmla="*/ 0 w 13"/>
                <a:gd name="T5" fmla="*/ 6 h 34"/>
                <a:gd name="T6" fmla="*/ 4 w 13"/>
                <a:gd name="T7" fmla="*/ 0 h 34"/>
                <a:gd name="T8" fmla="*/ 10 w 13"/>
                <a:gd name="T9" fmla="*/ 5 h 34"/>
                <a:gd name="T10" fmla="*/ 12 w 13"/>
                <a:gd name="T11" fmla="*/ 28 h 34"/>
                <a:gd name="T12" fmla="*/ 8 w 13"/>
                <a:gd name="T13" fmla="*/ 34 h 34"/>
                <a:gd name="T14" fmla="*/ 7 w 13"/>
                <a:gd name="T1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34">
                  <a:moveTo>
                    <a:pt x="7" y="34"/>
                  </a:moveTo>
                  <a:cubicBezTo>
                    <a:pt x="5" y="34"/>
                    <a:pt x="3" y="32"/>
                    <a:pt x="3" y="2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4" y="0"/>
                  </a:cubicBezTo>
                  <a:cubicBezTo>
                    <a:pt x="7" y="0"/>
                    <a:pt x="10" y="2"/>
                    <a:pt x="10" y="5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3" y="31"/>
                    <a:pt x="11" y="34"/>
                    <a:pt x="8" y="34"/>
                  </a:cubicBezTo>
                  <a:cubicBezTo>
                    <a:pt x="8" y="34"/>
                    <a:pt x="8" y="34"/>
                    <a:pt x="7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36">
              <a:extLst>
                <a:ext uri="{FF2B5EF4-FFF2-40B4-BE49-F238E27FC236}">
                  <a16:creationId xmlns:a16="http://schemas.microsoft.com/office/drawing/2014/main" id="{16913F90-4F5C-4E1A-93E8-6A1389F888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0613" y="2959100"/>
              <a:ext cx="150813" cy="377825"/>
            </a:xfrm>
            <a:custGeom>
              <a:avLst/>
              <a:gdLst>
                <a:gd name="T0" fmla="*/ 20 w 26"/>
                <a:gd name="T1" fmla="*/ 65 h 65"/>
                <a:gd name="T2" fmla="*/ 16 w 26"/>
                <a:gd name="T3" fmla="*/ 62 h 65"/>
                <a:gd name="T4" fmla="*/ 1 w 26"/>
                <a:gd name="T5" fmla="*/ 7 h 65"/>
                <a:gd name="T6" fmla="*/ 4 w 26"/>
                <a:gd name="T7" fmla="*/ 1 h 65"/>
                <a:gd name="T8" fmla="*/ 10 w 26"/>
                <a:gd name="T9" fmla="*/ 4 h 65"/>
                <a:gd name="T10" fmla="*/ 25 w 26"/>
                <a:gd name="T11" fmla="*/ 59 h 65"/>
                <a:gd name="T12" fmla="*/ 22 w 26"/>
                <a:gd name="T13" fmla="*/ 65 h 65"/>
                <a:gd name="T14" fmla="*/ 20 w 26"/>
                <a:gd name="T15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65">
                  <a:moveTo>
                    <a:pt x="20" y="65"/>
                  </a:moveTo>
                  <a:cubicBezTo>
                    <a:pt x="18" y="65"/>
                    <a:pt x="16" y="64"/>
                    <a:pt x="16" y="6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4"/>
                    <a:pt x="2" y="2"/>
                    <a:pt x="4" y="1"/>
                  </a:cubicBezTo>
                  <a:cubicBezTo>
                    <a:pt x="7" y="0"/>
                    <a:pt x="9" y="2"/>
                    <a:pt x="10" y="4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6" y="62"/>
                    <a:pt x="24" y="64"/>
                    <a:pt x="22" y="65"/>
                  </a:cubicBezTo>
                  <a:cubicBezTo>
                    <a:pt x="21" y="65"/>
                    <a:pt x="21" y="65"/>
                    <a:pt x="20" y="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37">
              <a:extLst>
                <a:ext uri="{FF2B5EF4-FFF2-40B4-BE49-F238E27FC236}">
                  <a16:creationId xmlns:a16="http://schemas.microsoft.com/office/drawing/2014/main" id="{2AC3D0F3-6B2C-4291-8297-E37A35F344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7113" y="3197225"/>
              <a:ext cx="122238" cy="174625"/>
            </a:xfrm>
            <a:custGeom>
              <a:avLst/>
              <a:gdLst>
                <a:gd name="T0" fmla="*/ 16 w 21"/>
                <a:gd name="T1" fmla="*/ 30 h 30"/>
                <a:gd name="T2" fmla="*/ 11 w 21"/>
                <a:gd name="T3" fmla="*/ 27 h 30"/>
                <a:gd name="T4" fmla="*/ 2 w 21"/>
                <a:gd name="T5" fmla="*/ 8 h 30"/>
                <a:gd name="T6" fmla="*/ 4 w 21"/>
                <a:gd name="T7" fmla="*/ 2 h 30"/>
                <a:gd name="T8" fmla="*/ 10 w 21"/>
                <a:gd name="T9" fmla="*/ 4 h 30"/>
                <a:gd name="T10" fmla="*/ 20 w 21"/>
                <a:gd name="T11" fmla="*/ 23 h 30"/>
                <a:gd name="T12" fmla="*/ 18 w 21"/>
                <a:gd name="T13" fmla="*/ 29 h 30"/>
                <a:gd name="T14" fmla="*/ 16 w 21"/>
                <a:gd name="T1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30">
                  <a:moveTo>
                    <a:pt x="16" y="30"/>
                  </a:moveTo>
                  <a:cubicBezTo>
                    <a:pt x="14" y="30"/>
                    <a:pt x="12" y="29"/>
                    <a:pt x="11" y="2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0" y="6"/>
                    <a:pt x="1" y="3"/>
                    <a:pt x="4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1" y="25"/>
                    <a:pt x="20" y="28"/>
                    <a:pt x="18" y="29"/>
                  </a:cubicBezTo>
                  <a:cubicBezTo>
                    <a:pt x="17" y="30"/>
                    <a:pt x="16" y="30"/>
                    <a:pt x="16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D66D0622-B22E-4E2D-80A8-9A4686340C04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51" b="5251"/>
          <a:stretch>
            <a:fillRect/>
          </a:stretch>
        </p:blipFill>
        <p:spPr/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7D213C8-FBAC-4620-BFDD-CF88BC4D8F3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D1E5B2A-6B6A-4930-A160-4F02F6F5A810}"/>
              </a:ext>
            </a:extLst>
          </p:cNvPr>
          <p:cNvGrpSpPr/>
          <p:nvPr/>
        </p:nvGrpSpPr>
        <p:grpSpPr>
          <a:xfrm>
            <a:off x="4608286" y="2985329"/>
            <a:ext cx="2975428" cy="887343"/>
            <a:chOff x="4829629" y="3075057"/>
            <a:chExt cx="2975428" cy="887343"/>
          </a:xfrm>
        </p:grpSpPr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id="{0CD437A4-FB43-4EE5-B682-37AE790ECBCB}"/>
                </a:ext>
              </a:extLst>
            </p:cNvPr>
            <p:cNvSpPr txBox="1"/>
            <p:nvPr/>
          </p:nvSpPr>
          <p:spPr>
            <a:xfrm>
              <a:off x="5177972" y="3164785"/>
              <a:ext cx="227874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THE </a:t>
              </a:r>
              <a:r>
                <a:rPr lang="en-US" sz="4000" u="sng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END</a:t>
              </a:r>
            </a:p>
          </p:txBody>
        </p: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495E5EC1-8462-4289-A8AB-2D0F1CCDC6F8}"/>
                </a:ext>
              </a:extLst>
            </p:cNvPr>
            <p:cNvSpPr/>
            <p:nvPr/>
          </p:nvSpPr>
          <p:spPr>
            <a:xfrm>
              <a:off x="4829629" y="3075057"/>
              <a:ext cx="2975428" cy="887343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Placeholder 45">
            <a:extLst>
              <a:ext uri="{FF2B5EF4-FFF2-40B4-BE49-F238E27FC236}">
                <a16:creationId xmlns:a16="http://schemas.microsoft.com/office/drawing/2014/main" id="{D478C0CF-032A-46DA-8A14-10DE711E243D}"/>
              </a:ext>
            </a:extLst>
          </p:cNvPr>
          <p:cNvPicPr>
            <a:picLocks noGrp="1" noChangeAspect="1"/>
          </p:cNvPicPr>
          <p:nvPr>
            <p:ph type="pic" sz="quarter" idx="4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118" b="28118"/>
          <a:stretch>
            <a:fillRect/>
          </a:stretch>
        </p:blipFill>
        <p:spPr>
          <a:xfrm>
            <a:off x="0" y="0"/>
            <a:ext cx="12192000" cy="3352800"/>
          </a:xfr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4FCFA9EA-6A7B-40B7-A9AE-F559FA4CBEC9}"/>
              </a:ext>
            </a:extLst>
          </p:cNvPr>
          <p:cNvSpPr/>
          <p:nvPr/>
        </p:nvSpPr>
        <p:spPr>
          <a:xfrm>
            <a:off x="0" y="3330952"/>
            <a:ext cx="12192000" cy="3505199"/>
          </a:xfrm>
          <a:prstGeom prst="rect">
            <a:avLst/>
          </a:prstGeom>
          <a:solidFill>
            <a:schemeClr val="accent5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8939FE9-6378-43F3-A2D7-0005CB94D4C4}"/>
              </a:ext>
            </a:extLst>
          </p:cNvPr>
          <p:cNvSpPr/>
          <p:nvPr/>
        </p:nvSpPr>
        <p:spPr>
          <a:xfrm>
            <a:off x="1210269" y="2748403"/>
            <a:ext cx="2411204" cy="241120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Picture Placeholder 39">
            <a:extLst>
              <a:ext uri="{FF2B5EF4-FFF2-40B4-BE49-F238E27FC236}">
                <a16:creationId xmlns:a16="http://schemas.microsoft.com/office/drawing/2014/main" id="{AA82F63E-F2A0-4707-A56B-8958FFA38EE6}"/>
              </a:ext>
            </a:extLst>
          </p:cNvPr>
          <p:cNvPicPr>
            <a:picLocks noGrp="1" noChangeAspect="1"/>
          </p:cNvPicPr>
          <p:nvPr>
            <p:ph type="pic" sz="quarter" idx="48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36" b="30436"/>
          <a:stretch/>
        </p:blipFill>
        <p:spPr>
          <a:xfrm>
            <a:off x="1345591" y="2883725"/>
            <a:ext cx="2140560" cy="2140560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4483704-A9C2-4FAA-A084-D3D53ADEA97D}"/>
              </a:ext>
            </a:extLst>
          </p:cNvPr>
          <p:cNvSpPr txBox="1"/>
          <p:nvPr/>
        </p:nvSpPr>
        <p:spPr>
          <a:xfrm>
            <a:off x="3940037" y="4246888"/>
            <a:ext cx="347207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Welcome Message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E1E7E0F-4793-4216-B713-1A7DA1E4991F}"/>
              </a:ext>
            </a:extLst>
          </p:cNvPr>
          <p:cNvSpPr/>
          <p:nvPr/>
        </p:nvSpPr>
        <p:spPr>
          <a:xfrm>
            <a:off x="3940037" y="4849262"/>
            <a:ext cx="6414296" cy="10067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66B97FC-A072-4ACE-A795-64E8F40C04D3}"/>
              </a:ext>
            </a:extLst>
          </p:cNvPr>
          <p:cNvSpPr txBox="1"/>
          <p:nvPr/>
        </p:nvSpPr>
        <p:spPr>
          <a:xfrm>
            <a:off x="1642187" y="5455902"/>
            <a:ext cx="1547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JOHN DEO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1899DB2-C426-4970-BD80-57BC3B65C18A}"/>
              </a:ext>
            </a:extLst>
          </p:cNvPr>
          <p:cNvSpPr/>
          <p:nvPr/>
        </p:nvSpPr>
        <p:spPr>
          <a:xfrm>
            <a:off x="2172031" y="5928793"/>
            <a:ext cx="487680" cy="533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Picture Placeholder 58">
            <a:extLst>
              <a:ext uri="{FF2B5EF4-FFF2-40B4-BE49-F238E27FC236}">
                <a16:creationId xmlns:a16="http://schemas.microsoft.com/office/drawing/2014/main" id="{1CFDEB38-1A60-4BC8-981E-E99FB719A62B}"/>
              </a:ext>
            </a:extLst>
          </p:cNvPr>
          <p:cNvPicPr>
            <a:picLocks noGrp="1" noChangeAspect="1"/>
          </p:cNvPicPr>
          <p:nvPr>
            <p:ph type="pic" sz="quarter" idx="4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36" r="23936"/>
          <a:stretch>
            <a:fillRect/>
          </a:stretch>
        </p:blipFill>
        <p:spPr/>
      </p:pic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705BAB6F-68BF-4831-ADDC-396DFDD1609C}"/>
              </a:ext>
            </a:extLst>
          </p:cNvPr>
          <p:cNvSpPr>
            <a:spLocks/>
          </p:cNvSpPr>
          <p:nvPr/>
        </p:nvSpPr>
        <p:spPr bwMode="auto">
          <a:xfrm>
            <a:off x="0" y="0"/>
            <a:ext cx="5342483" cy="6858001"/>
          </a:xfrm>
          <a:custGeom>
            <a:avLst/>
            <a:gdLst>
              <a:gd name="connsiteX0" fmla="*/ 0 w 5342483"/>
              <a:gd name="connsiteY0" fmla="*/ 0 h 6858001"/>
              <a:gd name="connsiteX1" fmla="*/ 5342483 w 5342483"/>
              <a:gd name="connsiteY1" fmla="*/ 0 h 6858001"/>
              <a:gd name="connsiteX2" fmla="*/ 5342483 w 5342483"/>
              <a:gd name="connsiteY2" fmla="*/ 6352 h 6858001"/>
              <a:gd name="connsiteX3" fmla="*/ 4954589 w 5342483"/>
              <a:gd name="connsiteY3" fmla="*/ 6352 h 6858001"/>
              <a:gd name="connsiteX4" fmla="*/ 4954588 w 5342483"/>
              <a:gd name="connsiteY4" fmla="*/ 6350 h 6858001"/>
              <a:gd name="connsiteX5" fmla="*/ 4846638 w 5342483"/>
              <a:gd name="connsiteY5" fmla="*/ 6350 h 6858001"/>
              <a:gd name="connsiteX6" fmla="*/ 4310063 w 5342483"/>
              <a:gd name="connsiteY6" fmla="*/ 909709 h 6858001"/>
              <a:gd name="connsiteX7" fmla="*/ 4821238 w 5342483"/>
              <a:gd name="connsiteY7" fmla="*/ 1806762 h 6858001"/>
              <a:gd name="connsiteX8" fmla="*/ 4278313 w 5342483"/>
              <a:gd name="connsiteY8" fmla="*/ 2822054 h 6858001"/>
              <a:gd name="connsiteX9" fmla="*/ 4278313 w 5342483"/>
              <a:gd name="connsiteY9" fmla="*/ 2822055 h 6858001"/>
              <a:gd name="connsiteX10" fmla="*/ 4852988 w 5342483"/>
              <a:gd name="connsiteY10" fmla="*/ 3887795 h 6858001"/>
              <a:gd name="connsiteX11" fmla="*/ 5342483 w 5342483"/>
              <a:gd name="connsiteY11" fmla="*/ 3860975 h 6858001"/>
              <a:gd name="connsiteX12" fmla="*/ 5342483 w 5342483"/>
              <a:gd name="connsiteY12" fmla="*/ 3860976 h 6858001"/>
              <a:gd name="connsiteX13" fmla="*/ 4852988 w 5342483"/>
              <a:gd name="connsiteY13" fmla="*/ 3887796 h 6858001"/>
              <a:gd name="connsiteX14" fmla="*/ 4246563 w 5342483"/>
              <a:gd name="connsiteY14" fmla="*/ 4871558 h 6858001"/>
              <a:gd name="connsiteX15" fmla="*/ 3589338 w 5342483"/>
              <a:gd name="connsiteY15" fmla="*/ 5874239 h 6858001"/>
              <a:gd name="connsiteX16" fmla="*/ 4827588 w 5342483"/>
              <a:gd name="connsiteY16" fmla="*/ 5893157 h 6858001"/>
              <a:gd name="connsiteX17" fmla="*/ 4259263 w 5342483"/>
              <a:gd name="connsiteY17" fmla="*/ 6858000 h 6858001"/>
              <a:gd name="connsiteX18" fmla="*/ 5342483 w 5342483"/>
              <a:gd name="connsiteY18" fmla="*/ 6858000 h 6858001"/>
              <a:gd name="connsiteX19" fmla="*/ 5342483 w 5342483"/>
              <a:gd name="connsiteY19" fmla="*/ 6858001 h 6858001"/>
              <a:gd name="connsiteX20" fmla="*/ 0 w 5342483"/>
              <a:gd name="connsiteY20" fmla="*/ 6858001 h 6858001"/>
              <a:gd name="connsiteX21" fmla="*/ 0 w 5342483"/>
              <a:gd name="connsiteY21" fmla="*/ 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342483" h="6858001">
                <a:moveTo>
                  <a:pt x="0" y="0"/>
                </a:moveTo>
                <a:lnTo>
                  <a:pt x="5342483" y="0"/>
                </a:lnTo>
                <a:lnTo>
                  <a:pt x="5342483" y="6352"/>
                </a:lnTo>
                <a:lnTo>
                  <a:pt x="4954589" y="6352"/>
                </a:lnTo>
                <a:lnTo>
                  <a:pt x="4954588" y="6350"/>
                </a:lnTo>
                <a:lnTo>
                  <a:pt x="4846638" y="6350"/>
                </a:lnTo>
                <a:lnTo>
                  <a:pt x="4310063" y="909709"/>
                </a:lnTo>
                <a:lnTo>
                  <a:pt x="4821238" y="1806762"/>
                </a:lnTo>
                <a:lnTo>
                  <a:pt x="4278313" y="2822054"/>
                </a:lnTo>
                <a:lnTo>
                  <a:pt x="4278313" y="2822055"/>
                </a:lnTo>
                <a:lnTo>
                  <a:pt x="4852988" y="3887795"/>
                </a:lnTo>
                <a:lnTo>
                  <a:pt x="5342483" y="3860975"/>
                </a:lnTo>
                <a:lnTo>
                  <a:pt x="5342483" y="3860976"/>
                </a:lnTo>
                <a:lnTo>
                  <a:pt x="4852988" y="3887796"/>
                </a:lnTo>
                <a:lnTo>
                  <a:pt x="4246563" y="4871558"/>
                </a:lnTo>
                <a:lnTo>
                  <a:pt x="3589338" y="5874239"/>
                </a:lnTo>
                <a:lnTo>
                  <a:pt x="4827588" y="5893157"/>
                </a:lnTo>
                <a:lnTo>
                  <a:pt x="4259263" y="6858000"/>
                </a:lnTo>
                <a:lnTo>
                  <a:pt x="5342483" y="6858000"/>
                </a:lnTo>
                <a:lnTo>
                  <a:pt x="5342483" y="6858001"/>
                </a:lnTo>
                <a:lnTo>
                  <a:pt x="0" y="6858001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50000"/>
              <a:alpha val="88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9E379BA-F9CE-4E65-A608-128E7F35C4E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516342" y="968375"/>
            <a:ext cx="2738437" cy="679450"/>
          </a:xfrm>
        </p:spPr>
        <p:txBody>
          <a:bodyPr>
            <a:noAutofit/>
          </a:bodyPr>
          <a:lstStyle/>
          <a:p>
            <a:pPr algn="l"/>
            <a:r>
              <a:rPr lang="en-US" sz="5000" b="1" dirty="0"/>
              <a:t>About us</a:t>
            </a:r>
            <a:endParaRPr lang="en-US" sz="500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6D41A95-14C8-4D2A-85E7-818E4CEC7410}"/>
              </a:ext>
            </a:extLst>
          </p:cNvPr>
          <p:cNvGrpSpPr/>
          <p:nvPr/>
        </p:nvGrpSpPr>
        <p:grpSpPr>
          <a:xfrm>
            <a:off x="6516342" y="2865213"/>
            <a:ext cx="4159246" cy="3297462"/>
            <a:chOff x="1498437" y="2951045"/>
            <a:chExt cx="4159246" cy="3297462"/>
          </a:xfrm>
        </p:grpSpPr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96185D11-74B1-416A-A765-83068C1AB0B9}"/>
                </a:ext>
              </a:extLst>
            </p:cNvPr>
            <p:cNvSpPr/>
            <p:nvPr/>
          </p:nvSpPr>
          <p:spPr>
            <a:xfrm>
              <a:off x="2519120" y="3320365"/>
              <a:ext cx="3138563" cy="3744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dummy project your Lorem text see.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CF9BB4D9-A4E1-42E1-B6FB-310ABBF222C4}"/>
                </a:ext>
              </a:extLst>
            </p:cNvPr>
            <p:cNvSpPr txBox="1"/>
            <p:nvPr/>
          </p:nvSpPr>
          <p:spPr>
            <a:xfrm>
              <a:off x="2495339" y="2951045"/>
              <a:ext cx="147369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Corporate</a:t>
              </a:r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530E1C6C-51BD-41F3-AAFA-0EB367276792}"/>
                </a:ext>
              </a:extLst>
            </p:cNvPr>
            <p:cNvGrpSpPr/>
            <p:nvPr/>
          </p:nvGrpSpPr>
          <p:grpSpPr>
            <a:xfrm>
              <a:off x="1498437" y="2997895"/>
              <a:ext cx="758371" cy="650081"/>
              <a:chOff x="7413628" y="2514600"/>
              <a:chExt cx="758371" cy="650081"/>
            </a:xfrm>
          </p:grpSpPr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BDDCAD7F-98E9-4B1B-82B5-50DC782A3252}"/>
                  </a:ext>
                </a:extLst>
              </p:cNvPr>
              <p:cNvSpPr/>
              <p:nvPr/>
            </p:nvSpPr>
            <p:spPr>
              <a:xfrm>
                <a:off x="7413628" y="2514600"/>
                <a:ext cx="758371" cy="65008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2" name="Freeform 9">
                <a:extLst>
                  <a:ext uri="{FF2B5EF4-FFF2-40B4-BE49-F238E27FC236}">
                    <a16:creationId xmlns:a16="http://schemas.microsoft.com/office/drawing/2014/main" id="{AF8D67A0-75C3-480A-AAE8-09694A352E8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48884" y="2692273"/>
                <a:ext cx="287859" cy="294734"/>
              </a:xfrm>
              <a:custGeom>
                <a:avLst/>
                <a:gdLst>
                  <a:gd name="T0" fmla="*/ 105 w 129"/>
                  <a:gd name="T1" fmla="*/ 89 h 130"/>
                  <a:gd name="T2" fmla="*/ 97 w 129"/>
                  <a:gd name="T3" fmla="*/ 89 h 130"/>
                  <a:gd name="T4" fmla="*/ 80 w 129"/>
                  <a:gd name="T5" fmla="*/ 73 h 130"/>
                  <a:gd name="T6" fmla="*/ 80 w 129"/>
                  <a:gd name="T7" fmla="*/ 68 h 130"/>
                  <a:gd name="T8" fmla="*/ 88 w 129"/>
                  <a:gd name="T9" fmla="*/ 53 h 130"/>
                  <a:gd name="T10" fmla="*/ 90 w 129"/>
                  <a:gd name="T11" fmla="*/ 51 h 130"/>
                  <a:gd name="T12" fmla="*/ 91 w 129"/>
                  <a:gd name="T13" fmla="*/ 39 h 130"/>
                  <a:gd name="T14" fmla="*/ 90 w 129"/>
                  <a:gd name="T15" fmla="*/ 37 h 130"/>
                  <a:gd name="T16" fmla="*/ 90 w 129"/>
                  <a:gd name="T17" fmla="*/ 23 h 130"/>
                  <a:gd name="T18" fmla="*/ 85 w 129"/>
                  <a:gd name="T19" fmla="*/ 7 h 130"/>
                  <a:gd name="T20" fmla="*/ 72 w 129"/>
                  <a:gd name="T21" fmla="*/ 1 h 130"/>
                  <a:gd name="T22" fmla="*/ 55 w 129"/>
                  <a:gd name="T23" fmla="*/ 1 h 130"/>
                  <a:gd name="T24" fmla="*/ 42 w 129"/>
                  <a:gd name="T25" fmla="*/ 10 h 130"/>
                  <a:gd name="T26" fmla="*/ 38 w 129"/>
                  <a:gd name="T27" fmla="*/ 23 h 130"/>
                  <a:gd name="T28" fmla="*/ 38 w 129"/>
                  <a:gd name="T29" fmla="*/ 37 h 130"/>
                  <a:gd name="T30" fmla="*/ 37 w 129"/>
                  <a:gd name="T31" fmla="*/ 40 h 130"/>
                  <a:gd name="T32" fmla="*/ 39 w 129"/>
                  <a:gd name="T33" fmla="*/ 52 h 130"/>
                  <a:gd name="T34" fmla="*/ 41 w 129"/>
                  <a:gd name="T35" fmla="*/ 55 h 130"/>
                  <a:gd name="T36" fmla="*/ 48 w 129"/>
                  <a:gd name="T37" fmla="*/ 68 h 130"/>
                  <a:gd name="T38" fmla="*/ 48 w 129"/>
                  <a:gd name="T39" fmla="*/ 73 h 130"/>
                  <a:gd name="T40" fmla="*/ 32 w 129"/>
                  <a:gd name="T41" fmla="*/ 89 h 130"/>
                  <a:gd name="T42" fmla="*/ 24 w 129"/>
                  <a:gd name="T43" fmla="*/ 89 h 130"/>
                  <a:gd name="T44" fmla="*/ 0 w 129"/>
                  <a:gd name="T45" fmla="*/ 113 h 130"/>
                  <a:gd name="T46" fmla="*/ 0 w 129"/>
                  <a:gd name="T47" fmla="*/ 122 h 130"/>
                  <a:gd name="T48" fmla="*/ 8 w 129"/>
                  <a:gd name="T49" fmla="*/ 130 h 130"/>
                  <a:gd name="T50" fmla="*/ 121 w 129"/>
                  <a:gd name="T51" fmla="*/ 130 h 130"/>
                  <a:gd name="T52" fmla="*/ 129 w 129"/>
                  <a:gd name="T53" fmla="*/ 122 h 130"/>
                  <a:gd name="T54" fmla="*/ 129 w 129"/>
                  <a:gd name="T55" fmla="*/ 113 h 130"/>
                  <a:gd name="T56" fmla="*/ 105 w 129"/>
                  <a:gd name="T57" fmla="*/ 89 h 130"/>
                  <a:gd name="T58" fmla="*/ 105 w 129"/>
                  <a:gd name="T59" fmla="*/ 89 h 130"/>
                  <a:gd name="T60" fmla="*/ 105 w 129"/>
                  <a:gd name="T61" fmla="*/ 89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9" h="130">
                    <a:moveTo>
                      <a:pt x="105" y="89"/>
                    </a:moveTo>
                    <a:cubicBezTo>
                      <a:pt x="97" y="89"/>
                      <a:pt x="97" y="89"/>
                      <a:pt x="97" y="89"/>
                    </a:cubicBezTo>
                    <a:cubicBezTo>
                      <a:pt x="88" y="89"/>
                      <a:pt x="80" y="82"/>
                      <a:pt x="80" y="73"/>
                    </a:cubicBezTo>
                    <a:cubicBezTo>
                      <a:pt x="80" y="68"/>
                      <a:pt x="80" y="68"/>
                      <a:pt x="80" y="68"/>
                    </a:cubicBezTo>
                    <a:cubicBezTo>
                      <a:pt x="84" y="64"/>
                      <a:pt x="87" y="59"/>
                      <a:pt x="88" y="53"/>
                    </a:cubicBezTo>
                    <a:cubicBezTo>
                      <a:pt x="88" y="52"/>
                      <a:pt x="89" y="52"/>
                      <a:pt x="90" y="51"/>
                    </a:cubicBezTo>
                    <a:cubicBezTo>
                      <a:pt x="93" y="48"/>
                      <a:pt x="94" y="43"/>
                      <a:pt x="91" y="39"/>
                    </a:cubicBezTo>
                    <a:cubicBezTo>
                      <a:pt x="91" y="39"/>
                      <a:pt x="90" y="38"/>
                      <a:pt x="90" y="37"/>
                    </a:cubicBezTo>
                    <a:cubicBezTo>
                      <a:pt x="90" y="33"/>
                      <a:pt x="90" y="28"/>
                      <a:pt x="90" y="23"/>
                    </a:cubicBezTo>
                    <a:cubicBezTo>
                      <a:pt x="90" y="18"/>
                      <a:pt x="89" y="12"/>
                      <a:pt x="85" y="7"/>
                    </a:cubicBezTo>
                    <a:cubicBezTo>
                      <a:pt x="81" y="4"/>
                      <a:pt x="77" y="2"/>
                      <a:pt x="72" y="1"/>
                    </a:cubicBezTo>
                    <a:cubicBezTo>
                      <a:pt x="66" y="0"/>
                      <a:pt x="60" y="0"/>
                      <a:pt x="55" y="1"/>
                    </a:cubicBezTo>
                    <a:cubicBezTo>
                      <a:pt x="50" y="3"/>
                      <a:pt x="45" y="6"/>
                      <a:pt x="42" y="10"/>
                    </a:cubicBezTo>
                    <a:cubicBezTo>
                      <a:pt x="40" y="14"/>
                      <a:pt x="38" y="18"/>
                      <a:pt x="38" y="23"/>
                    </a:cubicBezTo>
                    <a:cubicBezTo>
                      <a:pt x="38" y="28"/>
                      <a:pt x="38" y="32"/>
                      <a:pt x="38" y="37"/>
                    </a:cubicBezTo>
                    <a:cubicBezTo>
                      <a:pt x="38" y="38"/>
                      <a:pt x="38" y="39"/>
                      <a:pt x="37" y="40"/>
                    </a:cubicBezTo>
                    <a:cubicBezTo>
                      <a:pt x="35" y="44"/>
                      <a:pt x="36" y="49"/>
                      <a:pt x="39" y="52"/>
                    </a:cubicBezTo>
                    <a:cubicBezTo>
                      <a:pt x="40" y="53"/>
                      <a:pt x="41" y="54"/>
                      <a:pt x="41" y="55"/>
                    </a:cubicBezTo>
                    <a:cubicBezTo>
                      <a:pt x="42" y="59"/>
                      <a:pt x="45" y="64"/>
                      <a:pt x="48" y="68"/>
                    </a:cubicBezTo>
                    <a:cubicBezTo>
                      <a:pt x="48" y="73"/>
                      <a:pt x="48" y="73"/>
                      <a:pt x="48" y="73"/>
                    </a:cubicBezTo>
                    <a:cubicBezTo>
                      <a:pt x="48" y="82"/>
                      <a:pt x="41" y="89"/>
                      <a:pt x="32" y="89"/>
                    </a:cubicBezTo>
                    <a:cubicBezTo>
                      <a:pt x="24" y="89"/>
                      <a:pt x="24" y="89"/>
                      <a:pt x="24" y="89"/>
                    </a:cubicBezTo>
                    <a:cubicBezTo>
                      <a:pt x="24" y="89"/>
                      <a:pt x="9" y="93"/>
                      <a:pt x="0" y="113"/>
                    </a:cubicBezTo>
                    <a:cubicBezTo>
                      <a:pt x="0" y="122"/>
                      <a:pt x="0" y="122"/>
                      <a:pt x="0" y="122"/>
                    </a:cubicBezTo>
                    <a:cubicBezTo>
                      <a:pt x="0" y="126"/>
                      <a:pt x="3" y="130"/>
                      <a:pt x="8" y="130"/>
                    </a:cubicBezTo>
                    <a:cubicBezTo>
                      <a:pt x="121" y="130"/>
                      <a:pt x="121" y="130"/>
                      <a:pt x="121" y="130"/>
                    </a:cubicBezTo>
                    <a:cubicBezTo>
                      <a:pt x="125" y="130"/>
                      <a:pt x="129" y="126"/>
                      <a:pt x="129" y="122"/>
                    </a:cubicBezTo>
                    <a:cubicBezTo>
                      <a:pt x="129" y="113"/>
                      <a:pt x="129" y="113"/>
                      <a:pt x="129" y="113"/>
                    </a:cubicBezTo>
                    <a:cubicBezTo>
                      <a:pt x="119" y="93"/>
                      <a:pt x="105" y="89"/>
                      <a:pt x="105" y="89"/>
                    </a:cubicBezTo>
                    <a:close/>
                    <a:moveTo>
                      <a:pt x="105" y="89"/>
                    </a:moveTo>
                    <a:cubicBezTo>
                      <a:pt x="105" y="89"/>
                      <a:pt x="105" y="89"/>
                      <a:pt x="105" y="8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141E9F3A-8A9C-431F-AF59-64909909CD82}"/>
                </a:ext>
              </a:extLst>
            </p:cNvPr>
            <p:cNvGrpSpPr/>
            <p:nvPr/>
          </p:nvGrpSpPr>
          <p:grpSpPr>
            <a:xfrm>
              <a:off x="1498437" y="3846402"/>
              <a:ext cx="758371" cy="650081"/>
              <a:chOff x="7413628" y="3358356"/>
              <a:chExt cx="758371" cy="650081"/>
            </a:xfrm>
          </p:grpSpPr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4A029844-072F-487D-8EFA-BE75636EC65D}"/>
                  </a:ext>
                </a:extLst>
              </p:cNvPr>
              <p:cNvSpPr/>
              <p:nvPr/>
            </p:nvSpPr>
            <p:spPr>
              <a:xfrm>
                <a:off x="7413628" y="3358356"/>
                <a:ext cx="758371" cy="65008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0" name="Freeform 8">
                <a:extLst>
                  <a:ext uri="{FF2B5EF4-FFF2-40B4-BE49-F238E27FC236}">
                    <a16:creationId xmlns:a16="http://schemas.microsoft.com/office/drawing/2014/main" id="{27691548-DB22-431F-9772-65C9C27F191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47410" y="3547327"/>
                <a:ext cx="290806" cy="272139"/>
              </a:xfrm>
              <a:custGeom>
                <a:avLst/>
                <a:gdLst>
                  <a:gd name="T0" fmla="*/ 129 w 130"/>
                  <a:gd name="T1" fmla="*/ 35 h 120"/>
                  <a:gd name="T2" fmla="*/ 94 w 130"/>
                  <a:gd name="T3" fmla="*/ 0 h 120"/>
                  <a:gd name="T4" fmla="*/ 64 w 130"/>
                  <a:gd name="T5" fmla="*/ 17 h 120"/>
                  <a:gd name="T6" fmla="*/ 35 w 130"/>
                  <a:gd name="T7" fmla="*/ 0 h 120"/>
                  <a:gd name="T8" fmla="*/ 0 w 130"/>
                  <a:gd name="T9" fmla="*/ 35 h 120"/>
                  <a:gd name="T10" fmla="*/ 2 w 130"/>
                  <a:gd name="T11" fmla="*/ 49 h 120"/>
                  <a:gd name="T12" fmla="*/ 19 w 130"/>
                  <a:gd name="T13" fmla="*/ 79 h 120"/>
                  <a:gd name="T14" fmla="*/ 64 w 130"/>
                  <a:gd name="T15" fmla="*/ 120 h 120"/>
                  <a:gd name="T16" fmla="*/ 110 w 130"/>
                  <a:gd name="T17" fmla="*/ 79 h 120"/>
                  <a:gd name="T18" fmla="*/ 128 w 130"/>
                  <a:gd name="T19" fmla="*/ 49 h 120"/>
                  <a:gd name="T20" fmla="*/ 129 w 130"/>
                  <a:gd name="T21" fmla="*/ 35 h 120"/>
                  <a:gd name="T22" fmla="*/ 123 w 130"/>
                  <a:gd name="T23" fmla="*/ 48 h 120"/>
                  <a:gd name="T24" fmla="*/ 107 w 130"/>
                  <a:gd name="T25" fmla="*/ 75 h 120"/>
                  <a:gd name="T26" fmla="*/ 64 w 130"/>
                  <a:gd name="T27" fmla="*/ 113 h 120"/>
                  <a:gd name="T28" fmla="*/ 23 w 130"/>
                  <a:gd name="T29" fmla="*/ 75 h 120"/>
                  <a:gd name="T30" fmla="*/ 6 w 130"/>
                  <a:gd name="T31" fmla="*/ 48 h 120"/>
                  <a:gd name="T32" fmla="*/ 5 w 130"/>
                  <a:gd name="T33" fmla="*/ 36 h 120"/>
                  <a:gd name="T34" fmla="*/ 5 w 130"/>
                  <a:gd name="T35" fmla="*/ 36 h 120"/>
                  <a:gd name="T36" fmla="*/ 35 w 130"/>
                  <a:gd name="T37" fmla="*/ 5 h 120"/>
                  <a:gd name="T38" fmla="*/ 62 w 130"/>
                  <a:gd name="T39" fmla="*/ 23 h 120"/>
                  <a:gd name="T40" fmla="*/ 64 w 130"/>
                  <a:gd name="T41" fmla="*/ 29 h 120"/>
                  <a:gd name="T42" fmla="*/ 67 w 130"/>
                  <a:gd name="T43" fmla="*/ 23 h 120"/>
                  <a:gd name="T44" fmla="*/ 94 w 130"/>
                  <a:gd name="T45" fmla="*/ 5 h 120"/>
                  <a:gd name="T46" fmla="*/ 124 w 130"/>
                  <a:gd name="T47" fmla="*/ 36 h 120"/>
                  <a:gd name="T48" fmla="*/ 123 w 130"/>
                  <a:gd name="T49" fmla="*/ 48 h 120"/>
                  <a:gd name="T50" fmla="*/ 123 w 130"/>
                  <a:gd name="T51" fmla="*/ 48 h 120"/>
                  <a:gd name="T52" fmla="*/ 123 w 130"/>
                  <a:gd name="T53" fmla="*/ 48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0" h="120">
                    <a:moveTo>
                      <a:pt x="129" y="35"/>
                    </a:moveTo>
                    <a:cubicBezTo>
                      <a:pt x="127" y="15"/>
                      <a:pt x="113" y="0"/>
                      <a:pt x="94" y="0"/>
                    </a:cubicBezTo>
                    <a:cubicBezTo>
                      <a:pt x="82" y="0"/>
                      <a:pt x="71" y="6"/>
                      <a:pt x="64" y="17"/>
                    </a:cubicBezTo>
                    <a:cubicBezTo>
                      <a:pt x="58" y="6"/>
                      <a:pt x="47" y="0"/>
                      <a:pt x="35" y="0"/>
                    </a:cubicBezTo>
                    <a:cubicBezTo>
                      <a:pt x="17" y="0"/>
                      <a:pt x="2" y="15"/>
                      <a:pt x="0" y="35"/>
                    </a:cubicBezTo>
                    <a:cubicBezTo>
                      <a:pt x="0" y="36"/>
                      <a:pt x="0" y="41"/>
                      <a:pt x="2" y="49"/>
                    </a:cubicBezTo>
                    <a:cubicBezTo>
                      <a:pt x="4" y="60"/>
                      <a:pt x="10" y="71"/>
                      <a:pt x="19" y="79"/>
                    </a:cubicBezTo>
                    <a:cubicBezTo>
                      <a:pt x="64" y="120"/>
                      <a:pt x="64" y="120"/>
                      <a:pt x="64" y="120"/>
                    </a:cubicBezTo>
                    <a:cubicBezTo>
                      <a:pt x="110" y="79"/>
                      <a:pt x="110" y="79"/>
                      <a:pt x="110" y="79"/>
                    </a:cubicBezTo>
                    <a:cubicBezTo>
                      <a:pt x="119" y="71"/>
                      <a:pt x="126" y="60"/>
                      <a:pt x="128" y="49"/>
                    </a:cubicBezTo>
                    <a:cubicBezTo>
                      <a:pt x="130" y="41"/>
                      <a:pt x="129" y="36"/>
                      <a:pt x="129" y="35"/>
                    </a:cubicBezTo>
                    <a:close/>
                    <a:moveTo>
                      <a:pt x="123" y="48"/>
                    </a:moveTo>
                    <a:cubicBezTo>
                      <a:pt x="121" y="58"/>
                      <a:pt x="115" y="68"/>
                      <a:pt x="107" y="75"/>
                    </a:cubicBezTo>
                    <a:cubicBezTo>
                      <a:pt x="64" y="113"/>
                      <a:pt x="64" y="113"/>
                      <a:pt x="64" y="113"/>
                    </a:cubicBezTo>
                    <a:cubicBezTo>
                      <a:pt x="23" y="75"/>
                      <a:pt x="23" y="75"/>
                      <a:pt x="23" y="75"/>
                    </a:cubicBezTo>
                    <a:cubicBezTo>
                      <a:pt x="14" y="68"/>
                      <a:pt x="9" y="58"/>
                      <a:pt x="6" y="48"/>
                    </a:cubicBezTo>
                    <a:cubicBezTo>
                      <a:pt x="5" y="40"/>
                      <a:pt x="5" y="36"/>
                      <a:pt x="5" y="36"/>
                    </a:cubicBezTo>
                    <a:cubicBezTo>
                      <a:pt x="5" y="36"/>
                      <a:pt x="5" y="36"/>
                      <a:pt x="5" y="36"/>
                    </a:cubicBezTo>
                    <a:cubicBezTo>
                      <a:pt x="7" y="18"/>
                      <a:pt x="20" y="5"/>
                      <a:pt x="35" y="5"/>
                    </a:cubicBezTo>
                    <a:cubicBezTo>
                      <a:pt x="47" y="5"/>
                      <a:pt x="57" y="12"/>
                      <a:pt x="62" y="23"/>
                    </a:cubicBezTo>
                    <a:cubicBezTo>
                      <a:pt x="64" y="29"/>
                      <a:pt x="64" y="29"/>
                      <a:pt x="64" y="29"/>
                    </a:cubicBezTo>
                    <a:cubicBezTo>
                      <a:pt x="67" y="23"/>
                      <a:pt x="67" y="23"/>
                      <a:pt x="67" y="23"/>
                    </a:cubicBezTo>
                    <a:cubicBezTo>
                      <a:pt x="72" y="12"/>
                      <a:pt x="82" y="5"/>
                      <a:pt x="94" y="5"/>
                    </a:cubicBezTo>
                    <a:cubicBezTo>
                      <a:pt x="110" y="5"/>
                      <a:pt x="123" y="18"/>
                      <a:pt x="124" y="36"/>
                    </a:cubicBezTo>
                    <a:cubicBezTo>
                      <a:pt x="124" y="36"/>
                      <a:pt x="125" y="40"/>
                      <a:pt x="123" y="48"/>
                    </a:cubicBezTo>
                    <a:close/>
                    <a:moveTo>
                      <a:pt x="123" y="48"/>
                    </a:moveTo>
                    <a:cubicBezTo>
                      <a:pt x="123" y="48"/>
                      <a:pt x="123" y="48"/>
                      <a:pt x="123" y="4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BA697439-90A9-4238-AD7F-7C9F3D9C7774}"/>
                </a:ext>
              </a:extLst>
            </p:cNvPr>
            <p:cNvSpPr/>
            <p:nvPr/>
          </p:nvSpPr>
          <p:spPr>
            <a:xfrm>
              <a:off x="2519120" y="4167488"/>
              <a:ext cx="3138563" cy="3744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dummy project your Lorem text see.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013F197E-00E4-491F-B5CC-ACEEE840F83A}"/>
                </a:ext>
              </a:extLst>
            </p:cNvPr>
            <p:cNvSpPr txBox="1"/>
            <p:nvPr/>
          </p:nvSpPr>
          <p:spPr>
            <a:xfrm>
              <a:off x="2495339" y="3800936"/>
              <a:ext cx="13335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Charities</a:t>
              </a:r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68D4849D-79E6-49A6-B062-8BDE80E67EF1}"/>
                </a:ext>
              </a:extLst>
            </p:cNvPr>
            <p:cNvGrpSpPr/>
            <p:nvPr/>
          </p:nvGrpSpPr>
          <p:grpSpPr>
            <a:xfrm>
              <a:off x="1498437" y="4694909"/>
              <a:ext cx="758371" cy="650081"/>
              <a:chOff x="7413628" y="4202112"/>
              <a:chExt cx="758371" cy="650081"/>
            </a:xfrm>
          </p:grpSpPr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198E46D4-67ED-49D6-9C0F-A774D5103A7A}"/>
                  </a:ext>
                </a:extLst>
              </p:cNvPr>
              <p:cNvSpPr/>
              <p:nvPr/>
            </p:nvSpPr>
            <p:spPr>
              <a:xfrm>
                <a:off x="7413628" y="4202112"/>
                <a:ext cx="758371" cy="650081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52" name="Group 51">
                <a:extLst>
                  <a:ext uri="{FF2B5EF4-FFF2-40B4-BE49-F238E27FC236}">
                    <a16:creationId xmlns:a16="http://schemas.microsoft.com/office/drawing/2014/main" id="{EFD6A810-0DF9-412B-B4AF-951ABD221359}"/>
                  </a:ext>
                </a:extLst>
              </p:cNvPr>
              <p:cNvGrpSpPr/>
              <p:nvPr/>
            </p:nvGrpSpPr>
            <p:grpSpPr>
              <a:xfrm>
                <a:off x="7677867" y="4379785"/>
                <a:ext cx="229893" cy="294734"/>
                <a:chOff x="2522538" y="3189288"/>
                <a:chExt cx="371475" cy="476250"/>
              </a:xfrm>
              <a:solidFill>
                <a:schemeClr val="bg1"/>
              </a:solidFill>
            </p:grpSpPr>
            <p:sp>
              <p:nvSpPr>
                <p:cNvPr id="53" name="Freeform 5">
                  <a:extLst>
                    <a:ext uri="{FF2B5EF4-FFF2-40B4-BE49-F238E27FC236}">
                      <a16:creationId xmlns:a16="http://schemas.microsoft.com/office/drawing/2014/main" id="{B4534CD6-2DBF-4DB0-A36F-71E1C4D14D2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613025" y="3189288"/>
                  <a:ext cx="192088" cy="238125"/>
                </a:xfrm>
                <a:custGeom>
                  <a:avLst/>
                  <a:gdLst>
                    <a:gd name="T0" fmla="*/ 2 w 53"/>
                    <a:gd name="T1" fmla="*/ 65 h 65"/>
                    <a:gd name="T2" fmla="*/ 5 w 53"/>
                    <a:gd name="T3" fmla="*/ 62 h 65"/>
                    <a:gd name="T4" fmla="*/ 5 w 53"/>
                    <a:gd name="T5" fmla="*/ 27 h 65"/>
                    <a:gd name="T6" fmla="*/ 26 w 53"/>
                    <a:gd name="T7" fmla="*/ 6 h 65"/>
                    <a:gd name="T8" fmla="*/ 48 w 53"/>
                    <a:gd name="T9" fmla="*/ 27 h 65"/>
                    <a:gd name="T10" fmla="*/ 48 w 53"/>
                    <a:gd name="T11" fmla="*/ 62 h 65"/>
                    <a:gd name="T12" fmla="*/ 50 w 53"/>
                    <a:gd name="T13" fmla="*/ 65 h 65"/>
                    <a:gd name="T14" fmla="*/ 53 w 53"/>
                    <a:gd name="T15" fmla="*/ 62 h 65"/>
                    <a:gd name="T16" fmla="*/ 53 w 53"/>
                    <a:gd name="T17" fmla="*/ 27 h 65"/>
                    <a:gd name="T18" fmla="*/ 26 w 53"/>
                    <a:gd name="T19" fmla="*/ 0 h 65"/>
                    <a:gd name="T20" fmla="*/ 0 w 53"/>
                    <a:gd name="T21" fmla="*/ 27 h 65"/>
                    <a:gd name="T22" fmla="*/ 0 w 53"/>
                    <a:gd name="T23" fmla="*/ 62 h 65"/>
                    <a:gd name="T24" fmla="*/ 2 w 53"/>
                    <a:gd name="T25" fmla="*/ 65 h 65"/>
                    <a:gd name="T26" fmla="*/ 2 w 53"/>
                    <a:gd name="T27" fmla="*/ 65 h 65"/>
                    <a:gd name="T28" fmla="*/ 2 w 53"/>
                    <a:gd name="T29" fmla="*/ 65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53" h="65">
                      <a:moveTo>
                        <a:pt x="2" y="65"/>
                      </a:moveTo>
                      <a:cubicBezTo>
                        <a:pt x="4" y="65"/>
                        <a:pt x="5" y="63"/>
                        <a:pt x="5" y="62"/>
                      </a:cubicBezTo>
                      <a:cubicBezTo>
                        <a:pt x="5" y="27"/>
                        <a:pt x="5" y="27"/>
                        <a:pt x="5" y="27"/>
                      </a:cubicBezTo>
                      <a:cubicBezTo>
                        <a:pt x="5" y="15"/>
                        <a:pt x="15" y="6"/>
                        <a:pt x="26" y="6"/>
                      </a:cubicBezTo>
                      <a:cubicBezTo>
                        <a:pt x="38" y="6"/>
                        <a:pt x="48" y="15"/>
                        <a:pt x="48" y="27"/>
                      </a:cubicBezTo>
                      <a:cubicBezTo>
                        <a:pt x="48" y="62"/>
                        <a:pt x="48" y="62"/>
                        <a:pt x="48" y="62"/>
                      </a:cubicBezTo>
                      <a:cubicBezTo>
                        <a:pt x="48" y="63"/>
                        <a:pt x="49" y="65"/>
                        <a:pt x="50" y="65"/>
                      </a:cubicBezTo>
                      <a:cubicBezTo>
                        <a:pt x="52" y="65"/>
                        <a:pt x="53" y="63"/>
                        <a:pt x="53" y="62"/>
                      </a:cubicBezTo>
                      <a:cubicBezTo>
                        <a:pt x="53" y="27"/>
                        <a:pt x="53" y="27"/>
                        <a:pt x="53" y="27"/>
                      </a:cubicBezTo>
                      <a:cubicBezTo>
                        <a:pt x="53" y="12"/>
                        <a:pt x="41" y="0"/>
                        <a:pt x="26" y="0"/>
                      </a:cubicBezTo>
                      <a:cubicBezTo>
                        <a:pt x="12" y="0"/>
                        <a:pt x="0" y="12"/>
                        <a:pt x="0" y="27"/>
                      </a:cubicBezTo>
                      <a:cubicBezTo>
                        <a:pt x="0" y="62"/>
                        <a:pt x="0" y="62"/>
                        <a:pt x="0" y="62"/>
                      </a:cubicBezTo>
                      <a:cubicBezTo>
                        <a:pt x="0" y="64"/>
                        <a:pt x="1" y="65"/>
                        <a:pt x="2" y="65"/>
                      </a:cubicBezTo>
                      <a:close/>
                      <a:moveTo>
                        <a:pt x="2" y="65"/>
                      </a:moveTo>
                      <a:cubicBezTo>
                        <a:pt x="2" y="65"/>
                        <a:pt x="2" y="65"/>
                        <a:pt x="2" y="65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4" name="Freeform 6">
                  <a:extLst>
                    <a:ext uri="{FF2B5EF4-FFF2-40B4-BE49-F238E27FC236}">
                      <a16:creationId xmlns:a16="http://schemas.microsoft.com/office/drawing/2014/main" id="{6F4B541F-D7B2-443B-8CDA-D6FE8642F63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522538" y="3332163"/>
                  <a:ext cx="371475" cy="333375"/>
                </a:xfrm>
                <a:custGeom>
                  <a:avLst/>
                  <a:gdLst>
                    <a:gd name="T0" fmla="*/ 102 w 103"/>
                    <a:gd name="T1" fmla="*/ 79 h 91"/>
                    <a:gd name="T2" fmla="*/ 95 w 103"/>
                    <a:gd name="T3" fmla="*/ 0 h 91"/>
                    <a:gd name="T4" fmla="*/ 83 w 103"/>
                    <a:gd name="T5" fmla="*/ 0 h 91"/>
                    <a:gd name="T6" fmla="*/ 83 w 103"/>
                    <a:gd name="T7" fmla="*/ 25 h 91"/>
                    <a:gd name="T8" fmla="*/ 75 w 103"/>
                    <a:gd name="T9" fmla="*/ 34 h 91"/>
                    <a:gd name="T10" fmla="*/ 67 w 103"/>
                    <a:gd name="T11" fmla="*/ 25 h 91"/>
                    <a:gd name="T12" fmla="*/ 67 w 103"/>
                    <a:gd name="T13" fmla="*/ 0 h 91"/>
                    <a:gd name="T14" fmla="*/ 35 w 103"/>
                    <a:gd name="T15" fmla="*/ 0 h 91"/>
                    <a:gd name="T16" fmla="*/ 35 w 103"/>
                    <a:gd name="T17" fmla="*/ 25 h 91"/>
                    <a:gd name="T18" fmla="*/ 28 w 103"/>
                    <a:gd name="T19" fmla="*/ 34 h 91"/>
                    <a:gd name="T20" fmla="*/ 19 w 103"/>
                    <a:gd name="T21" fmla="*/ 26 h 91"/>
                    <a:gd name="T22" fmla="*/ 19 w 103"/>
                    <a:gd name="T23" fmla="*/ 0 h 91"/>
                    <a:gd name="T24" fmla="*/ 8 w 103"/>
                    <a:gd name="T25" fmla="*/ 0 h 91"/>
                    <a:gd name="T26" fmla="*/ 1 w 103"/>
                    <a:gd name="T27" fmla="*/ 79 h 91"/>
                    <a:gd name="T28" fmla="*/ 11 w 103"/>
                    <a:gd name="T29" fmla="*/ 91 h 91"/>
                    <a:gd name="T30" fmla="*/ 92 w 103"/>
                    <a:gd name="T31" fmla="*/ 91 h 91"/>
                    <a:gd name="T32" fmla="*/ 102 w 103"/>
                    <a:gd name="T33" fmla="*/ 79 h 91"/>
                    <a:gd name="T34" fmla="*/ 51 w 103"/>
                    <a:gd name="T35" fmla="*/ 83 h 91"/>
                    <a:gd name="T36" fmla="*/ 29 w 103"/>
                    <a:gd name="T37" fmla="*/ 60 h 91"/>
                    <a:gd name="T38" fmla="*/ 51 w 103"/>
                    <a:gd name="T39" fmla="*/ 37 h 91"/>
                    <a:gd name="T40" fmla="*/ 74 w 103"/>
                    <a:gd name="T41" fmla="*/ 60 h 91"/>
                    <a:gd name="T42" fmla="*/ 51 w 103"/>
                    <a:gd name="T43" fmla="*/ 83 h 91"/>
                    <a:gd name="T44" fmla="*/ 51 w 103"/>
                    <a:gd name="T45" fmla="*/ 83 h 91"/>
                    <a:gd name="T46" fmla="*/ 51 w 103"/>
                    <a:gd name="T47" fmla="*/ 83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03" h="91">
                      <a:moveTo>
                        <a:pt x="102" y="79"/>
                      </a:moveTo>
                      <a:cubicBezTo>
                        <a:pt x="95" y="0"/>
                        <a:pt x="95" y="0"/>
                        <a:pt x="95" y="0"/>
                      </a:cubicBezTo>
                      <a:cubicBezTo>
                        <a:pt x="83" y="0"/>
                        <a:pt x="83" y="0"/>
                        <a:pt x="83" y="0"/>
                      </a:cubicBezTo>
                      <a:cubicBezTo>
                        <a:pt x="83" y="25"/>
                        <a:pt x="83" y="25"/>
                        <a:pt x="83" y="25"/>
                      </a:cubicBezTo>
                      <a:cubicBezTo>
                        <a:pt x="83" y="30"/>
                        <a:pt x="80" y="34"/>
                        <a:pt x="75" y="34"/>
                      </a:cubicBezTo>
                      <a:cubicBezTo>
                        <a:pt x="71" y="34"/>
                        <a:pt x="67" y="30"/>
                        <a:pt x="67" y="25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35" y="0"/>
                        <a:pt x="35" y="0"/>
                        <a:pt x="35" y="0"/>
                      </a:cubicBezTo>
                      <a:cubicBezTo>
                        <a:pt x="35" y="25"/>
                        <a:pt x="35" y="25"/>
                        <a:pt x="35" y="25"/>
                      </a:cubicBezTo>
                      <a:cubicBezTo>
                        <a:pt x="35" y="30"/>
                        <a:pt x="32" y="33"/>
                        <a:pt x="28" y="34"/>
                      </a:cubicBezTo>
                      <a:cubicBezTo>
                        <a:pt x="23" y="34"/>
                        <a:pt x="19" y="30"/>
                        <a:pt x="19" y="26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1" y="79"/>
                        <a:pt x="1" y="79"/>
                        <a:pt x="1" y="79"/>
                      </a:cubicBezTo>
                      <a:cubicBezTo>
                        <a:pt x="0" y="85"/>
                        <a:pt x="5" y="91"/>
                        <a:pt x="11" y="91"/>
                      </a:cubicBezTo>
                      <a:cubicBezTo>
                        <a:pt x="92" y="91"/>
                        <a:pt x="92" y="91"/>
                        <a:pt x="92" y="91"/>
                      </a:cubicBezTo>
                      <a:cubicBezTo>
                        <a:pt x="98" y="91"/>
                        <a:pt x="103" y="85"/>
                        <a:pt x="102" y="79"/>
                      </a:cubicBezTo>
                      <a:close/>
                      <a:moveTo>
                        <a:pt x="51" y="83"/>
                      </a:moveTo>
                      <a:cubicBezTo>
                        <a:pt x="39" y="83"/>
                        <a:pt x="29" y="73"/>
                        <a:pt x="29" y="60"/>
                      </a:cubicBezTo>
                      <a:cubicBezTo>
                        <a:pt x="29" y="48"/>
                        <a:pt x="39" y="37"/>
                        <a:pt x="51" y="37"/>
                      </a:cubicBezTo>
                      <a:cubicBezTo>
                        <a:pt x="64" y="37"/>
                        <a:pt x="74" y="48"/>
                        <a:pt x="74" y="60"/>
                      </a:cubicBezTo>
                      <a:cubicBezTo>
                        <a:pt x="74" y="73"/>
                        <a:pt x="64" y="83"/>
                        <a:pt x="51" y="83"/>
                      </a:cubicBezTo>
                      <a:close/>
                      <a:moveTo>
                        <a:pt x="51" y="83"/>
                      </a:moveTo>
                      <a:cubicBezTo>
                        <a:pt x="51" y="83"/>
                        <a:pt x="51" y="83"/>
                        <a:pt x="51" y="83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" name="Freeform 7">
                  <a:extLst>
                    <a:ext uri="{FF2B5EF4-FFF2-40B4-BE49-F238E27FC236}">
                      <a16:creationId xmlns:a16="http://schemas.microsoft.com/office/drawing/2014/main" id="{A7A8DC14-1DFB-47C0-81D2-14D165B7360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646363" y="3489326"/>
                  <a:ext cx="125413" cy="128588"/>
                </a:xfrm>
                <a:custGeom>
                  <a:avLst/>
                  <a:gdLst>
                    <a:gd name="T0" fmla="*/ 17 w 35"/>
                    <a:gd name="T1" fmla="*/ 0 h 35"/>
                    <a:gd name="T2" fmla="*/ 0 w 35"/>
                    <a:gd name="T3" fmla="*/ 17 h 35"/>
                    <a:gd name="T4" fmla="*/ 17 w 35"/>
                    <a:gd name="T5" fmla="*/ 35 h 35"/>
                    <a:gd name="T6" fmla="*/ 35 w 35"/>
                    <a:gd name="T7" fmla="*/ 17 h 35"/>
                    <a:gd name="T8" fmla="*/ 17 w 35"/>
                    <a:gd name="T9" fmla="*/ 0 h 35"/>
                    <a:gd name="T10" fmla="*/ 19 w 35"/>
                    <a:gd name="T11" fmla="*/ 26 h 35"/>
                    <a:gd name="T12" fmla="*/ 19 w 35"/>
                    <a:gd name="T13" fmla="*/ 27 h 35"/>
                    <a:gd name="T14" fmla="*/ 17 w 35"/>
                    <a:gd name="T15" fmla="*/ 29 h 35"/>
                    <a:gd name="T16" fmla="*/ 16 w 35"/>
                    <a:gd name="T17" fmla="*/ 27 h 35"/>
                    <a:gd name="T18" fmla="*/ 16 w 35"/>
                    <a:gd name="T19" fmla="*/ 26 h 35"/>
                    <a:gd name="T20" fmla="*/ 14 w 35"/>
                    <a:gd name="T21" fmla="*/ 25 h 35"/>
                    <a:gd name="T22" fmla="*/ 14 w 35"/>
                    <a:gd name="T23" fmla="*/ 23 h 35"/>
                    <a:gd name="T24" fmla="*/ 16 w 35"/>
                    <a:gd name="T25" fmla="*/ 23 h 35"/>
                    <a:gd name="T26" fmla="*/ 17 w 35"/>
                    <a:gd name="T27" fmla="*/ 24 h 35"/>
                    <a:gd name="T28" fmla="*/ 18 w 35"/>
                    <a:gd name="T29" fmla="*/ 24 h 35"/>
                    <a:gd name="T30" fmla="*/ 20 w 35"/>
                    <a:gd name="T31" fmla="*/ 21 h 35"/>
                    <a:gd name="T32" fmla="*/ 17 w 35"/>
                    <a:gd name="T33" fmla="*/ 19 h 35"/>
                    <a:gd name="T34" fmla="*/ 17 w 35"/>
                    <a:gd name="T35" fmla="*/ 19 h 35"/>
                    <a:gd name="T36" fmla="*/ 12 w 35"/>
                    <a:gd name="T37" fmla="*/ 14 h 35"/>
                    <a:gd name="T38" fmla="*/ 16 w 35"/>
                    <a:gd name="T39" fmla="*/ 8 h 35"/>
                    <a:gd name="T40" fmla="*/ 16 w 35"/>
                    <a:gd name="T41" fmla="*/ 7 h 35"/>
                    <a:gd name="T42" fmla="*/ 17 w 35"/>
                    <a:gd name="T43" fmla="*/ 6 h 35"/>
                    <a:gd name="T44" fmla="*/ 19 w 35"/>
                    <a:gd name="T45" fmla="*/ 7 h 35"/>
                    <a:gd name="T46" fmla="*/ 19 w 35"/>
                    <a:gd name="T47" fmla="*/ 8 h 35"/>
                    <a:gd name="T48" fmla="*/ 21 w 35"/>
                    <a:gd name="T49" fmla="*/ 10 h 35"/>
                    <a:gd name="T50" fmla="*/ 21 w 35"/>
                    <a:gd name="T51" fmla="*/ 12 h 35"/>
                    <a:gd name="T52" fmla="*/ 19 w 35"/>
                    <a:gd name="T53" fmla="*/ 12 h 35"/>
                    <a:gd name="T54" fmla="*/ 18 w 35"/>
                    <a:gd name="T55" fmla="*/ 11 h 35"/>
                    <a:gd name="T56" fmla="*/ 17 w 35"/>
                    <a:gd name="T57" fmla="*/ 11 h 35"/>
                    <a:gd name="T58" fmla="*/ 15 w 35"/>
                    <a:gd name="T59" fmla="*/ 14 h 35"/>
                    <a:gd name="T60" fmla="*/ 17 w 35"/>
                    <a:gd name="T61" fmla="*/ 16 h 35"/>
                    <a:gd name="T62" fmla="*/ 18 w 35"/>
                    <a:gd name="T63" fmla="*/ 16 h 35"/>
                    <a:gd name="T64" fmla="*/ 23 w 35"/>
                    <a:gd name="T65" fmla="*/ 21 h 35"/>
                    <a:gd name="T66" fmla="*/ 19 w 35"/>
                    <a:gd name="T67" fmla="*/ 26 h 35"/>
                    <a:gd name="T68" fmla="*/ 19 w 35"/>
                    <a:gd name="T69" fmla="*/ 26 h 35"/>
                    <a:gd name="T70" fmla="*/ 19 w 35"/>
                    <a:gd name="T71" fmla="*/ 26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35" h="35">
                      <a:moveTo>
                        <a:pt x="17" y="0"/>
                      </a:moveTo>
                      <a:cubicBezTo>
                        <a:pt x="8" y="0"/>
                        <a:pt x="0" y="8"/>
                        <a:pt x="0" y="17"/>
                      </a:cubicBezTo>
                      <a:cubicBezTo>
                        <a:pt x="0" y="27"/>
                        <a:pt x="8" y="35"/>
                        <a:pt x="17" y="35"/>
                      </a:cubicBezTo>
                      <a:cubicBezTo>
                        <a:pt x="27" y="35"/>
                        <a:pt x="35" y="27"/>
                        <a:pt x="35" y="17"/>
                      </a:cubicBezTo>
                      <a:cubicBezTo>
                        <a:pt x="35" y="8"/>
                        <a:pt x="27" y="0"/>
                        <a:pt x="17" y="0"/>
                      </a:cubicBezTo>
                      <a:close/>
                      <a:moveTo>
                        <a:pt x="19" y="26"/>
                      </a:moveTo>
                      <a:cubicBezTo>
                        <a:pt x="19" y="27"/>
                        <a:pt x="19" y="27"/>
                        <a:pt x="19" y="27"/>
                      </a:cubicBezTo>
                      <a:cubicBezTo>
                        <a:pt x="19" y="28"/>
                        <a:pt x="18" y="29"/>
                        <a:pt x="17" y="29"/>
                      </a:cubicBezTo>
                      <a:cubicBezTo>
                        <a:pt x="17" y="29"/>
                        <a:pt x="16" y="28"/>
                        <a:pt x="16" y="27"/>
                      </a:cubicBezTo>
                      <a:cubicBezTo>
                        <a:pt x="16" y="26"/>
                        <a:pt x="16" y="26"/>
                        <a:pt x="16" y="26"/>
                      </a:cubicBezTo>
                      <a:cubicBezTo>
                        <a:pt x="15" y="26"/>
                        <a:pt x="14" y="26"/>
                        <a:pt x="14" y="25"/>
                      </a:cubicBezTo>
                      <a:cubicBezTo>
                        <a:pt x="13" y="24"/>
                        <a:pt x="13" y="23"/>
                        <a:pt x="14" y="23"/>
                      </a:cubicBezTo>
                      <a:cubicBezTo>
                        <a:pt x="14" y="22"/>
                        <a:pt x="15" y="22"/>
                        <a:pt x="16" y="23"/>
                      </a:cubicBezTo>
                      <a:cubicBezTo>
                        <a:pt x="16" y="23"/>
                        <a:pt x="17" y="23"/>
                        <a:pt x="17" y="24"/>
                      </a:cubicBezTo>
                      <a:cubicBezTo>
                        <a:pt x="18" y="24"/>
                        <a:pt x="18" y="24"/>
                        <a:pt x="18" y="24"/>
                      </a:cubicBezTo>
                      <a:cubicBezTo>
                        <a:pt x="19" y="23"/>
                        <a:pt x="20" y="22"/>
                        <a:pt x="20" y="21"/>
                      </a:cubicBezTo>
                      <a:cubicBezTo>
                        <a:pt x="20" y="20"/>
                        <a:pt x="19" y="19"/>
                        <a:pt x="17" y="19"/>
                      </a:cubicBezTo>
                      <a:cubicBezTo>
                        <a:pt x="17" y="19"/>
                        <a:pt x="17" y="19"/>
                        <a:pt x="17" y="19"/>
                      </a:cubicBezTo>
                      <a:cubicBezTo>
                        <a:pt x="14" y="19"/>
                        <a:pt x="12" y="16"/>
                        <a:pt x="12" y="14"/>
                      </a:cubicBezTo>
                      <a:cubicBezTo>
                        <a:pt x="12" y="11"/>
                        <a:pt x="14" y="9"/>
                        <a:pt x="16" y="8"/>
                      </a:cubicBezTo>
                      <a:cubicBezTo>
                        <a:pt x="16" y="7"/>
                        <a:pt x="16" y="7"/>
                        <a:pt x="16" y="7"/>
                      </a:cubicBezTo>
                      <a:cubicBezTo>
                        <a:pt x="16" y="6"/>
                        <a:pt x="17" y="6"/>
                        <a:pt x="17" y="6"/>
                      </a:cubicBezTo>
                      <a:cubicBezTo>
                        <a:pt x="18" y="6"/>
                        <a:pt x="19" y="6"/>
                        <a:pt x="19" y="7"/>
                      </a:cubicBezTo>
                      <a:cubicBezTo>
                        <a:pt x="19" y="8"/>
                        <a:pt x="19" y="8"/>
                        <a:pt x="19" y="8"/>
                      </a:cubicBezTo>
                      <a:cubicBezTo>
                        <a:pt x="20" y="9"/>
                        <a:pt x="21" y="9"/>
                        <a:pt x="21" y="10"/>
                      </a:cubicBezTo>
                      <a:cubicBezTo>
                        <a:pt x="22" y="10"/>
                        <a:pt x="22" y="11"/>
                        <a:pt x="21" y="12"/>
                      </a:cubicBezTo>
                      <a:cubicBezTo>
                        <a:pt x="21" y="13"/>
                        <a:pt x="20" y="13"/>
                        <a:pt x="19" y="12"/>
                      </a:cubicBezTo>
                      <a:cubicBezTo>
                        <a:pt x="19" y="12"/>
                        <a:pt x="18" y="11"/>
                        <a:pt x="18" y="11"/>
                      </a:cubicBezTo>
                      <a:cubicBezTo>
                        <a:pt x="17" y="11"/>
                        <a:pt x="17" y="11"/>
                        <a:pt x="17" y="11"/>
                      </a:cubicBezTo>
                      <a:cubicBezTo>
                        <a:pt x="16" y="11"/>
                        <a:pt x="15" y="12"/>
                        <a:pt x="15" y="14"/>
                      </a:cubicBezTo>
                      <a:cubicBezTo>
                        <a:pt x="15" y="15"/>
                        <a:pt x="16" y="16"/>
                        <a:pt x="17" y="16"/>
                      </a:cubicBezTo>
                      <a:cubicBezTo>
                        <a:pt x="18" y="16"/>
                        <a:pt x="18" y="16"/>
                        <a:pt x="18" y="16"/>
                      </a:cubicBezTo>
                      <a:cubicBezTo>
                        <a:pt x="20" y="16"/>
                        <a:pt x="23" y="18"/>
                        <a:pt x="23" y="21"/>
                      </a:cubicBezTo>
                      <a:cubicBezTo>
                        <a:pt x="23" y="24"/>
                        <a:pt x="21" y="26"/>
                        <a:pt x="19" y="26"/>
                      </a:cubicBezTo>
                      <a:close/>
                      <a:moveTo>
                        <a:pt x="19" y="26"/>
                      </a:moveTo>
                      <a:cubicBezTo>
                        <a:pt x="19" y="26"/>
                        <a:pt x="19" y="26"/>
                        <a:pt x="19" y="26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945CD607-A290-4B6A-BAB9-5427315DEA89}"/>
                </a:ext>
              </a:extLst>
            </p:cNvPr>
            <p:cNvSpPr/>
            <p:nvPr/>
          </p:nvSpPr>
          <p:spPr>
            <a:xfrm>
              <a:off x="2519120" y="5017379"/>
              <a:ext cx="3138563" cy="3744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dummy project your Lorem text see.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6E9A7AF7-AAD6-4178-92D0-1FC3C50C279B}"/>
                </a:ext>
              </a:extLst>
            </p:cNvPr>
            <p:cNvSpPr txBox="1"/>
            <p:nvPr/>
          </p:nvSpPr>
          <p:spPr>
            <a:xfrm>
              <a:off x="2495338" y="4648059"/>
              <a:ext cx="160432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Healthcare</a:t>
              </a:r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E63FE157-E0F5-4B5C-A07B-7A4311A2F7D1}"/>
                </a:ext>
              </a:extLst>
            </p:cNvPr>
            <p:cNvGrpSpPr/>
            <p:nvPr/>
          </p:nvGrpSpPr>
          <p:grpSpPr>
            <a:xfrm>
              <a:off x="1498437" y="5548189"/>
              <a:ext cx="758371" cy="650081"/>
              <a:chOff x="7413628" y="5045869"/>
              <a:chExt cx="758371" cy="650081"/>
            </a:xfrm>
          </p:grpSpPr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C25A2AB4-902A-4BF4-BFCC-617442368753}"/>
                  </a:ext>
                </a:extLst>
              </p:cNvPr>
              <p:cNvSpPr/>
              <p:nvPr/>
            </p:nvSpPr>
            <p:spPr>
              <a:xfrm>
                <a:off x="7413628" y="5045869"/>
                <a:ext cx="758371" cy="650081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2" name="Freeform 10">
                <a:extLst>
                  <a:ext uri="{FF2B5EF4-FFF2-40B4-BE49-F238E27FC236}">
                    <a16:creationId xmlns:a16="http://schemas.microsoft.com/office/drawing/2014/main" id="{66ACDDD7-06D7-47A6-9AF3-90DB0075B45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50849" y="5223542"/>
                <a:ext cx="283928" cy="294734"/>
              </a:xfrm>
              <a:custGeom>
                <a:avLst/>
                <a:gdLst>
                  <a:gd name="T0" fmla="*/ 118 w 127"/>
                  <a:gd name="T1" fmla="*/ 106 h 130"/>
                  <a:gd name="T2" fmla="*/ 78 w 127"/>
                  <a:gd name="T3" fmla="*/ 52 h 130"/>
                  <a:gd name="T4" fmla="*/ 78 w 127"/>
                  <a:gd name="T5" fmla="*/ 13 h 130"/>
                  <a:gd name="T6" fmla="*/ 83 w 127"/>
                  <a:gd name="T7" fmla="*/ 6 h 130"/>
                  <a:gd name="T8" fmla="*/ 77 w 127"/>
                  <a:gd name="T9" fmla="*/ 0 h 130"/>
                  <a:gd name="T10" fmla="*/ 51 w 127"/>
                  <a:gd name="T11" fmla="*/ 0 h 130"/>
                  <a:gd name="T12" fmla="*/ 44 w 127"/>
                  <a:gd name="T13" fmla="*/ 6 h 130"/>
                  <a:gd name="T14" fmla="*/ 49 w 127"/>
                  <a:gd name="T15" fmla="*/ 13 h 130"/>
                  <a:gd name="T16" fmla="*/ 49 w 127"/>
                  <a:gd name="T17" fmla="*/ 52 h 130"/>
                  <a:gd name="T18" fmla="*/ 10 w 127"/>
                  <a:gd name="T19" fmla="*/ 106 h 130"/>
                  <a:gd name="T20" fmla="*/ 21 w 127"/>
                  <a:gd name="T21" fmla="*/ 130 h 130"/>
                  <a:gd name="T22" fmla="*/ 106 w 127"/>
                  <a:gd name="T23" fmla="*/ 130 h 130"/>
                  <a:gd name="T24" fmla="*/ 118 w 127"/>
                  <a:gd name="T25" fmla="*/ 106 h 130"/>
                  <a:gd name="T26" fmla="*/ 98 w 127"/>
                  <a:gd name="T27" fmla="*/ 124 h 130"/>
                  <a:gd name="T28" fmla="*/ 30 w 127"/>
                  <a:gd name="T29" fmla="*/ 124 h 130"/>
                  <a:gd name="T30" fmla="*/ 21 w 127"/>
                  <a:gd name="T31" fmla="*/ 105 h 130"/>
                  <a:gd name="T32" fmla="*/ 38 w 127"/>
                  <a:gd name="T33" fmla="*/ 81 h 130"/>
                  <a:gd name="T34" fmla="*/ 90 w 127"/>
                  <a:gd name="T35" fmla="*/ 81 h 130"/>
                  <a:gd name="T36" fmla="*/ 107 w 127"/>
                  <a:gd name="T37" fmla="*/ 105 h 130"/>
                  <a:gd name="T38" fmla="*/ 98 w 127"/>
                  <a:gd name="T39" fmla="*/ 124 h 130"/>
                  <a:gd name="T40" fmla="*/ 80 w 127"/>
                  <a:gd name="T41" fmla="*/ 89 h 130"/>
                  <a:gd name="T42" fmla="*/ 48 w 127"/>
                  <a:gd name="T43" fmla="*/ 89 h 130"/>
                  <a:gd name="T44" fmla="*/ 37 w 127"/>
                  <a:gd name="T45" fmla="*/ 104 h 130"/>
                  <a:gd name="T46" fmla="*/ 43 w 127"/>
                  <a:gd name="T47" fmla="*/ 116 h 130"/>
                  <a:gd name="T48" fmla="*/ 85 w 127"/>
                  <a:gd name="T49" fmla="*/ 116 h 130"/>
                  <a:gd name="T50" fmla="*/ 91 w 127"/>
                  <a:gd name="T51" fmla="*/ 104 h 130"/>
                  <a:gd name="T52" fmla="*/ 80 w 127"/>
                  <a:gd name="T53" fmla="*/ 89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7" h="130">
                    <a:moveTo>
                      <a:pt x="118" y="106"/>
                    </a:moveTo>
                    <a:cubicBezTo>
                      <a:pt x="105" y="87"/>
                      <a:pt x="80" y="55"/>
                      <a:pt x="78" y="52"/>
                    </a:cubicBezTo>
                    <a:cubicBezTo>
                      <a:pt x="78" y="13"/>
                      <a:pt x="78" y="13"/>
                      <a:pt x="78" y="13"/>
                    </a:cubicBezTo>
                    <a:cubicBezTo>
                      <a:pt x="81" y="12"/>
                      <a:pt x="83" y="9"/>
                      <a:pt x="83" y="6"/>
                    </a:cubicBezTo>
                    <a:cubicBezTo>
                      <a:pt x="83" y="3"/>
                      <a:pt x="80" y="0"/>
                      <a:pt x="77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47" y="0"/>
                      <a:pt x="44" y="3"/>
                      <a:pt x="44" y="6"/>
                    </a:cubicBezTo>
                    <a:cubicBezTo>
                      <a:pt x="44" y="9"/>
                      <a:pt x="46" y="12"/>
                      <a:pt x="49" y="13"/>
                    </a:cubicBezTo>
                    <a:cubicBezTo>
                      <a:pt x="49" y="52"/>
                      <a:pt x="49" y="52"/>
                      <a:pt x="49" y="52"/>
                    </a:cubicBezTo>
                    <a:cubicBezTo>
                      <a:pt x="48" y="55"/>
                      <a:pt x="23" y="87"/>
                      <a:pt x="10" y="106"/>
                    </a:cubicBezTo>
                    <a:cubicBezTo>
                      <a:pt x="0" y="121"/>
                      <a:pt x="10" y="130"/>
                      <a:pt x="21" y="130"/>
                    </a:cubicBezTo>
                    <a:cubicBezTo>
                      <a:pt x="106" y="130"/>
                      <a:pt x="106" y="130"/>
                      <a:pt x="106" y="130"/>
                    </a:cubicBezTo>
                    <a:cubicBezTo>
                      <a:pt x="118" y="130"/>
                      <a:pt x="127" y="121"/>
                      <a:pt x="118" y="106"/>
                    </a:cubicBezTo>
                    <a:close/>
                    <a:moveTo>
                      <a:pt x="98" y="124"/>
                    </a:moveTo>
                    <a:cubicBezTo>
                      <a:pt x="30" y="124"/>
                      <a:pt x="30" y="124"/>
                      <a:pt x="30" y="124"/>
                    </a:cubicBezTo>
                    <a:cubicBezTo>
                      <a:pt x="21" y="124"/>
                      <a:pt x="13" y="117"/>
                      <a:pt x="21" y="105"/>
                    </a:cubicBezTo>
                    <a:cubicBezTo>
                      <a:pt x="25" y="98"/>
                      <a:pt x="32" y="89"/>
                      <a:pt x="38" y="81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6" y="89"/>
                      <a:pt x="102" y="98"/>
                      <a:pt x="107" y="105"/>
                    </a:cubicBezTo>
                    <a:cubicBezTo>
                      <a:pt x="115" y="117"/>
                      <a:pt x="107" y="124"/>
                      <a:pt x="98" y="124"/>
                    </a:cubicBezTo>
                    <a:close/>
                    <a:moveTo>
                      <a:pt x="80" y="89"/>
                    </a:moveTo>
                    <a:cubicBezTo>
                      <a:pt x="48" y="89"/>
                      <a:pt x="48" y="89"/>
                      <a:pt x="48" y="89"/>
                    </a:cubicBezTo>
                    <a:cubicBezTo>
                      <a:pt x="44" y="94"/>
                      <a:pt x="40" y="100"/>
                      <a:pt x="37" y="104"/>
                    </a:cubicBezTo>
                    <a:cubicBezTo>
                      <a:pt x="32" y="111"/>
                      <a:pt x="37" y="116"/>
                      <a:pt x="43" y="116"/>
                    </a:cubicBezTo>
                    <a:cubicBezTo>
                      <a:pt x="85" y="116"/>
                      <a:pt x="85" y="116"/>
                      <a:pt x="85" y="116"/>
                    </a:cubicBezTo>
                    <a:cubicBezTo>
                      <a:pt x="91" y="116"/>
                      <a:pt x="95" y="111"/>
                      <a:pt x="91" y="104"/>
                    </a:cubicBezTo>
                    <a:cubicBezTo>
                      <a:pt x="88" y="100"/>
                      <a:pt x="84" y="94"/>
                      <a:pt x="80" y="8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6ADC8BFE-7CAF-4BAE-A57C-3630AFA693DF}"/>
                </a:ext>
              </a:extLst>
            </p:cNvPr>
            <p:cNvSpPr/>
            <p:nvPr/>
          </p:nvSpPr>
          <p:spPr>
            <a:xfrm>
              <a:off x="2519120" y="5874046"/>
              <a:ext cx="3138563" cy="3744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dummy project your Lorem text see.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A86A4945-61D7-4776-8582-5FC923D31718}"/>
                </a:ext>
              </a:extLst>
            </p:cNvPr>
            <p:cNvSpPr txBox="1"/>
            <p:nvPr/>
          </p:nvSpPr>
          <p:spPr>
            <a:xfrm>
              <a:off x="2495338" y="5497951"/>
              <a:ext cx="160432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Individual</a:t>
              </a:r>
            </a:p>
          </p:txBody>
        </p:sp>
      </p:grpSp>
      <p:sp>
        <p:nvSpPr>
          <p:cNvPr id="194" name="Rectangle 193">
            <a:extLst>
              <a:ext uri="{FF2B5EF4-FFF2-40B4-BE49-F238E27FC236}">
                <a16:creationId xmlns:a16="http://schemas.microsoft.com/office/drawing/2014/main" id="{06C61213-C783-4934-9875-58839A4D1056}"/>
              </a:ext>
            </a:extLst>
          </p:cNvPr>
          <p:cNvSpPr/>
          <p:nvPr/>
        </p:nvSpPr>
        <p:spPr>
          <a:xfrm>
            <a:off x="6516342" y="1805379"/>
            <a:ext cx="503051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and scrambled it to make a type specimen book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4CFCA0B-C621-4078-9069-11682E680996}"/>
              </a:ext>
            </a:extLst>
          </p:cNvPr>
          <p:cNvGrpSpPr/>
          <p:nvPr/>
        </p:nvGrpSpPr>
        <p:grpSpPr>
          <a:xfrm>
            <a:off x="3589338" y="6351"/>
            <a:ext cx="2414587" cy="6851650"/>
            <a:chOff x="3589338" y="6350"/>
            <a:chExt cx="2414587" cy="6899275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D92D88A7-1E3C-43E2-8061-4154AB45F62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263" y="5934075"/>
              <a:ext cx="1150937" cy="971550"/>
            </a:xfrm>
            <a:custGeom>
              <a:avLst/>
              <a:gdLst>
                <a:gd name="T0" fmla="*/ 0 w 725"/>
                <a:gd name="T1" fmla="*/ 612 h 612"/>
                <a:gd name="T2" fmla="*/ 725 w 725"/>
                <a:gd name="T3" fmla="*/ 612 h 612"/>
                <a:gd name="T4" fmla="*/ 358 w 725"/>
                <a:gd name="T5" fmla="*/ 0 h 612"/>
                <a:gd name="T6" fmla="*/ 0 w 725"/>
                <a:gd name="T7" fmla="*/ 612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5" h="612">
                  <a:moveTo>
                    <a:pt x="0" y="612"/>
                  </a:moveTo>
                  <a:lnTo>
                    <a:pt x="725" y="612"/>
                  </a:lnTo>
                  <a:lnTo>
                    <a:pt x="358" y="0"/>
                  </a:lnTo>
                  <a:lnTo>
                    <a:pt x="0" y="61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D1A3D9DE-61F2-4352-930A-D6BE0A057F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7588" y="5934075"/>
              <a:ext cx="1150937" cy="971550"/>
            </a:xfrm>
            <a:custGeom>
              <a:avLst/>
              <a:gdLst>
                <a:gd name="T0" fmla="*/ 0 w 725"/>
                <a:gd name="T1" fmla="*/ 0 h 612"/>
                <a:gd name="T2" fmla="*/ 367 w 725"/>
                <a:gd name="T3" fmla="*/ 612 h 612"/>
                <a:gd name="T4" fmla="*/ 725 w 725"/>
                <a:gd name="T5" fmla="*/ 0 h 612"/>
                <a:gd name="T6" fmla="*/ 0 w 725"/>
                <a:gd name="T7" fmla="*/ 0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5" h="612">
                  <a:moveTo>
                    <a:pt x="0" y="0"/>
                  </a:moveTo>
                  <a:lnTo>
                    <a:pt x="367" y="612"/>
                  </a:lnTo>
                  <a:lnTo>
                    <a:pt x="72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EC9A6028-1F84-4413-A51F-2A86F28FF1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7588" y="4979988"/>
              <a:ext cx="1150937" cy="954088"/>
            </a:xfrm>
            <a:custGeom>
              <a:avLst/>
              <a:gdLst>
                <a:gd name="T0" fmla="*/ 725 w 725"/>
                <a:gd name="T1" fmla="*/ 601 h 601"/>
                <a:gd name="T2" fmla="*/ 359 w 725"/>
                <a:gd name="T3" fmla="*/ 0 h 601"/>
                <a:gd name="T4" fmla="*/ 0 w 725"/>
                <a:gd name="T5" fmla="*/ 601 h 601"/>
                <a:gd name="T6" fmla="*/ 725 w 725"/>
                <a:gd name="T7" fmla="*/ 601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5" h="601">
                  <a:moveTo>
                    <a:pt x="725" y="601"/>
                  </a:moveTo>
                  <a:lnTo>
                    <a:pt x="359" y="0"/>
                  </a:lnTo>
                  <a:lnTo>
                    <a:pt x="0" y="601"/>
                  </a:lnTo>
                  <a:lnTo>
                    <a:pt x="725" y="60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194436F1-C116-4D0F-B5A3-E94849703C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7500" y="4948238"/>
              <a:ext cx="600075" cy="985838"/>
            </a:xfrm>
            <a:custGeom>
              <a:avLst/>
              <a:gdLst>
                <a:gd name="T0" fmla="*/ 366 w 378"/>
                <a:gd name="T1" fmla="*/ 621 h 621"/>
                <a:gd name="T2" fmla="*/ 378 w 378"/>
                <a:gd name="T3" fmla="*/ 597 h 621"/>
                <a:gd name="T4" fmla="*/ 378 w 378"/>
                <a:gd name="T5" fmla="*/ 0 h 621"/>
                <a:gd name="T6" fmla="*/ 0 w 378"/>
                <a:gd name="T7" fmla="*/ 20 h 621"/>
                <a:gd name="T8" fmla="*/ 366 w 378"/>
                <a:gd name="T9" fmla="*/ 621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" h="621">
                  <a:moveTo>
                    <a:pt x="366" y="621"/>
                  </a:moveTo>
                  <a:lnTo>
                    <a:pt x="378" y="597"/>
                  </a:lnTo>
                  <a:lnTo>
                    <a:pt x="378" y="0"/>
                  </a:lnTo>
                  <a:lnTo>
                    <a:pt x="0" y="20"/>
                  </a:lnTo>
                  <a:lnTo>
                    <a:pt x="366" y="62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6EBF9D12-E11C-461D-8BC0-3252B810D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9338" y="4905375"/>
              <a:ext cx="1238250" cy="1028700"/>
            </a:xfrm>
            <a:custGeom>
              <a:avLst/>
              <a:gdLst>
                <a:gd name="T0" fmla="*/ 0 w 780"/>
                <a:gd name="T1" fmla="*/ 636 h 648"/>
                <a:gd name="T2" fmla="*/ 780 w 780"/>
                <a:gd name="T3" fmla="*/ 648 h 648"/>
                <a:gd name="T4" fmla="*/ 414 w 780"/>
                <a:gd name="T5" fmla="*/ 0 h 648"/>
                <a:gd name="T6" fmla="*/ 0 w 780"/>
                <a:gd name="T7" fmla="*/ 636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0" h="648">
                  <a:moveTo>
                    <a:pt x="0" y="636"/>
                  </a:moveTo>
                  <a:lnTo>
                    <a:pt x="780" y="648"/>
                  </a:lnTo>
                  <a:lnTo>
                    <a:pt x="414" y="0"/>
                  </a:lnTo>
                  <a:lnTo>
                    <a:pt x="0" y="63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AEFBBA41-C3B4-45AC-B11D-2416ADD9B0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6563" y="4905375"/>
              <a:ext cx="1150937" cy="1028700"/>
            </a:xfrm>
            <a:custGeom>
              <a:avLst/>
              <a:gdLst>
                <a:gd name="T0" fmla="*/ 0 w 725"/>
                <a:gd name="T1" fmla="*/ 0 h 648"/>
                <a:gd name="T2" fmla="*/ 366 w 725"/>
                <a:gd name="T3" fmla="*/ 648 h 648"/>
                <a:gd name="T4" fmla="*/ 725 w 725"/>
                <a:gd name="T5" fmla="*/ 47 h 648"/>
                <a:gd name="T6" fmla="*/ 717 w 725"/>
                <a:gd name="T7" fmla="*/ 47 h 648"/>
                <a:gd name="T8" fmla="*/ 717 w 725"/>
                <a:gd name="T9" fmla="*/ 47 h 648"/>
                <a:gd name="T10" fmla="*/ 0 w 725"/>
                <a:gd name="T11" fmla="*/ 0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5" h="648">
                  <a:moveTo>
                    <a:pt x="0" y="0"/>
                  </a:moveTo>
                  <a:lnTo>
                    <a:pt x="366" y="648"/>
                  </a:lnTo>
                  <a:lnTo>
                    <a:pt x="725" y="47"/>
                  </a:lnTo>
                  <a:lnTo>
                    <a:pt x="717" y="47"/>
                  </a:lnTo>
                  <a:lnTo>
                    <a:pt x="717" y="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5FE38C3C-A340-4DE4-958B-1563B9A670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6563" y="3914775"/>
              <a:ext cx="1131887" cy="1065213"/>
            </a:xfrm>
            <a:custGeom>
              <a:avLst/>
              <a:gdLst>
                <a:gd name="T0" fmla="*/ 382 w 713"/>
                <a:gd name="T1" fmla="*/ 0 h 671"/>
                <a:gd name="T2" fmla="*/ 0 w 713"/>
                <a:gd name="T3" fmla="*/ 624 h 671"/>
                <a:gd name="T4" fmla="*/ 713 w 713"/>
                <a:gd name="T5" fmla="*/ 671 h 671"/>
                <a:gd name="T6" fmla="*/ 382 w 713"/>
                <a:gd name="T7" fmla="*/ 0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3" h="671">
                  <a:moveTo>
                    <a:pt x="382" y="0"/>
                  </a:moveTo>
                  <a:lnTo>
                    <a:pt x="0" y="624"/>
                  </a:lnTo>
                  <a:lnTo>
                    <a:pt x="713" y="671"/>
                  </a:lnTo>
                  <a:lnTo>
                    <a:pt x="38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8751AAD6-EBBB-49F1-A423-05F17B5E05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6563" y="4905375"/>
              <a:ext cx="1138237" cy="74613"/>
            </a:xfrm>
            <a:custGeom>
              <a:avLst/>
              <a:gdLst>
                <a:gd name="T0" fmla="*/ 713 w 717"/>
                <a:gd name="T1" fmla="*/ 47 h 47"/>
                <a:gd name="T2" fmla="*/ 0 w 717"/>
                <a:gd name="T3" fmla="*/ 0 h 47"/>
                <a:gd name="T4" fmla="*/ 717 w 717"/>
                <a:gd name="T5" fmla="*/ 47 h 47"/>
                <a:gd name="T6" fmla="*/ 713 w 717"/>
                <a:gd name="T7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7" h="47">
                  <a:moveTo>
                    <a:pt x="713" y="47"/>
                  </a:moveTo>
                  <a:lnTo>
                    <a:pt x="0" y="0"/>
                  </a:lnTo>
                  <a:lnTo>
                    <a:pt x="717" y="47"/>
                  </a:lnTo>
                  <a:lnTo>
                    <a:pt x="713" y="47"/>
                  </a:lnTo>
                  <a:close/>
                </a:path>
              </a:pathLst>
            </a:custGeom>
            <a:solidFill>
              <a:srgbClr val="BC3D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C5C99342-4626-4EBA-8E4B-926B1444BE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2988" y="3851275"/>
              <a:ext cx="1150937" cy="1128713"/>
            </a:xfrm>
            <a:custGeom>
              <a:avLst/>
              <a:gdLst>
                <a:gd name="T0" fmla="*/ 331 w 725"/>
                <a:gd name="T1" fmla="*/ 711 h 711"/>
                <a:gd name="T2" fmla="*/ 335 w 725"/>
                <a:gd name="T3" fmla="*/ 711 h 711"/>
                <a:gd name="T4" fmla="*/ 725 w 725"/>
                <a:gd name="T5" fmla="*/ 0 h 711"/>
                <a:gd name="T6" fmla="*/ 0 w 725"/>
                <a:gd name="T7" fmla="*/ 40 h 711"/>
                <a:gd name="T8" fmla="*/ 331 w 725"/>
                <a:gd name="T9" fmla="*/ 711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5" h="711">
                  <a:moveTo>
                    <a:pt x="331" y="711"/>
                  </a:moveTo>
                  <a:lnTo>
                    <a:pt x="335" y="711"/>
                  </a:lnTo>
                  <a:lnTo>
                    <a:pt x="725" y="0"/>
                  </a:lnTo>
                  <a:lnTo>
                    <a:pt x="0" y="40"/>
                  </a:lnTo>
                  <a:lnTo>
                    <a:pt x="331" y="71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4">
              <a:extLst>
                <a:ext uri="{FF2B5EF4-FFF2-40B4-BE49-F238E27FC236}">
                  <a16:creationId xmlns:a16="http://schemas.microsoft.com/office/drawing/2014/main" id="{119CCB1C-36EB-404B-B2B1-A0EC78E20CF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8450" y="4979988"/>
              <a:ext cx="6350" cy="0"/>
            </a:xfrm>
            <a:custGeom>
              <a:avLst/>
              <a:gdLst>
                <a:gd name="T0" fmla="*/ 4 w 4"/>
                <a:gd name="T1" fmla="*/ 4 w 4"/>
                <a:gd name="T2" fmla="*/ 0 w 4"/>
                <a:gd name="T3" fmla="*/ 4 w 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">
                  <a:moveTo>
                    <a:pt x="4" y="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560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5">
              <a:extLst>
                <a:ext uri="{FF2B5EF4-FFF2-40B4-BE49-F238E27FC236}">
                  <a16:creationId xmlns:a16="http://schemas.microsoft.com/office/drawing/2014/main" id="{EEBFDF57-C8C3-4D40-B4B3-596047C6D2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2988" y="2828925"/>
              <a:ext cx="1150937" cy="1085850"/>
            </a:xfrm>
            <a:custGeom>
              <a:avLst/>
              <a:gdLst>
                <a:gd name="T0" fmla="*/ 725 w 725"/>
                <a:gd name="T1" fmla="*/ 644 h 684"/>
                <a:gd name="T2" fmla="*/ 331 w 725"/>
                <a:gd name="T3" fmla="*/ 0 h 684"/>
                <a:gd name="T4" fmla="*/ 0 w 725"/>
                <a:gd name="T5" fmla="*/ 684 h 684"/>
                <a:gd name="T6" fmla="*/ 725 w 725"/>
                <a:gd name="T7" fmla="*/ 644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5" h="684">
                  <a:moveTo>
                    <a:pt x="725" y="644"/>
                  </a:moveTo>
                  <a:lnTo>
                    <a:pt x="331" y="0"/>
                  </a:lnTo>
                  <a:lnTo>
                    <a:pt x="0" y="684"/>
                  </a:lnTo>
                  <a:lnTo>
                    <a:pt x="725" y="64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6">
              <a:extLst>
                <a:ext uri="{FF2B5EF4-FFF2-40B4-BE49-F238E27FC236}">
                  <a16:creationId xmlns:a16="http://schemas.microsoft.com/office/drawing/2014/main" id="{CCC2CBC5-6BCE-437B-99EE-751FFA44E2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8313" y="2828925"/>
              <a:ext cx="1100137" cy="1085850"/>
            </a:xfrm>
            <a:custGeom>
              <a:avLst/>
              <a:gdLst>
                <a:gd name="T0" fmla="*/ 362 w 693"/>
                <a:gd name="T1" fmla="*/ 684 h 684"/>
                <a:gd name="T2" fmla="*/ 693 w 693"/>
                <a:gd name="T3" fmla="*/ 0 h 684"/>
                <a:gd name="T4" fmla="*/ 0 w 693"/>
                <a:gd name="T5" fmla="*/ 8 h 684"/>
                <a:gd name="T6" fmla="*/ 362 w 693"/>
                <a:gd name="T7" fmla="*/ 684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3" h="684">
                  <a:moveTo>
                    <a:pt x="362" y="684"/>
                  </a:moveTo>
                  <a:lnTo>
                    <a:pt x="693" y="0"/>
                  </a:lnTo>
                  <a:lnTo>
                    <a:pt x="0" y="8"/>
                  </a:lnTo>
                  <a:lnTo>
                    <a:pt x="362" y="684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7">
              <a:extLst>
                <a:ext uri="{FF2B5EF4-FFF2-40B4-BE49-F238E27FC236}">
                  <a16:creationId xmlns:a16="http://schemas.microsoft.com/office/drawing/2014/main" id="{FEE40654-E390-4FA9-9DC7-8E154F09CF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8313" y="1819275"/>
              <a:ext cx="1100137" cy="1022350"/>
            </a:xfrm>
            <a:custGeom>
              <a:avLst/>
              <a:gdLst>
                <a:gd name="T0" fmla="*/ 0 w 693"/>
                <a:gd name="T1" fmla="*/ 644 h 644"/>
                <a:gd name="T2" fmla="*/ 693 w 693"/>
                <a:gd name="T3" fmla="*/ 636 h 644"/>
                <a:gd name="T4" fmla="*/ 342 w 693"/>
                <a:gd name="T5" fmla="*/ 0 h 644"/>
                <a:gd name="T6" fmla="*/ 0 w 693"/>
                <a:gd name="T7" fmla="*/ 644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3" h="644">
                  <a:moveTo>
                    <a:pt x="0" y="644"/>
                  </a:moveTo>
                  <a:lnTo>
                    <a:pt x="693" y="636"/>
                  </a:lnTo>
                  <a:lnTo>
                    <a:pt x="342" y="0"/>
                  </a:lnTo>
                  <a:lnTo>
                    <a:pt x="0" y="64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8">
              <a:extLst>
                <a:ext uri="{FF2B5EF4-FFF2-40B4-BE49-F238E27FC236}">
                  <a16:creationId xmlns:a16="http://schemas.microsoft.com/office/drawing/2014/main" id="{31631549-B033-42C5-9B76-4A7F88D806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1238" y="1819275"/>
              <a:ext cx="1176337" cy="1009650"/>
            </a:xfrm>
            <a:custGeom>
              <a:avLst/>
              <a:gdLst>
                <a:gd name="T0" fmla="*/ 0 w 741"/>
                <a:gd name="T1" fmla="*/ 0 h 636"/>
                <a:gd name="T2" fmla="*/ 351 w 741"/>
                <a:gd name="T3" fmla="*/ 636 h 636"/>
                <a:gd name="T4" fmla="*/ 741 w 741"/>
                <a:gd name="T5" fmla="*/ 0 h 636"/>
                <a:gd name="T6" fmla="*/ 741 w 741"/>
                <a:gd name="T7" fmla="*/ 0 h 636"/>
                <a:gd name="T8" fmla="*/ 0 w 741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1" h="636">
                  <a:moveTo>
                    <a:pt x="0" y="0"/>
                  </a:moveTo>
                  <a:lnTo>
                    <a:pt x="351" y="636"/>
                  </a:lnTo>
                  <a:lnTo>
                    <a:pt x="741" y="0"/>
                  </a:lnTo>
                  <a:lnTo>
                    <a:pt x="7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9">
              <a:extLst>
                <a:ext uri="{FF2B5EF4-FFF2-40B4-BE49-F238E27FC236}">
                  <a16:creationId xmlns:a16="http://schemas.microsoft.com/office/drawing/2014/main" id="{A8AAD17B-BB3C-4F77-B6A3-328A705F35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1238" y="915988"/>
              <a:ext cx="1176337" cy="903288"/>
            </a:xfrm>
            <a:custGeom>
              <a:avLst/>
              <a:gdLst>
                <a:gd name="T0" fmla="*/ 741 w 741"/>
                <a:gd name="T1" fmla="*/ 569 h 569"/>
                <a:gd name="T2" fmla="*/ 733 w 741"/>
                <a:gd name="T3" fmla="*/ 557 h 569"/>
                <a:gd name="T4" fmla="*/ 733 w 741"/>
                <a:gd name="T5" fmla="*/ 557 h 569"/>
                <a:gd name="T6" fmla="*/ 418 w 741"/>
                <a:gd name="T7" fmla="*/ 0 h 569"/>
                <a:gd name="T8" fmla="*/ 0 w 741"/>
                <a:gd name="T9" fmla="*/ 569 h 569"/>
                <a:gd name="T10" fmla="*/ 741 w 741"/>
                <a:gd name="T11" fmla="*/ 569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1" h="569">
                  <a:moveTo>
                    <a:pt x="741" y="569"/>
                  </a:moveTo>
                  <a:lnTo>
                    <a:pt x="733" y="557"/>
                  </a:lnTo>
                  <a:lnTo>
                    <a:pt x="733" y="557"/>
                  </a:lnTo>
                  <a:lnTo>
                    <a:pt x="418" y="0"/>
                  </a:lnTo>
                  <a:lnTo>
                    <a:pt x="0" y="569"/>
                  </a:lnTo>
                  <a:lnTo>
                    <a:pt x="741" y="56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0">
              <a:extLst>
                <a:ext uri="{FF2B5EF4-FFF2-40B4-BE49-F238E27FC236}">
                  <a16:creationId xmlns:a16="http://schemas.microsoft.com/office/drawing/2014/main" id="{3C0E9392-7252-45D9-8B2F-EE9CFC76EA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0063" y="915988"/>
              <a:ext cx="1174750" cy="903288"/>
            </a:xfrm>
            <a:custGeom>
              <a:avLst/>
              <a:gdLst>
                <a:gd name="T0" fmla="*/ 322 w 740"/>
                <a:gd name="T1" fmla="*/ 569 h 569"/>
                <a:gd name="T2" fmla="*/ 740 w 740"/>
                <a:gd name="T3" fmla="*/ 0 h 569"/>
                <a:gd name="T4" fmla="*/ 0 w 740"/>
                <a:gd name="T5" fmla="*/ 0 h 569"/>
                <a:gd name="T6" fmla="*/ 322 w 740"/>
                <a:gd name="T7" fmla="*/ 569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0" h="569">
                  <a:moveTo>
                    <a:pt x="322" y="569"/>
                  </a:moveTo>
                  <a:lnTo>
                    <a:pt x="740" y="0"/>
                  </a:lnTo>
                  <a:lnTo>
                    <a:pt x="0" y="0"/>
                  </a:lnTo>
                  <a:lnTo>
                    <a:pt x="322" y="56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1">
              <a:extLst>
                <a:ext uri="{FF2B5EF4-FFF2-40B4-BE49-F238E27FC236}">
                  <a16:creationId xmlns:a16="http://schemas.microsoft.com/office/drawing/2014/main" id="{6DBA03EA-DFC2-4813-A610-AED18495333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0063" y="6350"/>
              <a:ext cx="1174750" cy="909638"/>
            </a:xfrm>
            <a:custGeom>
              <a:avLst/>
              <a:gdLst>
                <a:gd name="T0" fmla="*/ 740 w 740"/>
                <a:gd name="T1" fmla="*/ 573 h 573"/>
                <a:gd name="T2" fmla="*/ 406 w 740"/>
                <a:gd name="T3" fmla="*/ 0 h 573"/>
                <a:gd name="T4" fmla="*/ 338 w 740"/>
                <a:gd name="T5" fmla="*/ 0 h 573"/>
                <a:gd name="T6" fmla="*/ 0 w 740"/>
                <a:gd name="T7" fmla="*/ 573 h 573"/>
                <a:gd name="T8" fmla="*/ 740 w 740"/>
                <a:gd name="T9" fmla="*/ 573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0" h="573">
                  <a:moveTo>
                    <a:pt x="740" y="573"/>
                  </a:moveTo>
                  <a:lnTo>
                    <a:pt x="406" y="0"/>
                  </a:lnTo>
                  <a:lnTo>
                    <a:pt x="338" y="0"/>
                  </a:lnTo>
                  <a:lnTo>
                    <a:pt x="0" y="573"/>
                  </a:lnTo>
                  <a:lnTo>
                    <a:pt x="740" y="57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Rectangle 22">
              <a:extLst>
                <a:ext uri="{FF2B5EF4-FFF2-40B4-BE49-F238E27FC236}">
                  <a16:creationId xmlns:a16="http://schemas.microsoft.com/office/drawing/2014/main" id="{1F81C1E2-9326-4FF3-9028-A4E6A8F5F6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7575" y="1819275"/>
              <a:ext cx="1587" cy="1588"/>
            </a:xfrm>
            <a:prstGeom prst="rect">
              <a:avLst/>
            </a:prstGeom>
            <a:solidFill>
              <a:srgbClr val="FCAF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3">
              <a:extLst>
                <a:ext uri="{FF2B5EF4-FFF2-40B4-BE49-F238E27FC236}">
                  <a16:creationId xmlns:a16="http://schemas.microsoft.com/office/drawing/2014/main" id="{4F2D4D72-6963-4A61-9C73-6886F8C8343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4875" y="1800225"/>
              <a:ext cx="12700" cy="19050"/>
            </a:xfrm>
            <a:custGeom>
              <a:avLst/>
              <a:gdLst>
                <a:gd name="T0" fmla="*/ 8 w 8"/>
                <a:gd name="T1" fmla="*/ 12 h 12"/>
                <a:gd name="T2" fmla="*/ 8 w 8"/>
                <a:gd name="T3" fmla="*/ 12 h 12"/>
                <a:gd name="T4" fmla="*/ 0 w 8"/>
                <a:gd name="T5" fmla="*/ 0 h 12"/>
                <a:gd name="T6" fmla="*/ 0 w 8"/>
                <a:gd name="T7" fmla="*/ 0 h 12"/>
                <a:gd name="T8" fmla="*/ 8 w 8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2">
                  <a:moveTo>
                    <a:pt x="8" y="12"/>
                  </a:moveTo>
                  <a:lnTo>
                    <a:pt x="8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12"/>
                  </a:lnTo>
                  <a:close/>
                </a:path>
              </a:pathLst>
            </a:custGeom>
            <a:solidFill>
              <a:srgbClr val="FCAF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4BDAD304-397E-4878-B327-673749EB50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4588" y="6350"/>
              <a:ext cx="935037" cy="909638"/>
            </a:xfrm>
            <a:custGeom>
              <a:avLst/>
              <a:gdLst>
                <a:gd name="T0" fmla="*/ 589 w 589"/>
                <a:gd name="T1" fmla="*/ 0 h 573"/>
                <a:gd name="T2" fmla="*/ 0 w 589"/>
                <a:gd name="T3" fmla="*/ 0 h 573"/>
                <a:gd name="T4" fmla="*/ 334 w 589"/>
                <a:gd name="T5" fmla="*/ 573 h 573"/>
                <a:gd name="T6" fmla="*/ 589 w 589"/>
                <a:gd name="T7" fmla="*/ 0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9" h="573">
                  <a:moveTo>
                    <a:pt x="589" y="0"/>
                  </a:moveTo>
                  <a:lnTo>
                    <a:pt x="0" y="0"/>
                  </a:lnTo>
                  <a:lnTo>
                    <a:pt x="334" y="573"/>
                  </a:lnTo>
                  <a:lnTo>
                    <a:pt x="589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011942FC-B6D2-4FED-8EE1-330BE1D97488}"/>
              </a:ext>
            </a:extLst>
          </p:cNvPr>
          <p:cNvGrpSpPr/>
          <p:nvPr/>
        </p:nvGrpSpPr>
        <p:grpSpPr>
          <a:xfrm>
            <a:off x="571864" y="2816596"/>
            <a:ext cx="3514574" cy="1224809"/>
            <a:chOff x="3832225" y="2935288"/>
            <a:chExt cx="4956176" cy="1727199"/>
          </a:xfrm>
        </p:grpSpPr>
        <p:sp>
          <p:nvSpPr>
            <p:cNvPr id="110" name="Freeform 23">
              <a:extLst>
                <a:ext uri="{FF2B5EF4-FFF2-40B4-BE49-F238E27FC236}">
                  <a16:creationId xmlns:a16="http://schemas.microsoft.com/office/drawing/2014/main" id="{8EA2FD63-25F6-45C7-AEF2-0BDF2BA8CD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32225" y="3157538"/>
              <a:ext cx="631825" cy="830262"/>
            </a:xfrm>
            <a:custGeom>
              <a:avLst/>
              <a:gdLst>
                <a:gd name="T0" fmla="*/ 95 w 109"/>
                <a:gd name="T1" fmla="*/ 140 h 143"/>
                <a:gd name="T2" fmla="*/ 95 w 109"/>
                <a:gd name="T3" fmla="*/ 121 h 143"/>
                <a:gd name="T4" fmla="*/ 56 w 109"/>
                <a:gd name="T5" fmla="*/ 143 h 143"/>
                <a:gd name="T6" fmla="*/ 0 w 109"/>
                <a:gd name="T7" fmla="*/ 88 h 143"/>
                <a:gd name="T8" fmla="*/ 55 w 109"/>
                <a:gd name="T9" fmla="*/ 34 h 143"/>
                <a:gd name="T10" fmla="*/ 95 w 109"/>
                <a:gd name="T11" fmla="*/ 53 h 143"/>
                <a:gd name="T12" fmla="*/ 95 w 109"/>
                <a:gd name="T13" fmla="*/ 0 h 143"/>
                <a:gd name="T14" fmla="*/ 109 w 109"/>
                <a:gd name="T15" fmla="*/ 0 h 143"/>
                <a:gd name="T16" fmla="*/ 109 w 109"/>
                <a:gd name="T17" fmla="*/ 140 h 143"/>
                <a:gd name="T18" fmla="*/ 95 w 109"/>
                <a:gd name="T19" fmla="*/ 140 h 143"/>
                <a:gd name="T20" fmla="*/ 54 w 109"/>
                <a:gd name="T21" fmla="*/ 47 h 143"/>
                <a:gd name="T22" fmla="*/ 14 w 109"/>
                <a:gd name="T23" fmla="*/ 88 h 143"/>
                <a:gd name="T24" fmla="*/ 56 w 109"/>
                <a:gd name="T25" fmla="*/ 130 h 143"/>
                <a:gd name="T26" fmla="*/ 96 w 109"/>
                <a:gd name="T27" fmla="*/ 88 h 143"/>
                <a:gd name="T28" fmla="*/ 54 w 109"/>
                <a:gd name="T29" fmla="*/ 4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9" h="143">
                  <a:moveTo>
                    <a:pt x="95" y="140"/>
                  </a:moveTo>
                  <a:cubicBezTo>
                    <a:pt x="95" y="121"/>
                    <a:pt x="95" y="121"/>
                    <a:pt x="95" y="121"/>
                  </a:cubicBezTo>
                  <a:cubicBezTo>
                    <a:pt x="85" y="136"/>
                    <a:pt x="73" y="143"/>
                    <a:pt x="56" y="143"/>
                  </a:cubicBezTo>
                  <a:cubicBezTo>
                    <a:pt x="24" y="143"/>
                    <a:pt x="0" y="119"/>
                    <a:pt x="0" y="88"/>
                  </a:cubicBezTo>
                  <a:cubicBezTo>
                    <a:pt x="0" y="58"/>
                    <a:pt x="24" y="34"/>
                    <a:pt x="55" y="34"/>
                  </a:cubicBezTo>
                  <a:cubicBezTo>
                    <a:pt x="71" y="34"/>
                    <a:pt x="85" y="41"/>
                    <a:pt x="95" y="53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140"/>
                    <a:pt x="109" y="140"/>
                    <a:pt x="109" y="140"/>
                  </a:cubicBezTo>
                  <a:lnTo>
                    <a:pt x="95" y="140"/>
                  </a:lnTo>
                  <a:close/>
                  <a:moveTo>
                    <a:pt x="54" y="47"/>
                  </a:moveTo>
                  <a:cubicBezTo>
                    <a:pt x="32" y="47"/>
                    <a:pt x="14" y="65"/>
                    <a:pt x="14" y="88"/>
                  </a:cubicBezTo>
                  <a:cubicBezTo>
                    <a:pt x="14" y="112"/>
                    <a:pt x="32" y="130"/>
                    <a:pt x="56" y="130"/>
                  </a:cubicBezTo>
                  <a:cubicBezTo>
                    <a:pt x="78" y="130"/>
                    <a:pt x="96" y="111"/>
                    <a:pt x="96" y="88"/>
                  </a:cubicBezTo>
                  <a:cubicBezTo>
                    <a:pt x="96" y="65"/>
                    <a:pt x="77" y="47"/>
                    <a:pt x="54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24">
              <a:extLst>
                <a:ext uri="{FF2B5EF4-FFF2-40B4-BE49-F238E27FC236}">
                  <a16:creationId xmlns:a16="http://schemas.microsoft.com/office/drawing/2014/main" id="{8FCD86C3-0789-403B-93E8-3D8B52CB9D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14850" y="3354388"/>
              <a:ext cx="631825" cy="633412"/>
            </a:xfrm>
            <a:custGeom>
              <a:avLst/>
              <a:gdLst>
                <a:gd name="T0" fmla="*/ 95 w 109"/>
                <a:gd name="T1" fmla="*/ 106 h 109"/>
                <a:gd name="T2" fmla="*/ 95 w 109"/>
                <a:gd name="T3" fmla="*/ 88 h 109"/>
                <a:gd name="T4" fmla="*/ 55 w 109"/>
                <a:gd name="T5" fmla="*/ 109 h 109"/>
                <a:gd name="T6" fmla="*/ 0 w 109"/>
                <a:gd name="T7" fmla="*/ 55 h 109"/>
                <a:gd name="T8" fmla="*/ 54 w 109"/>
                <a:gd name="T9" fmla="*/ 0 h 109"/>
                <a:gd name="T10" fmla="*/ 95 w 109"/>
                <a:gd name="T11" fmla="*/ 21 h 109"/>
                <a:gd name="T12" fmla="*/ 95 w 109"/>
                <a:gd name="T13" fmla="*/ 3 h 109"/>
                <a:gd name="T14" fmla="*/ 109 w 109"/>
                <a:gd name="T15" fmla="*/ 3 h 109"/>
                <a:gd name="T16" fmla="*/ 109 w 109"/>
                <a:gd name="T17" fmla="*/ 106 h 109"/>
                <a:gd name="T18" fmla="*/ 95 w 109"/>
                <a:gd name="T19" fmla="*/ 106 h 109"/>
                <a:gd name="T20" fmla="*/ 55 w 109"/>
                <a:gd name="T21" fmla="*/ 13 h 109"/>
                <a:gd name="T22" fmla="*/ 14 w 109"/>
                <a:gd name="T23" fmla="*/ 54 h 109"/>
                <a:gd name="T24" fmla="*/ 55 w 109"/>
                <a:gd name="T25" fmla="*/ 96 h 109"/>
                <a:gd name="T26" fmla="*/ 95 w 109"/>
                <a:gd name="T27" fmla="*/ 54 h 109"/>
                <a:gd name="T28" fmla="*/ 55 w 109"/>
                <a:gd name="T29" fmla="*/ 1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9" h="109">
                  <a:moveTo>
                    <a:pt x="95" y="106"/>
                  </a:moveTo>
                  <a:cubicBezTo>
                    <a:pt x="95" y="88"/>
                    <a:pt x="95" y="88"/>
                    <a:pt x="95" y="88"/>
                  </a:cubicBezTo>
                  <a:cubicBezTo>
                    <a:pt x="84" y="103"/>
                    <a:pt x="73" y="109"/>
                    <a:pt x="55" y="109"/>
                  </a:cubicBezTo>
                  <a:cubicBezTo>
                    <a:pt x="23" y="109"/>
                    <a:pt x="0" y="85"/>
                    <a:pt x="0" y="55"/>
                  </a:cubicBezTo>
                  <a:cubicBezTo>
                    <a:pt x="0" y="24"/>
                    <a:pt x="23" y="0"/>
                    <a:pt x="54" y="0"/>
                  </a:cubicBezTo>
                  <a:cubicBezTo>
                    <a:pt x="72" y="0"/>
                    <a:pt x="85" y="7"/>
                    <a:pt x="95" y="21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109" y="3"/>
                    <a:pt x="109" y="3"/>
                    <a:pt x="109" y="3"/>
                  </a:cubicBezTo>
                  <a:cubicBezTo>
                    <a:pt x="109" y="106"/>
                    <a:pt x="109" y="106"/>
                    <a:pt x="109" y="106"/>
                  </a:cubicBezTo>
                  <a:lnTo>
                    <a:pt x="95" y="106"/>
                  </a:lnTo>
                  <a:close/>
                  <a:moveTo>
                    <a:pt x="55" y="13"/>
                  </a:moveTo>
                  <a:cubicBezTo>
                    <a:pt x="32" y="13"/>
                    <a:pt x="14" y="31"/>
                    <a:pt x="14" y="54"/>
                  </a:cubicBezTo>
                  <a:cubicBezTo>
                    <a:pt x="14" y="77"/>
                    <a:pt x="32" y="96"/>
                    <a:pt x="55" y="96"/>
                  </a:cubicBezTo>
                  <a:cubicBezTo>
                    <a:pt x="78" y="96"/>
                    <a:pt x="95" y="77"/>
                    <a:pt x="95" y="54"/>
                  </a:cubicBezTo>
                  <a:cubicBezTo>
                    <a:pt x="95" y="31"/>
                    <a:pt x="77" y="13"/>
                    <a:pt x="55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25">
              <a:extLst>
                <a:ext uri="{FF2B5EF4-FFF2-40B4-BE49-F238E27FC236}">
                  <a16:creationId xmlns:a16="http://schemas.microsoft.com/office/drawing/2014/main" id="{BCC14AEA-2251-45A3-A6C5-C8335CD77E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4788" y="3354388"/>
              <a:ext cx="249238" cy="615950"/>
            </a:xfrm>
            <a:custGeom>
              <a:avLst/>
              <a:gdLst>
                <a:gd name="T0" fmla="*/ 14 w 43"/>
                <a:gd name="T1" fmla="*/ 46 h 106"/>
                <a:gd name="T2" fmla="*/ 14 w 43"/>
                <a:gd name="T3" fmla="*/ 106 h 106"/>
                <a:gd name="T4" fmla="*/ 0 w 43"/>
                <a:gd name="T5" fmla="*/ 106 h 106"/>
                <a:gd name="T6" fmla="*/ 0 w 43"/>
                <a:gd name="T7" fmla="*/ 3 h 106"/>
                <a:gd name="T8" fmla="*/ 14 w 43"/>
                <a:gd name="T9" fmla="*/ 3 h 106"/>
                <a:gd name="T10" fmla="*/ 14 w 43"/>
                <a:gd name="T11" fmla="*/ 17 h 106"/>
                <a:gd name="T12" fmla="*/ 43 w 43"/>
                <a:gd name="T13" fmla="*/ 0 h 106"/>
                <a:gd name="T14" fmla="*/ 43 w 43"/>
                <a:gd name="T15" fmla="*/ 14 h 106"/>
                <a:gd name="T16" fmla="*/ 14 w 43"/>
                <a:gd name="T17" fmla="*/ 4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106">
                  <a:moveTo>
                    <a:pt x="14" y="46"/>
                  </a:moveTo>
                  <a:cubicBezTo>
                    <a:pt x="14" y="106"/>
                    <a:pt x="14" y="106"/>
                    <a:pt x="14" y="10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9" y="6"/>
                    <a:pt x="28" y="1"/>
                    <a:pt x="43" y="0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24" y="16"/>
                    <a:pt x="14" y="27"/>
                    <a:pt x="14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26">
              <a:extLst>
                <a:ext uri="{FF2B5EF4-FFF2-40B4-BE49-F238E27FC236}">
                  <a16:creationId xmlns:a16="http://schemas.microsoft.com/office/drawing/2014/main" id="{8B12F1CE-F0C0-4ECE-8005-B88EB125BB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4988" y="3157538"/>
              <a:ext cx="474663" cy="812800"/>
            </a:xfrm>
            <a:custGeom>
              <a:avLst/>
              <a:gdLst>
                <a:gd name="T0" fmla="*/ 234 w 299"/>
                <a:gd name="T1" fmla="*/ 512 h 512"/>
                <a:gd name="T2" fmla="*/ 110 w 299"/>
                <a:gd name="T3" fmla="*/ 362 h 512"/>
                <a:gd name="T4" fmla="*/ 51 w 299"/>
                <a:gd name="T5" fmla="*/ 435 h 512"/>
                <a:gd name="T6" fmla="*/ 51 w 299"/>
                <a:gd name="T7" fmla="*/ 512 h 512"/>
                <a:gd name="T8" fmla="*/ 0 w 299"/>
                <a:gd name="T9" fmla="*/ 512 h 512"/>
                <a:gd name="T10" fmla="*/ 0 w 299"/>
                <a:gd name="T11" fmla="*/ 0 h 512"/>
                <a:gd name="T12" fmla="*/ 51 w 299"/>
                <a:gd name="T13" fmla="*/ 0 h 512"/>
                <a:gd name="T14" fmla="*/ 51 w 299"/>
                <a:gd name="T15" fmla="*/ 362 h 512"/>
                <a:gd name="T16" fmla="*/ 226 w 299"/>
                <a:gd name="T17" fmla="*/ 135 h 512"/>
                <a:gd name="T18" fmla="*/ 288 w 299"/>
                <a:gd name="T19" fmla="*/ 135 h 512"/>
                <a:gd name="T20" fmla="*/ 142 w 299"/>
                <a:gd name="T21" fmla="*/ 326 h 512"/>
                <a:gd name="T22" fmla="*/ 299 w 299"/>
                <a:gd name="T23" fmla="*/ 512 h 512"/>
                <a:gd name="T24" fmla="*/ 234 w 299"/>
                <a:gd name="T25" fmla="*/ 512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9" h="512">
                  <a:moveTo>
                    <a:pt x="234" y="512"/>
                  </a:moveTo>
                  <a:lnTo>
                    <a:pt x="110" y="362"/>
                  </a:lnTo>
                  <a:lnTo>
                    <a:pt x="51" y="435"/>
                  </a:lnTo>
                  <a:lnTo>
                    <a:pt x="51" y="512"/>
                  </a:lnTo>
                  <a:lnTo>
                    <a:pt x="0" y="512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362"/>
                  </a:lnTo>
                  <a:lnTo>
                    <a:pt x="226" y="135"/>
                  </a:lnTo>
                  <a:lnTo>
                    <a:pt x="288" y="135"/>
                  </a:lnTo>
                  <a:lnTo>
                    <a:pt x="142" y="326"/>
                  </a:lnTo>
                  <a:lnTo>
                    <a:pt x="299" y="512"/>
                  </a:lnTo>
                  <a:lnTo>
                    <a:pt x="234" y="5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Rectangle 27">
              <a:extLst>
                <a:ext uri="{FF2B5EF4-FFF2-40B4-BE49-F238E27FC236}">
                  <a16:creationId xmlns:a16="http://schemas.microsoft.com/office/drawing/2014/main" id="{D4459D79-7A09-4D66-9109-154BD9EBFC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67513" y="3157538"/>
              <a:ext cx="80963" cy="812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28">
              <a:extLst>
                <a:ext uri="{FF2B5EF4-FFF2-40B4-BE49-F238E27FC236}">
                  <a16:creationId xmlns:a16="http://schemas.microsoft.com/office/drawing/2014/main" id="{5D1A2024-E20F-410F-9B01-5D09556FCF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88175" y="3168650"/>
              <a:ext cx="80963" cy="801687"/>
            </a:xfrm>
            <a:custGeom>
              <a:avLst/>
              <a:gdLst>
                <a:gd name="T0" fmla="*/ 0 w 51"/>
                <a:gd name="T1" fmla="*/ 84 h 505"/>
                <a:gd name="T2" fmla="*/ 0 w 51"/>
                <a:gd name="T3" fmla="*/ 0 h 505"/>
                <a:gd name="T4" fmla="*/ 51 w 51"/>
                <a:gd name="T5" fmla="*/ 0 h 505"/>
                <a:gd name="T6" fmla="*/ 51 w 51"/>
                <a:gd name="T7" fmla="*/ 84 h 505"/>
                <a:gd name="T8" fmla="*/ 0 w 51"/>
                <a:gd name="T9" fmla="*/ 84 h 505"/>
                <a:gd name="T10" fmla="*/ 0 w 51"/>
                <a:gd name="T11" fmla="*/ 505 h 505"/>
                <a:gd name="T12" fmla="*/ 0 w 51"/>
                <a:gd name="T13" fmla="*/ 128 h 505"/>
                <a:gd name="T14" fmla="*/ 51 w 51"/>
                <a:gd name="T15" fmla="*/ 128 h 505"/>
                <a:gd name="T16" fmla="*/ 51 w 51"/>
                <a:gd name="T17" fmla="*/ 505 h 505"/>
                <a:gd name="T18" fmla="*/ 0 w 51"/>
                <a:gd name="T19" fmla="*/ 505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505">
                  <a:moveTo>
                    <a:pt x="0" y="84"/>
                  </a:moveTo>
                  <a:lnTo>
                    <a:pt x="0" y="0"/>
                  </a:lnTo>
                  <a:lnTo>
                    <a:pt x="51" y="0"/>
                  </a:lnTo>
                  <a:lnTo>
                    <a:pt x="51" y="84"/>
                  </a:lnTo>
                  <a:lnTo>
                    <a:pt x="0" y="84"/>
                  </a:lnTo>
                  <a:close/>
                  <a:moveTo>
                    <a:pt x="0" y="505"/>
                  </a:moveTo>
                  <a:lnTo>
                    <a:pt x="0" y="128"/>
                  </a:lnTo>
                  <a:lnTo>
                    <a:pt x="51" y="128"/>
                  </a:lnTo>
                  <a:lnTo>
                    <a:pt x="51" y="505"/>
                  </a:lnTo>
                  <a:lnTo>
                    <a:pt x="0" y="50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29">
              <a:extLst>
                <a:ext uri="{FF2B5EF4-FFF2-40B4-BE49-F238E27FC236}">
                  <a16:creationId xmlns:a16="http://schemas.microsoft.com/office/drawing/2014/main" id="{A1618335-EA58-42F0-A436-92DA325EA5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37400" y="3354388"/>
              <a:ext cx="620713" cy="855662"/>
            </a:xfrm>
            <a:custGeom>
              <a:avLst/>
              <a:gdLst>
                <a:gd name="T0" fmla="*/ 98 w 107"/>
                <a:gd name="T1" fmla="*/ 128 h 147"/>
                <a:gd name="T2" fmla="*/ 56 w 107"/>
                <a:gd name="T3" fmla="*/ 147 h 147"/>
                <a:gd name="T4" fmla="*/ 4 w 107"/>
                <a:gd name="T5" fmla="*/ 109 h 147"/>
                <a:gd name="T6" fmla="*/ 17 w 107"/>
                <a:gd name="T7" fmla="*/ 109 h 147"/>
                <a:gd name="T8" fmla="*/ 55 w 107"/>
                <a:gd name="T9" fmla="*/ 134 h 147"/>
                <a:gd name="T10" fmla="*/ 93 w 107"/>
                <a:gd name="T11" fmla="*/ 92 h 147"/>
                <a:gd name="T12" fmla="*/ 93 w 107"/>
                <a:gd name="T13" fmla="*/ 85 h 147"/>
                <a:gd name="T14" fmla="*/ 54 w 107"/>
                <a:gd name="T15" fmla="*/ 109 h 147"/>
                <a:gd name="T16" fmla="*/ 0 w 107"/>
                <a:gd name="T17" fmla="*/ 55 h 147"/>
                <a:gd name="T18" fmla="*/ 53 w 107"/>
                <a:gd name="T19" fmla="*/ 0 h 147"/>
                <a:gd name="T20" fmla="*/ 93 w 107"/>
                <a:gd name="T21" fmla="*/ 21 h 147"/>
                <a:gd name="T22" fmla="*/ 93 w 107"/>
                <a:gd name="T23" fmla="*/ 3 h 147"/>
                <a:gd name="T24" fmla="*/ 107 w 107"/>
                <a:gd name="T25" fmla="*/ 3 h 147"/>
                <a:gd name="T26" fmla="*/ 107 w 107"/>
                <a:gd name="T27" fmla="*/ 88 h 147"/>
                <a:gd name="T28" fmla="*/ 98 w 107"/>
                <a:gd name="T29" fmla="*/ 128 h 147"/>
                <a:gd name="T30" fmla="*/ 54 w 107"/>
                <a:gd name="T31" fmla="*/ 13 h 147"/>
                <a:gd name="T32" fmla="*/ 14 w 107"/>
                <a:gd name="T33" fmla="*/ 54 h 147"/>
                <a:gd name="T34" fmla="*/ 54 w 107"/>
                <a:gd name="T35" fmla="*/ 96 h 147"/>
                <a:gd name="T36" fmla="*/ 93 w 107"/>
                <a:gd name="T37" fmla="*/ 53 h 147"/>
                <a:gd name="T38" fmla="*/ 54 w 107"/>
                <a:gd name="T39" fmla="*/ 1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7" h="147">
                  <a:moveTo>
                    <a:pt x="98" y="128"/>
                  </a:moveTo>
                  <a:cubicBezTo>
                    <a:pt x="89" y="140"/>
                    <a:pt x="74" y="147"/>
                    <a:pt x="56" y="147"/>
                  </a:cubicBezTo>
                  <a:cubicBezTo>
                    <a:pt x="30" y="147"/>
                    <a:pt x="11" y="133"/>
                    <a:pt x="4" y="109"/>
                  </a:cubicBezTo>
                  <a:cubicBezTo>
                    <a:pt x="17" y="109"/>
                    <a:pt x="17" y="109"/>
                    <a:pt x="17" y="109"/>
                  </a:cubicBezTo>
                  <a:cubicBezTo>
                    <a:pt x="28" y="128"/>
                    <a:pt x="38" y="134"/>
                    <a:pt x="55" y="134"/>
                  </a:cubicBezTo>
                  <a:cubicBezTo>
                    <a:pt x="80" y="134"/>
                    <a:pt x="93" y="119"/>
                    <a:pt x="93" y="92"/>
                  </a:cubicBezTo>
                  <a:cubicBezTo>
                    <a:pt x="93" y="85"/>
                    <a:pt x="93" y="85"/>
                    <a:pt x="93" y="85"/>
                  </a:cubicBezTo>
                  <a:cubicBezTo>
                    <a:pt x="85" y="101"/>
                    <a:pt x="72" y="109"/>
                    <a:pt x="54" y="109"/>
                  </a:cubicBezTo>
                  <a:cubicBezTo>
                    <a:pt x="24" y="109"/>
                    <a:pt x="0" y="85"/>
                    <a:pt x="0" y="55"/>
                  </a:cubicBezTo>
                  <a:cubicBezTo>
                    <a:pt x="0" y="24"/>
                    <a:pt x="23" y="0"/>
                    <a:pt x="53" y="0"/>
                  </a:cubicBezTo>
                  <a:cubicBezTo>
                    <a:pt x="70" y="0"/>
                    <a:pt x="83" y="7"/>
                    <a:pt x="93" y="21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107" y="3"/>
                    <a:pt x="107" y="3"/>
                    <a:pt x="107" y="3"/>
                  </a:cubicBezTo>
                  <a:cubicBezTo>
                    <a:pt x="107" y="88"/>
                    <a:pt x="107" y="88"/>
                    <a:pt x="107" y="88"/>
                  </a:cubicBezTo>
                  <a:cubicBezTo>
                    <a:pt x="107" y="108"/>
                    <a:pt x="105" y="119"/>
                    <a:pt x="98" y="128"/>
                  </a:cubicBezTo>
                  <a:close/>
                  <a:moveTo>
                    <a:pt x="54" y="13"/>
                  </a:moveTo>
                  <a:cubicBezTo>
                    <a:pt x="31" y="13"/>
                    <a:pt x="14" y="30"/>
                    <a:pt x="14" y="54"/>
                  </a:cubicBezTo>
                  <a:cubicBezTo>
                    <a:pt x="14" y="78"/>
                    <a:pt x="31" y="96"/>
                    <a:pt x="54" y="96"/>
                  </a:cubicBezTo>
                  <a:cubicBezTo>
                    <a:pt x="76" y="96"/>
                    <a:pt x="93" y="77"/>
                    <a:pt x="93" y="53"/>
                  </a:cubicBezTo>
                  <a:cubicBezTo>
                    <a:pt x="93" y="31"/>
                    <a:pt x="76" y="13"/>
                    <a:pt x="54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30">
              <a:extLst>
                <a:ext uri="{FF2B5EF4-FFF2-40B4-BE49-F238E27FC236}">
                  <a16:creationId xmlns:a16="http://schemas.microsoft.com/office/drawing/2014/main" id="{D5FCCE6C-8D44-46C7-8FC5-CA44F61C9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4000" y="3157538"/>
              <a:ext cx="531813" cy="812800"/>
            </a:xfrm>
            <a:custGeom>
              <a:avLst/>
              <a:gdLst>
                <a:gd name="T0" fmla="*/ 78 w 92"/>
                <a:gd name="T1" fmla="*/ 140 h 140"/>
                <a:gd name="T2" fmla="*/ 78 w 92"/>
                <a:gd name="T3" fmla="*/ 85 h 140"/>
                <a:gd name="T4" fmla="*/ 46 w 92"/>
                <a:gd name="T5" fmla="*/ 47 h 140"/>
                <a:gd name="T6" fmla="*/ 14 w 92"/>
                <a:gd name="T7" fmla="*/ 83 h 140"/>
                <a:gd name="T8" fmla="*/ 14 w 92"/>
                <a:gd name="T9" fmla="*/ 140 h 140"/>
                <a:gd name="T10" fmla="*/ 0 w 92"/>
                <a:gd name="T11" fmla="*/ 140 h 140"/>
                <a:gd name="T12" fmla="*/ 0 w 92"/>
                <a:gd name="T13" fmla="*/ 0 h 140"/>
                <a:gd name="T14" fmla="*/ 14 w 92"/>
                <a:gd name="T15" fmla="*/ 0 h 140"/>
                <a:gd name="T16" fmla="*/ 14 w 92"/>
                <a:gd name="T17" fmla="*/ 50 h 140"/>
                <a:gd name="T18" fmla="*/ 47 w 92"/>
                <a:gd name="T19" fmla="*/ 34 h 140"/>
                <a:gd name="T20" fmla="*/ 92 w 92"/>
                <a:gd name="T21" fmla="*/ 85 h 140"/>
                <a:gd name="T22" fmla="*/ 92 w 92"/>
                <a:gd name="T23" fmla="*/ 140 h 140"/>
                <a:gd name="T24" fmla="*/ 78 w 92"/>
                <a:gd name="T25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2" h="140">
                  <a:moveTo>
                    <a:pt x="78" y="140"/>
                  </a:moveTo>
                  <a:cubicBezTo>
                    <a:pt x="78" y="85"/>
                    <a:pt x="78" y="85"/>
                    <a:pt x="78" y="85"/>
                  </a:cubicBezTo>
                  <a:cubicBezTo>
                    <a:pt x="78" y="59"/>
                    <a:pt x="65" y="47"/>
                    <a:pt x="46" y="47"/>
                  </a:cubicBezTo>
                  <a:cubicBezTo>
                    <a:pt x="28" y="47"/>
                    <a:pt x="14" y="58"/>
                    <a:pt x="14" y="83"/>
                  </a:cubicBezTo>
                  <a:cubicBezTo>
                    <a:pt x="14" y="140"/>
                    <a:pt x="14" y="140"/>
                    <a:pt x="14" y="140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21" y="40"/>
                    <a:pt x="33" y="34"/>
                    <a:pt x="47" y="34"/>
                  </a:cubicBezTo>
                  <a:cubicBezTo>
                    <a:pt x="74" y="34"/>
                    <a:pt x="92" y="50"/>
                    <a:pt x="92" y="85"/>
                  </a:cubicBezTo>
                  <a:cubicBezTo>
                    <a:pt x="92" y="140"/>
                    <a:pt x="92" y="140"/>
                    <a:pt x="92" y="140"/>
                  </a:cubicBezTo>
                  <a:lnTo>
                    <a:pt x="78" y="1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31">
              <a:extLst>
                <a:ext uri="{FF2B5EF4-FFF2-40B4-BE49-F238E27FC236}">
                  <a16:creationId xmlns:a16="http://schemas.microsoft.com/office/drawing/2014/main" id="{C20B85E1-E505-448F-98F0-86121323462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0738" y="3157538"/>
              <a:ext cx="347663" cy="812800"/>
            </a:xfrm>
            <a:custGeom>
              <a:avLst/>
              <a:gdLst>
                <a:gd name="T0" fmla="*/ 135 w 219"/>
                <a:gd name="T1" fmla="*/ 179 h 512"/>
                <a:gd name="T2" fmla="*/ 135 w 219"/>
                <a:gd name="T3" fmla="*/ 512 h 512"/>
                <a:gd name="T4" fmla="*/ 84 w 219"/>
                <a:gd name="T5" fmla="*/ 512 h 512"/>
                <a:gd name="T6" fmla="*/ 84 w 219"/>
                <a:gd name="T7" fmla="*/ 179 h 512"/>
                <a:gd name="T8" fmla="*/ 0 w 219"/>
                <a:gd name="T9" fmla="*/ 179 h 512"/>
                <a:gd name="T10" fmla="*/ 0 w 219"/>
                <a:gd name="T11" fmla="*/ 135 h 512"/>
                <a:gd name="T12" fmla="*/ 84 w 219"/>
                <a:gd name="T13" fmla="*/ 135 h 512"/>
                <a:gd name="T14" fmla="*/ 84 w 219"/>
                <a:gd name="T15" fmla="*/ 0 h 512"/>
                <a:gd name="T16" fmla="*/ 135 w 219"/>
                <a:gd name="T17" fmla="*/ 0 h 512"/>
                <a:gd name="T18" fmla="*/ 135 w 219"/>
                <a:gd name="T19" fmla="*/ 135 h 512"/>
                <a:gd name="T20" fmla="*/ 219 w 219"/>
                <a:gd name="T21" fmla="*/ 135 h 512"/>
                <a:gd name="T22" fmla="*/ 219 w 219"/>
                <a:gd name="T23" fmla="*/ 179 h 512"/>
                <a:gd name="T24" fmla="*/ 135 w 219"/>
                <a:gd name="T25" fmla="*/ 179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9" h="512">
                  <a:moveTo>
                    <a:pt x="135" y="179"/>
                  </a:moveTo>
                  <a:lnTo>
                    <a:pt x="135" y="512"/>
                  </a:lnTo>
                  <a:lnTo>
                    <a:pt x="84" y="512"/>
                  </a:lnTo>
                  <a:lnTo>
                    <a:pt x="84" y="179"/>
                  </a:lnTo>
                  <a:lnTo>
                    <a:pt x="0" y="179"/>
                  </a:lnTo>
                  <a:lnTo>
                    <a:pt x="0" y="135"/>
                  </a:lnTo>
                  <a:lnTo>
                    <a:pt x="84" y="135"/>
                  </a:lnTo>
                  <a:lnTo>
                    <a:pt x="84" y="0"/>
                  </a:lnTo>
                  <a:lnTo>
                    <a:pt x="135" y="0"/>
                  </a:lnTo>
                  <a:lnTo>
                    <a:pt x="135" y="135"/>
                  </a:lnTo>
                  <a:lnTo>
                    <a:pt x="219" y="135"/>
                  </a:lnTo>
                  <a:lnTo>
                    <a:pt x="219" y="179"/>
                  </a:lnTo>
                  <a:lnTo>
                    <a:pt x="135" y="1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32">
              <a:extLst>
                <a:ext uri="{FF2B5EF4-FFF2-40B4-BE49-F238E27FC236}">
                  <a16:creationId xmlns:a16="http://schemas.microsoft.com/office/drawing/2014/main" id="{02C5F478-B053-4AC3-A894-C7F2867732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8688" y="3378200"/>
              <a:ext cx="1824038" cy="1284287"/>
            </a:xfrm>
            <a:custGeom>
              <a:avLst/>
              <a:gdLst>
                <a:gd name="T0" fmla="*/ 7 w 315"/>
                <a:gd name="T1" fmla="*/ 32 h 221"/>
                <a:gd name="T2" fmla="*/ 7 w 315"/>
                <a:gd name="T3" fmla="*/ 53 h 221"/>
                <a:gd name="T4" fmla="*/ 105 w 315"/>
                <a:gd name="T5" fmla="*/ 38 h 221"/>
                <a:gd name="T6" fmla="*/ 1 w 315"/>
                <a:gd name="T7" fmla="*/ 124 h 221"/>
                <a:gd name="T8" fmla="*/ 20 w 315"/>
                <a:gd name="T9" fmla="*/ 165 h 221"/>
                <a:gd name="T10" fmla="*/ 300 w 315"/>
                <a:gd name="T11" fmla="*/ 218 h 221"/>
                <a:gd name="T12" fmla="*/ 313 w 315"/>
                <a:gd name="T13" fmla="*/ 205 h 221"/>
                <a:gd name="T14" fmla="*/ 24 w 315"/>
                <a:gd name="T15" fmla="*/ 131 h 221"/>
                <a:gd name="T16" fmla="*/ 118 w 315"/>
                <a:gd name="T17" fmla="*/ 53 h 221"/>
                <a:gd name="T18" fmla="*/ 101 w 315"/>
                <a:gd name="T19" fmla="*/ 2 h 221"/>
                <a:gd name="T20" fmla="*/ 7 w 315"/>
                <a:gd name="T21" fmla="*/ 32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5" h="221">
                  <a:moveTo>
                    <a:pt x="7" y="32"/>
                  </a:moveTo>
                  <a:cubicBezTo>
                    <a:pt x="0" y="48"/>
                    <a:pt x="7" y="53"/>
                    <a:pt x="7" y="53"/>
                  </a:cubicBezTo>
                  <a:cubicBezTo>
                    <a:pt x="41" y="25"/>
                    <a:pt x="104" y="18"/>
                    <a:pt x="105" y="38"/>
                  </a:cubicBezTo>
                  <a:cubicBezTo>
                    <a:pt x="106" y="49"/>
                    <a:pt x="13" y="83"/>
                    <a:pt x="1" y="124"/>
                  </a:cubicBezTo>
                  <a:cubicBezTo>
                    <a:pt x="0" y="137"/>
                    <a:pt x="14" y="165"/>
                    <a:pt x="20" y="165"/>
                  </a:cubicBezTo>
                  <a:cubicBezTo>
                    <a:pt x="138" y="127"/>
                    <a:pt x="298" y="175"/>
                    <a:pt x="300" y="218"/>
                  </a:cubicBezTo>
                  <a:cubicBezTo>
                    <a:pt x="308" y="221"/>
                    <a:pt x="315" y="214"/>
                    <a:pt x="313" y="205"/>
                  </a:cubicBezTo>
                  <a:cubicBezTo>
                    <a:pt x="300" y="158"/>
                    <a:pt x="157" y="104"/>
                    <a:pt x="24" y="131"/>
                  </a:cubicBezTo>
                  <a:cubicBezTo>
                    <a:pt x="30" y="121"/>
                    <a:pt x="106" y="77"/>
                    <a:pt x="118" y="53"/>
                  </a:cubicBezTo>
                  <a:cubicBezTo>
                    <a:pt x="130" y="28"/>
                    <a:pt x="110" y="5"/>
                    <a:pt x="101" y="2"/>
                  </a:cubicBezTo>
                  <a:cubicBezTo>
                    <a:pt x="93" y="0"/>
                    <a:pt x="32" y="3"/>
                    <a:pt x="7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33">
              <a:extLst>
                <a:ext uri="{FF2B5EF4-FFF2-40B4-BE49-F238E27FC236}">
                  <a16:creationId xmlns:a16="http://schemas.microsoft.com/office/drawing/2014/main" id="{5DEB2EE0-BC68-47CF-A938-855CDB48CE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0663" y="3116263"/>
              <a:ext cx="74613" cy="185737"/>
            </a:xfrm>
            <a:custGeom>
              <a:avLst/>
              <a:gdLst>
                <a:gd name="T0" fmla="*/ 5 w 13"/>
                <a:gd name="T1" fmla="*/ 32 h 32"/>
                <a:gd name="T2" fmla="*/ 5 w 13"/>
                <a:gd name="T3" fmla="*/ 32 h 32"/>
                <a:gd name="T4" fmla="*/ 0 w 13"/>
                <a:gd name="T5" fmla="*/ 27 h 32"/>
                <a:gd name="T6" fmla="*/ 3 w 13"/>
                <a:gd name="T7" fmla="*/ 5 h 32"/>
                <a:gd name="T8" fmla="*/ 9 w 13"/>
                <a:gd name="T9" fmla="*/ 1 h 32"/>
                <a:gd name="T10" fmla="*/ 13 w 13"/>
                <a:gd name="T11" fmla="*/ 6 h 32"/>
                <a:gd name="T12" fmla="*/ 10 w 13"/>
                <a:gd name="T13" fmla="*/ 28 h 32"/>
                <a:gd name="T14" fmla="*/ 5 w 13"/>
                <a:gd name="T1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32">
                  <a:moveTo>
                    <a:pt x="5" y="32"/>
                  </a:moveTo>
                  <a:cubicBezTo>
                    <a:pt x="5" y="32"/>
                    <a:pt x="5" y="32"/>
                    <a:pt x="5" y="32"/>
                  </a:cubicBezTo>
                  <a:cubicBezTo>
                    <a:pt x="2" y="32"/>
                    <a:pt x="0" y="30"/>
                    <a:pt x="0" y="2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2"/>
                    <a:pt x="6" y="0"/>
                    <a:pt x="9" y="1"/>
                  </a:cubicBezTo>
                  <a:cubicBezTo>
                    <a:pt x="12" y="1"/>
                    <a:pt x="13" y="4"/>
                    <a:pt x="13" y="6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31"/>
                    <a:pt x="8" y="32"/>
                    <a:pt x="5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34">
              <a:extLst>
                <a:ext uri="{FF2B5EF4-FFF2-40B4-BE49-F238E27FC236}">
                  <a16:creationId xmlns:a16="http://schemas.microsoft.com/office/drawing/2014/main" id="{94C81FAB-45A3-4516-9AF9-BC3B3FEDF4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8425" y="2935288"/>
              <a:ext cx="69850" cy="373062"/>
            </a:xfrm>
            <a:custGeom>
              <a:avLst/>
              <a:gdLst>
                <a:gd name="T0" fmla="*/ 7 w 12"/>
                <a:gd name="T1" fmla="*/ 64 h 64"/>
                <a:gd name="T2" fmla="*/ 2 w 12"/>
                <a:gd name="T3" fmla="*/ 59 h 64"/>
                <a:gd name="T4" fmla="*/ 0 w 12"/>
                <a:gd name="T5" fmla="*/ 5 h 64"/>
                <a:gd name="T6" fmla="*/ 5 w 12"/>
                <a:gd name="T7" fmla="*/ 0 h 64"/>
                <a:gd name="T8" fmla="*/ 10 w 12"/>
                <a:gd name="T9" fmla="*/ 5 h 64"/>
                <a:gd name="T10" fmla="*/ 12 w 12"/>
                <a:gd name="T11" fmla="*/ 59 h 64"/>
                <a:gd name="T12" fmla="*/ 7 w 12"/>
                <a:gd name="T13" fmla="*/ 64 h 64"/>
                <a:gd name="T14" fmla="*/ 7 w 12"/>
                <a:gd name="T1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64">
                  <a:moveTo>
                    <a:pt x="7" y="64"/>
                  </a:moveTo>
                  <a:cubicBezTo>
                    <a:pt x="5" y="64"/>
                    <a:pt x="2" y="62"/>
                    <a:pt x="2" y="59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61"/>
                    <a:pt x="10" y="64"/>
                    <a:pt x="7" y="64"/>
                  </a:cubicBezTo>
                  <a:cubicBezTo>
                    <a:pt x="7" y="64"/>
                    <a:pt x="7" y="64"/>
                    <a:pt x="7" y="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35">
              <a:extLst>
                <a:ext uri="{FF2B5EF4-FFF2-40B4-BE49-F238E27FC236}">
                  <a16:creationId xmlns:a16="http://schemas.microsoft.com/office/drawing/2014/main" id="{E1E66E49-1B88-45B6-BC89-2F09081598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8888" y="3116263"/>
              <a:ext cx="76200" cy="198437"/>
            </a:xfrm>
            <a:custGeom>
              <a:avLst/>
              <a:gdLst>
                <a:gd name="T0" fmla="*/ 7 w 13"/>
                <a:gd name="T1" fmla="*/ 34 h 34"/>
                <a:gd name="T2" fmla="*/ 3 w 13"/>
                <a:gd name="T3" fmla="*/ 29 h 34"/>
                <a:gd name="T4" fmla="*/ 0 w 13"/>
                <a:gd name="T5" fmla="*/ 6 h 34"/>
                <a:gd name="T6" fmla="*/ 4 w 13"/>
                <a:gd name="T7" fmla="*/ 0 h 34"/>
                <a:gd name="T8" fmla="*/ 10 w 13"/>
                <a:gd name="T9" fmla="*/ 5 h 34"/>
                <a:gd name="T10" fmla="*/ 12 w 13"/>
                <a:gd name="T11" fmla="*/ 28 h 34"/>
                <a:gd name="T12" fmla="*/ 8 w 13"/>
                <a:gd name="T13" fmla="*/ 34 h 34"/>
                <a:gd name="T14" fmla="*/ 7 w 13"/>
                <a:gd name="T1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34">
                  <a:moveTo>
                    <a:pt x="7" y="34"/>
                  </a:moveTo>
                  <a:cubicBezTo>
                    <a:pt x="5" y="34"/>
                    <a:pt x="3" y="32"/>
                    <a:pt x="3" y="2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4" y="0"/>
                  </a:cubicBezTo>
                  <a:cubicBezTo>
                    <a:pt x="7" y="0"/>
                    <a:pt x="10" y="2"/>
                    <a:pt x="10" y="5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3" y="31"/>
                    <a:pt x="11" y="34"/>
                    <a:pt x="8" y="34"/>
                  </a:cubicBezTo>
                  <a:cubicBezTo>
                    <a:pt x="8" y="34"/>
                    <a:pt x="8" y="34"/>
                    <a:pt x="7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36">
              <a:extLst>
                <a:ext uri="{FF2B5EF4-FFF2-40B4-BE49-F238E27FC236}">
                  <a16:creationId xmlns:a16="http://schemas.microsoft.com/office/drawing/2014/main" id="{7F0747C6-00C5-47E4-8F9C-8CB8BFA9241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0613" y="2959100"/>
              <a:ext cx="150813" cy="377825"/>
            </a:xfrm>
            <a:custGeom>
              <a:avLst/>
              <a:gdLst>
                <a:gd name="T0" fmla="*/ 20 w 26"/>
                <a:gd name="T1" fmla="*/ 65 h 65"/>
                <a:gd name="T2" fmla="*/ 16 w 26"/>
                <a:gd name="T3" fmla="*/ 62 h 65"/>
                <a:gd name="T4" fmla="*/ 1 w 26"/>
                <a:gd name="T5" fmla="*/ 7 h 65"/>
                <a:gd name="T6" fmla="*/ 4 w 26"/>
                <a:gd name="T7" fmla="*/ 1 h 65"/>
                <a:gd name="T8" fmla="*/ 10 w 26"/>
                <a:gd name="T9" fmla="*/ 4 h 65"/>
                <a:gd name="T10" fmla="*/ 25 w 26"/>
                <a:gd name="T11" fmla="*/ 59 h 65"/>
                <a:gd name="T12" fmla="*/ 22 w 26"/>
                <a:gd name="T13" fmla="*/ 65 h 65"/>
                <a:gd name="T14" fmla="*/ 20 w 26"/>
                <a:gd name="T15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65">
                  <a:moveTo>
                    <a:pt x="20" y="65"/>
                  </a:moveTo>
                  <a:cubicBezTo>
                    <a:pt x="18" y="65"/>
                    <a:pt x="16" y="64"/>
                    <a:pt x="16" y="6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4"/>
                    <a:pt x="2" y="2"/>
                    <a:pt x="4" y="1"/>
                  </a:cubicBezTo>
                  <a:cubicBezTo>
                    <a:pt x="7" y="0"/>
                    <a:pt x="9" y="2"/>
                    <a:pt x="10" y="4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6" y="62"/>
                    <a:pt x="24" y="64"/>
                    <a:pt x="22" y="65"/>
                  </a:cubicBezTo>
                  <a:cubicBezTo>
                    <a:pt x="21" y="65"/>
                    <a:pt x="21" y="65"/>
                    <a:pt x="20" y="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37">
              <a:extLst>
                <a:ext uri="{FF2B5EF4-FFF2-40B4-BE49-F238E27FC236}">
                  <a16:creationId xmlns:a16="http://schemas.microsoft.com/office/drawing/2014/main" id="{C9BA61F5-1F75-4FDC-8753-395156E7BE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7113" y="3197225"/>
              <a:ext cx="122238" cy="174625"/>
            </a:xfrm>
            <a:custGeom>
              <a:avLst/>
              <a:gdLst>
                <a:gd name="T0" fmla="*/ 16 w 21"/>
                <a:gd name="T1" fmla="*/ 30 h 30"/>
                <a:gd name="T2" fmla="*/ 11 w 21"/>
                <a:gd name="T3" fmla="*/ 27 h 30"/>
                <a:gd name="T4" fmla="*/ 2 w 21"/>
                <a:gd name="T5" fmla="*/ 8 h 30"/>
                <a:gd name="T6" fmla="*/ 4 w 21"/>
                <a:gd name="T7" fmla="*/ 2 h 30"/>
                <a:gd name="T8" fmla="*/ 10 w 21"/>
                <a:gd name="T9" fmla="*/ 4 h 30"/>
                <a:gd name="T10" fmla="*/ 20 w 21"/>
                <a:gd name="T11" fmla="*/ 23 h 30"/>
                <a:gd name="T12" fmla="*/ 18 w 21"/>
                <a:gd name="T13" fmla="*/ 29 h 30"/>
                <a:gd name="T14" fmla="*/ 16 w 21"/>
                <a:gd name="T1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30">
                  <a:moveTo>
                    <a:pt x="16" y="30"/>
                  </a:moveTo>
                  <a:cubicBezTo>
                    <a:pt x="14" y="30"/>
                    <a:pt x="12" y="29"/>
                    <a:pt x="11" y="2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0" y="6"/>
                    <a:pt x="1" y="3"/>
                    <a:pt x="4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1" y="25"/>
                    <a:pt x="20" y="28"/>
                    <a:pt x="18" y="29"/>
                  </a:cubicBezTo>
                  <a:cubicBezTo>
                    <a:pt x="17" y="30"/>
                    <a:pt x="16" y="30"/>
                    <a:pt x="16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E399128-8AAC-41B0-B978-81D671F9CDBA}"/>
              </a:ext>
            </a:extLst>
          </p:cNvPr>
          <p:cNvSpPr/>
          <p:nvPr/>
        </p:nvSpPr>
        <p:spPr>
          <a:xfrm>
            <a:off x="0" y="0"/>
            <a:ext cx="702945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0DB49800-E0D0-433E-B26D-8514E1DCA44E}"/>
              </a:ext>
            </a:extLst>
          </p:cNvPr>
          <p:cNvSpPr>
            <a:spLocks/>
          </p:cNvSpPr>
          <p:nvPr/>
        </p:nvSpPr>
        <p:spPr bwMode="auto">
          <a:xfrm>
            <a:off x="5515667" y="-1"/>
            <a:ext cx="3227327" cy="6888469"/>
          </a:xfrm>
          <a:custGeom>
            <a:avLst/>
            <a:gdLst>
              <a:gd name="T0" fmla="*/ 61 w 514"/>
              <a:gd name="T1" fmla="*/ 72 h 1100"/>
              <a:gd name="T2" fmla="*/ 61 w 514"/>
              <a:gd name="T3" fmla="*/ 78 h 1100"/>
              <a:gd name="T4" fmla="*/ 0 w 514"/>
              <a:gd name="T5" fmla="*/ 164 h 1100"/>
              <a:gd name="T6" fmla="*/ 111 w 514"/>
              <a:gd name="T7" fmla="*/ 262 h 1100"/>
              <a:gd name="T8" fmla="*/ 107 w 514"/>
              <a:gd name="T9" fmla="*/ 286 h 1100"/>
              <a:gd name="T10" fmla="*/ 143 w 514"/>
              <a:gd name="T11" fmla="*/ 357 h 1100"/>
              <a:gd name="T12" fmla="*/ 65 w 514"/>
              <a:gd name="T13" fmla="*/ 468 h 1100"/>
              <a:gd name="T14" fmla="*/ 209 w 514"/>
              <a:gd name="T15" fmla="*/ 595 h 1100"/>
              <a:gd name="T16" fmla="*/ 209 w 514"/>
              <a:gd name="T17" fmla="*/ 603 h 1100"/>
              <a:gd name="T18" fmla="*/ 227 w 514"/>
              <a:gd name="T19" fmla="*/ 663 h 1100"/>
              <a:gd name="T20" fmla="*/ 155 w 514"/>
              <a:gd name="T21" fmla="*/ 772 h 1100"/>
              <a:gd name="T22" fmla="*/ 205 w 514"/>
              <a:gd name="T23" fmla="*/ 866 h 1100"/>
              <a:gd name="T24" fmla="*/ 183 w 514"/>
              <a:gd name="T25" fmla="*/ 926 h 1100"/>
              <a:gd name="T26" fmla="*/ 183 w 514"/>
              <a:gd name="T27" fmla="*/ 927 h 1100"/>
              <a:gd name="T28" fmla="*/ 133 w 514"/>
              <a:gd name="T29" fmla="*/ 1011 h 1100"/>
              <a:gd name="T30" fmla="*/ 133 w 514"/>
              <a:gd name="T31" fmla="*/ 1013 h 1100"/>
              <a:gd name="T32" fmla="*/ 62 w 514"/>
              <a:gd name="T33" fmla="*/ 1100 h 1100"/>
              <a:gd name="T34" fmla="*/ 331 w 514"/>
              <a:gd name="T35" fmla="*/ 1100 h 1100"/>
              <a:gd name="T36" fmla="*/ 388 w 514"/>
              <a:gd name="T37" fmla="*/ 1011 h 1100"/>
              <a:gd name="T38" fmla="*/ 388 w 514"/>
              <a:gd name="T39" fmla="*/ 1010 h 1100"/>
              <a:gd name="T40" fmla="*/ 437 w 514"/>
              <a:gd name="T41" fmla="*/ 926 h 1100"/>
              <a:gd name="T42" fmla="*/ 413 w 514"/>
              <a:gd name="T43" fmla="*/ 863 h 1100"/>
              <a:gd name="T44" fmla="*/ 459 w 514"/>
              <a:gd name="T45" fmla="*/ 772 h 1100"/>
              <a:gd name="T46" fmla="*/ 441 w 514"/>
              <a:gd name="T47" fmla="*/ 711 h 1100"/>
              <a:gd name="T48" fmla="*/ 514 w 514"/>
              <a:gd name="T49" fmla="*/ 603 h 1100"/>
              <a:gd name="T50" fmla="*/ 369 w 514"/>
              <a:gd name="T51" fmla="*/ 476 h 1100"/>
              <a:gd name="T52" fmla="*/ 369 w 514"/>
              <a:gd name="T53" fmla="*/ 468 h 1100"/>
              <a:gd name="T54" fmla="*/ 361 w 514"/>
              <a:gd name="T55" fmla="*/ 426 h 1100"/>
              <a:gd name="T56" fmla="*/ 433 w 514"/>
              <a:gd name="T57" fmla="*/ 335 h 1100"/>
              <a:gd name="T58" fmla="*/ 326 w 514"/>
              <a:gd name="T59" fmla="*/ 238 h 1100"/>
              <a:gd name="T60" fmla="*/ 296 w 514"/>
              <a:gd name="T61" fmla="*/ 209 h 1100"/>
              <a:gd name="T62" fmla="*/ 410 w 514"/>
              <a:gd name="T63" fmla="*/ 72 h 1100"/>
              <a:gd name="T64" fmla="*/ 387 w 514"/>
              <a:gd name="T65" fmla="*/ 0 h 1100"/>
              <a:gd name="T66" fmla="*/ 84 w 514"/>
              <a:gd name="T67" fmla="*/ 0 h 1100"/>
              <a:gd name="T68" fmla="*/ 61 w 514"/>
              <a:gd name="T69" fmla="*/ 72 h 1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14" h="1100">
                <a:moveTo>
                  <a:pt x="61" y="72"/>
                </a:moveTo>
                <a:cubicBezTo>
                  <a:pt x="61" y="74"/>
                  <a:pt x="61" y="76"/>
                  <a:pt x="61" y="78"/>
                </a:cubicBezTo>
                <a:cubicBezTo>
                  <a:pt x="25" y="95"/>
                  <a:pt x="0" y="127"/>
                  <a:pt x="0" y="164"/>
                </a:cubicBezTo>
                <a:cubicBezTo>
                  <a:pt x="0" y="216"/>
                  <a:pt x="49" y="259"/>
                  <a:pt x="111" y="262"/>
                </a:cubicBezTo>
                <a:cubicBezTo>
                  <a:pt x="109" y="269"/>
                  <a:pt x="107" y="278"/>
                  <a:pt x="107" y="286"/>
                </a:cubicBezTo>
                <a:cubicBezTo>
                  <a:pt x="107" y="314"/>
                  <a:pt x="121" y="339"/>
                  <a:pt x="143" y="357"/>
                </a:cubicBezTo>
                <a:cubicBezTo>
                  <a:pt x="96" y="378"/>
                  <a:pt x="65" y="420"/>
                  <a:pt x="65" y="468"/>
                </a:cubicBezTo>
                <a:cubicBezTo>
                  <a:pt x="65" y="536"/>
                  <a:pt x="129" y="592"/>
                  <a:pt x="209" y="595"/>
                </a:cubicBezTo>
                <a:cubicBezTo>
                  <a:pt x="209" y="598"/>
                  <a:pt x="209" y="600"/>
                  <a:pt x="209" y="603"/>
                </a:cubicBezTo>
                <a:cubicBezTo>
                  <a:pt x="209" y="625"/>
                  <a:pt x="215" y="645"/>
                  <a:pt x="227" y="663"/>
                </a:cubicBezTo>
                <a:cubicBezTo>
                  <a:pt x="184" y="686"/>
                  <a:pt x="155" y="726"/>
                  <a:pt x="155" y="772"/>
                </a:cubicBezTo>
                <a:cubicBezTo>
                  <a:pt x="155" y="809"/>
                  <a:pt x="174" y="843"/>
                  <a:pt x="205" y="866"/>
                </a:cubicBezTo>
                <a:cubicBezTo>
                  <a:pt x="191" y="883"/>
                  <a:pt x="183" y="904"/>
                  <a:pt x="183" y="926"/>
                </a:cubicBezTo>
                <a:cubicBezTo>
                  <a:pt x="183" y="926"/>
                  <a:pt x="183" y="927"/>
                  <a:pt x="183" y="927"/>
                </a:cubicBezTo>
                <a:cubicBezTo>
                  <a:pt x="153" y="947"/>
                  <a:pt x="133" y="977"/>
                  <a:pt x="133" y="1011"/>
                </a:cubicBezTo>
                <a:cubicBezTo>
                  <a:pt x="133" y="1012"/>
                  <a:pt x="133" y="1013"/>
                  <a:pt x="133" y="1013"/>
                </a:cubicBezTo>
                <a:cubicBezTo>
                  <a:pt x="94" y="1029"/>
                  <a:pt x="66" y="1062"/>
                  <a:pt x="62" y="1100"/>
                </a:cubicBezTo>
                <a:cubicBezTo>
                  <a:pt x="331" y="1100"/>
                  <a:pt x="331" y="1100"/>
                  <a:pt x="331" y="1100"/>
                </a:cubicBezTo>
                <a:cubicBezTo>
                  <a:pt x="365" y="1081"/>
                  <a:pt x="388" y="1048"/>
                  <a:pt x="388" y="1011"/>
                </a:cubicBezTo>
                <a:cubicBezTo>
                  <a:pt x="388" y="1011"/>
                  <a:pt x="388" y="1010"/>
                  <a:pt x="388" y="1010"/>
                </a:cubicBezTo>
                <a:cubicBezTo>
                  <a:pt x="418" y="991"/>
                  <a:pt x="437" y="960"/>
                  <a:pt x="437" y="926"/>
                </a:cubicBezTo>
                <a:cubicBezTo>
                  <a:pt x="437" y="902"/>
                  <a:pt x="428" y="881"/>
                  <a:pt x="413" y="863"/>
                </a:cubicBezTo>
                <a:cubicBezTo>
                  <a:pt x="441" y="840"/>
                  <a:pt x="459" y="808"/>
                  <a:pt x="459" y="772"/>
                </a:cubicBezTo>
                <a:cubicBezTo>
                  <a:pt x="459" y="750"/>
                  <a:pt x="453" y="729"/>
                  <a:pt x="441" y="711"/>
                </a:cubicBezTo>
                <a:cubicBezTo>
                  <a:pt x="485" y="689"/>
                  <a:pt x="514" y="649"/>
                  <a:pt x="514" y="603"/>
                </a:cubicBezTo>
                <a:cubicBezTo>
                  <a:pt x="514" y="535"/>
                  <a:pt x="449" y="479"/>
                  <a:pt x="369" y="476"/>
                </a:cubicBezTo>
                <a:cubicBezTo>
                  <a:pt x="369" y="473"/>
                  <a:pt x="369" y="471"/>
                  <a:pt x="369" y="468"/>
                </a:cubicBezTo>
                <a:cubicBezTo>
                  <a:pt x="369" y="453"/>
                  <a:pt x="366" y="439"/>
                  <a:pt x="361" y="426"/>
                </a:cubicBezTo>
                <a:cubicBezTo>
                  <a:pt x="403" y="411"/>
                  <a:pt x="433" y="376"/>
                  <a:pt x="433" y="335"/>
                </a:cubicBezTo>
                <a:cubicBezTo>
                  <a:pt x="433" y="284"/>
                  <a:pt x="386" y="242"/>
                  <a:pt x="326" y="238"/>
                </a:cubicBezTo>
                <a:cubicBezTo>
                  <a:pt x="319" y="226"/>
                  <a:pt x="308" y="217"/>
                  <a:pt x="296" y="209"/>
                </a:cubicBezTo>
                <a:cubicBezTo>
                  <a:pt x="362" y="188"/>
                  <a:pt x="410" y="135"/>
                  <a:pt x="410" y="72"/>
                </a:cubicBezTo>
                <a:cubicBezTo>
                  <a:pt x="410" y="46"/>
                  <a:pt x="401" y="21"/>
                  <a:pt x="38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69" y="21"/>
                  <a:pt x="61" y="46"/>
                  <a:pt x="61" y="7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AFB6F5DD-7AA5-4046-8D54-2BD73E90895B}"/>
              </a:ext>
            </a:extLst>
          </p:cNvPr>
          <p:cNvPicPr>
            <a:picLocks noGrp="1" noChangeAspect="1"/>
          </p:cNvPicPr>
          <p:nvPr>
            <p:ph type="pic" sz="quarter" idx="4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53" r="21053"/>
          <a:stretch>
            <a:fillRect/>
          </a:stretch>
        </p:blipFill>
        <p:spPr/>
      </p:pic>
      <p:sp>
        <p:nvSpPr>
          <p:cNvPr id="8" name="Freeform 6">
            <a:extLst>
              <a:ext uri="{FF2B5EF4-FFF2-40B4-BE49-F238E27FC236}">
                <a16:creationId xmlns:a16="http://schemas.microsoft.com/office/drawing/2014/main" id="{41F2E54A-A4FE-43E8-8A2F-DAF31A74B35E}"/>
              </a:ext>
            </a:extLst>
          </p:cNvPr>
          <p:cNvSpPr>
            <a:spLocks/>
          </p:cNvSpPr>
          <p:nvPr/>
        </p:nvSpPr>
        <p:spPr bwMode="auto">
          <a:xfrm>
            <a:off x="6218974" y="-1"/>
            <a:ext cx="5981400" cy="6888469"/>
          </a:xfrm>
          <a:custGeom>
            <a:avLst/>
            <a:gdLst>
              <a:gd name="T0" fmla="*/ 953 w 953"/>
              <a:gd name="T1" fmla="*/ 0 h 1100"/>
              <a:gd name="T2" fmla="*/ 1 w 953"/>
              <a:gd name="T3" fmla="*/ 0 h 1100"/>
              <a:gd name="T4" fmla="*/ 0 w 953"/>
              <a:gd name="T5" fmla="*/ 16 h 1100"/>
              <a:gd name="T6" fmla="*/ 161 w 953"/>
              <a:gd name="T7" fmla="*/ 162 h 1100"/>
              <a:gd name="T8" fmla="*/ 156 w 953"/>
              <a:gd name="T9" fmla="*/ 195 h 1100"/>
              <a:gd name="T10" fmla="*/ 229 w 953"/>
              <a:gd name="T11" fmla="*/ 313 h 1100"/>
              <a:gd name="T12" fmla="*/ 228 w 953"/>
              <a:gd name="T13" fmla="*/ 327 h 1100"/>
              <a:gd name="T14" fmla="*/ 237 w 953"/>
              <a:gd name="T15" fmla="*/ 369 h 1100"/>
              <a:gd name="T16" fmla="*/ 163 w 953"/>
              <a:gd name="T17" fmla="*/ 466 h 1100"/>
              <a:gd name="T18" fmla="*/ 107 w 953"/>
              <a:gd name="T19" fmla="*/ 556 h 1100"/>
              <a:gd name="T20" fmla="*/ 202 w 953"/>
              <a:gd name="T21" fmla="*/ 659 h 1100"/>
              <a:gd name="T22" fmla="*/ 268 w 953"/>
              <a:gd name="T23" fmla="*/ 767 h 1100"/>
              <a:gd name="T24" fmla="*/ 252 w 953"/>
              <a:gd name="T25" fmla="*/ 827 h 1100"/>
              <a:gd name="T26" fmla="*/ 253 w 953"/>
              <a:gd name="T27" fmla="*/ 842 h 1100"/>
              <a:gd name="T28" fmla="*/ 68 w 953"/>
              <a:gd name="T29" fmla="*/ 999 h 1100"/>
              <a:gd name="T30" fmla="*/ 111 w 953"/>
              <a:gd name="T31" fmla="*/ 1100 h 1100"/>
              <a:gd name="T32" fmla="*/ 953 w 953"/>
              <a:gd name="T33" fmla="*/ 1100 h 1100"/>
              <a:gd name="T34" fmla="*/ 953 w 953"/>
              <a:gd name="T35" fmla="*/ 0 h 1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53" h="1100">
                <a:moveTo>
                  <a:pt x="953" y="0"/>
                </a:moveTo>
                <a:cubicBezTo>
                  <a:pt x="1" y="0"/>
                  <a:pt x="1" y="0"/>
                  <a:pt x="1" y="0"/>
                </a:cubicBezTo>
                <a:cubicBezTo>
                  <a:pt x="0" y="5"/>
                  <a:pt x="0" y="11"/>
                  <a:pt x="0" y="16"/>
                </a:cubicBezTo>
                <a:cubicBezTo>
                  <a:pt x="0" y="93"/>
                  <a:pt x="71" y="156"/>
                  <a:pt x="161" y="162"/>
                </a:cubicBezTo>
                <a:cubicBezTo>
                  <a:pt x="158" y="172"/>
                  <a:pt x="156" y="184"/>
                  <a:pt x="156" y="195"/>
                </a:cubicBezTo>
                <a:cubicBezTo>
                  <a:pt x="156" y="244"/>
                  <a:pt x="185" y="287"/>
                  <a:pt x="229" y="313"/>
                </a:cubicBezTo>
                <a:cubicBezTo>
                  <a:pt x="228" y="318"/>
                  <a:pt x="228" y="323"/>
                  <a:pt x="228" y="327"/>
                </a:cubicBezTo>
                <a:cubicBezTo>
                  <a:pt x="228" y="342"/>
                  <a:pt x="231" y="356"/>
                  <a:pt x="237" y="369"/>
                </a:cubicBezTo>
                <a:cubicBezTo>
                  <a:pt x="198" y="391"/>
                  <a:pt x="171" y="426"/>
                  <a:pt x="163" y="466"/>
                </a:cubicBezTo>
                <a:cubicBezTo>
                  <a:pt x="129" y="486"/>
                  <a:pt x="107" y="519"/>
                  <a:pt x="107" y="556"/>
                </a:cubicBezTo>
                <a:cubicBezTo>
                  <a:pt x="107" y="605"/>
                  <a:pt x="147" y="647"/>
                  <a:pt x="202" y="659"/>
                </a:cubicBezTo>
                <a:cubicBezTo>
                  <a:pt x="204" y="703"/>
                  <a:pt x="229" y="742"/>
                  <a:pt x="268" y="767"/>
                </a:cubicBezTo>
                <a:cubicBezTo>
                  <a:pt x="258" y="785"/>
                  <a:pt x="252" y="805"/>
                  <a:pt x="252" y="827"/>
                </a:cubicBezTo>
                <a:cubicBezTo>
                  <a:pt x="252" y="832"/>
                  <a:pt x="253" y="837"/>
                  <a:pt x="253" y="842"/>
                </a:cubicBezTo>
                <a:cubicBezTo>
                  <a:pt x="151" y="843"/>
                  <a:pt x="68" y="913"/>
                  <a:pt x="68" y="999"/>
                </a:cubicBezTo>
                <a:cubicBezTo>
                  <a:pt x="68" y="1037"/>
                  <a:pt x="84" y="1072"/>
                  <a:pt x="111" y="1100"/>
                </a:cubicBezTo>
                <a:cubicBezTo>
                  <a:pt x="953" y="1100"/>
                  <a:pt x="953" y="1100"/>
                  <a:pt x="953" y="1100"/>
                </a:cubicBezTo>
                <a:lnTo>
                  <a:pt x="953" y="0"/>
                </a:lnTo>
                <a:close/>
              </a:path>
            </a:pathLst>
          </a:custGeom>
          <a:solidFill>
            <a:schemeClr val="accent5">
              <a:alpha val="88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126025D-B909-4EE4-A9A5-E9EDF5487211}"/>
              </a:ext>
            </a:extLst>
          </p:cNvPr>
          <p:cNvGrpSpPr/>
          <p:nvPr/>
        </p:nvGrpSpPr>
        <p:grpSpPr>
          <a:xfrm>
            <a:off x="799269" y="681127"/>
            <a:ext cx="4463630" cy="5495746"/>
            <a:chOff x="804448" y="860605"/>
            <a:chExt cx="4463630" cy="5495746"/>
          </a:xfrm>
        </p:grpSpPr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48EE0BA0-433C-4A58-861A-9DE5EF2B4B66}"/>
                </a:ext>
              </a:extLst>
            </p:cNvPr>
            <p:cNvGrpSpPr/>
            <p:nvPr/>
          </p:nvGrpSpPr>
          <p:grpSpPr>
            <a:xfrm>
              <a:off x="804448" y="3885715"/>
              <a:ext cx="1697372" cy="2470636"/>
              <a:chOff x="5326636" y="3593658"/>
              <a:chExt cx="1697372" cy="2470636"/>
            </a:xfrm>
          </p:grpSpPr>
          <p:grpSp>
            <p:nvGrpSpPr>
              <p:cNvPr id="126" name="Group 125">
                <a:extLst>
                  <a:ext uri="{FF2B5EF4-FFF2-40B4-BE49-F238E27FC236}">
                    <a16:creationId xmlns:a16="http://schemas.microsoft.com/office/drawing/2014/main" id="{38EB63EB-7F80-448F-8B6B-BC9E1046DC56}"/>
                  </a:ext>
                </a:extLst>
              </p:cNvPr>
              <p:cNvGrpSpPr/>
              <p:nvPr/>
            </p:nvGrpSpPr>
            <p:grpSpPr>
              <a:xfrm>
                <a:off x="5355536" y="3593658"/>
                <a:ext cx="1480930" cy="1480930"/>
                <a:chOff x="3096867" y="8423546"/>
                <a:chExt cx="1480930" cy="1480930"/>
              </a:xfrm>
            </p:grpSpPr>
            <p:sp>
              <p:nvSpPr>
                <p:cNvPr id="130" name="Oval 129">
                  <a:extLst>
                    <a:ext uri="{FF2B5EF4-FFF2-40B4-BE49-F238E27FC236}">
                      <a16:creationId xmlns:a16="http://schemas.microsoft.com/office/drawing/2014/main" id="{A3AE479A-017D-468D-9BF2-DDFE312CBC42}"/>
                    </a:ext>
                  </a:extLst>
                </p:cNvPr>
                <p:cNvSpPr/>
                <p:nvPr/>
              </p:nvSpPr>
              <p:spPr>
                <a:xfrm>
                  <a:off x="3096867" y="8423546"/>
                  <a:ext cx="1480930" cy="148093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31" name="Oval 130">
                  <a:extLst>
                    <a:ext uri="{FF2B5EF4-FFF2-40B4-BE49-F238E27FC236}">
                      <a16:creationId xmlns:a16="http://schemas.microsoft.com/office/drawing/2014/main" id="{FB6598FB-66F2-4E25-8630-FB5BF072D1AC}"/>
                    </a:ext>
                  </a:extLst>
                </p:cNvPr>
                <p:cNvSpPr/>
                <p:nvPr/>
              </p:nvSpPr>
              <p:spPr>
                <a:xfrm>
                  <a:off x="3229488" y="8556167"/>
                  <a:ext cx="1215689" cy="1215689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grpSp>
              <p:nvGrpSpPr>
                <p:cNvPr id="132" name="Group 131">
                  <a:extLst>
                    <a:ext uri="{FF2B5EF4-FFF2-40B4-BE49-F238E27FC236}">
                      <a16:creationId xmlns:a16="http://schemas.microsoft.com/office/drawing/2014/main" id="{B3530E1B-1017-4307-A6FA-6604ADC1481B}"/>
                    </a:ext>
                  </a:extLst>
                </p:cNvPr>
                <p:cNvGrpSpPr/>
                <p:nvPr/>
              </p:nvGrpSpPr>
              <p:grpSpPr>
                <a:xfrm>
                  <a:off x="3690441" y="9007888"/>
                  <a:ext cx="293782" cy="312247"/>
                  <a:chOff x="6670357" y="2277094"/>
                  <a:chExt cx="555626" cy="590551"/>
                </a:xfrm>
                <a:solidFill>
                  <a:schemeClr val="bg1"/>
                </a:solidFill>
              </p:grpSpPr>
              <p:sp>
                <p:nvSpPr>
                  <p:cNvPr id="133" name="Rectangle 10">
                    <a:extLst>
                      <a:ext uri="{FF2B5EF4-FFF2-40B4-BE49-F238E27FC236}">
                        <a16:creationId xmlns:a16="http://schemas.microsoft.com/office/drawing/2014/main" id="{20F4A852-E306-4287-87D5-47B159E7010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924358" y="2277094"/>
                    <a:ext cx="46038" cy="150813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34" name="Rectangle 11">
                    <a:extLst>
                      <a:ext uri="{FF2B5EF4-FFF2-40B4-BE49-F238E27FC236}">
                        <a16:creationId xmlns:a16="http://schemas.microsoft.com/office/drawing/2014/main" id="{52555A1C-435E-4341-B38F-E6DDD65DF24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924358" y="2716832"/>
                    <a:ext cx="46038" cy="150813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35" name="Freeform 12">
                    <a:extLst>
                      <a:ext uri="{FF2B5EF4-FFF2-40B4-BE49-F238E27FC236}">
                        <a16:creationId xmlns:a16="http://schemas.microsoft.com/office/drawing/2014/main" id="{5BC9F1C1-DDB8-4B39-AD54-DBFAE094B79F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670357" y="2462832"/>
                    <a:ext cx="254000" cy="219075"/>
                  </a:xfrm>
                  <a:custGeom>
                    <a:avLst/>
                    <a:gdLst>
                      <a:gd name="T0" fmla="*/ 22 w 22"/>
                      <a:gd name="T1" fmla="*/ 13 h 19"/>
                      <a:gd name="T2" fmla="*/ 10 w 22"/>
                      <a:gd name="T3" fmla="*/ 13 h 19"/>
                      <a:gd name="T4" fmla="*/ 6 w 22"/>
                      <a:gd name="T5" fmla="*/ 10 h 19"/>
                      <a:gd name="T6" fmla="*/ 10 w 22"/>
                      <a:gd name="T7" fmla="*/ 6 h 19"/>
                      <a:gd name="T8" fmla="*/ 22 w 22"/>
                      <a:gd name="T9" fmla="*/ 6 h 19"/>
                      <a:gd name="T10" fmla="*/ 22 w 22"/>
                      <a:gd name="T11" fmla="*/ 0 h 19"/>
                      <a:gd name="T12" fmla="*/ 10 w 22"/>
                      <a:gd name="T13" fmla="*/ 0 h 19"/>
                      <a:gd name="T14" fmla="*/ 0 w 22"/>
                      <a:gd name="T15" fmla="*/ 10 h 19"/>
                      <a:gd name="T16" fmla="*/ 10 w 22"/>
                      <a:gd name="T17" fmla="*/ 19 h 19"/>
                      <a:gd name="T18" fmla="*/ 22 w 22"/>
                      <a:gd name="T19" fmla="*/ 19 h 19"/>
                      <a:gd name="T20" fmla="*/ 22 w 22"/>
                      <a:gd name="T21" fmla="*/ 13 h 19"/>
                      <a:gd name="T22" fmla="*/ 22 w 22"/>
                      <a:gd name="T23" fmla="*/ 13 h 19"/>
                      <a:gd name="T24" fmla="*/ 22 w 22"/>
                      <a:gd name="T25" fmla="*/ 13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22" h="19">
                        <a:moveTo>
                          <a:pt x="22" y="13"/>
                        </a:moveTo>
                        <a:cubicBezTo>
                          <a:pt x="10" y="13"/>
                          <a:pt x="10" y="13"/>
                          <a:pt x="10" y="13"/>
                        </a:cubicBezTo>
                        <a:cubicBezTo>
                          <a:pt x="8" y="13"/>
                          <a:pt x="6" y="12"/>
                          <a:pt x="6" y="10"/>
                        </a:cubicBezTo>
                        <a:cubicBezTo>
                          <a:pt x="6" y="8"/>
                          <a:pt x="8" y="6"/>
                          <a:pt x="10" y="6"/>
                        </a:cubicBezTo>
                        <a:cubicBezTo>
                          <a:pt x="22" y="6"/>
                          <a:pt x="22" y="6"/>
                          <a:pt x="22" y="6"/>
                        </a:cubicBezTo>
                        <a:cubicBezTo>
                          <a:pt x="22" y="0"/>
                          <a:pt x="22" y="0"/>
                          <a:pt x="22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4" y="0"/>
                          <a:pt x="0" y="4"/>
                          <a:pt x="0" y="10"/>
                        </a:cubicBezTo>
                        <a:cubicBezTo>
                          <a:pt x="0" y="15"/>
                          <a:pt x="4" y="19"/>
                          <a:pt x="10" y="19"/>
                        </a:cubicBezTo>
                        <a:cubicBezTo>
                          <a:pt x="22" y="19"/>
                          <a:pt x="22" y="19"/>
                          <a:pt x="22" y="19"/>
                        </a:cubicBezTo>
                        <a:lnTo>
                          <a:pt x="22" y="13"/>
                        </a:lnTo>
                        <a:close/>
                        <a:moveTo>
                          <a:pt x="22" y="13"/>
                        </a:moveTo>
                        <a:cubicBezTo>
                          <a:pt x="22" y="13"/>
                          <a:pt x="22" y="13"/>
                          <a:pt x="22" y="13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36" name="Freeform 13">
                    <a:extLst>
                      <a:ext uri="{FF2B5EF4-FFF2-40B4-BE49-F238E27FC236}">
                        <a16:creationId xmlns:a16="http://schemas.microsoft.com/office/drawing/2014/main" id="{62847F28-9828-444E-8813-38253E7B7FB3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970395" y="2462832"/>
                    <a:ext cx="255588" cy="219075"/>
                  </a:xfrm>
                  <a:custGeom>
                    <a:avLst/>
                    <a:gdLst>
                      <a:gd name="T0" fmla="*/ 12 w 22"/>
                      <a:gd name="T1" fmla="*/ 0 h 19"/>
                      <a:gd name="T2" fmla="*/ 0 w 22"/>
                      <a:gd name="T3" fmla="*/ 0 h 19"/>
                      <a:gd name="T4" fmla="*/ 0 w 22"/>
                      <a:gd name="T5" fmla="*/ 6 h 19"/>
                      <a:gd name="T6" fmla="*/ 12 w 22"/>
                      <a:gd name="T7" fmla="*/ 6 h 19"/>
                      <a:gd name="T8" fmla="*/ 16 w 22"/>
                      <a:gd name="T9" fmla="*/ 10 h 19"/>
                      <a:gd name="T10" fmla="*/ 12 w 22"/>
                      <a:gd name="T11" fmla="*/ 13 h 19"/>
                      <a:gd name="T12" fmla="*/ 0 w 22"/>
                      <a:gd name="T13" fmla="*/ 13 h 19"/>
                      <a:gd name="T14" fmla="*/ 0 w 22"/>
                      <a:gd name="T15" fmla="*/ 19 h 19"/>
                      <a:gd name="T16" fmla="*/ 12 w 22"/>
                      <a:gd name="T17" fmla="*/ 19 h 19"/>
                      <a:gd name="T18" fmla="*/ 22 w 22"/>
                      <a:gd name="T19" fmla="*/ 10 h 19"/>
                      <a:gd name="T20" fmla="*/ 12 w 22"/>
                      <a:gd name="T21" fmla="*/ 0 h 19"/>
                      <a:gd name="T22" fmla="*/ 12 w 22"/>
                      <a:gd name="T23" fmla="*/ 0 h 19"/>
                      <a:gd name="T24" fmla="*/ 12 w 22"/>
                      <a:gd name="T25" fmla="*/ 0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22" h="19">
                        <a:moveTo>
                          <a:pt x="12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12" y="6"/>
                          <a:pt x="12" y="6"/>
                          <a:pt x="12" y="6"/>
                        </a:cubicBezTo>
                        <a:cubicBezTo>
                          <a:pt x="14" y="6"/>
                          <a:pt x="16" y="8"/>
                          <a:pt x="16" y="10"/>
                        </a:cubicBezTo>
                        <a:cubicBezTo>
                          <a:pt x="16" y="12"/>
                          <a:pt x="14" y="13"/>
                          <a:pt x="12" y="13"/>
                        </a:cubicBezTo>
                        <a:cubicBezTo>
                          <a:pt x="0" y="13"/>
                          <a:pt x="0" y="13"/>
                          <a:pt x="0" y="13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ubicBezTo>
                          <a:pt x="12" y="19"/>
                          <a:pt x="12" y="19"/>
                          <a:pt x="12" y="19"/>
                        </a:cubicBezTo>
                        <a:cubicBezTo>
                          <a:pt x="18" y="19"/>
                          <a:pt x="22" y="15"/>
                          <a:pt x="22" y="10"/>
                        </a:cubicBezTo>
                        <a:cubicBezTo>
                          <a:pt x="22" y="4"/>
                          <a:pt x="18" y="0"/>
                          <a:pt x="12" y="0"/>
                        </a:cubicBezTo>
                        <a:close/>
                        <a:moveTo>
                          <a:pt x="12" y="0"/>
                        </a:moveTo>
                        <a:cubicBezTo>
                          <a:pt x="12" y="0"/>
                          <a:pt x="12" y="0"/>
                          <a:pt x="12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37" name="Freeform 14">
                    <a:extLst>
                      <a:ext uri="{FF2B5EF4-FFF2-40B4-BE49-F238E27FC236}">
                        <a16:creationId xmlns:a16="http://schemas.microsoft.com/office/drawing/2014/main" id="{5DE831A0-95A7-4B94-A30F-FA73C418B859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773545" y="2716832"/>
                    <a:ext cx="115888" cy="127000"/>
                  </a:xfrm>
                  <a:custGeom>
                    <a:avLst/>
                    <a:gdLst>
                      <a:gd name="T0" fmla="*/ 15 w 73"/>
                      <a:gd name="T1" fmla="*/ 80 h 80"/>
                      <a:gd name="T2" fmla="*/ 73 w 73"/>
                      <a:gd name="T3" fmla="*/ 0 h 80"/>
                      <a:gd name="T4" fmla="*/ 44 w 73"/>
                      <a:gd name="T5" fmla="*/ 0 h 80"/>
                      <a:gd name="T6" fmla="*/ 0 w 73"/>
                      <a:gd name="T7" fmla="*/ 73 h 80"/>
                      <a:gd name="T8" fmla="*/ 15 w 73"/>
                      <a:gd name="T9" fmla="*/ 80 h 80"/>
                      <a:gd name="T10" fmla="*/ 15 w 73"/>
                      <a:gd name="T11" fmla="*/ 80 h 80"/>
                      <a:gd name="T12" fmla="*/ 15 w 73"/>
                      <a:gd name="T13" fmla="*/ 80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80">
                        <a:moveTo>
                          <a:pt x="15" y="80"/>
                        </a:moveTo>
                        <a:lnTo>
                          <a:pt x="73" y="0"/>
                        </a:lnTo>
                        <a:lnTo>
                          <a:pt x="44" y="0"/>
                        </a:lnTo>
                        <a:lnTo>
                          <a:pt x="0" y="73"/>
                        </a:lnTo>
                        <a:lnTo>
                          <a:pt x="15" y="80"/>
                        </a:lnTo>
                        <a:close/>
                        <a:moveTo>
                          <a:pt x="15" y="80"/>
                        </a:moveTo>
                        <a:lnTo>
                          <a:pt x="15" y="8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38" name="Freeform 15">
                    <a:extLst>
                      <a:ext uri="{FF2B5EF4-FFF2-40B4-BE49-F238E27FC236}">
                        <a16:creationId xmlns:a16="http://schemas.microsoft.com/office/drawing/2014/main" id="{20D821A4-AEF7-4B55-BFB8-DA89A95DACCC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773545" y="2716832"/>
                    <a:ext cx="115888" cy="127000"/>
                  </a:xfrm>
                  <a:custGeom>
                    <a:avLst/>
                    <a:gdLst>
                      <a:gd name="T0" fmla="*/ 15 w 73"/>
                      <a:gd name="T1" fmla="*/ 80 h 80"/>
                      <a:gd name="T2" fmla="*/ 73 w 73"/>
                      <a:gd name="T3" fmla="*/ 0 h 80"/>
                      <a:gd name="T4" fmla="*/ 44 w 73"/>
                      <a:gd name="T5" fmla="*/ 0 h 80"/>
                      <a:gd name="T6" fmla="*/ 0 w 73"/>
                      <a:gd name="T7" fmla="*/ 73 h 80"/>
                      <a:gd name="T8" fmla="*/ 15 w 73"/>
                      <a:gd name="T9" fmla="*/ 80 h 80"/>
                      <a:gd name="T10" fmla="*/ 15 w 73"/>
                      <a:gd name="T11" fmla="*/ 80 h 80"/>
                      <a:gd name="T12" fmla="*/ 15 w 73"/>
                      <a:gd name="T13" fmla="*/ 80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80">
                        <a:moveTo>
                          <a:pt x="15" y="80"/>
                        </a:moveTo>
                        <a:lnTo>
                          <a:pt x="73" y="0"/>
                        </a:lnTo>
                        <a:lnTo>
                          <a:pt x="44" y="0"/>
                        </a:lnTo>
                        <a:lnTo>
                          <a:pt x="0" y="73"/>
                        </a:lnTo>
                        <a:lnTo>
                          <a:pt x="15" y="80"/>
                        </a:lnTo>
                        <a:moveTo>
                          <a:pt x="15" y="80"/>
                        </a:moveTo>
                        <a:lnTo>
                          <a:pt x="15" y="80"/>
                        </a:ln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39" name="Freeform 16">
                    <a:extLst>
                      <a:ext uri="{FF2B5EF4-FFF2-40B4-BE49-F238E27FC236}">
                        <a16:creationId xmlns:a16="http://schemas.microsoft.com/office/drawing/2014/main" id="{DE018BBC-EB33-4770-9131-596A777D5892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7005320" y="2716832"/>
                    <a:ext cx="115888" cy="127000"/>
                  </a:xfrm>
                  <a:custGeom>
                    <a:avLst/>
                    <a:gdLst>
                      <a:gd name="T0" fmla="*/ 59 w 73"/>
                      <a:gd name="T1" fmla="*/ 80 h 80"/>
                      <a:gd name="T2" fmla="*/ 0 w 73"/>
                      <a:gd name="T3" fmla="*/ 0 h 80"/>
                      <a:gd name="T4" fmla="*/ 29 w 73"/>
                      <a:gd name="T5" fmla="*/ 0 h 80"/>
                      <a:gd name="T6" fmla="*/ 73 w 73"/>
                      <a:gd name="T7" fmla="*/ 73 h 80"/>
                      <a:gd name="T8" fmla="*/ 59 w 73"/>
                      <a:gd name="T9" fmla="*/ 80 h 80"/>
                      <a:gd name="T10" fmla="*/ 59 w 73"/>
                      <a:gd name="T11" fmla="*/ 80 h 80"/>
                      <a:gd name="T12" fmla="*/ 59 w 73"/>
                      <a:gd name="T13" fmla="*/ 80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80">
                        <a:moveTo>
                          <a:pt x="59" y="80"/>
                        </a:moveTo>
                        <a:lnTo>
                          <a:pt x="0" y="0"/>
                        </a:lnTo>
                        <a:lnTo>
                          <a:pt x="29" y="0"/>
                        </a:lnTo>
                        <a:lnTo>
                          <a:pt x="73" y="73"/>
                        </a:lnTo>
                        <a:lnTo>
                          <a:pt x="59" y="80"/>
                        </a:lnTo>
                        <a:close/>
                        <a:moveTo>
                          <a:pt x="59" y="80"/>
                        </a:moveTo>
                        <a:lnTo>
                          <a:pt x="59" y="8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40" name="Freeform 17">
                    <a:extLst>
                      <a:ext uri="{FF2B5EF4-FFF2-40B4-BE49-F238E27FC236}">
                        <a16:creationId xmlns:a16="http://schemas.microsoft.com/office/drawing/2014/main" id="{CC9BA2AA-6006-4B95-8E1B-309F303E51E0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7005320" y="2716832"/>
                    <a:ext cx="115888" cy="127000"/>
                  </a:xfrm>
                  <a:custGeom>
                    <a:avLst/>
                    <a:gdLst>
                      <a:gd name="T0" fmla="*/ 59 w 73"/>
                      <a:gd name="T1" fmla="*/ 80 h 80"/>
                      <a:gd name="T2" fmla="*/ 0 w 73"/>
                      <a:gd name="T3" fmla="*/ 0 h 80"/>
                      <a:gd name="T4" fmla="*/ 29 w 73"/>
                      <a:gd name="T5" fmla="*/ 0 h 80"/>
                      <a:gd name="T6" fmla="*/ 73 w 73"/>
                      <a:gd name="T7" fmla="*/ 73 h 80"/>
                      <a:gd name="T8" fmla="*/ 59 w 73"/>
                      <a:gd name="T9" fmla="*/ 80 h 80"/>
                      <a:gd name="T10" fmla="*/ 59 w 73"/>
                      <a:gd name="T11" fmla="*/ 80 h 80"/>
                      <a:gd name="T12" fmla="*/ 59 w 73"/>
                      <a:gd name="T13" fmla="*/ 80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80">
                        <a:moveTo>
                          <a:pt x="59" y="80"/>
                        </a:moveTo>
                        <a:lnTo>
                          <a:pt x="0" y="0"/>
                        </a:lnTo>
                        <a:lnTo>
                          <a:pt x="29" y="0"/>
                        </a:lnTo>
                        <a:lnTo>
                          <a:pt x="73" y="73"/>
                        </a:lnTo>
                        <a:lnTo>
                          <a:pt x="59" y="80"/>
                        </a:lnTo>
                        <a:moveTo>
                          <a:pt x="59" y="80"/>
                        </a:moveTo>
                        <a:lnTo>
                          <a:pt x="59" y="80"/>
                        </a:ln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41" name="Freeform 18">
                    <a:extLst>
                      <a:ext uri="{FF2B5EF4-FFF2-40B4-BE49-F238E27FC236}">
                        <a16:creationId xmlns:a16="http://schemas.microsoft.com/office/drawing/2014/main" id="{F5246612-1B38-4CCE-B8E8-19EBDD3834CD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7005320" y="2312019"/>
                    <a:ext cx="115888" cy="115888"/>
                  </a:xfrm>
                  <a:custGeom>
                    <a:avLst/>
                    <a:gdLst>
                      <a:gd name="T0" fmla="*/ 59 w 73"/>
                      <a:gd name="T1" fmla="*/ 0 h 73"/>
                      <a:gd name="T2" fmla="*/ 0 w 73"/>
                      <a:gd name="T3" fmla="*/ 73 h 73"/>
                      <a:gd name="T4" fmla="*/ 29 w 73"/>
                      <a:gd name="T5" fmla="*/ 73 h 73"/>
                      <a:gd name="T6" fmla="*/ 73 w 73"/>
                      <a:gd name="T7" fmla="*/ 7 h 73"/>
                      <a:gd name="T8" fmla="*/ 59 w 73"/>
                      <a:gd name="T9" fmla="*/ 0 h 73"/>
                      <a:gd name="T10" fmla="*/ 59 w 73"/>
                      <a:gd name="T11" fmla="*/ 0 h 73"/>
                      <a:gd name="T12" fmla="*/ 59 w 73"/>
                      <a:gd name="T13" fmla="*/ 0 h 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73">
                        <a:moveTo>
                          <a:pt x="59" y="0"/>
                        </a:moveTo>
                        <a:lnTo>
                          <a:pt x="0" y="73"/>
                        </a:lnTo>
                        <a:lnTo>
                          <a:pt x="29" y="73"/>
                        </a:lnTo>
                        <a:lnTo>
                          <a:pt x="73" y="7"/>
                        </a:lnTo>
                        <a:lnTo>
                          <a:pt x="59" y="0"/>
                        </a:lnTo>
                        <a:close/>
                        <a:moveTo>
                          <a:pt x="59" y="0"/>
                        </a:moveTo>
                        <a:lnTo>
                          <a:pt x="59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42" name="Freeform 19">
                    <a:extLst>
                      <a:ext uri="{FF2B5EF4-FFF2-40B4-BE49-F238E27FC236}">
                        <a16:creationId xmlns:a16="http://schemas.microsoft.com/office/drawing/2014/main" id="{791BB8C0-1284-4503-9090-6389532D257E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7005320" y="2312019"/>
                    <a:ext cx="115888" cy="115888"/>
                  </a:xfrm>
                  <a:custGeom>
                    <a:avLst/>
                    <a:gdLst>
                      <a:gd name="T0" fmla="*/ 59 w 73"/>
                      <a:gd name="T1" fmla="*/ 0 h 73"/>
                      <a:gd name="T2" fmla="*/ 0 w 73"/>
                      <a:gd name="T3" fmla="*/ 73 h 73"/>
                      <a:gd name="T4" fmla="*/ 29 w 73"/>
                      <a:gd name="T5" fmla="*/ 73 h 73"/>
                      <a:gd name="T6" fmla="*/ 73 w 73"/>
                      <a:gd name="T7" fmla="*/ 7 h 73"/>
                      <a:gd name="T8" fmla="*/ 59 w 73"/>
                      <a:gd name="T9" fmla="*/ 0 h 73"/>
                      <a:gd name="T10" fmla="*/ 59 w 73"/>
                      <a:gd name="T11" fmla="*/ 0 h 73"/>
                      <a:gd name="T12" fmla="*/ 59 w 73"/>
                      <a:gd name="T13" fmla="*/ 0 h 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73">
                        <a:moveTo>
                          <a:pt x="59" y="0"/>
                        </a:moveTo>
                        <a:lnTo>
                          <a:pt x="0" y="73"/>
                        </a:lnTo>
                        <a:lnTo>
                          <a:pt x="29" y="73"/>
                        </a:lnTo>
                        <a:lnTo>
                          <a:pt x="73" y="7"/>
                        </a:lnTo>
                        <a:lnTo>
                          <a:pt x="59" y="0"/>
                        </a:lnTo>
                        <a:moveTo>
                          <a:pt x="59" y="0"/>
                        </a:moveTo>
                        <a:lnTo>
                          <a:pt x="59" y="0"/>
                        </a:ln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43" name="Freeform 20">
                    <a:extLst>
                      <a:ext uri="{FF2B5EF4-FFF2-40B4-BE49-F238E27FC236}">
                        <a16:creationId xmlns:a16="http://schemas.microsoft.com/office/drawing/2014/main" id="{E0712DCE-C8FE-4820-B558-55FD69BAE482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773545" y="2312019"/>
                    <a:ext cx="115888" cy="115888"/>
                  </a:xfrm>
                  <a:custGeom>
                    <a:avLst/>
                    <a:gdLst>
                      <a:gd name="T0" fmla="*/ 15 w 73"/>
                      <a:gd name="T1" fmla="*/ 0 h 73"/>
                      <a:gd name="T2" fmla="*/ 73 w 73"/>
                      <a:gd name="T3" fmla="*/ 73 h 73"/>
                      <a:gd name="T4" fmla="*/ 44 w 73"/>
                      <a:gd name="T5" fmla="*/ 73 h 73"/>
                      <a:gd name="T6" fmla="*/ 0 w 73"/>
                      <a:gd name="T7" fmla="*/ 7 h 73"/>
                      <a:gd name="T8" fmla="*/ 15 w 73"/>
                      <a:gd name="T9" fmla="*/ 0 h 73"/>
                      <a:gd name="T10" fmla="*/ 15 w 73"/>
                      <a:gd name="T11" fmla="*/ 0 h 73"/>
                      <a:gd name="T12" fmla="*/ 15 w 73"/>
                      <a:gd name="T13" fmla="*/ 0 h 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73">
                        <a:moveTo>
                          <a:pt x="15" y="0"/>
                        </a:moveTo>
                        <a:lnTo>
                          <a:pt x="73" y="73"/>
                        </a:lnTo>
                        <a:lnTo>
                          <a:pt x="44" y="73"/>
                        </a:lnTo>
                        <a:lnTo>
                          <a:pt x="0" y="7"/>
                        </a:lnTo>
                        <a:lnTo>
                          <a:pt x="15" y="0"/>
                        </a:lnTo>
                        <a:close/>
                        <a:moveTo>
                          <a:pt x="15" y="0"/>
                        </a:moveTo>
                        <a:lnTo>
                          <a:pt x="15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44" name="Freeform 21">
                    <a:extLst>
                      <a:ext uri="{FF2B5EF4-FFF2-40B4-BE49-F238E27FC236}">
                        <a16:creationId xmlns:a16="http://schemas.microsoft.com/office/drawing/2014/main" id="{FD5D9EDC-9437-4CE4-9396-C0997EE0519A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773545" y="2312019"/>
                    <a:ext cx="115888" cy="115888"/>
                  </a:xfrm>
                  <a:custGeom>
                    <a:avLst/>
                    <a:gdLst>
                      <a:gd name="T0" fmla="*/ 15 w 73"/>
                      <a:gd name="T1" fmla="*/ 0 h 73"/>
                      <a:gd name="T2" fmla="*/ 73 w 73"/>
                      <a:gd name="T3" fmla="*/ 73 h 73"/>
                      <a:gd name="T4" fmla="*/ 44 w 73"/>
                      <a:gd name="T5" fmla="*/ 73 h 73"/>
                      <a:gd name="T6" fmla="*/ 0 w 73"/>
                      <a:gd name="T7" fmla="*/ 7 h 73"/>
                      <a:gd name="T8" fmla="*/ 15 w 73"/>
                      <a:gd name="T9" fmla="*/ 0 h 73"/>
                      <a:gd name="T10" fmla="*/ 15 w 73"/>
                      <a:gd name="T11" fmla="*/ 0 h 73"/>
                      <a:gd name="T12" fmla="*/ 15 w 73"/>
                      <a:gd name="T13" fmla="*/ 0 h 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73">
                        <a:moveTo>
                          <a:pt x="15" y="0"/>
                        </a:moveTo>
                        <a:lnTo>
                          <a:pt x="73" y="73"/>
                        </a:lnTo>
                        <a:lnTo>
                          <a:pt x="44" y="73"/>
                        </a:lnTo>
                        <a:lnTo>
                          <a:pt x="0" y="7"/>
                        </a:lnTo>
                        <a:lnTo>
                          <a:pt x="15" y="0"/>
                        </a:lnTo>
                        <a:moveTo>
                          <a:pt x="15" y="0"/>
                        </a:moveTo>
                        <a:lnTo>
                          <a:pt x="15" y="0"/>
                        </a:ln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27" name="Group 126">
                <a:extLst>
                  <a:ext uri="{FF2B5EF4-FFF2-40B4-BE49-F238E27FC236}">
                    <a16:creationId xmlns:a16="http://schemas.microsoft.com/office/drawing/2014/main" id="{36F03BEC-BB68-4AB3-92C6-CDE50E154557}"/>
                  </a:ext>
                </a:extLst>
              </p:cNvPr>
              <p:cNvGrpSpPr/>
              <p:nvPr/>
            </p:nvGrpSpPr>
            <p:grpSpPr>
              <a:xfrm>
                <a:off x="5326636" y="5229944"/>
                <a:ext cx="1697372" cy="834350"/>
                <a:chOff x="2126253" y="3896702"/>
                <a:chExt cx="1697372" cy="834350"/>
              </a:xfrm>
            </p:grpSpPr>
            <p:sp>
              <p:nvSpPr>
                <p:cNvPr id="128" name="Rectangle 17">
                  <a:extLst>
                    <a:ext uri="{FF2B5EF4-FFF2-40B4-BE49-F238E27FC236}">
                      <a16:creationId xmlns:a16="http://schemas.microsoft.com/office/drawing/2014/main" id="{82E53293-CED1-4319-BC92-991001DBF0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26253" y="4309258"/>
                  <a:ext cx="1697372" cy="42179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ctr">
                    <a:lnSpc>
                      <a:spcPts val="1600"/>
                    </a:lnSpc>
                  </a:pPr>
                  <a:r>
                    <a:rPr lang="en-US" sz="1200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  <a:sym typeface="Montserrat-Regular" charset="0"/>
                    </a:rPr>
                    <a:t>This letterhead design is meant to project an</a:t>
                  </a:r>
                </a:p>
              </p:txBody>
            </p:sp>
            <p:sp>
              <p:nvSpPr>
                <p:cNvPr id="129" name="TextBox 128">
                  <a:extLst>
                    <a:ext uri="{FF2B5EF4-FFF2-40B4-BE49-F238E27FC236}">
                      <a16:creationId xmlns:a16="http://schemas.microsoft.com/office/drawing/2014/main" id="{804BAFAA-C7D5-44D1-958A-1A029CEA3906}"/>
                    </a:ext>
                  </a:extLst>
                </p:cNvPr>
                <p:cNvSpPr txBox="1"/>
                <p:nvPr/>
              </p:nvSpPr>
              <p:spPr>
                <a:xfrm>
                  <a:off x="2222896" y="3896702"/>
                  <a:ext cx="150408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TITLE TEXT</a:t>
                  </a:r>
                </a:p>
              </p:txBody>
            </p:sp>
          </p:grpSp>
        </p:grp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F5D2A881-D7C4-46EE-8C2E-B6B9CF51F513}"/>
                </a:ext>
              </a:extLst>
            </p:cNvPr>
            <p:cNvGrpSpPr/>
            <p:nvPr/>
          </p:nvGrpSpPr>
          <p:grpSpPr>
            <a:xfrm>
              <a:off x="3565527" y="3885715"/>
              <a:ext cx="1697372" cy="2470636"/>
              <a:chOff x="8386480" y="3593658"/>
              <a:chExt cx="1697372" cy="2470636"/>
            </a:xfrm>
          </p:grpSpPr>
          <p:grpSp>
            <p:nvGrpSpPr>
              <p:cNvPr id="55" name="Group 54">
                <a:extLst>
                  <a:ext uri="{FF2B5EF4-FFF2-40B4-BE49-F238E27FC236}">
                    <a16:creationId xmlns:a16="http://schemas.microsoft.com/office/drawing/2014/main" id="{321F2635-6E35-4A38-9B72-E9534968C687}"/>
                  </a:ext>
                </a:extLst>
              </p:cNvPr>
              <p:cNvGrpSpPr/>
              <p:nvPr/>
            </p:nvGrpSpPr>
            <p:grpSpPr>
              <a:xfrm>
                <a:off x="8494701" y="3593658"/>
                <a:ext cx="1480930" cy="1480930"/>
                <a:chOff x="5355534" y="8423546"/>
                <a:chExt cx="1480930" cy="1480930"/>
              </a:xfrm>
            </p:grpSpPr>
            <p:sp>
              <p:nvSpPr>
                <p:cNvPr id="56" name="Oval 55">
                  <a:extLst>
                    <a:ext uri="{FF2B5EF4-FFF2-40B4-BE49-F238E27FC236}">
                      <a16:creationId xmlns:a16="http://schemas.microsoft.com/office/drawing/2014/main" id="{272C67C7-2478-4159-9499-3D031A48F090}"/>
                    </a:ext>
                  </a:extLst>
                </p:cNvPr>
                <p:cNvSpPr/>
                <p:nvPr/>
              </p:nvSpPr>
              <p:spPr>
                <a:xfrm>
                  <a:off x="5355534" y="8423546"/>
                  <a:ext cx="1480930" cy="148093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" name="Oval 56">
                  <a:extLst>
                    <a:ext uri="{FF2B5EF4-FFF2-40B4-BE49-F238E27FC236}">
                      <a16:creationId xmlns:a16="http://schemas.microsoft.com/office/drawing/2014/main" id="{0BF4C7CB-2C5E-474E-911B-3898A2C7D6C1}"/>
                    </a:ext>
                  </a:extLst>
                </p:cNvPr>
                <p:cNvSpPr/>
                <p:nvPr/>
              </p:nvSpPr>
              <p:spPr>
                <a:xfrm>
                  <a:off x="5488155" y="8556167"/>
                  <a:ext cx="1215689" cy="1215689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0" name="AutoShape 9">
                  <a:extLst>
                    <a:ext uri="{FF2B5EF4-FFF2-40B4-BE49-F238E27FC236}">
                      <a16:creationId xmlns:a16="http://schemas.microsoft.com/office/drawing/2014/main" id="{5BC66BA7-281C-4765-A4CD-E641E0E8D2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38284" y="8999664"/>
                  <a:ext cx="315431" cy="328694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6886" y="15360"/>
                      </a:moveTo>
                      <a:cubicBezTo>
                        <a:pt x="16640" y="15125"/>
                        <a:pt x="16246" y="15125"/>
                        <a:pt x="16000" y="15360"/>
                      </a:cubicBezTo>
                      <a:cubicBezTo>
                        <a:pt x="15755" y="15595"/>
                        <a:pt x="15755" y="15973"/>
                        <a:pt x="16000" y="16209"/>
                      </a:cubicBezTo>
                      <a:lnTo>
                        <a:pt x="17552" y="17698"/>
                      </a:lnTo>
                      <a:cubicBezTo>
                        <a:pt x="17673" y="17813"/>
                        <a:pt x="17835" y="17871"/>
                        <a:pt x="17992" y="17871"/>
                      </a:cubicBezTo>
                      <a:cubicBezTo>
                        <a:pt x="18149" y="17871"/>
                        <a:pt x="18312" y="17813"/>
                        <a:pt x="18431" y="17698"/>
                      </a:cubicBezTo>
                      <a:cubicBezTo>
                        <a:pt x="18677" y="17462"/>
                        <a:pt x="18677" y="17085"/>
                        <a:pt x="18431" y="16849"/>
                      </a:cubicBezTo>
                      <a:cubicBezTo>
                        <a:pt x="18431" y="16849"/>
                        <a:pt x="16886" y="15360"/>
                        <a:pt x="16886" y="15360"/>
                      </a:cubicBezTo>
                      <a:close/>
                      <a:moveTo>
                        <a:pt x="4715" y="5368"/>
                      </a:moveTo>
                      <a:cubicBezTo>
                        <a:pt x="4835" y="5484"/>
                        <a:pt x="4997" y="5542"/>
                        <a:pt x="5154" y="5542"/>
                      </a:cubicBezTo>
                      <a:cubicBezTo>
                        <a:pt x="5312" y="5542"/>
                        <a:pt x="5474" y="5484"/>
                        <a:pt x="5594" y="5368"/>
                      </a:cubicBezTo>
                      <a:cubicBezTo>
                        <a:pt x="5840" y="5133"/>
                        <a:pt x="5840" y="4756"/>
                        <a:pt x="5594" y="4520"/>
                      </a:cubicBezTo>
                      <a:lnTo>
                        <a:pt x="4043" y="3031"/>
                      </a:lnTo>
                      <a:cubicBezTo>
                        <a:pt x="3798" y="2796"/>
                        <a:pt x="3404" y="2796"/>
                        <a:pt x="3158" y="3031"/>
                      </a:cubicBezTo>
                      <a:cubicBezTo>
                        <a:pt x="2913" y="3266"/>
                        <a:pt x="2913" y="3644"/>
                        <a:pt x="3158" y="3880"/>
                      </a:cubicBezTo>
                      <a:cubicBezTo>
                        <a:pt x="3158" y="3880"/>
                        <a:pt x="4715" y="5368"/>
                        <a:pt x="4715" y="5368"/>
                      </a:cubicBezTo>
                      <a:close/>
                      <a:moveTo>
                        <a:pt x="16445" y="5546"/>
                      </a:moveTo>
                      <a:cubicBezTo>
                        <a:pt x="16603" y="5546"/>
                        <a:pt x="16765" y="5489"/>
                        <a:pt x="16886" y="5373"/>
                      </a:cubicBezTo>
                      <a:lnTo>
                        <a:pt x="18436" y="3885"/>
                      </a:lnTo>
                      <a:cubicBezTo>
                        <a:pt x="18681" y="3649"/>
                        <a:pt x="18681" y="3271"/>
                        <a:pt x="18436" y="3035"/>
                      </a:cubicBezTo>
                      <a:cubicBezTo>
                        <a:pt x="18191" y="2800"/>
                        <a:pt x="17798" y="2800"/>
                        <a:pt x="17552" y="3035"/>
                      </a:cubicBezTo>
                      <a:lnTo>
                        <a:pt x="16000" y="4524"/>
                      </a:lnTo>
                      <a:cubicBezTo>
                        <a:pt x="15755" y="4760"/>
                        <a:pt x="15755" y="5138"/>
                        <a:pt x="16000" y="5373"/>
                      </a:cubicBezTo>
                      <a:cubicBezTo>
                        <a:pt x="16125" y="5489"/>
                        <a:pt x="16283" y="5546"/>
                        <a:pt x="16445" y="5546"/>
                      </a:cubicBezTo>
                      <a:cubicBezTo>
                        <a:pt x="16445" y="5546"/>
                        <a:pt x="16445" y="5546"/>
                        <a:pt x="16445" y="5546"/>
                      </a:cubicBezTo>
                      <a:close/>
                      <a:moveTo>
                        <a:pt x="4715" y="15360"/>
                      </a:moveTo>
                      <a:lnTo>
                        <a:pt x="3164" y="16849"/>
                      </a:lnTo>
                      <a:cubicBezTo>
                        <a:pt x="2918" y="17085"/>
                        <a:pt x="2918" y="17462"/>
                        <a:pt x="3164" y="17698"/>
                      </a:cubicBezTo>
                      <a:cubicBezTo>
                        <a:pt x="3283" y="17813"/>
                        <a:pt x="3446" y="17871"/>
                        <a:pt x="3603" y="17871"/>
                      </a:cubicBezTo>
                      <a:cubicBezTo>
                        <a:pt x="3760" y="17871"/>
                        <a:pt x="3923" y="17813"/>
                        <a:pt x="4043" y="17698"/>
                      </a:cubicBezTo>
                      <a:lnTo>
                        <a:pt x="5594" y="16209"/>
                      </a:lnTo>
                      <a:cubicBezTo>
                        <a:pt x="5840" y="15973"/>
                        <a:pt x="5840" y="15595"/>
                        <a:pt x="5594" y="15360"/>
                      </a:cubicBezTo>
                      <a:cubicBezTo>
                        <a:pt x="5354" y="15125"/>
                        <a:pt x="4955" y="15125"/>
                        <a:pt x="4715" y="15360"/>
                      </a:cubicBezTo>
                      <a:cubicBezTo>
                        <a:pt x="4715" y="15360"/>
                        <a:pt x="4715" y="15360"/>
                        <a:pt x="4715" y="15360"/>
                      </a:cubicBezTo>
                      <a:close/>
                      <a:moveTo>
                        <a:pt x="20974" y="9764"/>
                      </a:moveTo>
                      <a:lnTo>
                        <a:pt x="18784" y="9764"/>
                      </a:lnTo>
                      <a:cubicBezTo>
                        <a:pt x="18441" y="9764"/>
                        <a:pt x="18158" y="10031"/>
                        <a:pt x="18158" y="10365"/>
                      </a:cubicBezTo>
                      <a:cubicBezTo>
                        <a:pt x="18158" y="10694"/>
                        <a:pt x="18436" y="10964"/>
                        <a:pt x="18784" y="10964"/>
                      </a:cubicBezTo>
                      <a:lnTo>
                        <a:pt x="20974" y="10964"/>
                      </a:lnTo>
                      <a:cubicBezTo>
                        <a:pt x="21317" y="10964"/>
                        <a:pt x="21600" y="10698"/>
                        <a:pt x="21600" y="10365"/>
                      </a:cubicBezTo>
                      <a:cubicBezTo>
                        <a:pt x="21600" y="10036"/>
                        <a:pt x="21321" y="9764"/>
                        <a:pt x="20974" y="9764"/>
                      </a:cubicBezTo>
                      <a:cubicBezTo>
                        <a:pt x="20974" y="9764"/>
                        <a:pt x="20974" y="9764"/>
                        <a:pt x="20974" y="9764"/>
                      </a:cubicBezTo>
                      <a:close/>
                      <a:moveTo>
                        <a:pt x="3441" y="10365"/>
                      </a:moveTo>
                      <a:cubicBezTo>
                        <a:pt x="3441" y="10036"/>
                        <a:pt x="3164" y="9764"/>
                        <a:pt x="2816" y="9764"/>
                      </a:cubicBezTo>
                      <a:lnTo>
                        <a:pt x="625" y="9764"/>
                      </a:lnTo>
                      <a:cubicBezTo>
                        <a:pt x="283" y="9764"/>
                        <a:pt x="0" y="10031"/>
                        <a:pt x="0" y="10365"/>
                      </a:cubicBezTo>
                      <a:cubicBezTo>
                        <a:pt x="0" y="10694"/>
                        <a:pt x="278" y="10964"/>
                        <a:pt x="625" y="10964"/>
                      </a:cubicBezTo>
                      <a:lnTo>
                        <a:pt x="2816" y="10964"/>
                      </a:lnTo>
                      <a:cubicBezTo>
                        <a:pt x="3164" y="10964"/>
                        <a:pt x="3441" y="10698"/>
                        <a:pt x="3441" y="10365"/>
                      </a:cubicBezTo>
                      <a:cubicBezTo>
                        <a:pt x="3441" y="10365"/>
                        <a:pt x="3441" y="10365"/>
                        <a:pt x="3441" y="10365"/>
                      </a:cubicBezTo>
                      <a:close/>
                      <a:moveTo>
                        <a:pt x="10800" y="3302"/>
                      </a:moveTo>
                      <a:cubicBezTo>
                        <a:pt x="11143" y="3302"/>
                        <a:pt x="11425" y="3035"/>
                        <a:pt x="11425" y="2702"/>
                      </a:cubicBezTo>
                      <a:lnTo>
                        <a:pt x="11425" y="600"/>
                      </a:lnTo>
                      <a:cubicBezTo>
                        <a:pt x="11425" y="271"/>
                        <a:pt x="11147" y="0"/>
                        <a:pt x="10800" y="0"/>
                      </a:cubicBezTo>
                      <a:cubicBezTo>
                        <a:pt x="10453" y="0"/>
                        <a:pt x="10175" y="267"/>
                        <a:pt x="10175" y="600"/>
                      </a:cubicBezTo>
                      <a:lnTo>
                        <a:pt x="10175" y="2702"/>
                      </a:lnTo>
                      <a:cubicBezTo>
                        <a:pt x="10175" y="3035"/>
                        <a:pt x="10457" y="3302"/>
                        <a:pt x="10800" y="3302"/>
                      </a:cubicBezTo>
                      <a:cubicBezTo>
                        <a:pt x="10800" y="3302"/>
                        <a:pt x="10800" y="3302"/>
                        <a:pt x="10800" y="3302"/>
                      </a:cubicBezTo>
                      <a:close/>
                      <a:moveTo>
                        <a:pt x="11425" y="7146"/>
                      </a:moveTo>
                      <a:cubicBezTo>
                        <a:pt x="11425" y="6817"/>
                        <a:pt x="11147" y="6547"/>
                        <a:pt x="10800" y="6547"/>
                      </a:cubicBezTo>
                      <a:cubicBezTo>
                        <a:pt x="8595" y="6547"/>
                        <a:pt x="6799" y="8266"/>
                        <a:pt x="6799" y="10386"/>
                      </a:cubicBezTo>
                      <a:cubicBezTo>
                        <a:pt x="6799" y="10715"/>
                        <a:pt x="7077" y="10987"/>
                        <a:pt x="7424" y="10987"/>
                      </a:cubicBezTo>
                      <a:cubicBezTo>
                        <a:pt x="7766" y="10987"/>
                        <a:pt x="8049" y="10720"/>
                        <a:pt x="8049" y="10386"/>
                      </a:cubicBezTo>
                      <a:cubicBezTo>
                        <a:pt x="8049" y="8929"/>
                        <a:pt x="9286" y="7747"/>
                        <a:pt x="10800" y="7747"/>
                      </a:cubicBezTo>
                      <a:cubicBezTo>
                        <a:pt x="11147" y="7747"/>
                        <a:pt x="11425" y="7480"/>
                        <a:pt x="11425" y="7146"/>
                      </a:cubicBezTo>
                      <a:cubicBezTo>
                        <a:pt x="11425" y="7146"/>
                        <a:pt x="11425" y="7146"/>
                        <a:pt x="11425" y="7146"/>
                      </a:cubicBezTo>
                      <a:close/>
                      <a:moveTo>
                        <a:pt x="16343" y="10369"/>
                      </a:moveTo>
                      <a:cubicBezTo>
                        <a:pt x="16343" y="11804"/>
                        <a:pt x="15751" y="13106"/>
                        <a:pt x="14788" y="14062"/>
                      </a:cubicBezTo>
                      <a:cubicBezTo>
                        <a:pt x="14056" y="14791"/>
                        <a:pt x="13583" y="15719"/>
                        <a:pt x="13426" y="16711"/>
                      </a:cubicBezTo>
                      <a:cubicBezTo>
                        <a:pt x="13356" y="17138"/>
                        <a:pt x="12972" y="17453"/>
                        <a:pt x="12517" y="17453"/>
                      </a:cubicBezTo>
                      <a:lnTo>
                        <a:pt x="9077" y="17453"/>
                      </a:lnTo>
                      <a:cubicBezTo>
                        <a:pt x="8628" y="17453"/>
                        <a:pt x="8239" y="17142"/>
                        <a:pt x="8174" y="16716"/>
                      </a:cubicBezTo>
                      <a:cubicBezTo>
                        <a:pt x="8012" y="15724"/>
                        <a:pt x="7535" y="14782"/>
                        <a:pt x="6803" y="14058"/>
                      </a:cubicBezTo>
                      <a:cubicBezTo>
                        <a:pt x="5858" y="13115"/>
                        <a:pt x="5270" y="11836"/>
                        <a:pt x="5256" y="10426"/>
                      </a:cubicBezTo>
                      <a:cubicBezTo>
                        <a:pt x="5224" y="7467"/>
                        <a:pt x="7679" y="5071"/>
                        <a:pt x="10763" y="5049"/>
                      </a:cubicBezTo>
                      <a:cubicBezTo>
                        <a:pt x="13843" y="5026"/>
                        <a:pt x="16343" y="7418"/>
                        <a:pt x="16343" y="10369"/>
                      </a:cubicBezTo>
                      <a:cubicBezTo>
                        <a:pt x="16343" y="10369"/>
                        <a:pt x="16343" y="10369"/>
                        <a:pt x="16343" y="10369"/>
                      </a:cubicBezTo>
                      <a:close/>
                      <a:moveTo>
                        <a:pt x="13366" y="18875"/>
                      </a:moveTo>
                      <a:lnTo>
                        <a:pt x="13366" y="19507"/>
                      </a:lnTo>
                      <a:cubicBezTo>
                        <a:pt x="13366" y="20009"/>
                        <a:pt x="12981" y="20427"/>
                        <a:pt x="12481" y="20498"/>
                      </a:cubicBezTo>
                      <a:lnTo>
                        <a:pt x="12319" y="21071"/>
                      </a:lnTo>
                      <a:cubicBezTo>
                        <a:pt x="12231" y="21382"/>
                        <a:pt x="11938" y="21600"/>
                        <a:pt x="11601" y="21600"/>
                      </a:cubicBezTo>
                      <a:lnTo>
                        <a:pt x="9994" y="21600"/>
                      </a:lnTo>
                      <a:cubicBezTo>
                        <a:pt x="9656" y="21600"/>
                        <a:pt x="9364" y="21382"/>
                        <a:pt x="9276" y="21071"/>
                      </a:cubicBezTo>
                      <a:lnTo>
                        <a:pt x="9119" y="20498"/>
                      </a:lnTo>
                      <a:cubicBezTo>
                        <a:pt x="8614" y="20422"/>
                        <a:pt x="8230" y="20009"/>
                        <a:pt x="8230" y="19502"/>
                      </a:cubicBezTo>
                      <a:lnTo>
                        <a:pt x="8230" y="18871"/>
                      </a:lnTo>
                      <a:cubicBezTo>
                        <a:pt x="8230" y="18534"/>
                        <a:pt x="8512" y="18263"/>
                        <a:pt x="8864" y="18263"/>
                      </a:cubicBezTo>
                      <a:lnTo>
                        <a:pt x="12731" y="18263"/>
                      </a:lnTo>
                      <a:cubicBezTo>
                        <a:pt x="13083" y="18267"/>
                        <a:pt x="13366" y="18538"/>
                        <a:pt x="13366" y="18875"/>
                      </a:cubicBezTo>
                      <a:cubicBezTo>
                        <a:pt x="13366" y="18875"/>
                        <a:pt x="13366" y="18875"/>
                        <a:pt x="13366" y="18875"/>
                      </a:cubicBezTo>
                      <a:close/>
                      <a:moveTo>
                        <a:pt x="13366" y="18875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97" name="Group 96">
                <a:extLst>
                  <a:ext uri="{FF2B5EF4-FFF2-40B4-BE49-F238E27FC236}">
                    <a16:creationId xmlns:a16="http://schemas.microsoft.com/office/drawing/2014/main" id="{BA3496EE-0175-4C06-B843-310023DC747C}"/>
                  </a:ext>
                </a:extLst>
              </p:cNvPr>
              <p:cNvGrpSpPr/>
              <p:nvPr/>
            </p:nvGrpSpPr>
            <p:grpSpPr>
              <a:xfrm>
                <a:off x="8386480" y="5229944"/>
                <a:ext cx="1697372" cy="834350"/>
                <a:chOff x="2126253" y="3896702"/>
                <a:chExt cx="1697372" cy="834350"/>
              </a:xfrm>
            </p:grpSpPr>
            <p:sp>
              <p:nvSpPr>
                <p:cNvPr id="98" name="Rectangle 17">
                  <a:extLst>
                    <a:ext uri="{FF2B5EF4-FFF2-40B4-BE49-F238E27FC236}">
                      <a16:creationId xmlns:a16="http://schemas.microsoft.com/office/drawing/2014/main" id="{56260347-6984-47FB-88D8-3437931DAC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26253" y="4309258"/>
                  <a:ext cx="1697372" cy="42179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ctr">
                    <a:lnSpc>
                      <a:spcPts val="1600"/>
                    </a:lnSpc>
                  </a:pPr>
                  <a:r>
                    <a:rPr lang="en-US" sz="1200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  <a:sym typeface="Montserrat-Regular" charset="0"/>
                    </a:rPr>
                    <a:t>This letterhead design is meant to project an</a:t>
                  </a:r>
                </a:p>
              </p:txBody>
            </p:sp>
            <p:sp>
              <p:nvSpPr>
                <p:cNvPr id="99" name="TextBox 98">
                  <a:extLst>
                    <a:ext uri="{FF2B5EF4-FFF2-40B4-BE49-F238E27FC236}">
                      <a16:creationId xmlns:a16="http://schemas.microsoft.com/office/drawing/2014/main" id="{539864D2-1B31-40DA-90DB-2D58314A064D}"/>
                    </a:ext>
                  </a:extLst>
                </p:cNvPr>
                <p:cNvSpPr txBox="1"/>
                <p:nvPr/>
              </p:nvSpPr>
              <p:spPr>
                <a:xfrm>
                  <a:off x="2222896" y="3896702"/>
                  <a:ext cx="150408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TITLE TEXT</a:t>
                  </a:r>
                </a:p>
              </p:txBody>
            </p:sp>
          </p:grpSp>
        </p:grpSp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79F9FAF0-A244-471F-B5C0-09C89286950B}"/>
                </a:ext>
              </a:extLst>
            </p:cNvPr>
            <p:cNvGrpSpPr/>
            <p:nvPr/>
          </p:nvGrpSpPr>
          <p:grpSpPr>
            <a:xfrm>
              <a:off x="3570706" y="860605"/>
              <a:ext cx="1697372" cy="2470636"/>
              <a:chOff x="5326636" y="3593658"/>
              <a:chExt cx="1697372" cy="2470636"/>
            </a:xfrm>
          </p:grpSpPr>
          <p:grpSp>
            <p:nvGrpSpPr>
              <p:cNvPr id="67" name="Group 66">
                <a:extLst>
                  <a:ext uri="{FF2B5EF4-FFF2-40B4-BE49-F238E27FC236}">
                    <a16:creationId xmlns:a16="http://schemas.microsoft.com/office/drawing/2014/main" id="{A65F9E37-EBFD-4AB3-B9DB-75278701A258}"/>
                  </a:ext>
                </a:extLst>
              </p:cNvPr>
              <p:cNvGrpSpPr/>
              <p:nvPr/>
            </p:nvGrpSpPr>
            <p:grpSpPr>
              <a:xfrm>
                <a:off x="5355536" y="3593658"/>
                <a:ext cx="1480930" cy="1480930"/>
                <a:chOff x="3096867" y="8423546"/>
                <a:chExt cx="1480930" cy="1480930"/>
              </a:xfrm>
            </p:grpSpPr>
            <p:sp>
              <p:nvSpPr>
                <p:cNvPr id="69" name="Oval 68">
                  <a:extLst>
                    <a:ext uri="{FF2B5EF4-FFF2-40B4-BE49-F238E27FC236}">
                      <a16:creationId xmlns:a16="http://schemas.microsoft.com/office/drawing/2014/main" id="{AEAC206C-2693-45DE-80D4-CE117FA35182}"/>
                    </a:ext>
                  </a:extLst>
                </p:cNvPr>
                <p:cNvSpPr/>
                <p:nvPr/>
              </p:nvSpPr>
              <p:spPr>
                <a:xfrm>
                  <a:off x="3096867" y="8423546"/>
                  <a:ext cx="1480930" cy="148093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0" name="Oval 69">
                  <a:extLst>
                    <a:ext uri="{FF2B5EF4-FFF2-40B4-BE49-F238E27FC236}">
                      <a16:creationId xmlns:a16="http://schemas.microsoft.com/office/drawing/2014/main" id="{540A1FDF-351D-4D43-833C-4741C951709E}"/>
                    </a:ext>
                  </a:extLst>
                </p:cNvPr>
                <p:cNvSpPr/>
                <p:nvPr/>
              </p:nvSpPr>
              <p:spPr>
                <a:xfrm>
                  <a:off x="3229488" y="8556167"/>
                  <a:ext cx="1215689" cy="1215689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71" name="Group 70">
                  <a:extLst>
                    <a:ext uri="{FF2B5EF4-FFF2-40B4-BE49-F238E27FC236}">
                      <a16:creationId xmlns:a16="http://schemas.microsoft.com/office/drawing/2014/main" id="{5B9041FA-1ADC-4FEE-BF66-7344D2F8D2B5}"/>
                    </a:ext>
                  </a:extLst>
                </p:cNvPr>
                <p:cNvGrpSpPr/>
                <p:nvPr/>
              </p:nvGrpSpPr>
              <p:grpSpPr>
                <a:xfrm>
                  <a:off x="3690441" y="9007888"/>
                  <a:ext cx="293782" cy="312247"/>
                  <a:chOff x="6670357" y="2277094"/>
                  <a:chExt cx="555626" cy="590551"/>
                </a:xfrm>
                <a:solidFill>
                  <a:schemeClr val="bg1"/>
                </a:solidFill>
              </p:grpSpPr>
              <p:sp>
                <p:nvSpPr>
                  <p:cNvPr id="73" name="Rectangle 10">
                    <a:extLst>
                      <a:ext uri="{FF2B5EF4-FFF2-40B4-BE49-F238E27FC236}">
                        <a16:creationId xmlns:a16="http://schemas.microsoft.com/office/drawing/2014/main" id="{7B640E5B-88E2-490B-96E1-223200FB127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924358" y="2277094"/>
                    <a:ext cx="46038" cy="150813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79" name="Rectangle 11">
                    <a:extLst>
                      <a:ext uri="{FF2B5EF4-FFF2-40B4-BE49-F238E27FC236}">
                        <a16:creationId xmlns:a16="http://schemas.microsoft.com/office/drawing/2014/main" id="{FD0880FE-48F6-477F-8E91-025445A2EDA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924358" y="2716832"/>
                    <a:ext cx="46038" cy="150813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0" name="Freeform 12">
                    <a:extLst>
                      <a:ext uri="{FF2B5EF4-FFF2-40B4-BE49-F238E27FC236}">
                        <a16:creationId xmlns:a16="http://schemas.microsoft.com/office/drawing/2014/main" id="{6484B24C-51E1-4C59-A263-BE4FAA71B470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670357" y="2462832"/>
                    <a:ext cx="254000" cy="219075"/>
                  </a:xfrm>
                  <a:custGeom>
                    <a:avLst/>
                    <a:gdLst>
                      <a:gd name="T0" fmla="*/ 22 w 22"/>
                      <a:gd name="T1" fmla="*/ 13 h 19"/>
                      <a:gd name="T2" fmla="*/ 10 w 22"/>
                      <a:gd name="T3" fmla="*/ 13 h 19"/>
                      <a:gd name="T4" fmla="*/ 6 w 22"/>
                      <a:gd name="T5" fmla="*/ 10 h 19"/>
                      <a:gd name="T6" fmla="*/ 10 w 22"/>
                      <a:gd name="T7" fmla="*/ 6 h 19"/>
                      <a:gd name="T8" fmla="*/ 22 w 22"/>
                      <a:gd name="T9" fmla="*/ 6 h 19"/>
                      <a:gd name="T10" fmla="*/ 22 w 22"/>
                      <a:gd name="T11" fmla="*/ 0 h 19"/>
                      <a:gd name="T12" fmla="*/ 10 w 22"/>
                      <a:gd name="T13" fmla="*/ 0 h 19"/>
                      <a:gd name="T14" fmla="*/ 0 w 22"/>
                      <a:gd name="T15" fmla="*/ 10 h 19"/>
                      <a:gd name="T16" fmla="*/ 10 w 22"/>
                      <a:gd name="T17" fmla="*/ 19 h 19"/>
                      <a:gd name="T18" fmla="*/ 22 w 22"/>
                      <a:gd name="T19" fmla="*/ 19 h 19"/>
                      <a:gd name="T20" fmla="*/ 22 w 22"/>
                      <a:gd name="T21" fmla="*/ 13 h 19"/>
                      <a:gd name="T22" fmla="*/ 22 w 22"/>
                      <a:gd name="T23" fmla="*/ 13 h 19"/>
                      <a:gd name="T24" fmla="*/ 22 w 22"/>
                      <a:gd name="T25" fmla="*/ 13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22" h="19">
                        <a:moveTo>
                          <a:pt x="22" y="13"/>
                        </a:moveTo>
                        <a:cubicBezTo>
                          <a:pt x="10" y="13"/>
                          <a:pt x="10" y="13"/>
                          <a:pt x="10" y="13"/>
                        </a:cubicBezTo>
                        <a:cubicBezTo>
                          <a:pt x="8" y="13"/>
                          <a:pt x="6" y="12"/>
                          <a:pt x="6" y="10"/>
                        </a:cubicBezTo>
                        <a:cubicBezTo>
                          <a:pt x="6" y="8"/>
                          <a:pt x="8" y="6"/>
                          <a:pt x="10" y="6"/>
                        </a:cubicBezTo>
                        <a:cubicBezTo>
                          <a:pt x="22" y="6"/>
                          <a:pt x="22" y="6"/>
                          <a:pt x="22" y="6"/>
                        </a:cubicBezTo>
                        <a:cubicBezTo>
                          <a:pt x="22" y="0"/>
                          <a:pt x="22" y="0"/>
                          <a:pt x="22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4" y="0"/>
                          <a:pt x="0" y="4"/>
                          <a:pt x="0" y="10"/>
                        </a:cubicBezTo>
                        <a:cubicBezTo>
                          <a:pt x="0" y="15"/>
                          <a:pt x="4" y="19"/>
                          <a:pt x="10" y="19"/>
                        </a:cubicBezTo>
                        <a:cubicBezTo>
                          <a:pt x="22" y="19"/>
                          <a:pt x="22" y="19"/>
                          <a:pt x="22" y="19"/>
                        </a:cubicBezTo>
                        <a:lnTo>
                          <a:pt x="22" y="13"/>
                        </a:lnTo>
                        <a:close/>
                        <a:moveTo>
                          <a:pt x="22" y="13"/>
                        </a:moveTo>
                        <a:cubicBezTo>
                          <a:pt x="22" y="13"/>
                          <a:pt x="22" y="13"/>
                          <a:pt x="22" y="13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1" name="Freeform 13">
                    <a:extLst>
                      <a:ext uri="{FF2B5EF4-FFF2-40B4-BE49-F238E27FC236}">
                        <a16:creationId xmlns:a16="http://schemas.microsoft.com/office/drawing/2014/main" id="{33AB0BA9-094B-4DFD-9988-A819E14A9367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970395" y="2462832"/>
                    <a:ext cx="255588" cy="219075"/>
                  </a:xfrm>
                  <a:custGeom>
                    <a:avLst/>
                    <a:gdLst>
                      <a:gd name="T0" fmla="*/ 12 w 22"/>
                      <a:gd name="T1" fmla="*/ 0 h 19"/>
                      <a:gd name="T2" fmla="*/ 0 w 22"/>
                      <a:gd name="T3" fmla="*/ 0 h 19"/>
                      <a:gd name="T4" fmla="*/ 0 w 22"/>
                      <a:gd name="T5" fmla="*/ 6 h 19"/>
                      <a:gd name="T6" fmla="*/ 12 w 22"/>
                      <a:gd name="T7" fmla="*/ 6 h 19"/>
                      <a:gd name="T8" fmla="*/ 16 w 22"/>
                      <a:gd name="T9" fmla="*/ 10 h 19"/>
                      <a:gd name="T10" fmla="*/ 12 w 22"/>
                      <a:gd name="T11" fmla="*/ 13 h 19"/>
                      <a:gd name="T12" fmla="*/ 0 w 22"/>
                      <a:gd name="T13" fmla="*/ 13 h 19"/>
                      <a:gd name="T14" fmla="*/ 0 w 22"/>
                      <a:gd name="T15" fmla="*/ 19 h 19"/>
                      <a:gd name="T16" fmla="*/ 12 w 22"/>
                      <a:gd name="T17" fmla="*/ 19 h 19"/>
                      <a:gd name="T18" fmla="*/ 22 w 22"/>
                      <a:gd name="T19" fmla="*/ 10 h 19"/>
                      <a:gd name="T20" fmla="*/ 12 w 22"/>
                      <a:gd name="T21" fmla="*/ 0 h 19"/>
                      <a:gd name="T22" fmla="*/ 12 w 22"/>
                      <a:gd name="T23" fmla="*/ 0 h 19"/>
                      <a:gd name="T24" fmla="*/ 12 w 22"/>
                      <a:gd name="T25" fmla="*/ 0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22" h="19">
                        <a:moveTo>
                          <a:pt x="12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12" y="6"/>
                          <a:pt x="12" y="6"/>
                          <a:pt x="12" y="6"/>
                        </a:cubicBezTo>
                        <a:cubicBezTo>
                          <a:pt x="14" y="6"/>
                          <a:pt x="16" y="8"/>
                          <a:pt x="16" y="10"/>
                        </a:cubicBezTo>
                        <a:cubicBezTo>
                          <a:pt x="16" y="12"/>
                          <a:pt x="14" y="13"/>
                          <a:pt x="12" y="13"/>
                        </a:cubicBezTo>
                        <a:cubicBezTo>
                          <a:pt x="0" y="13"/>
                          <a:pt x="0" y="13"/>
                          <a:pt x="0" y="13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ubicBezTo>
                          <a:pt x="12" y="19"/>
                          <a:pt x="12" y="19"/>
                          <a:pt x="12" y="19"/>
                        </a:cubicBezTo>
                        <a:cubicBezTo>
                          <a:pt x="18" y="19"/>
                          <a:pt x="22" y="15"/>
                          <a:pt x="22" y="10"/>
                        </a:cubicBezTo>
                        <a:cubicBezTo>
                          <a:pt x="22" y="4"/>
                          <a:pt x="18" y="0"/>
                          <a:pt x="12" y="0"/>
                        </a:cubicBezTo>
                        <a:close/>
                        <a:moveTo>
                          <a:pt x="12" y="0"/>
                        </a:moveTo>
                        <a:cubicBezTo>
                          <a:pt x="12" y="0"/>
                          <a:pt x="12" y="0"/>
                          <a:pt x="12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2" name="Freeform 14">
                    <a:extLst>
                      <a:ext uri="{FF2B5EF4-FFF2-40B4-BE49-F238E27FC236}">
                        <a16:creationId xmlns:a16="http://schemas.microsoft.com/office/drawing/2014/main" id="{8B570CF5-7F5B-406B-8DE8-DAD7FB9DFF2F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773545" y="2716832"/>
                    <a:ext cx="115888" cy="127000"/>
                  </a:xfrm>
                  <a:custGeom>
                    <a:avLst/>
                    <a:gdLst>
                      <a:gd name="T0" fmla="*/ 15 w 73"/>
                      <a:gd name="T1" fmla="*/ 80 h 80"/>
                      <a:gd name="T2" fmla="*/ 73 w 73"/>
                      <a:gd name="T3" fmla="*/ 0 h 80"/>
                      <a:gd name="T4" fmla="*/ 44 w 73"/>
                      <a:gd name="T5" fmla="*/ 0 h 80"/>
                      <a:gd name="T6" fmla="*/ 0 w 73"/>
                      <a:gd name="T7" fmla="*/ 73 h 80"/>
                      <a:gd name="T8" fmla="*/ 15 w 73"/>
                      <a:gd name="T9" fmla="*/ 80 h 80"/>
                      <a:gd name="T10" fmla="*/ 15 w 73"/>
                      <a:gd name="T11" fmla="*/ 80 h 80"/>
                      <a:gd name="T12" fmla="*/ 15 w 73"/>
                      <a:gd name="T13" fmla="*/ 80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80">
                        <a:moveTo>
                          <a:pt x="15" y="80"/>
                        </a:moveTo>
                        <a:lnTo>
                          <a:pt x="73" y="0"/>
                        </a:lnTo>
                        <a:lnTo>
                          <a:pt x="44" y="0"/>
                        </a:lnTo>
                        <a:lnTo>
                          <a:pt x="0" y="73"/>
                        </a:lnTo>
                        <a:lnTo>
                          <a:pt x="15" y="80"/>
                        </a:lnTo>
                        <a:close/>
                        <a:moveTo>
                          <a:pt x="15" y="80"/>
                        </a:moveTo>
                        <a:lnTo>
                          <a:pt x="15" y="8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4" name="Freeform 15">
                    <a:extLst>
                      <a:ext uri="{FF2B5EF4-FFF2-40B4-BE49-F238E27FC236}">
                        <a16:creationId xmlns:a16="http://schemas.microsoft.com/office/drawing/2014/main" id="{91648616-15CA-4FBE-B185-81FF0211FB41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773545" y="2716832"/>
                    <a:ext cx="115888" cy="127000"/>
                  </a:xfrm>
                  <a:custGeom>
                    <a:avLst/>
                    <a:gdLst>
                      <a:gd name="T0" fmla="*/ 15 w 73"/>
                      <a:gd name="T1" fmla="*/ 80 h 80"/>
                      <a:gd name="T2" fmla="*/ 73 w 73"/>
                      <a:gd name="T3" fmla="*/ 0 h 80"/>
                      <a:gd name="T4" fmla="*/ 44 w 73"/>
                      <a:gd name="T5" fmla="*/ 0 h 80"/>
                      <a:gd name="T6" fmla="*/ 0 w 73"/>
                      <a:gd name="T7" fmla="*/ 73 h 80"/>
                      <a:gd name="T8" fmla="*/ 15 w 73"/>
                      <a:gd name="T9" fmla="*/ 80 h 80"/>
                      <a:gd name="T10" fmla="*/ 15 w 73"/>
                      <a:gd name="T11" fmla="*/ 80 h 80"/>
                      <a:gd name="T12" fmla="*/ 15 w 73"/>
                      <a:gd name="T13" fmla="*/ 80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80">
                        <a:moveTo>
                          <a:pt x="15" y="80"/>
                        </a:moveTo>
                        <a:lnTo>
                          <a:pt x="73" y="0"/>
                        </a:lnTo>
                        <a:lnTo>
                          <a:pt x="44" y="0"/>
                        </a:lnTo>
                        <a:lnTo>
                          <a:pt x="0" y="73"/>
                        </a:lnTo>
                        <a:lnTo>
                          <a:pt x="15" y="80"/>
                        </a:lnTo>
                        <a:moveTo>
                          <a:pt x="15" y="80"/>
                        </a:moveTo>
                        <a:lnTo>
                          <a:pt x="15" y="80"/>
                        </a:ln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5" name="Freeform 16">
                    <a:extLst>
                      <a:ext uri="{FF2B5EF4-FFF2-40B4-BE49-F238E27FC236}">
                        <a16:creationId xmlns:a16="http://schemas.microsoft.com/office/drawing/2014/main" id="{28FDD762-C606-4171-BEA6-0A87BA8FFF62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7005320" y="2716832"/>
                    <a:ext cx="115888" cy="127000"/>
                  </a:xfrm>
                  <a:custGeom>
                    <a:avLst/>
                    <a:gdLst>
                      <a:gd name="T0" fmla="*/ 59 w 73"/>
                      <a:gd name="T1" fmla="*/ 80 h 80"/>
                      <a:gd name="T2" fmla="*/ 0 w 73"/>
                      <a:gd name="T3" fmla="*/ 0 h 80"/>
                      <a:gd name="T4" fmla="*/ 29 w 73"/>
                      <a:gd name="T5" fmla="*/ 0 h 80"/>
                      <a:gd name="T6" fmla="*/ 73 w 73"/>
                      <a:gd name="T7" fmla="*/ 73 h 80"/>
                      <a:gd name="T8" fmla="*/ 59 w 73"/>
                      <a:gd name="T9" fmla="*/ 80 h 80"/>
                      <a:gd name="T10" fmla="*/ 59 w 73"/>
                      <a:gd name="T11" fmla="*/ 80 h 80"/>
                      <a:gd name="T12" fmla="*/ 59 w 73"/>
                      <a:gd name="T13" fmla="*/ 80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80">
                        <a:moveTo>
                          <a:pt x="59" y="80"/>
                        </a:moveTo>
                        <a:lnTo>
                          <a:pt x="0" y="0"/>
                        </a:lnTo>
                        <a:lnTo>
                          <a:pt x="29" y="0"/>
                        </a:lnTo>
                        <a:lnTo>
                          <a:pt x="73" y="73"/>
                        </a:lnTo>
                        <a:lnTo>
                          <a:pt x="59" y="80"/>
                        </a:lnTo>
                        <a:close/>
                        <a:moveTo>
                          <a:pt x="59" y="80"/>
                        </a:moveTo>
                        <a:lnTo>
                          <a:pt x="59" y="8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" name="Freeform 17">
                    <a:extLst>
                      <a:ext uri="{FF2B5EF4-FFF2-40B4-BE49-F238E27FC236}">
                        <a16:creationId xmlns:a16="http://schemas.microsoft.com/office/drawing/2014/main" id="{D888F500-FB64-4045-BAAD-F3F0B84ECD64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7005320" y="2716832"/>
                    <a:ext cx="115888" cy="127000"/>
                  </a:xfrm>
                  <a:custGeom>
                    <a:avLst/>
                    <a:gdLst>
                      <a:gd name="T0" fmla="*/ 59 w 73"/>
                      <a:gd name="T1" fmla="*/ 80 h 80"/>
                      <a:gd name="T2" fmla="*/ 0 w 73"/>
                      <a:gd name="T3" fmla="*/ 0 h 80"/>
                      <a:gd name="T4" fmla="*/ 29 w 73"/>
                      <a:gd name="T5" fmla="*/ 0 h 80"/>
                      <a:gd name="T6" fmla="*/ 73 w 73"/>
                      <a:gd name="T7" fmla="*/ 73 h 80"/>
                      <a:gd name="T8" fmla="*/ 59 w 73"/>
                      <a:gd name="T9" fmla="*/ 80 h 80"/>
                      <a:gd name="T10" fmla="*/ 59 w 73"/>
                      <a:gd name="T11" fmla="*/ 80 h 80"/>
                      <a:gd name="T12" fmla="*/ 59 w 73"/>
                      <a:gd name="T13" fmla="*/ 80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80">
                        <a:moveTo>
                          <a:pt x="59" y="80"/>
                        </a:moveTo>
                        <a:lnTo>
                          <a:pt x="0" y="0"/>
                        </a:lnTo>
                        <a:lnTo>
                          <a:pt x="29" y="0"/>
                        </a:lnTo>
                        <a:lnTo>
                          <a:pt x="73" y="73"/>
                        </a:lnTo>
                        <a:lnTo>
                          <a:pt x="59" y="80"/>
                        </a:lnTo>
                        <a:moveTo>
                          <a:pt x="59" y="80"/>
                        </a:moveTo>
                        <a:lnTo>
                          <a:pt x="59" y="80"/>
                        </a:ln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8" name="Freeform 18">
                    <a:extLst>
                      <a:ext uri="{FF2B5EF4-FFF2-40B4-BE49-F238E27FC236}">
                        <a16:creationId xmlns:a16="http://schemas.microsoft.com/office/drawing/2014/main" id="{F2165971-8E67-46BE-A07E-6CA7B4530E17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7005320" y="2312019"/>
                    <a:ext cx="115888" cy="115888"/>
                  </a:xfrm>
                  <a:custGeom>
                    <a:avLst/>
                    <a:gdLst>
                      <a:gd name="T0" fmla="*/ 59 w 73"/>
                      <a:gd name="T1" fmla="*/ 0 h 73"/>
                      <a:gd name="T2" fmla="*/ 0 w 73"/>
                      <a:gd name="T3" fmla="*/ 73 h 73"/>
                      <a:gd name="T4" fmla="*/ 29 w 73"/>
                      <a:gd name="T5" fmla="*/ 73 h 73"/>
                      <a:gd name="T6" fmla="*/ 73 w 73"/>
                      <a:gd name="T7" fmla="*/ 7 h 73"/>
                      <a:gd name="T8" fmla="*/ 59 w 73"/>
                      <a:gd name="T9" fmla="*/ 0 h 73"/>
                      <a:gd name="T10" fmla="*/ 59 w 73"/>
                      <a:gd name="T11" fmla="*/ 0 h 73"/>
                      <a:gd name="T12" fmla="*/ 59 w 73"/>
                      <a:gd name="T13" fmla="*/ 0 h 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73">
                        <a:moveTo>
                          <a:pt x="59" y="0"/>
                        </a:moveTo>
                        <a:lnTo>
                          <a:pt x="0" y="73"/>
                        </a:lnTo>
                        <a:lnTo>
                          <a:pt x="29" y="73"/>
                        </a:lnTo>
                        <a:lnTo>
                          <a:pt x="73" y="7"/>
                        </a:lnTo>
                        <a:lnTo>
                          <a:pt x="59" y="0"/>
                        </a:lnTo>
                        <a:close/>
                        <a:moveTo>
                          <a:pt x="59" y="0"/>
                        </a:moveTo>
                        <a:lnTo>
                          <a:pt x="59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9" name="Freeform 19">
                    <a:extLst>
                      <a:ext uri="{FF2B5EF4-FFF2-40B4-BE49-F238E27FC236}">
                        <a16:creationId xmlns:a16="http://schemas.microsoft.com/office/drawing/2014/main" id="{80727A68-8FE5-4C22-AE7D-739F0405C0C1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7005320" y="2312019"/>
                    <a:ext cx="115888" cy="115888"/>
                  </a:xfrm>
                  <a:custGeom>
                    <a:avLst/>
                    <a:gdLst>
                      <a:gd name="T0" fmla="*/ 59 w 73"/>
                      <a:gd name="T1" fmla="*/ 0 h 73"/>
                      <a:gd name="T2" fmla="*/ 0 w 73"/>
                      <a:gd name="T3" fmla="*/ 73 h 73"/>
                      <a:gd name="T4" fmla="*/ 29 w 73"/>
                      <a:gd name="T5" fmla="*/ 73 h 73"/>
                      <a:gd name="T6" fmla="*/ 73 w 73"/>
                      <a:gd name="T7" fmla="*/ 7 h 73"/>
                      <a:gd name="T8" fmla="*/ 59 w 73"/>
                      <a:gd name="T9" fmla="*/ 0 h 73"/>
                      <a:gd name="T10" fmla="*/ 59 w 73"/>
                      <a:gd name="T11" fmla="*/ 0 h 73"/>
                      <a:gd name="T12" fmla="*/ 59 w 73"/>
                      <a:gd name="T13" fmla="*/ 0 h 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73">
                        <a:moveTo>
                          <a:pt x="59" y="0"/>
                        </a:moveTo>
                        <a:lnTo>
                          <a:pt x="0" y="73"/>
                        </a:lnTo>
                        <a:lnTo>
                          <a:pt x="29" y="73"/>
                        </a:lnTo>
                        <a:lnTo>
                          <a:pt x="73" y="7"/>
                        </a:lnTo>
                        <a:lnTo>
                          <a:pt x="59" y="0"/>
                        </a:lnTo>
                        <a:moveTo>
                          <a:pt x="59" y="0"/>
                        </a:moveTo>
                        <a:lnTo>
                          <a:pt x="59" y="0"/>
                        </a:ln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1" name="Freeform 20">
                    <a:extLst>
                      <a:ext uri="{FF2B5EF4-FFF2-40B4-BE49-F238E27FC236}">
                        <a16:creationId xmlns:a16="http://schemas.microsoft.com/office/drawing/2014/main" id="{4CF21A18-A394-46FF-BB71-4F403FC8BBEF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773545" y="2312019"/>
                    <a:ext cx="115888" cy="115888"/>
                  </a:xfrm>
                  <a:custGeom>
                    <a:avLst/>
                    <a:gdLst>
                      <a:gd name="T0" fmla="*/ 15 w 73"/>
                      <a:gd name="T1" fmla="*/ 0 h 73"/>
                      <a:gd name="T2" fmla="*/ 73 w 73"/>
                      <a:gd name="T3" fmla="*/ 73 h 73"/>
                      <a:gd name="T4" fmla="*/ 44 w 73"/>
                      <a:gd name="T5" fmla="*/ 73 h 73"/>
                      <a:gd name="T6" fmla="*/ 0 w 73"/>
                      <a:gd name="T7" fmla="*/ 7 h 73"/>
                      <a:gd name="T8" fmla="*/ 15 w 73"/>
                      <a:gd name="T9" fmla="*/ 0 h 73"/>
                      <a:gd name="T10" fmla="*/ 15 w 73"/>
                      <a:gd name="T11" fmla="*/ 0 h 73"/>
                      <a:gd name="T12" fmla="*/ 15 w 73"/>
                      <a:gd name="T13" fmla="*/ 0 h 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73">
                        <a:moveTo>
                          <a:pt x="15" y="0"/>
                        </a:moveTo>
                        <a:lnTo>
                          <a:pt x="73" y="73"/>
                        </a:lnTo>
                        <a:lnTo>
                          <a:pt x="44" y="73"/>
                        </a:lnTo>
                        <a:lnTo>
                          <a:pt x="0" y="7"/>
                        </a:lnTo>
                        <a:lnTo>
                          <a:pt x="15" y="0"/>
                        </a:lnTo>
                        <a:close/>
                        <a:moveTo>
                          <a:pt x="15" y="0"/>
                        </a:moveTo>
                        <a:lnTo>
                          <a:pt x="15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" name="Freeform 21">
                    <a:extLst>
                      <a:ext uri="{FF2B5EF4-FFF2-40B4-BE49-F238E27FC236}">
                        <a16:creationId xmlns:a16="http://schemas.microsoft.com/office/drawing/2014/main" id="{AADADA77-1574-4803-B98C-C3D25D4A8FB5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773545" y="2312019"/>
                    <a:ext cx="115888" cy="115888"/>
                  </a:xfrm>
                  <a:custGeom>
                    <a:avLst/>
                    <a:gdLst>
                      <a:gd name="T0" fmla="*/ 15 w 73"/>
                      <a:gd name="T1" fmla="*/ 0 h 73"/>
                      <a:gd name="T2" fmla="*/ 73 w 73"/>
                      <a:gd name="T3" fmla="*/ 73 h 73"/>
                      <a:gd name="T4" fmla="*/ 44 w 73"/>
                      <a:gd name="T5" fmla="*/ 73 h 73"/>
                      <a:gd name="T6" fmla="*/ 0 w 73"/>
                      <a:gd name="T7" fmla="*/ 7 h 73"/>
                      <a:gd name="T8" fmla="*/ 15 w 73"/>
                      <a:gd name="T9" fmla="*/ 0 h 73"/>
                      <a:gd name="T10" fmla="*/ 15 w 73"/>
                      <a:gd name="T11" fmla="*/ 0 h 73"/>
                      <a:gd name="T12" fmla="*/ 15 w 73"/>
                      <a:gd name="T13" fmla="*/ 0 h 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73">
                        <a:moveTo>
                          <a:pt x="15" y="0"/>
                        </a:moveTo>
                        <a:lnTo>
                          <a:pt x="73" y="73"/>
                        </a:lnTo>
                        <a:lnTo>
                          <a:pt x="44" y="73"/>
                        </a:lnTo>
                        <a:lnTo>
                          <a:pt x="0" y="7"/>
                        </a:lnTo>
                        <a:lnTo>
                          <a:pt x="15" y="0"/>
                        </a:lnTo>
                        <a:moveTo>
                          <a:pt x="15" y="0"/>
                        </a:moveTo>
                        <a:lnTo>
                          <a:pt x="15" y="0"/>
                        </a:ln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00" name="Group 99">
                <a:extLst>
                  <a:ext uri="{FF2B5EF4-FFF2-40B4-BE49-F238E27FC236}">
                    <a16:creationId xmlns:a16="http://schemas.microsoft.com/office/drawing/2014/main" id="{E127666E-76FB-43D3-933E-A8F995954C04}"/>
                  </a:ext>
                </a:extLst>
              </p:cNvPr>
              <p:cNvGrpSpPr/>
              <p:nvPr/>
            </p:nvGrpSpPr>
            <p:grpSpPr>
              <a:xfrm>
                <a:off x="5326636" y="5229944"/>
                <a:ext cx="1697372" cy="834350"/>
                <a:chOff x="2126253" y="3896702"/>
                <a:chExt cx="1697372" cy="834350"/>
              </a:xfrm>
            </p:grpSpPr>
            <p:sp>
              <p:nvSpPr>
                <p:cNvPr id="101" name="Rectangle 17">
                  <a:extLst>
                    <a:ext uri="{FF2B5EF4-FFF2-40B4-BE49-F238E27FC236}">
                      <a16:creationId xmlns:a16="http://schemas.microsoft.com/office/drawing/2014/main" id="{8C268091-6EFD-4734-B34E-F144BFC3D0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26253" y="4309258"/>
                  <a:ext cx="1697372" cy="42179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ctr">
                    <a:lnSpc>
                      <a:spcPts val="1600"/>
                    </a:lnSpc>
                  </a:pPr>
                  <a:r>
                    <a:rPr lang="en-US" sz="1200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  <a:sym typeface="Montserrat-Regular" charset="0"/>
                    </a:rPr>
                    <a:t>This letterhead design is meant to project an</a:t>
                  </a:r>
                </a:p>
              </p:txBody>
            </p:sp>
            <p:sp>
              <p:nvSpPr>
                <p:cNvPr id="102" name="TextBox 101">
                  <a:extLst>
                    <a:ext uri="{FF2B5EF4-FFF2-40B4-BE49-F238E27FC236}">
                      <a16:creationId xmlns:a16="http://schemas.microsoft.com/office/drawing/2014/main" id="{6D38C1A9-527B-4E79-8C18-DD795C0CBC89}"/>
                    </a:ext>
                  </a:extLst>
                </p:cNvPr>
                <p:cNvSpPr txBox="1"/>
                <p:nvPr/>
              </p:nvSpPr>
              <p:spPr>
                <a:xfrm>
                  <a:off x="2222896" y="3896702"/>
                  <a:ext cx="150408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TITLE TEXT</a:t>
                  </a:r>
                </a:p>
              </p:txBody>
            </p:sp>
          </p:grpSp>
        </p:grpSp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E2CB0B38-DC65-4785-A25C-601DD7216233}"/>
                </a:ext>
              </a:extLst>
            </p:cNvPr>
            <p:cNvGrpSpPr/>
            <p:nvPr/>
          </p:nvGrpSpPr>
          <p:grpSpPr>
            <a:xfrm>
              <a:off x="809627" y="860605"/>
              <a:ext cx="1697372" cy="2470636"/>
              <a:chOff x="2108149" y="3593658"/>
              <a:chExt cx="1697372" cy="2470636"/>
            </a:xfrm>
          </p:grpSpPr>
          <p:grpSp>
            <p:nvGrpSpPr>
              <p:cNvPr id="93" name="Group 92">
                <a:extLst>
                  <a:ext uri="{FF2B5EF4-FFF2-40B4-BE49-F238E27FC236}">
                    <a16:creationId xmlns:a16="http://schemas.microsoft.com/office/drawing/2014/main" id="{B398AD77-FEF1-4D57-A997-5924C04DAB3F}"/>
                  </a:ext>
                </a:extLst>
              </p:cNvPr>
              <p:cNvGrpSpPr/>
              <p:nvPr/>
            </p:nvGrpSpPr>
            <p:grpSpPr>
              <a:xfrm>
                <a:off x="2216370" y="3593658"/>
                <a:ext cx="1480930" cy="1480930"/>
                <a:chOff x="838200" y="8423546"/>
                <a:chExt cx="1480930" cy="1480930"/>
              </a:xfrm>
            </p:grpSpPr>
            <p:sp>
              <p:nvSpPr>
                <p:cNvPr id="94" name="Oval 93">
                  <a:extLst>
                    <a:ext uri="{FF2B5EF4-FFF2-40B4-BE49-F238E27FC236}">
                      <a16:creationId xmlns:a16="http://schemas.microsoft.com/office/drawing/2014/main" id="{3DB4CED4-C35C-42C6-9751-9D62137C8592}"/>
                    </a:ext>
                  </a:extLst>
                </p:cNvPr>
                <p:cNvSpPr/>
                <p:nvPr/>
              </p:nvSpPr>
              <p:spPr>
                <a:xfrm>
                  <a:off x="838200" y="8423546"/>
                  <a:ext cx="1480930" cy="148093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5" name="Oval 94">
                  <a:extLst>
                    <a:ext uri="{FF2B5EF4-FFF2-40B4-BE49-F238E27FC236}">
                      <a16:creationId xmlns:a16="http://schemas.microsoft.com/office/drawing/2014/main" id="{E9FEEEFE-06ED-45EF-ADC8-CCC163E525F2}"/>
                    </a:ext>
                  </a:extLst>
                </p:cNvPr>
                <p:cNvSpPr/>
                <p:nvPr/>
              </p:nvSpPr>
              <p:spPr>
                <a:xfrm>
                  <a:off x="970821" y="8556167"/>
                  <a:ext cx="1215689" cy="1215689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96" name="Freeform 5">
                  <a:extLst>
                    <a:ext uri="{FF2B5EF4-FFF2-40B4-BE49-F238E27FC236}">
                      <a16:creationId xmlns:a16="http://schemas.microsoft.com/office/drawing/2014/main" id="{76C194E0-2B3C-4A69-A1B9-44EB4F5C194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380654" y="8999305"/>
                  <a:ext cx="396023" cy="329413"/>
                </a:xfrm>
                <a:custGeom>
                  <a:avLst/>
                  <a:gdLst>
                    <a:gd name="T0" fmla="*/ 141 w 143"/>
                    <a:gd name="T1" fmla="*/ 55 h 117"/>
                    <a:gd name="T2" fmla="*/ 77 w 143"/>
                    <a:gd name="T3" fmla="*/ 4 h 117"/>
                    <a:gd name="T4" fmla="*/ 74 w 143"/>
                    <a:gd name="T5" fmla="*/ 1 h 117"/>
                    <a:gd name="T6" fmla="*/ 69 w 143"/>
                    <a:gd name="T7" fmla="*/ 1 h 117"/>
                    <a:gd name="T8" fmla="*/ 51 w 143"/>
                    <a:gd name="T9" fmla="*/ 16 h 117"/>
                    <a:gd name="T10" fmla="*/ 51 w 143"/>
                    <a:gd name="T11" fmla="*/ 10 h 117"/>
                    <a:gd name="T12" fmla="*/ 47 w 143"/>
                    <a:gd name="T13" fmla="*/ 6 h 117"/>
                    <a:gd name="T14" fmla="*/ 33 w 143"/>
                    <a:gd name="T15" fmla="*/ 6 h 117"/>
                    <a:gd name="T16" fmla="*/ 30 w 143"/>
                    <a:gd name="T17" fmla="*/ 10 h 117"/>
                    <a:gd name="T18" fmla="*/ 30 w 143"/>
                    <a:gd name="T19" fmla="*/ 33 h 117"/>
                    <a:gd name="T20" fmla="*/ 2 w 143"/>
                    <a:gd name="T21" fmla="*/ 56 h 117"/>
                    <a:gd name="T22" fmla="*/ 1 w 143"/>
                    <a:gd name="T23" fmla="*/ 61 h 117"/>
                    <a:gd name="T24" fmla="*/ 4 w 143"/>
                    <a:gd name="T25" fmla="*/ 63 h 117"/>
                    <a:gd name="T26" fmla="*/ 6 w 143"/>
                    <a:gd name="T27" fmla="*/ 62 h 117"/>
                    <a:gd name="T28" fmla="*/ 17 w 143"/>
                    <a:gd name="T29" fmla="*/ 53 h 117"/>
                    <a:gd name="T30" fmla="*/ 17 w 143"/>
                    <a:gd name="T31" fmla="*/ 113 h 117"/>
                    <a:gd name="T32" fmla="*/ 21 w 143"/>
                    <a:gd name="T33" fmla="*/ 117 h 117"/>
                    <a:gd name="T34" fmla="*/ 59 w 143"/>
                    <a:gd name="T35" fmla="*/ 117 h 117"/>
                    <a:gd name="T36" fmla="*/ 63 w 143"/>
                    <a:gd name="T37" fmla="*/ 113 h 117"/>
                    <a:gd name="T38" fmla="*/ 63 w 143"/>
                    <a:gd name="T39" fmla="*/ 85 h 117"/>
                    <a:gd name="T40" fmla="*/ 80 w 143"/>
                    <a:gd name="T41" fmla="*/ 85 h 117"/>
                    <a:gd name="T42" fmla="*/ 80 w 143"/>
                    <a:gd name="T43" fmla="*/ 113 h 117"/>
                    <a:gd name="T44" fmla="*/ 84 w 143"/>
                    <a:gd name="T45" fmla="*/ 117 h 117"/>
                    <a:gd name="T46" fmla="*/ 122 w 143"/>
                    <a:gd name="T47" fmla="*/ 117 h 117"/>
                    <a:gd name="T48" fmla="*/ 126 w 143"/>
                    <a:gd name="T49" fmla="*/ 113 h 117"/>
                    <a:gd name="T50" fmla="*/ 126 w 143"/>
                    <a:gd name="T51" fmla="*/ 52 h 117"/>
                    <a:gd name="T52" fmla="*/ 137 w 143"/>
                    <a:gd name="T53" fmla="*/ 61 h 117"/>
                    <a:gd name="T54" fmla="*/ 139 w 143"/>
                    <a:gd name="T55" fmla="*/ 62 h 117"/>
                    <a:gd name="T56" fmla="*/ 142 w 143"/>
                    <a:gd name="T57" fmla="*/ 60 h 117"/>
                    <a:gd name="T58" fmla="*/ 141 w 143"/>
                    <a:gd name="T59" fmla="*/ 55 h 117"/>
                    <a:gd name="T60" fmla="*/ 37 w 143"/>
                    <a:gd name="T61" fmla="*/ 13 h 117"/>
                    <a:gd name="T62" fmla="*/ 43 w 143"/>
                    <a:gd name="T63" fmla="*/ 13 h 117"/>
                    <a:gd name="T64" fmla="*/ 43 w 143"/>
                    <a:gd name="T65" fmla="*/ 22 h 117"/>
                    <a:gd name="T66" fmla="*/ 37 w 143"/>
                    <a:gd name="T67" fmla="*/ 27 h 117"/>
                    <a:gd name="T68" fmla="*/ 37 w 143"/>
                    <a:gd name="T69" fmla="*/ 13 h 117"/>
                    <a:gd name="T70" fmla="*/ 119 w 143"/>
                    <a:gd name="T71" fmla="*/ 47 h 117"/>
                    <a:gd name="T72" fmla="*/ 119 w 143"/>
                    <a:gd name="T73" fmla="*/ 109 h 117"/>
                    <a:gd name="T74" fmla="*/ 87 w 143"/>
                    <a:gd name="T75" fmla="*/ 109 h 117"/>
                    <a:gd name="T76" fmla="*/ 87 w 143"/>
                    <a:gd name="T77" fmla="*/ 81 h 117"/>
                    <a:gd name="T78" fmla="*/ 84 w 143"/>
                    <a:gd name="T79" fmla="*/ 78 h 117"/>
                    <a:gd name="T80" fmla="*/ 59 w 143"/>
                    <a:gd name="T81" fmla="*/ 78 h 117"/>
                    <a:gd name="T82" fmla="*/ 56 w 143"/>
                    <a:gd name="T83" fmla="*/ 81 h 117"/>
                    <a:gd name="T84" fmla="*/ 56 w 143"/>
                    <a:gd name="T85" fmla="*/ 109 h 117"/>
                    <a:gd name="T86" fmla="*/ 24 w 143"/>
                    <a:gd name="T87" fmla="*/ 109 h 117"/>
                    <a:gd name="T88" fmla="*/ 24 w 143"/>
                    <a:gd name="T89" fmla="*/ 47 h 117"/>
                    <a:gd name="T90" fmla="*/ 38 w 143"/>
                    <a:gd name="T91" fmla="*/ 36 h 117"/>
                    <a:gd name="T92" fmla="*/ 72 w 143"/>
                    <a:gd name="T93" fmla="*/ 8 h 117"/>
                    <a:gd name="T94" fmla="*/ 119 w 143"/>
                    <a:gd name="T95" fmla="*/ 47 h 117"/>
                    <a:gd name="T96" fmla="*/ 119 w 143"/>
                    <a:gd name="T97" fmla="*/ 47 h 117"/>
                    <a:gd name="T98" fmla="*/ 119 w 143"/>
                    <a:gd name="T99" fmla="*/ 47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43" h="117">
                      <a:moveTo>
                        <a:pt x="141" y="55"/>
                      </a:moveTo>
                      <a:cubicBezTo>
                        <a:pt x="77" y="4"/>
                        <a:pt x="77" y="4"/>
                        <a:pt x="77" y="4"/>
                      </a:cubicBezTo>
                      <a:cubicBezTo>
                        <a:pt x="74" y="1"/>
                        <a:pt x="74" y="1"/>
                        <a:pt x="74" y="1"/>
                      </a:cubicBezTo>
                      <a:cubicBezTo>
                        <a:pt x="72" y="0"/>
                        <a:pt x="71" y="0"/>
                        <a:pt x="69" y="1"/>
                      </a:cubicBezTo>
                      <a:cubicBezTo>
                        <a:pt x="51" y="16"/>
                        <a:pt x="51" y="16"/>
                        <a:pt x="51" y="16"/>
                      </a:cubicBezTo>
                      <a:cubicBezTo>
                        <a:pt x="51" y="10"/>
                        <a:pt x="51" y="10"/>
                        <a:pt x="51" y="10"/>
                      </a:cubicBezTo>
                      <a:cubicBezTo>
                        <a:pt x="51" y="8"/>
                        <a:pt x="49" y="6"/>
                        <a:pt x="47" y="6"/>
                      </a:cubicBezTo>
                      <a:cubicBezTo>
                        <a:pt x="33" y="6"/>
                        <a:pt x="33" y="6"/>
                        <a:pt x="33" y="6"/>
                      </a:cubicBezTo>
                      <a:cubicBezTo>
                        <a:pt x="31" y="6"/>
                        <a:pt x="30" y="8"/>
                        <a:pt x="30" y="10"/>
                      </a:cubicBezTo>
                      <a:cubicBezTo>
                        <a:pt x="30" y="33"/>
                        <a:pt x="30" y="33"/>
                        <a:pt x="30" y="33"/>
                      </a:cubicBezTo>
                      <a:cubicBezTo>
                        <a:pt x="2" y="56"/>
                        <a:pt x="2" y="56"/>
                        <a:pt x="2" y="56"/>
                      </a:cubicBezTo>
                      <a:cubicBezTo>
                        <a:pt x="0" y="58"/>
                        <a:pt x="0" y="60"/>
                        <a:pt x="1" y="61"/>
                      </a:cubicBezTo>
                      <a:cubicBezTo>
                        <a:pt x="2" y="62"/>
                        <a:pt x="3" y="63"/>
                        <a:pt x="4" y="63"/>
                      </a:cubicBezTo>
                      <a:cubicBezTo>
                        <a:pt x="5" y="63"/>
                        <a:pt x="5" y="63"/>
                        <a:pt x="6" y="62"/>
                      </a:cubicBezTo>
                      <a:cubicBezTo>
                        <a:pt x="17" y="53"/>
                        <a:pt x="17" y="53"/>
                        <a:pt x="17" y="53"/>
                      </a:cubicBezTo>
                      <a:cubicBezTo>
                        <a:pt x="17" y="113"/>
                        <a:pt x="17" y="113"/>
                        <a:pt x="17" y="113"/>
                      </a:cubicBezTo>
                      <a:cubicBezTo>
                        <a:pt x="17" y="115"/>
                        <a:pt x="19" y="117"/>
                        <a:pt x="21" y="117"/>
                      </a:cubicBezTo>
                      <a:cubicBezTo>
                        <a:pt x="59" y="117"/>
                        <a:pt x="59" y="117"/>
                        <a:pt x="59" y="117"/>
                      </a:cubicBezTo>
                      <a:cubicBezTo>
                        <a:pt x="61" y="117"/>
                        <a:pt x="63" y="115"/>
                        <a:pt x="63" y="113"/>
                      </a:cubicBezTo>
                      <a:cubicBezTo>
                        <a:pt x="63" y="85"/>
                        <a:pt x="63" y="85"/>
                        <a:pt x="63" y="85"/>
                      </a:cubicBezTo>
                      <a:cubicBezTo>
                        <a:pt x="80" y="85"/>
                        <a:pt x="80" y="85"/>
                        <a:pt x="80" y="85"/>
                      </a:cubicBezTo>
                      <a:cubicBezTo>
                        <a:pt x="80" y="113"/>
                        <a:pt x="80" y="113"/>
                        <a:pt x="80" y="113"/>
                      </a:cubicBezTo>
                      <a:cubicBezTo>
                        <a:pt x="80" y="115"/>
                        <a:pt x="82" y="117"/>
                        <a:pt x="84" y="117"/>
                      </a:cubicBezTo>
                      <a:cubicBezTo>
                        <a:pt x="122" y="117"/>
                        <a:pt x="122" y="117"/>
                        <a:pt x="122" y="117"/>
                      </a:cubicBezTo>
                      <a:cubicBezTo>
                        <a:pt x="124" y="117"/>
                        <a:pt x="126" y="115"/>
                        <a:pt x="126" y="113"/>
                      </a:cubicBezTo>
                      <a:cubicBezTo>
                        <a:pt x="126" y="52"/>
                        <a:pt x="126" y="52"/>
                        <a:pt x="126" y="52"/>
                      </a:cubicBezTo>
                      <a:cubicBezTo>
                        <a:pt x="137" y="61"/>
                        <a:pt x="137" y="61"/>
                        <a:pt x="137" y="61"/>
                      </a:cubicBezTo>
                      <a:cubicBezTo>
                        <a:pt x="137" y="62"/>
                        <a:pt x="138" y="62"/>
                        <a:pt x="139" y="62"/>
                      </a:cubicBezTo>
                      <a:cubicBezTo>
                        <a:pt x="140" y="62"/>
                        <a:pt x="141" y="61"/>
                        <a:pt x="142" y="60"/>
                      </a:cubicBezTo>
                      <a:cubicBezTo>
                        <a:pt x="143" y="59"/>
                        <a:pt x="143" y="57"/>
                        <a:pt x="141" y="55"/>
                      </a:cubicBezTo>
                      <a:close/>
                      <a:moveTo>
                        <a:pt x="37" y="13"/>
                      </a:moveTo>
                      <a:cubicBezTo>
                        <a:pt x="43" y="13"/>
                        <a:pt x="43" y="13"/>
                        <a:pt x="43" y="13"/>
                      </a:cubicBezTo>
                      <a:cubicBezTo>
                        <a:pt x="43" y="22"/>
                        <a:pt x="43" y="22"/>
                        <a:pt x="43" y="22"/>
                      </a:cubicBezTo>
                      <a:cubicBezTo>
                        <a:pt x="37" y="27"/>
                        <a:pt x="37" y="27"/>
                        <a:pt x="37" y="27"/>
                      </a:cubicBezTo>
                      <a:lnTo>
                        <a:pt x="37" y="13"/>
                      </a:lnTo>
                      <a:close/>
                      <a:moveTo>
                        <a:pt x="119" y="47"/>
                      </a:moveTo>
                      <a:cubicBezTo>
                        <a:pt x="119" y="109"/>
                        <a:pt x="119" y="109"/>
                        <a:pt x="119" y="109"/>
                      </a:cubicBezTo>
                      <a:cubicBezTo>
                        <a:pt x="87" y="109"/>
                        <a:pt x="87" y="109"/>
                        <a:pt x="87" y="109"/>
                      </a:cubicBezTo>
                      <a:cubicBezTo>
                        <a:pt x="87" y="81"/>
                        <a:pt x="87" y="81"/>
                        <a:pt x="87" y="81"/>
                      </a:cubicBezTo>
                      <a:cubicBezTo>
                        <a:pt x="87" y="79"/>
                        <a:pt x="86" y="78"/>
                        <a:pt x="84" y="78"/>
                      </a:cubicBezTo>
                      <a:cubicBezTo>
                        <a:pt x="59" y="78"/>
                        <a:pt x="59" y="78"/>
                        <a:pt x="59" y="78"/>
                      </a:cubicBezTo>
                      <a:cubicBezTo>
                        <a:pt x="57" y="78"/>
                        <a:pt x="56" y="79"/>
                        <a:pt x="56" y="81"/>
                      </a:cubicBezTo>
                      <a:cubicBezTo>
                        <a:pt x="56" y="109"/>
                        <a:pt x="56" y="109"/>
                        <a:pt x="56" y="109"/>
                      </a:cubicBezTo>
                      <a:cubicBezTo>
                        <a:pt x="24" y="109"/>
                        <a:pt x="24" y="109"/>
                        <a:pt x="24" y="109"/>
                      </a:cubicBezTo>
                      <a:cubicBezTo>
                        <a:pt x="24" y="47"/>
                        <a:pt x="24" y="47"/>
                        <a:pt x="24" y="47"/>
                      </a:cubicBezTo>
                      <a:cubicBezTo>
                        <a:pt x="38" y="36"/>
                        <a:pt x="38" y="36"/>
                        <a:pt x="38" y="36"/>
                      </a:cubicBezTo>
                      <a:cubicBezTo>
                        <a:pt x="38" y="36"/>
                        <a:pt x="71" y="9"/>
                        <a:pt x="72" y="8"/>
                      </a:cubicBezTo>
                      <a:lnTo>
                        <a:pt x="119" y="47"/>
                      </a:lnTo>
                      <a:close/>
                      <a:moveTo>
                        <a:pt x="119" y="47"/>
                      </a:moveTo>
                      <a:cubicBezTo>
                        <a:pt x="119" y="47"/>
                        <a:pt x="119" y="47"/>
                        <a:pt x="119" y="47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03" name="Group 102">
                <a:extLst>
                  <a:ext uri="{FF2B5EF4-FFF2-40B4-BE49-F238E27FC236}">
                    <a16:creationId xmlns:a16="http://schemas.microsoft.com/office/drawing/2014/main" id="{F757283F-17AC-4FBB-9C2B-B1E3CE55FF0E}"/>
                  </a:ext>
                </a:extLst>
              </p:cNvPr>
              <p:cNvGrpSpPr/>
              <p:nvPr/>
            </p:nvGrpSpPr>
            <p:grpSpPr>
              <a:xfrm>
                <a:off x="2108149" y="5229944"/>
                <a:ext cx="1697372" cy="834350"/>
                <a:chOff x="2126253" y="3896702"/>
                <a:chExt cx="1697372" cy="834350"/>
              </a:xfrm>
            </p:grpSpPr>
            <p:sp>
              <p:nvSpPr>
                <p:cNvPr id="104" name="Rectangle 17">
                  <a:extLst>
                    <a:ext uri="{FF2B5EF4-FFF2-40B4-BE49-F238E27FC236}">
                      <a16:creationId xmlns:a16="http://schemas.microsoft.com/office/drawing/2014/main" id="{009BA62D-2FCA-4095-A192-55B0E2EB1B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26253" y="4309258"/>
                  <a:ext cx="1697372" cy="42179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ctr">
                    <a:lnSpc>
                      <a:spcPts val="1600"/>
                    </a:lnSpc>
                  </a:pPr>
                  <a:r>
                    <a:rPr lang="en-US" sz="1200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  <a:sym typeface="Montserrat-Regular" charset="0"/>
                    </a:rPr>
                    <a:t>This letterhead design is meant to project an</a:t>
                  </a:r>
                </a:p>
              </p:txBody>
            </p:sp>
            <p:sp>
              <p:nvSpPr>
                <p:cNvPr id="105" name="TextBox 104">
                  <a:extLst>
                    <a:ext uri="{FF2B5EF4-FFF2-40B4-BE49-F238E27FC236}">
                      <a16:creationId xmlns:a16="http://schemas.microsoft.com/office/drawing/2014/main" id="{86B5C0D3-1C6E-41C4-815B-C163983B2353}"/>
                    </a:ext>
                  </a:extLst>
                </p:cNvPr>
                <p:cNvSpPr txBox="1"/>
                <p:nvPr/>
              </p:nvSpPr>
              <p:spPr>
                <a:xfrm>
                  <a:off x="2222896" y="3896702"/>
                  <a:ext cx="150408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TITLE TEXT</a:t>
                  </a:r>
                </a:p>
              </p:txBody>
            </p:sp>
          </p:grpSp>
        </p:grp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F83808C-A12F-47D8-ADBD-96558F760C41}"/>
              </a:ext>
            </a:extLst>
          </p:cNvPr>
          <p:cNvGrpSpPr/>
          <p:nvPr/>
        </p:nvGrpSpPr>
        <p:grpSpPr>
          <a:xfrm>
            <a:off x="7580597" y="2413040"/>
            <a:ext cx="4233867" cy="2062386"/>
            <a:chOff x="7395618" y="2374563"/>
            <a:chExt cx="4233867" cy="2062386"/>
          </a:xfrm>
        </p:grpSpPr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955B20ED-5CA9-455C-9583-3A8AE82C04D1}"/>
                </a:ext>
              </a:extLst>
            </p:cNvPr>
            <p:cNvSpPr/>
            <p:nvPr/>
          </p:nvSpPr>
          <p:spPr>
            <a:xfrm>
              <a:off x="7395618" y="3062214"/>
              <a:ext cx="4233867" cy="13747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567D4DF-4BED-40F3-893E-24530E9627F6}"/>
                </a:ext>
              </a:extLst>
            </p:cNvPr>
            <p:cNvSpPr/>
            <p:nvPr/>
          </p:nvSpPr>
          <p:spPr>
            <a:xfrm>
              <a:off x="8873602" y="2374563"/>
              <a:ext cx="2755883" cy="630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5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Our Services</a:t>
              </a:r>
              <a:endParaRPr lang="en-US" sz="3500" dirty="0"/>
            </a:p>
          </p:txBody>
        </p:sp>
      </p:grp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Placeholder 28">
            <a:extLst>
              <a:ext uri="{FF2B5EF4-FFF2-40B4-BE49-F238E27FC236}">
                <a16:creationId xmlns:a16="http://schemas.microsoft.com/office/drawing/2014/main" id="{8A363986-C5B8-40B2-87F2-B06B4A5DA102}"/>
              </a:ext>
            </a:extLst>
          </p:cNvPr>
          <p:cNvPicPr>
            <a:picLocks noGrp="1" noChangeAspect="1"/>
          </p:cNvPicPr>
          <p:nvPr>
            <p:ph type="pic" sz="quarter" idx="4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11" r="16411"/>
          <a:stretch>
            <a:fillRect/>
          </a:stretch>
        </p:blipFill>
        <p:spPr/>
      </p:pic>
      <p:pic>
        <p:nvPicPr>
          <p:cNvPr id="40" name="Picture Placeholder 39">
            <a:extLst>
              <a:ext uri="{FF2B5EF4-FFF2-40B4-BE49-F238E27FC236}">
                <a16:creationId xmlns:a16="http://schemas.microsoft.com/office/drawing/2014/main" id="{D3611D2B-B0DA-4DC2-8800-7163E8DD2E67}"/>
              </a:ext>
            </a:extLst>
          </p:cNvPr>
          <p:cNvPicPr>
            <a:picLocks noGrp="1" noChangeAspect="1"/>
          </p:cNvPicPr>
          <p:nvPr>
            <p:ph type="pic" sz="quarter" idx="5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27" r="12527"/>
          <a:stretch>
            <a:fillRect/>
          </a:stretch>
        </p:blipFill>
        <p:spPr/>
      </p:pic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46CE6DF9-66A5-47FA-99BA-13507F390D4C}"/>
              </a:ext>
            </a:extLst>
          </p:cNvPr>
          <p:cNvPicPr>
            <a:picLocks noGrp="1" noChangeAspect="1"/>
          </p:cNvPicPr>
          <p:nvPr>
            <p:ph type="pic" sz="quarter" idx="47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03" r="16603"/>
          <a:stretch>
            <a:fillRect/>
          </a:stretch>
        </p:blipFill>
        <p:spPr/>
      </p:pic>
      <p:pic>
        <p:nvPicPr>
          <p:cNvPr id="33" name="Picture Placeholder 32">
            <a:extLst>
              <a:ext uri="{FF2B5EF4-FFF2-40B4-BE49-F238E27FC236}">
                <a16:creationId xmlns:a16="http://schemas.microsoft.com/office/drawing/2014/main" id="{42B61644-8929-4F7F-B7DE-091650B2BF29}"/>
              </a:ext>
            </a:extLst>
          </p:cNvPr>
          <p:cNvPicPr>
            <a:picLocks noGrp="1" noChangeAspect="1"/>
          </p:cNvPicPr>
          <p:nvPr>
            <p:ph type="pic" sz="quarter" idx="49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24" r="8824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6A9C4D-FA0B-471D-9138-B2C89F97345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/>
              <a:t>Our</a:t>
            </a:r>
            <a:r>
              <a:rPr lang="en-US" dirty="0"/>
              <a:t> Team</a:t>
            </a:r>
          </a:p>
        </p:txBody>
      </p:sp>
      <p:sp>
        <p:nvSpPr>
          <p:cNvPr id="21" name="Subtitle 20">
            <a:extLst>
              <a:ext uri="{FF2B5EF4-FFF2-40B4-BE49-F238E27FC236}">
                <a16:creationId xmlns:a16="http://schemas.microsoft.com/office/drawing/2014/main" id="{5D9FC5C8-32FB-4F8B-8F7B-56BA0C8591D8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509629C-26B6-416D-A639-A4FAD86CA700}"/>
              </a:ext>
            </a:extLst>
          </p:cNvPr>
          <p:cNvSpPr txBox="1"/>
          <p:nvPr/>
        </p:nvSpPr>
        <p:spPr>
          <a:xfrm>
            <a:off x="2590093" y="5427877"/>
            <a:ext cx="1556711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2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David </a:t>
            </a:r>
            <a:r>
              <a:rPr lang="en-US" sz="2000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Jame</a:t>
            </a:r>
            <a:endParaRPr lang="en-US" sz="2000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5E5B3AC-E756-4BC3-9562-6421C803AA43}"/>
              </a:ext>
            </a:extLst>
          </p:cNvPr>
          <p:cNvSpPr txBox="1"/>
          <p:nvPr/>
        </p:nvSpPr>
        <p:spPr>
          <a:xfrm>
            <a:off x="4305457" y="2657284"/>
            <a:ext cx="1721714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2000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Selela</a:t>
            </a:r>
            <a:r>
              <a:rPr lang="en-US" sz="2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Gomez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63CF38-D76B-4140-A0C8-ED5E90EFAC7A}"/>
              </a:ext>
            </a:extLst>
          </p:cNvPr>
          <p:cNvSpPr txBox="1"/>
          <p:nvPr/>
        </p:nvSpPr>
        <p:spPr>
          <a:xfrm>
            <a:off x="6027171" y="5427877"/>
            <a:ext cx="1709014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2000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Selela</a:t>
            </a:r>
            <a:r>
              <a:rPr lang="en-US" sz="2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Gomez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14B1D3D-732D-43CC-9461-6532C263D26E}"/>
              </a:ext>
            </a:extLst>
          </p:cNvPr>
          <p:cNvSpPr txBox="1"/>
          <p:nvPr/>
        </p:nvSpPr>
        <p:spPr>
          <a:xfrm>
            <a:off x="7736185" y="2657284"/>
            <a:ext cx="1778876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2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David </a:t>
            </a:r>
            <a:r>
              <a:rPr lang="en-US" sz="2000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Jame</a:t>
            </a:r>
            <a:endParaRPr lang="en-US" sz="2000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Placeholder 42">
            <a:extLst>
              <a:ext uri="{FF2B5EF4-FFF2-40B4-BE49-F238E27FC236}">
                <a16:creationId xmlns:a16="http://schemas.microsoft.com/office/drawing/2014/main" id="{ACB99A70-2BC0-4D26-8521-1DA2DFABFC4B}"/>
              </a:ext>
            </a:extLst>
          </p:cNvPr>
          <p:cNvPicPr>
            <a:picLocks noGrp="1" noChangeAspect="1"/>
          </p:cNvPicPr>
          <p:nvPr>
            <p:ph type="pic" sz="quarter" idx="49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62" r="7174" b="18686"/>
          <a:stretch/>
        </p:blipFill>
        <p:spPr>
          <a:xfrm>
            <a:off x="751855" y="2823403"/>
            <a:ext cx="2233930" cy="2233930"/>
          </a:xfrm>
        </p:spPr>
      </p:pic>
      <p:pic>
        <p:nvPicPr>
          <p:cNvPr id="41" name="Picture Placeholder 40">
            <a:extLst>
              <a:ext uri="{FF2B5EF4-FFF2-40B4-BE49-F238E27FC236}">
                <a16:creationId xmlns:a16="http://schemas.microsoft.com/office/drawing/2014/main" id="{1FB4F49C-6FBA-4B1D-95ED-D838B65F702B}"/>
              </a:ext>
            </a:extLst>
          </p:cNvPr>
          <p:cNvPicPr>
            <a:picLocks noGrp="1" noChangeAspect="1"/>
          </p:cNvPicPr>
          <p:nvPr>
            <p:ph type="pic" sz="quarter" idx="48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11" r="16411"/>
          <a:stretch>
            <a:fillRect/>
          </a:stretch>
        </p:blipFill>
        <p:spPr/>
      </p:pic>
      <p:pic>
        <p:nvPicPr>
          <p:cNvPr id="38" name="Picture Placeholder 37">
            <a:extLst>
              <a:ext uri="{FF2B5EF4-FFF2-40B4-BE49-F238E27FC236}">
                <a16:creationId xmlns:a16="http://schemas.microsoft.com/office/drawing/2014/main" id="{C104B6D9-0620-41B3-9056-9199C7BE5885}"/>
              </a:ext>
            </a:extLst>
          </p:cNvPr>
          <p:cNvPicPr>
            <a:picLocks noGrp="1" noChangeAspect="1"/>
          </p:cNvPicPr>
          <p:nvPr>
            <p:ph type="pic" sz="quarter" idx="47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03" r="16603"/>
          <a:stretch>
            <a:fillRect/>
          </a:stretch>
        </p:blipFill>
        <p:spPr/>
      </p:pic>
      <p:pic>
        <p:nvPicPr>
          <p:cNvPr id="45" name="Picture Placeholder 44">
            <a:extLst>
              <a:ext uri="{FF2B5EF4-FFF2-40B4-BE49-F238E27FC236}">
                <a16:creationId xmlns:a16="http://schemas.microsoft.com/office/drawing/2014/main" id="{955747A8-324B-44A7-BEEB-A20CC4B19FBB}"/>
              </a:ext>
            </a:extLst>
          </p:cNvPr>
          <p:cNvPicPr>
            <a:picLocks noGrp="1" noChangeAspect="1"/>
          </p:cNvPicPr>
          <p:nvPr>
            <p:ph type="pic" sz="quarter" idx="50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14" b="16714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Port folio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C0F82270-CC81-4734-843D-792A1D8E3D43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4E26274-F002-4F9F-8031-0C360FE57697}"/>
              </a:ext>
            </a:extLst>
          </p:cNvPr>
          <p:cNvGrpSpPr/>
          <p:nvPr/>
        </p:nvGrpSpPr>
        <p:grpSpPr>
          <a:xfrm>
            <a:off x="6082478" y="2823402"/>
            <a:ext cx="5030516" cy="2376962"/>
            <a:chOff x="6460763" y="3197246"/>
            <a:chExt cx="5030516" cy="2376962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32150E8-9758-4AAF-BEEE-B821879C4779}"/>
                </a:ext>
              </a:extLst>
            </p:cNvPr>
            <p:cNvSpPr/>
            <p:nvPr/>
          </p:nvSpPr>
          <p:spPr>
            <a:xfrm>
              <a:off x="6460763" y="3197246"/>
              <a:ext cx="2335896" cy="99001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3500"/>
                </a:lnSpc>
              </a:pPr>
              <a:r>
                <a:rPr lang="en-US" sz="4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Our </a:t>
              </a:r>
            </a:p>
            <a:p>
              <a:pPr>
                <a:lnSpc>
                  <a:spcPts val="3500"/>
                </a:lnSpc>
              </a:pPr>
              <a:r>
                <a:rPr lang="en-US" sz="4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Port folio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9E85ED0F-3FE5-41F7-8291-17933883E8F8}"/>
                </a:ext>
              </a:extLst>
            </p:cNvPr>
            <p:cNvSpPr/>
            <p:nvPr/>
          </p:nvSpPr>
          <p:spPr>
            <a:xfrm>
              <a:off x="6460763" y="4199473"/>
              <a:ext cx="5030516" cy="13747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4AB5CB13-C4CC-4842-B14F-1CACF4E7D9FC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Timeline</a:t>
            </a:r>
          </a:p>
        </p:txBody>
      </p:sp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915650" y="6356351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9322D1F-EEF8-4F84-BE2B-76343CD3A52A}"/>
              </a:ext>
            </a:extLst>
          </p:cNvPr>
          <p:cNvGrpSpPr/>
          <p:nvPr/>
        </p:nvGrpSpPr>
        <p:grpSpPr>
          <a:xfrm>
            <a:off x="2294340" y="2369422"/>
            <a:ext cx="7603320" cy="3048737"/>
            <a:chOff x="2294340" y="2703286"/>
            <a:chExt cx="7603320" cy="3048737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0A0D7E3-7356-4AC5-954F-941BEB6A7EBF}"/>
                </a:ext>
              </a:extLst>
            </p:cNvPr>
            <p:cNvGrpSpPr/>
            <p:nvPr/>
          </p:nvGrpSpPr>
          <p:grpSpPr>
            <a:xfrm>
              <a:off x="2381026" y="2703286"/>
              <a:ext cx="7429948" cy="1451428"/>
              <a:chOff x="2413869" y="2703286"/>
              <a:chExt cx="7429948" cy="1451428"/>
            </a:xfrm>
          </p:grpSpPr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C8368D59-B2DC-4455-9488-97F215B09D2F}"/>
                  </a:ext>
                </a:extLst>
              </p:cNvPr>
              <p:cNvGrpSpPr/>
              <p:nvPr/>
            </p:nvGrpSpPr>
            <p:grpSpPr>
              <a:xfrm>
                <a:off x="2413869" y="2703286"/>
                <a:ext cx="1524000" cy="1451428"/>
                <a:chOff x="3072138" y="2703286"/>
                <a:chExt cx="1524000" cy="1451428"/>
              </a:xfrm>
            </p:grpSpPr>
            <p:graphicFrame>
              <p:nvGraphicFramePr>
                <p:cNvPr id="33" name="Chart 32">
                  <a:extLst>
                    <a:ext uri="{FF2B5EF4-FFF2-40B4-BE49-F238E27FC236}">
                      <a16:creationId xmlns:a16="http://schemas.microsoft.com/office/drawing/2014/main" id="{53B04B55-6C1E-485C-9C04-C1F7D1149F3A}"/>
                    </a:ext>
                  </a:extLst>
                </p:cNvPr>
                <p:cNvGraphicFramePr/>
                <p:nvPr>
                  <p:extLst>
                    <p:ext uri="{D42A27DB-BD31-4B8C-83A1-F6EECF244321}">
                      <p14:modId xmlns:p14="http://schemas.microsoft.com/office/powerpoint/2010/main" val="1463721138"/>
                    </p:ext>
                  </p:extLst>
                </p:nvPr>
              </p:nvGraphicFramePr>
              <p:xfrm>
                <a:off x="3072138" y="2703286"/>
                <a:ext cx="1524000" cy="1451428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3"/>
                </a:graphicData>
              </a:graphic>
            </p:graphicFrame>
            <p:sp>
              <p:nvSpPr>
                <p:cNvPr id="40" name="Freeform 5">
                  <a:extLst>
                    <a:ext uri="{FF2B5EF4-FFF2-40B4-BE49-F238E27FC236}">
                      <a16:creationId xmlns:a16="http://schemas.microsoft.com/office/drawing/2014/main" id="{B8BDA4B3-30D9-4EEE-97C5-1C33E2806BE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636127" y="3264294"/>
                  <a:ext cx="396023" cy="329413"/>
                </a:xfrm>
                <a:custGeom>
                  <a:avLst/>
                  <a:gdLst>
                    <a:gd name="T0" fmla="*/ 141 w 143"/>
                    <a:gd name="T1" fmla="*/ 55 h 117"/>
                    <a:gd name="T2" fmla="*/ 77 w 143"/>
                    <a:gd name="T3" fmla="*/ 4 h 117"/>
                    <a:gd name="T4" fmla="*/ 74 w 143"/>
                    <a:gd name="T5" fmla="*/ 1 h 117"/>
                    <a:gd name="T6" fmla="*/ 69 w 143"/>
                    <a:gd name="T7" fmla="*/ 1 h 117"/>
                    <a:gd name="T8" fmla="*/ 51 w 143"/>
                    <a:gd name="T9" fmla="*/ 16 h 117"/>
                    <a:gd name="T10" fmla="*/ 51 w 143"/>
                    <a:gd name="T11" fmla="*/ 10 h 117"/>
                    <a:gd name="T12" fmla="*/ 47 w 143"/>
                    <a:gd name="T13" fmla="*/ 6 h 117"/>
                    <a:gd name="T14" fmla="*/ 33 w 143"/>
                    <a:gd name="T15" fmla="*/ 6 h 117"/>
                    <a:gd name="T16" fmla="*/ 30 w 143"/>
                    <a:gd name="T17" fmla="*/ 10 h 117"/>
                    <a:gd name="T18" fmla="*/ 30 w 143"/>
                    <a:gd name="T19" fmla="*/ 33 h 117"/>
                    <a:gd name="T20" fmla="*/ 2 w 143"/>
                    <a:gd name="T21" fmla="*/ 56 h 117"/>
                    <a:gd name="T22" fmla="*/ 1 w 143"/>
                    <a:gd name="T23" fmla="*/ 61 h 117"/>
                    <a:gd name="T24" fmla="*/ 4 w 143"/>
                    <a:gd name="T25" fmla="*/ 63 h 117"/>
                    <a:gd name="T26" fmla="*/ 6 w 143"/>
                    <a:gd name="T27" fmla="*/ 62 h 117"/>
                    <a:gd name="T28" fmla="*/ 17 w 143"/>
                    <a:gd name="T29" fmla="*/ 53 h 117"/>
                    <a:gd name="T30" fmla="*/ 17 w 143"/>
                    <a:gd name="T31" fmla="*/ 113 h 117"/>
                    <a:gd name="T32" fmla="*/ 21 w 143"/>
                    <a:gd name="T33" fmla="*/ 117 h 117"/>
                    <a:gd name="T34" fmla="*/ 59 w 143"/>
                    <a:gd name="T35" fmla="*/ 117 h 117"/>
                    <a:gd name="T36" fmla="*/ 63 w 143"/>
                    <a:gd name="T37" fmla="*/ 113 h 117"/>
                    <a:gd name="T38" fmla="*/ 63 w 143"/>
                    <a:gd name="T39" fmla="*/ 85 h 117"/>
                    <a:gd name="T40" fmla="*/ 80 w 143"/>
                    <a:gd name="T41" fmla="*/ 85 h 117"/>
                    <a:gd name="T42" fmla="*/ 80 w 143"/>
                    <a:gd name="T43" fmla="*/ 113 h 117"/>
                    <a:gd name="T44" fmla="*/ 84 w 143"/>
                    <a:gd name="T45" fmla="*/ 117 h 117"/>
                    <a:gd name="T46" fmla="*/ 122 w 143"/>
                    <a:gd name="T47" fmla="*/ 117 h 117"/>
                    <a:gd name="T48" fmla="*/ 126 w 143"/>
                    <a:gd name="T49" fmla="*/ 113 h 117"/>
                    <a:gd name="T50" fmla="*/ 126 w 143"/>
                    <a:gd name="T51" fmla="*/ 52 h 117"/>
                    <a:gd name="T52" fmla="*/ 137 w 143"/>
                    <a:gd name="T53" fmla="*/ 61 h 117"/>
                    <a:gd name="T54" fmla="*/ 139 w 143"/>
                    <a:gd name="T55" fmla="*/ 62 h 117"/>
                    <a:gd name="T56" fmla="*/ 142 w 143"/>
                    <a:gd name="T57" fmla="*/ 60 h 117"/>
                    <a:gd name="T58" fmla="*/ 141 w 143"/>
                    <a:gd name="T59" fmla="*/ 55 h 117"/>
                    <a:gd name="T60" fmla="*/ 37 w 143"/>
                    <a:gd name="T61" fmla="*/ 13 h 117"/>
                    <a:gd name="T62" fmla="*/ 43 w 143"/>
                    <a:gd name="T63" fmla="*/ 13 h 117"/>
                    <a:gd name="T64" fmla="*/ 43 w 143"/>
                    <a:gd name="T65" fmla="*/ 22 h 117"/>
                    <a:gd name="T66" fmla="*/ 37 w 143"/>
                    <a:gd name="T67" fmla="*/ 27 h 117"/>
                    <a:gd name="T68" fmla="*/ 37 w 143"/>
                    <a:gd name="T69" fmla="*/ 13 h 117"/>
                    <a:gd name="T70" fmla="*/ 119 w 143"/>
                    <a:gd name="T71" fmla="*/ 47 h 117"/>
                    <a:gd name="T72" fmla="*/ 119 w 143"/>
                    <a:gd name="T73" fmla="*/ 109 h 117"/>
                    <a:gd name="T74" fmla="*/ 87 w 143"/>
                    <a:gd name="T75" fmla="*/ 109 h 117"/>
                    <a:gd name="T76" fmla="*/ 87 w 143"/>
                    <a:gd name="T77" fmla="*/ 81 h 117"/>
                    <a:gd name="T78" fmla="*/ 84 w 143"/>
                    <a:gd name="T79" fmla="*/ 78 h 117"/>
                    <a:gd name="T80" fmla="*/ 59 w 143"/>
                    <a:gd name="T81" fmla="*/ 78 h 117"/>
                    <a:gd name="T82" fmla="*/ 56 w 143"/>
                    <a:gd name="T83" fmla="*/ 81 h 117"/>
                    <a:gd name="T84" fmla="*/ 56 w 143"/>
                    <a:gd name="T85" fmla="*/ 109 h 117"/>
                    <a:gd name="T86" fmla="*/ 24 w 143"/>
                    <a:gd name="T87" fmla="*/ 109 h 117"/>
                    <a:gd name="T88" fmla="*/ 24 w 143"/>
                    <a:gd name="T89" fmla="*/ 47 h 117"/>
                    <a:gd name="T90" fmla="*/ 38 w 143"/>
                    <a:gd name="T91" fmla="*/ 36 h 117"/>
                    <a:gd name="T92" fmla="*/ 72 w 143"/>
                    <a:gd name="T93" fmla="*/ 8 h 117"/>
                    <a:gd name="T94" fmla="*/ 119 w 143"/>
                    <a:gd name="T95" fmla="*/ 47 h 117"/>
                    <a:gd name="T96" fmla="*/ 119 w 143"/>
                    <a:gd name="T97" fmla="*/ 47 h 117"/>
                    <a:gd name="T98" fmla="*/ 119 w 143"/>
                    <a:gd name="T99" fmla="*/ 47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43" h="117">
                      <a:moveTo>
                        <a:pt x="141" y="55"/>
                      </a:moveTo>
                      <a:cubicBezTo>
                        <a:pt x="77" y="4"/>
                        <a:pt x="77" y="4"/>
                        <a:pt x="77" y="4"/>
                      </a:cubicBezTo>
                      <a:cubicBezTo>
                        <a:pt x="74" y="1"/>
                        <a:pt x="74" y="1"/>
                        <a:pt x="74" y="1"/>
                      </a:cubicBezTo>
                      <a:cubicBezTo>
                        <a:pt x="72" y="0"/>
                        <a:pt x="71" y="0"/>
                        <a:pt x="69" y="1"/>
                      </a:cubicBezTo>
                      <a:cubicBezTo>
                        <a:pt x="51" y="16"/>
                        <a:pt x="51" y="16"/>
                        <a:pt x="51" y="16"/>
                      </a:cubicBezTo>
                      <a:cubicBezTo>
                        <a:pt x="51" y="10"/>
                        <a:pt x="51" y="10"/>
                        <a:pt x="51" y="10"/>
                      </a:cubicBezTo>
                      <a:cubicBezTo>
                        <a:pt x="51" y="8"/>
                        <a:pt x="49" y="6"/>
                        <a:pt x="47" y="6"/>
                      </a:cubicBezTo>
                      <a:cubicBezTo>
                        <a:pt x="33" y="6"/>
                        <a:pt x="33" y="6"/>
                        <a:pt x="33" y="6"/>
                      </a:cubicBezTo>
                      <a:cubicBezTo>
                        <a:pt x="31" y="6"/>
                        <a:pt x="30" y="8"/>
                        <a:pt x="30" y="10"/>
                      </a:cubicBezTo>
                      <a:cubicBezTo>
                        <a:pt x="30" y="33"/>
                        <a:pt x="30" y="33"/>
                        <a:pt x="30" y="33"/>
                      </a:cubicBezTo>
                      <a:cubicBezTo>
                        <a:pt x="2" y="56"/>
                        <a:pt x="2" y="56"/>
                        <a:pt x="2" y="56"/>
                      </a:cubicBezTo>
                      <a:cubicBezTo>
                        <a:pt x="0" y="58"/>
                        <a:pt x="0" y="60"/>
                        <a:pt x="1" y="61"/>
                      </a:cubicBezTo>
                      <a:cubicBezTo>
                        <a:pt x="2" y="62"/>
                        <a:pt x="3" y="63"/>
                        <a:pt x="4" y="63"/>
                      </a:cubicBezTo>
                      <a:cubicBezTo>
                        <a:pt x="5" y="63"/>
                        <a:pt x="5" y="63"/>
                        <a:pt x="6" y="62"/>
                      </a:cubicBezTo>
                      <a:cubicBezTo>
                        <a:pt x="17" y="53"/>
                        <a:pt x="17" y="53"/>
                        <a:pt x="17" y="53"/>
                      </a:cubicBezTo>
                      <a:cubicBezTo>
                        <a:pt x="17" y="113"/>
                        <a:pt x="17" y="113"/>
                        <a:pt x="17" y="113"/>
                      </a:cubicBezTo>
                      <a:cubicBezTo>
                        <a:pt x="17" y="115"/>
                        <a:pt x="19" y="117"/>
                        <a:pt x="21" y="117"/>
                      </a:cubicBezTo>
                      <a:cubicBezTo>
                        <a:pt x="59" y="117"/>
                        <a:pt x="59" y="117"/>
                        <a:pt x="59" y="117"/>
                      </a:cubicBezTo>
                      <a:cubicBezTo>
                        <a:pt x="61" y="117"/>
                        <a:pt x="63" y="115"/>
                        <a:pt x="63" y="113"/>
                      </a:cubicBezTo>
                      <a:cubicBezTo>
                        <a:pt x="63" y="85"/>
                        <a:pt x="63" y="85"/>
                        <a:pt x="63" y="85"/>
                      </a:cubicBezTo>
                      <a:cubicBezTo>
                        <a:pt x="80" y="85"/>
                        <a:pt x="80" y="85"/>
                        <a:pt x="80" y="85"/>
                      </a:cubicBezTo>
                      <a:cubicBezTo>
                        <a:pt x="80" y="113"/>
                        <a:pt x="80" y="113"/>
                        <a:pt x="80" y="113"/>
                      </a:cubicBezTo>
                      <a:cubicBezTo>
                        <a:pt x="80" y="115"/>
                        <a:pt x="82" y="117"/>
                        <a:pt x="84" y="117"/>
                      </a:cubicBezTo>
                      <a:cubicBezTo>
                        <a:pt x="122" y="117"/>
                        <a:pt x="122" y="117"/>
                        <a:pt x="122" y="117"/>
                      </a:cubicBezTo>
                      <a:cubicBezTo>
                        <a:pt x="124" y="117"/>
                        <a:pt x="126" y="115"/>
                        <a:pt x="126" y="113"/>
                      </a:cubicBezTo>
                      <a:cubicBezTo>
                        <a:pt x="126" y="52"/>
                        <a:pt x="126" y="52"/>
                        <a:pt x="126" y="52"/>
                      </a:cubicBezTo>
                      <a:cubicBezTo>
                        <a:pt x="137" y="61"/>
                        <a:pt x="137" y="61"/>
                        <a:pt x="137" y="61"/>
                      </a:cubicBezTo>
                      <a:cubicBezTo>
                        <a:pt x="137" y="62"/>
                        <a:pt x="138" y="62"/>
                        <a:pt x="139" y="62"/>
                      </a:cubicBezTo>
                      <a:cubicBezTo>
                        <a:pt x="140" y="62"/>
                        <a:pt x="141" y="61"/>
                        <a:pt x="142" y="60"/>
                      </a:cubicBezTo>
                      <a:cubicBezTo>
                        <a:pt x="143" y="59"/>
                        <a:pt x="143" y="57"/>
                        <a:pt x="141" y="55"/>
                      </a:cubicBezTo>
                      <a:close/>
                      <a:moveTo>
                        <a:pt x="37" y="13"/>
                      </a:moveTo>
                      <a:cubicBezTo>
                        <a:pt x="43" y="13"/>
                        <a:pt x="43" y="13"/>
                        <a:pt x="43" y="13"/>
                      </a:cubicBezTo>
                      <a:cubicBezTo>
                        <a:pt x="43" y="22"/>
                        <a:pt x="43" y="22"/>
                        <a:pt x="43" y="22"/>
                      </a:cubicBezTo>
                      <a:cubicBezTo>
                        <a:pt x="37" y="27"/>
                        <a:pt x="37" y="27"/>
                        <a:pt x="37" y="27"/>
                      </a:cubicBezTo>
                      <a:lnTo>
                        <a:pt x="37" y="13"/>
                      </a:lnTo>
                      <a:close/>
                      <a:moveTo>
                        <a:pt x="119" y="47"/>
                      </a:moveTo>
                      <a:cubicBezTo>
                        <a:pt x="119" y="109"/>
                        <a:pt x="119" y="109"/>
                        <a:pt x="119" y="109"/>
                      </a:cubicBezTo>
                      <a:cubicBezTo>
                        <a:pt x="87" y="109"/>
                        <a:pt x="87" y="109"/>
                        <a:pt x="87" y="109"/>
                      </a:cubicBezTo>
                      <a:cubicBezTo>
                        <a:pt x="87" y="81"/>
                        <a:pt x="87" y="81"/>
                        <a:pt x="87" y="81"/>
                      </a:cubicBezTo>
                      <a:cubicBezTo>
                        <a:pt x="87" y="79"/>
                        <a:pt x="86" y="78"/>
                        <a:pt x="84" y="78"/>
                      </a:cubicBezTo>
                      <a:cubicBezTo>
                        <a:pt x="59" y="78"/>
                        <a:pt x="59" y="78"/>
                        <a:pt x="59" y="78"/>
                      </a:cubicBezTo>
                      <a:cubicBezTo>
                        <a:pt x="57" y="78"/>
                        <a:pt x="56" y="79"/>
                        <a:pt x="56" y="81"/>
                      </a:cubicBezTo>
                      <a:cubicBezTo>
                        <a:pt x="56" y="109"/>
                        <a:pt x="56" y="109"/>
                        <a:pt x="56" y="109"/>
                      </a:cubicBezTo>
                      <a:cubicBezTo>
                        <a:pt x="24" y="109"/>
                        <a:pt x="24" y="109"/>
                        <a:pt x="24" y="109"/>
                      </a:cubicBezTo>
                      <a:cubicBezTo>
                        <a:pt x="24" y="47"/>
                        <a:pt x="24" y="47"/>
                        <a:pt x="24" y="47"/>
                      </a:cubicBezTo>
                      <a:cubicBezTo>
                        <a:pt x="38" y="36"/>
                        <a:pt x="38" y="36"/>
                        <a:pt x="38" y="36"/>
                      </a:cubicBezTo>
                      <a:cubicBezTo>
                        <a:pt x="38" y="36"/>
                        <a:pt x="71" y="9"/>
                        <a:pt x="72" y="8"/>
                      </a:cubicBezTo>
                      <a:lnTo>
                        <a:pt x="119" y="47"/>
                      </a:lnTo>
                      <a:close/>
                      <a:moveTo>
                        <a:pt x="119" y="47"/>
                      </a:moveTo>
                      <a:cubicBezTo>
                        <a:pt x="119" y="47"/>
                        <a:pt x="119" y="47"/>
                        <a:pt x="119" y="47"/>
                      </a:cubicBezTo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C9A65CCC-8796-4EA9-BFBA-354EE801044A}"/>
                  </a:ext>
                </a:extLst>
              </p:cNvPr>
              <p:cNvGrpSpPr/>
              <p:nvPr/>
            </p:nvGrpSpPr>
            <p:grpSpPr>
              <a:xfrm>
                <a:off x="5366843" y="2703286"/>
                <a:ext cx="1524000" cy="1451428"/>
                <a:chOff x="5334000" y="2703286"/>
                <a:chExt cx="1524000" cy="1451428"/>
              </a:xfrm>
            </p:grpSpPr>
            <p:graphicFrame>
              <p:nvGraphicFramePr>
                <p:cNvPr id="30" name="Chart 29">
                  <a:extLst>
                    <a:ext uri="{FF2B5EF4-FFF2-40B4-BE49-F238E27FC236}">
                      <a16:creationId xmlns:a16="http://schemas.microsoft.com/office/drawing/2014/main" id="{396B1580-1205-4A2D-A090-E6905AE6038D}"/>
                    </a:ext>
                  </a:extLst>
                </p:cNvPr>
                <p:cNvGraphicFramePr/>
                <p:nvPr>
                  <p:extLst>
                    <p:ext uri="{D42A27DB-BD31-4B8C-83A1-F6EECF244321}">
                      <p14:modId xmlns:p14="http://schemas.microsoft.com/office/powerpoint/2010/main" val="1010413653"/>
                    </p:ext>
                  </p:extLst>
                </p:nvPr>
              </p:nvGraphicFramePr>
              <p:xfrm>
                <a:off x="5334000" y="2703286"/>
                <a:ext cx="1524000" cy="1451428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4"/>
                </a:graphicData>
              </a:graphic>
            </p:graphicFrame>
            <p:grpSp>
              <p:nvGrpSpPr>
                <p:cNvPr id="41" name="Group 40">
                  <a:extLst>
                    <a:ext uri="{FF2B5EF4-FFF2-40B4-BE49-F238E27FC236}">
                      <a16:creationId xmlns:a16="http://schemas.microsoft.com/office/drawing/2014/main" id="{1701D2CD-56D9-4BB2-A589-34D9E5423655}"/>
                    </a:ext>
                  </a:extLst>
                </p:cNvPr>
                <p:cNvGrpSpPr/>
                <p:nvPr/>
              </p:nvGrpSpPr>
              <p:grpSpPr>
                <a:xfrm>
                  <a:off x="5949109" y="3272877"/>
                  <a:ext cx="293782" cy="312247"/>
                  <a:chOff x="6670357" y="2277094"/>
                  <a:chExt cx="555626" cy="590551"/>
                </a:xfrm>
                <a:solidFill>
                  <a:schemeClr val="tx1"/>
                </a:solidFill>
              </p:grpSpPr>
              <p:sp>
                <p:nvSpPr>
                  <p:cNvPr id="42" name="Rectangle 10">
                    <a:extLst>
                      <a:ext uri="{FF2B5EF4-FFF2-40B4-BE49-F238E27FC236}">
                        <a16:creationId xmlns:a16="http://schemas.microsoft.com/office/drawing/2014/main" id="{3E031D5D-1E15-4B7E-BDF4-B3AB42C0787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924358" y="2277094"/>
                    <a:ext cx="46038" cy="150813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3" name="Rectangle 11">
                    <a:extLst>
                      <a:ext uri="{FF2B5EF4-FFF2-40B4-BE49-F238E27FC236}">
                        <a16:creationId xmlns:a16="http://schemas.microsoft.com/office/drawing/2014/main" id="{3AED1659-381E-4B30-BDEE-E488A58EB9E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924358" y="2716832"/>
                    <a:ext cx="46038" cy="150813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4" name="Freeform 12">
                    <a:extLst>
                      <a:ext uri="{FF2B5EF4-FFF2-40B4-BE49-F238E27FC236}">
                        <a16:creationId xmlns:a16="http://schemas.microsoft.com/office/drawing/2014/main" id="{86A73EBC-7245-4B6E-9EC6-98E72B7451C4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670357" y="2462832"/>
                    <a:ext cx="254000" cy="219075"/>
                  </a:xfrm>
                  <a:custGeom>
                    <a:avLst/>
                    <a:gdLst>
                      <a:gd name="T0" fmla="*/ 22 w 22"/>
                      <a:gd name="T1" fmla="*/ 13 h 19"/>
                      <a:gd name="T2" fmla="*/ 10 w 22"/>
                      <a:gd name="T3" fmla="*/ 13 h 19"/>
                      <a:gd name="T4" fmla="*/ 6 w 22"/>
                      <a:gd name="T5" fmla="*/ 10 h 19"/>
                      <a:gd name="T6" fmla="*/ 10 w 22"/>
                      <a:gd name="T7" fmla="*/ 6 h 19"/>
                      <a:gd name="T8" fmla="*/ 22 w 22"/>
                      <a:gd name="T9" fmla="*/ 6 h 19"/>
                      <a:gd name="T10" fmla="*/ 22 w 22"/>
                      <a:gd name="T11" fmla="*/ 0 h 19"/>
                      <a:gd name="T12" fmla="*/ 10 w 22"/>
                      <a:gd name="T13" fmla="*/ 0 h 19"/>
                      <a:gd name="T14" fmla="*/ 0 w 22"/>
                      <a:gd name="T15" fmla="*/ 10 h 19"/>
                      <a:gd name="T16" fmla="*/ 10 w 22"/>
                      <a:gd name="T17" fmla="*/ 19 h 19"/>
                      <a:gd name="T18" fmla="*/ 22 w 22"/>
                      <a:gd name="T19" fmla="*/ 19 h 19"/>
                      <a:gd name="T20" fmla="*/ 22 w 22"/>
                      <a:gd name="T21" fmla="*/ 13 h 19"/>
                      <a:gd name="T22" fmla="*/ 22 w 22"/>
                      <a:gd name="T23" fmla="*/ 13 h 19"/>
                      <a:gd name="T24" fmla="*/ 22 w 22"/>
                      <a:gd name="T25" fmla="*/ 13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22" h="19">
                        <a:moveTo>
                          <a:pt x="22" y="13"/>
                        </a:moveTo>
                        <a:cubicBezTo>
                          <a:pt x="10" y="13"/>
                          <a:pt x="10" y="13"/>
                          <a:pt x="10" y="13"/>
                        </a:cubicBezTo>
                        <a:cubicBezTo>
                          <a:pt x="8" y="13"/>
                          <a:pt x="6" y="12"/>
                          <a:pt x="6" y="10"/>
                        </a:cubicBezTo>
                        <a:cubicBezTo>
                          <a:pt x="6" y="8"/>
                          <a:pt x="8" y="6"/>
                          <a:pt x="10" y="6"/>
                        </a:cubicBezTo>
                        <a:cubicBezTo>
                          <a:pt x="22" y="6"/>
                          <a:pt x="22" y="6"/>
                          <a:pt x="22" y="6"/>
                        </a:cubicBezTo>
                        <a:cubicBezTo>
                          <a:pt x="22" y="0"/>
                          <a:pt x="22" y="0"/>
                          <a:pt x="22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4" y="0"/>
                          <a:pt x="0" y="4"/>
                          <a:pt x="0" y="10"/>
                        </a:cubicBezTo>
                        <a:cubicBezTo>
                          <a:pt x="0" y="15"/>
                          <a:pt x="4" y="19"/>
                          <a:pt x="10" y="19"/>
                        </a:cubicBezTo>
                        <a:cubicBezTo>
                          <a:pt x="22" y="19"/>
                          <a:pt x="22" y="19"/>
                          <a:pt x="22" y="19"/>
                        </a:cubicBezTo>
                        <a:lnTo>
                          <a:pt x="22" y="13"/>
                        </a:lnTo>
                        <a:close/>
                        <a:moveTo>
                          <a:pt x="22" y="13"/>
                        </a:moveTo>
                        <a:cubicBezTo>
                          <a:pt x="22" y="13"/>
                          <a:pt x="22" y="13"/>
                          <a:pt x="22" y="13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5" name="Freeform 13">
                    <a:extLst>
                      <a:ext uri="{FF2B5EF4-FFF2-40B4-BE49-F238E27FC236}">
                        <a16:creationId xmlns:a16="http://schemas.microsoft.com/office/drawing/2014/main" id="{4CC8FA3F-5BEA-4F30-AD73-DBE126ECDDF6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970395" y="2462832"/>
                    <a:ext cx="255588" cy="219075"/>
                  </a:xfrm>
                  <a:custGeom>
                    <a:avLst/>
                    <a:gdLst>
                      <a:gd name="T0" fmla="*/ 12 w 22"/>
                      <a:gd name="T1" fmla="*/ 0 h 19"/>
                      <a:gd name="T2" fmla="*/ 0 w 22"/>
                      <a:gd name="T3" fmla="*/ 0 h 19"/>
                      <a:gd name="T4" fmla="*/ 0 w 22"/>
                      <a:gd name="T5" fmla="*/ 6 h 19"/>
                      <a:gd name="T6" fmla="*/ 12 w 22"/>
                      <a:gd name="T7" fmla="*/ 6 h 19"/>
                      <a:gd name="T8" fmla="*/ 16 w 22"/>
                      <a:gd name="T9" fmla="*/ 10 h 19"/>
                      <a:gd name="T10" fmla="*/ 12 w 22"/>
                      <a:gd name="T11" fmla="*/ 13 h 19"/>
                      <a:gd name="T12" fmla="*/ 0 w 22"/>
                      <a:gd name="T13" fmla="*/ 13 h 19"/>
                      <a:gd name="T14" fmla="*/ 0 w 22"/>
                      <a:gd name="T15" fmla="*/ 19 h 19"/>
                      <a:gd name="T16" fmla="*/ 12 w 22"/>
                      <a:gd name="T17" fmla="*/ 19 h 19"/>
                      <a:gd name="T18" fmla="*/ 22 w 22"/>
                      <a:gd name="T19" fmla="*/ 10 h 19"/>
                      <a:gd name="T20" fmla="*/ 12 w 22"/>
                      <a:gd name="T21" fmla="*/ 0 h 19"/>
                      <a:gd name="T22" fmla="*/ 12 w 22"/>
                      <a:gd name="T23" fmla="*/ 0 h 19"/>
                      <a:gd name="T24" fmla="*/ 12 w 22"/>
                      <a:gd name="T25" fmla="*/ 0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22" h="19">
                        <a:moveTo>
                          <a:pt x="12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12" y="6"/>
                          <a:pt x="12" y="6"/>
                          <a:pt x="12" y="6"/>
                        </a:cubicBezTo>
                        <a:cubicBezTo>
                          <a:pt x="14" y="6"/>
                          <a:pt x="16" y="8"/>
                          <a:pt x="16" y="10"/>
                        </a:cubicBezTo>
                        <a:cubicBezTo>
                          <a:pt x="16" y="12"/>
                          <a:pt x="14" y="13"/>
                          <a:pt x="12" y="13"/>
                        </a:cubicBezTo>
                        <a:cubicBezTo>
                          <a:pt x="0" y="13"/>
                          <a:pt x="0" y="13"/>
                          <a:pt x="0" y="13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ubicBezTo>
                          <a:pt x="12" y="19"/>
                          <a:pt x="12" y="19"/>
                          <a:pt x="12" y="19"/>
                        </a:cubicBezTo>
                        <a:cubicBezTo>
                          <a:pt x="18" y="19"/>
                          <a:pt x="22" y="15"/>
                          <a:pt x="22" y="10"/>
                        </a:cubicBezTo>
                        <a:cubicBezTo>
                          <a:pt x="22" y="4"/>
                          <a:pt x="18" y="0"/>
                          <a:pt x="12" y="0"/>
                        </a:cubicBezTo>
                        <a:close/>
                        <a:moveTo>
                          <a:pt x="12" y="0"/>
                        </a:moveTo>
                        <a:cubicBezTo>
                          <a:pt x="12" y="0"/>
                          <a:pt x="12" y="0"/>
                          <a:pt x="12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6" name="Freeform 14">
                    <a:extLst>
                      <a:ext uri="{FF2B5EF4-FFF2-40B4-BE49-F238E27FC236}">
                        <a16:creationId xmlns:a16="http://schemas.microsoft.com/office/drawing/2014/main" id="{832D6F59-FA9B-45FA-A2A0-FE689CDFEAC2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773545" y="2716832"/>
                    <a:ext cx="115888" cy="127000"/>
                  </a:xfrm>
                  <a:custGeom>
                    <a:avLst/>
                    <a:gdLst>
                      <a:gd name="T0" fmla="*/ 15 w 73"/>
                      <a:gd name="T1" fmla="*/ 80 h 80"/>
                      <a:gd name="T2" fmla="*/ 73 w 73"/>
                      <a:gd name="T3" fmla="*/ 0 h 80"/>
                      <a:gd name="T4" fmla="*/ 44 w 73"/>
                      <a:gd name="T5" fmla="*/ 0 h 80"/>
                      <a:gd name="T6" fmla="*/ 0 w 73"/>
                      <a:gd name="T7" fmla="*/ 73 h 80"/>
                      <a:gd name="T8" fmla="*/ 15 w 73"/>
                      <a:gd name="T9" fmla="*/ 80 h 80"/>
                      <a:gd name="T10" fmla="*/ 15 w 73"/>
                      <a:gd name="T11" fmla="*/ 80 h 80"/>
                      <a:gd name="T12" fmla="*/ 15 w 73"/>
                      <a:gd name="T13" fmla="*/ 80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80">
                        <a:moveTo>
                          <a:pt x="15" y="80"/>
                        </a:moveTo>
                        <a:lnTo>
                          <a:pt x="73" y="0"/>
                        </a:lnTo>
                        <a:lnTo>
                          <a:pt x="44" y="0"/>
                        </a:lnTo>
                        <a:lnTo>
                          <a:pt x="0" y="73"/>
                        </a:lnTo>
                        <a:lnTo>
                          <a:pt x="15" y="80"/>
                        </a:lnTo>
                        <a:close/>
                        <a:moveTo>
                          <a:pt x="15" y="80"/>
                        </a:moveTo>
                        <a:lnTo>
                          <a:pt x="15" y="8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7" name="Freeform 15">
                    <a:extLst>
                      <a:ext uri="{FF2B5EF4-FFF2-40B4-BE49-F238E27FC236}">
                        <a16:creationId xmlns:a16="http://schemas.microsoft.com/office/drawing/2014/main" id="{6CA4CDBB-EDC7-4C1B-9C32-7D9E04241A36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773545" y="2716832"/>
                    <a:ext cx="115888" cy="127000"/>
                  </a:xfrm>
                  <a:custGeom>
                    <a:avLst/>
                    <a:gdLst>
                      <a:gd name="T0" fmla="*/ 15 w 73"/>
                      <a:gd name="T1" fmla="*/ 80 h 80"/>
                      <a:gd name="T2" fmla="*/ 73 w 73"/>
                      <a:gd name="T3" fmla="*/ 0 h 80"/>
                      <a:gd name="T4" fmla="*/ 44 w 73"/>
                      <a:gd name="T5" fmla="*/ 0 h 80"/>
                      <a:gd name="T6" fmla="*/ 0 w 73"/>
                      <a:gd name="T7" fmla="*/ 73 h 80"/>
                      <a:gd name="T8" fmla="*/ 15 w 73"/>
                      <a:gd name="T9" fmla="*/ 80 h 80"/>
                      <a:gd name="T10" fmla="*/ 15 w 73"/>
                      <a:gd name="T11" fmla="*/ 80 h 80"/>
                      <a:gd name="T12" fmla="*/ 15 w 73"/>
                      <a:gd name="T13" fmla="*/ 80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80">
                        <a:moveTo>
                          <a:pt x="15" y="80"/>
                        </a:moveTo>
                        <a:lnTo>
                          <a:pt x="73" y="0"/>
                        </a:lnTo>
                        <a:lnTo>
                          <a:pt x="44" y="0"/>
                        </a:lnTo>
                        <a:lnTo>
                          <a:pt x="0" y="73"/>
                        </a:lnTo>
                        <a:lnTo>
                          <a:pt x="15" y="80"/>
                        </a:lnTo>
                        <a:moveTo>
                          <a:pt x="15" y="80"/>
                        </a:moveTo>
                        <a:lnTo>
                          <a:pt x="15" y="80"/>
                        </a:ln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8" name="Freeform 16">
                    <a:extLst>
                      <a:ext uri="{FF2B5EF4-FFF2-40B4-BE49-F238E27FC236}">
                        <a16:creationId xmlns:a16="http://schemas.microsoft.com/office/drawing/2014/main" id="{F7B83F71-AFA4-4E7E-9DAF-DD1829F5074E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7005320" y="2716832"/>
                    <a:ext cx="115888" cy="127000"/>
                  </a:xfrm>
                  <a:custGeom>
                    <a:avLst/>
                    <a:gdLst>
                      <a:gd name="T0" fmla="*/ 59 w 73"/>
                      <a:gd name="T1" fmla="*/ 80 h 80"/>
                      <a:gd name="T2" fmla="*/ 0 w 73"/>
                      <a:gd name="T3" fmla="*/ 0 h 80"/>
                      <a:gd name="T4" fmla="*/ 29 w 73"/>
                      <a:gd name="T5" fmla="*/ 0 h 80"/>
                      <a:gd name="T6" fmla="*/ 73 w 73"/>
                      <a:gd name="T7" fmla="*/ 73 h 80"/>
                      <a:gd name="T8" fmla="*/ 59 w 73"/>
                      <a:gd name="T9" fmla="*/ 80 h 80"/>
                      <a:gd name="T10" fmla="*/ 59 w 73"/>
                      <a:gd name="T11" fmla="*/ 80 h 80"/>
                      <a:gd name="T12" fmla="*/ 59 w 73"/>
                      <a:gd name="T13" fmla="*/ 80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80">
                        <a:moveTo>
                          <a:pt x="59" y="80"/>
                        </a:moveTo>
                        <a:lnTo>
                          <a:pt x="0" y="0"/>
                        </a:lnTo>
                        <a:lnTo>
                          <a:pt x="29" y="0"/>
                        </a:lnTo>
                        <a:lnTo>
                          <a:pt x="73" y="73"/>
                        </a:lnTo>
                        <a:lnTo>
                          <a:pt x="59" y="80"/>
                        </a:lnTo>
                        <a:close/>
                        <a:moveTo>
                          <a:pt x="59" y="80"/>
                        </a:moveTo>
                        <a:lnTo>
                          <a:pt x="59" y="8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9" name="Freeform 17">
                    <a:extLst>
                      <a:ext uri="{FF2B5EF4-FFF2-40B4-BE49-F238E27FC236}">
                        <a16:creationId xmlns:a16="http://schemas.microsoft.com/office/drawing/2014/main" id="{4F39FAF8-9F0F-48C5-9697-F1EA67195CD9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7005320" y="2716832"/>
                    <a:ext cx="115888" cy="127000"/>
                  </a:xfrm>
                  <a:custGeom>
                    <a:avLst/>
                    <a:gdLst>
                      <a:gd name="T0" fmla="*/ 59 w 73"/>
                      <a:gd name="T1" fmla="*/ 80 h 80"/>
                      <a:gd name="T2" fmla="*/ 0 w 73"/>
                      <a:gd name="T3" fmla="*/ 0 h 80"/>
                      <a:gd name="T4" fmla="*/ 29 w 73"/>
                      <a:gd name="T5" fmla="*/ 0 h 80"/>
                      <a:gd name="T6" fmla="*/ 73 w 73"/>
                      <a:gd name="T7" fmla="*/ 73 h 80"/>
                      <a:gd name="T8" fmla="*/ 59 w 73"/>
                      <a:gd name="T9" fmla="*/ 80 h 80"/>
                      <a:gd name="T10" fmla="*/ 59 w 73"/>
                      <a:gd name="T11" fmla="*/ 80 h 80"/>
                      <a:gd name="T12" fmla="*/ 59 w 73"/>
                      <a:gd name="T13" fmla="*/ 80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80">
                        <a:moveTo>
                          <a:pt x="59" y="80"/>
                        </a:moveTo>
                        <a:lnTo>
                          <a:pt x="0" y="0"/>
                        </a:lnTo>
                        <a:lnTo>
                          <a:pt x="29" y="0"/>
                        </a:lnTo>
                        <a:lnTo>
                          <a:pt x="73" y="73"/>
                        </a:lnTo>
                        <a:lnTo>
                          <a:pt x="59" y="80"/>
                        </a:lnTo>
                        <a:moveTo>
                          <a:pt x="59" y="80"/>
                        </a:moveTo>
                        <a:lnTo>
                          <a:pt x="59" y="80"/>
                        </a:ln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0" name="Freeform 18">
                    <a:extLst>
                      <a:ext uri="{FF2B5EF4-FFF2-40B4-BE49-F238E27FC236}">
                        <a16:creationId xmlns:a16="http://schemas.microsoft.com/office/drawing/2014/main" id="{46C5E9DE-F831-4FD8-8E2C-625493A73751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7005320" y="2312019"/>
                    <a:ext cx="115888" cy="115888"/>
                  </a:xfrm>
                  <a:custGeom>
                    <a:avLst/>
                    <a:gdLst>
                      <a:gd name="T0" fmla="*/ 59 w 73"/>
                      <a:gd name="T1" fmla="*/ 0 h 73"/>
                      <a:gd name="T2" fmla="*/ 0 w 73"/>
                      <a:gd name="T3" fmla="*/ 73 h 73"/>
                      <a:gd name="T4" fmla="*/ 29 w 73"/>
                      <a:gd name="T5" fmla="*/ 73 h 73"/>
                      <a:gd name="T6" fmla="*/ 73 w 73"/>
                      <a:gd name="T7" fmla="*/ 7 h 73"/>
                      <a:gd name="T8" fmla="*/ 59 w 73"/>
                      <a:gd name="T9" fmla="*/ 0 h 73"/>
                      <a:gd name="T10" fmla="*/ 59 w 73"/>
                      <a:gd name="T11" fmla="*/ 0 h 73"/>
                      <a:gd name="T12" fmla="*/ 59 w 73"/>
                      <a:gd name="T13" fmla="*/ 0 h 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73">
                        <a:moveTo>
                          <a:pt x="59" y="0"/>
                        </a:moveTo>
                        <a:lnTo>
                          <a:pt x="0" y="73"/>
                        </a:lnTo>
                        <a:lnTo>
                          <a:pt x="29" y="73"/>
                        </a:lnTo>
                        <a:lnTo>
                          <a:pt x="73" y="7"/>
                        </a:lnTo>
                        <a:lnTo>
                          <a:pt x="59" y="0"/>
                        </a:lnTo>
                        <a:close/>
                        <a:moveTo>
                          <a:pt x="59" y="0"/>
                        </a:moveTo>
                        <a:lnTo>
                          <a:pt x="59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1" name="Freeform 19">
                    <a:extLst>
                      <a:ext uri="{FF2B5EF4-FFF2-40B4-BE49-F238E27FC236}">
                        <a16:creationId xmlns:a16="http://schemas.microsoft.com/office/drawing/2014/main" id="{C9831415-A323-4A68-BF9B-D048033DECC3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7005320" y="2312019"/>
                    <a:ext cx="115888" cy="115888"/>
                  </a:xfrm>
                  <a:custGeom>
                    <a:avLst/>
                    <a:gdLst>
                      <a:gd name="T0" fmla="*/ 59 w 73"/>
                      <a:gd name="T1" fmla="*/ 0 h 73"/>
                      <a:gd name="T2" fmla="*/ 0 w 73"/>
                      <a:gd name="T3" fmla="*/ 73 h 73"/>
                      <a:gd name="T4" fmla="*/ 29 w 73"/>
                      <a:gd name="T5" fmla="*/ 73 h 73"/>
                      <a:gd name="T6" fmla="*/ 73 w 73"/>
                      <a:gd name="T7" fmla="*/ 7 h 73"/>
                      <a:gd name="T8" fmla="*/ 59 w 73"/>
                      <a:gd name="T9" fmla="*/ 0 h 73"/>
                      <a:gd name="T10" fmla="*/ 59 w 73"/>
                      <a:gd name="T11" fmla="*/ 0 h 73"/>
                      <a:gd name="T12" fmla="*/ 59 w 73"/>
                      <a:gd name="T13" fmla="*/ 0 h 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73">
                        <a:moveTo>
                          <a:pt x="59" y="0"/>
                        </a:moveTo>
                        <a:lnTo>
                          <a:pt x="0" y="73"/>
                        </a:lnTo>
                        <a:lnTo>
                          <a:pt x="29" y="73"/>
                        </a:lnTo>
                        <a:lnTo>
                          <a:pt x="73" y="7"/>
                        </a:lnTo>
                        <a:lnTo>
                          <a:pt x="59" y="0"/>
                        </a:lnTo>
                        <a:moveTo>
                          <a:pt x="59" y="0"/>
                        </a:moveTo>
                        <a:lnTo>
                          <a:pt x="59" y="0"/>
                        </a:ln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2" name="Freeform 20">
                    <a:extLst>
                      <a:ext uri="{FF2B5EF4-FFF2-40B4-BE49-F238E27FC236}">
                        <a16:creationId xmlns:a16="http://schemas.microsoft.com/office/drawing/2014/main" id="{94739E85-69DA-4AC0-A48B-4DD860A4A15B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773545" y="2312019"/>
                    <a:ext cx="115888" cy="115888"/>
                  </a:xfrm>
                  <a:custGeom>
                    <a:avLst/>
                    <a:gdLst>
                      <a:gd name="T0" fmla="*/ 15 w 73"/>
                      <a:gd name="T1" fmla="*/ 0 h 73"/>
                      <a:gd name="T2" fmla="*/ 73 w 73"/>
                      <a:gd name="T3" fmla="*/ 73 h 73"/>
                      <a:gd name="T4" fmla="*/ 44 w 73"/>
                      <a:gd name="T5" fmla="*/ 73 h 73"/>
                      <a:gd name="T6" fmla="*/ 0 w 73"/>
                      <a:gd name="T7" fmla="*/ 7 h 73"/>
                      <a:gd name="T8" fmla="*/ 15 w 73"/>
                      <a:gd name="T9" fmla="*/ 0 h 73"/>
                      <a:gd name="T10" fmla="*/ 15 w 73"/>
                      <a:gd name="T11" fmla="*/ 0 h 73"/>
                      <a:gd name="T12" fmla="*/ 15 w 73"/>
                      <a:gd name="T13" fmla="*/ 0 h 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73">
                        <a:moveTo>
                          <a:pt x="15" y="0"/>
                        </a:moveTo>
                        <a:lnTo>
                          <a:pt x="73" y="73"/>
                        </a:lnTo>
                        <a:lnTo>
                          <a:pt x="44" y="73"/>
                        </a:lnTo>
                        <a:lnTo>
                          <a:pt x="0" y="7"/>
                        </a:lnTo>
                        <a:lnTo>
                          <a:pt x="15" y="0"/>
                        </a:lnTo>
                        <a:close/>
                        <a:moveTo>
                          <a:pt x="15" y="0"/>
                        </a:moveTo>
                        <a:lnTo>
                          <a:pt x="15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3" name="Freeform 21">
                    <a:extLst>
                      <a:ext uri="{FF2B5EF4-FFF2-40B4-BE49-F238E27FC236}">
                        <a16:creationId xmlns:a16="http://schemas.microsoft.com/office/drawing/2014/main" id="{5EC41B45-F4D0-4F67-832D-CEE78FC711C1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773545" y="2312019"/>
                    <a:ext cx="115888" cy="115888"/>
                  </a:xfrm>
                  <a:custGeom>
                    <a:avLst/>
                    <a:gdLst>
                      <a:gd name="T0" fmla="*/ 15 w 73"/>
                      <a:gd name="T1" fmla="*/ 0 h 73"/>
                      <a:gd name="T2" fmla="*/ 73 w 73"/>
                      <a:gd name="T3" fmla="*/ 73 h 73"/>
                      <a:gd name="T4" fmla="*/ 44 w 73"/>
                      <a:gd name="T5" fmla="*/ 73 h 73"/>
                      <a:gd name="T6" fmla="*/ 0 w 73"/>
                      <a:gd name="T7" fmla="*/ 7 h 73"/>
                      <a:gd name="T8" fmla="*/ 15 w 73"/>
                      <a:gd name="T9" fmla="*/ 0 h 73"/>
                      <a:gd name="T10" fmla="*/ 15 w 73"/>
                      <a:gd name="T11" fmla="*/ 0 h 73"/>
                      <a:gd name="T12" fmla="*/ 15 w 73"/>
                      <a:gd name="T13" fmla="*/ 0 h 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73">
                        <a:moveTo>
                          <a:pt x="15" y="0"/>
                        </a:moveTo>
                        <a:lnTo>
                          <a:pt x="73" y="73"/>
                        </a:lnTo>
                        <a:lnTo>
                          <a:pt x="44" y="73"/>
                        </a:lnTo>
                        <a:lnTo>
                          <a:pt x="0" y="7"/>
                        </a:lnTo>
                        <a:lnTo>
                          <a:pt x="15" y="0"/>
                        </a:lnTo>
                        <a:moveTo>
                          <a:pt x="15" y="0"/>
                        </a:moveTo>
                        <a:lnTo>
                          <a:pt x="15" y="0"/>
                        </a:ln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357465D5-CD56-4241-A7A5-87C9D0D272CC}"/>
                  </a:ext>
                </a:extLst>
              </p:cNvPr>
              <p:cNvGrpSpPr/>
              <p:nvPr/>
            </p:nvGrpSpPr>
            <p:grpSpPr>
              <a:xfrm>
                <a:off x="8319817" y="2703286"/>
                <a:ext cx="1524000" cy="1451428"/>
                <a:chOff x="7595862" y="2703286"/>
                <a:chExt cx="1524000" cy="1451428"/>
              </a:xfrm>
            </p:grpSpPr>
            <p:graphicFrame>
              <p:nvGraphicFramePr>
                <p:cNvPr id="31" name="Chart 30">
                  <a:extLst>
                    <a:ext uri="{FF2B5EF4-FFF2-40B4-BE49-F238E27FC236}">
                      <a16:creationId xmlns:a16="http://schemas.microsoft.com/office/drawing/2014/main" id="{80196574-005A-4B9C-96D7-B8F15FBB53C9}"/>
                    </a:ext>
                  </a:extLst>
                </p:cNvPr>
                <p:cNvGraphicFramePr/>
                <p:nvPr>
                  <p:extLst>
                    <p:ext uri="{D42A27DB-BD31-4B8C-83A1-F6EECF244321}">
                      <p14:modId xmlns:p14="http://schemas.microsoft.com/office/powerpoint/2010/main" val="120756700"/>
                    </p:ext>
                  </p:extLst>
                </p:nvPr>
              </p:nvGraphicFramePr>
              <p:xfrm>
                <a:off x="7595862" y="2703286"/>
                <a:ext cx="1524000" cy="1451428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5"/>
                </a:graphicData>
              </a:graphic>
            </p:graphicFrame>
            <p:sp>
              <p:nvSpPr>
                <p:cNvPr id="54" name="AutoShape 9">
                  <a:extLst>
                    <a:ext uri="{FF2B5EF4-FFF2-40B4-BE49-F238E27FC236}">
                      <a16:creationId xmlns:a16="http://schemas.microsoft.com/office/drawing/2014/main" id="{4D18C822-1F76-4806-B02D-6C0DF861F8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0147" y="3264653"/>
                  <a:ext cx="315431" cy="328694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6886" y="15360"/>
                      </a:moveTo>
                      <a:cubicBezTo>
                        <a:pt x="16640" y="15125"/>
                        <a:pt x="16246" y="15125"/>
                        <a:pt x="16000" y="15360"/>
                      </a:cubicBezTo>
                      <a:cubicBezTo>
                        <a:pt x="15755" y="15595"/>
                        <a:pt x="15755" y="15973"/>
                        <a:pt x="16000" y="16209"/>
                      </a:cubicBezTo>
                      <a:lnTo>
                        <a:pt x="17552" y="17698"/>
                      </a:lnTo>
                      <a:cubicBezTo>
                        <a:pt x="17673" y="17813"/>
                        <a:pt x="17835" y="17871"/>
                        <a:pt x="17992" y="17871"/>
                      </a:cubicBezTo>
                      <a:cubicBezTo>
                        <a:pt x="18149" y="17871"/>
                        <a:pt x="18312" y="17813"/>
                        <a:pt x="18431" y="17698"/>
                      </a:cubicBezTo>
                      <a:cubicBezTo>
                        <a:pt x="18677" y="17462"/>
                        <a:pt x="18677" y="17085"/>
                        <a:pt x="18431" y="16849"/>
                      </a:cubicBezTo>
                      <a:cubicBezTo>
                        <a:pt x="18431" y="16849"/>
                        <a:pt x="16886" y="15360"/>
                        <a:pt x="16886" y="15360"/>
                      </a:cubicBezTo>
                      <a:close/>
                      <a:moveTo>
                        <a:pt x="4715" y="5368"/>
                      </a:moveTo>
                      <a:cubicBezTo>
                        <a:pt x="4835" y="5484"/>
                        <a:pt x="4997" y="5542"/>
                        <a:pt x="5154" y="5542"/>
                      </a:cubicBezTo>
                      <a:cubicBezTo>
                        <a:pt x="5312" y="5542"/>
                        <a:pt x="5474" y="5484"/>
                        <a:pt x="5594" y="5368"/>
                      </a:cubicBezTo>
                      <a:cubicBezTo>
                        <a:pt x="5840" y="5133"/>
                        <a:pt x="5840" y="4756"/>
                        <a:pt x="5594" y="4520"/>
                      </a:cubicBezTo>
                      <a:lnTo>
                        <a:pt x="4043" y="3031"/>
                      </a:lnTo>
                      <a:cubicBezTo>
                        <a:pt x="3798" y="2796"/>
                        <a:pt x="3404" y="2796"/>
                        <a:pt x="3158" y="3031"/>
                      </a:cubicBezTo>
                      <a:cubicBezTo>
                        <a:pt x="2913" y="3266"/>
                        <a:pt x="2913" y="3644"/>
                        <a:pt x="3158" y="3880"/>
                      </a:cubicBezTo>
                      <a:cubicBezTo>
                        <a:pt x="3158" y="3880"/>
                        <a:pt x="4715" y="5368"/>
                        <a:pt x="4715" y="5368"/>
                      </a:cubicBezTo>
                      <a:close/>
                      <a:moveTo>
                        <a:pt x="16445" y="5546"/>
                      </a:moveTo>
                      <a:cubicBezTo>
                        <a:pt x="16603" y="5546"/>
                        <a:pt x="16765" y="5489"/>
                        <a:pt x="16886" y="5373"/>
                      </a:cubicBezTo>
                      <a:lnTo>
                        <a:pt x="18436" y="3885"/>
                      </a:lnTo>
                      <a:cubicBezTo>
                        <a:pt x="18681" y="3649"/>
                        <a:pt x="18681" y="3271"/>
                        <a:pt x="18436" y="3035"/>
                      </a:cubicBezTo>
                      <a:cubicBezTo>
                        <a:pt x="18191" y="2800"/>
                        <a:pt x="17798" y="2800"/>
                        <a:pt x="17552" y="3035"/>
                      </a:cubicBezTo>
                      <a:lnTo>
                        <a:pt x="16000" y="4524"/>
                      </a:lnTo>
                      <a:cubicBezTo>
                        <a:pt x="15755" y="4760"/>
                        <a:pt x="15755" y="5138"/>
                        <a:pt x="16000" y="5373"/>
                      </a:cubicBezTo>
                      <a:cubicBezTo>
                        <a:pt x="16125" y="5489"/>
                        <a:pt x="16283" y="5546"/>
                        <a:pt x="16445" y="5546"/>
                      </a:cubicBezTo>
                      <a:cubicBezTo>
                        <a:pt x="16445" y="5546"/>
                        <a:pt x="16445" y="5546"/>
                        <a:pt x="16445" y="5546"/>
                      </a:cubicBezTo>
                      <a:close/>
                      <a:moveTo>
                        <a:pt x="4715" y="15360"/>
                      </a:moveTo>
                      <a:lnTo>
                        <a:pt x="3164" y="16849"/>
                      </a:lnTo>
                      <a:cubicBezTo>
                        <a:pt x="2918" y="17085"/>
                        <a:pt x="2918" y="17462"/>
                        <a:pt x="3164" y="17698"/>
                      </a:cubicBezTo>
                      <a:cubicBezTo>
                        <a:pt x="3283" y="17813"/>
                        <a:pt x="3446" y="17871"/>
                        <a:pt x="3603" y="17871"/>
                      </a:cubicBezTo>
                      <a:cubicBezTo>
                        <a:pt x="3760" y="17871"/>
                        <a:pt x="3923" y="17813"/>
                        <a:pt x="4043" y="17698"/>
                      </a:cubicBezTo>
                      <a:lnTo>
                        <a:pt x="5594" y="16209"/>
                      </a:lnTo>
                      <a:cubicBezTo>
                        <a:pt x="5840" y="15973"/>
                        <a:pt x="5840" y="15595"/>
                        <a:pt x="5594" y="15360"/>
                      </a:cubicBezTo>
                      <a:cubicBezTo>
                        <a:pt x="5354" y="15125"/>
                        <a:pt x="4955" y="15125"/>
                        <a:pt x="4715" y="15360"/>
                      </a:cubicBezTo>
                      <a:cubicBezTo>
                        <a:pt x="4715" y="15360"/>
                        <a:pt x="4715" y="15360"/>
                        <a:pt x="4715" y="15360"/>
                      </a:cubicBezTo>
                      <a:close/>
                      <a:moveTo>
                        <a:pt x="20974" y="9764"/>
                      </a:moveTo>
                      <a:lnTo>
                        <a:pt x="18784" y="9764"/>
                      </a:lnTo>
                      <a:cubicBezTo>
                        <a:pt x="18441" y="9764"/>
                        <a:pt x="18158" y="10031"/>
                        <a:pt x="18158" y="10365"/>
                      </a:cubicBezTo>
                      <a:cubicBezTo>
                        <a:pt x="18158" y="10694"/>
                        <a:pt x="18436" y="10964"/>
                        <a:pt x="18784" y="10964"/>
                      </a:cubicBezTo>
                      <a:lnTo>
                        <a:pt x="20974" y="10964"/>
                      </a:lnTo>
                      <a:cubicBezTo>
                        <a:pt x="21317" y="10964"/>
                        <a:pt x="21600" y="10698"/>
                        <a:pt x="21600" y="10365"/>
                      </a:cubicBezTo>
                      <a:cubicBezTo>
                        <a:pt x="21600" y="10036"/>
                        <a:pt x="21321" y="9764"/>
                        <a:pt x="20974" y="9764"/>
                      </a:cubicBezTo>
                      <a:cubicBezTo>
                        <a:pt x="20974" y="9764"/>
                        <a:pt x="20974" y="9764"/>
                        <a:pt x="20974" y="9764"/>
                      </a:cubicBezTo>
                      <a:close/>
                      <a:moveTo>
                        <a:pt x="3441" y="10365"/>
                      </a:moveTo>
                      <a:cubicBezTo>
                        <a:pt x="3441" y="10036"/>
                        <a:pt x="3164" y="9764"/>
                        <a:pt x="2816" y="9764"/>
                      </a:cubicBezTo>
                      <a:lnTo>
                        <a:pt x="625" y="9764"/>
                      </a:lnTo>
                      <a:cubicBezTo>
                        <a:pt x="283" y="9764"/>
                        <a:pt x="0" y="10031"/>
                        <a:pt x="0" y="10365"/>
                      </a:cubicBezTo>
                      <a:cubicBezTo>
                        <a:pt x="0" y="10694"/>
                        <a:pt x="278" y="10964"/>
                        <a:pt x="625" y="10964"/>
                      </a:cubicBezTo>
                      <a:lnTo>
                        <a:pt x="2816" y="10964"/>
                      </a:lnTo>
                      <a:cubicBezTo>
                        <a:pt x="3164" y="10964"/>
                        <a:pt x="3441" y="10698"/>
                        <a:pt x="3441" y="10365"/>
                      </a:cubicBezTo>
                      <a:cubicBezTo>
                        <a:pt x="3441" y="10365"/>
                        <a:pt x="3441" y="10365"/>
                        <a:pt x="3441" y="10365"/>
                      </a:cubicBezTo>
                      <a:close/>
                      <a:moveTo>
                        <a:pt x="10800" y="3302"/>
                      </a:moveTo>
                      <a:cubicBezTo>
                        <a:pt x="11143" y="3302"/>
                        <a:pt x="11425" y="3035"/>
                        <a:pt x="11425" y="2702"/>
                      </a:cubicBezTo>
                      <a:lnTo>
                        <a:pt x="11425" y="600"/>
                      </a:lnTo>
                      <a:cubicBezTo>
                        <a:pt x="11425" y="271"/>
                        <a:pt x="11147" y="0"/>
                        <a:pt x="10800" y="0"/>
                      </a:cubicBezTo>
                      <a:cubicBezTo>
                        <a:pt x="10453" y="0"/>
                        <a:pt x="10175" y="267"/>
                        <a:pt x="10175" y="600"/>
                      </a:cubicBezTo>
                      <a:lnTo>
                        <a:pt x="10175" y="2702"/>
                      </a:lnTo>
                      <a:cubicBezTo>
                        <a:pt x="10175" y="3035"/>
                        <a:pt x="10457" y="3302"/>
                        <a:pt x="10800" y="3302"/>
                      </a:cubicBezTo>
                      <a:cubicBezTo>
                        <a:pt x="10800" y="3302"/>
                        <a:pt x="10800" y="3302"/>
                        <a:pt x="10800" y="3302"/>
                      </a:cubicBezTo>
                      <a:close/>
                      <a:moveTo>
                        <a:pt x="11425" y="7146"/>
                      </a:moveTo>
                      <a:cubicBezTo>
                        <a:pt x="11425" y="6817"/>
                        <a:pt x="11147" y="6547"/>
                        <a:pt x="10800" y="6547"/>
                      </a:cubicBezTo>
                      <a:cubicBezTo>
                        <a:pt x="8595" y="6547"/>
                        <a:pt x="6799" y="8266"/>
                        <a:pt x="6799" y="10386"/>
                      </a:cubicBezTo>
                      <a:cubicBezTo>
                        <a:pt x="6799" y="10715"/>
                        <a:pt x="7077" y="10987"/>
                        <a:pt x="7424" y="10987"/>
                      </a:cubicBezTo>
                      <a:cubicBezTo>
                        <a:pt x="7766" y="10987"/>
                        <a:pt x="8049" y="10720"/>
                        <a:pt x="8049" y="10386"/>
                      </a:cubicBezTo>
                      <a:cubicBezTo>
                        <a:pt x="8049" y="8929"/>
                        <a:pt x="9286" y="7747"/>
                        <a:pt x="10800" y="7747"/>
                      </a:cubicBezTo>
                      <a:cubicBezTo>
                        <a:pt x="11147" y="7747"/>
                        <a:pt x="11425" y="7480"/>
                        <a:pt x="11425" y="7146"/>
                      </a:cubicBezTo>
                      <a:cubicBezTo>
                        <a:pt x="11425" y="7146"/>
                        <a:pt x="11425" y="7146"/>
                        <a:pt x="11425" y="7146"/>
                      </a:cubicBezTo>
                      <a:close/>
                      <a:moveTo>
                        <a:pt x="16343" y="10369"/>
                      </a:moveTo>
                      <a:cubicBezTo>
                        <a:pt x="16343" y="11804"/>
                        <a:pt x="15751" y="13106"/>
                        <a:pt x="14788" y="14062"/>
                      </a:cubicBezTo>
                      <a:cubicBezTo>
                        <a:pt x="14056" y="14791"/>
                        <a:pt x="13583" y="15719"/>
                        <a:pt x="13426" y="16711"/>
                      </a:cubicBezTo>
                      <a:cubicBezTo>
                        <a:pt x="13356" y="17138"/>
                        <a:pt x="12972" y="17453"/>
                        <a:pt x="12517" y="17453"/>
                      </a:cubicBezTo>
                      <a:lnTo>
                        <a:pt x="9077" y="17453"/>
                      </a:lnTo>
                      <a:cubicBezTo>
                        <a:pt x="8628" y="17453"/>
                        <a:pt x="8239" y="17142"/>
                        <a:pt x="8174" y="16716"/>
                      </a:cubicBezTo>
                      <a:cubicBezTo>
                        <a:pt x="8012" y="15724"/>
                        <a:pt x="7535" y="14782"/>
                        <a:pt x="6803" y="14058"/>
                      </a:cubicBezTo>
                      <a:cubicBezTo>
                        <a:pt x="5858" y="13115"/>
                        <a:pt x="5270" y="11836"/>
                        <a:pt x="5256" y="10426"/>
                      </a:cubicBezTo>
                      <a:cubicBezTo>
                        <a:pt x="5224" y="7467"/>
                        <a:pt x="7679" y="5071"/>
                        <a:pt x="10763" y="5049"/>
                      </a:cubicBezTo>
                      <a:cubicBezTo>
                        <a:pt x="13843" y="5026"/>
                        <a:pt x="16343" y="7418"/>
                        <a:pt x="16343" y="10369"/>
                      </a:cubicBezTo>
                      <a:cubicBezTo>
                        <a:pt x="16343" y="10369"/>
                        <a:pt x="16343" y="10369"/>
                        <a:pt x="16343" y="10369"/>
                      </a:cubicBezTo>
                      <a:close/>
                      <a:moveTo>
                        <a:pt x="13366" y="18875"/>
                      </a:moveTo>
                      <a:lnTo>
                        <a:pt x="13366" y="19507"/>
                      </a:lnTo>
                      <a:cubicBezTo>
                        <a:pt x="13366" y="20009"/>
                        <a:pt x="12981" y="20427"/>
                        <a:pt x="12481" y="20498"/>
                      </a:cubicBezTo>
                      <a:lnTo>
                        <a:pt x="12319" y="21071"/>
                      </a:lnTo>
                      <a:cubicBezTo>
                        <a:pt x="12231" y="21382"/>
                        <a:pt x="11938" y="21600"/>
                        <a:pt x="11601" y="21600"/>
                      </a:cubicBezTo>
                      <a:lnTo>
                        <a:pt x="9994" y="21600"/>
                      </a:lnTo>
                      <a:cubicBezTo>
                        <a:pt x="9656" y="21600"/>
                        <a:pt x="9364" y="21382"/>
                        <a:pt x="9276" y="21071"/>
                      </a:cubicBezTo>
                      <a:lnTo>
                        <a:pt x="9119" y="20498"/>
                      </a:lnTo>
                      <a:cubicBezTo>
                        <a:pt x="8614" y="20422"/>
                        <a:pt x="8230" y="20009"/>
                        <a:pt x="8230" y="19502"/>
                      </a:cubicBezTo>
                      <a:lnTo>
                        <a:pt x="8230" y="18871"/>
                      </a:lnTo>
                      <a:cubicBezTo>
                        <a:pt x="8230" y="18534"/>
                        <a:pt x="8512" y="18263"/>
                        <a:pt x="8864" y="18263"/>
                      </a:cubicBezTo>
                      <a:lnTo>
                        <a:pt x="12731" y="18263"/>
                      </a:lnTo>
                      <a:cubicBezTo>
                        <a:pt x="13083" y="18267"/>
                        <a:pt x="13366" y="18538"/>
                        <a:pt x="13366" y="18875"/>
                      </a:cubicBezTo>
                      <a:cubicBezTo>
                        <a:pt x="13366" y="18875"/>
                        <a:pt x="13366" y="18875"/>
                        <a:pt x="13366" y="18875"/>
                      </a:cubicBezTo>
                      <a:close/>
                      <a:moveTo>
                        <a:pt x="13366" y="18875"/>
                      </a:moveTo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C74F82F5-2121-4A45-8264-D8992B641D15}"/>
                </a:ext>
              </a:extLst>
            </p:cNvPr>
            <p:cNvGrpSpPr/>
            <p:nvPr/>
          </p:nvGrpSpPr>
          <p:grpSpPr>
            <a:xfrm>
              <a:off x="2294340" y="4479985"/>
              <a:ext cx="1697372" cy="1272038"/>
              <a:chOff x="2229737" y="4204738"/>
              <a:chExt cx="1697372" cy="1272038"/>
            </a:xfrm>
          </p:grpSpPr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EDCD9423-7633-4E81-871E-85D9B6CA7738}"/>
                  </a:ext>
                </a:extLst>
              </p:cNvPr>
              <p:cNvSpPr txBox="1"/>
              <p:nvPr/>
            </p:nvSpPr>
            <p:spPr>
              <a:xfrm>
                <a:off x="2679116" y="4204738"/>
                <a:ext cx="79861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2013</a:t>
                </a:r>
              </a:p>
            </p:txBody>
          </p:sp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F0619148-A10F-40B7-A74D-1A50F91AEA48}"/>
                  </a:ext>
                </a:extLst>
              </p:cNvPr>
              <p:cNvGrpSpPr/>
              <p:nvPr/>
            </p:nvGrpSpPr>
            <p:grpSpPr>
              <a:xfrm>
                <a:off x="2229737" y="4642426"/>
                <a:ext cx="1697372" cy="834350"/>
                <a:chOff x="2229737" y="4642426"/>
                <a:chExt cx="1697372" cy="834350"/>
              </a:xfrm>
            </p:grpSpPr>
            <p:sp>
              <p:nvSpPr>
                <p:cNvPr id="63" name="Rectangle 17">
                  <a:extLst>
                    <a:ext uri="{FF2B5EF4-FFF2-40B4-BE49-F238E27FC236}">
                      <a16:creationId xmlns:a16="http://schemas.microsoft.com/office/drawing/2014/main" id="{2FD76E7B-54FD-4108-AE24-A5D58C6865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29737" y="5054982"/>
                  <a:ext cx="1697372" cy="42179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ctr">
                    <a:lnSpc>
                      <a:spcPts val="1600"/>
                    </a:lnSpc>
                  </a:pPr>
                  <a:r>
                    <a:rPr lang="en-US" sz="1200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  <a:sym typeface="Montserrat-Regular" charset="0"/>
                    </a:rPr>
                    <a:t>This letterhead design is meant to project an</a:t>
                  </a:r>
                </a:p>
              </p:txBody>
            </p:sp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361C8158-70B8-4FA4-914F-EDA2F3AE59E7}"/>
                    </a:ext>
                  </a:extLst>
                </p:cNvPr>
                <p:cNvSpPr txBox="1"/>
                <p:nvPr/>
              </p:nvSpPr>
              <p:spPr>
                <a:xfrm>
                  <a:off x="2326380" y="4642426"/>
                  <a:ext cx="150408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b="1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TITLE TEXT</a:t>
                  </a:r>
                </a:p>
              </p:txBody>
            </p:sp>
          </p:grp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A7B90B4D-CB1A-4744-AF17-988994BFD1A1}"/>
                </a:ext>
              </a:extLst>
            </p:cNvPr>
            <p:cNvGrpSpPr/>
            <p:nvPr/>
          </p:nvGrpSpPr>
          <p:grpSpPr>
            <a:xfrm>
              <a:off x="5308169" y="4479985"/>
              <a:ext cx="1697372" cy="1272038"/>
              <a:chOff x="2229737" y="4204738"/>
              <a:chExt cx="1697372" cy="1272038"/>
            </a:xfrm>
          </p:grpSpPr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91FDD99E-8013-450E-83A2-903BE922ABF7}"/>
                  </a:ext>
                </a:extLst>
              </p:cNvPr>
              <p:cNvSpPr txBox="1"/>
              <p:nvPr/>
            </p:nvSpPr>
            <p:spPr>
              <a:xfrm>
                <a:off x="2679116" y="4204738"/>
                <a:ext cx="79861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2014</a:t>
                </a:r>
              </a:p>
            </p:txBody>
          </p:sp>
          <p:grpSp>
            <p:nvGrpSpPr>
              <p:cNvPr id="68" name="Group 67">
                <a:extLst>
                  <a:ext uri="{FF2B5EF4-FFF2-40B4-BE49-F238E27FC236}">
                    <a16:creationId xmlns:a16="http://schemas.microsoft.com/office/drawing/2014/main" id="{0F905364-7004-42E9-B0BA-16E8E2555A26}"/>
                  </a:ext>
                </a:extLst>
              </p:cNvPr>
              <p:cNvGrpSpPr/>
              <p:nvPr/>
            </p:nvGrpSpPr>
            <p:grpSpPr>
              <a:xfrm>
                <a:off x="2229737" y="4642426"/>
                <a:ext cx="1697372" cy="834350"/>
                <a:chOff x="2229737" y="4642426"/>
                <a:chExt cx="1697372" cy="834350"/>
              </a:xfrm>
            </p:grpSpPr>
            <p:sp>
              <p:nvSpPr>
                <p:cNvPr id="69" name="Rectangle 17">
                  <a:extLst>
                    <a:ext uri="{FF2B5EF4-FFF2-40B4-BE49-F238E27FC236}">
                      <a16:creationId xmlns:a16="http://schemas.microsoft.com/office/drawing/2014/main" id="{9611C33B-FA5E-4A5E-ACE5-0A6EFC4517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29737" y="5054982"/>
                  <a:ext cx="1697372" cy="42179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ctr">
                    <a:lnSpc>
                      <a:spcPts val="1600"/>
                    </a:lnSpc>
                  </a:pPr>
                  <a:r>
                    <a:rPr lang="en-US" sz="1200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  <a:sym typeface="Montserrat-Regular" charset="0"/>
                    </a:rPr>
                    <a:t>This letterhead design is meant to project an</a:t>
                  </a:r>
                </a:p>
              </p:txBody>
            </p:sp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BADBECA2-01ED-4CEF-805B-DAD9A88FEBD3}"/>
                    </a:ext>
                  </a:extLst>
                </p:cNvPr>
                <p:cNvSpPr txBox="1"/>
                <p:nvPr/>
              </p:nvSpPr>
              <p:spPr>
                <a:xfrm>
                  <a:off x="2326380" y="4642426"/>
                  <a:ext cx="150408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b="1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TITLE TEXT</a:t>
                  </a:r>
                </a:p>
              </p:txBody>
            </p:sp>
          </p:grp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2CFFF642-16DB-4EF0-8D60-1B377E2B195F}"/>
                </a:ext>
              </a:extLst>
            </p:cNvPr>
            <p:cNvGrpSpPr/>
            <p:nvPr/>
          </p:nvGrpSpPr>
          <p:grpSpPr>
            <a:xfrm>
              <a:off x="8200288" y="4479985"/>
              <a:ext cx="1697372" cy="1272038"/>
              <a:chOff x="2229737" y="4204738"/>
              <a:chExt cx="1697372" cy="1272038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3C20AE1-1A95-48AA-B736-19778D8D7018}"/>
                  </a:ext>
                </a:extLst>
              </p:cNvPr>
              <p:cNvSpPr txBox="1"/>
              <p:nvPr/>
            </p:nvSpPr>
            <p:spPr>
              <a:xfrm>
                <a:off x="2679116" y="4204738"/>
                <a:ext cx="79861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2015</a:t>
                </a:r>
              </a:p>
            </p:txBody>
          </p:sp>
          <p:grpSp>
            <p:nvGrpSpPr>
              <p:cNvPr id="73" name="Group 72">
                <a:extLst>
                  <a:ext uri="{FF2B5EF4-FFF2-40B4-BE49-F238E27FC236}">
                    <a16:creationId xmlns:a16="http://schemas.microsoft.com/office/drawing/2014/main" id="{466A6904-26FE-4397-8770-07D47ED2CC58}"/>
                  </a:ext>
                </a:extLst>
              </p:cNvPr>
              <p:cNvGrpSpPr/>
              <p:nvPr/>
            </p:nvGrpSpPr>
            <p:grpSpPr>
              <a:xfrm>
                <a:off x="2229737" y="4642426"/>
                <a:ext cx="1697372" cy="834350"/>
                <a:chOff x="2229737" y="4642426"/>
                <a:chExt cx="1697372" cy="834350"/>
              </a:xfrm>
            </p:grpSpPr>
            <p:sp>
              <p:nvSpPr>
                <p:cNvPr id="74" name="Rectangle 17">
                  <a:extLst>
                    <a:ext uri="{FF2B5EF4-FFF2-40B4-BE49-F238E27FC236}">
                      <a16:creationId xmlns:a16="http://schemas.microsoft.com/office/drawing/2014/main" id="{EA5BBDE5-51AA-40EE-913E-B68828B096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29737" y="5054982"/>
                  <a:ext cx="1697372" cy="42179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ctr">
                    <a:lnSpc>
                      <a:spcPts val="1600"/>
                    </a:lnSpc>
                  </a:pPr>
                  <a:r>
                    <a:rPr lang="en-US" sz="1200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  <a:sym typeface="Montserrat-Regular" charset="0"/>
                    </a:rPr>
                    <a:t>This letterhead design is meant to project an</a:t>
                  </a:r>
                </a:p>
              </p:txBody>
            </p:sp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A4E30CCD-6375-456A-AE42-AD23E7E72AEC}"/>
                    </a:ext>
                  </a:extLst>
                </p:cNvPr>
                <p:cNvSpPr txBox="1"/>
                <p:nvPr/>
              </p:nvSpPr>
              <p:spPr>
                <a:xfrm>
                  <a:off x="2326380" y="4642426"/>
                  <a:ext cx="150408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b="1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TITLE TEXT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>
          <a:xfrm>
            <a:off x="10915650" y="6356351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Infographic</a:t>
            </a:r>
          </a:p>
        </p:txBody>
      </p:sp>
      <p:sp>
        <p:nvSpPr>
          <p:cNvPr id="50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0E8589C6-9330-4259-B4B3-F1C0289E2860}"/>
              </a:ext>
            </a:extLst>
          </p:cNvPr>
          <p:cNvSpPr/>
          <p:nvPr/>
        </p:nvSpPr>
        <p:spPr>
          <a:xfrm>
            <a:off x="5850533" y="4553842"/>
            <a:ext cx="363346" cy="36334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5B037850-111E-4EBF-9A38-80DEF44D000E}"/>
              </a:ext>
            </a:extLst>
          </p:cNvPr>
          <p:cNvSpPr txBox="1"/>
          <p:nvPr/>
        </p:nvSpPr>
        <p:spPr>
          <a:xfrm>
            <a:off x="5869184" y="4589321"/>
            <a:ext cx="33179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3</a:t>
            </a:r>
          </a:p>
        </p:txBody>
      </p: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0A04B81A-655E-45C6-968C-69CC48584BC7}"/>
              </a:ext>
            </a:extLst>
          </p:cNvPr>
          <p:cNvCxnSpPr>
            <a:cxnSpLocks/>
          </p:cNvCxnSpPr>
          <p:nvPr/>
        </p:nvCxnSpPr>
        <p:spPr>
          <a:xfrm>
            <a:off x="7723037" y="4589321"/>
            <a:ext cx="0" cy="2923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>
            <a:extLst>
              <a:ext uri="{FF2B5EF4-FFF2-40B4-BE49-F238E27FC236}">
                <a16:creationId xmlns:a16="http://schemas.microsoft.com/office/drawing/2014/main" id="{80AFD70D-6BA2-40B6-99C9-1B776C06EE67}"/>
              </a:ext>
            </a:extLst>
          </p:cNvPr>
          <p:cNvSpPr txBox="1"/>
          <p:nvPr/>
        </p:nvSpPr>
        <p:spPr>
          <a:xfrm>
            <a:off x="6507378" y="4458516"/>
            <a:ext cx="104880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27%</a:t>
            </a:r>
          </a:p>
        </p:txBody>
      </p:sp>
      <p:sp>
        <p:nvSpPr>
          <p:cNvPr id="92" name="Rectangle 9">
            <a:extLst>
              <a:ext uri="{FF2B5EF4-FFF2-40B4-BE49-F238E27FC236}">
                <a16:creationId xmlns:a16="http://schemas.microsoft.com/office/drawing/2014/main" id="{67D84102-3386-4EDC-8012-60A78CE2860D}"/>
              </a:ext>
            </a:extLst>
          </p:cNvPr>
          <p:cNvSpPr>
            <a:spLocks/>
          </p:cNvSpPr>
          <p:nvPr/>
        </p:nvSpPr>
        <p:spPr bwMode="auto">
          <a:xfrm>
            <a:off x="7949359" y="4452233"/>
            <a:ext cx="3518425" cy="566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1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</a:t>
            </a:r>
          </a:p>
          <a:p>
            <a:pPr>
              <a:lnSpc>
                <a:spcPts val="11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you using simple alignments we have created an very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spaciousy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feeling &amp; The simplicity  first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7BB6DFC9-42FD-4784-9A53-2165EB9F9B7C}"/>
              </a:ext>
            </a:extLst>
          </p:cNvPr>
          <p:cNvSpPr/>
          <p:nvPr/>
        </p:nvSpPr>
        <p:spPr>
          <a:xfrm>
            <a:off x="5850533" y="5748520"/>
            <a:ext cx="363346" cy="36334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CB70B87F-1188-4276-9CA2-FC6500FFBF49}"/>
              </a:ext>
            </a:extLst>
          </p:cNvPr>
          <p:cNvSpPr txBox="1"/>
          <p:nvPr/>
        </p:nvSpPr>
        <p:spPr>
          <a:xfrm>
            <a:off x="5869184" y="5783999"/>
            <a:ext cx="33179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4</a:t>
            </a:r>
          </a:p>
        </p:txBody>
      </p: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6A6B0F4F-409D-41E9-8EE2-B0F8BA307314}"/>
              </a:ext>
            </a:extLst>
          </p:cNvPr>
          <p:cNvCxnSpPr>
            <a:cxnSpLocks/>
          </p:cNvCxnSpPr>
          <p:nvPr/>
        </p:nvCxnSpPr>
        <p:spPr>
          <a:xfrm>
            <a:off x="7723037" y="5783999"/>
            <a:ext cx="0" cy="2923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003C1171-8D21-44F0-A27A-E25F26107781}"/>
              </a:ext>
            </a:extLst>
          </p:cNvPr>
          <p:cNvSpPr txBox="1"/>
          <p:nvPr/>
        </p:nvSpPr>
        <p:spPr>
          <a:xfrm>
            <a:off x="6507378" y="5653194"/>
            <a:ext cx="104880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28%</a:t>
            </a:r>
          </a:p>
        </p:txBody>
      </p:sp>
      <p:sp>
        <p:nvSpPr>
          <p:cNvPr id="100" name="Rectangle 9">
            <a:extLst>
              <a:ext uri="{FF2B5EF4-FFF2-40B4-BE49-F238E27FC236}">
                <a16:creationId xmlns:a16="http://schemas.microsoft.com/office/drawing/2014/main" id="{B2272DA7-A081-4C55-8A77-92AE6FD03A44}"/>
              </a:ext>
            </a:extLst>
          </p:cNvPr>
          <p:cNvSpPr>
            <a:spLocks/>
          </p:cNvSpPr>
          <p:nvPr/>
        </p:nvSpPr>
        <p:spPr bwMode="auto">
          <a:xfrm>
            <a:off x="7949359" y="5646911"/>
            <a:ext cx="3518425" cy="566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1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</a:t>
            </a:r>
          </a:p>
          <a:p>
            <a:pPr>
              <a:lnSpc>
                <a:spcPts val="11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you using simple alignments we have created an very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spaciousy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feeling &amp; The simplicity  first</a:t>
            </a: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9E1C2F23-7778-454F-98D2-273E9B31B85E}"/>
              </a:ext>
            </a:extLst>
          </p:cNvPr>
          <p:cNvSpPr/>
          <p:nvPr/>
        </p:nvSpPr>
        <p:spPr>
          <a:xfrm>
            <a:off x="5850533" y="3387125"/>
            <a:ext cx="363346" cy="36334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69B91A40-8ADF-4D7B-BFA5-10317C35B683}"/>
              </a:ext>
            </a:extLst>
          </p:cNvPr>
          <p:cNvSpPr txBox="1"/>
          <p:nvPr/>
        </p:nvSpPr>
        <p:spPr>
          <a:xfrm>
            <a:off x="5869184" y="3422604"/>
            <a:ext cx="33179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</a:t>
            </a:r>
          </a:p>
        </p:txBody>
      </p: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C6196958-A386-4448-A0CC-4E3F5FFE9485}"/>
              </a:ext>
            </a:extLst>
          </p:cNvPr>
          <p:cNvCxnSpPr>
            <a:cxnSpLocks/>
          </p:cNvCxnSpPr>
          <p:nvPr/>
        </p:nvCxnSpPr>
        <p:spPr>
          <a:xfrm>
            <a:off x="7723037" y="3422604"/>
            <a:ext cx="0" cy="2923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>
            <a:extLst>
              <a:ext uri="{FF2B5EF4-FFF2-40B4-BE49-F238E27FC236}">
                <a16:creationId xmlns:a16="http://schemas.microsoft.com/office/drawing/2014/main" id="{F33C8361-753D-4182-AA6B-5574D8C04B4E}"/>
              </a:ext>
            </a:extLst>
          </p:cNvPr>
          <p:cNvSpPr txBox="1"/>
          <p:nvPr/>
        </p:nvSpPr>
        <p:spPr>
          <a:xfrm>
            <a:off x="6507378" y="3291799"/>
            <a:ext cx="104880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26%</a:t>
            </a:r>
          </a:p>
        </p:txBody>
      </p:sp>
      <p:sp>
        <p:nvSpPr>
          <p:cNvPr id="108" name="Rectangle 9">
            <a:extLst>
              <a:ext uri="{FF2B5EF4-FFF2-40B4-BE49-F238E27FC236}">
                <a16:creationId xmlns:a16="http://schemas.microsoft.com/office/drawing/2014/main" id="{BC314E31-B046-4152-B78F-864E028315C0}"/>
              </a:ext>
            </a:extLst>
          </p:cNvPr>
          <p:cNvSpPr>
            <a:spLocks/>
          </p:cNvSpPr>
          <p:nvPr/>
        </p:nvSpPr>
        <p:spPr bwMode="auto">
          <a:xfrm>
            <a:off x="7949359" y="3285516"/>
            <a:ext cx="3518425" cy="566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1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</a:t>
            </a:r>
          </a:p>
          <a:p>
            <a:pPr>
              <a:lnSpc>
                <a:spcPts val="11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you using simple alignments we have created an very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spaciousy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feeling &amp; The simplicity  first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24D694BD-73AE-4031-B4A4-399A45F24191}"/>
              </a:ext>
            </a:extLst>
          </p:cNvPr>
          <p:cNvSpPr/>
          <p:nvPr/>
        </p:nvSpPr>
        <p:spPr>
          <a:xfrm>
            <a:off x="5850533" y="2206428"/>
            <a:ext cx="363346" cy="3633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7F16AD42-E265-4BD8-9E26-5630DC070498}"/>
              </a:ext>
            </a:extLst>
          </p:cNvPr>
          <p:cNvSpPr txBox="1"/>
          <p:nvPr/>
        </p:nvSpPr>
        <p:spPr>
          <a:xfrm>
            <a:off x="5869184" y="2241907"/>
            <a:ext cx="33179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1</a:t>
            </a:r>
          </a:p>
        </p:txBody>
      </p: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186E4F87-332D-4C16-BB38-050AC0E5E7A4}"/>
              </a:ext>
            </a:extLst>
          </p:cNvPr>
          <p:cNvCxnSpPr>
            <a:cxnSpLocks/>
          </p:cNvCxnSpPr>
          <p:nvPr/>
        </p:nvCxnSpPr>
        <p:spPr>
          <a:xfrm>
            <a:off x="7723037" y="2241907"/>
            <a:ext cx="0" cy="2923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Box 114">
            <a:extLst>
              <a:ext uri="{FF2B5EF4-FFF2-40B4-BE49-F238E27FC236}">
                <a16:creationId xmlns:a16="http://schemas.microsoft.com/office/drawing/2014/main" id="{CE6DA74D-A7ED-4F92-91A7-74B0F97EE5AA}"/>
              </a:ext>
            </a:extLst>
          </p:cNvPr>
          <p:cNvSpPr txBox="1"/>
          <p:nvPr/>
        </p:nvSpPr>
        <p:spPr>
          <a:xfrm>
            <a:off x="6507378" y="2111102"/>
            <a:ext cx="104880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25%</a:t>
            </a:r>
          </a:p>
        </p:txBody>
      </p:sp>
      <p:sp>
        <p:nvSpPr>
          <p:cNvPr id="116" name="Rectangle 9">
            <a:extLst>
              <a:ext uri="{FF2B5EF4-FFF2-40B4-BE49-F238E27FC236}">
                <a16:creationId xmlns:a16="http://schemas.microsoft.com/office/drawing/2014/main" id="{E1760769-B4F8-4410-A08A-651DE204E72B}"/>
              </a:ext>
            </a:extLst>
          </p:cNvPr>
          <p:cNvSpPr>
            <a:spLocks/>
          </p:cNvSpPr>
          <p:nvPr/>
        </p:nvSpPr>
        <p:spPr bwMode="auto">
          <a:xfrm>
            <a:off x="7949359" y="2104819"/>
            <a:ext cx="3518425" cy="566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1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</a:t>
            </a:r>
          </a:p>
          <a:p>
            <a:pPr>
              <a:lnSpc>
                <a:spcPts val="11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you using simple alignments we have created an very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spaciousy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feeling &amp; The simplicity  first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E23817C-CDC1-4AA5-8A28-3DB70C7CFC30}"/>
              </a:ext>
            </a:extLst>
          </p:cNvPr>
          <p:cNvGrpSpPr/>
          <p:nvPr/>
        </p:nvGrpSpPr>
        <p:grpSpPr>
          <a:xfrm>
            <a:off x="724216" y="2241907"/>
            <a:ext cx="4587416" cy="3869959"/>
            <a:chOff x="541337" y="2119313"/>
            <a:chExt cx="4740276" cy="3998912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BF92BD38-C1A5-455D-8D54-B49BC24517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5825" y="4691063"/>
              <a:ext cx="760413" cy="1427162"/>
            </a:xfrm>
            <a:custGeom>
              <a:avLst/>
              <a:gdLst>
                <a:gd name="T0" fmla="*/ 0 w 251"/>
                <a:gd name="T1" fmla="*/ 191 h 472"/>
                <a:gd name="T2" fmla="*/ 0 w 251"/>
                <a:gd name="T3" fmla="*/ 444 h 472"/>
                <a:gd name="T4" fmla="*/ 28 w 251"/>
                <a:gd name="T5" fmla="*/ 472 h 472"/>
                <a:gd name="T6" fmla="*/ 223 w 251"/>
                <a:gd name="T7" fmla="*/ 472 h 472"/>
                <a:gd name="T8" fmla="*/ 251 w 251"/>
                <a:gd name="T9" fmla="*/ 444 h 472"/>
                <a:gd name="T10" fmla="*/ 251 w 251"/>
                <a:gd name="T11" fmla="*/ 0 h 472"/>
                <a:gd name="T12" fmla="*/ 109 w 251"/>
                <a:gd name="T13" fmla="*/ 141 h 472"/>
                <a:gd name="T14" fmla="*/ 0 w 251"/>
                <a:gd name="T15" fmla="*/ 191 h 472"/>
                <a:gd name="T16" fmla="*/ 0 w 251"/>
                <a:gd name="T17" fmla="*/ 191 h 472"/>
                <a:gd name="T18" fmla="*/ 0 w 251"/>
                <a:gd name="T19" fmla="*/ 191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1" h="472">
                  <a:moveTo>
                    <a:pt x="0" y="191"/>
                  </a:moveTo>
                  <a:cubicBezTo>
                    <a:pt x="0" y="444"/>
                    <a:pt x="0" y="444"/>
                    <a:pt x="0" y="444"/>
                  </a:cubicBezTo>
                  <a:cubicBezTo>
                    <a:pt x="0" y="459"/>
                    <a:pt x="12" y="472"/>
                    <a:pt x="28" y="472"/>
                  </a:cubicBezTo>
                  <a:cubicBezTo>
                    <a:pt x="223" y="472"/>
                    <a:pt x="223" y="472"/>
                    <a:pt x="223" y="472"/>
                  </a:cubicBezTo>
                  <a:cubicBezTo>
                    <a:pt x="238" y="472"/>
                    <a:pt x="251" y="459"/>
                    <a:pt x="251" y="444"/>
                  </a:cubicBezTo>
                  <a:cubicBezTo>
                    <a:pt x="251" y="0"/>
                    <a:pt x="251" y="0"/>
                    <a:pt x="251" y="0"/>
                  </a:cubicBezTo>
                  <a:cubicBezTo>
                    <a:pt x="109" y="141"/>
                    <a:pt x="109" y="141"/>
                    <a:pt x="109" y="141"/>
                  </a:cubicBezTo>
                  <a:cubicBezTo>
                    <a:pt x="79" y="171"/>
                    <a:pt x="41" y="188"/>
                    <a:pt x="0" y="191"/>
                  </a:cubicBezTo>
                  <a:close/>
                  <a:moveTo>
                    <a:pt x="0" y="191"/>
                  </a:moveTo>
                  <a:cubicBezTo>
                    <a:pt x="0" y="191"/>
                    <a:pt x="0" y="191"/>
                    <a:pt x="0" y="19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77C76C56-8D70-4294-BEBB-201DABE6FD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39925" y="4679950"/>
              <a:ext cx="762000" cy="1438275"/>
            </a:xfrm>
            <a:custGeom>
              <a:avLst/>
              <a:gdLst>
                <a:gd name="T0" fmla="*/ 0 w 252"/>
                <a:gd name="T1" fmla="*/ 0 h 476"/>
                <a:gd name="T2" fmla="*/ 0 w 252"/>
                <a:gd name="T3" fmla="*/ 448 h 476"/>
                <a:gd name="T4" fmla="*/ 29 w 252"/>
                <a:gd name="T5" fmla="*/ 476 h 476"/>
                <a:gd name="T6" fmla="*/ 224 w 252"/>
                <a:gd name="T7" fmla="*/ 476 h 476"/>
                <a:gd name="T8" fmla="*/ 252 w 252"/>
                <a:gd name="T9" fmla="*/ 448 h 476"/>
                <a:gd name="T10" fmla="*/ 252 w 252"/>
                <a:gd name="T11" fmla="*/ 184 h 476"/>
                <a:gd name="T12" fmla="*/ 134 w 252"/>
                <a:gd name="T13" fmla="*/ 134 h 476"/>
                <a:gd name="T14" fmla="*/ 0 w 252"/>
                <a:gd name="T15" fmla="*/ 0 h 476"/>
                <a:gd name="T16" fmla="*/ 0 w 252"/>
                <a:gd name="T17" fmla="*/ 0 h 476"/>
                <a:gd name="T18" fmla="*/ 0 w 252"/>
                <a:gd name="T19" fmla="*/ 0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2" h="476">
                  <a:moveTo>
                    <a:pt x="0" y="0"/>
                  </a:moveTo>
                  <a:cubicBezTo>
                    <a:pt x="0" y="448"/>
                    <a:pt x="0" y="448"/>
                    <a:pt x="0" y="448"/>
                  </a:cubicBezTo>
                  <a:cubicBezTo>
                    <a:pt x="0" y="463"/>
                    <a:pt x="13" y="476"/>
                    <a:pt x="29" y="476"/>
                  </a:cubicBezTo>
                  <a:cubicBezTo>
                    <a:pt x="224" y="476"/>
                    <a:pt x="224" y="476"/>
                    <a:pt x="224" y="476"/>
                  </a:cubicBezTo>
                  <a:cubicBezTo>
                    <a:pt x="239" y="476"/>
                    <a:pt x="252" y="463"/>
                    <a:pt x="252" y="448"/>
                  </a:cubicBezTo>
                  <a:cubicBezTo>
                    <a:pt x="252" y="184"/>
                    <a:pt x="252" y="184"/>
                    <a:pt x="252" y="184"/>
                  </a:cubicBezTo>
                  <a:cubicBezTo>
                    <a:pt x="207" y="183"/>
                    <a:pt x="166" y="166"/>
                    <a:pt x="134" y="134"/>
                  </a:cubicBezTo>
                  <a:lnTo>
                    <a:pt x="0" y="0"/>
                  </a:lnTo>
                  <a:close/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9688CBAE-09F3-4B97-9E4A-23AFDC5696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95613" y="4406900"/>
              <a:ext cx="763588" cy="1711325"/>
            </a:xfrm>
            <a:custGeom>
              <a:avLst/>
              <a:gdLst>
                <a:gd name="T0" fmla="*/ 0 w 252"/>
                <a:gd name="T1" fmla="*/ 246 h 566"/>
                <a:gd name="T2" fmla="*/ 0 w 252"/>
                <a:gd name="T3" fmla="*/ 538 h 566"/>
                <a:gd name="T4" fmla="*/ 28 w 252"/>
                <a:gd name="T5" fmla="*/ 566 h 566"/>
                <a:gd name="T6" fmla="*/ 224 w 252"/>
                <a:gd name="T7" fmla="*/ 566 h 566"/>
                <a:gd name="T8" fmla="*/ 252 w 252"/>
                <a:gd name="T9" fmla="*/ 538 h 566"/>
                <a:gd name="T10" fmla="*/ 252 w 252"/>
                <a:gd name="T11" fmla="*/ 0 h 566"/>
                <a:gd name="T12" fmla="*/ 28 w 252"/>
                <a:gd name="T13" fmla="*/ 224 h 566"/>
                <a:gd name="T14" fmla="*/ 0 w 252"/>
                <a:gd name="T15" fmla="*/ 246 h 566"/>
                <a:gd name="T16" fmla="*/ 0 w 252"/>
                <a:gd name="T17" fmla="*/ 246 h 566"/>
                <a:gd name="T18" fmla="*/ 0 w 252"/>
                <a:gd name="T19" fmla="*/ 246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2" h="566">
                  <a:moveTo>
                    <a:pt x="0" y="246"/>
                  </a:moveTo>
                  <a:cubicBezTo>
                    <a:pt x="0" y="538"/>
                    <a:pt x="0" y="538"/>
                    <a:pt x="0" y="538"/>
                  </a:cubicBezTo>
                  <a:cubicBezTo>
                    <a:pt x="0" y="553"/>
                    <a:pt x="13" y="566"/>
                    <a:pt x="28" y="566"/>
                  </a:cubicBezTo>
                  <a:cubicBezTo>
                    <a:pt x="224" y="566"/>
                    <a:pt x="224" y="566"/>
                    <a:pt x="224" y="566"/>
                  </a:cubicBezTo>
                  <a:cubicBezTo>
                    <a:pt x="239" y="566"/>
                    <a:pt x="252" y="553"/>
                    <a:pt x="252" y="538"/>
                  </a:cubicBezTo>
                  <a:cubicBezTo>
                    <a:pt x="252" y="0"/>
                    <a:pt x="252" y="0"/>
                    <a:pt x="252" y="0"/>
                  </a:cubicBezTo>
                  <a:cubicBezTo>
                    <a:pt x="28" y="224"/>
                    <a:pt x="28" y="224"/>
                    <a:pt x="28" y="224"/>
                  </a:cubicBezTo>
                  <a:cubicBezTo>
                    <a:pt x="19" y="233"/>
                    <a:pt x="10" y="240"/>
                    <a:pt x="0" y="246"/>
                  </a:cubicBezTo>
                  <a:close/>
                  <a:moveTo>
                    <a:pt x="0" y="246"/>
                  </a:moveTo>
                  <a:cubicBezTo>
                    <a:pt x="0" y="246"/>
                    <a:pt x="0" y="246"/>
                    <a:pt x="0" y="246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98F2E3A4-306E-4443-98B4-3107A809C6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52888" y="3409950"/>
              <a:ext cx="762000" cy="2708275"/>
            </a:xfrm>
            <a:custGeom>
              <a:avLst/>
              <a:gdLst>
                <a:gd name="T0" fmla="*/ 233 w 252"/>
                <a:gd name="T1" fmla="*/ 0 h 896"/>
                <a:gd name="T2" fmla="*/ 0 w 252"/>
                <a:gd name="T3" fmla="*/ 233 h 896"/>
                <a:gd name="T4" fmla="*/ 0 w 252"/>
                <a:gd name="T5" fmla="*/ 868 h 896"/>
                <a:gd name="T6" fmla="*/ 28 w 252"/>
                <a:gd name="T7" fmla="*/ 896 h 896"/>
                <a:gd name="T8" fmla="*/ 223 w 252"/>
                <a:gd name="T9" fmla="*/ 896 h 896"/>
                <a:gd name="T10" fmla="*/ 252 w 252"/>
                <a:gd name="T11" fmla="*/ 868 h 896"/>
                <a:gd name="T12" fmla="*/ 252 w 252"/>
                <a:gd name="T13" fmla="*/ 18 h 896"/>
                <a:gd name="T14" fmla="*/ 237 w 252"/>
                <a:gd name="T15" fmla="*/ 4 h 896"/>
                <a:gd name="T16" fmla="*/ 233 w 252"/>
                <a:gd name="T17" fmla="*/ 0 h 896"/>
                <a:gd name="T18" fmla="*/ 233 w 252"/>
                <a:gd name="T19" fmla="*/ 0 h 896"/>
                <a:gd name="T20" fmla="*/ 233 w 252"/>
                <a:gd name="T21" fmla="*/ 0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2" h="896">
                  <a:moveTo>
                    <a:pt x="233" y="0"/>
                  </a:moveTo>
                  <a:cubicBezTo>
                    <a:pt x="0" y="233"/>
                    <a:pt x="0" y="233"/>
                    <a:pt x="0" y="233"/>
                  </a:cubicBezTo>
                  <a:cubicBezTo>
                    <a:pt x="0" y="868"/>
                    <a:pt x="0" y="868"/>
                    <a:pt x="0" y="868"/>
                  </a:cubicBezTo>
                  <a:cubicBezTo>
                    <a:pt x="0" y="883"/>
                    <a:pt x="12" y="896"/>
                    <a:pt x="28" y="896"/>
                  </a:cubicBezTo>
                  <a:cubicBezTo>
                    <a:pt x="223" y="896"/>
                    <a:pt x="223" y="896"/>
                    <a:pt x="223" y="896"/>
                  </a:cubicBezTo>
                  <a:cubicBezTo>
                    <a:pt x="239" y="896"/>
                    <a:pt x="252" y="883"/>
                    <a:pt x="252" y="868"/>
                  </a:cubicBezTo>
                  <a:cubicBezTo>
                    <a:pt x="252" y="18"/>
                    <a:pt x="252" y="18"/>
                    <a:pt x="252" y="18"/>
                  </a:cubicBezTo>
                  <a:cubicBezTo>
                    <a:pt x="245" y="12"/>
                    <a:pt x="240" y="8"/>
                    <a:pt x="237" y="4"/>
                  </a:cubicBezTo>
                  <a:lnTo>
                    <a:pt x="233" y="0"/>
                  </a:lnTo>
                  <a:close/>
                  <a:moveTo>
                    <a:pt x="233" y="0"/>
                  </a:moveTo>
                  <a:cubicBezTo>
                    <a:pt x="233" y="0"/>
                    <a:pt x="233" y="0"/>
                    <a:pt x="233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E4E8AD36-1FA5-4053-8726-9FC8103B1DE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1337" y="2119313"/>
              <a:ext cx="4740276" cy="2868612"/>
            </a:xfrm>
            <a:custGeom>
              <a:avLst/>
              <a:gdLst>
                <a:gd name="T0" fmla="*/ 1552 w 1566"/>
                <a:gd name="T1" fmla="*/ 15 h 949"/>
                <a:gd name="T2" fmla="*/ 1511 w 1566"/>
                <a:gd name="T3" fmla="*/ 0 h 949"/>
                <a:gd name="T4" fmla="*/ 1506 w 1566"/>
                <a:gd name="T5" fmla="*/ 0 h 949"/>
                <a:gd name="T6" fmla="*/ 1234 w 1566"/>
                <a:gd name="T7" fmla="*/ 13 h 949"/>
                <a:gd name="T8" fmla="*/ 1192 w 1566"/>
                <a:gd name="T9" fmla="*/ 27 h 949"/>
                <a:gd name="T10" fmla="*/ 1182 w 1566"/>
                <a:gd name="T11" fmla="*/ 42 h 949"/>
                <a:gd name="T12" fmla="*/ 1196 w 1566"/>
                <a:gd name="T13" fmla="*/ 99 h 949"/>
                <a:gd name="T14" fmla="*/ 1219 w 1566"/>
                <a:gd name="T15" fmla="*/ 122 h 949"/>
                <a:gd name="T16" fmla="*/ 1267 w 1566"/>
                <a:gd name="T17" fmla="*/ 170 h 949"/>
                <a:gd name="T18" fmla="*/ 717 w 1566"/>
                <a:gd name="T19" fmla="*/ 719 h 949"/>
                <a:gd name="T20" fmla="*/ 471 w 1566"/>
                <a:gd name="T21" fmla="*/ 472 h 949"/>
                <a:gd name="T22" fmla="*/ 415 w 1566"/>
                <a:gd name="T23" fmla="*/ 449 h 949"/>
                <a:gd name="T24" fmla="*/ 360 w 1566"/>
                <a:gd name="T25" fmla="*/ 472 h 949"/>
                <a:gd name="T26" fmla="*/ 31 w 1566"/>
                <a:gd name="T27" fmla="*/ 801 h 949"/>
                <a:gd name="T28" fmla="*/ 31 w 1566"/>
                <a:gd name="T29" fmla="*/ 912 h 949"/>
                <a:gd name="T30" fmla="*/ 46 w 1566"/>
                <a:gd name="T31" fmla="*/ 926 h 949"/>
                <a:gd name="T32" fmla="*/ 101 w 1566"/>
                <a:gd name="T33" fmla="*/ 949 h 949"/>
                <a:gd name="T34" fmla="*/ 157 w 1566"/>
                <a:gd name="T35" fmla="*/ 926 h 949"/>
                <a:gd name="T36" fmla="*/ 415 w 1566"/>
                <a:gd name="T37" fmla="*/ 668 h 949"/>
                <a:gd name="T38" fmla="*/ 662 w 1566"/>
                <a:gd name="T39" fmla="*/ 915 h 949"/>
                <a:gd name="T40" fmla="*/ 717 w 1566"/>
                <a:gd name="T41" fmla="*/ 938 h 949"/>
                <a:gd name="T42" fmla="*/ 773 w 1566"/>
                <a:gd name="T43" fmla="*/ 915 h 949"/>
                <a:gd name="T44" fmla="*/ 1393 w 1566"/>
                <a:gd name="T45" fmla="*/ 295 h 949"/>
                <a:gd name="T46" fmla="*/ 1463 w 1566"/>
                <a:gd name="T47" fmla="*/ 365 h 949"/>
                <a:gd name="T48" fmla="*/ 1500 w 1566"/>
                <a:gd name="T49" fmla="*/ 385 h 949"/>
                <a:gd name="T50" fmla="*/ 1523 w 1566"/>
                <a:gd name="T51" fmla="*/ 379 h 949"/>
                <a:gd name="T52" fmla="*/ 1536 w 1566"/>
                <a:gd name="T53" fmla="*/ 369 h 949"/>
                <a:gd name="T54" fmla="*/ 1553 w 1566"/>
                <a:gd name="T55" fmla="*/ 324 h 949"/>
                <a:gd name="T56" fmla="*/ 1561 w 1566"/>
                <a:gd name="T57" fmla="*/ 147 h 949"/>
                <a:gd name="T58" fmla="*/ 1565 w 1566"/>
                <a:gd name="T59" fmla="*/ 58 h 949"/>
                <a:gd name="T60" fmla="*/ 1552 w 1566"/>
                <a:gd name="T61" fmla="*/ 15 h 949"/>
                <a:gd name="T62" fmla="*/ 1552 w 1566"/>
                <a:gd name="T63" fmla="*/ 15 h 949"/>
                <a:gd name="T64" fmla="*/ 1552 w 1566"/>
                <a:gd name="T65" fmla="*/ 15 h 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66" h="949">
                  <a:moveTo>
                    <a:pt x="1552" y="15"/>
                  </a:moveTo>
                  <a:cubicBezTo>
                    <a:pt x="1543" y="5"/>
                    <a:pt x="1529" y="0"/>
                    <a:pt x="1511" y="0"/>
                  </a:cubicBezTo>
                  <a:cubicBezTo>
                    <a:pt x="1506" y="0"/>
                    <a:pt x="1506" y="0"/>
                    <a:pt x="1506" y="0"/>
                  </a:cubicBezTo>
                  <a:cubicBezTo>
                    <a:pt x="1415" y="4"/>
                    <a:pt x="1324" y="9"/>
                    <a:pt x="1234" y="13"/>
                  </a:cubicBezTo>
                  <a:cubicBezTo>
                    <a:pt x="1221" y="13"/>
                    <a:pt x="1205" y="14"/>
                    <a:pt x="1192" y="27"/>
                  </a:cubicBezTo>
                  <a:cubicBezTo>
                    <a:pt x="1188" y="31"/>
                    <a:pt x="1184" y="36"/>
                    <a:pt x="1182" y="42"/>
                  </a:cubicBezTo>
                  <a:cubicBezTo>
                    <a:pt x="1168" y="71"/>
                    <a:pt x="1187" y="90"/>
                    <a:pt x="1196" y="99"/>
                  </a:cubicBezTo>
                  <a:cubicBezTo>
                    <a:pt x="1219" y="122"/>
                    <a:pt x="1219" y="122"/>
                    <a:pt x="1219" y="122"/>
                  </a:cubicBezTo>
                  <a:cubicBezTo>
                    <a:pt x="1235" y="138"/>
                    <a:pt x="1251" y="154"/>
                    <a:pt x="1267" y="170"/>
                  </a:cubicBezTo>
                  <a:cubicBezTo>
                    <a:pt x="717" y="719"/>
                    <a:pt x="717" y="719"/>
                    <a:pt x="717" y="719"/>
                  </a:cubicBezTo>
                  <a:cubicBezTo>
                    <a:pt x="471" y="472"/>
                    <a:pt x="471" y="472"/>
                    <a:pt x="471" y="472"/>
                  </a:cubicBezTo>
                  <a:cubicBezTo>
                    <a:pt x="456" y="458"/>
                    <a:pt x="436" y="449"/>
                    <a:pt x="415" y="449"/>
                  </a:cubicBezTo>
                  <a:cubicBezTo>
                    <a:pt x="394" y="449"/>
                    <a:pt x="374" y="458"/>
                    <a:pt x="360" y="472"/>
                  </a:cubicBezTo>
                  <a:cubicBezTo>
                    <a:pt x="31" y="801"/>
                    <a:pt x="31" y="801"/>
                    <a:pt x="31" y="801"/>
                  </a:cubicBezTo>
                  <a:cubicBezTo>
                    <a:pt x="0" y="831"/>
                    <a:pt x="0" y="881"/>
                    <a:pt x="31" y="912"/>
                  </a:cubicBezTo>
                  <a:cubicBezTo>
                    <a:pt x="46" y="926"/>
                    <a:pt x="46" y="926"/>
                    <a:pt x="46" y="926"/>
                  </a:cubicBezTo>
                  <a:cubicBezTo>
                    <a:pt x="60" y="941"/>
                    <a:pt x="80" y="949"/>
                    <a:pt x="101" y="949"/>
                  </a:cubicBezTo>
                  <a:cubicBezTo>
                    <a:pt x="123" y="949"/>
                    <a:pt x="142" y="941"/>
                    <a:pt x="157" y="926"/>
                  </a:cubicBezTo>
                  <a:cubicBezTo>
                    <a:pt x="415" y="668"/>
                    <a:pt x="415" y="668"/>
                    <a:pt x="415" y="668"/>
                  </a:cubicBezTo>
                  <a:cubicBezTo>
                    <a:pt x="662" y="915"/>
                    <a:pt x="662" y="915"/>
                    <a:pt x="662" y="915"/>
                  </a:cubicBezTo>
                  <a:cubicBezTo>
                    <a:pt x="676" y="930"/>
                    <a:pt x="696" y="938"/>
                    <a:pt x="717" y="938"/>
                  </a:cubicBezTo>
                  <a:cubicBezTo>
                    <a:pt x="739" y="938"/>
                    <a:pt x="758" y="930"/>
                    <a:pt x="773" y="915"/>
                  </a:cubicBezTo>
                  <a:cubicBezTo>
                    <a:pt x="1393" y="295"/>
                    <a:pt x="1393" y="295"/>
                    <a:pt x="1393" y="295"/>
                  </a:cubicBezTo>
                  <a:cubicBezTo>
                    <a:pt x="1463" y="365"/>
                    <a:pt x="1463" y="365"/>
                    <a:pt x="1463" y="365"/>
                  </a:cubicBezTo>
                  <a:cubicBezTo>
                    <a:pt x="1471" y="373"/>
                    <a:pt x="1483" y="385"/>
                    <a:pt x="1500" y="385"/>
                  </a:cubicBezTo>
                  <a:cubicBezTo>
                    <a:pt x="1508" y="385"/>
                    <a:pt x="1515" y="383"/>
                    <a:pt x="1523" y="379"/>
                  </a:cubicBezTo>
                  <a:cubicBezTo>
                    <a:pt x="1528" y="376"/>
                    <a:pt x="1532" y="373"/>
                    <a:pt x="1536" y="369"/>
                  </a:cubicBezTo>
                  <a:cubicBezTo>
                    <a:pt x="1550" y="355"/>
                    <a:pt x="1552" y="338"/>
                    <a:pt x="1553" y="324"/>
                  </a:cubicBezTo>
                  <a:cubicBezTo>
                    <a:pt x="1556" y="265"/>
                    <a:pt x="1558" y="206"/>
                    <a:pt x="1561" y="147"/>
                  </a:cubicBezTo>
                  <a:cubicBezTo>
                    <a:pt x="1565" y="58"/>
                    <a:pt x="1565" y="58"/>
                    <a:pt x="1565" y="58"/>
                  </a:cubicBezTo>
                  <a:cubicBezTo>
                    <a:pt x="1566" y="40"/>
                    <a:pt x="1562" y="25"/>
                    <a:pt x="1552" y="15"/>
                  </a:cubicBezTo>
                  <a:close/>
                  <a:moveTo>
                    <a:pt x="1552" y="15"/>
                  </a:moveTo>
                  <a:cubicBezTo>
                    <a:pt x="1552" y="15"/>
                    <a:pt x="1552" y="15"/>
                    <a:pt x="1552" y="1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FB7D27E4-E515-4B41-A0A7-96399222DAD4}"/>
              </a:ext>
            </a:extLst>
          </p:cNvPr>
          <p:cNvPicPr>
            <a:picLocks noGrp="1" noChangeAspect="1"/>
          </p:cNvPicPr>
          <p:nvPr>
            <p:ph type="pic" sz="quarter" idx="47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72" r="8072"/>
          <a:stretch>
            <a:fillRect/>
          </a:stretch>
        </p:blipFill>
        <p:spPr/>
      </p:pic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B789E5DE-A5E0-43F9-843B-6D0EAA214CF1}"/>
              </a:ext>
            </a:extLst>
          </p:cNvPr>
          <p:cNvPicPr>
            <a:picLocks noGrp="1" noChangeAspect="1"/>
          </p:cNvPicPr>
          <p:nvPr>
            <p:ph type="pic" sz="quarter" idx="48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77" r="9877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00F98C-1000-44D2-916E-B4FB8626AF8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/>
              <a:t>Map Project Location</a:t>
            </a:r>
          </a:p>
        </p:txBody>
      </p:sp>
      <p:sp>
        <p:nvSpPr>
          <p:cNvPr id="30" name="Subtitle 29">
            <a:extLst>
              <a:ext uri="{FF2B5EF4-FFF2-40B4-BE49-F238E27FC236}">
                <a16:creationId xmlns:a16="http://schemas.microsoft.com/office/drawing/2014/main" id="{7BEB6E93-8B06-4D67-BE7E-D587A9DC56A5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C1BBC79-7CEB-41CE-BF00-D8A432B244EA}"/>
              </a:ext>
            </a:extLst>
          </p:cNvPr>
          <p:cNvSpPr/>
          <p:nvPr/>
        </p:nvSpPr>
        <p:spPr>
          <a:xfrm>
            <a:off x="2176227" y="5129021"/>
            <a:ext cx="7839547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5697</TotalTime>
  <Words>397</Words>
  <Application>Microsoft Office PowerPoint</Application>
  <PresentationFormat>Widescreen</PresentationFormat>
  <Paragraphs>86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Lato</vt:lpstr>
      <vt:lpstr>Montserrat-Regular</vt:lpstr>
      <vt:lpstr>Roboto</vt:lpstr>
      <vt:lpstr>Office Theme</vt:lpstr>
      <vt:lpstr>PowerPoint Presentation</vt:lpstr>
      <vt:lpstr>PowerPoint Presentation</vt:lpstr>
      <vt:lpstr>About us</vt:lpstr>
      <vt:lpstr>PowerPoint Presentation</vt:lpstr>
      <vt:lpstr>Our Team</vt:lpstr>
      <vt:lpstr>Our Port folio</vt:lpstr>
      <vt:lpstr>Our Timeline</vt:lpstr>
      <vt:lpstr>Our Infographic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815</cp:revision>
  <dcterms:created xsi:type="dcterms:W3CDTF">2017-07-18T09:08:44Z</dcterms:created>
  <dcterms:modified xsi:type="dcterms:W3CDTF">2017-08-19T05:14:40Z</dcterms:modified>
</cp:coreProperties>
</file>