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32" autoAdjust="0"/>
    <p:restoredTop sz="94280" autoAdjust="0"/>
  </p:normalViewPr>
  <p:slideViewPr>
    <p:cSldViewPr snapToGrid="0">
      <p:cViewPr>
        <p:scale>
          <a:sx n="66" d="100"/>
          <a:sy n="66" d="100"/>
        </p:scale>
        <p:origin x="708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635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74C-4B6E-A84A-38F1B0D1FD1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74C-4B6E-A84A-38F1B0D1FD1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635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74C-4B6E-A84A-38F1B0D1FD1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67055832"/>
        <c:axId val="305829808"/>
      </c:lineChart>
      <c:catAx>
        <c:axId val="767055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PT Sans" panose="020B0503020203020204" pitchFamily="34" charset="0"/>
                <a:ea typeface="PT Sans" panose="020B0503020203020204" pitchFamily="34" charset="0"/>
                <a:cs typeface="+mn-cs"/>
              </a:defRPr>
            </a:pPr>
            <a:endParaRPr lang="en-US"/>
          </a:p>
        </c:txPr>
        <c:crossAx val="305829808"/>
        <c:crosses val="autoZero"/>
        <c:auto val="1"/>
        <c:lblAlgn val="ctr"/>
        <c:lblOffset val="100"/>
        <c:noMultiLvlLbl val="0"/>
      </c:catAx>
      <c:valAx>
        <c:axId val="305829808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767055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Montserrat" panose="00000500000000000000" pitchFamily="50" charset="0"/>
              <a:ea typeface="PT Sans" panose="020B050302020302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BAA20A7-2BF5-484A-9297-C3D2CF82C9F6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3859799" y="477854"/>
            <a:ext cx="7369015" cy="5988155"/>
          </a:xfrm>
          <a:custGeom>
            <a:avLst/>
            <a:gdLst>
              <a:gd name="connsiteX0" fmla="*/ 4573364 w 7369015"/>
              <a:gd name="connsiteY0" fmla="*/ 995 h 5988155"/>
              <a:gd name="connsiteX1" fmla="*/ 7045013 w 7369015"/>
              <a:gd name="connsiteY1" fmla="*/ 1381153 h 5988155"/>
              <a:gd name="connsiteX2" fmla="*/ 7369015 w 7369015"/>
              <a:gd name="connsiteY2" fmla="*/ 2260934 h 5988155"/>
              <a:gd name="connsiteX3" fmla="*/ 6471776 w 7369015"/>
              <a:gd name="connsiteY3" fmla="*/ 2361724 h 5988155"/>
              <a:gd name="connsiteX4" fmla="*/ 6057183 w 7369015"/>
              <a:gd name="connsiteY4" fmla="*/ 3898994 h 5988155"/>
              <a:gd name="connsiteX5" fmla="*/ 6843877 w 7369015"/>
              <a:gd name="connsiteY5" fmla="*/ 4445622 h 5988155"/>
              <a:gd name="connsiteX6" fmla="*/ 6027631 w 7369015"/>
              <a:gd name="connsiteY6" fmla="*/ 5161146 h 5988155"/>
              <a:gd name="connsiteX7" fmla="*/ 2552034 w 7369015"/>
              <a:gd name="connsiteY7" fmla="*/ 4582537 h 5988155"/>
              <a:gd name="connsiteX8" fmla="*/ 1917313 w 7369015"/>
              <a:gd name="connsiteY8" fmla="*/ 5816463 h 5988155"/>
              <a:gd name="connsiteX9" fmla="*/ 171083 w 7369015"/>
              <a:gd name="connsiteY9" fmla="*/ 5349819 h 5988155"/>
              <a:gd name="connsiteX10" fmla="*/ 640072 w 7369015"/>
              <a:gd name="connsiteY10" fmla="*/ 3604216 h 5988155"/>
              <a:gd name="connsiteX11" fmla="*/ 2026044 w 7369015"/>
              <a:gd name="connsiteY11" fmla="*/ 3671495 h 5988155"/>
              <a:gd name="connsiteX12" fmla="*/ 3262752 w 7369015"/>
              <a:gd name="connsiteY12" fmla="*/ 372234 h 5988155"/>
              <a:gd name="connsiteX13" fmla="*/ 4573364 w 7369015"/>
              <a:gd name="connsiteY13" fmla="*/ 995 h 5988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369015" h="5988155">
                <a:moveTo>
                  <a:pt x="4573364" y="995"/>
                </a:moveTo>
                <a:cubicBezTo>
                  <a:pt x="5555593" y="-25333"/>
                  <a:pt x="6520273" y="472277"/>
                  <a:pt x="7045013" y="1381153"/>
                </a:cubicBezTo>
                <a:cubicBezTo>
                  <a:pt x="7206812" y="1661398"/>
                  <a:pt x="7312698" y="1959399"/>
                  <a:pt x="7369015" y="2260934"/>
                </a:cubicBezTo>
                <a:cubicBezTo>
                  <a:pt x="7079452" y="2171964"/>
                  <a:pt x="6754634" y="2198416"/>
                  <a:pt x="6471776" y="2361724"/>
                </a:cubicBezTo>
                <a:cubicBezTo>
                  <a:pt x="5932858" y="2672868"/>
                  <a:pt x="5746734" y="3361281"/>
                  <a:pt x="6057183" y="3898994"/>
                </a:cubicBezTo>
                <a:cubicBezTo>
                  <a:pt x="6231560" y="4201024"/>
                  <a:pt x="6525025" y="4390727"/>
                  <a:pt x="6843877" y="4445622"/>
                </a:cubicBezTo>
                <a:cubicBezTo>
                  <a:pt x="6628063" y="4727344"/>
                  <a:pt x="6354158" y="4972626"/>
                  <a:pt x="6027631" y="5161146"/>
                </a:cubicBezTo>
                <a:cubicBezTo>
                  <a:pt x="4858487" y="5836152"/>
                  <a:pt x="3402895" y="5563483"/>
                  <a:pt x="2552034" y="4582537"/>
                </a:cubicBezTo>
                <a:cubicBezTo>
                  <a:pt x="2599609" y="5066045"/>
                  <a:pt x="2366908" y="5556890"/>
                  <a:pt x="1917313" y="5816463"/>
                </a:cubicBezTo>
                <a:cubicBezTo>
                  <a:pt x="1305944" y="6169437"/>
                  <a:pt x="523839" y="5960811"/>
                  <a:pt x="171083" y="5349819"/>
                </a:cubicBezTo>
                <a:cubicBezTo>
                  <a:pt x="-181674" y="4738826"/>
                  <a:pt x="28703" y="3957190"/>
                  <a:pt x="640072" y="3604216"/>
                </a:cubicBezTo>
                <a:cubicBezTo>
                  <a:pt x="1089666" y="3344642"/>
                  <a:pt x="1631101" y="3388540"/>
                  <a:pt x="2026044" y="3671495"/>
                </a:cubicBezTo>
                <a:cubicBezTo>
                  <a:pt x="1601950" y="2444154"/>
                  <a:pt x="2093608" y="1047240"/>
                  <a:pt x="3262752" y="372234"/>
                </a:cubicBezTo>
                <a:cubicBezTo>
                  <a:pt x="3676803" y="133182"/>
                  <a:pt x="4126897" y="12963"/>
                  <a:pt x="4573364" y="995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461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0203602-55CB-45AA-821F-A025679DFB63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-1" y="0"/>
            <a:ext cx="4988050" cy="6858000"/>
          </a:xfrm>
          <a:custGeom>
            <a:avLst/>
            <a:gdLst>
              <a:gd name="connsiteX0" fmla="*/ 0 w 4988050"/>
              <a:gd name="connsiteY0" fmla="*/ 0 h 6858000"/>
              <a:gd name="connsiteX1" fmla="*/ 4988050 w 4988050"/>
              <a:gd name="connsiteY1" fmla="*/ 0 h 6858000"/>
              <a:gd name="connsiteX2" fmla="*/ 4988050 w 4988050"/>
              <a:gd name="connsiteY2" fmla="*/ 6858000 h 6858000"/>
              <a:gd name="connsiteX3" fmla="*/ 0 w 49880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8050" h="6858000">
                <a:moveTo>
                  <a:pt x="0" y="0"/>
                </a:moveTo>
                <a:lnTo>
                  <a:pt x="4988050" y="0"/>
                </a:lnTo>
                <a:lnTo>
                  <a:pt x="49880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924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73F5760-C62A-4481-B5FE-823A873ED8D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547430" y="0"/>
            <a:ext cx="4644571" cy="6858000"/>
          </a:xfrm>
          <a:custGeom>
            <a:avLst/>
            <a:gdLst>
              <a:gd name="connsiteX0" fmla="*/ 0 w 4644571"/>
              <a:gd name="connsiteY0" fmla="*/ 0 h 6858000"/>
              <a:gd name="connsiteX1" fmla="*/ 4644571 w 4644571"/>
              <a:gd name="connsiteY1" fmla="*/ 0 h 6858000"/>
              <a:gd name="connsiteX2" fmla="*/ 4644571 w 4644571"/>
              <a:gd name="connsiteY2" fmla="*/ 6858000 h 6858000"/>
              <a:gd name="connsiteX3" fmla="*/ 0 w 46445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4571" h="6858000">
                <a:moveTo>
                  <a:pt x="0" y="0"/>
                </a:moveTo>
                <a:lnTo>
                  <a:pt x="4644571" y="0"/>
                </a:lnTo>
                <a:lnTo>
                  <a:pt x="4644571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114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CC288ADE-2597-4064-9C37-0C634D975DE5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176403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6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5251DE-7E2C-40B2-A906-4927A1BFB965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9238431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5 w 2057381"/>
              <a:gd name="connsiteY6" fmla="*/ 1440959 h 1671854"/>
              <a:gd name="connsiteX7" fmla="*/ 712511 w 2057381"/>
              <a:gd name="connsiteY7" fmla="*/ 1279414 h 1671854"/>
              <a:gd name="connsiteX8" fmla="*/ 535302 w 2057381"/>
              <a:gd name="connsiteY8" fmla="*/ 1623919 h 1671854"/>
              <a:gd name="connsiteX9" fmla="*/ 47765 w 2057381"/>
              <a:gd name="connsiteY9" fmla="*/ 1493634 h 1671854"/>
              <a:gd name="connsiteX10" fmla="*/ 178704 w 2057381"/>
              <a:gd name="connsiteY10" fmla="*/ 1006273 h 1671854"/>
              <a:gd name="connsiteX11" fmla="*/ 565658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5" y="1440959"/>
                </a:cubicBezTo>
                <a:cubicBezTo>
                  <a:pt x="1356458" y="1629416"/>
                  <a:pt x="950066" y="1553288"/>
                  <a:pt x="712511" y="1279414"/>
                </a:cubicBezTo>
                <a:cubicBezTo>
                  <a:pt x="725794" y="1414407"/>
                  <a:pt x="660825" y="1551447"/>
                  <a:pt x="535302" y="1623919"/>
                </a:cubicBezTo>
                <a:cubicBezTo>
                  <a:pt x="364611" y="1722467"/>
                  <a:pt x="146253" y="1664219"/>
                  <a:pt x="47765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8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59" y="23835"/>
                  <a:pt x="1202870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153CBDB-DC59-41B8-AD01-20BCCE5C483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170618" y="2041565"/>
            <a:ext cx="2057381" cy="1671854"/>
          </a:xfrm>
          <a:custGeom>
            <a:avLst/>
            <a:gdLst>
              <a:gd name="connsiteX0" fmla="*/ 1351434 w 2057381"/>
              <a:gd name="connsiteY0" fmla="*/ 1876 h 1671854"/>
              <a:gd name="connsiteX1" fmla="*/ 1966922 w 2057381"/>
              <a:gd name="connsiteY1" fmla="*/ 385609 h 1671854"/>
              <a:gd name="connsiteX2" fmla="*/ 2057381 w 2057381"/>
              <a:gd name="connsiteY2" fmla="*/ 631238 h 1671854"/>
              <a:gd name="connsiteX3" fmla="*/ 1806878 w 2057381"/>
              <a:gd name="connsiteY3" fmla="*/ 659378 h 1671854"/>
              <a:gd name="connsiteX4" fmla="*/ 1691126 w 2057381"/>
              <a:gd name="connsiteY4" fmla="*/ 1088574 h 1671854"/>
              <a:gd name="connsiteX5" fmla="*/ 1910766 w 2057381"/>
              <a:gd name="connsiteY5" fmla="*/ 1241189 h 1671854"/>
              <a:gd name="connsiteX6" fmla="*/ 1682876 w 2057381"/>
              <a:gd name="connsiteY6" fmla="*/ 1440959 h 1671854"/>
              <a:gd name="connsiteX7" fmla="*/ 712512 w 2057381"/>
              <a:gd name="connsiteY7" fmla="*/ 1279414 h 1671854"/>
              <a:gd name="connsiteX8" fmla="*/ 535302 w 2057381"/>
              <a:gd name="connsiteY8" fmla="*/ 1623919 h 1671854"/>
              <a:gd name="connsiteX9" fmla="*/ 47766 w 2057381"/>
              <a:gd name="connsiteY9" fmla="*/ 1493634 h 1671854"/>
              <a:gd name="connsiteX10" fmla="*/ 178704 w 2057381"/>
              <a:gd name="connsiteY10" fmla="*/ 1006273 h 1671854"/>
              <a:gd name="connsiteX11" fmla="*/ 565659 w 2057381"/>
              <a:gd name="connsiteY11" fmla="*/ 1025057 h 1671854"/>
              <a:gd name="connsiteX12" fmla="*/ 910939 w 2057381"/>
              <a:gd name="connsiteY12" fmla="*/ 103925 h 1671854"/>
              <a:gd name="connsiteX13" fmla="*/ 1351434 w 2057381"/>
              <a:gd name="connsiteY13" fmla="*/ 1876 h 167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57381" h="1671854">
                <a:moveTo>
                  <a:pt x="1351434" y="1876"/>
                </a:moveTo>
                <a:cubicBezTo>
                  <a:pt x="1599040" y="19136"/>
                  <a:pt x="1833736" y="154925"/>
                  <a:pt x="1966922" y="385609"/>
                </a:cubicBezTo>
                <a:cubicBezTo>
                  <a:pt x="2012095" y="463851"/>
                  <a:pt x="2041658" y="547052"/>
                  <a:pt x="2057381" y="631238"/>
                </a:cubicBezTo>
                <a:cubicBezTo>
                  <a:pt x="1976537" y="606398"/>
                  <a:pt x="1885850" y="613783"/>
                  <a:pt x="1806878" y="659378"/>
                </a:cubicBezTo>
                <a:cubicBezTo>
                  <a:pt x="1656416" y="746247"/>
                  <a:pt x="1604451" y="938448"/>
                  <a:pt x="1691126" y="1088574"/>
                </a:cubicBezTo>
                <a:cubicBezTo>
                  <a:pt x="1739811" y="1172899"/>
                  <a:pt x="1821745" y="1225862"/>
                  <a:pt x="1910766" y="1241189"/>
                </a:cubicBezTo>
                <a:cubicBezTo>
                  <a:pt x="1850512" y="1319844"/>
                  <a:pt x="1774040" y="1388325"/>
                  <a:pt x="1682876" y="1440959"/>
                </a:cubicBezTo>
                <a:cubicBezTo>
                  <a:pt x="1356458" y="1629416"/>
                  <a:pt x="950067" y="1553288"/>
                  <a:pt x="712512" y="1279414"/>
                </a:cubicBezTo>
                <a:cubicBezTo>
                  <a:pt x="725794" y="1414407"/>
                  <a:pt x="660826" y="1551447"/>
                  <a:pt x="535302" y="1623919"/>
                </a:cubicBezTo>
                <a:cubicBezTo>
                  <a:pt x="364612" y="1722467"/>
                  <a:pt x="146253" y="1664219"/>
                  <a:pt x="47766" y="1493634"/>
                </a:cubicBezTo>
                <a:cubicBezTo>
                  <a:pt x="-50722" y="1323049"/>
                  <a:pt x="8014" y="1104821"/>
                  <a:pt x="178704" y="1006273"/>
                </a:cubicBezTo>
                <a:cubicBezTo>
                  <a:pt x="304228" y="933802"/>
                  <a:pt x="455393" y="946058"/>
                  <a:pt x="565659" y="1025057"/>
                </a:cubicBezTo>
                <a:cubicBezTo>
                  <a:pt x="447254" y="682392"/>
                  <a:pt x="584522" y="292382"/>
                  <a:pt x="910939" y="103925"/>
                </a:cubicBezTo>
                <a:cubicBezTo>
                  <a:pt x="1049660" y="23835"/>
                  <a:pt x="1202871" y="-8480"/>
                  <a:pt x="1351434" y="187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191568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2C39DA-8DBB-4444-91B3-6FF535355AD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3429001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3102BF-5C77-412B-90F6-4FCB178D976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95998" y="3"/>
            <a:ext cx="6096002" cy="3429001"/>
          </a:xfrm>
          <a:custGeom>
            <a:avLst/>
            <a:gdLst>
              <a:gd name="connsiteX0" fmla="*/ 0 w 6096002"/>
              <a:gd name="connsiteY0" fmla="*/ 0 h 3429001"/>
              <a:gd name="connsiteX1" fmla="*/ 6096002 w 6096002"/>
              <a:gd name="connsiteY1" fmla="*/ 0 h 3429001"/>
              <a:gd name="connsiteX2" fmla="*/ 6096002 w 6096002"/>
              <a:gd name="connsiteY2" fmla="*/ 3429001 h 3429001"/>
              <a:gd name="connsiteX3" fmla="*/ 0 w 6096002"/>
              <a:gd name="connsiteY3" fmla="*/ 3429001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2" h="3429001">
                <a:moveTo>
                  <a:pt x="0" y="0"/>
                </a:moveTo>
                <a:lnTo>
                  <a:pt x="6096002" y="0"/>
                </a:lnTo>
                <a:lnTo>
                  <a:pt x="6096002" y="3429001"/>
                </a:lnTo>
                <a:lnTo>
                  <a:pt x="0" y="3429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1309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4155DE0-9BFB-45AC-B842-9127D8934A4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0" y="1749055"/>
            <a:ext cx="12192000" cy="2663289"/>
          </a:xfrm>
          <a:custGeom>
            <a:avLst/>
            <a:gdLst>
              <a:gd name="connsiteX0" fmla="*/ 0 w 12192000"/>
              <a:gd name="connsiteY0" fmla="*/ 0 h 2663289"/>
              <a:gd name="connsiteX1" fmla="*/ 12192000 w 12192000"/>
              <a:gd name="connsiteY1" fmla="*/ 0 h 2663289"/>
              <a:gd name="connsiteX2" fmla="*/ 12192000 w 12192000"/>
              <a:gd name="connsiteY2" fmla="*/ 2663289 h 2663289"/>
              <a:gd name="connsiteX3" fmla="*/ 0 w 12192000"/>
              <a:gd name="connsiteY3" fmla="*/ 2663289 h 2663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663289">
                <a:moveTo>
                  <a:pt x="0" y="0"/>
                </a:moveTo>
                <a:lnTo>
                  <a:pt x="12192000" y="0"/>
                </a:lnTo>
                <a:lnTo>
                  <a:pt x="12192000" y="2663289"/>
                </a:lnTo>
                <a:lnTo>
                  <a:pt x="0" y="26632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27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2550682-932D-4B21-96E2-B3F0560D260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371303" y="0"/>
            <a:ext cx="5820697" cy="6686550"/>
          </a:xfrm>
          <a:custGeom>
            <a:avLst/>
            <a:gdLst>
              <a:gd name="connsiteX0" fmla="*/ 0 w 5820697"/>
              <a:gd name="connsiteY0" fmla="*/ 0 h 6686550"/>
              <a:gd name="connsiteX1" fmla="*/ 5820697 w 5820697"/>
              <a:gd name="connsiteY1" fmla="*/ 0 h 6686550"/>
              <a:gd name="connsiteX2" fmla="*/ 5820697 w 5820697"/>
              <a:gd name="connsiteY2" fmla="*/ 6686550 h 6686550"/>
              <a:gd name="connsiteX3" fmla="*/ 0 w 5820697"/>
              <a:gd name="connsiteY3" fmla="*/ 6686550 h 668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20697" h="6686550">
                <a:moveTo>
                  <a:pt x="0" y="0"/>
                </a:moveTo>
                <a:lnTo>
                  <a:pt x="5820697" y="0"/>
                </a:lnTo>
                <a:lnTo>
                  <a:pt x="5820697" y="6686550"/>
                </a:lnTo>
                <a:lnTo>
                  <a:pt x="0" y="66865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143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792766E-1F36-4D27-8221-4A97364A93F2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19844" y="5036352"/>
            <a:ext cx="12187238" cy="1821649"/>
          </a:xfrm>
          <a:custGeom>
            <a:avLst/>
            <a:gdLst>
              <a:gd name="connsiteX0" fmla="*/ 7775381 w 12187238"/>
              <a:gd name="connsiteY0" fmla="*/ 513359 h 1821649"/>
              <a:gd name="connsiteX1" fmla="*/ 12187238 w 12187238"/>
              <a:gd name="connsiteY1" fmla="*/ 773405 h 1821649"/>
              <a:gd name="connsiteX2" fmla="*/ 12187238 w 12187238"/>
              <a:gd name="connsiteY2" fmla="*/ 1821649 h 1821649"/>
              <a:gd name="connsiteX3" fmla="*/ 225425 w 12187238"/>
              <a:gd name="connsiteY3" fmla="*/ 1813585 h 1821649"/>
              <a:gd name="connsiteX4" fmla="*/ 7775381 w 12187238"/>
              <a:gd name="connsiteY4" fmla="*/ 513359 h 1821649"/>
              <a:gd name="connsiteX5" fmla="*/ 6467430 w 12187238"/>
              <a:gd name="connsiteY5" fmla="*/ 32 h 1821649"/>
              <a:gd name="connsiteX6" fmla="*/ 12147550 w 12187238"/>
              <a:gd name="connsiteY6" fmla="*/ 532310 h 1821649"/>
              <a:gd name="connsiteX7" fmla="*/ 0 w 12187238"/>
              <a:gd name="connsiteY7" fmla="*/ 1266095 h 1821649"/>
              <a:gd name="connsiteX8" fmla="*/ 0 w 12187238"/>
              <a:gd name="connsiteY8" fmla="*/ 943552 h 1821649"/>
              <a:gd name="connsiteX9" fmla="*/ 6467430 w 12187238"/>
              <a:gd name="connsiteY9" fmla="*/ 32 h 1821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821649">
                <a:moveTo>
                  <a:pt x="7775381" y="513359"/>
                </a:moveTo>
                <a:cubicBezTo>
                  <a:pt x="10242818" y="513359"/>
                  <a:pt x="12187238" y="773405"/>
                  <a:pt x="12187238" y="773405"/>
                </a:cubicBezTo>
                <a:cubicBezTo>
                  <a:pt x="12187238" y="773405"/>
                  <a:pt x="12187238" y="773405"/>
                  <a:pt x="12187238" y="1821649"/>
                </a:cubicBezTo>
                <a:lnTo>
                  <a:pt x="225425" y="1813585"/>
                </a:lnTo>
                <a:cubicBezTo>
                  <a:pt x="2317491" y="773404"/>
                  <a:pt x="5307944" y="513359"/>
                  <a:pt x="7775381" y="513359"/>
                </a:cubicBezTo>
                <a:close/>
                <a:moveTo>
                  <a:pt x="6467430" y="32"/>
                </a:moveTo>
                <a:cubicBezTo>
                  <a:pt x="8090590" y="-2414"/>
                  <a:pt x="9993762" y="137699"/>
                  <a:pt x="12147550" y="532310"/>
                </a:cubicBezTo>
                <a:cubicBezTo>
                  <a:pt x="12147550" y="532310"/>
                  <a:pt x="3738863" y="-370810"/>
                  <a:pt x="0" y="1266095"/>
                </a:cubicBezTo>
                <a:cubicBezTo>
                  <a:pt x="0" y="943552"/>
                  <a:pt x="0" y="943552"/>
                  <a:pt x="0" y="943552"/>
                </a:cubicBezTo>
                <a:cubicBezTo>
                  <a:pt x="0" y="943552"/>
                  <a:pt x="2319354" y="6280"/>
                  <a:pt x="6467430" y="32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17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A2431D7-B5C3-43B5-8768-A226EC8159C7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1911359" y="2195821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B4DDBDB-0958-4C5D-91C4-12259A83CDA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8743893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77E120E1-F283-4683-BFF4-4F15E78F172D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327626" y="2195822"/>
            <a:ext cx="1637570" cy="1672433"/>
          </a:xfrm>
          <a:custGeom>
            <a:avLst/>
            <a:gdLst>
              <a:gd name="connsiteX0" fmla="*/ 0 w 1637570"/>
              <a:gd name="connsiteY0" fmla="*/ 0 h 1672433"/>
              <a:gd name="connsiteX1" fmla="*/ 1637570 w 1637570"/>
              <a:gd name="connsiteY1" fmla="*/ 0 h 1672433"/>
              <a:gd name="connsiteX2" fmla="*/ 1637570 w 1637570"/>
              <a:gd name="connsiteY2" fmla="*/ 1672433 h 1672433"/>
              <a:gd name="connsiteX3" fmla="*/ 0 w 1637570"/>
              <a:gd name="connsiteY3" fmla="*/ 1672433 h 1672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7570" h="1672433">
                <a:moveTo>
                  <a:pt x="0" y="0"/>
                </a:moveTo>
                <a:lnTo>
                  <a:pt x="1637570" y="0"/>
                </a:lnTo>
                <a:lnTo>
                  <a:pt x="1637570" y="1672433"/>
                </a:lnTo>
                <a:lnTo>
                  <a:pt x="0" y="16724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7784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15D3391-75D7-47D3-BDEA-3D558B0831EF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493396" y="2032233"/>
            <a:ext cx="4870450" cy="2770781"/>
          </a:xfrm>
          <a:custGeom>
            <a:avLst/>
            <a:gdLst>
              <a:gd name="connsiteX0" fmla="*/ 0 w 4870450"/>
              <a:gd name="connsiteY0" fmla="*/ 0 h 2770781"/>
              <a:gd name="connsiteX1" fmla="*/ 4870450 w 4870450"/>
              <a:gd name="connsiteY1" fmla="*/ 0 h 2770781"/>
              <a:gd name="connsiteX2" fmla="*/ 4870450 w 4870450"/>
              <a:gd name="connsiteY2" fmla="*/ 2770781 h 2770781"/>
              <a:gd name="connsiteX3" fmla="*/ 0 w 487045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70450" h="2770781">
                <a:moveTo>
                  <a:pt x="0" y="0"/>
                </a:moveTo>
                <a:lnTo>
                  <a:pt x="4870450" y="0"/>
                </a:lnTo>
                <a:lnTo>
                  <a:pt x="487045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B441D87-05D9-40AA-8676-B5659679DD2C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9628142" y="2032233"/>
            <a:ext cx="2578940" cy="2770781"/>
          </a:xfrm>
          <a:custGeom>
            <a:avLst/>
            <a:gdLst>
              <a:gd name="connsiteX0" fmla="*/ 0 w 2578940"/>
              <a:gd name="connsiteY0" fmla="*/ 0 h 2770781"/>
              <a:gd name="connsiteX1" fmla="*/ 2578940 w 2578940"/>
              <a:gd name="connsiteY1" fmla="*/ 0 h 2770781"/>
              <a:gd name="connsiteX2" fmla="*/ 2578940 w 2578940"/>
              <a:gd name="connsiteY2" fmla="*/ 2770781 h 2770781"/>
              <a:gd name="connsiteX3" fmla="*/ 0 w 257894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8940" h="2770781">
                <a:moveTo>
                  <a:pt x="0" y="0"/>
                </a:moveTo>
                <a:lnTo>
                  <a:pt x="2578940" y="0"/>
                </a:lnTo>
                <a:lnTo>
                  <a:pt x="257894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A3525B0-60FD-4B0B-97B0-55055E1747F4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19844" y="5401539"/>
            <a:ext cx="12187238" cy="1456461"/>
          </a:xfrm>
          <a:custGeom>
            <a:avLst/>
            <a:gdLst>
              <a:gd name="connsiteX0" fmla="*/ 7775381 w 12187238"/>
              <a:gd name="connsiteY0" fmla="*/ 410446 h 1456461"/>
              <a:gd name="connsiteX1" fmla="*/ 12187238 w 12187238"/>
              <a:gd name="connsiteY1" fmla="*/ 618360 h 1456461"/>
              <a:gd name="connsiteX2" fmla="*/ 12187238 w 12187238"/>
              <a:gd name="connsiteY2" fmla="*/ 1456461 h 1456461"/>
              <a:gd name="connsiteX3" fmla="*/ 225425 w 12187238"/>
              <a:gd name="connsiteY3" fmla="*/ 1450014 h 1456461"/>
              <a:gd name="connsiteX4" fmla="*/ 7775381 w 12187238"/>
              <a:gd name="connsiteY4" fmla="*/ 410446 h 1456461"/>
              <a:gd name="connsiteX5" fmla="*/ 6467430 w 12187238"/>
              <a:gd name="connsiteY5" fmla="*/ 26 h 1456461"/>
              <a:gd name="connsiteX6" fmla="*/ 12147550 w 12187238"/>
              <a:gd name="connsiteY6" fmla="*/ 425598 h 1456461"/>
              <a:gd name="connsiteX7" fmla="*/ 0 w 12187238"/>
              <a:gd name="connsiteY7" fmla="*/ 1012280 h 1456461"/>
              <a:gd name="connsiteX8" fmla="*/ 0 w 12187238"/>
              <a:gd name="connsiteY8" fmla="*/ 754398 h 1456461"/>
              <a:gd name="connsiteX9" fmla="*/ 6467430 w 12187238"/>
              <a:gd name="connsiteY9" fmla="*/ 26 h 145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87238" h="1456461">
                <a:moveTo>
                  <a:pt x="7775381" y="410446"/>
                </a:moveTo>
                <a:cubicBezTo>
                  <a:pt x="10242818" y="410446"/>
                  <a:pt x="12187238" y="618360"/>
                  <a:pt x="12187238" y="618360"/>
                </a:cubicBezTo>
                <a:cubicBezTo>
                  <a:pt x="12187238" y="618360"/>
                  <a:pt x="12187238" y="618360"/>
                  <a:pt x="12187238" y="1456461"/>
                </a:cubicBezTo>
                <a:lnTo>
                  <a:pt x="225425" y="1450014"/>
                </a:lnTo>
                <a:cubicBezTo>
                  <a:pt x="2317491" y="618359"/>
                  <a:pt x="5307944" y="410446"/>
                  <a:pt x="7775381" y="410446"/>
                </a:cubicBezTo>
                <a:close/>
                <a:moveTo>
                  <a:pt x="6467430" y="26"/>
                </a:moveTo>
                <a:cubicBezTo>
                  <a:pt x="8090590" y="-1929"/>
                  <a:pt x="9993762" y="110095"/>
                  <a:pt x="12147550" y="425598"/>
                </a:cubicBezTo>
                <a:cubicBezTo>
                  <a:pt x="12147550" y="425598"/>
                  <a:pt x="3738863" y="-296472"/>
                  <a:pt x="0" y="1012280"/>
                </a:cubicBezTo>
                <a:cubicBezTo>
                  <a:pt x="0" y="754398"/>
                  <a:pt x="0" y="754398"/>
                  <a:pt x="0" y="754398"/>
                </a:cubicBezTo>
                <a:cubicBezTo>
                  <a:pt x="0" y="754398"/>
                  <a:pt x="2319354" y="5022"/>
                  <a:pt x="6467430" y="26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DCCFFD2-9CFA-41C4-8D88-57BB5698DEA1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0" y="2032232"/>
            <a:ext cx="4229100" cy="2770781"/>
          </a:xfrm>
          <a:custGeom>
            <a:avLst/>
            <a:gdLst>
              <a:gd name="connsiteX0" fmla="*/ 0 w 4229100"/>
              <a:gd name="connsiteY0" fmla="*/ 0 h 2770781"/>
              <a:gd name="connsiteX1" fmla="*/ 4229100 w 4229100"/>
              <a:gd name="connsiteY1" fmla="*/ 0 h 2770781"/>
              <a:gd name="connsiteX2" fmla="*/ 4229100 w 4229100"/>
              <a:gd name="connsiteY2" fmla="*/ 2770781 h 2770781"/>
              <a:gd name="connsiteX3" fmla="*/ 0 w 4229100"/>
              <a:gd name="connsiteY3" fmla="*/ 2770781 h 2770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29100" h="2770781">
                <a:moveTo>
                  <a:pt x="0" y="0"/>
                </a:moveTo>
                <a:lnTo>
                  <a:pt x="4229100" y="0"/>
                </a:lnTo>
                <a:lnTo>
                  <a:pt x="4229100" y="2770781"/>
                </a:lnTo>
                <a:lnTo>
                  <a:pt x="0" y="277078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3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0C81C46-C3B1-450A-AFDF-C4B2ED9C2D56}"/>
              </a:ext>
            </a:extLst>
          </p:cNvPr>
          <p:cNvSpPr>
            <a:spLocks noGrp="1"/>
          </p:cNvSpPr>
          <p:nvPr>
            <p:ph type="pic" sz="quarter" idx="97" hasCustomPrompt="1"/>
          </p:nvPr>
        </p:nvSpPr>
        <p:spPr>
          <a:xfrm>
            <a:off x="4036967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0BBF9BD-E050-4129-8CE5-10C7F0CAB487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7156404" y="2315967"/>
            <a:ext cx="1063720" cy="1063720"/>
          </a:xfrm>
          <a:custGeom>
            <a:avLst/>
            <a:gdLst>
              <a:gd name="connsiteX0" fmla="*/ 531860 w 1063720"/>
              <a:gd name="connsiteY0" fmla="*/ 0 h 1063720"/>
              <a:gd name="connsiteX1" fmla="*/ 1063720 w 1063720"/>
              <a:gd name="connsiteY1" fmla="*/ 531860 h 1063720"/>
              <a:gd name="connsiteX2" fmla="*/ 531860 w 1063720"/>
              <a:gd name="connsiteY2" fmla="*/ 1063720 h 1063720"/>
              <a:gd name="connsiteX3" fmla="*/ 0 w 1063720"/>
              <a:gd name="connsiteY3" fmla="*/ 531860 h 1063720"/>
              <a:gd name="connsiteX4" fmla="*/ 531860 w 1063720"/>
              <a:gd name="connsiteY4" fmla="*/ 0 h 1063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3720" h="1063720">
                <a:moveTo>
                  <a:pt x="531860" y="0"/>
                </a:moveTo>
                <a:cubicBezTo>
                  <a:pt x="825598" y="0"/>
                  <a:pt x="1063720" y="238122"/>
                  <a:pt x="1063720" y="531860"/>
                </a:cubicBezTo>
                <a:cubicBezTo>
                  <a:pt x="1063720" y="825598"/>
                  <a:pt x="825598" y="1063720"/>
                  <a:pt x="531860" y="1063720"/>
                </a:cubicBezTo>
                <a:cubicBezTo>
                  <a:pt x="238122" y="1063720"/>
                  <a:pt x="0" y="825598"/>
                  <a:pt x="0" y="531860"/>
                </a:cubicBezTo>
                <a:cubicBezTo>
                  <a:pt x="0" y="238122"/>
                  <a:pt x="238122" y="0"/>
                  <a:pt x="53186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268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2BD0471-79DF-4265-A7B9-D2B727F75440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5330" y="1"/>
            <a:ext cx="6206331" cy="6858001"/>
          </a:xfrm>
          <a:custGeom>
            <a:avLst/>
            <a:gdLst>
              <a:gd name="connsiteX0" fmla="*/ 0 w 6206331"/>
              <a:gd name="connsiteY0" fmla="*/ 0 h 6858001"/>
              <a:gd name="connsiteX1" fmla="*/ 6206331 w 6206331"/>
              <a:gd name="connsiteY1" fmla="*/ 0 h 6858001"/>
              <a:gd name="connsiteX2" fmla="*/ 6206331 w 6206331"/>
              <a:gd name="connsiteY2" fmla="*/ 6858001 h 6858001"/>
              <a:gd name="connsiteX3" fmla="*/ 0 w 6206331"/>
              <a:gd name="connsiteY3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06331" h="6858001">
                <a:moveTo>
                  <a:pt x="0" y="0"/>
                </a:moveTo>
                <a:lnTo>
                  <a:pt x="6206331" y="0"/>
                </a:lnTo>
                <a:lnTo>
                  <a:pt x="6206331" y="6858001"/>
                </a:lnTo>
                <a:lnTo>
                  <a:pt x="0" y="68580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510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FC0D593-2B84-4F07-89EC-A234F2FEE8E7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-1" y="-36513"/>
            <a:ext cx="12187238" cy="2099836"/>
          </a:xfrm>
          <a:custGeom>
            <a:avLst/>
            <a:gdLst>
              <a:gd name="connsiteX0" fmla="*/ 12187238 w 12187238"/>
              <a:gd name="connsiteY0" fmla="*/ 640394 h 2099836"/>
              <a:gd name="connsiteX1" fmla="*/ 12187238 w 12187238"/>
              <a:gd name="connsiteY1" fmla="*/ 1012193 h 2099836"/>
              <a:gd name="connsiteX2" fmla="*/ 39688 w 12187238"/>
              <a:gd name="connsiteY2" fmla="*/ 1486237 h 2099836"/>
              <a:gd name="connsiteX3" fmla="*/ 12187238 w 12187238"/>
              <a:gd name="connsiteY3" fmla="*/ 640394 h 2099836"/>
              <a:gd name="connsiteX4" fmla="*/ 0 w 12187238"/>
              <a:gd name="connsiteY4" fmla="*/ 0 h 2099836"/>
              <a:gd name="connsiteX5" fmla="*/ 11961813 w 12187238"/>
              <a:gd name="connsiteY5" fmla="*/ 9295 h 2099836"/>
              <a:gd name="connsiteX6" fmla="*/ 0 w 12187238"/>
              <a:gd name="connsiteY6" fmla="*/ 1208324 h 2099836"/>
              <a:gd name="connsiteX7" fmla="*/ 0 w 12187238"/>
              <a:gd name="connsiteY7" fmla="*/ 0 h 2099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7238" h="2099836">
                <a:moveTo>
                  <a:pt x="12187238" y="640394"/>
                </a:moveTo>
                <a:cubicBezTo>
                  <a:pt x="12187238" y="1012193"/>
                  <a:pt x="12187238" y="1012193"/>
                  <a:pt x="12187238" y="1012193"/>
                </a:cubicBezTo>
                <a:cubicBezTo>
                  <a:pt x="12187238" y="1012193"/>
                  <a:pt x="7697600" y="3103563"/>
                  <a:pt x="39688" y="1486237"/>
                </a:cubicBezTo>
                <a:cubicBezTo>
                  <a:pt x="39688" y="1486237"/>
                  <a:pt x="8448375" y="2527275"/>
                  <a:pt x="12187238" y="640394"/>
                </a:cubicBezTo>
                <a:close/>
                <a:moveTo>
                  <a:pt x="0" y="0"/>
                </a:moveTo>
                <a:lnTo>
                  <a:pt x="11961813" y="9295"/>
                </a:lnTo>
                <a:cubicBezTo>
                  <a:pt x="7777681" y="2407354"/>
                  <a:pt x="0" y="1208324"/>
                  <a:pt x="0" y="1208324"/>
                </a:cubicBezTo>
                <a:cubicBezTo>
                  <a:pt x="0" y="1208324"/>
                  <a:pt x="0" y="120832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8025597-146A-4122-B256-673A85818543}"/>
              </a:ext>
            </a:extLst>
          </p:cNvPr>
          <p:cNvSpPr>
            <a:spLocks noGrp="1"/>
          </p:cNvSpPr>
          <p:nvPr>
            <p:ph type="pic" sz="quarter" idx="99" hasCustomPrompt="1"/>
          </p:nvPr>
        </p:nvSpPr>
        <p:spPr>
          <a:xfrm>
            <a:off x="6781800" y="3067050"/>
            <a:ext cx="5410200" cy="2533650"/>
          </a:xfrm>
          <a:custGeom>
            <a:avLst/>
            <a:gdLst>
              <a:gd name="connsiteX0" fmla="*/ 0 w 5410200"/>
              <a:gd name="connsiteY0" fmla="*/ 0 h 2533650"/>
              <a:gd name="connsiteX1" fmla="*/ 5410200 w 5410200"/>
              <a:gd name="connsiteY1" fmla="*/ 0 h 2533650"/>
              <a:gd name="connsiteX2" fmla="*/ 5410200 w 5410200"/>
              <a:gd name="connsiteY2" fmla="*/ 2533650 h 2533650"/>
              <a:gd name="connsiteX3" fmla="*/ 0 w 5410200"/>
              <a:gd name="connsiteY3" fmla="*/ 2533650 h 253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0200" h="2533650">
                <a:moveTo>
                  <a:pt x="0" y="0"/>
                </a:moveTo>
                <a:lnTo>
                  <a:pt x="5410200" y="0"/>
                </a:lnTo>
                <a:lnTo>
                  <a:pt x="5410200" y="2533650"/>
                </a:lnTo>
                <a:lnTo>
                  <a:pt x="0" y="25336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1976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A361065-DCDB-41A8-A8A6-C81AC27D6C02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098865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E72036E-E2B3-46BE-B3DB-1BA82BD762C3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9175273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C55E0C3-2032-4542-8492-22F811D29178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5137070" y="2033588"/>
            <a:ext cx="1917867" cy="1653334"/>
          </a:xfrm>
          <a:custGeom>
            <a:avLst/>
            <a:gdLst>
              <a:gd name="connsiteX0" fmla="*/ 958934 w 1917867"/>
              <a:gd name="connsiteY0" fmla="*/ 0 h 1653334"/>
              <a:gd name="connsiteX1" fmla="*/ 1917867 w 1917867"/>
              <a:gd name="connsiteY1" fmla="*/ 1653334 h 1653334"/>
              <a:gd name="connsiteX2" fmla="*/ 0 w 1917867"/>
              <a:gd name="connsiteY2" fmla="*/ 1653334 h 165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17867" h="1653334">
                <a:moveTo>
                  <a:pt x="958934" y="0"/>
                </a:moveTo>
                <a:lnTo>
                  <a:pt x="1917867" y="1653334"/>
                </a:lnTo>
                <a:lnTo>
                  <a:pt x="0" y="16533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56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B7BBDDB-A207-471F-8629-BBA8D37A3F44}"/>
              </a:ext>
            </a:extLst>
          </p:cNvPr>
          <p:cNvSpPr>
            <a:spLocks noGrp="1"/>
          </p:cNvSpPr>
          <p:nvPr>
            <p:ph type="pic" sz="quarter" idx="94" hasCustomPrompt="1"/>
          </p:nvPr>
        </p:nvSpPr>
        <p:spPr>
          <a:xfrm>
            <a:off x="1" y="1749055"/>
            <a:ext cx="12192000" cy="1909086"/>
          </a:xfrm>
          <a:custGeom>
            <a:avLst/>
            <a:gdLst>
              <a:gd name="connsiteX0" fmla="*/ 0 w 12192000"/>
              <a:gd name="connsiteY0" fmla="*/ 0 h 1909086"/>
              <a:gd name="connsiteX1" fmla="*/ 12192000 w 12192000"/>
              <a:gd name="connsiteY1" fmla="*/ 0 h 1909086"/>
              <a:gd name="connsiteX2" fmla="*/ 12192000 w 12192000"/>
              <a:gd name="connsiteY2" fmla="*/ 1909086 h 1909086"/>
              <a:gd name="connsiteX3" fmla="*/ 0 w 12192000"/>
              <a:gd name="connsiteY3" fmla="*/ 1909086 h 1909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909086">
                <a:moveTo>
                  <a:pt x="0" y="0"/>
                </a:moveTo>
                <a:lnTo>
                  <a:pt x="12192000" y="0"/>
                </a:lnTo>
                <a:lnTo>
                  <a:pt x="12192000" y="1909086"/>
                </a:lnTo>
                <a:lnTo>
                  <a:pt x="0" y="19090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D16EB1F0-810D-46A0-A385-CCD7F953B7EF}"/>
              </a:ext>
            </a:extLst>
          </p:cNvPr>
          <p:cNvSpPr>
            <a:spLocks noGrp="1"/>
          </p:cNvSpPr>
          <p:nvPr>
            <p:ph type="pic" sz="quarter" idx="95" hasCustomPrompt="1"/>
          </p:nvPr>
        </p:nvSpPr>
        <p:spPr>
          <a:xfrm>
            <a:off x="827995" y="5515432"/>
            <a:ext cx="4656856" cy="1099457"/>
          </a:xfrm>
          <a:custGeom>
            <a:avLst/>
            <a:gdLst>
              <a:gd name="connsiteX0" fmla="*/ 0 w 4656856"/>
              <a:gd name="connsiteY0" fmla="*/ 0 h 1099457"/>
              <a:gd name="connsiteX1" fmla="*/ 4656856 w 4656856"/>
              <a:gd name="connsiteY1" fmla="*/ 0 h 1099457"/>
              <a:gd name="connsiteX2" fmla="*/ 4656856 w 4656856"/>
              <a:gd name="connsiteY2" fmla="*/ 1099457 h 1099457"/>
              <a:gd name="connsiteX3" fmla="*/ 0 w 4656856"/>
              <a:gd name="connsiteY3" fmla="*/ 1099457 h 1099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56856" h="1099457">
                <a:moveTo>
                  <a:pt x="0" y="0"/>
                </a:moveTo>
                <a:lnTo>
                  <a:pt x="4656856" y="0"/>
                </a:lnTo>
                <a:lnTo>
                  <a:pt x="4656856" y="1099457"/>
                </a:lnTo>
                <a:lnTo>
                  <a:pt x="0" y="1099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3F9A5C5-31F5-4918-81F0-5C50189A1C41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6006420" y="4027658"/>
            <a:ext cx="6185581" cy="2830342"/>
          </a:xfrm>
          <a:custGeom>
            <a:avLst/>
            <a:gdLst>
              <a:gd name="connsiteX0" fmla="*/ 0 w 6185581"/>
              <a:gd name="connsiteY0" fmla="*/ 0 h 2830342"/>
              <a:gd name="connsiteX1" fmla="*/ 6185581 w 6185581"/>
              <a:gd name="connsiteY1" fmla="*/ 0 h 2830342"/>
              <a:gd name="connsiteX2" fmla="*/ 6185581 w 6185581"/>
              <a:gd name="connsiteY2" fmla="*/ 2830342 h 2830342"/>
              <a:gd name="connsiteX3" fmla="*/ 0 w 6185581"/>
              <a:gd name="connsiteY3" fmla="*/ 2830342 h 2830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85581" h="2830342">
                <a:moveTo>
                  <a:pt x="0" y="0"/>
                </a:moveTo>
                <a:lnTo>
                  <a:pt x="6185581" y="0"/>
                </a:lnTo>
                <a:lnTo>
                  <a:pt x="6185581" y="2830342"/>
                </a:lnTo>
                <a:lnTo>
                  <a:pt x="0" y="283034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0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13017A4-4762-47E8-A504-754DBD4CE820}"/>
              </a:ext>
            </a:extLst>
          </p:cNvPr>
          <p:cNvSpPr>
            <a:spLocks noGrp="1"/>
          </p:cNvSpPr>
          <p:nvPr>
            <p:ph type="pic" sz="quarter" idx="96" hasCustomPrompt="1"/>
          </p:nvPr>
        </p:nvSpPr>
        <p:spPr>
          <a:xfrm>
            <a:off x="4711397" y="0"/>
            <a:ext cx="7480603" cy="6858000"/>
          </a:xfrm>
          <a:custGeom>
            <a:avLst/>
            <a:gdLst>
              <a:gd name="connsiteX0" fmla="*/ 2773665 w 7480603"/>
              <a:gd name="connsiteY0" fmla="*/ 0 h 6858000"/>
              <a:gd name="connsiteX1" fmla="*/ 7480603 w 7480603"/>
              <a:gd name="connsiteY1" fmla="*/ 0 h 6858000"/>
              <a:gd name="connsiteX2" fmla="*/ 7480603 w 7480603"/>
              <a:gd name="connsiteY2" fmla="*/ 6858000 h 6858000"/>
              <a:gd name="connsiteX3" fmla="*/ 0 w 748060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80603" h="6858000">
                <a:moveTo>
                  <a:pt x="2773665" y="0"/>
                </a:moveTo>
                <a:lnTo>
                  <a:pt x="7480603" y="0"/>
                </a:lnTo>
                <a:lnTo>
                  <a:pt x="748060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4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57" r:id="rId7"/>
    <p:sldLayoutId id="2147483958" r:id="rId8"/>
    <p:sldLayoutId id="2147483959" r:id="rId9"/>
    <p:sldLayoutId id="2147483960" r:id="rId10"/>
    <p:sldLayoutId id="2147483961" r:id="rId11"/>
    <p:sldLayoutId id="2147483962" r:id="rId12"/>
    <p:sldLayoutId id="2147483963" r:id="rId13"/>
    <p:sldLayoutId id="2147483964" r:id="rId14"/>
    <p:sldLayoutId id="2147483965" r:id="rId15"/>
    <p:sldLayoutId id="2147483966" r:id="rId16"/>
    <p:sldLayoutId id="2147483967" r:id="rId17"/>
    <p:sldLayoutId id="2147483968" r:id="rId18"/>
    <p:sldLayoutId id="2147483969" r:id="rId19"/>
    <p:sldLayoutId id="2147483970" r:id="rId20"/>
    <p:sldLayoutId id="2147483971" r:id="rId21"/>
    <p:sldLayoutId id="2147483972" r:id="rId2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1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7A269403-0F05-4BE8-8178-649BE2ABA45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713A5D6-45CC-4B6B-928D-77A97BE3AE8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E8F06B4E-184E-4A9F-A0F5-9B1F71F5A49A}"/>
              </a:ext>
            </a:extLst>
          </p:cNvPr>
          <p:cNvSpPr>
            <a:spLocks/>
          </p:cNvSpPr>
          <p:nvPr/>
        </p:nvSpPr>
        <p:spPr bwMode="auto">
          <a:xfrm>
            <a:off x="0" y="-36513"/>
            <a:ext cx="11961813" cy="2407354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22C5CE1-064E-4851-A6F8-3668A8DD644F}"/>
              </a:ext>
            </a:extLst>
          </p:cNvPr>
          <p:cNvSpPr>
            <a:spLocks/>
          </p:cNvSpPr>
          <p:nvPr/>
        </p:nvSpPr>
        <p:spPr bwMode="auto">
          <a:xfrm>
            <a:off x="39688" y="603881"/>
            <a:ext cx="12147550" cy="24631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5">
            <a:extLst>
              <a:ext uri="{FF2B5EF4-FFF2-40B4-BE49-F238E27FC236}">
                <a16:creationId xmlns:a16="http://schemas.microsoft.com/office/drawing/2014/main" id="{F088C11D-7D5A-4130-9AC1-116C8432B074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5188244"/>
            <a:ext cx="11961813" cy="166975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6">
            <a:extLst>
              <a:ext uri="{FF2B5EF4-FFF2-40B4-BE49-F238E27FC236}">
                <a16:creationId xmlns:a16="http://schemas.microsoft.com/office/drawing/2014/main" id="{1A797E2C-0D6C-48FE-918C-E3A3B2530EA2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705350"/>
            <a:ext cx="12147550" cy="17084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14" name="Group 1113">
            <a:extLst>
              <a:ext uri="{FF2B5EF4-FFF2-40B4-BE49-F238E27FC236}">
                <a16:creationId xmlns:a16="http://schemas.microsoft.com/office/drawing/2014/main" id="{CE9BF18C-A043-4501-8986-FFABE0E6D7A8}"/>
              </a:ext>
            </a:extLst>
          </p:cNvPr>
          <p:cNvGrpSpPr/>
          <p:nvPr/>
        </p:nvGrpSpPr>
        <p:grpSpPr>
          <a:xfrm>
            <a:off x="3269456" y="2674301"/>
            <a:ext cx="5653088" cy="1514475"/>
            <a:chOff x="14008100" y="1077913"/>
            <a:chExt cx="5653088" cy="1514475"/>
          </a:xfrm>
        </p:grpSpPr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CF929F22-D6EE-4EFA-B22B-908284FE2FC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51400" y="1301751"/>
              <a:ext cx="296863" cy="315913"/>
            </a:xfrm>
            <a:custGeom>
              <a:avLst/>
              <a:gdLst>
                <a:gd name="T0" fmla="*/ 98 w 98"/>
                <a:gd name="T1" fmla="*/ 52 h 104"/>
                <a:gd name="T2" fmla="*/ 43 w 98"/>
                <a:gd name="T3" fmla="*/ 104 h 104"/>
                <a:gd name="T4" fmla="*/ 0 w 98"/>
                <a:gd name="T5" fmla="*/ 104 h 104"/>
                <a:gd name="T6" fmla="*/ 0 w 98"/>
                <a:gd name="T7" fmla="*/ 0 h 104"/>
                <a:gd name="T8" fmla="*/ 43 w 98"/>
                <a:gd name="T9" fmla="*/ 0 h 104"/>
                <a:gd name="T10" fmla="*/ 98 w 98"/>
                <a:gd name="T11" fmla="*/ 52 h 104"/>
                <a:gd name="T12" fmla="*/ 77 w 98"/>
                <a:gd name="T13" fmla="*/ 52 h 104"/>
                <a:gd name="T14" fmla="*/ 43 w 98"/>
                <a:gd name="T15" fmla="*/ 17 h 104"/>
                <a:gd name="T16" fmla="*/ 20 w 98"/>
                <a:gd name="T17" fmla="*/ 17 h 104"/>
                <a:gd name="T18" fmla="*/ 20 w 98"/>
                <a:gd name="T19" fmla="*/ 87 h 104"/>
                <a:gd name="T20" fmla="*/ 44 w 98"/>
                <a:gd name="T21" fmla="*/ 87 h 104"/>
                <a:gd name="T22" fmla="*/ 77 w 98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04">
                  <a:moveTo>
                    <a:pt x="98" y="52"/>
                  </a:moveTo>
                  <a:cubicBezTo>
                    <a:pt x="98" y="82"/>
                    <a:pt x="75" y="104"/>
                    <a:pt x="43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75" y="0"/>
                    <a:pt x="98" y="22"/>
                    <a:pt x="98" y="52"/>
                  </a:cubicBezTo>
                  <a:close/>
                  <a:moveTo>
                    <a:pt x="77" y="52"/>
                  </a:moveTo>
                  <a:cubicBezTo>
                    <a:pt x="77" y="32"/>
                    <a:pt x="63" y="17"/>
                    <a:pt x="43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63" y="87"/>
                    <a:pt x="77" y="72"/>
                    <a:pt x="7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Rectangle 11">
              <a:extLst>
                <a:ext uri="{FF2B5EF4-FFF2-40B4-BE49-F238E27FC236}">
                  <a16:creationId xmlns:a16="http://schemas.microsoft.com/office/drawing/2014/main" id="{E517AA67-4BE6-48CF-AD8E-F82C706E8B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99063" y="1301751"/>
              <a:ext cx="61913" cy="315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08572F0A-3EEB-45F6-80B4-F0258D748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14950" y="1300163"/>
              <a:ext cx="293688" cy="320675"/>
            </a:xfrm>
            <a:custGeom>
              <a:avLst/>
              <a:gdLst>
                <a:gd name="T0" fmla="*/ 79 w 97"/>
                <a:gd name="T1" fmla="*/ 53 h 106"/>
                <a:gd name="T2" fmla="*/ 96 w 97"/>
                <a:gd name="T3" fmla="*/ 53 h 106"/>
                <a:gd name="T4" fmla="*/ 96 w 97"/>
                <a:gd name="T5" fmla="*/ 93 h 106"/>
                <a:gd name="T6" fmla="*/ 55 w 97"/>
                <a:gd name="T7" fmla="*/ 106 h 106"/>
                <a:gd name="T8" fmla="*/ 0 w 97"/>
                <a:gd name="T9" fmla="*/ 53 h 106"/>
                <a:gd name="T10" fmla="*/ 56 w 97"/>
                <a:gd name="T11" fmla="*/ 0 h 106"/>
                <a:gd name="T12" fmla="*/ 97 w 97"/>
                <a:gd name="T13" fmla="*/ 15 h 106"/>
                <a:gd name="T14" fmla="*/ 85 w 97"/>
                <a:gd name="T15" fmla="*/ 30 h 106"/>
                <a:gd name="T16" fmla="*/ 56 w 97"/>
                <a:gd name="T17" fmla="*/ 18 h 106"/>
                <a:gd name="T18" fmla="*/ 20 w 97"/>
                <a:gd name="T19" fmla="*/ 53 h 106"/>
                <a:gd name="T20" fmla="*/ 56 w 97"/>
                <a:gd name="T21" fmla="*/ 88 h 106"/>
                <a:gd name="T22" fmla="*/ 79 w 97"/>
                <a:gd name="T23" fmla="*/ 82 h 106"/>
                <a:gd name="T24" fmla="*/ 79 w 97"/>
                <a:gd name="T25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06">
                  <a:moveTo>
                    <a:pt x="79" y="53"/>
                  </a:moveTo>
                  <a:cubicBezTo>
                    <a:pt x="96" y="53"/>
                    <a:pt x="96" y="53"/>
                    <a:pt x="96" y="53"/>
                  </a:cubicBezTo>
                  <a:cubicBezTo>
                    <a:pt x="96" y="93"/>
                    <a:pt x="96" y="93"/>
                    <a:pt x="96" y="93"/>
                  </a:cubicBezTo>
                  <a:cubicBezTo>
                    <a:pt x="85" y="101"/>
                    <a:pt x="69" y="106"/>
                    <a:pt x="55" y="106"/>
                  </a:cubicBezTo>
                  <a:cubicBezTo>
                    <a:pt x="24" y="106"/>
                    <a:pt x="0" y="83"/>
                    <a:pt x="0" y="53"/>
                  </a:cubicBezTo>
                  <a:cubicBezTo>
                    <a:pt x="0" y="23"/>
                    <a:pt x="24" y="0"/>
                    <a:pt x="56" y="0"/>
                  </a:cubicBezTo>
                  <a:cubicBezTo>
                    <a:pt x="71" y="0"/>
                    <a:pt x="86" y="6"/>
                    <a:pt x="97" y="15"/>
                  </a:cubicBezTo>
                  <a:cubicBezTo>
                    <a:pt x="85" y="30"/>
                    <a:pt x="85" y="30"/>
                    <a:pt x="85" y="30"/>
                  </a:cubicBezTo>
                  <a:cubicBezTo>
                    <a:pt x="78" y="23"/>
                    <a:pt x="67" y="18"/>
                    <a:pt x="56" y="18"/>
                  </a:cubicBezTo>
                  <a:cubicBezTo>
                    <a:pt x="36" y="18"/>
                    <a:pt x="20" y="33"/>
                    <a:pt x="20" y="53"/>
                  </a:cubicBezTo>
                  <a:cubicBezTo>
                    <a:pt x="20" y="73"/>
                    <a:pt x="36" y="88"/>
                    <a:pt x="56" y="88"/>
                  </a:cubicBezTo>
                  <a:cubicBezTo>
                    <a:pt x="63" y="88"/>
                    <a:pt x="71" y="86"/>
                    <a:pt x="79" y="82"/>
                  </a:cubicBezTo>
                  <a:lnTo>
                    <a:pt x="79" y="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13">
              <a:extLst>
                <a:ext uri="{FF2B5EF4-FFF2-40B4-BE49-F238E27FC236}">
                  <a16:creationId xmlns:a16="http://schemas.microsoft.com/office/drawing/2014/main" id="{0FF2C97D-9897-4CE4-BC02-D8EE031592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75313" y="1301751"/>
              <a:ext cx="60325" cy="315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>
              <a:extLst>
                <a:ext uri="{FF2B5EF4-FFF2-40B4-BE49-F238E27FC236}">
                  <a16:creationId xmlns:a16="http://schemas.microsoft.com/office/drawing/2014/main" id="{839FBB83-6CEE-4F62-A401-B6325BD993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8478500" y="1301751"/>
              <a:ext cx="257175" cy="315913"/>
            </a:xfrm>
            <a:custGeom>
              <a:avLst/>
              <a:gdLst>
                <a:gd name="T0" fmla="*/ 162 w 162"/>
                <a:gd name="T1" fmla="*/ 0 h 199"/>
                <a:gd name="T2" fmla="*/ 162 w 162"/>
                <a:gd name="T3" fmla="*/ 35 h 199"/>
                <a:gd name="T4" fmla="*/ 101 w 162"/>
                <a:gd name="T5" fmla="*/ 35 h 199"/>
                <a:gd name="T6" fmla="*/ 101 w 162"/>
                <a:gd name="T7" fmla="*/ 199 h 199"/>
                <a:gd name="T8" fmla="*/ 63 w 162"/>
                <a:gd name="T9" fmla="*/ 199 h 199"/>
                <a:gd name="T10" fmla="*/ 63 w 162"/>
                <a:gd name="T11" fmla="*/ 35 h 199"/>
                <a:gd name="T12" fmla="*/ 0 w 162"/>
                <a:gd name="T13" fmla="*/ 35 h 199"/>
                <a:gd name="T14" fmla="*/ 0 w 162"/>
                <a:gd name="T15" fmla="*/ 0 h 199"/>
                <a:gd name="T16" fmla="*/ 162 w 162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99">
                  <a:moveTo>
                    <a:pt x="162" y="0"/>
                  </a:moveTo>
                  <a:lnTo>
                    <a:pt x="162" y="35"/>
                  </a:lnTo>
                  <a:lnTo>
                    <a:pt x="101" y="35"/>
                  </a:lnTo>
                  <a:lnTo>
                    <a:pt x="101" y="199"/>
                  </a:lnTo>
                  <a:lnTo>
                    <a:pt x="63" y="199"/>
                  </a:lnTo>
                  <a:lnTo>
                    <a:pt x="63" y="35"/>
                  </a:lnTo>
                  <a:lnTo>
                    <a:pt x="0" y="35"/>
                  </a:lnTo>
                  <a:lnTo>
                    <a:pt x="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>
              <a:extLst>
                <a:ext uri="{FF2B5EF4-FFF2-40B4-BE49-F238E27FC236}">
                  <a16:creationId xmlns:a16="http://schemas.microsoft.com/office/drawing/2014/main" id="{481C9255-3511-4F56-B759-64ED3A93B23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707100" y="1301751"/>
              <a:ext cx="336550" cy="315913"/>
            </a:xfrm>
            <a:custGeom>
              <a:avLst/>
              <a:gdLst>
                <a:gd name="T0" fmla="*/ 155 w 212"/>
                <a:gd name="T1" fmla="*/ 157 h 199"/>
                <a:gd name="T2" fmla="*/ 58 w 212"/>
                <a:gd name="T3" fmla="*/ 157 h 199"/>
                <a:gd name="T4" fmla="*/ 39 w 212"/>
                <a:gd name="T5" fmla="*/ 199 h 199"/>
                <a:gd name="T6" fmla="*/ 0 w 212"/>
                <a:gd name="T7" fmla="*/ 199 h 199"/>
                <a:gd name="T8" fmla="*/ 86 w 212"/>
                <a:gd name="T9" fmla="*/ 0 h 199"/>
                <a:gd name="T10" fmla="*/ 126 w 212"/>
                <a:gd name="T11" fmla="*/ 0 h 199"/>
                <a:gd name="T12" fmla="*/ 212 w 212"/>
                <a:gd name="T13" fmla="*/ 199 h 199"/>
                <a:gd name="T14" fmla="*/ 172 w 212"/>
                <a:gd name="T15" fmla="*/ 199 h 199"/>
                <a:gd name="T16" fmla="*/ 155 w 212"/>
                <a:gd name="T17" fmla="*/ 157 h 199"/>
                <a:gd name="T18" fmla="*/ 140 w 212"/>
                <a:gd name="T19" fmla="*/ 125 h 199"/>
                <a:gd name="T20" fmla="*/ 105 w 212"/>
                <a:gd name="T21" fmla="*/ 41 h 199"/>
                <a:gd name="T22" fmla="*/ 71 w 212"/>
                <a:gd name="T23" fmla="*/ 125 h 199"/>
                <a:gd name="T24" fmla="*/ 140 w 212"/>
                <a:gd name="T25" fmla="*/ 12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199">
                  <a:moveTo>
                    <a:pt x="155" y="157"/>
                  </a:moveTo>
                  <a:lnTo>
                    <a:pt x="58" y="157"/>
                  </a:lnTo>
                  <a:lnTo>
                    <a:pt x="39" y="199"/>
                  </a:lnTo>
                  <a:lnTo>
                    <a:pt x="0" y="199"/>
                  </a:lnTo>
                  <a:lnTo>
                    <a:pt x="86" y="0"/>
                  </a:lnTo>
                  <a:lnTo>
                    <a:pt x="126" y="0"/>
                  </a:lnTo>
                  <a:lnTo>
                    <a:pt x="212" y="199"/>
                  </a:lnTo>
                  <a:lnTo>
                    <a:pt x="172" y="199"/>
                  </a:lnTo>
                  <a:lnTo>
                    <a:pt x="155" y="157"/>
                  </a:lnTo>
                  <a:close/>
                  <a:moveTo>
                    <a:pt x="140" y="125"/>
                  </a:moveTo>
                  <a:lnTo>
                    <a:pt x="105" y="41"/>
                  </a:lnTo>
                  <a:lnTo>
                    <a:pt x="71" y="125"/>
                  </a:lnTo>
                  <a:lnTo>
                    <a:pt x="140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6">
              <a:extLst>
                <a:ext uri="{FF2B5EF4-FFF2-40B4-BE49-F238E27FC236}">
                  <a16:creationId xmlns:a16="http://schemas.microsoft.com/office/drawing/2014/main" id="{02806AAE-4A84-4AC6-88C4-0842BA086B19}"/>
                </a:ext>
              </a:extLst>
            </p:cNvPr>
            <p:cNvSpPr>
              <a:spLocks/>
            </p:cNvSpPr>
            <p:nvPr/>
          </p:nvSpPr>
          <p:spPr bwMode="auto">
            <a:xfrm>
              <a:off x="19083338" y="1301751"/>
              <a:ext cx="196850" cy="315913"/>
            </a:xfrm>
            <a:custGeom>
              <a:avLst/>
              <a:gdLst>
                <a:gd name="T0" fmla="*/ 38 w 124"/>
                <a:gd name="T1" fmla="*/ 0 h 199"/>
                <a:gd name="T2" fmla="*/ 38 w 124"/>
                <a:gd name="T3" fmla="*/ 165 h 199"/>
                <a:gd name="T4" fmla="*/ 124 w 124"/>
                <a:gd name="T5" fmla="*/ 165 h 199"/>
                <a:gd name="T6" fmla="*/ 124 w 124"/>
                <a:gd name="T7" fmla="*/ 199 h 199"/>
                <a:gd name="T8" fmla="*/ 0 w 124"/>
                <a:gd name="T9" fmla="*/ 199 h 199"/>
                <a:gd name="T10" fmla="*/ 0 w 124"/>
                <a:gd name="T11" fmla="*/ 0 h 199"/>
                <a:gd name="T12" fmla="*/ 38 w 124"/>
                <a:gd name="T1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99">
                  <a:moveTo>
                    <a:pt x="38" y="0"/>
                  </a:moveTo>
                  <a:lnTo>
                    <a:pt x="38" y="165"/>
                  </a:lnTo>
                  <a:lnTo>
                    <a:pt x="124" y="165"/>
                  </a:lnTo>
                  <a:lnTo>
                    <a:pt x="124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4" name="Freeform 17">
              <a:extLst>
                <a:ext uri="{FF2B5EF4-FFF2-40B4-BE49-F238E27FC236}">
                  <a16:creationId xmlns:a16="http://schemas.microsoft.com/office/drawing/2014/main" id="{5B9C07F3-EDF1-44D3-87B3-B2D7ABE276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551400" y="1706563"/>
              <a:ext cx="254000" cy="315913"/>
            </a:xfrm>
            <a:custGeom>
              <a:avLst/>
              <a:gdLst>
                <a:gd name="T0" fmla="*/ 84 w 84"/>
                <a:gd name="T1" fmla="*/ 36 h 104"/>
                <a:gd name="T2" fmla="*/ 43 w 84"/>
                <a:gd name="T3" fmla="*/ 74 h 104"/>
                <a:gd name="T4" fmla="*/ 20 w 84"/>
                <a:gd name="T5" fmla="*/ 74 h 104"/>
                <a:gd name="T6" fmla="*/ 20 w 84"/>
                <a:gd name="T7" fmla="*/ 104 h 104"/>
                <a:gd name="T8" fmla="*/ 0 w 84"/>
                <a:gd name="T9" fmla="*/ 104 h 104"/>
                <a:gd name="T10" fmla="*/ 0 w 84"/>
                <a:gd name="T11" fmla="*/ 0 h 104"/>
                <a:gd name="T12" fmla="*/ 43 w 84"/>
                <a:gd name="T13" fmla="*/ 0 h 104"/>
                <a:gd name="T14" fmla="*/ 84 w 84"/>
                <a:gd name="T15" fmla="*/ 36 h 104"/>
                <a:gd name="T16" fmla="*/ 65 w 84"/>
                <a:gd name="T17" fmla="*/ 37 h 104"/>
                <a:gd name="T18" fmla="*/ 42 w 84"/>
                <a:gd name="T19" fmla="*/ 18 h 104"/>
                <a:gd name="T20" fmla="*/ 20 w 84"/>
                <a:gd name="T21" fmla="*/ 18 h 104"/>
                <a:gd name="T22" fmla="*/ 20 w 84"/>
                <a:gd name="T23" fmla="*/ 56 h 104"/>
                <a:gd name="T24" fmla="*/ 42 w 84"/>
                <a:gd name="T25" fmla="*/ 56 h 104"/>
                <a:gd name="T26" fmla="*/ 65 w 84"/>
                <a:gd name="T27" fmla="*/ 3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104">
                  <a:moveTo>
                    <a:pt x="84" y="36"/>
                  </a:moveTo>
                  <a:cubicBezTo>
                    <a:pt x="84" y="60"/>
                    <a:pt x="69" y="74"/>
                    <a:pt x="43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69" y="0"/>
                    <a:pt x="84" y="13"/>
                    <a:pt x="84" y="36"/>
                  </a:cubicBezTo>
                  <a:close/>
                  <a:moveTo>
                    <a:pt x="65" y="37"/>
                  </a:moveTo>
                  <a:cubicBezTo>
                    <a:pt x="65" y="24"/>
                    <a:pt x="57" y="18"/>
                    <a:pt x="42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2" y="56"/>
                    <a:pt x="42" y="56"/>
                    <a:pt x="42" y="56"/>
                  </a:cubicBezTo>
                  <a:cubicBezTo>
                    <a:pt x="57" y="56"/>
                    <a:pt x="65" y="50"/>
                    <a:pt x="65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5" name="Rectangle 18">
              <a:extLst>
                <a:ext uri="{FF2B5EF4-FFF2-40B4-BE49-F238E27FC236}">
                  <a16:creationId xmlns:a16="http://schemas.microsoft.com/office/drawing/2014/main" id="{63AEFBE2-76B4-4F43-A553-A91DB5CBB7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7788" y="1706563"/>
              <a:ext cx="60325" cy="315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6" name="Freeform 19">
              <a:extLst>
                <a:ext uri="{FF2B5EF4-FFF2-40B4-BE49-F238E27FC236}">
                  <a16:creationId xmlns:a16="http://schemas.microsoft.com/office/drawing/2014/main" id="{6710CD14-5D76-464F-9EF3-BA08CC8058F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960975" y="1706563"/>
              <a:ext cx="304800" cy="315913"/>
            </a:xfrm>
            <a:custGeom>
              <a:avLst/>
              <a:gdLst>
                <a:gd name="T0" fmla="*/ 49 w 192"/>
                <a:gd name="T1" fmla="*/ 0 h 199"/>
                <a:gd name="T2" fmla="*/ 95 w 192"/>
                <a:gd name="T3" fmla="*/ 65 h 199"/>
                <a:gd name="T4" fmla="*/ 141 w 192"/>
                <a:gd name="T5" fmla="*/ 0 h 199"/>
                <a:gd name="T6" fmla="*/ 186 w 192"/>
                <a:gd name="T7" fmla="*/ 0 h 199"/>
                <a:gd name="T8" fmla="*/ 120 w 192"/>
                <a:gd name="T9" fmla="*/ 95 h 199"/>
                <a:gd name="T10" fmla="*/ 192 w 192"/>
                <a:gd name="T11" fmla="*/ 199 h 199"/>
                <a:gd name="T12" fmla="*/ 146 w 192"/>
                <a:gd name="T13" fmla="*/ 199 h 199"/>
                <a:gd name="T14" fmla="*/ 95 w 192"/>
                <a:gd name="T15" fmla="*/ 128 h 199"/>
                <a:gd name="T16" fmla="*/ 45 w 192"/>
                <a:gd name="T17" fmla="*/ 199 h 199"/>
                <a:gd name="T18" fmla="*/ 0 w 192"/>
                <a:gd name="T19" fmla="*/ 199 h 199"/>
                <a:gd name="T20" fmla="*/ 72 w 192"/>
                <a:gd name="T21" fmla="*/ 97 h 199"/>
                <a:gd name="T22" fmla="*/ 5 w 192"/>
                <a:gd name="T23" fmla="*/ 0 h 199"/>
                <a:gd name="T24" fmla="*/ 49 w 192"/>
                <a:gd name="T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2" h="199">
                  <a:moveTo>
                    <a:pt x="49" y="0"/>
                  </a:moveTo>
                  <a:lnTo>
                    <a:pt x="95" y="65"/>
                  </a:lnTo>
                  <a:lnTo>
                    <a:pt x="141" y="0"/>
                  </a:lnTo>
                  <a:lnTo>
                    <a:pt x="186" y="0"/>
                  </a:lnTo>
                  <a:lnTo>
                    <a:pt x="120" y="95"/>
                  </a:lnTo>
                  <a:lnTo>
                    <a:pt x="192" y="199"/>
                  </a:lnTo>
                  <a:lnTo>
                    <a:pt x="146" y="199"/>
                  </a:lnTo>
                  <a:lnTo>
                    <a:pt x="95" y="128"/>
                  </a:lnTo>
                  <a:lnTo>
                    <a:pt x="45" y="199"/>
                  </a:lnTo>
                  <a:lnTo>
                    <a:pt x="0" y="199"/>
                  </a:lnTo>
                  <a:lnTo>
                    <a:pt x="72" y="97"/>
                  </a:lnTo>
                  <a:lnTo>
                    <a:pt x="5" y="0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7" name="Freeform 20">
              <a:extLst>
                <a:ext uri="{FF2B5EF4-FFF2-40B4-BE49-F238E27FC236}">
                  <a16:creationId xmlns:a16="http://schemas.microsoft.com/office/drawing/2014/main" id="{5395CFDA-3829-4CC0-BA92-6E77DCFAD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8311813" y="1706563"/>
              <a:ext cx="234950" cy="315913"/>
            </a:xfrm>
            <a:custGeom>
              <a:avLst/>
              <a:gdLst>
                <a:gd name="T0" fmla="*/ 145 w 148"/>
                <a:gd name="T1" fmla="*/ 0 h 199"/>
                <a:gd name="T2" fmla="*/ 145 w 148"/>
                <a:gd name="T3" fmla="*/ 34 h 199"/>
                <a:gd name="T4" fmla="*/ 38 w 148"/>
                <a:gd name="T5" fmla="*/ 34 h 199"/>
                <a:gd name="T6" fmla="*/ 38 w 148"/>
                <a:gd name="T7" fmla="*/ 82 h 199"/>
                <a:gd name="T8" fmla="*/ 135 w 148"/>
                <a:gd name="T9" fmla="*/ 82 h 199"/>
                <a:gd name="T10" fmla="*/ 135 w 148"/>
                <a:gd name="T11" fmla="*/ 116 h 199"/>
                <a:gd name="T12" fmla="*/ 38 w 148"/>
                <a:gd name="T13" fmla="*/ 116 h 199"/>
                <a:gd name="T14" fmla="*/ 38 w 148"/>
                <a:gd name="T15" fmla="*/ 166 h 199"/>
                <a:gd name="T16" fmla="*/ 148 w 148"/>
                <a:gd name="T17" fmla="*/ 166 h 199"/>
                <a:gd name="T18" fmla="*/ 148 w 148"/>
                <a:gd name="T19" fmla="*/ 199 h 199"/>
                <a:gd name="T20" fmla="*/ 0 w 148"/>
                <a:gd name="T21" fmla="*/ 199 h 199"/>
                <a:gd name="T22" fmla="*/ 0 w 148"/>
                <a:gd name="T23" fmla="*/ 0 h 199"/>
                <a:gd name="T24" fmla="*/ 145 w 148"/>
                <a:gd name="T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199">
                  <a:moveTo>
                    <a:pt x="145" y="0"/>
                  </a:moveTo>
                  <a:lnTo>
                    <a:pt x="145" y="34"/>
                  </a:lnTo>
                  <a:lnTo>
                    <a:pt x="38" y="34"/>
                  </a:lnTo>
                  <a:lnTo>
                    <a:pt x="38" y="82"/>
                  </a:lnTo>
                  <a:lnTo>
                    <a:pt x="135" y="82"/>
                  </a:lnTo>
                  <a:lnTo>
                    <a:pt x="135" y="116"/>
                  </a:lnTo>
                  <a:lnTo>
                    <a:pt x="38" y="116"/>
                  </a:lnTo>
                  <a:lnTo>
                    <a:pt x="38" y="166"/>
                  </a:lnTo>
                  <a:lnTo>
                    <a:pt x="148" y="166"/>
                  </a:lnTo>
                  <a:lnTo>
                    <a:pt x="148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8" name="Freeform 21">
              <a:extLst>
                <a:ext uri="{FF2B5EF4-FFF2-40B4-BE49-F238E27FC236}">
                  <a16:creationId xmlns:a16="http://schemas.microsoft.com/office/drawing/2014/main" id="{B110140A-FC03-4E7B-8B46-CA3236F4A1D1}"/>
                </a:ext>
              </a:extLst>
            </p:cNvPr>
            <p:cNvSpPr>
              <a:spLocks/>
            </p:cNvSpPr>
            <p:nvPr/>
          </p:nvSpPr>
          <p:spPr bwMode="auto">
            <a:xfrm>
              <a:off x="18610263" y="1706563"/>
              <a:ext cx="193675" cy="315913"/>
            </a:xfrm>
            <a:custGeom>
              <a:avLst/>
              <a:gdLst>
                <a:gd name="T0" fmla="*/ 37 w 122"/>
                <a:gd name="T1" fmla="*/ 0 h 199"/>
                <a:gd name="T2" fmla="*/ 37 w 122"/>
                <a:gd name="T3" fmla="*/ 164 h 199"/>
                <a:gd name="T4" fmla="*/ 122 w 122"/>
                <a:gd name="T5" fmla="*/ 164 h 199"/>
                <a:gd name="T6" fmla="*/ 122 w 122"/>
                <a:gd name="T7" fmla="*/ 199 h 199"/>
                <a:gd name="T8" fmla="*/ 0 w 122"/>
                <a:gd name="T9" fmla="*/ 199 h 199"/>
                <a:gd name="T10" fmla="*/ 0 w 122"/>
                <a:gd name="T11" fmla="*/ 0 h 199"/>
                <a:gd name="T12" fmla="*/ 37 w 122"/>
                <a:gd name="T13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99">
                  <a:moveTo>
                    <a:pt x="37" y="0"/>
                  </a:moveTo>
                  <a:lnTo>
                    <a:pt x="37" y="164"/>
                  </a:lnTo>
                  <a:lnTo>
                    <a:pt x="122" y="164"/>
                  </a:lnTo>
                  <a:lnTo>
                    <a:pt x="122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22">
              <a:extLst>
                <a:ext uri="{FF2B5EF4-FFF2-40B4-BE49-F238E27FC236}">
                  <a16:creationId xmlns:a16="http://schemas.microsoft.com/office/drawing/2014/main" id="{D0BC4B1A-4F35-4990-BA0D-231452CB15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816638" y="1706563"/>
              <a:ext cx="336550" cy="315913"/>
            </a:xfrm>
            <a:custGeom>
              <a:avLst/>
              <a:gdLst>
                <a:gd name="T0" fmla="*/ 155 w 212"/>
                <a:gd name="T1" fmla="*/ 157 h 199"/>
                <a:gd name="T2" fmla="*/ 57 w 212"/>
                <a:gd name="T3" fmla="*/ 157 h 199"/>
                <a:gd name="T4" fmla="*/ 40 w 212"/>
                <a:gd name="T5" fmla="*/ 199 h 199"/>
                <a:gd name="T6" fmla="*/ 0 w 212"/>
                <a:gd name="T7" fmla="*/ 199 h 199"/>
                <a:gd name="T8" fmla="*/ 88 w 212"/>
                <a:gd name="T9" fmla="*/ 0 h 199"/>
                <a:gd name="T10" fmla="*/ 126 w 212"/>
                <a:gd name="T11" fmla="*/ 0 h 199"/>
                <a:gd name="T12" fmla="*/ 212 w 212"/>
                <a:gd name="T13" fmla="*/ 199 h 199"/>
                <a:gd name="T14" fmla="*/ 172 w 212"/>
                <a:gd name="T15" fmla="*/ 199 h 199"/>
                <a:gd name="T16" fmla="*/ 155 w 212"/>
                <a:gd name="T17" fmla="*/ 157 h 199"/>
                <a:gd name="T18" fmla="*/ 141 w 212"/>
                <a:gd name="T19" fmla="*/ 124 h 199"/>
                <a:gd name="T20" fmla="*/ 105 w 212"/>
                <a:gd name="T21" fmla="*/ 42 h 199"/>
                <a:gd name="T22" fmla="*/ 71 w 212"/>
                <a:gd name="T23" fmla="*/ 124 h 199"/>
                <a:gd name="T24" fmla="*/ 141 w 212"/>
                <a:gd name="T25" fmla="*/ 124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2" h="199">
                  <a:moveTo>
                    <a:pt x="155" y="157"/>
                  </a:moveTo>
                  <a:lnTo>
                    <a:pt x="57" y="157"/>
                  </a:lnTo>
                  <a:lnTo>
                    <a:pt x="40" y="199"/>
                  </a:lnTo>
                  <a:lnTo>
                    <a:pt x="0" y="199"/>
                  </a:lnTo>
                  <a:lnTo>
                    <a:pt x="88" y="0"/>
                  </a:lnTo>
                  <a:lnTo>
                    <a:pt x="126" y="0"/>
                  </a:lnTo>
                  <a:lnTo>
                    <a:pt x="212" y="199"/>
                  </a:lnTo>
                  <a:lnTo>
                    <a:pt x="172" y="199"/>
                  </a:lnTo>
                  <a:lnTo>
                    <a:pt x="155" y="157"/>
                  </a:lnTo>
                  <a:close/>
                  <a:moveTo>
                    <a:pt x="141" y="124"/>
                  </a:moveTo>
                  <a:lnTo>
                    <a:pt x="105" y="42"/>
                  </a:lnTo>
                  <a:lnTo>
                    <a:pt x="71" y="124"/>
                  </a:lnTo>
                  <a:lnTo>
                    <a:pt x="141" y="1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23">
              <a:extLst>
                <a:ext uri="{FF2B5EF4-FFF2-40B4-BE49-F238E27FC236}">
                  <a16:creationId xmlns:a16="http://schemas.microsoft.com/office/drawing/2014/main" id="{AFCE8DC2-ACC8-4397-A5B7-FFEB9E9A28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26200" y="1706563"/>
              <a:ext cx="257175" cy="315913"/>
            </a:xfrm>
            <a:custGeom>
              <a:avLst/>
              <a:gdLst>
                <a:gd name="T0" fmla="*/ 162 w 162"/>
                <a:gd name="T1" fmla="*/ 0 h 199"/>
                <a:gd name="T2" fmla="*/ 162 w 162"/>
                <a:gd name="T3" fmla="*/ 34 h 199"/>
                <a:gd name="T4" fmla="*/ 101 w 162"/>
                <a:gd name="T5" fmla="*/ 34 h 199"/>
                <a:gd name="T6" fmla="*/ 101 w 162"/>
                <a:gd name="T7" fmla="*/ 199 h 199"/>
                <a:gd name="T8" fmla="*/ 62 w 162"/>
                <a:gd name="T9" fmla="*/ 199 h 199"/>
                <a:gd name="T10" fmla="*/ 62 w 162"/>
                <a:gd name="T11" fmla="*/ 34 h 199"/>
                <a:gd name="T12" fmla="*/ 0 w 162"/>
                <a:gd name="T13" fmla="*/ 34 h 199"/>
                <a:gd name="T14" fmla="*/ 0 w 162"/>
                <a:gd name="T15" fmla="*/ 0 h 199"/>
                <a:gd name="T16" fmla="*/ 162 w 162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99">
                  <a:moveTo>
                    <a:pt x="162" y="0"/>
                  </a:moveTo>
                  <a:lnTo>
                    <a:pt x="162" y="34"/>
                  </a:lnTo>
                  <a:lnTo>
                    <a:pt x="101" y="34"/>
                  </a:lnTo>
                  <a:lnTo>
                    <a:pt x="101" y="199"/>
                  </a:lnTo>
                  <a:lnTo>
                    <a:pt x="62" y="199"/>
                  </a:lnTo>
                  <a:lnTo>
                    <a:pt x="62" y="34"/>
                  </a:lnTo>
                  <a:lnTo>
                    <a:pt x="0" y="34"/>
                  </a:lnTo>
                  <a:lnTo>
                    <a:pt x="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24">
              <a:extLst>
                <a:ext uri="{FF2B5EF4-FFF2-40B4-BE49-F238E27FC236}">
                  <a16:creationId xmlns:a16="http://schemas.microsoft.com/office/drawing/2014/main" id="{C86E8E7B-4001-4CA8-8098-CBBB9C7A06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9424650" y="1706563"/>
              <a:ext cx="236538" cy="315913"/>
            </a:xfrm>
            <a:custGeom>
              <a:avLst/>
              <a:gdLst>
                <a:gd name="T0" fmla="*/ 147 w 149"/>
                <a:gd name="T1" fmla="*/ 0 h 199"/>
                <a:gd name="T2" fmla="*/ 147 w 149"/>
                <a:gd name="T3" fmla="*/ 34 h 199"/>
                <a:gd name="T4" fmla="*/ 38 w 149"/>
                <a:gd name="T5" fmla="*/ 34 h 199"/>
                <a:gd name="T6" fmla="*/ 38 w 149"/>
                <a:gd name="T7" fmla="*/ 82 h 199"/>
                <a:gd name="T8" fmla="*/ 136 w 149"/>
                <a:gd name="T9" fmla="*/ 82 h 199"/>
                <a:gd name="T10" fmla="*/ 136 w 149"/>
                <a:gd name="T11" fmla="*/ 116 h 199"/>
                <a:gd name="T12" fmla="*/ 38 w 149"/>
                <a:gd name="T13" fmla="*/ 116 h 199"/>
                <a:gd name="T14" fmla="*/ 38 w 149"/>
                <a:gd name="T15" fmla="*/ 166 h 199"/>
                <a:gd name="T16" fmla="*/ 149 w 149"/>
                <a:gd name="T17" fmla="*/ 166 h 199"/>
                <a:gd name="T18" fmla="*/ 149 w 149"/>
                <a:gd name="T19" fmla="*/ 199 h 199"/>
                <a:gd name="T20" fmla="*/ 0 w 149"/>
                <a:gd name="T21" fmla="*/ 199 h 199"/>
                <a:gd name="T22" fmla="*/ 0 w 149"/>
                <a:gd name="T23" fmla="*/ 0 h 199"/>
                <a:gd name="T24" fmla="*/ 147 w 149"/>
                <a:gd name="T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9" h="199">
                  <a:moveTo>
                    <a:pt x="147" y="0"/>
                  </a:moveTo>
                  <a:lnTo>
                    <a:pt x="147" y="34"/>
                  </a:lnTo>
                  <a:lnTo>
                    <a:pt x="38" y="34"/>
                  </a:lnTo>
                  <a:lnTo>
                    <a:pt x="38" y="82"/>
                  </a:lnTo>
                  <a:lnTo>
                    <a:pt x="136" y="82"/>
                  </a:lnTo>
                  <a:lnTo>
                    <a:pt x="136" y="116"/>
                  </a:lnTo>
                  <a:lnTo>
                    <a:pt x="38" y="116"/>
                  </a:lnTo>
                  <a:lnTo>
                    <a:pt x="38" y="166"/>
                  </a:lnTo>
                  <a:lnTo>
                    <a:pt x="149" y="166"/>
                  </a:lnTo>
                  <a:lnTo>
                    <a:pt x="149" y="199"/>
                  </a:lnTo>
                  <a:lnTo>
                    <a:pt x="0" y="199"/>
                  </a:lnTo>
                  <a:lnTo>
                    <a:pt x="0" y="0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25">
              <a:extLst>
                <a:ext uri="{FF2B5EF4-FFF2-40B4-BE49-F238E27FC236}">
                  <a16:creationId xmlns:a16="http://schemas.microsoft.com/office/drawing/2014/main" id="{E34F4405-394F-4F11-81A9-CBAD2A36B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24413" y="2109788"/>
              <a:ext cx="254000" cy="322263"/>
            </a:xfrm>
            <a:custGeom>
              <a:avLst/>
              <a:gdLst>
                <a:gd name="T0" fmla="*/ 43 w 84"/>
                <a:gd name="T1" fmla="*/ 18 h 106"/>
                <a:gd name="T2" fmla="*/ 28 w 84"/>
                <a:gd name="T3" fmla="*/ 28 h 106"/>
                <a:gd name="T4" fmla="*/ 84 w 84"/>
                <a:gd name="T5" fmla="*/ 75 h 106"/>
                <a:gd name="T6" fmla="*/ 44 w 84"/>
                <a:gd name="T7" fmla="*/ 106 h 106"/>
                <a:gd name="T8" fmla="*/ 0 w 84"/>
                <a:gd name="T9" fmla="*/ 89 h 106"/>
                <a:gd name="T10" fmla="*/ 8 w 84"/>
                <a:gd name="T11" fmla="*/ 72 h 106"/>
                <a:gd name="T12" fmla="*/ 44 w 84"/>
                <a:gd name="T13" fmla="*/ 87 h 106"/>
                <a:gd name="T14" fmla="*/ 62 w 84"/>
                <a:gd name="T15" fmla="*/ 76 h 106"/>
                <a:gd name="T16" fmla="*/ 6 w 84"/>
                <a:gd name="T17" fmla="*/ 29 h 106"/>
                <a:gd name="T18" fmla="*/ 45 w 84"/>
                <a:gd name="T19" fmla="*/ 0 h 106"/>
                <a:gd name="T20" fmla="*/ 83 w 84"/>
                <a:gd name="T21" fmla="*/ 11 h 106"/>
                <a:gd name="T22" fmla="*/ 75 w 84"/>
                <a:gd name="T23" fmla="*/ 28 h 106"/>
                <a:gd name="T24" fmla="*/ 43 w 84"/>
                <a:gd name="T25" fmla="*/ 1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" h="106">
                  <a:moveTo>
                    <a:pt x="43" y="18"/>
                  </a:moveTo>
                  <a:cubicBezTo>
                    <a:pt x="34" y="18"/>
                    <a:pt x="28" y="21"/>
                    <a:pt x="28" y="28"/>
                  </a:cubicBezTo>
                  <a:cubicBezTo>
                    <a:pt x="28" y="49"/>
                    <a:pt x="84" y="37"/>
                    <a:pt x="84" y="75"/>
                  </a:cubicBezTo>
                  <a:cubicBezTo>
                    <a:pt x="84" y="94"/>
                    <a:pt x="67" y="106"/>
                    <a:pt x="44" y="106"/>
                  </a:cubicBezTo>
                  <a:cubicBezTo>
                    <a:pt x="27" y="106"/>
                    <a:pt x="11" y="99"/>
                    <a:pt x="0" y="89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19" y="82"/>
                    <a:pt x="33" y="87"/>
                    <a:pt x="44" y="87"/>
                  </a:cubicBezTo>
                  <a:cubicBezTo>
                    <a:pt x="55" y="87"/>
                    <a:pt x="62" y="83"/>
                    <a:pt x="62" y="76"/>
                  </a:cubicBezTo>
                  <a:cubicBezTo>
                    <a:pt x="62" y="54"/>
                    <a:pt x="6" y="66"/>
                    <a:pt x="6" y="29"/>
                  </a:cubicBezTo>
                  <a:cubicBezTo>
                    <a:pt x="6" y="11"/>
                    <a:pt x="22" y="0"/>
                    <a:pt x="45" y="0"/>
                  </a:cubicBezTo>
                  <a:cubicBezTo>
                    <a:pt x="59" y="0"/>
                    <a:pt x="73" y="4"/>
                    <a:pt x="83" y="11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63" y="21"/>
                    <a:pt x="51" y="18"/>
                    <a:pt x="43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26">
              <a:extLst>
                <a:ext uri="{FF2B5EF4-FFF2-40B4-BE49-F238E27FC236}">
                  <a16:creationId xmlns:a16="http://schemas.microsoft.com/office/drawing/2014/main" id="{7F6BC88B-3F9C-4A13-8E92-63047CDFA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800638" y="2112963"/>
              <a:ext cx="257175" cy="315913"/>
            </a:xfrm>
            <a:custGeom>
              <a:avLst/>
              <a:gdLst>
                <a:gd name="T0" fmla="*/ 162 w 162"/>
                <a:gd name="T1" fmla="*/ 0 h 199"/>
                <a:gd name="T2" fmla="*/ 162 w 162"/>
                <a:gd name="T3" fmla="*/ 33 h 199"/>
                <a:gd name="T4" fmla="*/ 101 w 162"/>
                <a:gd name="T5" fmla="*/ 33 h 199"/>
                <a:gd name="T6" fmla="*/ 101 w 162"/>
                <a:gd name="T7" fmla="*/ 199 h 199"/>
                <a:gd name="T8" fmla="*/ 62 w 162"/>
                <a:gd name="T9" fmla="*/ 199 h 199"/>
                <a:gd name="T10" fmla="*/ 62 w 162"/>
                <a:gd name="T11" fmla="*/ 33 h 199"/>
                <a:gd name="T12" fmla="*/ 0 w 162"/>
                <a:gd name="T13" fmla="*/ 33 h 199"/>
                <a:gd name="T14" fmla="*/ 0 w 162"/>
                <a:gd name="T15" fmla="*/ 0 h 199"/>
                <a:gd name="T16" fmla="*/ 162 w 162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2" h="199">
                  <a:moveTo>
                    <a:pt x="162" y="0"/>
                  </a:moveTo>
                  <a:lnTo>
                    <a:pt x="162" y="33"/>
                  </a:lnTo>
                  <a:lnTo>
                    <a:pt x="101" y="33"/>
                  </a:lnTo>
                  <a:lnTo>
                    <a:pt x="101" y="199"/>
                  </a:lnTo>
                  <a:lnTo>
                    <a:pt x="62" y="199"/>
                  </a:lnTo>
                  <a:lnTo>
                    <a:pt x="62" y="33"/>
                  </a:lnTo>
                  <a:lnTo>
                    <a:pt x="0" y="33"/>
                  </a:lnTo>
                  <a:lnTo>
                    <a:pt x="0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27">
              <a:extLst>
                <a:ext uri="{FF2B5EF4-FFF2-40B4-BE49-F238E27FC236}">
                  <a16:creationId xmlns:a16="http://schemas.microsoft.com/office/drawing/2014/main" id="{0A9F56C2-31F1-497E-8D38-55B0841F0F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2738" y="2112963"/>
              <a:ext cx="279400" cy="319088"/>
            </a:xfrm>
            <a:custGeom>
              <a:avLst/>
              <a:gdLst>
                <a:gd name="T0" fmla="*/ 46 w 92"/>
                <a:gd name="T1" fmla="*/ 87 h 105"/>
                <a:gd name="T2" fmla="*/ 72 w 92"/>
                <a:gd name="T3" fmla="*/ 60 h 105"/>
                <a:gd name="T4" fmla="*/ 72 w 92"/>
                <a:gd name="T5" fmla="*/ 0 h 105"/>
                <a:gd name="T6" fmla="*/ 92 w 92"/>
                <a:gd name="T7" fmla="*/ 0 h 105"/>
                <a:gd name="T8" fmla="*/ 92 w 92"/>
                <a:gd name="T9" fmla="*/ 60 h 105"/>
                <a:gd name="T10" fmla="*/ 46 w 92"/>
                <a:gd name="T11" fmla="*/ 105 h 105"/>
                <a:gd name="T12" fmla="*/ 0 w 92"/>
                <a:gd name="T13" fmla="*/ 60 h 105"/>
                <a:gd name="T14" fmla="*/ 0 w 92"/>
                <a:gd name="T15" fmla="*/ 0 h 105"/>
                <a:gd name="T16" fmla="*/ 20 w 92"/>
                <a:gd name="T17" fmla="*/ 0 h 105"/>
                <a:gd name="T18" fmla="*/ 20 w 92"/>
                <a:gd name="T19" fmla="*/ 60 h 105"/>
                <a:gd name="T20" fmla="*/ 46 w 92"/>
                <a:gd name="T21" fmla="*/ 87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2" h="105">
                  <a:moveTo>
                    <a:pt x="46" y="87"/>
                  </a:moveTo>
                  <a:cubicBezTo>
                    <a:pt x="62" y="87"/>
                    <a:pt x="72" y="77"/>
                    <a:pt x="72" y="6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2" y="60"/>
                    <a:pt x="92" y="60"/>
                    <a:pt x="92" y="60"/>
                  </a:cubicBezTo>
                  <a:cubicBezTo>
                    <a:pt x="92" y="88"/>
                    <a:pt x="75" y="105"/>
                    <a:pt x="46" y="105"/>
                  </a:cubicBezTo>
                  <a:cubicBezTo>
                    <a:pt x="18" y="105"/>
                    <a:pt x="0" y="88"/>
                    <a:pt x="0" y="6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77"/>
                    <a:pt x="31" y="87"/>
                    <a:pt x="46" y="8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28">
              <a:extLst>
                <a:ext uri="{FF2B5EF4-FFF2-40B4-BE49-F238E27FC236}">
                  <a16:creationId xmlns:a16="http://schemas.microsoft.com/office/drawing/2014/main" id="{C04E4EF0-631E-4588-9B80-8B2D797A1CA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45163" y="2112963"/>
              <a:ext cx="293688" cy="315913"/>
            </a:xfrm>
            <a:custGeom>
              <a:avLst/>
              <a:gdLst>
                <a:gd name="T0" fmla="*/ 97 w 97"/>
                <a:gd name="T1" fmla="*/ 52 h 104"/>
                <a:gd name="T2" fmla="*/ 42 w 97"/>
                <a:gd name="T3" fmla="*/ 104 h 104"/>
                <a:gd name="T4" fmla="*/ 0 w 97"/>
                <a:gd name="T5" fmla="*/ 104 h 104"/>
                <a:gd name="T6" fmla="*/ 0 w 97"/>
                <a:gd name="T7" fmla="*/ 0 h 104"/>
                <a:gd name="T8" fmla="*/ 43 w 97"/>
                <a:gd name="T9" fmla="*/ 0 h 104"/>
                <a:gd name="T10" fmla="*/ 97 w 97"/>
                <a:gd name="T11" fmla="*/ 52 h 104"/>
                <a:gd name="T12" fmla="*/ 77 w 97"/>
                <a:gd name="T13" fmla="*/ 52 h 104"/>
                <a:gd name="T14" fmla="*/ 43 w 97"/>
                <a:gd name="T15" fmla="*/ 17 h 104"/>
                <a:gd name="T16" fmla="*/ 20 w 97"/>
                <a:gd name="T17" fmla="*/ 17 h 104"/>
                <a:gd name="T18" fmla="*/ 20 w 97"/>
                <a:gd name="T19" fmla="*/ 86 h 104"/>
                <a:gd name="T20" fmla="*/ 44 w 97"/>
                <a:gd name="T21" fmla="*/ 86 h 104"/>
                <a:gd name="T22" fmla="*/ 77 w 97"/>
                <a:gd name="T23" fmla="*/ 52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04">
                  <a:moveTo>
                    <a:pt x="97" y="52"/>
                  </a:moveTo>
                  <a:cubicBezTo>
                    <a:pt x="97" y="82"/>
                    <a:pt x="74" y="104"/>
                    <a:pt x="42" y="104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75" y="0"/>
                    <a:pt x="97" y="21"/>
                    <a:pt x="97" y="52"/>
                  </a:cubicBezTo>
                  <a:close/>
                  <a:moveTo>
                    <a:pt x="77" y="52"/>
                  </a:moveTo>
                  <a:cubicBezTo>
                    <a:pt x="77" y="31"/>
                    <a:pt x="62" y="17"/>
                    <a:pt x="43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44" y="86"/>
                    <a:pt x="44" y="86"/>
                    <a:pt x="44" y="86"/>
                  </a:cubicBezTo>
                  <a:cubicBezTo>
                    <a:pt x="63" y="86"/>
                    <a:pt x="77" y="72"/>
                    <a:pt x="77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Rectangle 29">
              <a:extLst>
                <a:ext uri="{FF2B5EF4-FFF2-40B4-BE49-F238E27FC236}">
                  <a16:creationId xmlns:a16="http://schemas.microsoft.com/office/drawing/2014/main" id="{A1800FC8-AA97-41C6-A04D-0B2141EF1F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792825" y="2112963"/>
              <a:ext cx="60325" cy="3159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30">
              <a:extLst>
                <a:ext uri="{FF2B5EF4-FFF2-40B4-BE49-F238E27FC236}">
                  <a16:creationId xmlns:a16="http://schemas.microsoft.com/office/drawing/2014/main" id="{A2E65CE3-9AEA-487E-B626-B13CEC2905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903950" y="2109788"/>
              <a:ext cx="336550" cy="322263"/>
            </a:xfrm>
            <a:custGeom>
              <a:avLst/>
              <a:gdLst>
                <a:gd name="T0" fmla="*/ 111 w 111"/>
                <a:gd name="T1" fmla="*/ 53 h 106"/>
                <a:gd name="T2" fmla="*/ 56 w 111"/>
                <a:gd name="T3" fmla="*/ 106 h 106"/>
                <a:gd name="T4" fmla="*/ 0 w 111"/>
                <a:gd name="T5" fmla="*/ 53 h 106"/>
                <a:gd name="T6" fmla="*/ 56 w 111"/>
                <a:gd name="T7" fmla="*/ 0 h 106"/>
                <a:gd name="T8" fmla="*/ 111 w 111"/>
                <a:gd name="T9" fmla="*/ 53 h 106"/>
                <a:gd name="T10" fmla="*/ 21 w 111"/>
                <a:gd name="T11" fmla="*/ 53 h 106"/>
                <a:gd name="T12" fmla="*/ 56 w 111"/>
                <a:gd name="T13" fmla="*/ 88 h 106"/>
                <a:gd name="T14" fmla="*/ 91 w 111"/>
                <a:gd name="T15" fmla="*/ 53 h 106"/>
                <a:gd name="T16" fmla="*/ 56 w 111"/>
                <a:gd name="T17" fmla="*/ 18 h 106"/>
                <a:gd name="T18" fmla="*/ 21 w 111"/>
                <a:gd name="T19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06">
                  <a:moveTo>
                    <a:pt x="111" y="53"/>
                  </a:moveTo>
                  <a:cubicBezTo>
                    <a:pt x="111" y="83"/>
                    <a:pt x="87" y="106"/>
                    <a:pt x="56" y="106"/>
                  </a:cubicBezTo>
                  <a:cubicBezTo>
                    <a:pt x="24" y="106"/>
                    <a:pt x="0" y="83"/>
                    <a:pt x="0" y="53"/>
                  </a:cubicBezTo>
                  <a:cubicBezTo>
                    <a:pt x="0" y="23"/>
                    <a:pt x="24" y="0"/>
                    <a:pt x="56" y="0"/>
                  </a:cubicBezTo>
                  <a:cubicBezTo>
                    <a:pt x="87" y="0"/>
                    <a:pt x="111" y="23"/>
                    <a:pt x="111" y="53"/>
                  </a:cubicBezTo>
                  <a:close/>
                  <a:moveTo>
                    <a:pt x="21" y="53"/>
                  </a:moveTo>
                  <a:cubicBezTo>
                    <a:pt x="21" y="72"/>
                    <a:pt x="37" y="88"/>
                    <a:pt x="56" y="88"/>
                  </a:cubicBezTo>
                  <a:cubicBezTo>
                    <a:pt x="75" y="88"/>
                    <a:pt x="91" y="72"/>
                    <a:pt x="91" y="53"/>
                  </a:cubicBezTo>
                  <a:cubicBezTo>
                    <a:pt x="91" y="33"/>
                    <a:pt x="75" y="18"/>
                    <a:pt x="56" y="18"/>
                  </a:cubicBezTo>
                  <a:cubicBezTo>
                    <a:pt x="37" y="18"/>
                    <a:pt x="21" y="33"/>
                    <a:pt x="21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31">
              <a:extLst>
                <a:ext uri="{FF2B5EF4-FFF2-40B4-BE49-F238E27FC236}">
                  <a16:creationId xmlns:a16="http://schemas.microsoft.com/office/drawing/2014/main" id="{3EF04931-D157-40CF-97C4-837D2867E0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008100" y="1141413"/>
              <a:ext cx="1216025" cy="1450975"/>
            </a:xfrm>
            <a:custGeom>
              <a:avLst/>
              <a:gdLst>
                <a:gd name="T0" fmla="*/ 402 w 402"/>
                <a:gd name="T1" fmla="*/ 168 h 478"/>
                <a:gd name="T2" fmla="*/ 210 w 402"/>
                <a:gd name="T3" fmla="*/ 346 h 478"/>
                <a:gd name="T4" fmla="*/ 125 w 402"/>
                <a:gd name="T5" fmla="*/ 346 h 478"/>
                <a:gd name="T6" fmla="*/ 125 w 402"/>
                <a:gd name="T7" fmla="*/ 478 h 478"/>
                <a:gd name="T8" fmla="*/ 0 w 402"/>
                <a:gd name="T9" fmla="*/ 478 h 478"/>
                <a:gd name="T10" fmla="*/ 0 w 402"/>
                <a:gd name="T11" fmla="*/ 0 h 478"/>
                <a:gd name="T12" fmla="*/ 210 w 402"/>
                <a:gd name="T13" fmla="*/ 0 h 478"/>
                <a:gd name="T14" fmla="*/ 402 w 402"/>
                <a:gd name="T15" fmla="*/ 168 h 478"/>
                <a:gd name="T16" fmla="*/ 284 w 402"/>
                <a:gd name="T17" fmla="*/ 172 h 478"/>
                <a:gd name="T18" fmla="*/ 204 w 402"/>
                <a:gd name="T19" fmla="*/ 100 h 478"/>
                <a:gd name="T20" fmla="*/ 125 w 402"/>
                <a:gd name="T21" fmla="*/ 100 h 478"/>
                <a:gd name="T22" fmla="*/ 125 w 402"/>
                <a:gd name="T23" fmla="*/ 246 h 478"/>
                <a:gd name="T24" fmla="*/ 204 w 402"/>
                <a:gd name="T25" fmla="*/ 246 h 478"/>
                <a:gd name="T26" fmla="*/ 284 w 402"/>
                <a:gd name="T27" fmla="*/ 172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478">
                  <a:moveTo>
                    <a:pt x="402" y="168"/>
                  </a:moveTo>
                  <a:cubicBezTo>
                    <a:pt x="402" y="280"/>
                    <a:pt x="332" y="346"/>
                    <a:pt x="210" y="346"/>
                  </a:cubicBezTo>
                  <a:cubicBezTo>
                    <a:pt x="125" y="346"/>
                    <a:pt x="125" y="346"/>
                    <a:pt x="125" y="346"/>
                  </a:cubicBezTo>
                  <a:cubicBezTo>
                    <a:pt x="125" y="478"/>
                    <a:pt x="125" y="478"/>
                    <a:pt x="125" y="478"/>
                  </a:cubicBezTo>
                  <a:cubicBezTo>
                    <a:pt x="0" y="478"/>
                    <a:pt x="0" y="478"/>
                    <a:pt x="0" y="47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0" y="0"/>
                    <a:pt x="210" y="0"/>
                    <a:pt x="210" y="0"/>
                  </a:cubicBezTo>
                  <a:cubicBezTo>
                    <a:pt x="332" y="0"/>
                    <a:pt x="402" y="61"/>
                    <a:pt x="402" y="168"/>
                  </a:cubicBezTo>
                  <a:moveTo>
                    <a:pt x="284" y="172"/>
                  </a:moveTo>
                  <a:cubicBezTo>
                    <a:pt x="284" y="125"/>
                    <a:pt x="254" y="100"/>
                    <a:pt x="204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5" y="246"/>
                    <a:pt x="125" y="246"/>
                    <a:pt x="125" y="246"/>
                  </a:cubicBezTo>
                  <a:cubicBezTo>
                    <a:pt x="204" y="246"/>
                    <a:pt x="204" y="246"/>
                    <a:pt x="204" y="246"/>
                  </a:cubicBezTo>
                  <a:cubicBezTo>
                    <a:pt x="254" y="246"/>
                    <a:pt x="284" y="220"/>
                    <a:pt x="284" y="1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Rectangle 32">
              <a:extLst>
                <a:ext uri="{FF2B5EF4-FFF2-40B4-BE49-F238E27FC236}">
                  <a16:creationId xmlns:a16="http://schemas.microsoft.com/office/drawing/2014/main" id="{7966ACF9-0613-4347-82AE-832BB9B24D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220950" y="1141413"/>
              <a:ext cx="376238" cy="14509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Rectangle 33">
              <a:extLst>
                <a:ext uri="{FF2B5EF4-FFF2-40B4-BE49-F238E27FC236}">
                  <a16:creationId xmlns:a16="http://schemas.microsoft.com/office/drawing/2014/main" id="{06F3E843-239C-493B-8A32-51E6505207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233900" y="1135063"/>
              <a:ext cx="49213" cy="14462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34">
              <a:extLst>
                <a:ext uri="{FF2B5EF4-FFF2-40B4-BE49-F238E27FC236}">
                  <a16:creationId xmlns:a16="http://schemas.microsoft.com/office/drawing/2014/main" id="{C6BA8EA1-7981-42EB-8A7C-5982C40CCFF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73500" y="1217613"/>
              <a:ext cx="73025" cy="76200"/>
            </a:xfrm>
            <a:custGeom>
              <a:avLst/>
              <a:gdLst>
                <a:gd name="T0" fmla="*/ 0 w 46"/>
                <a:gd name="T1" fmla="*/ 29 h 48"/>
                <a:gd name="T2" fmla="*/ 29 w 46"/>
                <a:gd name="T3" fmla="*/ 48 h 48"/>
                <a:gd name="T4" fmla="*/ 46 w 46"/>
                <a:gd name="T5" fmla="*/ 19 h 48"/>
                <a:gd name="T6" fmla="*/ 20 w 46"/>
                <a:gd name="T7" fmla="*/ 0 h 48"/>
                <a:gd name="T8" fmla="*/ 0 w 46"/>
                <a:gd name="T9" fmla="*/ 29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48">
                  <a:moveTo>
                    <a:pt x="0" y="29"/>
                  </a:moveTo>
                  <a:lnTo>
                    <a:pt x="29" y="48"/>
                  </a:lnTo>
                  <a:lnTo>
                    <a:pt x="46" y="19"/>
                  </a:lnTo>
                  <a:lnTo>
                    <a:pt x="20" y="0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35">
              <a:extLst>
                <a:ext uri="{FF2B5EF4-FFF2-40B4-BE49-F238E27FC236}">
                  <a16:creationId xmlns:a16="http://schemas.microsoft.com/office/drawing/2014/main" id="{78644248-CFA0-4544-80E7-4E8B1103E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89363" y="1384301"/>
              <a:ext cx="112713" cy="112713"/>
            </a:xfrm>
            <a:custGeom>
              <a:avLst/>
              <a:gdLst>
                <a:gd name="T0" fmla="*/ 0 w 71"/>
                <a:gd name="T1" fmla="*/ 42 h 71"/>
                <a:gd name="T2" fmla="*/ 42 w 71"/>
                <a:gd name="T3" fmla="*/ 71 h 71"/>
                <a:gd name="T4" fmla="*/ 71 w 71"/>
                <a:gd name="T5" fmla="*/ 29 h 71"/>
                <a:gd name="T6" fmla="*/ 29 w 71"/>
                <a:gd name="T7" fmla="*/ 0 h 71"/>
                <a:gd name="T8" fmla="*/ 0 w 71"/>
                <a:gd name="T9" fmla="*/ 4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71">
                  <a:moveTo>
                    <a:pt x="0" y="42"/>
                  </a:moveTo>
                  <a:lnTo>
                    <a:pt x="42" y="71"/>
                  </a:lnTo>
                  <a:lnTo>
                    <a:pt x="71" y="29"/>
                  </a:lnTo>
                  <a:lnTo>
                    <a:pt x="29" y="0"/>
                  </a:lnTo>
                  <a:lnTo>
                    <a:pt x="0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36">
              <a:extLst>
                <a:ext uri="{FF2B5EF4-FFF2-40B4-BE49-F238E27FC236}">
                  <a16:creationId xmlns:a16="http://schemas.microsoft.com/office/drawing/2014/main" id="{A1045DD3-815F-4C91-9A8E-EEAAF7221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9838" y="1490663"/>
              <a:ext cx="66675" cy="66675"/>
            </a:xfrm>
            <a:custGeom>
              <a:avLst/>
              <a:gdLst>
                <a:gd name="T0" fmla="*/ 25 w 42"/>
                <a:gd name="T1" fmla="*/ 42 h 42"/>
                <a:gd name="T2" fmla="*/ 42 w 42"/>
                <a:gd name="T3" fmla="*/ 17 h 42"/>
                <a:gd name="T4" fmla="*/ 16 w 42"/>
                <a:gd name="T5" fmla="*/ 0 h 42"/>
                <a:gd name="T6" fmla="*/ 0 w 42"/>
                <a:gd name="T7" fmla="*/ 25 h 42"/>
                <a:gd name="T8" fmla="*/ 25 w 42"/>
                <a:gd name="T9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25" y="42"/>
                  </a:moveTo>
                  <a:lnTo>
                    <a:pt x="42" y="17"/>
                  </a:lnTo>
                  <a:lnTo>
                    <a:pt x="16" y="0"/>
                  </a:lnTo>
                  <a:lnTo>
                    <a:pt x="0" y="25"/>
                  </a:lnTo>
                  <a:lnTo>
                    <a:pt x="25" y="4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Freeform 37">
              <a:extLst>
                <a:ext uri="{FF2B5EF4-FFF2-40B4-BE49-F238E27FC236}">
                  <a16:creationId xmlns:a16="http://schemas.microsoft.com/office/drawing/2014/main" id="{36CCD5B4-5E87-4B4B-8AE3-9435C2C5FE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3350" y="1606551"/>
              <a:ext cx="52388" cy="53975"/>
            </a:xfrm>
            <a:custGeom>
              <a:avLst/>
              <a:gdLst>
                <a:gd name="T0" fmla="*/ 33 w 33"/>
                <a:gd name="T1" fmla="*/ 13 h 34"/>
                <a:gd name="T2" fmla="*/ 14 w 33"/>
                <a:gd name="T3" fmla="*/ 0 h 34"/>
                <a:gd name="T4" fmla="*/ 0 w 33"/>
                <a:gd name="T5" fmla="*/ 21 h 34"/>
                <a:gd name="T6" fmla="*/ 19 w 33"/>
                <a:gd name="T7" fmla="*/ 34 h 34"/>
                <a:gd name="T8" fmla="*/ 33 w 33"/>
                <a:gd name="T9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33" y="13"/>
                  </a:moveTo>
                  <a:lnTo>
                    <a:pt x="14" y="0"/>
                  </a:lnTo>
                  <a:lnTo>
                    <a:pt x="0" y="21"/>
                  </a:lnTo>
                  <a:lnTo>
                    <a:pt x="19" y="34"/>
                  </a:lnTo>
                  <a:lnTo>
                    <a:pt x="33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6" name="Freeform 38">
              <a:extLst>
                <a:ext uri="{FF2B5EF4-FFF2-40B4-BE49-F238E27FC236}">
                  <a16:creationId xmlns:a16="http://schemas.microsoft.com/office/drawing/2014/main" id="{CAE7DDED-D024-46E6-8A74-988643689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4013" y="1281113"/>
              <a:ext cx="39688" cy="39688"/>
            </a:xfrm>
            <a:custGeom>
              <a:avLst/>
              <a:gdLst>
                <a:gd name="T0" fmla="*/ 25 w 25"/>
                <a:gd name="T1" fmla="*/ 10 h 25"/>
                <a:gd name="T2" fmla="*/ 10 w 25"/>
                <a:gd name="T3" fmla="*/ 0 h 25"/>
                <a:gd name="T4" fmla="*/ 0 w 25"/>
                <a:gd name="T5" fmla="*/ 15 h 25"/>
                <a:gd name="T6" fmla="*/ 16 w 25"/>
                <a:gd name="T7" fmla="*/ 25 h 25"/>
                <a:gd name="T8" fmla="*/ 25 w 25"/>
                <a:gd name="T9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10"/>
                  </a:moveTo>
                  <a:lnTo>
                    <a:pt x="10" y="0"/>
                  </a:lnTo>
                  <a:lnTo>
                    <a:pt x="0" y="15"/>
                  </a:lnTo>
                  <a:lnTo>
                    <a:pt x="16" y="25"/>
                  </a:lnTo>
                  <a:lnTo>
                    <a:pt x="25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7" name="Freeform 39">
              <a:extLst>
                <a:ext uri="{FF2B5EF4-FFF2-40B4-BE49-F238E27FC236}">
                  <a16:creationId xmlns:a16="http://schemas.microsoft.com/office/drawing/2014/main" id="{3C7B9B77-5546-49C2-B777-CF053C3D9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59225" y="1247776"/>
              <a:ext cx="53975" cy="57150"/>
            </a:xfrm>
            <a:custGeom>
              <a:avLst/>
              <a:gdLst>
                <a:gd name="T0" fmla="*/ 0 w 34"/>
                <a:gd name="T1" fmla="*/ 21 h 36"/>
                <a:gd name="T2" fmla="*/ 21 w 34"/>
                <a:gd name="T3" fmla="*/ 36 h 36"/>
                <a:gd name="T4" fmla="*/ 34 w 34"/>
                <a:gd name="T5" fmla="*/ 13 h 36"/>
                <a:gd name="T6" fmla="*/ 13 w 34"/>
                <a:gd name="T7" fmla="*/ 0 h 36"/>
                <a:gd name="T8" fmla="*/ 0 w 34"/>
                <a:gd name="T9" fmla="*/ 2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6">
                  <a:moveTo>
                    <a:pt x="0" y="21"/>
                  </a:moveTo>
                  <a:lnTo>
                    <a:pt x="21" y="36"/>
                  </a:lnTo>
                  <a:lnTo>
                    <a:pt x="34" y="13"/>
                  </a:lnTo>
                  <a:lnTo>
                    <a:pt x="13" y="0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8" name="Freeform 40">
              <a:extLst>
                <a:ext uri="{FF2B5EF4-FFF2-40B4-BE49-F238E27FC236}">
                  <a16:creationId xmlns:a16="http://schemas.microsoft.com/office/drawing/2014/main" id="{5F94B383-B0F0-4BA9-88CC-0526D6555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5250" y="1311276"/>
              <a:ext cx="68263" cy="73025"/>
            </a:xfrm>
            <a:custGeom>
              <a:avLst/>
              <a:gdLst>
                <a:gd name="T0" fmla="*/ 43 w 43"/>
                <a:gd name="T1" fmla="*/ 17 h 46"/>
                <a:gd name="T2" fmla="*/ 17 w 43"/>
                <a:gd name="T3" fmla="*/ 0 h 46"/>
                <a:gd name="T4" fmla="*/ 0 w 43"/>
                <a:gd name="T5" fmla="*/ 27 h 46"/>
                <a:gd name="T6" fmla="*/ 26 w 43"/>
                <a:gd name="T7" fmla="*/ 46 h 46"/>
                <a:gd name="T8" fmla="*/ 43 w 43"/>
                <a:gd name="T9" fmla="*/ 17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6">
                  <a:moveTo>
                    <a:pt x="43" y="17"/>
                  </a:moveTo>
                  <a:lnTo>
                    <a:pt x="17" y="0"/>
                  </a:lnTo>
                  <a:lnTo>
                    <a:pt x="0" y="27"/>
                  </a:lnTo>
                  <a:lnTo>
                    <a:pt x="26" y="46"/>
                  </a:lnTo>
                  <a:lnTo>
                    <a:pt x="43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9" name="Freeform 41">
              <a:extLst>
                <a:ext uri="{FF2B5EF4-FFF2-40B4-BE49-F238E27FC236}">
                  <a16:creationId xmlns:a16="http://schemas.microsoft.com/office/drawing/2014/main" id="{491B5440-AAE2-45E7-ABC1-E1E3A89B3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8750" y="1374776"/>
              <a:ext cx="47625" cy="49213"/>
            </a:xfrm>
            <a:custGeom>
              <a:avLst/>
              <a:gdLst>
                <a:gd name="T0" fmla="*/ 30 w 30"/>
                <a:gd name="T1" fmla="*/ 12 h 31"/>
                <a:gd name="T2" fmla="*/ 11 w 30"/>
                <a:gd name="T3" fmla="*/ 0 h 31"/>
                <a:gd name="T4" fmla="*/ 0 w 30"/>
                <a:gd name="T5" fmla="*/ 19 h 31"/>
                <a:gd name="T6" fmla="*/ 19 w 30"/>
                <a:gd name="T7" fmla="*/ 31 h 31"/>
                <a:gd name="T8" fmla="*/ 30 w 30"/>
                <a:gd name="T9" fmla="*/ 1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30" y="12"/>
                  </a:moveTo>
                  <a:lnTo>
                    <a:pt x="11" y="0"/>
                  </a:lnTo>
                  <a:lnTo>
                    <a:pt x="0" y="19"/>
                  </a:lnTo>
                  <a:lnTo>
                    <a:pt x="19" y="31"/>
                  </a:lnTo>
                  <a:lnTo>
                    <a:pt x="30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0" name="Freeform 42">
              <a:extLst>
                <a:ext uri="{FF2B5EF4-FFF2-40B4-BE49-F238E27FC236}">
                  <a16:creationId xmlns:a16="http://schemas.microsoft.com/office/drawing/2014/main" id="{43E2BDAE-9360-4F5B-8947-402E8E45E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2088" y="1208088"/>
              <a:ext cx="26988" cy="26988"/>
            </a:xfrm>
            <a:custGeom>
              <a:avLst/>
              <a:gdLst>
                <a:gd name="T0" fmla="*/ 0 w 17"/>
                <a:gd name="T1" fmla="*/ 10 h 17"/>
                <a:gd name="T2" fmla="*/ 9 w 17"/>
                <a:gd name="T3" fmla="*/ 17 h 17"/>
                <a:gd name="T4" fmla="*/ 17 w 17"/>
                <a:gd name="T5" fmla="*/ 6 h 17"/>
                <a:gd name="T6" fmla="*/ 5 w 17"/>
                <a:gd name="T7" fmla="*/ 0 h 17"/>
                <a:gd name="T8" fmla="*/ 0 w 1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0" y="10"/>
                  </a:moveTo>
                  <a:lnTo>
                    <a:pt x="9" y="17"/>
                  </a:lnTo>
                  <a:lnTo>
                    <a:pt x="17" y="6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Freeform 43">
              <a:extLst>
                <a:ext uri="{FF2B5EF4-FFF2-40B4-BE49-F238E27FC236}">
                  <a16:creationId xmlns:a16="http://schemas.microsoft.com/office/drawing/2014/main" id="{ADD5AE69-AB42-42D8-B1A8-E4197ABF9C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3200" y="1408113"/>
              <a:ext cx="103188" cy="103188"/>
            </a:xfrm>
            <a:custGeom>
              <a:avLst/>
              <a:gdLst>
                <a:gd name="T0" fmla="*/ 65 w 65"/>
                <a:gd name="T1" fmla="*/ 25 h 65"/>
                <a:gd name="T2" fmla="*/ 27 w 65"/>
                <a:gd name="T3" fmla="*/ 0 h 65"/>
                <a:gd name="T4" fmla="*/ 0 w 65"/>
                <a:gd name="T5" fmla="*/ 39 h 65"/>
                <a:gd name="T6" fmla="*/ 40 w 65"/>
                <a:gd name="T7" fmla="*/ 65 h 65"/>
                <a:gd name="T8" fmla="*/ 65 w 65"/>
                <a:gd name="T9" fmla="*/ 2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5">
                  <a:moveTo>
                    <a:pt x="65" y="25"/>
                  </a:moveTo>
                  <a:lnTo>
                    <a:pt x="27" y="0"/>
                  </a:lnTo>
                  <a:lnTo>
                    <a:pt x="0" y="39"/>
                  </a:lnTo>
                  <a:lnTo>
                    <a:pt x="40" y="65"/>
                  </a:lnTo>
                  <a:lnTo>
                    <a:pt x="65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2" name="Freeform 44">
              <a:extLst>
                <a:ext uri="{FF2B5EF4-FFF2-40B4-BE49-F238E27FC236}">
                  <a16:creationId xmlns:a16="http://schemas.microsoft.com/office/drawing/2014/main" id="{6D3155EC-3D6C-4E69-A2B0-96BAD83378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2075" y="1414463"/>
              <a:ext cx="87313" cy="92075"/>
            </a:xfrm>
            <a:custGeom>
              <a:avLst/>
              <a:gdLst>
                <a:gd name="T0" fmla="*/ 32 w 55"/>
                <a:gd name="T1" fmla="*/ 58 h 58"/>
                <a:gd name="T2" fmla="*/ 55 w 55"/>
                <a:gd name="T3" fmla="*/ 23 h 58"/>
                <a:gd name="T4" fmla="*/ 21 w 55"/>
                <a:gd name="T5" fmla="*/ 0 h 58"/>
                <a:gd name="T6" fmla="*/ 0 w 55"/>
                <a:gd name="T7" fmla="*/ 35 h 58"/>
                <a:gd name="T8" fmla="*/ 32 w 55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8">
                  <a:moveTo>
                    <a:pt x="32" y="58"/>
                  </a:moveTo>
                  <a:lnTo>
                    <a:pt x="55" y="23"/>
                  </a:lnTo>
                  <a:lnTo>
                    <a:pt x="21" y="0"/>
                  </a:lnTo>
                  <a:lnTo>
                    <a:pt x="0" y="35"/>
                  </a:lnTo>
                  <a:lnTo>
                    <a:pt x="32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3" name="Freeform 45">
              <a:extLst>
                <a:ext uri="{FF2B5EF4-FFF2-40B4-BE49-F238E27FC236}">
                  <a16:creationId xmlns:a16="http://schemas.microsoft.com/office/drawing/2014/main" id="{480E77C3-FFF0-46C0-80EF-8C659AE93A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40200" y="1268413"/>
              <a:ext cx="19050" cy="15875"/>
            </a:xfrm>
            <a:custGeom>
              <a:avLst/>
              <a:gdLst>
                <a:gd name="T0" fmla="*/ 4 w 12"/>
                <a:gd name="T1" fmla="*/ 0 h 10"/>
                <a:gd name="T2" fmla="*/ 0 w 12"/>
                <a:gd name="T3" fmla="*/ 6 h 10"/>
                <a:gd name="T4" fmla="*/ 8 w 12"/>
                <a:gd name="T5" fmla="*/ 10 h 10"/>
                <a:gd name="T6" fmla="*/ 12 w 12"/>
                <a:gd name="T7" fmla="*/ 4 h 10"/>
                <a:gd name="T8" fmla="*/ 4 w 12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4" y="0"/>
                  </a:moveTo>
                  <a:lnTo>
                    <a:pt x="0" y="6"/>
                  </a:lnTo>
                  <a:lnTo>
                    <a:pt x="8" y="10"/>
                  </a:lnTo>
                  <a:lnTo>
                    <a:pt x="12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4" name="Freeform 46">
              <a:extLst>
                <a:ext uri="{FF2B5EF4-FFF2-40B4-BE49-F238E27FC236}">
                  <a16:creationId xmlns:a16="http://schemas.microsoft.com/office/drawing/2014/main" id="{A9EE27C7-BE52-4E56-BF3D-5E5D2B82D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5913" y="1168401"/>
              <a:ext cx="7938" cy="9525"/>
            </a:xfrm>
            <a:custGeom>
              <a:avLst/>
              <a:gdLst>
                <a:gd name="T0" fmla="*/ 2 w 5"/>
                <a:gd name="T1" fmla="*/ 0 h 6"/>
                <a:gd name="T2" fmla="*/ 0 w 5"/>
                <a:gd name="T3" fmla="*/ 4 h 6"/>
                <a:gd name="T4" fmla="*/ 3 w 5"/>
                <a:gd name="T5" fmla="*/ 6 h 6"/>
                <a:gd name="T6" fmla="*/ 5 w 5"/>
                <a:gd name="T7" fmla="*/ 2 h 6"/>
                <a:gd name="T8" fmla="*/ 2 w 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2" y="0"/>
                  </a:moveTo>
                  <a:lnTo>
                    <a:pt x="0" y="4"/>
                  </a:lnTo>
                  <a:lnTo>
                    <a:pt x="3" y="6"/>
                  </a:lnTo>
                  <a:lnTo>
                    <a:pt x="5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5" name="Freeform 47">
              <a:extLst>
                <a:ext uri="{FF2B5EF4-FFF2-40B4-BE49-F238E27FC236}">
                  <a16:creationId xmlns:a16="http://schemas.microsoft.com/office/drawing/2014/main" id="{90E33B64-69EE-4D2B-97A8-28EDFC2D292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6075" y="1344613"/>
              <a:ext cx="26988" cy="26988"/>
            </a:xfrm>
            <a:custGeom>
              <a:avLst/>
              <a:gdLst>
                <a:gd name="T0" fmla="*/ 17 w 17"/>
                <a:gd name="T1" fmla="*/ 8 h 17"/>
                <a:gd name="T2" fmla="*/ 7 w 17"/>
                <a:gd name="T3" fmla="*/ 0 h 17"/>
                <a:gd name="T4" fmla="*/ 0 w 17"/>
                <a:gd name="T5" fmla="*/ 10 h 17"/>
                <a:gd name="T6" fmla="*/ 9 w 17"/>
                <a:gd name="T7" fmla="*/ 17 h 17"/>
                <a:gd name="T8" fmla="*/ 17 w 17"/>
                <a:gd name="T9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8"/>
                  </a:moveTo>
                  <a:lnTo>
                    <a:pt x="7" y="0"/>
                  </a:lnTo>
                  <a:lnTo>
                    <a:pt x="0" y="10"/>
                  </a:lnTo>
                  <a:lnTo>
                    <a:pt x="9" y="17"/>
                  </a:lnTo>
                  <a:lnTo>
                    <a:pt x="17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6" name="Freeform 48">
              <a:extLst>
                <a:ext uri="{FF2B5EF4-FFF2-40B4-BE49-F238E27FC236}">
                  <a16:creationId xmlns:a16="http://schemas.microsoft.com/office/drawing/2014/main" id="{0016307F-A661-41F2-8110-ED65397B665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46550" y="1223963"/>
              <a:ext cx="42863" cy="39688"/>
            </a:xfrm>
            <a:custGeom>
              <a:avLst/>
              <a:gdLst>
                <a:gd name="T0" fmla="*/ 27 w 27"/>
                <a:gd name="T1" fmla="*/ 9 h 25"/>
                <a:gd name="T2" fmla="*/ 11 w 27"/>
                <a:gd name="T3" fmla="*/ 0 h 25"/>
                <a:gd name="T4" fmla="*/ 0 w 27"/>
                <a:gd name="T5" fmla="*/ 15 h 25"/>
                <a:gd name="T6" fmla="*/ 15 w 27"/>
                <a:gd name="T7" fmla="*/ 25 h 25"/>
                <a:gd name="T8" fmla="*/ 27 w 27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27" y="9"/>
                  </a:moveTo>
                  <a:lnTo>
                    <a:pt x="11" y="0"/>
                  </a:lnTo>
                  <a:lnTo>
                    <a:pt x="0" y="15"/>
                  </a:lnTo>
                  <a:lnTo>
                    <a:pt x="15" y="25"/>
                  </a:lnTo>
                  <a:lnTo>
                    <a:pt x="27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7" name="Freeform 49">
              <a:extLst>
                <a:ext uri="{FF2B5EF4-FFF2-40B4-BE49-F238E27FC236}">
                  <a16:creationId xmlns:a16="http://schemas.microsoft.com/office/drawing/2014/main" id="{C9AE0C01-E7E8-4B69-BAC1-06B575CFCD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2738" y="1193801"/>
              <a:ext cx="26988" cy="26988"/>
            </a:xfrm>
            <a:custGeom>
              <a:avLst/>
              <a:gdLst>
                <a:gd name="T0" fmla="*/ 11 w 17"/>
                <a:gd name="T1" fmla="*/ 17 h 17"/>
                <a:gd name="T2" fmla="*/ 17 w 17"/>
                <a:gd name="T3" fmla="*/ 5 h 17"/>
                <a:gd name="T4" fmla="*/ 7 w 17"/>
                <a:gd name="T5" fmla="*/ 0 h 17"/>
                <a:gd name="T6" fmla="*/ 0 w 17"/>
                <a:gd name="T7" fmla="*/ 9 h 17"/>
                <a:gd name="T8" fmla="*/ 11 w 1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1" y="17"/>
                  </a:moveTo>
                  <a:lnTo>
                    <a:pt x="17" y="5"/>
                  </a:lnTo>
                  <a:lnTo>
                    <a:pt x="7" y="0"/>
                  </a:lnTo>
                  <a:lnTo>
                    <a:pt x="0" y="9"/>
                  </a:ln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8" name="Freeform 50">
              <a:extLst>
                <a:ext uri="{FF2B5EF4-FFF2-40B4-BE49-F238E27FC236}">
                  <a16:creationId xmlns:a16="http://schemas.microsoft.com/office/drawing/2014/main" id="{30AEDA94-9808-4D43-8725-6EFC58AA94B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3050" y="1366838"/>
              <a:ext cx="47625" cy="47625"/>
            </a:xfrm>
            <a:custGeom>
              <a:avLst/>
              <a:gdLst>
                <a:gd name="T0" fmla="*/ 13 w 30"/>
                <a:gd name="T1" fmla="*/ 0 h 30"/>
                <a:gd name="T2" fmla="*/ 0 w 30"/>
                <a:gd name="T3" fmla="*/ 17 h 30"/>
                <a:gd name="T4" fmla="*/ 19 w 30"/>
                <a:gd name="T5" fmla="*/ 30 h 30"/>
                <a:gd name="T6" fmla="*/ 30 w 30"/>
                <a:gd name="T7" fmla="*/ 11 h 30"/>
                <a:gd name="T8" fmla="*/ 13 w 30"/>
                <a:gd name="T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13" y="0"/>
                  </a:moveTo>
                  <a:lnTo>
                    <a:pt x="0" y="17"/>
                  </a:lnTo>
                  <a:lnTo>
                    <a:pt x="19" y="30"/>
                  </a:lnTo>
                  <a:lnTo>
                    <a:pt x="30" y="11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9" name="Freeform 51">
              <a:extLst>
                <a:ext uri="{FF2B5EF4-FFF2-40B4-BE49-F238E27FC236}">
                  <a16:creationId xmlns:a16="http://schemas.microsoft.com/office/drawing/2014/main" id="{47E8D870-D602-470A-8357-4F4B7E586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03688" y="1293813"/>
              <a:ext cx="49213" cy="47625"/>
            </a:xfrm>
            <a:custGeom>
              <a:avLst/>
              <a:gdLst>
                <a:gd name="T0" fmla="*/ 31 w 31"/>
                <a:gd name="T1" fmla="*/ 11 h 30"/>
                <a:gd name="T2" fmla="*/ 12 w 31"/>
                <a:gd name="T3" fmla="*/ 0 h 30"/>
                <a:gd name="T4" fmla="*/ 0 w 31"/>
                <a:gd name="T5" fmla="*/ 19 h 30"/>
                <a:gd name="T6" fmla="*/ 19 w 31"/>
                <a:gd name="T7" fmla="*/ 30 h 30"/>
                <a:gd name="T8" fmla="*/ 31 w 31"/>
                <a:gd name="T9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0">
                  <a:moveTo>
                    <a:pt x="31" y="11"/>
                  </a:moveTo>
                  <a:lnTo>
                    <a:pt x="12" y="0"/>
                  </a:lnTo>
                  <a:lnTo>
                    <a:pt x="0" y="19"/>
                  </a:lnTo>
                  <a:lnTo>
                    <a:pt x="19" y="30"/>
                  </a:lnTo>
                  <a:lnTo>
                    <a:pt x="31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0" name="Freeform 52">
              <a:extLst>
                <a:ext uri="{FF2B5EF4-FFF2-40B4-BE49-F238E27FC236}">
                  <a16:creationId xmlns:a16="http://schemas.microsoft.com/office/drawing/2014/main" id="{BCA910DE-52D5-4A2E-AF5F-AD00B05299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0175" y="1174751"/>
              <a:ext cx="55563" cy="57150"/>
            </a:xfrm>
            <a:custGeom>
              <a:avLst/>
              <a:gdLst>
                <a:gd name="T0" fmla="*/ 0 w 35"/>
                <a:gd name="T1" fmla="*/ 23 h 36"/>
                <a:gd name="T2" fmla="*/ 21 w 35"/>
                <a:gd name="T3" fmla="*/ 36 h 36"/>
                <a:gd name="T4" fmla="*/ 35 w 35"/>
                <a:gd name="T5" fmla="*/ 15 h 36"/>
                <a:gd name="T6" fmla="*/ 14 w 35"/>
                <a:gd name="T7" fmla="*/ 0 h 36"/>
                <a:gd name="T8" fmla="*/ 0 w 35"/>
                <a:gd name="T9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0" y="23"/>
                  </a:moveTo>
                  <a:lnTo>
                    <a:pt x="21" y="36"/>
                  </a:lnTo>
                  <a:lnTo>
                    <a:pt x="35" y="15"/>
                  </a:lnTo>
                  <a:lnTo>
                    <a:pt x="14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1" name="Freeform 53">
              <a:extLst>
                <a:ext uri="{FF2B5EF4-FFF2-40B4-BE49-F238E27FC236}">
                  <a16:creationId xmlns:a16="http://schemas.microsoft.com/office/drawing/2014/main" id="{BBA2C7CF-E40F-4D11-9262-80D30A3896E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9900" y="1127126"/>
              <a:ext cx="9525" cy="7938"/>
            </a:xfrm>
            <a:custGeom>
              <a:avLst/>
              <a:gdLst>
                <a:gd name="T0" fmla="*/ 6 w 6"/>
                <a:gd name="T1" fmla="*/ 1 h 5"/>
                <a:gd name="T2" fmla="*/ 2 w 6"/>
                <a:gd name="T3" fmla="*/ 0 h 5"/>
                <a:gd name="T4" fmla="*/ 0 w 6"/>
                <a:gd name="T5" fmla="*/ 3 h 5"/>
                <a:gd name="T6" fmla="*/ 4 w 6"/>
                <a:gd name="T7" fmla="*/ 5 h 5"/>
                <a:gd name="T8" fmla="*/ 6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6" y="1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6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2" name="Freeform 54">
              <a:extLst>
                <a:ext uri="{FF2B5EF4-FFF2-40B4-BE49-F238E27FC236}">
                  <a16:creationId xmlns:a16="http://schemas.microsoft.com/office/drawing/2014/main" id="{22EA35BB-3138-445C-8799-FCAF087C0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52913" y="1138238"/>
              <a:ext cx="14288" cy="19050"/>
            </a:xfrm>
            <a:custGeom>
              <a:avLst/>
              <a:gdLst>
                <a:gd name="T0" fmla="*/ 0 w 9"/>
                <a:gd name="T1" fmla="*/ 8 h 12"/>
                <a:gd name="T2" fmla="*/ 5 w 9"/>
                <a:gd name="T3" fmla="*/ 12 h 12"/>
                <a:gd name="T4" fmla="*/ 9 w 9"/>
                <a:gd name="T5" fmla="*/ 4 h 12"/>
                <a:gd name="T6" fmla="*/ 4 w 9"/>
                <a:gd name="T7" fmla="*/ 0 h 12"/>
                <a:gd name="T8" fmla="*/ 0 w 9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0" y="8"/>
                  </a:moveTo>
                  <a:lnTo>
                    <a:pt x="5" y="12"/>
                  </a:lnTo>
                  <a:lnTo>
                    <a:pt x="9" y="4"/>
                  </a:lnTo>
                  <a:lnTo>
                    <a:pt x="4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3" name="Freeform 55">
              <a:extLst>
                <a:ext uri="{FF2B5EF4-FFF2-40B4-BE49-F238E27FC236}">
                  <a16:creationId xmlns:a16="http://schemas.microsoft.com/office/drawing/2014/main" id="{F684043A-9AB0-4335-9FFE-87CD8A197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64025" y="1190626"/>
              <a:ext cx="15875" cy="14288"/>
            </a:xfrm>
            <a:custGeom>
              <a:avLst/>
              <a:gdLst>
                <a:gd name="T0" fmla="*/ 6 w 10"/>
                <a:gd name="T1" fmla="*/ 9 h 9"/>
                <a:gd name="T2" fmla="*/ 10 w 10"/>
                <a:gd name="T3" fmla="*/ 4 h 9"/>
                <a:gd name="T4" fmla="*/ 4 w 10"/>
                <a:gd name="T5" fmla="*/ 0 h 9"/>
                <a:gd name="T6" fmla="*/ 0 w 10"/>
                <a:gd name="T7" fmla="*/ 5 h 9"/>
                <a:gd name="T8" fmla="*/ 6 w 10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9"/>
                  </a:moveTo>
                  <a:lnTo>
                    <a:pt x="10" y="4"/>
                  </a:lnTo>
                  <a:lnTo>
                    <a:pt x="4" y="0"/>
                  </a:lnTo>
                  <a:lnTo>
                    <a:pt x="0" y="5"/>
                  </a:lnTo>
                  <a:lnTo>
                    <a:pt x="6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4" name="Freeform 56">
              <a:extLst>
                <a:ext uri="{FF2B5EF4-FFF2-40B4-BE49-F238E27FC236}">
                  <a16:creationId xmlns:a16="http://schemas.microsoft.com/office/drawing/2014/main" id="{3C51F3BE-0D98-45E2-AB5B-3A3A39AA3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738" y="1114426"/>
              <a:ext cx="11113" cy="12700"/>
            </a:xfrm>
            <a:custGeom>
              <a:avLst/>
              <a:gdLst>
                <a:gd name="T0" fmla="*/ 7 w 7"/>
                <a:gd name="T1" fmla="*/ 4 h 8"/>
                <a:gd name="T2" fmla="*/ 4 w 7"/>
                <a:gd name="T3" fmla="*/ 0 h 8"/>
                <a:gd name="T4" fmla="*/ 0 w 7"/>
                <a:gd name="T5" fmla="*/ 6 h 8"/>
                <a:gd name="T6" fmla="*/ 4 w 7"/>
                <a:gd name="T7" fmla="*/ 8 h 8"/>
                <a:gd name="T8" fmla="*/ 7 w 7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4" y="8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5" name="Freeform 57">
              <a:extLst>
                <a:ext uri="{FF2B5EF4-FFF2-40B4-BE49-F238E27FC236}">
                  <a16:creationId xmlns:a16="http://schemas.microsoft.com/office/drawing/2014/main" id="{928BC751-CFF8-4845-A474-3196E15701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2600" y="1144588"/>
              <a:ext cx="7938" cy="12700"/>
            </a:xfrm>
            <a:custGeom>
              <a:avLst/>
              <a:gdLst>
                <a:gd name="T0" fmla="*/ 5 w 5"/>
                <a:gd name="T1" fmla="*/ 4 h 8"/>
                <a:gd name="T2" fmla="*/ 1 w 5"/>
                <a:gd name="T3" fmla="*/ 0 h 8"/>
                <a:gd name="T4" fmla="*/ 0 w 5"/>
                <a:gd name="T5" fmla="*/ 6 h 8"/>
                <a:gd name="T6" fmla="*/ 3 w 5"/>
                <a:gd name="T7" fmla="*/ 8 h 8"/>
                <a:gd name="T8" fmla="*/ 5 w 5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5" y="4"/>
                  </a:moveTo>
                  <a:lnTo>
                    <a:pt x="1" y="0"/>
                  </a:lnTo>
                  <a:lnTo>
                    <a:pt x="0" y="6"/>
                  </a:lnTo>
                  <a:lnTo>
                    <a:pt x="3" y="8"/>
                  </a:lnTo>
                  <a:lnTo>
                    <a:pt x="5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6" name="Freeform 58">
              <a:extLst>
                <a:ext uri="{FF2B5EF4-FFF2-40B4-BE49-F238E27FC236}">
                  <a16:creationId xmlns:a16="http://schemas.microsoft.com/office/drawing/2014/main" id="{620DEE1C-82DA-49DF-991F-0D52D535036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79900" y="1165226"/>
              <a:ext cx="12700" cy="12700"/>
            </a:xfrm>
            <a:custGeom>
              <a:avLst/>
              <a:gdLst>
                <a:gd name="T0" fmla="*/ 0 w 8"/>
                <a:gd name="T1" fmla="*/ 4 h 8"/>
                <a:gd name="T2" fmla="*/ 6 w 8"/>
                <a:gd name="T3" fmla="*/ 8 h 8"/>
                <a:gd name="T4" fmla="*/ 8 w 8"/>
                <a:gd name="T5" fmla="*/ 4 h 8"/>
                <a:gd name="T6" fmla="*/ 4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lnTo>
                    <a:pt x="6" y="8"/>
                  </a:lnTo>
                  <a:lnTo>
                    <a:pt x="8" y="4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7" name="Freeform 59">
              <a:extLst>
                <a:ext uri="{FF2B5EF4-FFF2-40B4-BE49-F238E27FC236}">
                  <a16:creationId xmlns:a16="http://schemas.microsoft.com/office/drawing/2014/main" id="{6F749E6E-12D9-4430-B871-D29CECB96E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06888" y="1127126"/>
              <a:ext cx="12700" cy="7938"/>
            </a:xfrm>
            <a:custGeom>
              <a:avLst/>
              <a:gdLst>
                <a:gd name="T0" fmla="*/ 8 w 8"/>
                <a:gd name="T1" fmla="*/ 1 h 5"/>
                <a:gd name="T2" fmla="*/ 4 w 8"/>
                <a:gd name="T3" fmla="*/ 0 h 5"/>
                <a:gd name="T4" fmla="*/ 0 w 8"/>
                <a:gd name="T5" fmla="*/ 3 h 5"/>
                <a:gd name="T6" fmla="*/ 6 w 8"/>
                <a:gd name="T7" fmla="*/ 5 h 5"/>
                <a:gd name="T8" fmla="*/ 8 w 8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1"/>
                  </a:moveTo>
                  <a:lnTo>
                    <a:pt x="4" y="0"/>
                  </a:lnTo>
                  <a:lnTo>
                    <a:pt x="0" y="3"/>
                  </a:lnTo>
                  <a:lnTo>
                    <a:pt x="6" y="5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8" name="Freeform 60">
              <a:extLst>
                <a:ext uri="{FF2B5EF4-FFF2-40B4-BE49-F238E27FC236}">
                  <a16:creationId xmlns:a16="http://schemas.microsoft.com/office/drawing/2014/main" id="{1392177F-DC18-4E3C-93CF-7AFF1E1CC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9738" y="1171576"/>
              <a:ext cx="9525" cy="9525"/>
            </a:xfrm>
            <a:custGeom>
              <a:avLst/>
              <a:gdLst>
                <a:gd name="T0" fmla="*/ 6 w 6"/>
                <a:gd name="T1" fmla="*/ 2 h 6"/>
                <a:gd name="T2" fmla="*/ 2 w 6"/>
                <a:gd name="T3" fmla="*/ 0 h 6"/>
                <a:gd name="T4" fmla="*/ 0 w 6"/>
                <a:gd name="T5" fmla="*/ 4 h 6"/>
                <a:gd name="T6" fmla="*/ 4 w 6"/>
                <a:gd name="T7" fmla="*/ 6 h 6"/>
                <a:gd name="T8" fmla="*/ 6 w 6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4" y="6"/>
                  </a:lnTo>
                  <a:lnTo>
                    <a:pt x="6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9" name="Freeform 61">
              <a:extLst>
                <a:ext uri="{FF2B5EF4-FFF2-40B4-BE49-F238E27FC236}">
                  <a16:creationId xmlns:a16="http://schemas.microsoft.com/office/drawing/2014/main" id="{CDFAB325-C183-4565-8CAD-AD9CF5DDC3B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32250" y="1227138"/>
              <a:ext cx="47625" cy="47625"/>
            </a:xfrm>
            <a:custGeom>
              <a:avLst/>
              <a:gdLst>
                <a:gd name="T0" fmla="*/ 0 w 30"/>
                <a:gd name="T1" fmla="*/ 17 h 30"/>
                <a:gd name="T2" fmla="*/ 17 w 30"/>
                <a:gd name="T3" fmla="*/ 30 h 30"/>
                <a:gd name="T4" fmla="*/ 30 w 30"/>
                <a:gd name="T5" fmla="*/ 11 h 30"/>
                <a:gd name="T6" fmla="*/ 11 w 30"/>
                <a:gd name="T7" fmla="*/ 0 h 30"/>
                <a:gd name="T8" fmla="*/ 0 w 30"/>
                <a:gd name="T9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0">
                  <a:moveTo>
                    <a:pt x="0" y="17"/>
                  </a:moveTo>
                  <a:lnTo>
                    <a:pt x="17" y="30"/>
                  </a:lnTo>
                  <a:lnTo>
                    <a:pt x="30" y="11"/>
                  </a:lnTo>
                  <a:lnTo>
                    <a:pt x="11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0" name="Freeform 62">
              <a:extLst>
                <a:ext uri="{FF2B5EF4-FFF2-40B4-BE49-F238E27FC236}">
                  <a16:creationId xmlns:a16="http://schemas.microsoft.com/office/drawing/2014/main" id="{C0A185B7-220C-4F23-9615-8A8CAADFAED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5588" y="1184276"/>
              <a:ext cx="38100" cy="39688"/>
            </a:xfrm>
            <a:custGeom>
              <a:avLst/>
              <a:gdLst>
                <a:gd name="T0" fmla="*/ 0 w 24"/>
                <a:gd name="T1" fmla="*/ 15 h 25"/>
                <a:gd name="T2" fmla="*/ 15 w 24"/>
                <a:gd name="T3" fmla="*/ 25 h 25"/>
                <a:gd name="T4" fmla="*/ 24 w 24"/>
                <a:gd name="T5" fmla="*/ 9 h 25"/>
                <a:gd name="T6" fmla="*/ 9 w 24"/>
                <a:gd name="T7" fmla="*/ 0 h 25"/>
                <a:gd name="T8" fmla="*/ 0 w 24"/>
                <a:gd name="T9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0" y="15"/>
                  </a:moveTo>
                  <a:lnTo>
                    <a:pt x="15" y="25"/>
                  </a:lnTo>
                  <a:lnTo>
                    <a:pt x="24" y="9"/>
                  </a:lnTo>
                  <a:lnTo>
                    <a:pt x="9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1" name="Freeform 63">
              <a:extLst>
                <a:ext uri="{FF2B5EF4-FFF2-40B4-BE49-F238E27FC236}">
                  <a16:creationId xmlns:a16="http://schemas.microsoft.com/office/drawing/2014/main" id="{DC88CFF5-7CD9-4518-B475-55DB83BB773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5738" y="1296988"/>
              <a:ext cx="90488" cy="90488"/>
            </a:xfrm>
            <a:custGeom>
              <a:avLst/>
              <a:gdLst>
                <a:gd name="T0" fmla="*/ 34 w 57"/>
                <a:gd name="T1" fmla="*/ 57 h 57"/>
                <a:gd name="T2" fmla="*/ 57 w 57"/>
                <a:gd name="T3" fmla="*/ 23 h 57"/>
                <a:gd name="T4" fmla="*/ 23 w 57"/>
                <a:gd name="T5" fmla="*/ 0 h 57"/>
                <a:gd name="T6" fmla="*/ 0 w 57"/>
                <a:gd name="T7" fmla="*/ 34 h 57"/>
                <a:gd name="T8" fmla="*/ 34 w 57"/>
                <a:gd name="T9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34" y="57"/>
                  </a:moveTo>
                  <a:lnTo>
                    <a:pt x="57" y="23"/>
                  </a:lnTo>
                  <a:lnTo>
                    <a:pt x="23" y="0"/>
                  </a:lnTo>
                  <a:lnTo>
                    <a:pt x="0" y="34"/>
                  </a:lnTo>
                  <a:lnTo>
                    <a:pt x="34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2" name="Freeform 64">
              <a:extLst>
                <a:ext uri="{FF2B5EF4-FFF2-40B4-BE49-F238E27FC236}">
                  <a16:creationId xmlns:a16="http://schemas.microsoft.com/office/drawing/2014/main" id="{A866F13C-F34C-4938-AB8D-1545349945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2575" y="1154113"/>
              <a:ext cx="11113" cy="11113"/>
            </a:xfrm>
            <a:custGeom>
              <a:avLst/>
              <a:gdLst>
                <a:gd name="T0" fmla="*/ 4 w 7"/>
                <a:gd name="T1" fmla="*/ 0 h 7"/>
                <a:gd name="T2" fmla="*/ 0 w 7"/>
                <a:gd name="T3" fmla="*/ 4 h 7"/>
                <a:gd name="T4" fmla="*/ 4 w 7"/>
                <a:gd name="T5" fmla="*/ 7 h 7"/>
                <a:gd name="T6" fmla="*/ 7 w 7"/>
                <a:gd name="T7" fmla="*/ 4 h 7"/>
                <a:gd name="T8" fmla="*/ 4 w 7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0"/>
                  </a:moveTo>
                  <a:lnTo>
                    <a:pt x="0" y="4"/>
                  </a:lnTo>
                  <a:lnTo>
                    <a:pt x="4" y="7"/>
                  </a:lnTo>
                  <a:lnTo>
                    <a:pt x="7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3" name="Freeform 65">
              <a:extLst>
                <a:ext uri="{FF2B5EF4-FFF2-40B4-BE49-F238E27FC236}">
                  <a16:creationId xmlns:a16="http://schemas.microsoft.com/office/drawing/2014/main" id="{C79D153C-BD05-4A90-9857-8A0C4B69E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65588" y="1284288"/>
              <a:ext cx="26988" cy="26988"/>
            </a:xfrm>
            <a:custGeom>
              <a:avLst/>
              <a:gdLst>
                <a:gd name="T0" fmla="*/ 11 w 17"/>
                <a:gd name="T1" fmla="*/ 17 h 17"/>
                <a:gd name="T2" fmla="*/ 17 w 17"/>
                <a:gd name="T3" fmla="*/ 8 h 17"/>
                <a:gd name="T4" fmla="*/ 7 w 17"/>
                <a:gd name="T5" fmla="*/ 0 h 17"/>
                <a:gd name="T6" fmla="*/ 0 w 17"/>
                <a:gd name="T7" fmla="*/ 10 h 17"/>
                <a:gd name="T8" fmla="*/ 11 w 1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1" y="17"/>
                  </a:moveTo>
                  <a:lnTo>
                    <a:pt x="17" y="8"/>
                  </a:lnTo>
                  <a:lnTo>
                    <a:pt x="7" y="0"/>
                  </a:lnTo>
                  <a:lnTo>
                    <a:pt x="0" y="10"/>
                  </a:lnTo>
                  <a:lnTo>
                    <a:pt x="11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Freeform 66">
              <a:extLst>
                <a:ext uri="{FF2B5EF4-FFF2-40B4-BE49-F238E27FC236}">
                  <a16:creationId xmlns:a16="http://schemas.microsoft.com/office/drawing/2014/main" id="{CC123CD3-0555-4A45-AB5C-BB2BA61BB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3675" y="1563688"/>
              <a:ext cx="28575" cy="26988"/>
            </a:xfrm>
            <a:custGeom>
              <a:avLst/>
              <a:gdLst>
                <a:gd name="T0" fmla="*/ 10 w 18"/>
                <a:gd name="T1" fmla="*/ 17 h 17"/>
                <a:gd name="T2" fmla="*/ 18 w 18"/>
                <a:gd name="T3" fmla="*/ 8 h 17"/>
                <a:gd name="T4" fmla="*/ 8 w 18"/>
                <a:gd name="T5" fmla="*/ 0 h 17"/>
                <a:gd name="T6" fmla="*/ 0 w 18"/>
                <a:gd name="T7" fmla="*/ 11 h 17"/>
                <a:gd name="T8" fmla="*/ 10 w 18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7">
                  <a:moveTo>
                    <a:pt x="10" y="17"/>
                  </a:moveTo>
                  <a:lnTo>
                    <a:pt x="18" y="8"/>
                  </a:lnTo>
                  <a:lnTo>
                    <a:pt x="8" y="0"/>
                  </a:lnTo>
                  <a:lnTo>
                    <a:pt x="0" y="11"/>
                  </a:lnTo>
                  <a:lnTo>
                    <a:pt x="10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Freeform 67">
              <a:extLst>
                <a:ext uri="{FF2B5EF4-FFF2-40B4-BE49-F238E27FC236}">
                  <a16:creationId xmlns:a16="http://schemas.microsoft.com/office/drawing/2014/main" id="{4051B306-8262-45EF-A563-EEFD6292390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56038" y="1639888"/>
              <a:ext cx="69850" cy="69850"/>
            </a:xfrm>
            <a:custGeom>
              <a:avLst/>
              <a:gdLst>
                <a:gd name="T0" fmla="*/ 0 w 44"/>
                <a:gd name="T1" fmla="*/ 27 h 44"/>
                <a:gd name="T2" fmla="*/ 27 w 44"/>
                <a:gd name="T3" fmla="*/ 44 h 44"/>
                <a:gd name="T4" fmla="*/ 44 w 44"/>
                <a:gd name="T5" fmla="*/ 17 h 44"/>
                <a:gd name="T6" fmla="*/ 17 w 44"/>
                <a:gd name="T7" fmla="*/ 0 h 44"/>
                <a:gd name="T8" fmla="*/ 0 w 44"/>
                <a:gd name="T9" fmla="*/ 2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4">
                  <a:moveTo>
                    <a:pt x="0" y="27"/>
                  </a:moveTo>
                  <a:lnTo>
                    <a:pt x="27" y="44"/>
                  </a:lnTo>
                  <a:lnTo>
                    <a:pt x="44" y="17"/>
                  </a:lnTo>
                  <a:lnTo>
                    <a:pt x="17" y="0"/>
                  </a:lnTo>
                  <a:lnTo>
                    <a:pt x="0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Freeform 68">
              <a:extLst>
                <a:ext uri="{FF2B5EF4-FFF2-40B4-BE49-F238E27FC236}">
                  <a16:creationId xmlns:a16="http://schemas.microsoft.com/office/drawing/2014/main" id="{E09831F8-4004-4798-AD7B-36EEF9658E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9863" y="1490663"/>
              <a:ext cx="52388" cy="53975"/>
            </a:xfrm>
            <a:custGeom>
              <a:avLst/>
              <a:gdLst>
                <a:gd name="T0" fmla="*/ 14 w 33"/>
                <a:gd name="T1" fmla="*/ 0 h 34"/>
                <a:gd name="T2" fmla="*/ 0 w 33"/>
                <a:gd name="T3" fmla="*/ 21 h 34"/>
                <a:gd name="T4" fmla="*/ 19 w 33"/>
                <a:gd name="T5" fmla="*/ 34 h 34"/>
                <a:gd name="T6" fmla="*/ 33 w 33"/>
                <a:gd name="T7" fmla="*/ 13 h 34"/>
                <a:gd name="T8" fmla="*/ 14 w 33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14" y="0"/>
                  </a:moveTo>
                  <a:lnTo>
                    <a:pt x="0" y="21"/>
                  </a:lnTo>
                  <a:lnTo>
                    <a:pt x="19" y="34"/>
                  </a:lnTo>
                  <a:lnTo>
                    <a:pt x="33" y="1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Freeform 69">
              <a:extLst>
                <a:ext uri="{FF2B5EF4-FFF2-40B4-BE49-F238E27FC236}">
                  <a16:creationId xmlns:a16="http://schemas.microsoft.com/office/drawing/2014/main" id="{5FF6E2E6-48CA-4CEF-8198-0C7A36D47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32225" y="1497013"/>
              <a:ext cx="141288" cy="142875"/>
            </a:xfrm>
            <a:custGeom>
              <a:avLst/>
              <a:gdLst>
                <a:gd name="T0" fmla="*/ 36 w 89"/>
                <a:gd name="T1" fmla="*/ 0 h 90"/>
                <a:gd name="T2" fmla="*/ 0 w 89"/>
                <a:gd name="T3" fmla="*/ 53 h 90"/>
                <a:gd name="T4" fmla="*/ 53 w 89"/>
                <a:gd name="T5" fmla="*/ 90 h 90"/>
                <a:gd name="T6" fmla="*/ 89 w 89"/>
                <a:gd name="T7" fmla="*/ 36 h 90"/>
                <a:gd name="T8" fmla="*/ 36 w 89"/>
                <a:gd name="T9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90">
                  <a:moveTo>
                    <a:pt x="36" y="0"/>
                  </a:moveTo>
                  <a:lnTo>
                    <a:pt x="0" y="53"/>
                  </a:lnTo>
                  <a:lnTo>
                    <a:pt x="53" y="90"/>
                  </a:lnTo>
                  <a:lnTo>
                    <a:pt x="89" y="36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Freeform 70">
              <a:extLst>
                <a:ext uri="{FF2B5EF4-FFF2-40B4-BE49-F238E27FC236}">
                  <a16:creationId xmlns:a16="http://schemas.microsoft.com/office/drawing/2014/main" id="{14C26124-3247-4C76-BE0D-9785CF6005C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49700" y="1098551"/>
              <a:ext cx="33338" cy="30163"/>
            </a:xfrm>
            <a:custGeom>
              <a:avLst/>
              <a:gdLst>
                <a:gd name="T0" fmla="*/ 21 w 21"/>
                <a:gd name="T1" fmla="*/ 8 h 19"/>
                <a:gd name="T2" fmla="*/ 8 w 21"/>
                <a:gd name="T3" fmla="*/ 0 h 19"/>
                <a:gd name="T4" fmla="*/ 0 w 21"/>
                <a:gd name="T5" fmla="*/ 12 h 19"/>
                <a:gd name="T6" fmla="*/ 12 w 21"/>
                <a:gd name="T7" fmla="*/ 19 h 19"/>
                <a:gd name="T8" fmla="*/ 21 w 21"/>
                <a:gd name="T9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21" y="8"/>
                  </a:moveTo>
                  <a:lnTo>
                    <a:pt x="8" y="0"/>
                  </a:lnTo>
                  <a:lnTo>
                    <a:pt x="0" y="12"/>
                  </a:lnTo>
                  <a:lnTo>
                    <a:pt x="12" y="19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Freeform 71">
              <a:extLst>
                <a:ext uri="{FF2B5EF4-FFF2-40B4-BE49-F238E27FC236}">
                  <a16:creationId xmlns:a16="http://schemas.microsoft.com/office/drawing/2014/main" id="{6020E71A-286D-4187-A731-9E8841514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52888" y="1093788"/>
              <a:ext cx="12700" cy="7938"/>
            </a:xfrm>
            <a:custGeom>
              <a:avLst/>
              <a:gdLst>
                <a:gd name="T0" fmla="*/ 8 w 8"/>
                <a:gd name="T1" fmla="*/ 1 h 5"/>
                <a:gd name="T2" fmla="*/ 2 w 8"/>
                <a:gd name="T3" fmla="*/ 0 h 5"/>
                <a:gd name="T4" fmla="*/ 0 w 8"/>
                <a:gd name="T5" fmla="*/ 3 h 5"/>
                <a:gd name="T6" fmla="*/ 4 w 8"/>
                <a:gd name="T7" fmla="*/ 5 h 5"/>
                <a:gd name="T8" fmla="*/ 8 w 8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8" y="1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4" y="5"/>
                  </a:lnTo>
                  <a:lnTo>
                    <a:pt x="8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0" name="Freeform 72">
              <a:extLst>
                <a:ext uri="{FF2B5EF4-FFF2-40B4-BE49-F238E27FC236}">
                  <a16:creationId xmlns:a16="http://schemas.microsoft.com/office/drawing/2014/main" id="{CFA355A6-B34B-472E-998A-883B8A94B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3188" y="1090613"/>
              <a:ext cx="26988" cy="26988"/>
            </a:xfrm>
            <a:custGeom>
              <a:avLst/>
              <a:gdLst>
                <a:gd name="T0" fmla="*/ 17 w 17"/>
                <a:gd name="T1" fmla="*/ 5 h 17"/>
                <a:gd name="T2" fmla="*/ 6 w 17"/>
                <a:gd name="T3" fmla="*/ 0 h 17"/>
                <a:gd name="T4" fmla="*/ 0 w 17"/>
                <a:gd name="T5" fmla="*/ 9 h 17"/>
                <a:gd name="T6" fmla="*/ 10 w 17"/>
                <a:gd name="T7" fmla="*/ 17 h 17"/>
                <a:gd name="T8" fmla="*/ 17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5"/>
                  </a:moveTo>
                  <a:lnTo>
                    <a:pt x="6" y="0"/>
                  </a:lnTo>
                  <a:lnTo>
                    <a:pt x="0" y="9"/>
                  </a:lnTo>
                  <a:lnTo>
                    <a:pt x="10" y="17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1" name="Freeform 73">
              <a:extLst>
                <a:ext uri="{FF2B5EF4-FFF2-40B4-BE49-F238E27FC236}">
                  <a16:creationId xmlns:a16="http://schemas.microsoft.com/office/drawing/2014/main" id="{A22DE25D-6277-448E-B223-CB5F878D3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62400" y="1144588"/>
              <a:ext cx="23813" cy="26988"/>
            </a:xfrm>
            <a:custGeom>
              <a:avLst/>
              <a:gdLst>
                <a:gd name="T0" fmla="*/ 0 w 15"/>
                <a:gd name="T1" fmla="*/ 10 h 17"/>
                <a:gd name="T2" fmla="*/ 9 w 15"/>
                <a:gd name="T3" fmla="*/ 17 h 17"/>
                <a:gd name="T4" fmla="*/ 15 w 15"/>
                <a:gd name="T5" fmla="*/ 6 h 17"/>
                <a:gd name="T6" fmla="*/ 5 w 15"/>
                <a:gd name="T7" fmla="*/ 0 h 17"/>
                <a:gd name="T8" fmla="*/ 0 w 15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0" y="10"/>
                  </a:moveTo>
                  <a:lnTo>
                    <a:pt x="9" y="17"/>
                  </a:lnTo>
                  <a:lnTo>
                    <a:pt x="15" y="6"/>
                  </a:lnTo>
                  <a:lnTo>
                    <a:pt x="5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2" name="Freeform 74">
              <a:extLst>
                <a:ext uri="{FF2B5EF4-FFF2-40B4-BE49-F238E27FC236}">
                  <a16:creationId xmlns:a16="http://schemas.microsoft.com/office/drawing/2014/main" id="{F6A2912E-3C08-4321-B1FE-495257EC52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8913" y="1144588"/>
              <a:ext cx="38100" cy="39688"/>
            </a:xfrm>
            <a:custGeom>
              <a:avLst/>
              <a:gdLst>
                <a:gd name="T0" fmla="*/ 15 w 24"/>
                <a:gd name="T1" fmla="*/ 25 h 25"/>
                <a:gd name="T2" fmla="*/ 24 w 24"/>
                <a:gd name="T3" fmla="*/ 10 h 25"/>
                <a:gd name="T4" fmla="*/ 9 w 24"/>
                <a:gd name="T5" fmla="*/ 0 h 25"/>
                <a:gd name="T6" fmla="*/ 0 w 24"/>
                <a:gd name="T7" fmla="*/ 15 h 25"/>
                <a:gd name="T8" fmla="*/ 15 w 24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5">
                  <a:moveTo>
                    <a:pt x="15" y="25"/>
                  </a:moveTo>
                  <a:lnTo>
                    <a:pt x="24" y="10"/>
                  </a:lnTo>
                  <a:lnTo>
                    <a:pt x="9" y="0"/>
                  </a:lnTo>
                  <a:lnTo>
                    <a:pt x="0" y="15"/>
                  </a:lnTo>
                  <a:lnTo>
                    <a:pt x="15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3" name="Freeform 75">
              <a:extLst>
                <a:ext uri="{FF2B5EF4-FFF2-40B4-BE49-F238E27FC236}">
                  <a16:creationId xmlns:a16="http://schemas.microsoft.com/office/drawing/2014/main" id="{E29DF99F-0C84-45CF-B24C-3EAF0A2CC24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16375" y="1087438"/>
              <a:ext cx="17463" cy="14288"/>
            </a:xfrm>
            <a:custGeom>
              <a:avLst/>
              <a:gdLst>
                <a:gd name="T0" fmla="*/ 11 w 11"/>
                <a:gd name="T1" fmla="*/ 4 h 9"/>
                <a:gd name="T2" fmla="*/ 4 w 11"/>
                <a:gd name="T3" fmla="*/ 0 h 9"/>
                <a:gd name="T4" fmla="*/ 0 w 11"/>
                <a:gd name="T5" fmla="*/ 5 h 9"/>
                <a:gd name="T6" fmla="*/ 6 w 11"/>
                <a:gd name="T7" fmla="*/ 9 h 9"/>
                <a:gd name="T8" fmla="*/ 11 w 11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1" y="4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6" y="9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4" name="Freeform 76">
              <a:extLst>
                <a:ext uri="{FF2B5EF4-FFF2-40B4-BE49-F238E27FC236}">
                  <a16:creationId xmlns:a16="http://schemas.microsoft.com/office/drawing/2014/main" id="{B2A1D2C8-A706-4ADC-9229-891B9CA4B9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29075" y="1114426"/>
              <a:ext cx="26988" cy="26988"/>
            </a:xfrm>
            <a:custGeom>
              <a:avLst/>
              <a:gdLst>
                <a:gd name="T0" fmla="*/ 9 w 17"/>
                <a:gd name="T1" fmla="*/ 17 h 17"/>
                <a:gd name="T2" fmla="*/ 17 w 17"/>
                <a:gd name="T3" fmla="*/ 6 h 17"/>
                <a:gd name="T4" fmla="*/ 7 w 17"/>
                <a:gd name="T5" fmla="*/ 0 h 17"/>
                <a:gd name="T6" fmla="*/ 0 w 17"/>
                <a:gd name="T7" fmla="*/ 9 h 17"/>
                <a:gd name="T8" fmla="*/ 9 w 17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9" y="17"/>
                  </a:moveTo>
                  <a:lnTo>
                    <a:pt x="17" y="6"/>
                  </a:lnTo>
                  <a:lnTo>
                    <a:pt x="7" y="0"/>
                  </a:lnTo>
                  <a:lnTo>
                    <a:pt x="0" y="9"/>
                  </a:lnTo>
                  <a:lnTo>
                    <a:pt x="9" y="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5" name="Freeform 77">
              <a:extLst>
                <a:ext uri="{FF2B5EF4-FFF2-40B4-BE49-F238E27FC236}">
                  <a16:creationId xmlns:a16="http://schemas.microsoft.com/office/drawing/2014/main" id="{4651ADFC-3374-4632-97D3-10B98C8988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10013" y="1127126"/>
              <a:ext cx="42863" cy="41275"/>
            </a:xfrm>
            <a:custGeom>
              <a:avLst/>
              <a:gdLst>
                <a:gd name="T0" fmla="*/ 27 w 27"/>
                <a:gd name="T1" fmla="*/ 11 h 26"/>
                <a:gd name="T2" fmla="*/ 12 w 27"/>
                <a:gd name="T3" fmla="*/ 0 h 26"/>
                <a:gd name="T4" fmla="*/ 0 w 27"/>
                <a:gd name="T5" fmla="*/ 15 h 26"/>
                <a:gd name="T6" fmla="*/ 16 w 27"/>
                <a:gd name="T7" fmla="*/ 26 h 26"/>
                <a:gd name="T8" fmla="*/ 27 w 27"/>
                <a:gd name="T9" fmla="*/ 11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6">
                  <a:moveTo>
                    <a:pt x="27" y="11"/>
                  </a:moveTo>
                  <a:lnTo>
                    <a:pt x="12" y="0"/>
                  </a:lnTo>
                  <a:lnTo>
                    <a:pt x="0" y="15"/>
                  </a:lnTo>
                  <a:lnTo>
                    <a:pt x="16" y="26"/>
                  </a:lnTo>
                  <a:lnTo>
                    <a:pt x="27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6" name="Freeform 78">
              <a:extLst>
                <a:ext uri="{FF2B5EF4-FFF2-40B4-BE49-F238E27FC236}">
                  <a16:creationId xmlns:a16="http://schemas.microsoft.com/office/drawing/2014/main" id="{A4DD37FC-B6EC-4D83-A7D9-A1474F786D5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2563" y="1117601"/>
              <a:ext cx="17463" cy="14288"/>
            </a:xfrm>
            <a:custGeom>
              <a:avLst/>
              <a:gdLst>
                <a:gd name="T0" fmla="*/ 11 w 11"/>
                <a:gd name="T1" fmla="*/ 4 h 9"/>
                <a:gd name="T2" fmla="*/ 4 w 11"/>
                <a:gd name="T3" fmla="*/ 0 h 9"/>
                <a:gd name="T4" fmla="*/ 0 w 11"/>
                <a:gd name="T5" fmla="*/ 6 h 9"/>
                <a:gd name="T6" fmla="*/ 7 w 11"/>
                <a:gd name="T7" fmla="*/ 9 h 9"/>
                <a:gd name="T8" fmla="*/ 11 w 11"/>
                <a:gd name="T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11" y="4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7" y="9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7" name="Freeform 79">
              <a:extLst>
                <a:ext uri="{FF2B5EF4-FFF2-40B4-BE49-F238E27FC236}">
                  <a16:creationId xmlns:a16="http://schemas.microsoft.com/office/drawing/2014/main" id="{BC0B9CCC-8812-41F3-B92D-47F2905D4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70338" y="1077913"/>
              <a:ext cx="9525" cy="12700"/>
            </a:xfrm>
            <a:custGeom>
              <a:avLst/>
              <a:gdLst>
                <a:gd name="T0" fmla="*/ 6 w 6"/>
                <a:gd name="T1" fmla="*/ 4 h 8"/>
                <a:gd name="T2" fmla="*/ 2 w 6"/>
                <a:gd name="T3" fmla="*/ 0 h 8"/>
                <a:gd name="T4" fmla="*/ 0 w 6"/>
                <a:gd name="T5" fmla="*/ 4 h 8"/>
                <a:gd name="T6" fmla="*/ 4 w 6"/>
                <a:gd name="T7" fmla="*/ 8 h 8"/>
                <a:gd name="T8" fmla="*/ 6 w 6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4"/>
                  </a:moveTo>
                  <a:lnTo>
                    <a:pt x="2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6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8" name="Freeform 80">
              <a:extLst>
                <a:ext uri="{FF2B5EF4-FFF2-40B4-BE49-F238E27FC236}">
                  <a16:creationId xmlns:a16="http://schemas.microsoft.com/office/drawing/2014/main" id="{FF6A0580-0F62-4F6D-A324-E319CDD08F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49688" y="1157288"/>
              <a:ext cx="57150" cy="53975"/>
            </a:xfrm>
            <a:custGeom>
              <a:avLst/>
              <a:gdLst>
                <a:gd name="T0" fmla="*/ 36 w 36"/>
                <a:gd name="T1" fmla="*/ 13 h 34"/>
                <a:gd name="T2" fmla="*/ 15 w 36"/>
                <a:gd name="T3" fmla="*/ 0 h 34"/>
                <a:gd name="T4" fmla="*/ 0 w 36"/>
                <a:gd name="T5" fmla="*/ 21 h 34"/>
                <a:gd name="T6" fmla="*/ 21 w 36"/>
                <a:gd name="T7" fmla="*/ 34 h 34"/>
                <a:gd name="T8" fmla="*/ 36 w 36"/>
                <a:gd name="T9" fmla="*/ 1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4">
                  <a:moveTo>
                    <a:pt x="36" y="13"/>
                  </a:moveTo>
                  <a:lnTo>
                    <a:pt x="15" y="0"/>
                  </a:lnTo>
                  <a:lnTo>
                    <a:pt x="0" y="21"/>
                  </a:lnTo>
                  <a:lnTo>
                    <a:pt x="21" y="34"/>
                  </a:lnTo>
                  <a:lnTo>
                    <a:pt x="36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9" name="Freeform 81">
              <a:extLst>
                <a:ext uri="{FF2B5EF4-FFF2-40B4-BE49-F238E27FC236}">
                  <a16:creationId xmlns:a16="http://schemas.microsoft.com/office/drawing/2014/main" id="{797E6670-AEFB-4091-8E57-A1704631E5F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38550" y="1423988"/>
              <a:ext cx="144463" cy="185738"/>
            </a:xfrm>
            <a:custGeom>
              <a:avLst/>
              <a:gdLst>
                <a:gd name="T0" fmla="*/ 55 w 91"/>
                <a:gd name="T1" fmla="*/ 92 h 117"/>
                <a:gd name="T2" fmla="*/ 91 w 91"/>
                <a:gd name="T3" fmla="*/ 36 h 117"/>
                <a:gd name="T4" fmla="*/ 38 w 91"/>
                <a:gd name="T5" fmla="*/ 0 h 117"/>
                <a:gd name="T6" fmla="*/ 2 w 91"/>
                <a:gd name="T7" fmla="*/ 55 h 117"/>
                <a:gd name="T8" fmla="*/ 2 w 91"/>
                <a:gd name="T9" fmla="*/ 55 h 117"/>
                <a:gd name="T10" fmla="*/ 0 w 91"/>
                <a:gd name="T11" fmla="*/ 57 h 117"/>
                <a:gd name="T12" fmla="*/ 38 w 91"/>
                <a:gd name="T13" fmla="*/ 117 h 117"/>
                <a:gd name="T14" fmla="*/ 55 w 91"/>
                <a:gd name="T15" fmla="*/ 92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1" h="117">
                  <a:moveTo>
                    <a:pt x="55" y="92"/>
                  </a:moveTo>
                  <a:lnTo>
                    <a:pt x="91" y="36"/>
                  </a:lnTo>
                  <a:lnTo>
                    <a:pt x="38" y="0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0" y="57"/>
                  </a:lnTo>
                  <a:lnTo>
                    <a:pt x="38" y="117"/>
                  </a:lnTo>
                  <a:lnTo>
                    <a:pt x="55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0" name="Freeform 82">
              <a:extLst>
                <a:ext uri="{FF2B5EF4-FFF2-40B4-BE49-F238E27FC236}">
                  <a16:creationId xmlns:a16="http://schemas.microsoft.com/office/drawing/2014/main" id="{F617E88E-E7E7-4B71-9EF8-95D8BC4C27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1575" y="1350963"/>
              <a:ext cx="90488" cy="90488"/>
            </a:xfrm>
            <a:custGeom>
              <a:avLst/>
              <a:gdLst>
                <a:gd name="T0" fmla="*/ 57 w 57"/>
                <a:gd name="T1" fmla="*/ 23 h 57"/>
                <a:gd name="T2" fmla="*/ 22 w 57"/>
                <a:gd name="T3" fmla="*/ 0 h 57"/>
                <a:gd name="T4" fmla="*/ 0 w 57"/>
                <a:gd name="T5" fmla="*/ 34 h 57"/>
                <a:gd name="T6" fmla="*/ 34 w 57"/>
                <a:gd name="T7" fmla="*/ 57 h 57"/>
                <a:gd name="T8" fmla="*/ 57 w 57"/>
                <a:gd name="T9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7" y="23"/>
                  </a:moveTo>
                  <a:lnTo>
                    <a:pt x="22" y="0"/>
                  </a:lnTo>
                  <a:lnTo>
                    <a:pt x="0" y="34"/>
                  </a:lnTo>
                  <a:lnTo>
                    <a:pt x="34" y="57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1" name="Freeform 83">
              <a:extLst>
                <a:ext uri="{FF2B5EF4-FFF2-40B4-BE49-F238E27FC236}">
                  <a16:creationId xmlns:a16="http://schemas.microsoft.com/office/drawing/2014/main" id="{A21A6BE6-1EEC-48CB-8845-D752B3B910A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13163" y="1563688"/>
              <a:ext cx="200025" cy="276225"/>
            </a:xfrm>
            <a:custGeom>
              <a:avLst/>
              <a:gdLst>
                <a:gd name="T0" fmla="*/ 90 w 126"/>
                <a:gd name="T1" fmla="*/ 170 h 174"/>
                <a:gd name="T2" fmla="*/ 90 w 126"/>
                <a:gd name="T3" fmla="*/ 170 h 174"/>
                <a:gd name="T4" fmla="*/ 126 w 126"/>
                <a:gd name="T5" fmla="*/ 117 h 174"/>
                <a:gd name="T6" fmla="*/ 71 w 126"/>
                <a:gd name="T7" fmla="*/ 80 h 174"/>
                <a:gd name="T8" fmla="*/ 52 w 126"/>
                <a:gd name="T9" fmla="*/ 111 h 174"/>
                <a:gd name="T10" fmla="*/ 46 w 126"/>
                <a:gd name="T11" fmla="*/ 90 h 174"/>
                <a:gd name="T12" fmla="*/ 82 w 126"/>
                <a:gd name="T13" fmla="*/ 36 h 174"/>
                <a:gd name="T14" fmla="*/ 29 w 126"/>
                <a:gd name="T15" fmla="*/ 0 h 174"/>
                <a:gd name="T16" fmla="*/ 0 w 126"/>
                <a:gd name="T17" fmla="*/ 42 h 174"/>
                <a:gd name="T18" fmla="*/ 88 w 126"/>
                <a:gd name="T19" fmla="*/ 174 h 174"/>
                <a:gd name="T20" fmla="*/ 90 w 126"/>
                <a:gd name="T21" fmla="*/ 17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6" h="174">
                  <a:moveTo>
                    <a:pt x="90" y="170"/>
                  </a:moveTo>
                  <a:lnTo>
                    <a:pt x="90" y="170"/>
                  </a:lnTo>
                  <a:lnTo>
                    <a:pt x="126" y="117"/>
                  </a:lnTo>
                  <a:lnTo>
                    <a:pt x="71" y="80"/>
                  </a:lnTo>
                  <a:lnTo>
                    <a:pt x="52" y="111"/>
                  </a:lnTo>
                  <a:lnTo>
                    <a:pt x="46" y="90"/>
                  </a:lnTo>
                  <a:lnTo>
                    <a:pt x="82" y="36"/>
                  </a:lnTo>
                  <a:lnTo>
                    <a:pt x="29" y="0"/>
                  </a:lnTo>
                  <a:lnTo>
                    <a:pt x="0" y="42"/>
                  </a:lnTo>
                  <a:lnTo>
                    <a:pt x="88" y="174"/>
                  </a:lnTo>
                  <a:lnTo>
                    <a:pt x="90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2" name="Freeform 84">
              <a:extLst>
                <a:ext uri="{FF2B5EF4-FFF2-40B4-BE49-F238E27FC236}">
                  <a16:creationId xmlns:a16="http://schemas.microsoft.com/office/drawing/2014/main" id="{F6A10CF9-11EA-47AC-8922-21E4520A3D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71788" y="1141413"/>
              <a:ext cx="1422400" cy="1450975"/>
            </a:xfrm>
            <a:custGeom>
              <a:avLst/>
              <a:gdLst>
                <a:gd name="T0" fmla="*/ 19 w 896"/>
                <a:gd name="T1" fmla="*/ 0 h 914"/>
                <a:gd name="T2" fmla="*/ 323 w 896"/>
                <a:gd name="T3" fmla="*/ 450 h 914"/>
                <a:gd name="T4" fmla="*/ 0 w 896"/>
                <a:gd name="T5" fmla="*/ 914 h 914"/>
                <a:gd name="T6" fmla="*/ 277 w 896"/>
                <a:gd name="T7" fmla="*/ 914 h 914"/>
                <a:gd name="T8" fmla="*/ 447 w 896"/>
                <a:gd name="T9" fmla="*/ 631 h 914"/>
                <a:gd name="T10" fmla="*/ 637 w 896"/>
                <a:gd name="T11" fmla="*/ 914 h 914"/>
                <a:gd name="T12" fmla="*/ 896 w 896"/>
                <a:gd name="T13" fmla="*/ 914 h 914"/>
                <a:gd name="T14" fmla="*/ 750 w 896"/>
                <a:gd name="T15" fmla="*/ 689 h 914"/>
                <a:gd name="T16" fmla="*/ 298 w 896"/>
                <a:gd name="T17" fmla="*/ 0 h 914"/>
                <a:gd name="T18" fmla="*/ 19 w 896"/>
                <a:gd name="T19" fmla="*/ 0 h 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6" h="914">
                  <a:moveTo>
                    <a:pt x="19" y="0"/>
                  </a:moveTo>
                  <a:lnTo>
                    <a:pt x="323" y="450"/>
                  </a:lnTo>
                  <a:lnTo>
                    <a:pt x="0" y="914"/>
                  </a:lnTo>
                  <a:lnTo>
                    <a:pt x="277" y="914"/>
                  </a:lnTo>
                  <a:lnTo>
                    <a:pt x="447" y="631"/>
                  </a:lnTo>
                  <a:lnTo>
                    <a:pt x="637" y="914"/>
                  </a:lnTo>
                  <a:lnTo>
                    <a:pt x="896" y="914"/>
                  </a:lnTo>
                  <a:lnTo>
                    <a:pt x="750" y="689"/>
                  </a:lnTo>
                  <a:lnTo>
                    <a:pt x="298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3" name="Freeform 85">
              <a:extLst>
                <a:ext uri="{FF2B5EF4-FFF2-40B4-BE49-F238E27FC236}">
                  <a16:creationId xmlns:a16="http://schemas.microsoft.com/office/drawing/2014/main" id="{E4A3F67D-8B92-4EC8-8B27-B0DED20AA8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00525" y="1238251"/>
              <a:ext cx="19050" cy="15875"/>
            </a:xfrm>
            <a:custGeom>
              <a:avLst/>
              <a:gdLst>
                <a:gd name="T0" fmla="*/ 12 w 12"/>
                <a:gd name="T1" fmla="*/ 4 h 10"/>
                <a:gd name="T2" fmla="*/ 6 w 12"/>
                <a:gd name="T3" fmla="*/ 0 h 10"/>
                <a:gd name="T4" fmla="*/ 0 w 12"/>
                <a:gd name="T5" fmla="*/ 6 h 10"/>
                <a:gd name="T6" fmla="*/ 8 w 12"/>
                <a:gd name="T7" fmla="*/ 10 h 10"/>
                <a:gd name="T8" fmla="*/ 12 w 12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0">
                  <a:moveTo>
                    <a:pt x="12" y="4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8" y="10"/>
                  </a:lnTo>
                  <a:lnTo>
                    <a:pt x="12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4" name="Freeform 86">
              <a:extLst>
                <a:ext uri="{FF2B5EF4-FFF2-40B4-BE49-F238E27FC236}">
                  <a16:creationId xmlns:a16="http://schemas.microsoft.com/office/drawing/2014/main" id="{5EC86672-D27F-4071-BB8B-3F65222B15E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471900" y="1301751"/>
              <a:ext cx="23813" cy="28575"/>
            </a:xfrm>
            <a:custGeom>
              <a:avLst/>
              <a:gdLst>
                <a:gd name="T0" fmla="*/ 15 w 15"/>
                <a:gd name="T1" fmla="*/ 8 h 18"/>
                <a:gd name="T2" fmla="*/ 5 w 15"/>
                <a:gd name="T3" fmla="*/ 0 h 18"/>
                <a:gd name="T4" fmla="*/ 0 w 15"/>
                <a:gd name="T5" fmla="*/ 12 h 18"/>
                <a:gd name="T6" fmla="*/ 9 w 15"/>
                <a:gd name="T7" fmla="*/ 18 h 18"/>
                <a:gd name="T8" fmla="*/ 15 w 15"/>
                <a:gd name="T9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8">
                  <a:moveTo>
                    <a:pt x="15" y="8"/>
                  </a:moveTo>
                  <a:lnTo>
                    <a:pt x="5" y="0"/>
                  </a:lnTo>
                  <a:lnTo>
                    <a:pt x="0" y="12"/>
                  </a:lnTo>
                  <a:lnTo>
                    <a:pt x="9" y="18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5" name="Freeform 87">
              <a:extLst>
                <a:ext uri="{FF2B5EF4-FFF2-40B4-BE49-F238E27FC236}">
                  <a16:creationId xmlns:a16="http://schemas.microsoft.com/office/drawing/2014/main" id="{F5D3E7D5-48C2-410E-9704-EFFBA5A1AB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08413" y="1284288"/>
              <a:ext cx="90488" cy="90488"/>
            </a:xfrm>
            <a:custGeom>
              <a:avLst/>
              <a:gdLst>
                <a:gd name="T0" fmla="*/ 57 w 57"/>
                <a:gd name="T1" fmla="*/ 23 h 57"/>
                <a:gd name="T2" fmla="*/ 22 w 57"/>
                <a:gd name="T3" fmla="*/ 0 h 57"/>
                <a:gd name="T4" fmla="*/ 0 w 57"/>
                <a:gd name="T5" fmla="*/ 34 h 57"/>
                <a:gd name="T6" fmla="*/ 34 w 57"/>
                <a:gd name="T7" fmla="*/ 57 h 57"/>
                <a:gd name="T8" fmla="*/ 57 w 57"/>
                <a:gd name="T9" fmla="*/ 2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7">
                  <a:moveTo>
                    <a:pt x="57" y="23"/>
                  </a:moveTo>
                  <a:lnTo>
                    <a:pt x="22" y="0"/>
                  </a:lnTo>
                  <a:lnTo>
                    <a:pt x="0" y="34"/>
                  </a:lnTo>
                  <a:lnTo>
                    <a:pt x="34" y="57"/>
                  </a:lnTo>
                  <a:lnTo>
                    <a:pt x="57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6" name="Freeform 88">
              <a:extLst>
                <a:ext uri="{FF2B5EF4-FFF2-40B4-BE49-F238E27FC236}">
                  <a16:creationId xmlns:a16="http://schemas.microsoft.com/office/drawing/2014/main" id="{ABE20CE8-0EA3-4091-ABF0-A3D96EF087B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519525" y="1223963"/>
              <a:ext cx="39688" cy="39688"/>
            </a:xfrm>
            <a:custGeom>
              <a:avLst/>
              <a:gdLst>
                <a:gd name="T0" fmla="*/ 25 w 25"/>
                <a:gd name="T1" fmla="*/ 9 h 25"/>
                <a:gd name="T2" fmla="*/ 10 w 25"/>
                <a:gd name="T3" fmla="*/ 0 h 25"/>
                <a:gd name="T4" fmla="*/ 0 w 25"/>
                <a:gd name="T5" fmla="*/ 15 h 25"/>
                <a:gd name="T6" fmla="*/ 15 w 25"/>
                <a:gd name="T7" fmla="*/ 25 h 25"/>
                <a:gd name="T8" fmla="*/ 25 w 25"/>
                <a:gd name="T9" fmla="*/ 9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5">
                  <a:moveTo>
                    <a:pt x="25" y="9"/>
                  </a:moveTo>
                  <a:lnTo>
                    <a:pt x="10" y="0"/>
                  </a:lnTo>
                  <a:lnTo>
                    <a:pt x="0" y="15"/>
                  </a:lnTo>
                  <a:lnTo>
                    <a:pt x="15" y="25"/>
                  </a:lnTo>
                  <a:lnTo>
                    <a:pt x="25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7" name="Freeform 89">
              <a:extLst>
                <a:ext uri="{FF2B5EF4-FFF2-40B4-BE49-F238E27FC236}">
                  <a16:creationId xmlns:a16="http://schemas.microsoft.com/office/drawing/2014/main" id="{7D0F0D0B-4298-4B11-93BD-335ED7CE8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2750" y="1154113"/>
              <a:ext cx="14288" cy="17463"/>
            </a:xfrm>
            <a:custGeom>
              <a:avLst/>
              <a:gdLst>
                <a:gd name="T0" fmla="*/ 5 w 9"/>
                <a:gd name="T1" fmla="*/ 11 h 11"/>
                <a:gd name="T2" fmla="*/ 9 w 9"/>
                <a:gd name="T3" fmla="*/ 6 h 11"/>
                <a:gd name="T4" fmla="*/ 4 w 9"/>
                <a:gd name="T5" fmla="*/ 0 h 11"/>
                <a:gd name="T6" fmla="*/ 0 w 9"/>
                <a:gd name="T7" fmla="*/ 7 h 11"/>
                <a:gd name="T8" fmla="*/ 5 w 9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5" y="11"/>
                  </a:moveTo>
                  <a:lnTo>
                    <a:pt x="9" y="6"/>
                  </a:lnTo>
                  <a:lnTo>
                    <a:pt x="4" y="0"/>
                  </a:lnTo>
                  <a:lnTo>
                    <a:pt x="0" y="7"/>
                  </a:lnTo>
                  <a:lnTo>
                    <a:pt x="5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8" name="Freeform 90">
              <a:extLst>
                <a:ext uri="{FF2B5EF4-FFF2-40B4-BE49-F238E27FC236}">
                  <a16:creationId xmlns:a16="http://schemas.microsoft.com/office/drawing/2014/main" id="{57E52F8A-1B04-42FF-9647-FA089FE5A4C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5763" y="1111251"/>
              <a:ext cx="7938" cy="9525"/>
            </a:xfrm>
            <a:custGeom>
              <a:avLst/>
              <a:gdLst>
                <a:gd name="T0" fmla="*/ 5 w 5"/>
                <a:gd name="T1" fmla="*/ 2 h 6"/>
                <a:gd name="T2" fmla="*/ 1 w 5"/>
                <a:gd name="T3" fmla="*/ 0 h 6"/>
                <a:gd name="T4" fmla="*/ 0 w 5"/>
                <a:gd name="T5" fmla="*/ 4 h 6"/>
                <a:gd name="T6" fmla="*/ 3 w 5"/>
                <a:gd name="T7" fmla="*/ 6 h 6"/>
                <a:gd name="T8" fmla="*/ 5 w 5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6">
                  <a:moveTo>
                    <a:pt x="5" y="2"/>
                  </a:moveTo>
                  <a:lnTo>
                    <a:pt x="1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5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9" name="Freeform 91">
              <a:extLst>
                <a:ext uri="{FF2B5EF4-FFF2-40B4-BE49-F238E27FC236}">
                  <a16:creationId xmlns:a16="http://schemas.microsoft.com/office/drawing/2014/main" id="{7789D18F-FB0E-44BC-BAA3-941D62EE5289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6400" y="1127126"/>
              <a:ext cx="12700" cy="11113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0 h 7"/>
                <a:gd name="T4" fmla="*/ 0 w 8"/>
                <a:gd name="T5" fmla="*/ 5 h 7"/>
                <a:gd name="T6" fmla="*/ 6 w 8"/>
                <a:gd name="T7" fmla="*/ 7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6" y="7"/>
                  </a:lnTo>
                  <a:lnTo>
                    <a:pt x="8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0" name="Freeform 92">
              <a:extLst>
                <a:ext uri="{FF2B5EF4-FFF2-40B4-BE49-F238E27FC236}">
                  <a16:creationId xmlns:a16="http://schemas.microsoft.com/office/drawing/2014/main" id="{1E42113C-19C7-452E-83E5-BFD1CA04A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7188" y="1171576"/>
              <a:ext cx="42863" cy="39688"/>
            </a:xfrm>
            <a:custGeom>
              <a:avLst/>
              <a:gdLst>
                <a:gd name="T0" fmla="*/ 16 w 27"/>
                <a:gd name="T1" fmla="*/ 25 h 25"/>
                <a:gd name="T2" fmla="*/ 27 w 27"/>
                <a:gd name="T3" fmla="*/ 10 h 25"/>
                <a:gd name="T4" fmla="*/ 12 w 27"/>
                <a:gd name="T5" fmla="*/ 0 h 25"/>
                <a:gd name="T6" fmla="*/ 0 w 27"/>
                <a:gd name="T7" fmla="*/ 16 h 25"/>
                <a:gd name="T8" fmla="*/ 16 w 27"/>
                <a:gd name="T9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5">
                  <a:moveTo>
                    <a:pt x="16" y="25"/>
                  </a:moveTo>
                  <a:lnTo>
                    <a:pt x="27" y="10"/>
                  </a:lnTo>
                  <a:lnTo>
                    <a:pt x="12" y="0"/>
                  </a:lnTo>
                  <a:lnTo>
                    <a:pt x="0" y="16"/>
                  </a:lnTo>
                  <a:lnTo>
                    <a:pt x="16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1" name="Freeform 93">
              <a:extLst>
                <a:ext uri="{FF2B5EF4-FFF2-40B4-BE49-F238E27FC236}">
                  <a16:creationId xmlns:a16="http://schemas.microsoft.com/office/drawing/2014/main" id="{732EA149-6803-48B9-932B-06BE56F51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49713" y="1150938"/>
              <a:ext cx="26988" cy="26988"/>
            </a:xfrm>
            <a:custGeom>
              <a:avLst/>
              <a:gdLst>
                <a:gd name="T0" fmla="*/ 0 w 17"/>
                <a:gd name="T1" fmla="*/ 11 h 17"/>
                <a:gd name="T2" fmla="*/ 10 w 17"/>
                <a:gd name="T3" fmla="*/ 17 h 17"/>
                <a:gd name="T4" fmla="*/ 17 w 17"/>
                <a:gd name="T5" fmla="*/ 8 h 17"/>
                <a:gd name="T6" fmla="*/ 8 w 17"/>
                <a:gd name="T7" fmla="*/ 0 h 17"/>
                <a:gd name="T8" fmla="*/ 0 w 17"/>
                <a:gd name="T9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0" y="11"/>
                  </a:moveTo>
                  <a:lnTo>
                    <a:pt x="10" y="17"/>
                  </a:lnTo>
                  <a:lnTo>
                    <a:pt x="17" y="8"/>
                  </a:lnTo>
                  <a:lnTo>
                    <a:pt x="8" y="0"/>
                  </a:lnTo>
                  <a:lnTo>
                    <a:pt x="0" y="1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2" name="Freeform 94">
              <a:extLst>
                <a:ext uri="{FF2B5EF4-FFF2-40B4-BE49-F238E27FC236}">
                  <a16:creationId xmlns:a16="http://schemas.microsoft.com/office/drawing/2014/main" id="{166061AA-7AD0-43E2-A897-6C2185EAF5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40213" y="1235076"/>
              <a:ext cx="15875" cy="15875"/>
            </a:xfrm>
            <a:custGeom>
              <a:avLst/>
              <a:gdLst>
                <a:gd name="T0" fmla="*/ 10 w 10"/>
                <a:gd name="T1" fmla="*/ 4 h 10"/>
                <a:gd name="T2" fmla="*/ 4 w 10"/>
                <a:gd name="T3" fmla="*/ 0 h 10"/>
                <a:gd name="T4" fmla="*/ 0 w 10"/>
                <a:gd name="T5" fmla="*/ 6 h 10"/>
                <a:gd name="T6" fmla="*/ 6 w 10"/>
                <a:gd name="T7" fmla="*/ 10 h 10"/>
                <a:gd name="T8" fmla="*/ 10 w 10"/>
                <a:gd name="T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0">
                  <a:moveTo>
                    <a:pt x="10" y="4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6" y="10"/>
                  </a:lnTo>
                  <a:lnTo>
                    <a:pt x="1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3" name="Freeform 95">
              <a:extLst>
                <a:ext uri="{FF2B5EF4-FFF2-40B4-BE49-F238E27FC236}">
                  <a16:creationId xmlns:a16="http://schemas.microsoft.com/office/drawing/2014/main" id="{C3FD8EF9-F604-4CB1-A149-403789492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16400" y="1260476"/>
              <a:ext cx="26988" cy="26988"/>
            </a:xfrm>
            <a:custGeom>
              <a:avLst/>
              <a:gdLst>
                <a:gd name="T0" fmla="*/ 17 w 17"/>
                <a:gd name="T1" fmla="*/ 5 h 17"/>
                <a:gd name="T2" fmla="*/ 8 w 17"/>
                <a:gd name="T3" fmla="*/ 0 h 17"/>
                <a:gd name="T4" fmla="*/ 0 w 17"/>
                <a:gd name="T5" fmla="*/ 9 h 17"/>
                <a:gd name="T6" fmla="*/ 9 w 17"/>
                <a:gd name="T7" fmla="*/ 17 h 17"/>
                <a:gd name="T8" fmla="*/ 17 w 17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7">
                  <a:moveTo>
                    <a:pt x="17" y="5"/>
                  </a:moveTo>
                  <a:lnTo>
                    <a:pt x="8" y="0"/>
                  </a:lnTo>
                  <a:lnTo>
                    <a:pt x="0" y="9"/>
                  </a:lnTo>
                  <a:lnTo>
                    <a:pt x="9" y="17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4" name="Freeform 96">
              <a:extLst>
                <a:ext uri="{FF2B5EF4-FFF2-40B4-BE49-F238E27FC236}">
                  <a16:creationId xmlns:a16="http://schemas.microsoft.com/office/drawing/2014/main" id="{2914A6F4-83CE-4321-A690-960C0CC9155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25925" y="1196976"/>
              <a:ext cx="23813" cy="26988"/>
            </a:xfrm>
            <a:custGeom>
              <a:avLst/>
              <a:gdLst>
                <a:gd name="T0" fmla="*/ 15 w 15"/>
                <a:gd name="T1" fmla="*/ 5 h 17"/>
                <a:gd name="T2" fmla="*/ 5 w 15"/>
                <a:gd name="T3" fmla="*/ 0 h 17"/>
                <a:gd name="T4" fmla="*/ 0 w 15"/>
                <a:gd name="T5" fmla="*/ 9 h 17"/>
                <a:gd name="T6" fmla="*/ 9 w 15"/>
                <a:gd name="T7" fmla="*/ 17 h 17"/>
                <a:gd name="T8" fmla="*/ 15 w 15"/>
                <a:gd name="T9" fmla="*/ 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7">
                  <a:moveTo>
                    <a:pt x="15" y="5"/>
                  </a:moveTo>
                  <a:lnTo>
                    <a:pt x="5" y="0"/>
                  </a:lnTo>
                  <a:lnTo>
                    <a:pt x="0" y="9"/>
                  </a:lnTo>
                  <a:lnTo>
                    <a:pt x="9" y="17"/>
                  </a:lnTo>
                  <a:lnTo>
                    <a:pt x="15" y="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5" name="Freeform 97">
              <a:extLst>
                <a:ext uri="{FF2B5EF4-FFF2-40B4-BE49-F238E27FC236}">
                  <a16:creationId xmlns:a16="http://schemas.microsoft.com/office/drawing/2014/main" id="{CBB1A5FB-0144-4CFB-AE01-675052C01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5763" y="1144588"/>
              <a:ext cx="11113" cy="9525"/>
            </a:xfrm>
            <a:custGeom>
              <a:avLst/>
              <a:gdLst>
                <a:gd name="T0" fmla="*/ 0 w 7"/>
                <a:gd name="T1" fmla="*/ 4 h 6"/>
                <a:gd name="T2" fmla="*/ 3 w 7"/>
                <a:gd name="T3" fmla="*/ 6 h 6"/>
                <a:gd name="T4" fmla="*/ 7 w 7"/>
                <a:gd name="T5" fmla="*/ 2 h 6"/>
                <a:gd name="T6" fmla="*/ 1 w 7"/>
                <a:gd name="T7" fmla="*/ 0 h 6"/>
                <a:gd name="T8" fmla="*/ 0 w 7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0" y="4"/>
                  </a:moveTo>
                  <a:lnTo>
                    <a:pt x="3" y="6"/>
                  </a:lnTo>
                  <a:lnTo>
                    <a:pt x="7" y="2"/>
                  </a:lnTo>
                  <a:lnTo>
                    <a:pt x="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6" name="Freeform 98">
              <a:extLst>
                <a:ext uri="{FF2B5EF4-FFF2-40B4-BE49-F238E27FC236}">
                  <a16:creationId xmlns:a16="http://schemas.microsoft.com/office/drawing/2014/main" id="{765EAC1C-3010-4A48-B438-F57E22840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95750" y="1098551"/>
              <a:ext cx="11113" cy="9525"/>
            </a:xfrm>
            <a:custGeom>
              <a:avLst/>
              <a:gdLst>
                <a:gd name="T0" fmla="*/ 7 w 7"/>
                <a:gd name="T1" fmla="*/ 2 h 6"/>
                <a:gd name="T2" fmla="*/ 3 w 7"/>
                <a:gd name="T3" fmla="*/ 0 h 6"/>
                <a:gd name="T4" fmla="*/ 0 w 7"/>
                <a:gd name="T5" fmla="*/ 4 h 6"/>
                <a:gd name="T6" fmla="*/ 3 w 7"/>
                <a:gd name="T7" fmla="*/ 6 h 6"/>
                <a:gd name="T8" fmla="*/ 7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7" y="2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3" y="6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7" name="Freeform 99">
              <a:extLst>
                <a:ext uri="{FF2B5EF4-FFF2-40B4-BE49-F238E27FC236}">
                  <a16:creationId xmlns:a16="http://schemas.microsoft.com/office/drawing/2014/main" id="{339BD09E-1D17-4D3D-99B9-A64C968D4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13213" y="1128713"/>
              <a:ext cx="17463" cy="19050"/>
            </a:xfrm>
            <a:custGeom>
              <a:avLst/>
              <a:gdLst>
                <a:gd name="T0" fmla="*/ 11 w 11"/>
                <a:gd name="T1" fmla="*/ 4 h 12"/>
                <a:gd name="T2" fmla="*/ 4 w 11"/>
                <a:gd name="T3" fmla="*/ 0 h 12"/>
                <a:gd name="T4" fmla="*/ 0 w 11"/>
                <a:gd name="T5" fmla="*/ 8 h 12"/>
                <a:gd name="T6" fmla="*/ 6 w 11"/>
                <a:gd name="T7" fmla="*/ 12 h 12"/>
                <a:gd name="T8" fmla="*/ 11 w 11"/>
                <a:gd name="T9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2">
                  <a:moveTo>
                    <a:pt x="11" y="4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6" y="12"/>
                  </a:lnTo>
                  <a:lnTo>
                    <a:pt x="11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8" name="Freeform 100">
              <a:extLst>
                <a:ext uri="{FF2B5EF4-FFF2-40B4-BE49-F238E27FC236}">
                  <a16:creationId xmlns:a16="http://schemas.microsoft.com/office/drawing/2014/main" id="{CE056A5D-8F1F-4A5C-9D0D-D18C7BD303CA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89400" y="1231901"/>
              <a:ext cx="47625" cy="49213"/>
            </a:xfrm>
            <a:custGeom>
              <a:avLst/>
              <a:gdLst>
                <a:gd name="T0" fmla="*/ 17 w 30"/>
                <a:gd name="T1" fmla="*/ 31 h 31"/>
                <a:gd name="T2" fmla="*/ 30 w 30"/>
                <a:gd name="T3" fmla="*/ 12 h 31"/>
                <a:gd name="T4" fmla="*/ 11 w 30"/>
                <a:gd name="T5" fmla="*/ 0 h 31"/>
                <a:gd name="T6" fmla="*/ 0 w 30"/>
                <a:gd name="T7" fmla="*/ 18 h 31"/>
                <a:gd name="T8" fmla="*/ 17 w 30"/>
                <a:gd name="T9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1">
                  <a:moveTo>
                    <a:pt x="17" y="31"/>
                  </a:moveTo>
                  <a:lnTo>
                    <a:pt x="30" y="12"/>
                  </a:lnTo>
                  <a:lnTo>
                    <a:pt x="11" y="0"/>
                  </a:lnTo>
                  <a:lnTo>
                    <a:pt x="0" y="18"/>
                  </a:lnTo>
                  <a:lnTo>
                    <a:pt x="17" y="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9" name="Freeform 101">
              <a:extLst>
                <a:ext uri="{FF2B5EF4-FFF2-40B4-BE49-F238E27FC236}">
                  <a16:creationId xmlns:a16="http://schemas.microsoft.com/office/drawing/2014/main" id="{894B8306-1062-43E8-BE35-686C7A8EC97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76700" y="1123951"/>
              <a:ext cx="15875" cy="14288"/>
            </a:xfrm>
            <a:custGeom>
              <a:avLst/>
              <a:gdLst>
                <a:gd name="T0" fmla="*/ 10 w 10"/>
                <a:gd name="T1" fmla="*/ 3 h 9"/>
                <a:gd name="T2" fmla="*/ 4 w 10"/>
                <a:gd name="T3" fmla="*/ 0 h 9"/>
                <a:gd name="T4" fmla="*/ 0 w 10"/>
                <a:gd name="T5" fmla="*/ 5 h 9"/>
                <a:gd name="T6" fmla="*/ 6 w 10"/>
                <a:gd name="T7" fmla="*/ 9 h 9"/>
                <a:gd name="T8" fmla="*/ 10 w 10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10" y="3"/>
                  </a:moveTo>
                  <a:lnTo>
                    <a:pt x="4" y="0"/>
                  </a:lnTo>
                  <a:lnTo>
                    <a:pt x="0" y="5"/>
                  </a:lnTo>
                  <a:lnTo>
                    <a:pt x="6" y="9"/>
                  </a:lnTo>
                  <a:lnTo>
                    <a:pt x="1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" name="Freeform 102">
              <a:extLst>
                <a:ext uri="{FF2B5EF4-FFF2-40B4-BE49-F238E27FC236}">
                  <a16:creationId xmlns:a16="http://schemas.microsoft.com/office/drawing/2014/main" id="{3102A829-A27A-4AA5-A280-C222E8F79DD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29088" y="1101726"/>
              <a:ext cx="11113" cy="9525"/>
            </a:xfrm>
            <a:custGeom>
              <a:avLst/>
              <a:gdLst>
                <a:gd name="T0" fmla="*/ 7 w 7"/>
                <a:gd name="T1" fmla="*/ 2 h 6"/>
                <a:gd name="T2" fmla="*/ 3 w 7"/>
                <a:gd name="T3" fmla="*/ 0 h 6"/>
                <a:gd name="T4" fmla="*/ 0 w 7"/>
                <a:gd name="T5" fmla="*/ 4 h 6"/>
                <a:gd name="T6" fmla="*/ 5 w 7"/>
                <a:gd name="T7" fmla="*/ 6 h 6"/>
                <a:gd name="T8" fmla="*/ 7 w 7"/>
                <a:gd name="T9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6">
                  <a:moveTo>
                    <a:pt x="7" y="2"/>
                  </a:moveTo>
                  <a:lnTo>
                    <a:pt x="3" y="0"/>
                  </a:lnTo>
                  <a:lnTo>
                    <a:pt x="0" y="4"/>
                  </a:lnTo>
                  <a:lnTo>
                    <a:pt x="5" y="6"/>
                  </a:lnTo>
                  <a:lnTo>
                    <a:pt x="7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1" name="Freeform 103">
              <a:extLst>
                <a:ext uri="{FF2B5EF4-FFF2-40B4-BE49-F238E27FC236}">
                  <a16:creationId xmlns:a16="http://schemas.microsoft.com/office/drawing/2014/main" id="{734687C8-9018-4F15-BAB6-7657DE47E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56075" y="1117601"/>
              <a:ext cx="11113" cy="11113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0 h 7"/>
                <a:gd name="T4" fmla="*/ 0 w 7"/>
                <a:gd name="T5" fmla="*/ 6 h 7"/>
                <a:gd name="T6" fmla="*/ 5 w 7"/>
                <a:gd name="T7" fmla="*/ 7 h 7"/>
                <a:gd name="T8" fmla="*/ 7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lnTo>
                    <a:pt x="4" y="0"/>
                  </a:lnTo>
                  <a:lnTo>
                    <a:pt x="0" y="6"/>
                  </a:lnTo>
                  <a:lnTo>
                    <a:pt x="5" y="7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2" name="Freeform 104">
              <a:extLst>
                <a:ext uri="{FF2B5EF4-FFF2-40B4-BE49-F238E27FC236}">
                  <a16:creationId xmlns:a16="http://schemas.microsoft.com/office/drawing/2014/main" id="{024BE621-15F5-4600-BFF8-9F63123B00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2425" y="1147763"/>
              <a:ext cx="11113" cy="12700"/>
            </a:xfrm>
            <a:custGeom>
              <a:avLst/>
              <a:gdLst>
                <a:gd name="T0" fmla="*/ 0 w 7"/>
                <a:gd name="T1" fmla="*/ 4 h 8"/>
                <a:gd name="T2" fmla="*/ 3 w 7"/>
                <a:gd name="T3" fmla="*/ 8 h 8"/>
                <a:gd name="T4" fmla="*/ 7 w 7"/>
                <a:gd name="T5" fmla="*/ 2 h 8"/>
                <a:gd name="T6" fmla="*/ 1 w 7"/>
                <a:gd name="T7" fmla="*/ 0 h 8"/>
                <a:gd name="T8" fmla="*/ 0 w 7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8">
                  <a:moveTo>
                    <a:pt x="0" y="4"/>
                  </a:moveTo>
                  <a:lnTo>
                    <a:pt x="3" y="8"/>
                  </a:lnTo>
                  <a:lnTo>
                    <a:pt x="7" y="2"/>
                  </a:lnTo>
                  <a:lnTo>
                    <a:pt x="1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3" name="Freeform 105">
              <a:extLst>
                <a:ext uri="{FF2B5EF4-FFF2-40B4-BE49-F238E27FC236}">
                  <a16:creationId xmlns:a16="http://schemas.microsoft.com/office/drawing/2014/main" id="{17BD89E0-FBFD-4928-9522-D7CD8F57A618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49725" y="1165226"/>
              <a:ext cx="14288" cy="19050"/>
            </a:xfrm>
            <a:custGeom>
              <a:avLst/>
              <a:gdLst>
                <a:gd name="T0" fmla="*/ 9 w 9"/>
                <a:gd name="T1" fmla="*/ 6 h 12"/>
                <a:gd name="T2" fmla="*/ 4 w 9"/>
                <a:gd name="T3" fmla="*/ 0 h 12"/>
                <a:gd name="T4" fmla="*/ 0 w 9"/>
                <a:gd name="T5" fmla="*/ 8 h 12"/>
                <a:gd name="T6" fmla="*/ 6 w 9"/>
                <a:gd name="T7" fmla="*/ 12 h 12"/>
                <a:gd name="T8" fmla="*/ 9 w 9"/>
                <a:gd name="T9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2">
                  <a:moveTo>
                    <a:pt x="9" y="6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6" y="12"/>
                  </a:lnTo>
                  <a:lnTo>
                    <a:pt x="9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2ACC289E-5D26-4E81-9333-13B6492D469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18793AE-58B8-4007-BC05-E411D4C010B5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3000651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  <p:sp>
        <p:nvSpPr>
          <p:cNvPr id="16" name="Freeform 5">
            <a:extLst>
              <a:ext uri="{FF2B5EF4-FFF2-40B4-BE49-F238E27FC236}">
                <a16:creationId xmlns:a16="http://schemas.microsoft.com/office/drawing/2014/main" id="{12745824-7DBE-4D67-9E51-13CDD4B506EE}"/>
              </a:ext>
            </a:extLst>
          </p:cNvPr>
          <p:cNvSpPr>
            <a:spLocks/>
          </p:cNvSpPr>
          <p:nvPr/>
        </p:nvSpPr>
        <p:spPr bwMode="auto">
          <a:xfrm>
            <a:off x="0" y="-36513"/>
            <a:ext cx="11961813" cy="2407354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6">
            <a:extLst>
              <a:ext uri="{FF2B5EF4-FFF2-40B4-BE49-F238E27FC236}">
                <a16:creationId xmlns:a16="http://schemas.microsoft.com/office/drawing/2014/main" id="{4ED25BE4-C6A0-45FE-B7C3-A6C0D01C9061}"/>
              </a:ext>
            </a:extLst>
          </p:cNvPr>
          <p:cNvSpPr>
            <a:spLocks/>
          </p:cNvSpPr>
          <p:nvPr/>
        </p:nvSpPr>
        <p:spPr bwMode="auto">
          <a:xfrm>
            <a:off x="39688" y="603881"/>
            <a:ext cx="12147550" cy="24631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D5F16C9A-03E3-4B86-A872-5F28519B466B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5188244"/>
            <a:ext cx="11961813" cy="166975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6">
            <a:extLst>
              <a:ext uri="{FF2B5EF4-FFF2-40B4-BE49-F238E27FC236}">
                <a16:creationId xmlns:a16="http://schemas.microsoft.com/office/drawing/2014/main" id="{ED5A536A-8A62-441F-9B7C-770E7E226365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705350"/>
            <a:ext cx="12147550" cy="17084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5471B2D-BE4F-48B7-A9A6-854E6632741F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1" r="18391"/>
          <a:stretch>
            <a:fillRect/>
          </a:stretch>
        </p:blipFill>
        <p:spPr/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C065C9-A54B-483F-9B2C-7CC9798B91A3}"/>
              </a:ext>
            </a:extLst>
          </p:cNvPr>
          <p:cNvSpPr/>
          <p:nvPr/>
        </p:nvSpPr>
        <p:spPr>
          <a:xfrm>
            <a:off x="588299" y="1300013"/>
            <a:ext cx="3331361" cy="14067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5000"/>
              </a:lnSpc>
            </a:pPr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</a:t>
            </a:r>
          </a:p>
          <a:p>
            <a:pPr>
              <a:lnSpc>
                <a:spcPts val="5000"/>
              </a:lnSpc>
            </a:pPr>
            <a:r>
              <a:rPr lang="en-US" sz="6000" b="1" dirty="0">
                <a:solidFill>
                  <a:schemeClr val="accent5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Message</a:t>
            </a:r>
            <a:endParaRPr lang="en-US" sz="6000" dirty="0">
              <a:solidFill>
                <a:schemeClr val="accent5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7E923CD-166C-4D98-A0DB-C0DD9A9CCC07}"/>
              </a:ext>
            </a:extLst>
          </p:cNvPr>
          <p:cNvSpPr/>
          <p:nvPr/>
        </p:nvSpPr>
        <p:spPr>
          <a:xfrm>
            <a:off x="588299" y="2946959"/>
            <a:ext cx="4844057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F37B49EF-6D99-4A53-B911-5D53C3D39CB5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5188244"/>
            <a:ext cx="11961813" cy="166975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CB769551-4A7F-4AE8-BE2F-63760EB18036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705350"/>
            <a:ext cx="12147550" cy="17084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Placeholder 50">
            <a:extLst>
              <a:ext uri="{FF2B5EF4-FFF2-40B4-BE49-F238E27FC236}">
                <a16:creationId xmlns:a16="http://schemas.microsoft.com/office/drawing/2014/main" id="{1C4057AE-5E3C-4296-9EAC-F42DE4A6865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851AA91F-5A25-4942-9A26-6941AD008C53}"/>
              </a:ext>
            </a:extLst>
          </p:cNvPr>
          <p:cNvSpPr/>
          <p:nvPr/>
        </p:nvSpPr>
        <p:spPr>
          <a:xfrm>
            <a:off x="0" y="3489"/>
            <a:ext cx="12192000" cy="6856099"/>
          </a:xfrm>
          <a:prstGeom prst="rect">
            <a:avLst/>
          </a:prstGeom>
          <a:solidFill>
            <a:schemeClr val="bg2">
              <a:lumMod val="10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Freeform 5">
            <a:extLst>
              <a:ext uri="{FF2B5EF4-FFF2-40B4-BE49-F238E27FC236}">
                <a16:creationId xmlns:a16="http://schemas.microsoft.com/office/drawing/2014/main" id="{0855C912-374E-44FD-A425-38A0EB34E78A}"/>
              </a:ext>
            </a:extLst>
          </p:cNvPr>
          <p:cNvSpPr>
            <a:spLocks/>
          </p:cNvSpPr>
          <p:nvPr/>
        </p:nvSpPr>
        <p:spPr bwMode="auto">
          <a:xfrm>
            <a:off x="0" y="-36513"/>
            <a:ext cx="11961813" cy="3104698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EA959D0A-3203-4979-86F5-13C261AE5240}"/>
              </a:ext>
            </a:extLst>
          </p:cNvPr>
          <p:cNvSpPr>
            <a:spLocks/>
          </p:cNvSpPr>
          <p:nvPr/>
        </p:nvSpPr>
        <p:spPr bwMode="auto">
          <a:xfrm>
            <a:off x="39688" y="789385"/>
            <a:ext cx="12147550" cy="3176681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  <a:alpha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CBCEB2D-2AF1-4AE7-89E6-F019868C8CFF}"/>
              </a:ext>
            </a:extLst>
          </p:cNvPr>
          <p:cNvGrpSpPr/>
          <p:nvPr/>
        </p:nvGrpSpPr>
        <p:grpSpPr>
          <a:xfrm>
            <a:off x="1242485" y="2996045"/>
            <a:ext cx="9707030" cy="1337802"/>
            <a:chOff x="1259948" y="2657292"/>
            <a:chExt cx="9707030" cy="1337802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B5ADF6E-A623-4CCA-AA01-0D3A207FABCB}"/>
                </a:ext>
              </a:extLst>
            </p:cNvPr>
            <p:cNvSpPr/>
            <p:nvPr/>
          </p:nvSpPr>
          <p:spPr>
            <a:xfrm>
              <a:off x="1259948" y="3421154"/>
              <a:ext cx="9707030" cy="5739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DF471B8-A5C3-48D0-A8D3-76C912B34090}"/>
                </a:ext>
              </a:extLst>
            </p:cNvPr>
            <p:cNvSpPr/>
            <p:nvPr/>
          </p:nvSpPr>
          <p:spPr>
            <a:xfrm>
              <a:off x="4989598" y="2657292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</a:endParaRPr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EBE389CD-0301-40D2-8DFC-6FD650C9BB46}"/>
              </a:ext>
            </a:extLst>
          </p:cNvPr>
          <p:cNvSpPr/>
          <p:nvPr/>
        </p:nvSpPr>
        <p:spPr>
          <a:xfrm>
            <a:off x="5403652" y="4449961"/>
            <a:ext cx="1384697" cy="14514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3C1251-C1A4-4753-B5BA-CBC83DF1A3FB}"/>
              </a:ext>
            </a:extLst>
          </p:cNvPr>
          <p:cNvGrpSpPr/>
          <p:nvPr/>
        </p:nvGrpSpPr>
        <p:grpSpPr>
          <a:xfrm>
            <a:off x="836332" y="5240936"/>
            <a:ext cx="10519337" cy="540656"/>
            <a:chOff x="1004280" y="5211908"/>
            <a:chExt cx="10519337" cy="54065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A9671C4B-725A-4C01-A42B-61F35F430A2B}"/>
                </a:ext>
              </a:extLst>
            </p:cNvPr>
            <p:cNvGrpSpPr/>
            <p:nvPr/>
          </p:nvGrpSpPr>
          <p:grpSpPr>
            <a:xfrm>
              <a:off x="1004280" y="5211908"/>
              <a:ext cx="2817120" cy="540656"/>
              <a:chOff x="838200" y="5101771"/>
              <a:chExt cx="2817120" cy="540656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9B6EEF22-7B51-4433-A6C7-D8F7D2051C08}"/>
                  </a:ext>
                </a:extLst>
              </p:cNvPr>
              <p:cNvGrpSpPr/>
              <p:nvPr/>
            </p:nvGrpSpPr>
            <p:grpSpPr>
              <a:xfrm>
                <a:off x="838200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36" name="Oval 35">
                  <a:extLst>
                    <a:ext uri="{FF2B5EF4-FFF2-40B4-BE49-F238E27FC236}">
                      <a16:creationId xmlns:a16="http://schemas.microsoft.com/office/drawing/2014/main" id="{0B0D6914-27FF-4C6B-B127-BE765E261645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FA8EB7D9-8392-43F2-807F-F4CE35188CDC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1</a:t>
                  </a:r>
                </a:p>
              </p:txBody>
            </p:sp>
          </p:grpSp>
          <p:sp>
            <p:nvSpPr>
              <p:cNvPr id="35" name="Rectangle 9">
                <a:extLst>
                  <a:ext uri="{FF2B5EF4-FFF2-40B4-BE49-F238E27FC236}">
                    <a16:creationId xmlns:a16="http://schemas.microsoft.com/office/drawing/2014/main" id="{A7F9CAD4-B912-43EF-BCE5-54D928434F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9504" y="5153412"/>
                <a:ext cx="2105816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4C33DCA-415E-420A-A3AC-EB67FCA505F1}"/>
                </a:ext>
              </a:extLst>
            </p:cNvPr>
            <p:cNvGrpSpPr/>
            <p:nvPr/>
          </p:nvGrpSpPr>
          <p:grpSpPr>
            <a:xfrm>
              <a:off x="4802658" y="5211908"/>
              <a:ext cx="2824610" cy="540656"/>
              <a:chOff x="4766360" y="5101771"/>
              <a:chExt cx="2824610" cy="540656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464A0E97-ADB6-417B-A686-75FAB7E1AA7C}"/>
                  </a:ext>
                </a:extLst>
              </p:cNvPr>
              <p:cNvGrpSpPr/>
              <p:nvPr/>
            </p:nvGrpSpPr>
            <p:grpSpPr>
              <a:xfrm>
                <a:off x="4766360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42" name="Oval 41">
                  <a:extLst>
                    <a:ext uri="{FF2B5EF4-FFF2-40B4-BE49-F238E27FC236}">
                      <a16:creationId xmlns:a16="http://schemas.microsoft.com/office/drawing/2014/main" id="{D33998C7-A3AD-4BF6-815B-D0B6375B1DED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2FD2207-C0F0-4027-93DC-E690381EE37A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2</a:t>
                  </a:r>
                </a:p>
              </p:txBody>
            </p:sp>
          </p:grpSp>
          <p:sp>
            <p:nvSpPr>
              <p:cNvPr id="41" name="Rectangle 9">
                <a:extLst>
                  <a:ext uri="{FF2B5EF4-FFF2-40B4-BE49-F238E27FC236}">
                    <a16:creationId xmlns:a16="http://schemas.microsoft.com/office/drawing/2014/main" id="{C12FE7C2-4977-4526-9B19-91B87276D4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77663" y="5153412"/>
                <a:ext cx="2113307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1F83F8D7-72EE-444E-B531-1083729A9532}"/>
                </a:ext>
              </a:extLst>
            </p:cNvPr>
            <p:cNvGrpSpPr/>
            <p:nvPr/>
          </p:nvGrpSpPr>
          <p:grpSpPr>
            <a:xfrm>
              <a:off x="8608525" y="5211908"/>
              <a:ext cx="2915092" cy="540656"/>
              <a:chOff x="8638278" y="5101771"/>
              <a:chExt cx="2915092" cy="540656"/>
            </a:xfrm>
          </p:grpSpPr>
          <p:grpSp>
            <p:nvGrpSpPr>
              <p:cNvPr id="46" name="Group 45">
                <a:extLst>
                  <a:ext uri="{FF2B5EF4-FFF2-40B4-BE49-F238E27FC236}">
                    <a16:creationId xmlns:a16="http://schemas.microsoft.com/office/drawing/2014/main" id="{D55324E5-B5CA-4A63-B5E2-5983FDF1DEDB}"/>
                  </a:ext>
                </a:extLst>
              </p:cNvPr>
              <p:cNvGrpSpPr/>
              <p:nvPr/>
            </p:nvGrpSpPr>
            <p:grpSpPr>
              <a:xfrm>
                <a:off x="8638278" y="5101771"/>
                <a:ext cx="540658" cy="540656"/>
                <a:chOff x="894443" y="4991101"/>
                <a:chExt cx="540658" cy="540656"/>
              </a:xfrm>
            </p:grpSpPr>
            <p:sp>
              <p:nvSpPr>
                <p:cNvPr id="48" name="Oval 47">
                  <a:extLst>
                    <a:ext uri="{FF2B5EF4-FFF2-40B4-BE49-F238E27FC236}">
                      <a16:creationId xmlns:a16="http://schemas.microsoft.com/office/drawing/2014/main" id="{861B04DB-77E4-49C4-8CD1-6C23575D5CBD}"/>
                    </a:ext>
                  </a:extLst>
                </p:cNvPr>
                <p:cNvSpPr/>
                <p:nvPr/>
              </p:nvSpPr>
              <p:spPr>
                <a:xfrm>
                  <a:off x="894443" y="4991101"/>
                  <a:ext cx="540658" cy="540656"/>
                </a:xfrm>
                <a:prstGeom prst="ellipse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E6DEAF21-B212-46FD-93F6-A452074C1951}"/>
                    </a:ext>
                  </a:extLst>
                </p:cNvPr>
                <p:cNvSpPr txBox="1"/>
                <p:nvPr/>
              </p:nvSpPr>
              <p:spPr>
                <a:xfrm>
                  <a:off x="939799" y="5061373"/>
                  <a:ext cx="44994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2000" dirty="0">
                      <a:solidFill>
                        <a:schemeClr val="bg1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3</a:t>
                  </a:r>
                </a:p>
              </p:txBody>
            </p:sp>
          </p:grpSp>
          <p:sp>
            <p:nvSpPr>
              <p:cNvPr id="47" name="Rectangle 9">
                <a:extLst>
                  <a:ext uri="{FF2B5EF4-FFF2-40B4-BE49-F238E27FC236}">
                    <a16:creationId xmlns:a16="http://schemas.microsoft.com/office/drawing/2014/main" id="{3C22D1E2-FB6A-4EFF-A0F1-D67A067D9D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9581" y="5153412"/>
                <a:ext cx="2203789" cy="4373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500"/>
                  </a:lnSpc>
                </a:pPr>
                <a:r>
                  <a:rPr lang="en-US" sz="11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42E3429A-5057-41FC-87A0-291BC8C244FE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94" b="38794"/>
          <a:stretch>
            <a:fillRect/>
          </a:stretch>
        </p:blipFill>
        <p:spPr/>
      </p:pic>
      <p:sp>
        <p:nvSpPr>
          <p:cNvPr id="48" name="Freeform 5">
            <a:extLst>
              <a:ext uri="{FF2B5EF4-FFF2-40B4-BE49-F238E27FC236}">
                <a16:creationId xmlns:a16="http://schemas.microsoft.com/office/drawing/2014/main" id="{9F8B18DF-BD71-49CF-9E8B-3BF8008CC32E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4769574"/>
            <a:ext cx="11961813" cy="208842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Services</a:t>
            </a:r>
            <a:endParaRPr lang="en-US" dirty="0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B187E643-EE51-443B-9EB1-166C668F2ED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ED5B180-F30D-4E42-BAC6-C0DCBE0802F1}"/>
              </a:ext>
            </a:extLst>
          </p:cNvPr>
          <p:cNvGrpSpPr/>
          <p:nvPr/>
        </p:nvGrpSpPr>
        <p:grpSpPr>
          <a:xfrm>
            <a:off x="1370989" y="2032233"/>
            <a:ext cx="9450022" cy="2252407"/>
            <a:chOff x="1219523" y="2033099"/>
            <a:chExt cx="9450022" cy="225240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7654420D-CBB9-48D7-946D-456B562AE1FD}"/>
                </a:ext>
              </a:extLst>
            </p:cNvPr>
            <p:cNvGrpSpPr/>
            <p:nvPr/>
          </p:nvGrpSpPr>
          <p:grpSpPr>
            <a:xfrm>
              <a:off x="7975603" y="2033099"/>
              <a:ext cx="2693942" cy="2252407"/>
              <a:chOff x="7656288" y="2033099"/>
              <a:chExt cx="2693942" cy="225240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6B256740-FD09-4406-8DE2-24CBBEEE13B3}"/>
                  </a:ext>
                </a:extLst>
              </p:cNvPr>
              <p:cNvSpPr/>
              <p:nvPr/>
            </p:nvSpPr>
            <p:spPr>
              <a:xfrm>
                <a:off x="7656288" y="2033099"/>
                <a:ext cx="2693942" cy="2252407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9FAB23BB-E7A1-48FC-AC07-288D580FB1CB}"/>
                  </a:ext>
                </a:extLst>
              </p:cNvPr>
              <p:cNvGrpSpPr/>
              <p:nvPr/>
            </p:nvGrpSpPr>
            <p:grpSpPr>
              <a:xfrm>
                <a:off x="7996800" y="2596473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0" name="Rectangle 9">
                  <a:extLst>
                    <a:ext uri="{FF2B5EF4-FFF2-40B4-BE49-F238E27FC236}">
                      <a16:creationId xmlns:a16="http://schemas.microsoft.com/office/drawing/2014/main" id="{29CE55CD-B39D-40DC-A763-D9F63329EA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F3213466-7BC0-4260-9C56-F522F697C6E2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solidFill>
                        <a:schemeClr val="accent4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solidFill>
                        <a:schemeClr val="accent4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9D7D35A0-FBAE-4B60-911B-2FC73BB2C5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407A52A-ACF4-4B04-A33C-BBB2E4334633}"/>
                </a:ext>
              </a:extLst>
            </p:cNvPr>
            <p:cNvGrpSpPr/>
            <p:nvPr/>
          </p:nvGrpSpPr>
          <p:grpSpPr>
            <a:xfrm>
              <a:off x="1219523" y="2033099"/>
              <a:ext cx="2693942" cy="2252407"/>
              <a:chOff x="1818957" y="2033099"/>
              <a:chExt cx="2693942" cy="225240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DF152446-E8F5-4603-9261-B98E013345F9}"/>
                  </a:ext>
                </a:extLst>
              </p:cNvPr>
              <p:cNvSpPr/>
              <p:nvPr/>
            </p:nvSpPr>
            <p:spPr>
              <a:xfrm>
                <a:off x="1818957" y="2033099"/>
                <a:ext cx="2693942" cy="2252407"/>
              </a:xfrm>
              <a:prstGeom prst="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ACA101A1-551B-4041-873E-FE8B403B099E}"/>
                  </a:ext>
                </a:extLst>
              </p:cNvPr>
              <p:cNvGrpSpPr/>
              <p:nvPr/>
            </p:nvGrpSpPr>
            <p:grpSpPr>
              <a:xfrm>
                <a:off x="2159469" y="2596473"/>
                <a:ext cx="2012919" cy="1125659"/>
                <a:chOff x="1809313" y="2005318"/>
                <a:chExt cx="2012919" cy="1125659"/>
              </a:xfrm>
            </p:grpSpPr>
            <p:sp>
              <p:nvSpPr>
                <p:cNvPr id="39" name="Rectangle 9">
                  <a:extLst>
                    <a:ext uri="{FF2B5EF4-FFF2-40B4-BE49-F238E27FC236}">
                      <a16:creationId xmlns:a16="http://schemas.microsoft.com/office/drawing/2014/main" id="{900E92C1-78EE-491D-93DA-B8CEC9E1C5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313" y="2740464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3EFB5B47-A9D6-41B2-90D6-22AF45C58E01}"/>
                    </a:ext>
                  </a:extLst>
                </p:cNvPr>
                <p:cNvSpPr txBox="1"/>
                <p:nvPr/>
              </p:nvSpPr>
              <p:spPr>
                <a:xfrm>
                  <a:off x="1882911" y="2005318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solidFill>
                        <a:schemeClr val="accent3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Sakawi</a:t>
                  </a:r>
                  <a:r>
                    <a:rPr lang="en-US" b="1" dirty="0">
                      <a:solidFill>
                        <a:schemeClr val="accent3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Beda</a:t>
                  </a: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7FB55D4E-5297-41BD-8D69-8634653061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11063" y="2639244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4BE6CE2-7991-4DDC-A68E-FADDAD747CC3}"/>
                </a:ext>
              </a:extLst>
            </p:cNvPr>
            <p:cNvGrpSpPr/>
            <p:nvPr/>
          </p:nvGrpSpPr>
          <p:grpSpPr>
            <a:xfrm>
              <a:off x="4597563" y="2033099"/>
              <a:ext cx="2693942" cy="2252407"/>
              <a:chOff x="4825229" y="2033099"/>
              <a:chExt cx="2693942" cy="2252407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85B4A22E-7D1F-4F9D-9CC8-5BDEC93027FC}"/>
                  </a:ext>
                </a:extLst>
              </p:cNvPr>
              <p:cNvSpPr/>
              <p:nvPr/>
            </p:nvSpPr>
            <p:spPr>
              <a:xfrm>
                <a:off x="4825229" y="2033099"/>
                <a:ext cx="2693942" cy="2252407"/>
              </a:xfrm>
              <a:prstGeom prst="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3E75F84C-8F64-4582-AB6D-67AACB0C30BB}"/>
                  </a:ext>
                </a:extLst>
              </p:cNvPr>
              <p:cNvGrpSpPr/>
              <p:nvPr/>
            </p:nvGrpSpPr>
            <p:grpSpPr>
              <a:xfrm>
                <a:off x="5165741" y="2596473"/>
                <a:ext cx="2012919" cy="1125659"/>
                <a:chOff x="5089541" y="2005317"/>
                <a:chExt cx="2012919" cy="1125659"/>
              </a:xfrm>
            </p:grpSpPr>
            <p:sp>
              <p:nvSpPr>
                <p:cNvPr id="43" name="Rectangle 9">
                  <a:extLst>
                    <a:ext uri="{FF2B5EF4-FFF2-40B4-BE49-F238E27FC236}">
                      <a16:creationId xmlns:a16="http://schemas.microsoft.com/office/drawing/2014/main" id="{01DF8AEF-E23D-475C-89E0-293DB01EAC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89541" y="2740463"/>
                  <a:ext cx="2012919" cy="3905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500"/>
                    </a:lnSpc>
                  </a:pPr>
                  <a:r>
                    <a:rPr lang="en-US" sz="1000" dirty="0">
                      <a:solidFill>
                        <a:schemeClr val="bg1">
                          <a:lumMod val="50000"/>
                        </a:schemeClr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  <a:sym typeface="Montserrat-Regular" charset="0"/>
                    </a:rPr>
                    <a:t>This letterhead design is meant to professionalism and lorem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B20ED9F3-AAFB-4C73-B9A6-15FF6AA567DE}"/>
                    </a:ext>
                  </a:extLst>
                </p:cNvPr>
                <p:cNvSpPr txBox="1"/>
                <p:nvPr/>
              </p:nvSpPr>
              <p:spPr>
                <a:xfrm>
                  <a:off x="5163139" y="2005317"/>
                  <a:ext cx="1865722" cy="60529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>
                    <a:lnSpc>
                      <a:spcPts val="2000"/>
                    </a:lnSpc>
                  </a:pPr>
                  <a:r>
                    <a:rPr lang="en-US" b="1" dirty="0" err="1">
                      <a:solidFill>
                        <a:schemeClr val="accent5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Nahila</a:t>
                  </a:r>
                  <a:r>
                    <a:rPr lang="en-US" b="1" dirty="0">
                      <a:solidFill>
                        <a:schemeClr val="accent5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 </a:t>
                  </a:r>
                  <a:r>
                    <a:rPr lang="en-US" b="1" dirty="0" err="1">
                      <a:solidFill>
                        <a:schemeClr val="accent5"/>
                      </a:solidFill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nateya</a:t>
                  </a:r>
                  <a:endParaRPr lang="en-US" b="1" dirty="0">
                    <a:solidFill>
                      <a:schemeClr val="accent5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endParaRPr>
                </a:p>
                <a:p>
                  <a:pPr algn="ctr">
                    <a:lnSpc>
                      <a:spcPts val="2000"/>
                    </a:lnSpc>
                  </a:pPr>
                  <a:r>
                    <a:rPr lang="en-US" sz="1000" b="1" dirty="0">
                      <a:latin typeface="Lato" panose="020F0502020204030203" pitchFamily="34" charset="0"/>
                      <a:ea typeface="Lato" panose="020F0502020204030203" pitchFamily="34" charset="0"/>
                      <a:cs typeface="Lato" panose="020F0502020204030203" pitchFamily="34" charset="0"/>
                    </a:rPr>
                    <a:t>Post Title Text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6244FBEE-C378-4C75-BD88-B1CC6AE0DA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91291" y="2639243"/>
                  <a:ext cx="1409419" cy="0"/>
                </a:xfrm>
                <a:prstGeom prst="line">
                  <a:avLst/>
                </a:prstGeom>
                <a:ln w="3175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9" name="Freeform 6">
            <a:extLst>
              <a:ext uri="{FF2B5EF4-FFF2-40B4-BE49-F238E27FC236}">
                <a16:creationId xmlns:a16="http://schemas.microsoft.com/office/drawing/2014/main" id="{D57F0A54-AE48-4334-84F2-662DE8FA0D07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165600"/>
            <a:ext cx="12147550" cy="2136846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  <a:alpha val="7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BBA20058-46FE-45EE-B308-6EF79D3EF469}"/>
              </a:ext>
            </a:extLst>
          </p:cNvPr>
          <p:cNvSpPr/>
          <p:nvPr/>
        </p:nvSpPr>
        <p:spPr>
          <a:xfrm>
            <a:off x="1202263" y="1847099"/>
            <a:ext cx="2827611" cy="4346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2DBDA0FF-3558-49E2-8C25-3DBE4BFEC71F}"/>
              </a:ext>
            </a:extLst>
          </p:cNvPr>
          <p:cNvSpPr/>
          <p:nvPr/>
        </p:nvSpPr>
        <p:spPr>
          <a:xfrm>
            <a:off x="8162127" y="1847099"/>
            <a:ext cx="2827611" cy="4346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949E1C-FF97-490A-A860-881A2911AD98}"/>
              </a:ext>
            </a:extLst>
          </p:cNvPr>
          <p:cNvSpPr/>
          <p:nvPr/>
        </p:nvSpPr>
        <p:spPr>
          <a:xfrm>
            <a:off x="4682195" y="1847099"/>
            <a:ext cx="2827611" cy="43467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54B4F4E4-973E-479A-A3E9-69C84492E789}"/>
              </a:ext>
            </a:extLst>
          </p:cNvPr>
          <p:cNvPicPr>
            <a:picLocks noGrp="1" noChangeAspect="1"/>
          </p:cNvPicPr>
          <p:nvPr>
            <p:ph type="pic" sz="quarter" idx="9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r="14451"/>
          <a:stretch>
            <a:fillRect/>
          </a:stretch>
        </p:blipFill>
        <p:spPr/>
      </p:pic>
      <p:pic>
        <p:nvPicPr>
          <p:cNvPr id="36" name="Picture Placeholder 35">
            <a:extLst>
              <a:ext uri="{FF2B5EF4-FFF2-40B4-BE49-F238E27FC236}">
                <a16:creationId xmlns:a16="http://schemas.microsoft.com/office/drawing/2014/main" id="{4EE4BFBF-9585-46BB-B3D4-1AB201060E16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08" r="8208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46BE2624-F613-4176-AD92-F28078A59A2F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4" r="11234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C4F99B47-F009-4018-A602-1F9B451051A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</a:t>
            </a:r>
            <a:r>
              <a:rPr lang="en-US" sz="3600" dirty="0"/>
              <a:t> Team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5FF1D150-1CC9-410A-ACA4-F7D9968EBB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36A876-9475-4009-9F89-13C5428DAB6D}"/>
              </a:ext>
            </a:extLst>
          </p:cNvPr>
          <p:cNvGrpSpPr/>
          <p:nvPr/>
        </p:nvGrpSpPr>
        <p:grpSpPr>
          <a:xfrm>
            <a:off x="1609609" y="4299501"/>
            <a:ext cx="2012919" cy="1125659"/>
            <a:chOff x="1809313" y="2005318"/>
            <a:chExt cx="2012919" cy="1125659"/>
          </a:xfrm>
        </p:grpSpPr>
        <p:sp>
          <p:nvSpPr>
            <p:cNvPr id="52" name="Rectangle 9">
              <a:extLst>
                <a:ext uri="{FF2B5EF4-FFF2-40B4-BE49-F238E27FC236}">
                  <a16:creationId xmlns:a16="http://schemas.microsoft.com/office/drawing/2014/main" id="{9D55CB9A-CB93-4D9A-93BE-ACCA12B98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09313" y="2740464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600BFB6-9FF7-4537-944F-6A7CF396AACF}"/>
                </a:ext>
              </a:extLst>
            </p:cNvPr>
            <p:cNvSpPr txBox="1"/>
            <p:nvPr/>
          </p:nvSpPr>
          <p:spPr>
            <a:xfrm>
              <a:off x="1882911" y="2005318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800CE27-C493-40E5-8FC5-0BE5DD36CE35}"/>
                </a:ext>
              </a:extLst>
            </p:cNvPr>
            <p:cNvCxnSpPr>
              <a:cxnSpLocks/>
            </p:cNvCxnSpPr>
            <p:nvPr/>
          </p:nvCxnSpPr>
          <p:spPr>
            <a:xfrm>
              <a:off x="2111063" y="2639244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C03A48BC-4021-4445-88F2-F289E6C031A4}"/>
              </a:ext>
            </a:extLst>
          </p:cNvPr>
          <p:cNvGrpSpPr/>
          <p:nvPr/>
        </p:nvGrpSpPr>
        <p:grpSpPr>
          <a:xfrm>
            <a:off x="2213109" y="5588008"/>
            <a:ext cx="805918" cy="257084"/>
            <a:chOff x="4052943" y="5412792"/>
            <a:chExt cx="958829" cy="305862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CC1752D2-A0C8-4B50-A34D-49C821930FB7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6F2EA5B6-DD00-44F4-A8D2-B72A566B024D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98" name="AutoShape 1">
                <a:extLst>
                  <a:ext uri="{FF2B5EF4-FFF2-40B4-BE49-F238E27FC236}">
                    <a16:creationId xmlns:a16="http://schemas.microsoft.com/office/drawing/2014/main" id="{51D02559-14C0-4445-9EDA-CDAB282744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0EE6895-7B4A-41AA-ABC7-46AAAD441FF2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62" name="Oval 61">
                <a:extLst>
                  <a:ext uri="{FF2B5EF4-FFF2-40B4-BE49-F238E27FC236}">
                    <a16:creationId xmlns:a16="http://schemas.microsoft.com/office/drawing/2014/main" id="{FE99BC14-3EDF-4D02-AA33-49D43822FBBA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4" name="AutoShape 21">
                <a:extLst>
                  <a:ext uri="{FF2B5EF4-FFF2-40B4-BE49-F238E27FC236}">
                    <a16:creationId xmlns:a16="http://schemas.microsoft.com/office/drawing/2014/main" id="{2BAFE66B-CEF0-4878-B98E-8C567F85EB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BFC8D7CD-13EB-43DF-96D5-753FF5FB910F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FC8C9FA6-F2F5-4994-8BCB-0E99A4871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0" name="AutoShape 18">
                <a:extLst>
                  <a:ext uri="{FF2B5EF4-FFF2-40B4-BE49-F238E27FC236}">
                    <a16:creationId xmlns:a16="http://schemas.microsoft.com/office/drawing/2014/main" id="{F5F264E0-9925-4413-A21D-C2296502B9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sp>
        <p:nvSpPr>
          <p:cNvPr id="114" name="Rectangle 9">
            <a:extLst>
              <a:ext uri="{FF2B5EF4-FFF2-40B4-BE49-F238E27FC236}">
                <a16:creationId xmlns:a16="http://schemas.microsoft.com/office/drawing/2014/main" id="{A6AE9E80-5370-43EE-83B4-9C47D7806945}"/>
              </a:ext>
            </a:extLst>
          </p:cNvPr>
          <p:cNvSpPr>
            <a:spLocks/>
          </p:cNvSpPr>
          <p:nvPr/>
        </p:nvSpPr>
        <p:spPr bwMode="auto">
          <a:xfrm>
            <a:off x="8569473" y="5034647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>
                    <a:lumMod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BBE0ABC6-18D7-407F-A05B-24D667D92C8C}"/>
              </a:ext>
            </a:extLst>
          </p:cNvPr>
          <p:cNvSpPr txBox="1"/>
          <p:nvPr/>
        </p:nvSpPr>
        <p:spPr>
          <a:xfrm>
            <a:off x="8643071" y="4299501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Manilo</a:t>
            </a:r>
            <a:r>
              <a:rPr lang="en-US" b="1" dirty="0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b="1" dirty="0" err="1">
                <a:solidFill>
                  <a:schemeClr val="accent6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Darwy</a:t>
            </a:r>
            <a:endParaRPr lang="en-US" b="1" dirty="0">
              <a:solidFill>
                <a:schemeClr val="accent6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90D5CE0-2A73-4B48-98A6-0A679E2D236B}"/>
              </a:ext>
            </a:extLst>
          </p:cNvPr>
          <p:cNvCxnSpPr>
            <a:cxnSpLocks/>
          </p:cNvCxnSpPr>
          <p:nvPr/>
        </p:nvCxnSpPr>
        <p:spPr>
          <a:xfrm>
            <a:off x="8871223" y="4933427"/>
            <a:ext cx="1409419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4E74C8F-21DF-4109-A7CA-72082AC4AE26}"/>
              </a:ext>
            </a:extLst>
          </p:cNvPr>
          <p:cNvGrpSpPr/>
          <p:nvPr/>
        </p:nvGrpSpPr>
        <p:grpSpPr>
          <a:xfrm>
            <a:off x="9172973" y="5588008"/>
            <a:ext cx="805918" cy="257084"/>
            <a:chOff x="4052943" y="5412792"/>
            <a:chExt cx="958829" cy="30586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180D13D-3715-4F21-BA15-FAA3D0F1FB2B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25" name="Oval 124">
                <a:extLst>
                  <a:ext uri="{FF2B5EF4-FFF2-40B4-BE49-F238E27FC236}">
                    <a16:creationId xmlns:a16="http://schemas.microsoft.com/office/drawing/2014/main" id="{3695566D-1127-4ECE-9A7E-07E80A1017AA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6" name="AutoShape 1">
                <a:extLst>
                  <a:ext uri="{FF2B5EF4-FFF2-40B4-BE49-F238E27FC236}">
                    <a16:creationId xmlns:a16="http://schemas.microsoft.com/office/drawing/2014/main" id="{B2A99E2A-D2B5-43FA-B4FF-D7C49F82AB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9" name="Group 118">
              <a:extLst>
                <a:ext uri="{FF2B5EF4-FFF2-40B4-BE49-F238E27FC236}">
                  <a16:creationId xmlns:a16="http://schemas.microsoft.com/office/drawing/2014/main" id="{1ABC11DD-6360-4578-9CEF-B2CDC1ACE3F7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71446F0F-9591-44F5-9CE0-081ED6667F9C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4" name="AutoShape 21">
                <a:extLst>
                  <a:ext uri="{FF2B5EF4-FFF2-40B4-BE49-F238E27FC236}">
                    <a16:creationId xmlns:a16="http://schemas.microsoft.com/office/drawing/2014/main" id="{EA39474F-084C-47A3-A8B6-7643F98241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12200C4D-03F3-4A2C-A1B3-F37EA21E7BE5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21" name="Oval 120">
                <a:extLst>
                  <a:ext uri="{FF2B5EF4-FFF2-40B4-BE49-F238E27FC236}">
                    <a16:creationId xmlns:a16="http://schemas.microsoft.com/office/drawing/2014/main" id="{49A2D1BE-A22E-4AEE-BE0C-BA548EB8B4C5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2" name="AutoShape 18">
                <a:extLst>
                  <a:ext uri="{FF2B5EF4-FFF2-40B4-BE49-F238E27FC236}">
                    <a16:creationId xmlns:a16="http://schemas.microsoft.com/office/drawing/2014/main" id="{56DAB516-23DB-4C5E-807A-6D8D90304F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4F093D8-8883-4AE6-B595-F3E840FC554B}"/>
              </a:ext>
            </a:extLst>
          </p:cNvPr>
          <p:cNvGrpSpPr/>
          <p:nvPr/>
        </p:nvGrpSpPr>
        <p:grpSpPr>
          <a:xfrm>
            <a:off x="5089541" y="4299501"/>
            <a:ext cx="2012919" cy="1125659"/>
            <a:chOff x="5089541" y="2005317"/>
            <a:chExt cx="2012919" cy="1125659"/>
          </a:xfrm>
        </p:grpSpPr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CC20F810-8297-4035-A052-F63F50B864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41" y="2740463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41E0903-1CCE-44CF-B616-B4B9A522592B}"/>
                </a:ext>
              </a:extLst>
            </p:cNvPr>
            <p:cNvSpPr txBox="1"/>
            <p:nvPr/>
          </p:nvSpPr>
          <p:spPr>
            <a:xfrm>
              <a:off x="5163139" y="2005317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Nahila</a:t>
              </a:r>
              <a:r>
                <a:rPr lang="en-US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b="1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nateya</a:t>
              </a:r>
              <a:endParaRPr lang="en-US" b="1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EB7845A-59D2-43AC-B6B9-D8F68DCB81FC}"/>
                </a:ext>
              </a:extLst>
            </p:cNvPr>
            <p:cNvCxnSpPr>
              <a:cxnSpLocks/>
            </p:cNvCxnSpPr>
            <p:nvPr/>
          </p:nvCxnSpPr>
          <p:spPr>
            <a:xfrm>
              <a:off x="5391291" y="2639243"/>
              <a:ext cx="140941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DD3FC2B1-E55B-4597-9ACF-F5B364444007}"/>
              </a:ext>
            </a:extLst>
          </p:cNvPr>
          <p:cNvGrpSpPr/>
          <p:nvPr/>
        </p:nvGrpSpPr>
        <p:grpSpPr>
          <a:xfrm>
            <a:off x="5693041" y="5588008"/>
            <a:ext cx="805918" cy="257084"/>
            <a:chOff x="4052943" y="5412792"/>
            <a:chExt cx="958829" cy="305862"/>
          </a:xfrm>
        </p:grpSpPr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7CBE9E4D-6191-43DD-AD2D-E853DE16B22E}"/>
                </a:ext>
              </a:extLst>
            </p:cNvPr>
            <p:cNvGrpSpPr/>
            <p:nvPr/>
          </p:nvGrpSpPr>
          <p:grpSpPr>
            <a:xfrm>
              <a:off x="4052943" y="5412793"/>
              <a:ext cx="305861" cy="305861"/>
              <a:chOff x="1324575" y="5760204"/>
              <a:chExt cx="305861" cy="305861"/>
            </a:xfrm>
          </p:grpSpPr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EB4437C4-8057-4B57-88CE-B26454785FC5}"/>
                  </a:ext>
                </a:extLst>
              </p:cNvPr>
              <p:cNvSpPr/>
              <p:nvPr/>
            </p:nvSpPr>
            <p:spPr>
              <a:xfrm>
                <a:off x="132457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2" name="AutoShape 1">
                <a:extLst>
                  <a:ext uri="{FF2B5EF4-FFF2-40B4-BE49-F238E27FC236}">
                    <a16:creationId xmlns:a16="http://schemas.microsoft.com/office/drawing/2014/main" id="{8D8C4A40-3936-46D7-8E17-9ADF359BB8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8453" y="5848888"/>
                <a:ext cx="158105" cy="12849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006B785B-C6C5-4415-8351-DD46D9598F6D}"/>
                </a:ext>
              </a:extLst>
            </p:cNvPr>
            <p:cNvGrpSpPr/>
            <p:nvPr/>
          </p:nvGrpSpPr>
          <p:grpSpPr>
            <a:xfrm>
              <a:off x="4379427" y="5412793"/>
              <a:ext cx="305861" cy="305861"/>
              <a:chOff x="1684215" y="5760204"/>
              <a:chExt cx="305861" cy="305861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0E8594A3-7A3F-4995-93AF-7B80E18A0C83}"/>
                  </a:ext>
                </a:extLst>
              </p:cNvPr>
              <p:cNvSpPr/>
              <p:nvPr/>
            </p:nvSpPr>
            <p:spPr>
              <a:xfrm>
                <a:off x="1684215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21">
                <a:extLst>
                  <a:ext uri="{FF2B5EF4-FFF2-40B4-BE49-F238E27FC236}">
                    <a16:creationId xmlns:a16="http://schemas.microsoft.com/office/drawing/2014/main" id="{78C303DB-C2CE-48AB-9C1C-6CFF7FCEE4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9016" y="5855006"/>
                <a:ext cx="116258" cy="11625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9B52BBFB-31AD-4A96-A125-417BB8FC5A74}"/>
                </a:ext>
              </a:extLst>
            </p:cNvPr>
            <p:cNvGrpSpPr/>
            <p:nvPr/>
          </p:nvGrpSpPr>
          <p:grpSpPr>
            <a:xfrm>
              <a:off x="4705911" y="5412792"/>
              <a:ext cx="305861" cy="305861"/>
              <a:chOff x="2177216" y="5760204"/>
              <a:chExt cx="305861" cy="305861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6A313CDC-5D24-4E13-ACAA-EA1AF479564C}"/>
                  </a:ext>
                </a:extLst>
              </p:cNvPr>
              <p:cNvSpPr/>
              <p:nvPr/>
            </p:nvSpPr>
            <p:spPr>
              <a:xfrm>
                <a:off x="2177216" y="5760204"/>
                <a:ext cx="305861" cy="30586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18">
                <a:extLst>
                  <a:ext uri="{FF2B5EF4-FFF2-40B4-BE49-F238E27FC236}">
                    <a16:creationId xmlns:a16="http://schemas.microsoft.com/office/drawing/2014/main" id="{8D6A935C-E51D-4D5A-8B6B-1007FF3764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3592" y="5857843"/>
                <a:ext cx="173108" cy="110583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5BCA9C06-1933-4174-B301-17290C7D45CB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7" b="7317"/>
          <a:stretch>
            <a:fillRect/>
          </a:stretch>
        </p:blipFill>
        <p:spPr/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D7CA9E3-28BC-4CC0-B863-BF2313B2B2E9}"/>
              </a:ext>
            </a:extLst>
          </p:cNvPr>
          <p:cNvSpPr/>
          <p:nvPr/>
        </p:nvSpPr>
        <p:spPr>
          <a:xfrm>
            <a:off x="4493396" y="2032232"/>
            <a:ext cx="4870450" cy="2770781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AC1711B-9FDB-4525-A869-51DAAAEBEA3F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041" b="41041"/>
          <a:stretch>
            <a:fillRect/>
          </a:stretch>
        </p:blipFill>
        <p:spPr/>
      </p:pic>
      <p:sp>
        <p:nvSpPr>
          <p:cNvPr id="15" name="Freeform 5">
            <a:extLst>
              <a:ext uri="{FF2B5EF4-FFF2-40B4-BE49-F238E27FC236}">
                <a16:creationId xmlns:a16="http://schemas.microsoft.com/office/drawing/2014/main" id="{DBEE1AF8-AF1C-452D-B27D-9358040D3F7E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5188244"/>
            <a:ext cx="11961813" cy="166975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E424885D-9583-4AB5-A7B8-117B0CFFACC0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705350"/>
            <a:ext cx="12147550" cy="17084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  <a:alpha val="7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E3520A1-34E6-4407-9D63-D6817826E117}"/>
              </a:ext>
            </a:extLst>
          </p:cNvPr>
          <p:cNvPicPr>
            <a:picLocks noGrp="1" noChangeAspect="1"/>
          </p:cNvPicPr>
          <p:nvPr>
            <p:ph type="pic" sz="quarter" idx="9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73" r="9173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8BE915AC-FC56-425C-9ED8-296EA317567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45741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accent4"/>
                </a:solidFill>
              </a:rPr>
              <a:t>Creative</a:t>
            </a:r>
            <a:r>
              <a:rPr lang="en-US" b="1" dirty="0"/>
              <a:t> Portfolio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30670039-0C24-41B6-8275-507C18B2ECF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45741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CE6216D-2AEB-4550-954A-C35640E2D9DC}"/>
              </a:ext>
            </a:extLst>
          </p:cNvPr>
          <p:cNvSpPr/>
          <p:nvPr/>
        </p:nvSpPr>
        <p:spPr>
          <a:xfrm>
            <a:off x="5188188" y="2602014"/>
            <a:ext cx="348086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8E0B9D3F-CDBB-486A-B84C-AB786DA66A87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57" r="2385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13">
            <a:extLst>
              <a:ext uri="{FF2B5EF4-FFF2-40B4-BE49-F238E27FC236}">
                <a16:creationId xmlns:a16="http://schemas.microsoft.com/office/drawing/2014/main" id="{77F215FF-4AA1-49E6-9E5D-8F4BD3897A31}"/>
              </a:ext>
            </a:extLst>
          </p:cNvPr>
          <p:cNvSpPr>
            <a:spLocks/>
          </p:cNvSpPr>
          <p:nvPr/>
        </p:nvSpPr>
        <p:spPr bwMode="auto">
          <a:xfrm>
            <a:off x="3110707" y="2861367"/>
            <a:ext cx="1217613" cy="1036638"/>
          </a:xfrm>
          <a:custGeom>
            <a:avLst/>
            <a:gdLst>
              <a:gd name="T0" fmla="*/ 0 w 767"/>
              <a:gd name="T1" fmla="*/ 640 h 653"/>
              <a:gd name="T2" fmla="*/ 756 w 767"/>
              <a:gd name="T3" fmla="*/ 0 h 653"/>
              <a:gd name="T4" fmla="*/ 767 w 767"/>
              <a:gd name="T5" fmla="*/ 12 h 653"/>
              <a:gd name="T6" fmla="*/ 11 w 767"/>
              <a:gd name="T7" fmla="*/ 653 h 653"/>
              <a:gd name="T8" fmla="*/ 0 w 767"/>
              <a:gd name="T9" fmla="*/ 640 h 6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7" h="653">
                <a:moveTo>
                  <a:pt x="0" y="640"/>
                </a:moveTo>
                <a:lnTo>
                  <a:pt x="756" y="0"/>
                </a:lnTo>
                <a:lnTo>
                  <a:pt x="767" y="12"/>
                </a:lnTo>
                <a:lnTo>
                  <a:pt x="11" y="653"/>
                </a:lnTo>
                <a:lnTo>
                  <a:pt x="0" y="64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0">
            <a:extLst>
              <a:ext uri="{FF2B5EF4-FFF2-40B4-BE49-F238E27FC236}">
                <a16:creationId xmlns:a16="http://schemas.microsoft.com/office/drawing/2014/main" id="{9AA3887E-61A3-4A32-890F-A5006F634374}"/>
              </a:ext>
            </a:extLst>
          </p:cNvPr>
          <p:cNvSpPr>
            <a:spLocks/>
          </p:cNvSpPr>
          <p:nvPr/>
        </p:nvSpPr>
        <p:spPr bwMode="auto">
          <a:xfrm>
            <a:off x="7877969" y="2921692"/>
            <a:ext cx="1176338" cy="985838"/>
          </a:xfrm>
          <a:custGeom>
            <a:avLst/>
            <a:gdLst>
              <a:gd name="T0" fmla="*/ 732 w 741"/>
              <a:gd name="T1" fmla="*/ 621 h 621"/>
              <a:gd name="T2" fmla="*/ 0 w 741"/>
              <a:gd name="T3" fmla="*/ 13 h 621"/>
              <a:gd name="T4" fmla="*/ 10 w 741"/>
              <a:gd name="T5" fmla="*/ 0 h 621"/>
              <a:gd name="T6" fmla="*/ 741 w 741"/>
              <a:gd name="T7" fmla="*/ 608 h 621"/>
              <a:gd name="T8" fmla="*/ 732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2" y="621"/>
                </a:moveTo>
                <a:lnTo>
                  <a:pt x="0" y="13"/>
                </a:lnTo>
                <a:lnTo>
                  <a:pt x="10" y="0"/>
                </a:lnTo>
                <a:lnTo>
                  <a:pt x="741" y="608"/>
                </a:lnTo>
                <a:lnTo>
                  <a:pt x="732" y="6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2947EBC1-3A39-466F-B70E-13245B83BF90}"/>
              </a:ext>
            </a:extLst>
          </p:cNvPr>
          <p:cNvSpPr>
            <a:spLocks/>
          </p:cNvSpPr>
          <p:nvPr/>
        </p:nvSpPr>
        <p:spPr bwMode="auto">
          <a:xfrm>
            <a:off x="4750594" y="2921692"/>
            <a:ext cx="1176338" cy="985838"/>
          </a:xfrm>
          <a:custGeom>
            <a:avLst/>
            <a:gdLst>
              <a:gd name="T0" fmla="*/ 731 w 741"/>
              <a:gd name="T1" fmla="*/ 621 h 621"/>
              <a:gd name="T2" fmla="*/ 0 w 741"/>
              <a:gd name="T3" fmla="*/ 13 h 621"/>
              <a:gd name="T4" fmla="*/ 9 w 741"/>
              <a:gd name="T5" fmla="*/ 0 h 621"/>
              <a:gd name="T6" fmla="*/ 741 w 741"/>
              <a:gd name="T7" fmla="*/ 608 h 621"/>
              <a:gd name="T8" fmla="*/ 731 w 741"/>
              <a:gd name="T9" fmla="*/ 621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1" h="621">
                <a:moveTo>
                  <a:pt x="731" y="621"/>
                </a:moveTo>
                <a:lnTo>
                  <a:pt x="0" y="13"/>
                </a:lnTo>
                <a:lnTo>
                  <a:pt x="9" y="0"/>
                </a:lnTo>
                <a:lnTo>
                  <a:pt x="741" y="608"/>
                </a:lnTo>
                <a:lnTo>
                  <a:pt x="731" y="62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12">
            <a:extLst>
              <a:ext uri="{FF2B5EF4-FFF2-40B4-BE49-F238E27FC236}">
                <a16:creationId xmlns:a16="http://schemas.microsoft.com/office/drawing/2014/main" id="{163EA8DA-FEC1-47E9-8118-D1616DC855FA}"/>
              </a:ext>
            </a:extLst>
          </p:cNvPr>
          <p:cNvSpPr>
            <a:spLocks/>
          </p:cNvSpPr>
          <p:nvPr/>
        </p:nvSpPr>
        <p:spPr bwMode="auto">
          <a:xfrm>
            <a:off x="6279357" y="2901055"/>
            <a:ext cx="1168400" cy="996950"/>
          </a:xfrm>
          <a:custGeom>
            <a:avLst/>
            <a:gdLst>
              <a:gd name="T0" fmla="*/ 0 w 736"/>
              <a:gd name="T1" fmla="*/ 616 h 628"/>
              <a:gd name="T2" fmla="*/ 726 w 736"/>
              <a:gd name="T3" fmla="*/ 0 h 628"/>
              <a:gd name="T4" fmla="*/ 736 w 736"/>
              <a:gd name="T5" fmla="*/ 13 h 628"/>
              <a:gd name="T6" fmla="*/ 11 w 736"/>
              <a:gd name="T7" fmla="*/ 628 h 628"/>
              <a:gd name="T8" fmla="*/ 0 w 736"/>
              <a:gd name="T9" fmla="*/ 616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6" h="628">
                <a:moveTo>
                  <a:pt x="0" y="616"/>
                </a:moveTo>
                <a:lnTo>
                  <a:pt x="726" y="0"/>
                </a:lnTo>
                <a:lnTo>
                  <a:pt x="736" y="13"/>
                </a:lnTo>
                <a:lnTo>
                  <a:pt x="11" y="628"/>
                </a:lnTo>
                <a:lnTo>
                  <a:pt x="0" y="6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899F376-1E59-43F7-898C-5C74ADB79875}"/>
              </a:ext>
            </a:extLst>
          </p:cNvPr>
          <p:cNvPicPr>
            <a:picLocks noGrp="1" noChangeAspect="1"/>
          </p:cNvPicPr>
          <p:nvPr>
            <p:ph type="pic" sz="quarter" idx="9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AFF2BE98-A57D-48D7-B284-1DC39D555A04}"/>
              </a:ext>
            </a:extLst>
          </p:cNvPr>
          <p:cNvPicPr>
            <a:picLocks noGrp="1" noChangeAspect="1"/>
          </p:cNvPicPr>
          <p:nvPr>
            <p:ph type="pic" sz="quarter" idx="96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4" r="8824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7A56598D-F7AF-4C51-861A-67051681766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5" name="Title 13">
            <a:extLst>
              <a:ext uri="{FF2B5EF4-FFF2-40B4-BE49-F238E27FC236}">
                <a16:creationId xmlns:a16="http://schemas.microsoft.com/office/drawing/2014/main" id="{A179A8EA-B920-4BA9-9EEE-5CA9FDD706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/>
              <a:t>Our Timeline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D88E1A2-998E-4816-97AD-81DE70C1BAE5}"/>
              </a:ext>
            </a:extLst>
          </p:cNvPr>
          <p:cNvGrpSpPr/>
          <p:nvPr/>
        </p:nvGrpSpPr>
        <p:grpSpPr>
          <a:xfrm>
            <a:off x="1776413" y="4619958"/>
            <a:ext cx="2336800" cy="1039745"/>
            <a:chOff x="1776413" y="5189801"/>
            <a:chExt cx="2336800" cy="1039745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B19103-6F37-40EF-B411-74A5ED9293DA}"/>
                </a:ext>
              </a:extLst>
            </p:cNvPr>
            <p:cNvSpPr txBox="1"/>
            <p:nvPr/>
          </p:nvSpPr>
          <p:spPr>
            <a:xfrm>
              <a:off x="1776413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59B39C-B7B6-4567-844D-E828B7DB07B0}"/>
                </a:ext>
              </a:extLst>
            </p:cNvPr>
            <p:cNvSpPr/>
            <p:nvPr/>
          </p:nvSpPr>
          <p:spPr>
            <a:xfrm>
              <a:off x="1869291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66821EC-5E18-422E-B3F7-C62315A6F5C4}"/>
              </a:ext>
            </a:extLst>
          </p:cNvPr>
          <p:cNvGrpSpPr/>
          <p:nvPr/>
        </p:nvGrpSpPr>
        <p:grpSpPr>
          <a:xfrm>
            <a:off x="5044282" y="4619958"/>
            <a:ext cx="2336800" cy="1039745"/>
            <a:chOff x="5044282" y="5189801"/>
            <a:chExt cx="2336800" cy="1039745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DABA52D-6CB7-498C-B3B2-5D4D8E3B3EB4}"/>
                </a:ext>
              </a:extLst>
            </p:cNvPr>
            <p:cNvSpPr txBox="1"/>
            <p:nvPr/>
          </p:nvSpPr>
          <p:spPr>
            <a:xfrm>
              <a:off x="5044282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DD820D59-D809-4D2B-8963-B6AE4169C9E8}"/>
                </a:ext>
              </a:extLst>
            </p:cNvPr>
            <p:cNvSpPr/>
            <p:nvPr/>
          </p:nvSpPr>
          <p:spPr>
            <a:xfrm>
              <a:off x="5137160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9B5C6CD-6D1A-477C-9FD6-696EB44320C1}"/>
              </a:ext>
            </a:extLst>
          </p:cNvPr>
          <p:cNvGrpSpPr/>
          <p:nvPr/>
        </p:nvGrpSpPr>
        <p:grpSpPr>
          <a:xfrm>
            <a:off x="8312151" y="4619958"/>
            <a:ext cx="2336800" cy="1039745"/>
            <a:chOff x="8312151" y="5189801"/>
            <a:chExt cx="2336800" cy="1039745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0B2D90FA-7A97-4DE1-928A-3E04A836B03E}"/>
                </a:ext>
              </a:extLst>
            </p:cNvPr>
            <p:cNvSpPr txBox="1"/>
            <p:nvPr/>
          </p:nvSpPr>
          <p:spPr>
            <a:xfrm>
              <a:off x="8312151" y="5189801"/>
              <a:ext cx="233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Company Start-up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DF065C87-B2F0-4CE9-AB8D-B390AC3FF021}"/>
                </a:ext>
              </a:extLst>
            </p:cNvPr>
            <p:cNvSpPr/>
            <p:nvPr/>
          </p:nvSpPr>
          <p:spPr>
            <a:xfrm>
              <a:off x="8405029" y="5521660"/>
              <a:ext cx="2151045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sum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dol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amet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, Lorem </a:t>
              </a: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consectetur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adipisi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Suspen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  <a:p>
              <a:pPr algn="ctr">
                <a:lnSpc>
                  <a:spcPts val="1600"/>
                </a:lnSpc>
              </a:pP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ceuismod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psum</a:t>
              </a:r>
              <a:endPara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</p:grpSp>
      <p:sp>
        <p:nvSpPr>
          <p:cNvPr id="16" name="Oval 5">
            <a:extLst>
              <a:ext uri="{FF2B5EF4-FFF2-40B4-BE49-F238E27FC236}">
                <a16:creationId xmlns:a16="http://schemas.microsoft.com/office/drawing/2014/main" id="{827308C1-4201-42D1-AF21-687B1713B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6682" y="3785292"/>
            <a:ext cx="576263" cy="5746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7">
            <a:extLst>
              <a:ext uri="{FF2B5EF4-FFF2-40B4-BE49-F238E27FC236}">
                <a16:creationId xmlns:a16="http://schemas.microsoft.com/office/drawing/2014/main" id="{D1403AD2-1722-4B7B-B0F1-EF14B2D247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5807" y="3780530"/>
            <a:ext cx="576263" cy="5746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9">
            <a:extLst>
              <a:ext uri="{FF2B5EF4-FFF2-40B4-BE49-F238E27FC236}">
                <a16:creationId xmlns:a16="http://schemas.microsoft.com/office/drawing/2014/main" id="{07839861-50F1-4B85-9488-22B51329BD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60644" y="3785292"/>
            <a:ext cx="574675" cy="5746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5A8114-7D10-40C2-A614-81C164F4137D}"/>
              </a:ext>
            </a:extLst>
          </p:cNvPr>
          <p:cNvSpPr txBox="1"/>
          <p:nvPr/>
        </p:nvSpPr>
        <p:spPr>
          <a:xfrm>
            <a:off x="2705004" y="394951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2013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7FC8BF2-0217-4433-817A-A646802A4EFA}"/>
              </a:ext>
            </a:extLst>
          </p:cNvPr>
          <p:cNvSpPr txBox="1"/>
          <p:nvPr/>
        </p:nvSpPr>
        <p:spPr>
          <a:xfrm>
            <a:off x="5864129" y="3944757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16F451E-C4F0-412C-9AFA-0752EA249102}"/>
              </a:ext>
            </a:extLst>
          </p:cNvPr>
          <p:cNvSpPr txBox="1"/>
          <p:nvPr/>
        </p:nvSpPr>
        <p:spPr>
          <a:xfrm>
            <a:off x="9008172" y="3949519"/>
            <a:ext cx="4796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EE6DBBF-8EA3-4FAD-A9B4-D6A0D0FBB452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37" r="28937"/>
          <a:stretch>
            <a:fillRect/>
          </a:stretch>
        </p:blipFill>
        <p:spPr/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3D6EDDF-E273-4DDB-B0C7-20C89903975A}"/>
              </a:ext>
            </a:extLst>
          </p:cNvPr>
          <p:cNvSpPr/>
          <p:nvPr/>
        </p:nvSpPr>
        <p:spPr>
          <a:xfrm>
            <a:off x="5330" y="0"/>
            <a:ext cx="6206331" cy="6858001"/>
          </a:xfrm>
          <a:prstGeom prst="rect">
            <a:avLst/>
          </a:prstGeom>
          <a:solidFill>
            <a:schemeClr val="tx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73" name="Rectangle 17">
            <a:extLst>
              <a:ext uri="{FF2B5EF4-FFF2-40B4-BE49-F238E27FC236}">
                <a16:creationId xmlns:a16="http://schemas.microsoft.com/office/drawing/2014/main" id="{E99BC441-9D40-4E52-A6B4-BE4F2F660E46}"/>
              </a:ext>
            </a:extLst>
          </p:cNvPr>
          <p:cNvSpPr>
            <a:spLocks/>
          </p:cNvSpPr>
          <p:nvPr/>
        </p:nvSpPr>
        <p:spPr bwMode="auto">
          <a:xfrm>
            <a:off x="877445" y="2258958"/>
            <a:ext cx="4053128" cy="57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6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professionalism and reliability. By using simple alignments your have to connect.</a:t>
            </a:r>
          </a:p>
        </p:txBody>
      </p:sp>
      <p:sp>
        <p:nvSpPr>
          <p:cNvPr id="274" name="TextBox 273">
            <a:extLst>
              <a:ext uri="{FF2B5EF4-FFF2-40B4-BE49-F238E27FC236}">
                <a16:creationId xmlns:a16="http://schemas.microsoft.com/office/drawing/2014/main" id="{E0DDD335-C510-453C-8C94-4E66232749CE}"/>
              </a:ext>
            </a:extLst>
          </p:cNvPr>
          <p:cNvSpPr txBox="1"/>
          <p:nvPr/>
        </p:nvSpPr>
        <p:spPr>
          <a:xfrm>
            <a:off x="877445" y="1174814"/>
            <a:ext cx="287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Our Information</a:t>
            </a:r>
          </a:p>
        </p:txBody>
      </p:sp>
      <p:sp>
        <p:nvSpPr>
          <p:cNvPr id="144" name="Freeform 5">
            <a:extLst>
              <a:ext uri="{FF2B5EF4-FFF2-40B4-BE49-F238E27FC236}">
                <a16:creationId xmlns:a16="http://schemas.microsoft.com/office/drawing/2014/main" id="{B08390B8-AFBF-4BC7-98B5-767C72B6613C}"/>
              </a:ext>
            </a:extLst>
          </p:cNvPr>
          <p:cNvSpPr>
            <a:spLocks/>
          </p:cNvSpPr>
          <p:nvPr/>
        </p:nvSpPr>
        <p:spPr bwMode="auto">
          <a:xfrm rot="10800000">
            <a:off x="245269" y="5188244"/>
            <a:ext cx="11961813" cy="1669756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6">
            <a:extLst>
              <a:ext uri="{FF2B5EF4-FFF2-40B4-BE49-F238E27FC236}">
                <a16:creationId xmlns:a16="http://schemas.microsoft.com/office/drawing/2014/main" id="{CD78082B-590D-4E85-9CE3-452C8F754785}"/>
              </a:ext>
            </a:extLst>
          </p:cNvPr>
          <p:cNvSpPr>
            <a:spLocks/>
          </p:cNvSpPr>
          <p:nvPr/>
        </p:nvSpPr>
        <p:spPr bwMode="auto">
          <a:xfrm rot="10800000">
            <a:off x="19844" y="4705350"/>
            <a:ext cx="12147550" cy="17084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97C3AA-86A2-4947-AC54-C5FB8DD11439}"/>
              </a:ext>
            </a:extLst>
          </p:cNvPr>
          <p:cNvGrpSpPr/>
          <p:nvPr/>
        </p:nvGrpSpPr>
        <p:grpSpPr>
          <a:xfrm>
            <a:off x="6818135" y="1130076"/>
            <a:ext cx="4617389" cy="3769464"/>
            <a:chOff x="838200" y="1783265"/>
            <a:chExt cx="4933950" cy="4027892"/>
          </a:xfrm>
        </p:grpSpPr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A0003456-B58A-4A33-9DCD-04FE764E58AE}"/>
                </a:ext>
              </a:extLst>
            </p:cNvPr>
            <p:cNvSpPr/>
            <p:nvPr/>
          </p:nvSpPr>
          <p:spPr>
            <a:xfrm>
              <a:off x="838200" y="1783265"/>
              <a:ext cx="4933950" cy="4027892"/>
            </a:xfrm>
            <a:prstGeom prst="rect">
              <a:avLst/>
            </a:prstGeom>
            <a:solidFill>
              <a:schemeClr val="accent2">
                <a:alpha val="14902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E7A17F3B-D29A-4C86-A012-4F0DD3A6C1AA}"/>
                </a:ext>
              </a:extLst>
            </p:cNvPr>
            <p:cNvGrpSpPr/>
            <p:nvPr/>
          </p:nvGrpSpPr>
          <p:grpSpPr>
            <a:xfrm>
              <a:off x="1273175" y="2215343"/>
              <a:ext cx="4064000" cy="3163737"/>
              <a:chOff x="1158875" y="2264230"/>
              <a:chExt cx="4064000" cy="3163737"/>
            </a:xfrm>
          </p:grpSpPr>
          <p:graphicFrame>
            <p:nvGraphicFramePr>
              <p:cNvPr id="150" name="Chart 149">
                <a:extLst>
                  <a:ext uri="{FF2B5EF4-FFF2-40B4-BE49-F238E27FC236}">
                    <a16:creationId xmlns:a16="http://schemas.microsoft.com/office/drawing/2014/main" id="{7E98D532-EA21-434E-A0F2-23DA2F103642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17634281"/>
                  </p:ext>
                </p:extLst>
              </p:nvPr>
            </p:nvGraphicFramePr>
            <p:xfrm>
              <a:off x="1158875" y="2264230"/>
              <a:ext cx="4064000" cy="3163737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cxnSp>
            <p:nvCxnSpPr>
              <p:cNvPr id="151" name="Straight Connector 150">
                <a:extLst>
                  <a:ext uri="{FF2B5EF4-FFF2-40B4-BE49-F238E27FC236}">
                    <a16:creationId xmlns:a16="http://schemas.microsoft.com/office/drawing/2014/main" id="{557AF519-5E94-4C27-8AE5-07CC44C239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34501" y="2397920"/>
                <a:ext cx="0" cy="231186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BBBD830-F852-47D6-A103-6B9F544BC13A}"/>
              </a:ext>
            </a:extLst>
          </p:cNvPr>
          <p:cNvSpPr/>
          <p:nvPr/>
        </p:nvSpPr>
        <p:spPr>
          <a:xfrm>
            <a:off x="877445" y="3201845"/>
            <a:ext cx="488472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4A08198-F3B0-46B3-90CB-E79E14A10BCA}"/>
              </a:ext>
            </a:extLst>
          </p:cNvPr>
          <p:cNvPicPr>
            <a:picLocks noGrp="1" noChangeAspect="1"/>
          </p:cNvPicPr>
          <p:nvPr>
            <p:ph type="pic" sz="quarter" idx="9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082" b="37082"/>
          <a:stretch>
            <a:fillRect/>
          </a:stretch>
        </p:blipFill>
        <p:spPr/>
      </p:pic>
      <p:sp>
        <p:nvSpPr>
          <p:cNvPr id="13" name="Freeform 5">
            <a:extLst>
              <a:ext uri="{FF2B5EF4-FFF2-40B4-BE49-F238E27FC236}">
                <a16:creationId xmlns:a16="http://schemas.microsoft.com/office/drawing/2014/main" id="{C8B2BB5E-5C0E-4121-BC12-9F49B00B266D}"/>
              </a:ext>
            </a:extLst>
          </p:cNvPr>
          <p:cNvSpPr>
            <a:spLocks/>
          </p:cNvSpPr>
          <p:nvPr/>
        </p:nvSpPr>
        <p:spPr bwMode="auto">
          <a:xfrm>
            <a:off x="0" y="-36513"/>
            <a:ext cx="11961813" cy="2407354"/>
          </a:xfrm>
          <a:custGeom>
            <a:avLst/>
            <a:gdLst>
              <a:gd name="T0" fmla="*/ 0 w 2390"/>
              <a:gd name="T1" fmla="*/ 0 h 518"/>
              <a:gd name="T2" fmla="*/ 0 w 2390"/>
              <a:gd name="T3" fmla="*/ 260 h 518"/>
              <a:gd name="T4" fmla="*/ 2390 w 2390"/>
              <a:gd name="T5" fmla="*/ 2 h 518"/>
              <a:gd name="T6" fmla="*/ 0 w 2390"/>
              <a:gd name="T7" fmla="*/ 0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90" h="518">
                <a:moveTo>
                  <a:pt x="0" y="0"/>
                </a:moveTo>
                <a:cubicBezTo>
                  <a:pt x="0" y="260"/>
                  <a:pt x="0" y="260"/>
                  <a:pt x="0" y="260"/>
                </a:cubicBezTo>
                <a:cubicBezTo>
                  <a:pt x="0" y="260"/>
                  <a:pt x="1554" y="518"/>
                  <a:pt x="2390" y="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6">
            <a:extLst>
              <a:ext uri="{FF2B5EF4-FFF2-40B4-BE49-F238E27FC236}">
                <a16:creationId xmlns:a16="http://schemas.microsoft.com/office/drawing/2014/main" id="{5ABD44B6-C0C4-4E70-9B6F-61294BF51B69}"/>
              </a:ext>
            </a:extLst>
          </p:cNvPr>
          <p:cNvSpPr>
            <a:spLocks/>
          </p:cNvSpPr>
          <p:nvPr/>
        </p:nvSpPr>
        <p:spPr bwMode="auto">
          <a:xfrm>
            <a:off x="39688" y="603881"/>
            <a:ext cx="12147550" cy="2463169"/>
          </a:xfrm>
          <a:custGeom>
            <a:avLst/>
            <a:gdLst>
              <a:gd name="T0" fmla="*/ 2427 w 2427"/>
              <a:gd name="T1" fmla="*/ 0 h 530"/>
              <a:gd name="T2" fmla="*/ 2427 w 2427"/>
              <a:gd name="T3" fmla="*/ 80 h 530"/>
              <a:gd name="T4" fmla="*/ 0 w 2427"/>
              <a:gd name="T5" fmla="*/ 182 h 530"/>
              <a:gd name="T6" fmla="*/ 2427 w 2427"/>
              <a:gd name="T7" fmla="*/ 0 h 5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7" h="530">
                <a:moveTo>
                  <a:pt x="2427" y="0"/>
                </a:moveTo>
                <a:cubicBezTo>
                  <a:pt x="2427" y="80"/>
                  <a:pt x="2427" y="80"/>
                  <a:pt x="2427" y="80"/>
                </a:cubicBezTo>
                <a:cubicBezTo>
                  <a:pt x="2427" y="80"/>
                  <a:pt x="1530" y="530"/>
                  <a:pt x="0" y="182"/>
                </a:cubicBezTo>
                <a:cubicBezTo>
                  <a:pt x="0" y="182"/>
                  <a:pt x="1680" y="406"/>
                  <a:pt x="2427" y="0"/>
                </a:cubicBezTo>
                <a:close/>
              </a:path>
            </a:pathLst>
          </a:custGeom>
          <a:solidFill>
            <a:schemeClr val="accent6">
              <a:lumMod val="75000"/>
              <a:alpha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356E5999-9F7D-4E9E-86B3-D32AAB07FFF7}"/>
              </a:ext>
            </a:extLst>
          </p:cNvPr>
          <p:cNvPicPr>
            <a:picLocks noGrp="1" noChangeAspect="1"/>
          </p:cNvPicPr>
          <p:nvPr>
            <p:ph type="pic" sz="quarter" idx="9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57" b="5257"/>
          <a:stretch>
            <a:fillRect/>
          </a:stretch>
        </p:blipFill>
        <p:spPr/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0EBAA29-20E3-45F2-878C-891BD8F50AAE}"/>
              </a:ext>
            </a:extLst>
          </p:cNvPr>
          <p:cNvSpPr/>
          <p:nvPr/>
        </p:nvSpPr>
        <p:spPr>
          <a:xfrm>
            <a:off x="877445" y="4187094"/>
            <a:ext cx="4884725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639A90-F6E1-48FE-BD41-096B8D10BBBA}"/>
              </a:ext>
            </a:extLst>
          </p:cNvPr>
          <p:cNvSpPr/>
          <p:nvPr/>
        </p:nvSpPr>
        <p:spPr>
          <a:xfrm>
            <a:off x="877445" y="3430445"/>
            <a:ext cx="388119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Location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11621</TotalTime>
  <Words>302</Words>
  <Application>Microsoft Office PowerPoint</Application>
  <PresentationFormat>Widescreen</PresentationFormat>
  <Paragraphs>78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Creative Portfolio</vt:lpstr>
      <vt:lpstr>Our Timeline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1793</cp:revision>
  <dcterms:created xsi:type="dcterms:W3CDTF">2017-07-18T09:08:44Z</dcterms:created>
  <dcterms:modified xsi:type="dcterms:W3CDTF">2017-09-24T15:40:04Z</dcterms:modified>
</cp:coreProperties>
</file>