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41" autoAdjust="0"/>
    <p:restoredTop sz="94291" autoAdjust="0"/>
  </p:normalViewPr>
  <p:slideViewPr>
    <p:cSldViewPr snapToGrid="0" snapToObjects="1">
      <p:cViewPr varScale="1">
        <p:scale>
          <a:sx n="72" d="100"/>
          <a:sy n="72" d="100"/>
        </p:scale>
        <p:origin x="540"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12/11/2018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F687879-EF52-4C8F-8874-675201A9721D}"/>
              </a:ext>
            </a:extLst>
          </p:cNvPr>
          <p:cNvSpPr>
            <a:spLocks noGrp="1"/>
          </p:cNvSpPr>
          <p:nvPr>
            <p:ph type="pic" sz="quarter" idx="18" hasCustomPrompt="1"/>
          </p:nvPr>
        </p:nvSpPr>
        <p:spPr>
          <a:xfrm>
            <a:off x="0" y="1855833"/>
            <a:ext cx="3512457" cy="2380343"/>
          </a:xfrm>
          <a:custGeom>
            <a:avLst/>
            <a:gdLst>
              <a:gd name="connsiteX0" fmla="*/ 0 w 3512457"/>
              <a:gd name="connsiteY0" fmla="*/ 0 h 2380343"/>
              <a:gd name="connsiteX1" fmla="*/ 3512457 w 3512457"/>
              <a:gd name="connsiteY1" fmla="*/ 0 h 2380343"/>
              <a:gd name="connsiteX2" fmla="*/ 3512457 w 3512457"/>
              <a:gd name="connsiteY2" fmla="*/ 2380343 h 2380343"/>
              <a:gd name="connsiteX3" fmla="*/ 0 w 3512457"/>
              <a:gd name="connsiteY3" fmla="*/ 2380343 h 2380343"/>
            </a:gdLst>
            <a:ahLst/>
            <a:cxnLst>
              <a:cxn ang="0">
                <a:pos x="connsiteX0" y="connsiteY0"/>
              </a:cxn>
              <a:cxn ang="0">
                <a:pos x="connsiteX1" y="connsiteY1"/>
              </a:cxn>
              <a:cxn ang="0">
                <a:pos x="connsiteX2" y="connsiteY2"/>
              </a:cxn>
              <a:cxn ang="0">
                <a:pos x="connsiteX3" y="connsiteY3"/>
              </a:cxn>
            </a:cxnLst>
            <a:rect l="l" t="t" r="r" b="b"/>
            <a:pathLst>
              <a:path w="3512457" h="2380343">
                <a:moveTo>
                  <a:pt x="0" y="0"/>
                </a:moveTo>
                <a:lnTo>
                  <a:pt x="3512457" y="0"/>
                </a:lnTo>
                <a:lnTo>
                  <a:pt x="3512457" y="2380343"/>
                </a:lnTo>
                <a:lnTo>
                  <a:pt x="0" y="23803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Picture Placeholder 17">
            <a:extLst>
              <a:ext uri="{FF2B5EF4-FFF2-40B4-BE49-F238E27FC236}">
                <a16:creationId xmlns:a16="http://schemas.microsoft.com/office/drawing/2014/main" id="{2F09D533-FA0B-4244-91BC-814154233F88}"/>
              </a:ext>
            </a:extLst>
          </p:cNvPr>
          <p:cNvSpPr>
            <a:spLocks noGrp="1"/>
          </p:cNvSpPr>
          <p:nvPr>
            <p:ph type="pic" sz="quarter" idx="20" hasCustomPrompt="1"/>
          </p:nvPr>
        </p:nvSpPr>
        <p:spPr>
          <a:xfrm>
            <a:off x="3672115" y="1853917"/>
            <a:ext cx="3512457" cy="2380343"/>
          </a:xfrm>
          <a:custGeom>
            <a:avLst/>
            <a:gdLst>
              <a:gd name="connsiteX0" fmla="*/ 0 w 3512457"/>
              <a:gd name="connsiteY0" fmla="*/ 0 h 2380343"/>
              <a:gd name="connsiteX1" fmla="*/ 3512457 w 3512457"/>
              <a:gd name="connsiteY1" fmla="*/ 0 h 2380343"/>
              <a:gd name="connsiteX2" fmla="*/ 3512457 w 3512457"/>
              <a:gd name="connsiteY2" fmla="*/ 2380343 h 2380343"/>
              <a:gd name="connsiteX3" fmla="*/ 0 w 3512457"/>
              <a:gd name="connsiteY3" fmla="*/ 2380343 h 2380343"/>
            </a:gdLst>
            <a:ahLst/>
            <a:cxnLst>
              <a:cxn ang="0">
                <a:pos x="connsiteX0" y="connsiteY0"/>
              </a:cxn>
              <a:cxn ang="0">
                <a:pos x="connsiteX1" y="connsiteY1"/>
              </a:cxn>
              <a:cxn ang="0">
                <a:pos x="connsiteX2" y="connsiteY2"/>
              </a:cxn>
              <a:cxn ang="0">
                <a:pos x="connsiteX3" y="connsiteY3"/>
              </a:cxn>
            </a:cxnLst>
            <a:rect l="l" t="t" r="r" b="b"/>
            <a:pathLst>
              <a:path w="3512457" h="2380343">
                <a:moveTo>
                  <a:pt x="0" y="0"/>
                </a:moveTo>
                <a:lnTo>
                  <a:pt x="3512457" y="0"/>
                </a:lnTo>
                <a:lnTo>
                  <a:pt x="3512457" y="2380343"/>
                </a:lnTo>
                <a:lnTo>
                  <a:pt x="0" y="23803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0C078321-1D39-4D43-B858-8459CA4F28FF}"/>
              </a:ext>
            </a:extLst>
          </p:cNvPr>
          <p:cNvSpPr>
            <a:spLocks noGrp="1"/>
          </p:cNvSpPr>
          <p:nvPr>
            <p:ph type="pic" sz="quarter" idx="19" hasCustomPrompt="1"/>
          </p:nvPr>
        </p:nvSpPr>
        <p:spPr>
          <a:xfrm>
            <a:off x="7392188" y="1853915"/>
            <a:ext cx="4799812" cy="2380343"/>
          </a:xfrm>
          <a:custGeom>
            <a:avLst/>
            <a:gdLst>
              <a:gd name="connsiteX0" fmla="*/ 0 w 4799812"/>
              <a:gd name="connsiteY0" fmla="*/ 0 h 2380343"/>
              <a:gd name="connsiteX1" fmla="*/ 4799812 w 4799812"/>
              <a:gd name="connsiteY1" fmla="*/ 0 h 2380343"/>
              <a:gd name="connsiteX2" fmla="*/ 4799812 w 4799812"/>
              <a:gd name="connsiteY2" fmla="*/ 2380343 h 2380343"/>
              <a:gd name="connsiteX3" fmla="*/ 0 w 4799812"/>
              <a:gd name="connsiteY3" fmla="*/ 2380343 h 2380343"/>
            </a:gdLst>
            <a:ahLst/>
            <a:cxnLst>
              <a:cxn ang="0">
                <a:pos x="connsiteX0" y="connsiteY0"/>
              </a:cxn>
              <a:cxn ang="0">
                <a:pos x="connsiteX1" y="connsiteY1"/>
              </a:cxn>
              <a:cxn ang="0">
                <a:pos x="connsiteX2" y="connsiteY2"/>
              </a:cxn>
              <a:cxn ang="0">
                <a:pos x="connsiteX3" y="connsiteY3"/>
              </a:cxn>
            </a:cxnLst>
            <a:rect l="l" t="t" r="r" b="b"/>
            <a:pathLst>
              <a:path w="4799812" h="2380343">
                <a:moveTo>
                  <a:pt x="0" y="0"/>
                </a:moveTo>
                <a:lnTo>
                  <a:pt x="4799812" y="0"/>
                </a:lnTo>
                <a:lnTo>
                  <a:pt x="4799812" y="2380343"/>
                </a:lnTo>
                <a:lnTo>
                  <a:pt x="0" y="23803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655190-A7DD-4258-95E6-B1C7F7358362}"/>
              </a:ext>
            </a:extLst>
          </p:cNvPr>
          <p:cNvSpPr>
            <a:spLocks noGrp="1"/>
          </p:cNvSpPr>
          <p:nvPr>
            <p:ph type="pic" sz="quarter" idx="18" hasCustomPrompt="1"/>
          </p:nvPr>
        </p:nvSpPr>
        <p:spPr>
          <a:xfrm>
            <a:off x="0" y="3460467"/>
            <a:ext cx="12192000" cy="2782958"/>
          </a:xfrm>
          <a:custGeom>
            <a:avLst/>
            <a:gdLst>
              <a:gd name="connsiteX0" fmla="*/ 0 w 12192000"/>
              <a:gd name="connsiteY0" fmla="*/ 0 h 2782958"/>
              <a:gd name="connsiteX1" fmla="*/ 12192000 w 12192000"/>
              <a:gd name="connsiteY1" fmla="*/ 0 h 2782958"/>
              <a:gd name="connsiteX2" fmla="*/ 12192000 w 12192000"/>
              <a:gd name="connsiteY2" fmla="*/ 2782958 h 2782958"/>
              <a:gd name="connsiteX3" fmla="*/ 0 w 12192000"/>
              <a:gd name="connsiteY3" fmla="*/ 2782958 h 2782958"/>
            </a:gdLst>
            <a:ahLst/>
            <a:cxnLst>
              <a:cxn ang="0">
                <a:pos x="connsiteX0" y="connsiteY0"/>
              </a:cxn>
              <a:cxn ang="0">
                <a:pos x="connsiteX1" y="connsiteY1"/>
              </a:cxn>
              <a:cxn ang="0">
                <a:pos x="connsiteX2" y="connsiteY2"/>
              </a:cxn>
              <a:cxn ang="0">
                <a:pos x="connsiteX3" y="connsiteY3"/>
              </a:cxn>
            </a:cxnLst>
            <a:rect l="l" t="t" r="r" b="b"/>
            <a:pathLst>
              <a:path w="12192000" h="2782958">
                <a:moveTo>
                  <a:pt x="0" y="0"/>
                </a:moveTo>
                <a:lnTo>
                  <a:pt x="12192000" y="0"/>
                </a:lnTo>
                <a:lnTo>
                  <a:pt x="12192000" y="2782958"/>
                </a:lnTo>
                <a:lnTo>
                  <a:pt x="0" y="27829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C6E16E23-B3DA-4E7F-8CE0-39D075D4FFD2}"/>
              </a:ext>
            </a:extLst>
          </p:cNvPr>
          <p:cNvSpPr>
            <a:spLocks noGrp="1"/>
          </p:cNvSpPr>
          <p:nvPr>
            <p:ph type="pic" sz="quarter" idx="20" hasCustomPrompt="1"/>
          </p:nvPr>
        </p:nvSpPr>
        <p:spPr>
          <a:xfrm>
            <a:off x="1116891" y="1431159"/>
            <a:ext cx="3975831" cy="3975830"/>
          </a:xfrm>
          <a:custGeom>
            <a:avLst/>
            <a:gdLst>
              <a:gd name="connsiteX0" fmla="*/ 2556870 w 3975831"/>
              <a:gd name="connsiteY0" fmla="*/ 0 h 3975830"/>
              <a:gd name="connsiteX1" fmla="*/ 3975831 w 3975831"/>
              <a:gd name="connsiteY1" fmla="*/ 1103219 h 3975830"/>
              <a:gd name="connsiteX2" fmla="*/ 3975831 w 3975831"/>
              <a:gd name="connsiteY2" fmla="*/ 2872611 h 3975830"/>
              <a:gd name="connsiteX3" fmla="*/ 2556870 w 3975831"/>
              <a:gd name="connsiteY3" fmla="*/ 3975830 h 3975830"/>
              <a:gd name="connsiteX4" fmla="*/ 787461 w 3975831"/>
              <a:gd name="connsiteY4" fmla="*/ 3582093 h 3975830"/>
              <a:gd name="connsiteX5" fmla="*/ 0 w 3975831"/>
              <a:gd name="connsiteY5" fmla="*/ 1987915 h 3975830"/>
              <a:gd name="connsiteX6" fmla="*/ 787461 w 3975831"/>
              <a:gd name="connsiteY6" fmla="*/ 393737 h 397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75831" h="3975830">
                <a:moveTo>
                  <a:pt x="2556870" y="0"/>
                </a:moveTo>
                <a:lnTo>
                  <a:pt x="3975831" y="1103219"/>
                </a:lnTo>
                <a:lnTo>
                  <a:pt x="3975831" y="2872611"/>
                </a:lnTo>
                <a:lnTo>
                  <a:pt x="2556870" y="3975830"/>
                </a:lnTo>
                <a:lnTo>
                  <a:pt x="787461" y="3582093"/>
                </a:lnTo>
                <a:lnTo>
                  <a:pt x="0" y="1987915"/>
                </a:lnTo>
                <a:lnTo>
                  <a:pt x="787461" y="3937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0" name="Picture Placeholder 19">
            <a:extLst>
              <a:ext uri="{FF2B5EF4-FFF2-40B4-BE49-F238E27FC236}">
                <a16:creationId xmlns:a16="http://schemas.microsoft.com/office/drawing/2014/main" id="{EF0D0A52-67DF-4116-882F-46A256B727D4}"/>
              </a:ext>
            </a:extLst>
          </p:cNvPr>
          <p:cNvSpPr>
            <a:spLocks noGrp="1"/>
          </p:cNvSpPr>
          <p:nvPr>
            <p:ph type="pic" sz="quarter" idx="24" hasCustomPrompt="1"/>
          </p:nvPr>
        </p:nvSpPr>
        <p:spPr>
          <a:xfrm>
            <a:off x="838201" y="3837079"/>
            <a:ext cx="3882571" cy="2115591"/>
          </a:xfrm>
          <a:custGeom>
            <a:avLst/>
            <a:gdLst>
              <a:gd name="connsiteX0" fmla="*/ 0 w 3882571"/>
              <a:gd name="connsiteY0" fmla="*/ 0 h 2115591"/>
              <a:gd name="connsiteX1" fmla="*/ 3882571 w 3882571"/>
              <a:gd name="connsiteY1" fmla="*/ 0 h 2115591"/>
              <a:gd name="connsiteX2" fmla="*/ 3882571 w 3882571"/>
              <a:gd name="connsiteY2" fmla="*/ 2115591 h 2115591"/>
              <a:gd name="connsiteX3" fmla="*/ 0 w 3882571"/>
              <a:gd name="connsiteY3" fmla="*/ 2115591 h 2115591"/>
            </a:gdLst>
            <a:ahLst/>
            <a:cxnLst>
              <a:cxn ang="0">
                <a:pos x="connsiteX0" y="connsiteY0"/>
              </a:cxn>
              <a:cxn ang="0">
                <a:pos x="connsiteX1" y="connsiteY1"/>
              </a:cxn>
              <a:cxn ang="0">
                <a:pos x="connsiteX2" y="connsiteY2"/>
              </a:cxn>
              <a:cxn ang="0">
                <a:pos x="connsiteX3" y="connsiteY3"/>
              </a:cxn>
            </a:cxnLst>
            <a:rect l="l" t="t" r="r" b="b"/>
            <a:pathLst>
              <a:path w="3882571" h="2115591">
                <a:moveTo>
                  <a:pt x="0" y="0"/>
                </a:moveTo>
                <a:lnTo>
                  <a:pt x="3882571" y="0"/>
                </a:lnTo>
                <a:lnTo>
                  <a:pt x="3882571" y="2115591"/>
                </a:lnTo>
                <a:lnTo>
                  <a:pt x="0" y="21155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8F4438CF-B9F3-4712-A08B-44379D4AE04E}"/>
              </a:ext>
            </a:extLst>
          </p:cNvPr>
          <p:cNvSpPr>
            <a:spLocks noGrp="1"/>
          </p:cNvSpPr>
          <p:nvPr>
            <p:ph type="pic" sz="quarter" idx="21" hasCustomPrompt="1"/>
          </p:nvPr>
        </p:nvSpPr>
        <p:spPr>
          <a:xfrm>
            <a:off x="838199" y="1527493"/>
            <a:ext cx="4938487" cy="2115591"/>
          </a:xfrm>
          <a:custGeom>
            <a:avLst/>
            <a:gdLst>
              <a:gd name="connsiteX0" fmla="*/ 0 w 4938487"/>
              <a:gd name="connsiteY0" fmla="*/ 0 h 2115591"/>
              <a:gd name="connsiteX1" fmla="*/ 4938487 w 4938487"/>
              <a:gd name="connsiteY1" fmla="*/ 0 h 2115591"/>
              <a:gd name="connsiteX2" fmla="*/ 4938487 w 4938487"/>
              <a:gd name="connsiteY2" fmla="*/ 2115591 h 2115591"/>
              <a:gd name="connsiteX3" fmla="*/ 0 w 4938487"/>
              <a:gd name="connsiteY3" fmla="*/ 2115591 h 2115591"/>
            </a:gdLst>
            <a:ahLst/>
            <a:cxnLst>
              <a:cxn ang="0">
                <a:pos x="connsiteX0" y="connsiteY0"/>
              </a:cxn>
              <a:cxn ang="0">
                <a:pos x="connsiteX1" y="connsiteY1"/>
              </a:cxn>
              <a:cxn ang="0">
                <a:pos x="connsiteX2" y="connsiteY2"/>
              </a:cxn>
              <a:cxn ang="0">
                <a:pos x="connsiteX3" y="connsiteY3"/>
              </a:cxn>
            </a:cxnLst>
            <a:rect l="l" t="t" r="r" b="b"/>
            <a:pathLst>
              <a:path w="4938487" h="2115591">
                <a:moveTo>
                  <a:pt x="0" y="0"/>
                </a:moveTo>
                <a:lnTo>
                  <a:pt x="4938487" y="0"/>
                </a:lnTo>
                <a:lnTo>
                  <a:pt x="4938487" y="2115591"/>
                </a:lnTo>
                <a:lnTo>
                  <a:pt x="0" y="21155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Picture Placeholder 18">
            <a:extLst>
              <a:ext uri="{FF2B5EF4-FFF2-40B4-BE49-F238E27FC236}">
                <a16:creationId xmlns:a16="http://schemas.microsoft.com/office/drawing/2014/main" id="{5379DD12-3E2F-4ED8-8152-A9CB21865562}"/>
              </a:ext>
            </a:extLst>
          </p:cNvPr>
          <p:cNvSpPr>
            <a:spLocks noGrp="1"/>
          </p:cNvSpPr>
          <p:nvPr>
            <p:ph type="pic" sz="quarter" idx="23" hasCustomPrompt="1"/>
          </p:nvPr>
        </p:nvSpPr>
        <p:spPr>
          <a:xfrm>
            <a:off x="4920343" y="3837080"/>
            <a:ext cx="6433457" cy="2115591"/>
          </a:xfrm>
          <a:custGeom>
            <a:avLst/>
            <a:gdLst>
              <a:gd name="connsiteX0" fmla="*/ 0 w 6433457"/>
              <a:gd name="connsiteY0" fmla="*/ 0 h 2115591"/>
              <a:gd name="connsiteX1" fmla="*/ 6433457 w 6433457"/>
              <a:gd name="connsiteY1" fmla="*/ 0 h 2115591"/>
              <a:gd name="connsiteX2" fmla="*/ 6433457 w 6433457"/>
              <a:gd name="connsiteY2" fmla="*/ 2115591 h 2115591"/>
              <a:gd name="connsiteX3" fmla="*/ 0 w 6433457"/>
              <a:gd name="connsiteY3" fmla="*/ 2115591 h 2115591"/>
            </a:gdLst>
            <a:ahLst/>
            <a:cxnLst>
              <a:cxn ang="0">
                <a:pos x="connsiteX0" y="connsiteY0"/>
              </a:cxn>
              <a:cxn ang="0">
                <a:pos x="connsiteX1" y="connsiteY1"/>
              </a:cxn>
              <a:cxn ang="0">
                <a:pos x="connsiteX2" y="connsiteY2"/>
              </a:cxn>
              <a:cxn ang="0">
                <a:pos x="connsiteX3" y="connsiteY3"/>
              </a:cxn>
            </a:cxnLst>
            <a:rect l="l" t="t" r="r" b="b"/>
            <a:pathLst>
              <a:path w="6433457" h="2115591">
                <a:moveTo>
                  <a:pt x="0" y="0"/>
                </a:moveTo>
                <a:lnTo>
                  <a:pt x="6433457" y="0"/>
                </a:lnTo>
                <a:lnTo>
                  <a:pt x="6433457" y="2115591"/>
                </a:lnTo>
                <a:lnTo>
                  <a:pt x="0" y="21155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3D4EAAB9-2AD5-4B11-8921-80A0CD5E0002}"/>
              </a:ext>
            </a:extLst>
          </p:cNvPr>
          <p:cNvSpPr>
            <a:spLocks noGrp="1"/>
          </p:cNvSpPr>
          <p:nvPr>
            <p:ph type="pic" sz="quarter" idx="22" hasCustomPrompt="1"/>
          </p:nvPr>
        </p:nvSpPr>
        <p:spPr>
          <a:xfrm>
            <a:off x="5966158" y="1527494"/>
            <a:ext cx="5387642" cy="2115591"/>
          </a:xfrm>
          <a:custGeom>
            <a:avLst/>
            <a:gdLst>
              <a:gd name="connsiteX0" fmla="*/ 0 w 5387642"/>
              <a:gd name="connsiteY0" fmla="*/ 0 h 2115591"/>
              <a:gd name="connsiteX1" fmla="*/ 5387642 w 5387642"/>
              <a:gd name="connsiteY1" fmla="*/ 0 h 2115591"/>
              <a:gd name="connsiteX2" fmla="*/ 5387642 w 5387642"/>
              <a:gd name="connsiteY2" fmla="*/ 2115591 h 2115591"/>
              <a:gd name="connsiteX3" fmla="*/ 0 w 5387642"/>
              <a:gd name="connsiteY3" fmla="*/ 2115591 h 2115591"/>
            </a:gdLst>
            <a:ahLst/>
            <a:cxnLst>
              <a:cxn ang="0">
                <a:pos x="connsiteX0" y="connsiteY0"/>
              </a:cxn>
              <a:cxn ang="0">
                <a:pos x="connsiteX1" y="connsiteY1"/>
              </a:cxn>
              <a:cxn ang="0">
                <a:pos x="connsiteX2" y="connsiteY2"/>
              </a:cxn>
              <a:cxn ang="0">
                <a:pos x="connsiteX3" y="connsiteY3"/>
              </a:cxn>
            </a:cxnLst>
            <a:rect l="l" t="t" r="r" b="b"/>
            <a:pathLst>
              <a:path w="5387642" h="2115591">
                <a:moveTo>
                  <a:pt x="0" y="0"/>
                </a:moveTo>
                <a:lnTo>
                  <a:pt x="5387642" y="0"/>
                </a:lnTo>
                <a:lnTo>
                  <a:pt x="5387642" y="2115591"/>
                </a:lnTo>
                <a:lnTo>
                  <a:pt x="0" y="21155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A4A7D34-3E92-46CC-823A-058EACF7DC3D}"/>
              </a:ext>
            </a:extLst>
          </p:cNvPr>
          <p:cNvSpPr>
            <a:spLocks noGrp="1"/>
          </p:cNvSpPr>
          <p:nvPr>
            <p:ph type="pic" sz="quarter" idx="23" hasCustomPrompt="1"/>
          </p:nvPr>
        </p:nvSpPr>
        <p:spPr>
          <a:xfrm>
            <a:off x="6531429" y="2422703"/>
            <a:ext cx="4822370" cy="2023816"/>
          </a:xfrm>
          <a:custGeom>
            <a:avLst/>
            <a:gdLst>
              <a:gd name="connsiteX0" fmla="*/ 0 w 4822370"/>
              <a:gd name="connsiteY0" fmla="*/ 0 h 2023816"/>
              <a:gd name="connsiteX1" fmla="*/ 4822370 w 4822370"/>
              <a:gd name="connsiteY1" fmla="*/ 0 h 2023816"/>
              <a:gd name="connsiteX2" fmla="*/ 4822370 w 4822370"/>
              <a:gd name="connsiteY2" fmla="*/ 2023816 h 2023816"/>
              <a:gd name="connsiteX3" fmla="*/ 0 w 4822370"/>
              <a:gd name="connsiteY3" fmla="*/ 2023816 h 2023816"/>
            </a:gdLst>
            <a:ahLst/>
            <a:cxnLst>
              <a:cxn ang="0">
                <a:pos x="connsiteX0" y="connsiteY0"/>
              </a:cxn>
              <a:cxn ang="0">
                <a:pos x="connsiteX1" y="connsiteY1"/>
              </a:cxn>
              <a:cxn ang="0">
                <a:pos x="connsiteX2" y="connsiteY2"/>
              </a:cxn>
              <a:cxn ang="0">
                <a:pos x="connsiteX3" y="connsiteY3"/>
              </a:cxn>
            </a:cxnLst>
            <a:rect l="l" t="t" r="r" b="b"/>
            <a:pathLst>
              <a:path w="4822370" h="2023816">
                <a:moveTo>
                  <a:pt x="0" y="0"/>
                </a:moveTo>
                <a:lnTo>
                  <a:pt x="4822370" y="0"/>
                </a:lnTo>
                <a:lnTo>
                  <a:pt x="4822370" y="2023816"/>
                </a:lnTo>
                <a:lnTo>
                  <a:pt x="0" y="20238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C654F630-212F-4909-B308-51BB9654F7BD}"/>
              </a:ext>
            </a:extLst>
          </p:cNvPr>
          <p:cNvSpPr>
            <a:spLocks noGrp="1"/>
          </p:cNvSpPr>
          <p:nvPr>
            <p:ph type="pic" sz="quarter" idx="22" hasCustomPrompt="1"/>
          </p:nvPr>
        </p:nvSpPr>
        <p:spPr>
          <a:xfrm>
            <a:off x="0" y="4144425"/>
            <a:ext cx="12192000" cy="2713576"/>
          </a:xfrm>
          <a:custGeom>
            <a:avLst/>
            <a:gdLst>
              <a:gd name="connsiteX0" fmla="*/ 0 w 12192000"/>
              <a:gd name="connsiteY0" fmla="*/ 0 h 2713576"/>
              <a:gd name="connsiteX1" fmla="*/ 12192000 w 12192000"/>
              <a:gd name="connsiteY1" fmla="*/ 0 h 2713576"/>
              <a:gd name="connsiteX2" fmla="*/ 12192000 w 12192000"/>
              <a:gd name="connsiteY2" fmla="*/ 2713576 h 2713576"/>
              <a:gd name="connsiteX3" fmla="*/ 0 w 12192000"/>
              <a:gd name="connsiteY3" fmla="*/ 2713576 h 2713576"/>
            </a:gdLst>
            <a:ahLst/>
            <a:cxnLst>
              <a:cxn ang="0">
                <a:pos x="connsiteX0" y="connsiteY0"/>
              </a:cxn>
              <a:cxn ang="0">
                <a:pos x="connsiteX1" y="connsiteY1"/>
              </a:cxn>
              <a:cxn ang="0">
                <a:pos x="connsiteX2" y="connsiteY2"/>
              </a:cxn>
              <a:cxn ang="0">
                <a:pos x="connsiteX3" y="connsiteY3"/>
              </a:cxn>
            </a:cxnLst>
            <a:rect l="l" t="t" r="r" b="b"/>
            <a:pathLst>
              <a:path w="12192000" h="2713576">
                <a:moveTo>
                  <a:pt x="0" y="0"/>
                </a:moveTo>
                <a:lnTo>
                  <a:pt x="12192000" y="0"/>
                </a:lnTo>
                <a:lnTo>
                  <a:pt x="12192000" y="2713576"/>
                </a:lnTo>
                <a:lnTo>
                  <a:pt x="0" y="27135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384F7C6B-27EF-4F09-BA20-B4762E00D41F}"/>
              </a:ext>
            </a:extLst>
          </p:cNvPr>
          <p:cNvSpPr>
            <a:spLocks noGrp="1"/>
          </p:cNvSpPr>
          <p:nvPr>
            <p:ph type="pic" sz="quarter" idx="22" hasCustomPrompt="1"/>
          </p:nvPr>
        </p:nvSpPr>
        <p:spPr>
          <a:xfrm>
            <a:off x="838201" y="2162629"/>
            <a:ext cx="6588723" cy="2001479"/>
          </a:xfrm>
          <a:custGeom>
            <a:avLst/>
            <a:gdLst>
              <a:gd name="connsiteX0" fmla="*/ 0 w 6588723"/>
              <a:gd name="connsiteY0" fmla="*/ 0 h 2001479"/>
              <a:gd name="connsiteX1" fmla="*/ 6588723 w 6588723"/>
              <a:gd name="connsiteY1" fmla="*/ 0 h 2001479"/>
              <a:gd name="connsiteX2" fmla="*/ 6588723 w 6588723"/>
              <a:gd name="connsiteY2" fmla="*/ 2001479 h 2001479"/>
              <a:gd name="connsiteX3" fmla="*/ 0 w 6588723"/>
              <a:gd name="connsiteY3" fmla="*/ 2001479 h 2001479"/>
            </a:gdLst>
            <a:ahLst/>
            <a:cxnLst>
              <a:cxn ang="0">
                <a:pos x="connsiteX0" y="connsiteY0"/>
              </a:cxn>
              <a:cxn ang="0">
                <a:pos x="connsiteX1" y="connsiteY1"/>
              </a:cxn>
              <a:cxn ang="0">
                <a:pos x="connsiteX2" y="connsiteY2"/>
              </a:cxn>
              <a:cxn ang="0">
                <a:pos x="connsiteX3" y="connsiteY3"/>
              </a:cxn>
            </a:cxnLst>
            <a:rect l="l" t="t" r="r" b="b"/>
            <a:pathLst>
              <a:path w="6588723" h="2001479">
                <a:moveTo>
                  <a:pt x="0" y="0"/>
                </a:moveTo>
                <a:lnTo>
                  <a:pt x="6588723" y="0"/>
                </a:lnTo>
                <a:lnTo>
                  <a:pt x="6588723" y="2001479"/>
                </a:lnTo>
                <a:lnTo>
                  <a:pt x="0" y="20014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48C7DF37-DEB9-4A24-8E12-726DBA493C23}"/>
              </a:ext>
            </a:extLst>
          </p:cNvPr>
          <p:cNvSpPr>
            <a:spLocks noGrp="1"/>
          </p:cNvSpPr>
          <p:nvPr>
            <p:ph type="pic" sz="quarter" idx="23" hasCustomPrompt="1"/>
          </p:nvPr>
        </p:nvSpPr>
        <p:spPr>
          <a:xfrm>
            <a:off x="7570035" y="2162629"/>
            <a:ext cx="3783766" cy="2001479"/>
          </a:xfrm>
          <a:custGeom>
            <a:avLst/>
            <a:gdLst>
              <a:gd name="connsiteX0" fmla="*/ 0 w 3783766"/>
              <a:gd name="connsiteY0" fmla="*/ 0 h 2001479"/>
              <a:gd name="connsiteX1" fmla="*/ 3783766 w 3783766"/>
              <a:gd name="connsiteY1" fmla="*/ 0 h 2001479"/>
              <a:gd name="connsiteX2" fmla="*/ 3783766 w 3783766"/>
              <a:gd name="connsiteY2" fmla="*/ 2001479 h 2001479"/>
              <a:gd name="connsiteX3" fmla="*/ 0 w 3783766"/>
              <a:gd name="connsiteY3" fmla="*/ 2001479 h 2001479"/>
            </a:gdLst>
            <a:ahLst/>
            <a:cxnLst>
              <a:cxn ang="0">
                <a:pos x="connsiteX0" y="connsiteY0"/>
              </a:cxn>
              <a:cxn ang="0">
                <a:pos x="connsiteX1" y="connsiteY1"/>
              </a:cxn>
              <a:cxn ang="0">
                <a:pos x="connsiteX2" y="connsiteY2"/>
              </a:cxn>
              <a:cxn ang="0">
                <a:pos x="connsiteX3" y="connsiteY3"/>
              </a:cxn>
            </a:cxnLst>
            <a:rect l="l" t="t" r="r" b="b"/>
            <a:pathLst>
              <a:path w="3783766" h="2001479">
                <a:moveTo>
                  <a:pt x="0" y="0"/>
                </a:moveTo>
                <a:lnTo>
                  <a:pt x="3783766" y="0"/>
                </a:lnTo>
                <a:lnTo>
                  <a:pt x="3783766" y="2001479"/>
                </a:lnTo>
                <a:lnTo>
                  <a:pt x="0" y="20014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8A5475-85F0-4958-B9CC-210BB493C91F}"/>
              </a:ext>
            </a:extLst>
          </p:cNvPr>
          <p:cNvSpPr>
            <a:spLocks noGrp="1"/>
          </p:cNvSpPr>
          <p:nvPr>
            <p:ph type="pic" sz="quarter" idx="13" hasCustomPrompt="1"/>
          </p:nvPr>
        </p:nvSpPr>
        <p:spPr>
          <a:xfrm>
            <a:off x="1640549" y="1845245"/>
            <a:ext cx="3318810" cy="3167512"/>
          </a:xfrm>
          <a:custGeom>
            <a:avLst/>
            <a:gdLst>
              <a:gd name="connsiteX0" fmla="*/ 1581307 w 3318810"/>
              <a:gd name="connsiteY0" fmla="*/ 1 h 3167512"/>
              <a:gd name="connsiteX1" fmla="*/ 1743225 w 3318810"/>
              <a:gd name="connsiteY1" fmla="*/ 8171 h 3167512"/>
              <a:gd name="connsiteX2" fmla="*/ 3318810 w 3318810"/>
              <a:gd name="connsiteY2" fmla="*/ 167639 h 3167512"/>
              <a:gd name="connsiteX3" fmla="*/ 3159342 w 3318810"/>
              <a:gd name="connsiteY3" fmla="*/ 1743224 h 3167512"/>
              <a:gd name="connsiteX4" fmla="*/ 1424288 w 3318810"/>
              <a:gd name="connsiteY4" fmla="*/ 3159342 h 3167512"/>
              <a:gd name="connsiteX5" fmla="*/ 8171 w 3318810"/>
              <a:gd name="connsiteY5" fmla="*/ 1424288 h 3167512"/>
              <a:gd name="connsiteX6" fmla="*/ 8172 w 3318810"/>
              <a:gd name="connsiteY6" fmla="*/ 1424288 h 3167512"/>
              <a:gd name="connsiteX7" fmla="*/ 1581307 w 3318810"/>
              <a:gd name="connsiteY7" fmla="*/ 1 h 31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18810" h="3167512">
                <a:moveTo>
                  <a:pt x="1581307" y="1"/>
                </a:moveTo>
                <a:cubicBezTo>
                  <a:pt x="1634818" y="-18"/>
                  <a:pt x="1688839" y="2666"/>
                  <a:pt x="1743225" y="8171"/>
                </a:cubicBezTo>
                <a:lnTo>
                  <a:pt x="3318810" y="167639"/>
                </a:lnTo>
                <a:lnTo>
                  <a:pt x="3159342" y="1743224"/>
                </a:lnTo>
                <a:cubicBezTo>
                  <a:pt x="3071270" y="2613396"/>
                  <a:pt x="2294459" y="3247413"/>
                  <a:pt x="1424288" y="3159342"/>
                </a:cubicBezTo>
                <a:cubicBezTo>
                  <a:pt x="554117" y="3071270"/>
                  <a:pt x="-79901" y="2294459"/>
                  <a:pt x="8171" y="1424288"/>
                </a:cubicBezTo>
                <a:lnTo>
                  <a:pt x="8172" y="1424288"/>
                </a:lnTo>
                <a:cubicBezTo>
                  <a:pt x="90739" y="608503"/>
                  <a:pt x="778643" y="274"/>
                  <a:pt x="1581307" y="1"/>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8" name="Picture Placeholder 7">
            <a:extLst>
              <a:ext uri="{FF2B5EF4-FFF2-40B4-BE49-F238E27FC236}">
                <a16:creationId xmlns:a16="http://schemas.microsoft.com/office/drawing/2014/main" id="{633CDCAB-47D4-40A0-8754-6B5832CE0B29}"/>
              </a:ext>
            </a:extLst>
          </p:cNvPr>
          <p:cNvSpPr>
            <a:spLocks noGrp="1"/>
          </p:cNvSpPr>
          <p:nvPr>
            <p:ph type="pic" sz="quarter" idx="21" hasCustomPrompt="1"/>
          </p:nvPr>
        </p:nvSpPr>
        <p:spPr>
          <a:xfrm>
            <a:off x="1477301" y="2118909"/>
            <a:ext cx="3127514" cy="3127514"/>
          </a:xfrm>
          <a:custGeom>
            <a:avLst/>
            <a:gdLst>
              <a:gd name="connsiteX0" fmla="*/ 1563757 w 3127514"/>
              <a:gd name="connsiteY0" fmla="*/ 0 h 3127514"/>
              <a:gd name="connsiteX1" fmla="*/ 3127514 w 3127514"/>
              <a:gd name="connsiteY1" fmla="*/ 1563757 h 3127514"/>
              <a:gd name="connsiteX2" fmla="*/ 1563757 w 3127514"/>
              <a:gd name="connsiteY2" fmla="*/ 3127514 h 3127514"/>
              <a:gd name="connsiteX3" fmla="*/ 0 w 3127514"/>
              <a:gd name="connsiteY3" fmla="*/ 1563757 h 3127514"/>
            </a:gdLst>
            <a:ahLst/>
            <a:cxnLst>
              <a:cxn ang="0">
                <a:pos x="connsiteX0" y="connsiteY0"/>
              </a:cxn>
              <a:cxn ang="0">
                <a:pos x="connsiteX1" y="connsiteY1"/>
              </a:cxn>
              <a:cxn ang="0">
                <a:pos x="connsiteX2" y="connsiteY2"/>
              </a:cxn>
              <a:cxn ang="0">
                <a:pos x="connsiteX3" y="connsiteY3"/>
              </a:cxn>
            </a:cxnLst>
            <a:rect l="l" t="t" r="r" b="b"/>
            <a:pathLst>
              <a:path w="3127514" h="3127514">
                <a:moveTo>
                  <a:pt x="1563757" y="0"/>
                </a:moveTo>
                <a:lnTo>
                  <a:pt x="3127514" y="1563757"/>
                </a:lnTo>
                <a:lnTo>
                  <a:pt x="1563757" y="3127514"/>
                </a:lnTo>
                <a:lnTo>
                  <a:pt x="0" y="15637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CBDB095-0BBF-4F0A-B3FB-A69C3AFB2537}"/>
              </a:ext>
            </a:extLst>
          </p:cNvPr>
          <p:cNvSpPr>
            <a:spLocks noGrp="1"/>
          </p:cNvSpPr>
          <p:nvPr>
            <p:ph type="pic" sz="quarter" idx="21" hasCustomPrompt="1"/>
          </p:nvPr>
        </p:nvSpPr>
        <p:spPr>
          <a:xfrm>
            <a:off x="5173479" y="1852158"/>
            <a:ext cx="1845045" cy="1845041"/>
          </a:xfrm>
          <a:custGeom>
            <a:avLst/>
            <a:gdLst>
              <a:gd name="connsiteX0" fmla="*/ 637447 w 1845045"/>
              <a:gd name="connsiteY0" fmla="*/ 0 h 1845041"/>
              <a:gd name="connsiteX1" fmla="*/ 1207598 w 1845045"/>
              <a:gd name="connsiteY1" fmla="*/ 0 h 1845041"/>
              <a:gd name="connsiteX2" fmla="*/ 1668859 w 1845045"/>
              <a:gd name="connsiteY2" fmla="*/ 352371 h 1845041"/>
              <a:gd name="connsiteX3" fmla="*/ 1845045 w 1845045"/>
              <a:gd name="connsiteY3" fmla="*/ 922521 h 1845041"/>
              <a:gd name="connsiteX4" fmla="*/ 1668859 w 1845045"/>
              <a:gd name="connsiteY4" fmla="*/ 1492670 h 1845041"/>
              <a:gd name="connsiteX5" fmla="*/ 1207598 w 1845045"/>
              <a:gd name="connsiteY5" fmla="*/ 1845041 h 1845041"/>
              <a:gd name="connsiteX6" fmla="*/ 637447 w 1845045"/>
              <a:gd name="connsiteY6" fmla="*/ 1845041 h 1845041"/>
              <a:gd name="connsiteX7" fmla="*/ 176186 w 1845045"/>
              <a:gd name="connsiteY7" fmla="*/ 1492670 h 1845041"/>
              <a:gd name="connsiteX8" fmla="*/ 0 w 1845045"/>
              <a:gd name="connsiteY8" fmla="*/ 922521 h 1845041"/>
              <a:gd name="connsiteX9" fmla="*/ 176186 w 1845045"/>
              <a:gd name="connsiteY9" fmla="*/ 352371 h 1845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5045" h="1845041">
                <a:moveTo>
                  <a:pt x="637447" y="0"/>
                </a:moveTo>
                <a:lnTo>
                  <a:pt x="1207598" y="0"/>
                </a:lnTo>
                <a:lnTo>
                  <a:pt x="1668859" y="352371"/>
                </a:lnTo>
                <a:lnTo>
                  <a:pt x="1845045" y="922521"/>
                </a:lnTo>
                <a:lnTo>
                  <a:pt x="1668859" y="1492670"/>
                </a:lnTo>
                <a:lnTo>
                  <a:pt x="1207598" y="1845041"/>
                </a:lnTo>
                <a:lnTo>
                  <a:pt x="637447" y="1845041"/>
                </a:lnTo>
                <a:lnTo>
                  <a:pt x="176186" y="1492670"/>
                </a:lnTo>
                <a:lnTo>
                  <a:pt x="0" y="922521"/>
                </a:lnTo>
                <a:lnTo>
                  <a:pt x="176186" y="3523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6E78C87-2B57-4E07-8ABB-0A83BD396867}"/>
              </a:ext>
            </a:extLst>
          </p:cNvPr>
          <p:cNvSpPr>
            <a:spLocks noGrp="1"/>
          </p:cNvSpPr>
          <p:nvPr>
            <p:ph type="pic" sz="quarter" idx="22" hasCustomPrompt="1"/>
          </p:nvPr>
        </p:nvSpPr>
        <p:spPr>
          <a:xfrm>
            <a:off x="5094949" y="2305251"/>
            <a:ext cx="3365094" cy="3365094"/>
          </a:xfrm>
          <a:custGeom>
            <a:avLst/>
            <a:gdLst>
              <a:gd name="connsiteX0" fmla="*/ 1682547 w 3365094"/>
              <a:gd name="connsiteY0" fmla="*/ 0 h 3365094"/>
              <a:gd name="connsiteX1" fmla="*/ 3365094 w 3365094"/>
              <a:gd name="connsiteY1" fmla="*/ 1682547 h 3365094"/>
              <a:gd name="connsiteX2" fmla="*/ 1682547 w 3365094"/>
              <a:gd name="connsiteY2" fmla="*/ 3365094 h 3365094"/>
              <a:gd name="connsiteX3" fmla="*/ 0 w 3365094"/>
              <a:gd name="connsiteY3" fmla="*/ 1682547 h 3365094"/>
            </a:gdLst>
            <a:ahLst/>
            <a:cxnLst>
              <a:cxn ang="0">
                <a:pos x="connsiteX0" y="connsiteY0"/>
              </a:cxn>
              <a:cxn ang="0">
                <a:pos x="connsiteX1" y="connsiteY1"/>
              </a:cxn>
              <a:cxn ang="0">
                <a:pos x="connsiteX2" y="connsiteY2"/>
              </a:cxn>
              <a:cxn ang="0">
                <a:pos x="connsiteX3" y="connsiteY3"/>
              </a:cxn>
            </a:cxnLst>
            <a:rect l="l" t="t" r="r" b="b"/>
            <a:pathLst>
              <a:path w="3365094" h="3365094">
                <a:moveTo>
                  <a:pt x="1682547" y="0"/>
                </a:moveTo>
                <a:lnTo>
                  <a:pt x="3365094" y="1682547"/>
                </a:lnTo>
                <a:lnTo>
                  <a:pt x="1682547" y="3365094"/>
                </a:lnTo>
                <a:lnTo>
                  <a:pt x="0" y="16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94566161-6FA6-4712-830F-9CEDB0DAD3E3}"/>
              </a:ext>
            </a:extLst>
          </p:cNvPr>
          <p:cNvSpPr>
            <a:spLocks noGrp="1"/>
          </p:cNvSpPr>
          <p:nvPr>
            <p:ph type="pic" sz="quarter" idx="23" hasCustomPrompt="1"/>
          </p:nvPr>
        </p:nvSpPr>
        <p:spPr>
          <a:xfrm>
            <a:off x="7974758" y="2305251"/>
            <a:ext cx="3365094" cy="3365094"/>
          </a:xfrm>
          <a:custGeom>
            <a:avLst/>
            <a:gdLst>
              <a:gd name="connsiteX0" fmla="*/ 1682547 w 3365094"/>
              <a:gd name="connsiteY0" fmla="*/ 0 h 3365094"/>
              <a:gd name="connsiteX1" fmla="*/ 3365094 w 3365094"/>
              <a:gd name="connsiteY1" fmla="*/ 1682547 h 3365094"/>
              <a:gd name="connsiteX2" fmla="*/ 1682547 w 3365094"/>
              <a:gd name="connsiteY2" fmla="*/ 3365094 h 3365094"/>
              <a:gd name="connsiteX3" fmla="*/ 0 w 3365094"/>
              <a:gd name="connsiteY3" fmla="*/ 1682547 h 3365094"/>
            </a:gdLst>
            <a:ahLst/>
            <a:cxnLst>
              <a:cxn ang="0">
                <a:pos x="connsiteX0" y="connsiteY0"/>
              </a:cxn>
              <a:cxn ang="0">
                <a:pos x="connsiteX1" y="connsiteY1"/>
              </a:cxn>
              <a:cxn ang="0">
                <a:pos x="connsiteX2" y="connsiteY2"/>
              </a:cxn>
              <a:cxn ang="0">
                <a:pos x="connsiteX3" y="connsiteY3"/>
              </a:cxn>
            </a:cxnLst>
            <a:rect l="l" t="t" r="r" b="b"/>
            <a:pathLst>
              <a:path w="3365094" h="3365094">
                <a:moveTo>
                  <a:pt x="1682547" y="0"/>
                </a:moveTo>
                <a:lnTo>
                  <a:pt x="3365094" y="1682547"/>
                </a:lnTo>
                <a:lnTo>
                  <a:pt x="1682547" y="3365094"/>
                </a:lnTo>
                <a:lnTo>
                  <a:pt x="0" y="16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7F7E89EF-E844-4F4D-804E-5ADEB3F2644E}"/>
              </a:ext>
            </a:extLst>
          </p:cNvPr>
          <p:cNvSpPr>
            <a:spLocks noGrp="1"/>
          </p:cNvSpPr>
          <p:nvPr>
            <p:ph type="pic" sz="quarter" idx="22" hasCustomPrompt="1"/>
          </p:nvPr>
        </p:nvSpPr>
        <p:spPr>
          <a:xfrm>
            <a:off x="5873484" y="2197446"/>
            <a:ext cx="5397524" cy="3502457"/>
          </a:xfrm>
          <a:custGeom>
            <a:avLst/>
            <a:gdLst>
              <a:gd name="connsiteX0" fmla="*/ 0 w 5397524"/>
              <a:gd name="connsiteY0" fmla="*/ 0 h 3502457"/>
              <a:gd name="connsiteX1" fmla="*/ 5397524 w 5397524"/>
              <a:gd name="connsiteY1" fmla="*/ 0 h 3502457"/>
              <a:gd name="connsiteX2" fmla="*/ 5397524 w 5397524"/>
              <a:gd name="connsiteY2" fmla="*/ 3502457 h 3502457"/>
              <a:gd name="connsiteX3" fmla="*/ 0 w 5397524"/>
              <a:gd name="connsiteY3" fmla="*/ 3502457 h 3502457"/>
            </a:gdLst>
            <a:ahLst/>
            <a:cxnLst>
              <a:cxn ang="0">
                <a:pos x="connsiteX0" y="connsiteY0"/>
              </a:cxn>
              <a:cxn ang="0">
                <a:pos x="connsiteX1" y="connsiteY1"/>
              </a:cxn>
              <a:cxn ang="0">
                <a:pos x="connsiteX2" y="connsiteY2"/>
              </a:cxn>
              <a:cxn ang="0">
                <a:pos x="connsiteX3" y="connsiteY3"/>
              </a:cxn>
            </a:cxnLst>
            <a:rect l="l" t="t" r="r" b="b"/>
            <a:pathLst>
              <a:path w="5397524" h="3502457">
                <a:moveTo>
                  <a:pt x="0" y="0"/>
                </a:moveTo>
                <a:lnTo>
                  <a:pt x="5397524" y="0"/>
                </a:lnTo>
                <a:lnTo>
                  <a:pt x="5397524" y="3502457"/>
                </a:lnTo>
                <a:lnTo>
                  <a:pt x="0" y="35024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ADB207E-EB58-40CC-9794-7F46A95BDACB}"/>
              </a:ext>
            </a:extLst>
          </p:cNvPr>
          <p:cNvSpPr>
            <a:spLocks noGrp="1"/>
          </p:cNvSpPr>
          <p:nvPr>
            <p:ph type="pic" sz="quarter" idx="21" hasCustomPrompt="1"/>
          </p:nvPr>
        </p:nvSpPr>
        <p:spPr>
          <a:xfrm>
            <a:off x="5105607" y="2000489"/>
            <a:ext cx="3011142" cy="3879611"/>
          </a:xfrm>
          <a:custGeom>
            <a:avLst/>
            <a:gdLst>
              <a:gd name="connsiteX0" fmla="*/ 0 w 3011142"/>
              <a:gd name="connsiteY0" fmla="*/ 0 h 3879611"/>
              <a:gd name="connsiteX1" fmla="*/ 3011142 w 3011142"/>
              <a:gd name="connsiteY1" fmla="*/ 0 h 3879611"/>
              <a:gd name="connsiteX2" fmla="*/ 3011142 w 3011142"/>
              <a:gd name="connsiteY2" fmla="*/ 3879611 h 3879611"/>
              <a:gd name="connsiteX3" fmla="*/ 0 w 3011142"/>
              <a:gd name="connsiteY3" fmla="*/ 3879611 h 3879611"/>
            </a:gdLst>
            <a:ahLst/>
            <a:cxnLst>
              <a:cxn ang="0">
                <a:pos x="connsiteX0" y="connsiteY0"/>
              </a:cxn>
              <a:cxn ang="0">
                <a:pos x="connsiteX1" y="connsiteY1"/>
              </a:cxn>
              <a:cxn ang="0">
                <a:pos x="connsiteX2" y="connsiteY2"/>
              </a:cxn>
              <a:cxn ang="0">
                <a:pos x="connsiteX3" y="connsiteY3"/>
              </a:cxn>
            </a:cxnLst>
            <a:rect l="l" t="t" r="r" b="b"/>
            <a:pathLst>
              <a:path w="3011142" h="3879611">
                <a:moveTo>
                  <a:pt x="0" y="0"/>
                </a:moveTo>
                <a:lnTo>
                  <a:pt x="3011142" y="0"/>
                </a:lnTo>
                <a:lnTo>
                  <a:pt x="3011142" y="3879611"/>
                </a:lnTo>
                <a:lnTo>
                  <a:pt x="0" y="387961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5" name="Picture Placeholder 14">
            <a:extLst>
              <a:ext uri="{FF2B5EF4-FFF2-40B4-BE49-F238E27FC236}">
                <a16:creationId xmlns:a16="http://schemas.microsoft.com/office/drawing/2014/main" id="{F852F6AD-524B-46FA-ADEC-6504C6018503}"/>
              </a:ext>
            </a:extLst>
          </p:cNvPr>
          <p:cNvSpPr>
            <a:spLocks noGrp="1"/>
          </p:cNvSpPr>
          <p:nvPr>
            <p:ph type="pic" sz="quarter" idx="16" hasCustomPrompt="1"/>
          </p:nvPr>
        </p:nvSpPr>
        <p:spPr>
          <a:xfrm>
            <a:off x="8004313" y="1908314"/>
            <a:ext cx="3349487" cy="2113449"/>
          </a:xfrm>
          <a:custGeom>
            <a:avLst/>
            <a:gdLst>
              <a:gd name="connsiteX0" fmla="*/ 0 w 3349487"/>
              <a:gd name="connsiteY0" fmla="*/ 0 h 2113449"/>
              <a:gd name="connsiteX1" fmla="*/ 3349487 w 3349487"/>
              <a:gd name="connsiteY1" fmla="*/ 0 h 2113449"/>
              <a:gd name="connsiteX2" fmla="*/ 3349487 w 3349487"/>
              <a:gd name="connsiteY2" fmla="*/ 2113449 h 2113449"/>
              <a:gd name="connsiteX3" fmla="*/ 0 w 3349487"/>
              <a:gd name="connsiteY3" fmla="*/ 2113449 h 2113449"/>
            </a:gdLst>
            <a:ahLst/>
            <a:cxnLst>
              <a:cxn ang="0">
                <a:pos x="connsiteX0" y="connsiteY0"/>
              </a:cxn>
              <a:cxn ang="0">
                <a:pos x="connsiteX1" y="connsiteY1"/>
              </a:cxn>
              <a:cxn ang="0">
                <a:pos x="connsiteX2" y="connsiteY2"/>
              </a:cxn>
              <a:cxn ang="0">
                <a:pos x="connsiteX3" y="connsiteY3"/>
              </a:cxn>
            </a:cxnLst>
            <a:rect l="l" t="t" r="r" b="b"/>
            <a:pathLst>
              <a:path w="3349487" h="2113449">
                <a:moveTo>
                  <a:pt x="0" y="0"/>
                </a:moveTo>
                <a:lnTo>
                  <a:pt x="3349487" y="0"/>
                </a:lnTo>
                <a:lnTo>
                  <a:pt x="3349487" y="2113449"/>
                </a:lnTo>
                <a:lnTo>
                  <a:pt x="0" y="211344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Picture Placeholder 17">
            <a:extLst>
              <a:ext uri="{FF2B5EF4-FFF2-40B4-BE49-F238E27FC236}">
                <a16:creationId xmlns:a16="http://schemas.microsoft.com/office/drawing/2014/main" id="{4263161C-5FF9-4BE5-A88C-867803D699FF}"/>
              </a:ext>
            </a:extLst>
          </p:cNvPr>
          <p:cNvSpPr>
            <a:spLocks noGrp="1"/>
          </p:cNvSpPr>
          <p:nvPr>
            <p:ph type="pic" sz="quarter" idx="17" hasCustomPrompt="1"/>
          </p:nvPr>
        </p:nvSpPr>
        <p:spPr>
          <a:xfrm>
            <a:off x="5057363" y="4589007"/>
            <a:ext cx="6296437" cy="1643342"/>
          </a:xfrm>
          <a:custGeom>
            <a:avLst/>
            <a:gdLst>
              <a:gd name="connsiteX0" fmla="*/ 0 w 6296437"/>
              <a:gd name="connsiteY0" fmla="*/ 0 h 1643342"/>
              <a:gd name="connsiteX1" fmla="*/ 6296437 w 6296437"/>
              <a:gd name="connsiteY1" fmla="*/ 0 h 1643342"/>
              <a:gd name="connsiteX2" fmla="*/ 6296437 w 6296437"/>
              <a:gd name="connsiteY2" fmla="*/ 1643342 h 1643342"/>
              <a:gd name="connsiteX3" fmla="*/ 0 w 6296437"/>
              <a:gd name="connsiteY3" fmla="*/ 1643342 h 1643342"/>
            </a:gdLst>
            <a:ahLst/>
            <a:cxnLst>
              <a:cxn ang="0">
                <a:pos x="connsiteX0" y="connsiteY0"/>
              </a:cxn>
              <a:cxn ang="0">
                <a:pos x="connsiteX1" y="connsiteY1"/>
              </a:cxn>
              <a:cxn ang="0">
                <a:pos x="connsiteX2" y="connsiteY2"/>
              </a:cxn>
              <a:cxn ang="0">
                <a:pos x="connsiteX3" y="connsiteY3"/>
              </a:cxn>
            </a:cxnLst>
            <a:rect l="l" t="t" r="r" b="b"/>
            <a:pathLst>
              <a:path w="6296437" h="1643342">
                <a:moveTo>
                  <a:pt x="0" y="0"/>
                </a:moveTo>
                <a:lnTo>
                  <a:pt x="6296437" y="0"/>
                </a:lnTo>
                <a:lnTo>
                  <a:pt x="6296437" y="1643342"/>
                </a:lnTo>
                <a:lnTo>
                  <a:pt x="0" y="16433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21C1222E-C1BE-410E-A222-4DF6A6AE7344}"/>
              </a:ext>
            </a:extLst>
          </p:cNvPr>
          <p:cNvSpPr>
            <a:spLocks noGrp="1"/>
          </p:cNvSpPr>
          <p:nvPr>
            <p:ph type="pic" sz="quarter" idx="15" hasCustomPrompt="1"/>
          </p:nvPr>
        </p:nvSpPr>
        <p:spPr>
          <a:xfrm>
            <a:off x="952502" y="4603060"/>
            <a:ext cx="3990559" cy="1643342"/>
          </a:xfrm>
          <a:custGeom>
            <a:avLst/>
            <a:gdLst>
              <a:gd name="connsiteX0" fmla="*/ 0 w 3990559"/>
              <a:gd name="connsiteY0" fmla="*/ 0 h 1643342"/>
              <a:gd name="connsiteX1" fmla="*/ 3990559 w 3990559"/>
              <a:gd name="connsiteY1" fmla="*/ 0 h 1643342"/>
              <a:gd name="connsiteX2" fmla="*/ 3990559 w 3990559"/>
              <a:gd name="connsiteY2" fmla="*/ 1643342 h 1643342"/>
              <a:gd name="connsiteX3" fmla="*/ 0 w 3990559"/>
              <a:gd name="connsiteY3" fmla="*/ 1643342 h 1643342"/>
            </a:gdLst>
            <a:ahLst/>
            <a:cxnLst>
              <a:cxn ang="0">
                <a:pos x="connsiteX0" y="connsiteY0"/>
              </a:cxn>
              <a:cxn ang="0">
                <a:pos x="connsiteX1" y="connsiteY1"/>
              </a:cxn>
              <a:cxn ang="0">
                <a:pos x="connsiteX2" y="connsiteY2"/>
              </a:cxn>
              <a:cxn ang="0">
                <a:pos x="connsiteX3" y="connsiteY3"/>
              </a:cxn>
            </a:cxnLst>
            <a:rect l="l" t="t" r="r" b="b"/>
            <a:pathLst>
              <a:path w="3990559" h="1643342">
                <a:moveTo>
                  <a:pt x="0" y="0"/>
                </a:moveTo>
                <a:lnTo>
                  <a:pt x="3990559" y="0"/>
                </a:lnTo>
                <a:lnTo>
                  <a:pt x="3990559" y="1643342"/>
                </a:lnTo>
                <a:lnTo>
                  <a:pt x="0" y="16433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643843A9-66CB-42A6-AABC-07B7A808CD4C}"/>
              </a:ext>
            </a:extLst>
          </p:cNvPr>
          <p:cNvSpPr>
            <a:spLocks noGrp="1"/>
          </p:cNvSpPr>
          <p:nvPr>
            <p:ph type="pic" sz="quarter" idx="14" hasCustomPrompt="1"/>
          </p:nvPr>
        </p:nvSpPr>
        <p:spPr>
          <a:xfrm>
            <a:off x="6911180"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BD5E1FAA-BF7B-479D-805B-05FFA95E164B}"/>
              </a:ext>
            </a:extLst>
          </p:cNvPr>
          <p:cNvSpPr>
            <a:spLocks noGrp="1"/>
          </p:cNvSpPr>
          <p:nvPr>
            <p:ph type="pic" sz="quarter" idx="13" hasCustomPrompt="1"/>
          </p:nvPr>
        </p:nvSpPr>
        <p:spPr>
          <a:xfrm>
            <a:off x="2302668"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329BBEBC-5E1C-49E9-B0C0-F53C2D76A159}"/>
              </a:ext>
            </a:extLst>
          </p:cNvPr>
          <p:cNvSpPr>
            <a:spLocks noGrp="1"/>
          </p:cNvSpPr>
          <p:nvPr>
            <p:ph type="pic" sz="quarter" idx="23" hasCustomPrompt="1"/>
          </p:nvPr>
        </p:nvSpPr>
        <p:spPr>
          <a:xfrm>
            <a:off x="4956315" y="4002861"/>
            <a:ext cx="2926090" cy="1993055"/>
          </a:xfrm>
          <a:custGeom>
            <a:avLst/>
            <a:gdLst>
              <a:gd name="connsiteX0" fmla="*/ 0 w 2926090"/>
              <a:gd name="connsiteY0" fmla="*/ 0 h 1993055"/>
              <a:gd name="connsiteX1" fmla="*/ 2926090 w 2926090"/>
              <a:gd name="connsiteY1" fmla="*/ 0 h 1993055"/>
              <a:gd name="connsiteX2" fmla="*/ 2926090 w 2926090"/>
              <a:gd name="connsiteY2" fmla="*/ 1993055 h 1993055"/>
              <a:gd name="connsiteX3" fmla="*/ 0 w 2926090"/>
              <a:gd name="connsiteY3" fmla="*/ 1993055 h 1993055"/>
            </a:gdLst>
            <a:ahLst/>
            <a:cxnLst>
              <a:cxn ang="0">
                <a:pos x="connsiteX0" y="connsiteY0"/>
              </a:cxn>
              <a:cxn ang="0">
                <a:pos x="connsiteX1" y="connsiteY1"/>
              </a:cxn>
              <a:cxn ang="0">
                <a:pos x="connsiteX2" y="connsiteY2"/>
              </a:cxn>
              <a:cxn ang="0">
                <a:pos x="connsiteX3" y="connsiteY3"/>
              </a:cxn>
            </a:cxnLst>
            <a:rect l="l" t="t" r="r" b="b"/>
            <a:pathLst>
              <a:path w="2926090" h="1993055">
                <a:moveTo>
                  <a:pt x="0" y="0"/>
                </a:moveTo>
                <a:lnTo>
                  <a:pt x="2926090" y="0"/>
                </a:lnTo>
                <a:lnTo>
                  <a:pt x="2926090" y="1993055"/>
                </a:lnTo>
                <a:lnTo>
                  <a:pt x="0" y="19930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Picture Placeholder 16">
            <a:extLst>
              <a:ext uri="{FF2B5EF4-FFF2-40B4-BE49-F238E27FC236}">
                <a16:creationId xmlns:a16="http://schemas.microsoft.com/office/drawing/2014/main" id="{AE72FE58-5466-49D0-AEDC-E0F0B04F6B31}"/>
              </a:ext>
            </a:extLst>
          </p:cNvPr>
          <p:cNvSpPr>
            <a:spLocks noGrp="1"/>
          </p:cNvSpPr>
          <p:nvPr>
            <p:ph type="pic" sz="quarter" idx="25" hasCustomPrompt="1"/>
          </p:nvPr>
        </p:nvSpPr>
        <p:spPr>
          <a:xfrm>
            <a:off x="7978555" y="3995087"/>
            <a:ext cx="3232784" cy="1993055"/>
          </a:xfrm>
          <a:custGeom>
            <a:avLst/>
            <a:gdLst>
              <a:gd name="connsiteX0" fmla="*/ 0 w 3232784"/>
              <a:gd name="connsiteY0" fmla="*/ 0 h 1993055"/>
              <a:gd name="connsiteX1" fmla="*/ 3232784 w 3232784"/>
              <a:gd name="connsiteY1" fmla="*/ 0 h 1993055"/>
              <a:gd name="connsiteX2" fmla="*/ 3232784 w 3232784"/>
              <a:gd name="connsiteY2" fmla="*/ 1993055 h 1993055"/>
              <a:gd name="connsiteX3" fmla="*/ 0 w 3232784"/>
              <a:gd name="connsiteY3" fmla="*/ 1993055 h 1993055"/>
            </a:gdLst>
            <a:ahLst/>
            <a:cxnLst>
              <a:cxn ang="0">
                <a:pos x="connsiteX0" y="connsiteY0"/>
              </a:cxn>
              <a:cxn ang="0">
                <a:pos x="connsiteX1" y="connsiteY1"/>
              </a:cxn>
              <a:cxn ang="0">
                <a:pos x="connsiteX2" y="connsiteY2"/>
              </a:cxn>
              <a:cxn ang="0">
                <a:pos x="connsiteX3" y="connsiteY3"/>
              </a:cxn>
            </a:cxnLst>
            <a:rect l="l" t="t" r="r" b="b"/>
            <a:pathLst>
              <a:path w="3232784" h="1993055">
                <a:moveTo>
                  <a:pt x="0" y="0"/>
                </a:moveTo>
                <a:lnTo>
                  <a:pt x="3232784" y="0"/>
                </a:lnTo>
                <a:lnTo>
                  <a:pt x="3232784" y="1993055"/>
                </a:lnTo>
                <a:lnTo>
                  <a:pt x="0" y="19930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BFF8CCF9-4189-46ED-A433-89F07E99827B}"/>
              </a:ext>
            </a:extLst>
          </p:cNvPr>
          <p:cNvSpPr>
            <a:spLocks noGrp="1"/>
          </p:cNvSpPr>
          <p:nvPr>
            <p:ph type="pic" sz="quarter" idx="24" hasCustomPrompt="1"/>
          </p:nvPr>
        </p:nvSpPr>
        <p:spPr>
          <a:xfrm>
            <a:off x="4956314" y="1899377"/>
            <a:ext cx="6255025" cy="1993055"/>
          </a:xfrm>
          <a:custGeom>
            <a:avLst/>
            <a:gdLst>
              <a:gd name="connsiteX0" fmla="*/ 0 w 6255025"/>
              <a:gd name="connsiteY0" fmla="*/ 0 h 1993055"/>
              <a:gd name="connsiteX1" fmla="*/ 6255025 w 6255025"/>
              <a:gd name="connsiteY1" fmla="*/ 0 h 1993055"/>
              <a:gd name="connsiteX2" fmla="*/ 6255025 w 6255025"/>
              <a:gd name="connsiteY2" fmla="*/ 1993055 h 1993055"/>
              <a:gd name="connsiteX3" fmla="*/ 0 w 6255025"/>
              <a:gd name="connsiteY3" fmla="*/ 1993055 h 1993055"/>
            </a:gdLst>
            <a:ahLst/>
            <a:cxnLst>
              <a:cxn ang="0">
                <a:pos x="connsiteX0" y="connsiteY0"/>
              </a:cxn>
              <a:cxn ang="0">
                <a:pos x="connsiteX1" y="connsiteY1"/>
              </a:cxn>
              <a:cxn ang="0">
                <a:pos x="connsiteX2" y="connsiteY2"/>
              </a:cxn>
              <a:cxn ang="0">
                <a:pos x="connsiteX3" y="connsiteY3"/>
              </a:cxn>
            </a:cxnLst>
            <a:rect l="l" t="t" r="r" b="b"/>
            <a:pathLst>
              <a:path w="6255025" h="1993055">
                <a:moveTo>
                  <a:pt x="0" y="0"/>
                </a:moveTo>
                <a:lnTo>
                  <a:pt x="6255025" y="0"/>
                </a:lnTo>
                <a:lnTo>
                  <a:pt x="6255025" y="1993055"/>
                </a:lnTo>
                <a:lnTo>
                  <a:pt x="0" y="19930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26907F03-46BD-4379-88A1-02204A3F7026}"/>
              </a:ext>
            </a:extLst>
          </p:cNvPr>
          <p:cNvSpPr>
            <a:spLocks noGrp="1"/>
          </p:cNvSpPr>
          <p:nvPr>
            <p:ph type="pic" sz="quarter" idx="20" hasCustomPrompt="1"/>
          </p:nvPr>
        </p:nvSpPr>
        <p:spPr>
          <a:xfrm>
            <a:off x="6272591" y="1658123"/>
            <a:ext cx="2423886" cy="2423886"/>
          </a:xfrm>
          <a:custGeom>
            <a:avLst/>
            <a:gdLst>
              <a:gd name="connsiteX0" fmla="*/ 1211943 w 2423886"/>
              <a:gd name="connsiteY0" fmla="*/ 0 h 2423886"/>
              <a:gd name="connsiteX1" fmla="*/ 2423886 w 2423886"/>
              <a:gd name="connsiteY1" fmla="*/ 1211943 h 2423886"/>
              <a:gd name="connsiteX2" fmla="*/ 1211943 w 2423886"/>
              <a:gd name="connsiteY2" fmla="*/ 2423886 h 2423886"/>
              <a:gd name="connsiteX3" fmla="*/ 0 w 2423886"/>
              <a:gd name="connsiteY3" fmla="*/ 1211943 h 2423886"/>
              <a:gd name="connsiteX4" fmla="*/ 1211943 w 2423886"/>
              <a:gd name="connsiteY4" fmla="*/ 0 h 242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886" h="2423886">
                <a:moveTo>
                  <a:pt x="1211943" y="0"/>
                </a:moveTo>
                <a:cubicBezTo>
                  <a:pt x="1881281" y="0"/>
                  <a:pt x="2423886" y="542605"/>
                  <a:pt x="2423886" y="1211943"/>
                </a:cubicBezTo>
                <a:cubicBezTo>
                  <a:pt x="2423886" y="1881281"/>
                  <a:pt x="1881281" y="2423886"/>
                  <a:pt x="1211943" y="2423886"/>
                </a:cubicBezTo>
                <a:cubicBezTo>
                  <a:pt x="542605" y="2423886"/>
                  <a:pt x="0" y="1881281"/>
                  <a:pt x="0" y="1211943"/>
                </a:cubicBezTo>
                <a:cubicBezTo>
                  <a:pt x="0" y="542605"/>
                  <a:pt x="542605" y="0"/>
                  <a:pt x="1211943"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5" name="Picture Placeholder 24">
            <a:extLst>
              <a:ext uri="{FF2B5EF4-FFF2-40B4-BE49-F238E27FC236}">
                <a16:creationId xmlns:a16="http://schemas.microsoft.com/office/drawing/2014/main" id="{F38458B4-2C4E-40CB-9F6F-54AF96C60430}"/>
              </a:ext>
            </a:extLst>
          </p:cNvPr>
          <p:cNvSpPr>
            <a:spLocks noGrp="1"/>
          </p:cNvSpPr>
          <p:nvPr>
            <p:ph type="pic" sz="quarter" idx="18" hasCustomPrompt="1"/>
          </p:nvPr>
        </p:nvSpPr>
        <p:spPr>
          <a:xfrm>
            <a:off x="9049657" y="1658123"/>
            <a:ext cx="2423886" cy="2423886"/>
          </a:xfrm>
          <a:custGeom>
            <a:avLst/>
            <a:gdLst>
              <a:gd name="connsiteX0" fmla="*/ 1211943 w 2423886"/>
              <a:gd name="connsiteY0" fmla="*/ 0 h 2423886"/>
              <a:gd name="connsiteX1" fmla="*/ 2423886 w 2423886"/>
              <a:gd name="connsiteY1" fmla="*/ 1211943 h 2423886"/>
              <a:gd name="connsiteX2" fmla="*/ 1211943 w 2423886"/>
              <a:gd name="connsiteY2" fmla="*/ 2423886 h 2423886"/>
              <a:gd name="connsiteX3" fmla="*/ 0 w 2423886"/>
              <a:gd name="connsiteY3" fmla="*/ 1211943 h 2423886"/>
              <a:gd name="connsiteX4" fmla="*/ 1211943 w 2423886"/>
              <a:gd name="connsiteY4" fmla="*/ 0 h 242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886" h="2423886">
                <a:moveTo>
                  <a:pt x="1211943" y="0"/>
                </a:moveTo>
                <a:cubicBezTo>
                  <a:pt x="1881281" y="0"/>
                  <a:pt x="2423886" y="542605"/>
                  <a:pt x="2423886" y="1211943"/>
                </a:cubicBezTo>
                <a:cubicBezTo>
                  <a:pt x="2423886" y="1881281"/>
                  <a:pt x="1881281" y="2423886"/>
                  <a:pt x="1211943" y="2423886"/>
                </a:cubicBezTo>
                <a:cubicBezTo>
                  <a:pt x="542605" y="2423886"/>
                  <a:pt x="0" y="1881281"/>
                  <a:pt x="0" y="1211943"/>
                </a:cubicBezTo>
                <a:cubicBezTo>
                  <a:pt x="0" y="542605"/>
                  <a:pt x="542605" y="0"/>
                  <a:pt x="1211943"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E1302B8F-744B-4827-8962-51C0FAF907AA}"/>
              </a:ext>
            </a:extLst>
          </p:cNvPr>
          <p:cNvSpPr>
            <a:spLocks noGrp="1"/>
          </p:cNvSpPr>
          <p:nvPr>
            <p:ph type="pic" sz="quarter" idx="19" hasCustomPrompt="1"/>
          </p:nvPr>
        </p:nvSpPr>
        <p:spPr>
          <a:xfrm>
            <a:off x="718457" y="1658123"/>
            <a:ext cx="2423886" cy="2423886"/>
          </a:xfrm>
          <a:custGeom>
            <a:avLst/>
            <a:gdLst>
              <a:gd name="connsiteX0" fmla="*/ 1211943 w 2423886"/>
              <a:gd name="connsiteY0" fmla="*/ 0 h 2423886"/>
              <a:gd name="connsiteX1" fmla="*/ 2423886 w 2423886"/>
              <a:gd name="connsiteY1" fmla="*/ 1211943 h 2423886"/>
              <a:gd name="connsiteX2" fmla="*/ 1211943 w 2423886"/>
              <a:gd name="connsiteY2" fmla="*/ 2423886 h 2423886"/>
              <a:gd name="connsiteX3" fmla="*/ 0 w 2423886"/>
              <a:gd name="connsiteY3" fmla="*/ 1211943 h 2423886"/>
              <a:gd name="connsiteX4" fmla="*/ 1211943 w 2423886"/>
              <a:gd name="connsiteY4" fmla="*/ 0 h 242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886" h="2423886">
                <a:moveTo>
                  <a:pt x="1211943" y="0"/>
                </a:moveTo>
                <a:cubicBezTo>
                  <a:pt x="1881281" y="0"/>
                  <a:pt x="2423886" y="542605"/>
                  <a:pt x="2423886" y="1211943"/>
                </a:cubicBezTo>
                <a:cubicBezTo>
                  <a:pt x="2423886" y="1881281"/>
                  <a:pt x="1881281" y="2423886"/>
                  <a:pt x="1211943" y="2423886"/>
                </a:cubicBezTo>
                <a:cubicBezTo>
                  <a:pt x="542605" y="2423886"/>
                  <a:pt x="0" y="1881281"/>
                  <a:pt x="0" y="1211943"/>
                </a:cubicBezTo>
                <a:cubicBezTo>
                  <a:pt x="0" y="542605"/>
                  <a:pt x="542605" y="0"/>
                  <a:pt x="1211943"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3" name="Picture Placeholder 22">
            <a:extLst>
              <a:ext uri="{FF2B5EF4-FFF2-40B4-BE49-F238E27FC236}">
                <a16:creationId xmlns:a16="http://schemas.microsoft.com/office/drawing/2014/main" id="{2753EDA6-01EF-49B5-97BD-4032203B4FD7}"/>
              </a:ext>
            </a:extLst>
          </p:cNvPr>
          <p:cNvSpPr>
            <a:spLocks noGrp="1"/>
          </p:cNvSpPr>
          <p:nvPr>
            <p:ph type="pic" sz="quarter" idx="21" hasCustomPrompt="1"/>
          </p:nvPr>
        </p:nvSpPr>
        <p:spPr>
          <a:xfrm>
            <a:off x="3495524" y="1658123"/>
            <a:ext cx="2423886" cy="2423886"/>
          </a:xfrm>
          <a:custGeom>
            <a:avLst/>
            <a:gdLst>
              <a:gd name="connsiteX0" fmla="*/ 1211943 w 2423886"/>
              <a:gd name="connsiteY0" fmla="*/ 0 h 2423886"/>
              <a:gd name="connsiteX1" fmla="*/ 2423886 w 2423886"/>
              <a:gd name="connsiteY1" fmla="*/ 1211943 h 2423886"/>
              <a:gd name="connsiteX2" fmla="*/ 1211943 w 2423886"/>
              <a:gd name="connsiteY2" fmla="*/ 2423886 h 2423886"/>
              <a:gd name="connsiteX3" fmla="*/ 0 w 2423886"/>
              <a:gd name="connsiteY3" fmla="*/ 1211943 h 2423886"/>
              <a:gd name="connsiteX4" fmla="*/ 1211943 w 2423886"/>
              <a:gd name="connsiteY4" fmla="*/ 0 h 242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886" h="2423886">
                <a:moveTo>
                  <a:pt x="1211943" y="0"/>
                </a:moveTo>
                <a:cubicBezTo>
                  <a:pt x="1881281" y="0"/>
                  <a:pt x="2423886" y="542605"/>
                  <a:pt x="2423886" y="1211943"/>
                </a:cubicBezTo>
                <a:cubicBezTo>
                  <a:pt x="2423886" y="1881281"/>
                  <a:pt x="1881281" y="2423886"/>
                  <a:pt x="1211943" y="2423886"/>
                </a:cubicBezTo>
                <a:cubicBezTo>
                  <a:pt x="542605" y="2423886"/>
                  <a:pt x="0" y="1881281"/>
                  <a:pt x="0" y="1211943"/>
                </a:cubicBezTo>
                <a:cubicBezTo>
                  <a:pt x="0" y="542605"/>
                  <a:pt x="542605" y="0"/>
                  <a:pt x="1211943"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38" name="Picture Placeholder 37">
            <a:extLst>
              <a:ext uri="{FF2B5EF4-FFF2-40B4-BE49-F238E27FC236}">
                <a16:creationId xmlns:a16="http://schemas.microsoft.com/office/drawing/2014/main" id="{E1FB2848-11B8-4248-9525-D733F7B0654D}"/>
              </a:ext>
            </a:extLst>
          </p:cNvPr>
          <p:cNvSpPr>
            <a:spLocks noGrp="1"/>
          </p:cNvSpPr>
          <p:nvPr>
            <p:ph type="pic" sz="quarter" idx="24" hasCustomPrompt="1"/>
          </p:nvPr>
        </p:nvSpPr>
        <p:spPr>
          <a:xfrm>
            <a:off x="9489734" y="3873087"/>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B5A9D91D-01D2-4399-99C0-4B6BF268ECD3}"/>
              </a:ext>
            </a:extLst>
          </p:cNvPr>
          <p:cNvSpPr>
            <a:spLocks noGrp="1"/>
          </p:cNvSpPr>
          <p:nvPr>
            <p:ph type="pic" sz="quarter" idx="25" hasCustomPrompt="1"/>
          </p:nvPr>
        </p:nvSpPr>
        <p:spPr>
          <a:xfrm>
            <a:off x="2868498" y="1686478"/>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6">
            <a:extLst>
              <a:ext uri="{FF2B5EF4-FFF2-40B4-BE49-F238E27FC236}">
                <a16:creationId xmlns:a16="http://schemas.microsoft.com/office/drawing/2014/main" id="{6D5760D5-933E-4902-830E-F84AD332A1A1}"/>
              </a:ext>
            </a:extLst>
          </p:cNvPr>
          <p:cNvSpPr>
            <a:spLocks noGrp="1"/>
          </p:cNvSpPr>
          <p:nvPr>
            <p:ph type="pic" sz="quarter" idx="27" hasCustomPrompt="1"/>
          </p:nvPr>
        </p:nvSpPr>
        <p:spPr>
          <a:xfrm>
            <a:off x="7282655" y="1686478"/>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9" name="Picture Placeholder 28">
            <a:extLst>
              <a:ext uri="{FF2B5EF4-FFF2-40B4-BE49-F238E27FC236}">
                <a16:creationId xmlns:a16="http://schemas.microsoft.com/office/drawing/2014/main" id="{DFD4EF0B-BB64-4B19-BFCB-03DE327787B1}"/>
              </a:ext>
            </a:extLst>
          </p:cNvPr>
          <p:cNvSpPr>
            <a:spLocks noGrp="1"/>
          </p:cNvSpPr>
          <p:nvPr>
            <p:ph type="pic" sz="quarter" idx="28" hasCustomPrompt="1"/>
          </p:nvPr>
        </p:nvSpPr>
        <p:spPr>
          <a:xfrm>
            <a:off x="9489734" y="1686478"/>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4">
            <a:extLst>
              <a:ext uri="{FF2B5EF4-FFF2-40B4-BE49-F238E27FC236}">
                <a16:creationId xmlns:a16="http://schemas.microsoft.com/office/drawing/2014/main" id="{7230590F-B512-441B-9396-E56447FCCC9A}"/>
              </a:ext>
            </a:extLst>
          </p:cNvPr>
          <p:cNvSpPr>
            <a:spLocks noGrp="1"/>
          </p:cNvSpPr>
          <p:nvPr>
            <p:ph type="pic" sz="quarter" idx="26" hasCustomPrompt="1"/>
          </p:nvPr>
        </p:nvSpPr>
        <p:spPr>
          <a:xfrm>
            <a:off x="5075576" y="1686478"/>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3" name="Picture Placeholder 32">
            <a:extLst>
              <a:ext uri="{FF2B5EF4-FFF2-40B4-BE49-F238E27FC236}">
                <a16:creationId xmlns:a16="http://schemas.microsoft.com/office/drawing/2014/main" id="{112C4B8B-C987-4013-AC38-4D1B25C071EE}"/>
              </a:ext>
            </a:extLst>
          </p:cNvPr>
          <p:cNvSpPr>
            <a:spLocks noGrp="1"/>
          </p:cNvSpPr>
          <p:nvPr>
            <p:ph type="pic" sz="quarter" idx="30" hasCustomPrompt="1"/>
          </p:nvPr>
        </p:nvSpPr>
        <p:spPr>
          <a:xfrm>
            <a:off x="2868498" y="3873087"/>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5" name="Picture Placeholder 34">
            <a:extLst>
              <a:ext uri="{FF2B5EF4-FFF2-40B4-BE49-F238E27FC236}">
                <a16:creationId xmlns:a16="http://schemas.microsoft.com/office/drawing/2014/main" id="{DF7850E5-AACD-48F9-AC73-1C516D94ED3F}"/>
              </a:ext>
            </a:extLst>
          </p:cNvPr>
          <p:cNvSpPr>
            <a:spLocks noGrp="1"/>
          </p:cNvSpPr>
          <p:nvPr>
            <p:ph type="pic" sz="quarter" idx="31" hasCustomPrompt="1"/>
          </p:nvPr>
        </p:nvSpPr>
        <p:spPr>
          <a:xfrm>
            <a:off x="5075576" y="3873087"/>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7" name="Picture Placeholder 36">
            <a:extLst>
              <a:ext uri="{FF2B5EF4-FFF2-40B4-BE49-F238E27FC236}">
                <a16:creationId xmlns:a16="http://schemas.microsoft.com/office/drawing/2014/main" id="{1DA44580-745C-4872-A81F-9BBA5D5D6C99}"/>
              </a:ext>
            </a:extLst>
          </p:cNvPr>
          <p:cNvSpPr>
            <a:spLocks noGrp="1"/>
          </p:cNvSpPr>
          <p:nvPr>
            <p:ph type="pic" sz="quarter" idx="32" hasCustomPrompt="1"/>
          </p:nvPr>
        </p:nvSpPr>
        <p:spPr>
          <a:xfrm>
            <a:off x="7282655" y="3873087"/>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1" name="Picture Placeholder 30">
            <a:extLst>
              <a:ext uri="{FF2B5EF4-FFF2-40B4-BE49-F238E27FC236}">
                <a16:creationId xmlns:a16="http://schemas.microsoft.com/office/drawing/2014/main" id="{8D9E1A1F-E28D-4C65-A03A-D690F12FBA36}"/>
              </a:ext>
            </a:extLst>
          </p:cNvPr>
          <p:cNvSpPr>
            <a:spLocks noGrp="1"/>
          </p:cNvSpPr>
          <p:nvPr>
            <p:ph type="pic" sz="quarter" idx="29" hasCustomPrompt="1"/>
          </p:nvPr>
        </p:nvSpPr>
        <p:spPr>
          <a:xfrm>
            <a:off x="661420" y="3873087"/>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F8FCDC40-E227-4375-8494-47817D9034BA}"/>
              </a:ext>
            </a:extLst>
          </p:cNvPr>
          <p:cNvSpPr>
            <a:spLocks noGrp="1"/>
          </p:cNvSpPr>
          <p:nvPr>
            <p:ph type="pic" sz="quarter" idx="22" hasCustomPrompt="1"/>
          </p:nvPr>
        </p:nvSpPr>
        <p:spPr>
          <a:xfrm>
            <a:off x="661420" y="1686478"/>
            <a:ext cx="2040846" cy="2040847"/>
          </a:xfrm>
          <a:custGeom>
            <a:avLst/>
            <a:gdLst>
              <a:gd name="connsiteX0" fmla="*/ 1020423 w 2040846"/>
              <a:gd name="connsiteY0" fmla="*/ 0 h 2040847"/>
              <a:gd name="connsiteX1" fmla="*/ 1838736 w 2040846"/>
              <a:gd name="connsiteY1" fmla="*/ 404214 h 2040847"/>
              <a:gd name="connsiteX2" fmla="*/ 2040846 w 2040846"/>
              <a:gd name="connsiteY2" fmla="*/ 1312475 h 2040847"/>
              <a:gd name="connsiteX3" fmla="*/ 1474549 w 2040846"/>
              <a:gd name="connsiteY3" fmla="*/ 2040847 h 2040847"/>
              <a:gd name="connsiteX4" fmla="*/ 566297 w 2040846"/>
              <a:gd name="connsiteY4" fmla="*/ 2040847 h 2040847"/>
              <a:gd name="connsiteX5" fmla="*/ 0 w 2040846"/>
              <a:gd name="connsiteY5" fmla="*/ 1312475 h 2040847"/>
              <a:gd name="connsiteX6" fmla="*/ 202110 w 2040846"/>
              <a:gd name="connsiteY6" fmla="*/ 404214 h 204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0846" h="2040847">
                <a:moveTo>
                  <a:pt x="1020423" y="0"/>
                </a:moveTo>
                <a:lnTo>
                  <a:pt x="1838736" y="404214"/>
                </a:lnTo>
                <a:lnTo>
                  <a:pt x="2040846" y="1312475"/>
                </a:lnTo>
                <a:lnTo>
                  <a:pt x="1474549" y="2040847"/>
                </a:lnTo>
                <a:lnTo>
                  <a:pt x="566297" y="2040847"/>
                </a:lnTo>
                <a:lnTo>
                  <a:pt x="0" y="1312475"/>
                </a:lnTo>
                <a:lnTo>
                  <a:pt x="202110" y="404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5E000BA2-848C-4CD2-B18E-7A8C6523FB29}"/>
              </a:ext>
            </a:extLst>
          </p:cNvPr>
          <p:cNvSpPr>
            <a:spLocks noGrp="1"/>
          </p:cNvSpPr>
          <p:nvPr>
            <p:ph type="pic" sz="quarter" idx="21" hasCustomPrompt="1"/>
          </p:nvPr>
        </p:nvSpPr>
        <p:spPr>
          <a:xfrm>
            <a:off x="6386287" y="1615277"/>
            <a:ext cx="3720954" cy="3207719"/>
          </a:xfrm>
          <a:custGeom>
            <a:avLst/>
            <a:gdLst>
              <a:gd name="connsiteX0" fmla="*/ 1860477 w 3720954"/>
              <a:gd name="connsiteY0" fmla="*/ 0 h 3207719"/>
              <a:gd name="connsiteX1" fmla="*/ 3720954 w 3720954"/>
              <a:gd name="connsiteY1" fmla="*/ 3207719 h 3207719"/>
              <a:gd name="connsiteX2" fmla="*/ 0 w 3720954"/>
              <a:gd name="connsiteY2" fmla="*/ 3207719 h 3207719"/>
            </a:gdLst>
            <a:ahLst/>
            <a:cxnLst>
              <a:cxn ang="0">
                <a:pos x="connsiteX0" y="connsiteY0"/>
              </a:cxn>
              <a:cxn ang="0">
                <a:pos x="connsiteX1" y="connsiteY1"/>
              </a:cxn>
              <a:cxn ang="0">
                <a:pos x="connsiteX2" y="connsiteY2"/>
              </a:cxn>
            </a:cxnLst>
            <a:rect l="l" t="t" r="r" b="b"/>
            <a:pathLst>
              <a:path w="3720954" h="3207719">
                <a:moveTo>
                  <a:pt x="1860477" y="0"/>
                </a:moveTo>
                <a:lnTo>
                  <a:pt x="3720954" y="3207719"/>
                </a:lnTo>
                <a:lnTo>
                  <a:pt x="0" y="32077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A4DA8359-159F-4A1B-A0B8-70922E493FA2}"/>
              </a:ext>
            </a:extLst>
          </p:cNvPr>
          <p:cNvSpPr>
            <a:spLocks noGrp="1"/>
          </p:cNvSpPr>
          <p:nvPr>
            <p:ph type="pic" sz="quarter" idx="22" hasCustomPrompt="1"/>
          </p:nvPr>
        </p:nvSpPr>
        <p:spPr>
          <a:xfrm>
            <a:off x="3848936" y="1954501"/>
            <a:ext cx="4905828" cy="4229162"/>
          </a:xfrm>
          <a:custGeom>
            <a:avLst/>
            <a:gdLst>
              <a:gd name="connsiteX0" fmla="*/ 2452914 w 4905828"/>
              <a:gd name="connsiteY0" fmla="*/ 0 h 4229162"/>
              <a:gd name="connsiteX1" fmla="*/ 4905828 w 4905828"/>
              <a:gd name="connsiteY1" fmla="*/ 4229162 h 4229162"/>
              <a:gd name="connsiteX2" fmla="*/ 0 w 4905828"/>
              <a:gd name="connsiteY2" fmla="*/ 4229162 h 4229162"/>
            </a:gdLst>
            <a:ahLst/>
            <a:cxnLst>
              <a:cxn ang="0">
                <a:pos x="connsiteX0" y="connsiteY0"/>
              </a:cxn>
              <a:cxn ang="0">
                <a:pos x="connsiteX1" y="connsiteY1"/>
              </a:cxn>
              <a:cxn ang="0">
                <a:pos x="connsiteX2" y="connsiteY2"/>
              </a:cxn>
            </a:cxnLst>
            <a:rect l="l" t="t" r="r" b="b"/>
            <a:pathLst>
              <a:path w="4905828" h="4229162">
                <a:moveTo>
                  <a:pt x="2452914" y="0"/>
                </a:moveTo>
                <a:lnTo>
                  <a:pt x="4905828" y="4229162"/>
                </a:lnTo>
                <a:lnTo>
                  <a:pt x="0" y="422916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EB4AF4BE-427A-4856-B0A6-CD5EBD72EED9}"/>
              </a:ext>
            </a:extLst>
          </p:cNvPr>
          <p:cNvSpPr>
            <a:spLocks noGrp="1"/>
          </p:cNvSpPr>
          <p:nvPr>
            <p:ph type="pic" sz="quarter" idx="24" hasCustomPrompt="1"/>
          </p:nvPr>
        </p:nvSpPr>
        <p:spPr>
          <a:xfrm>
            <a:off x="1840667" y="1615276"/>
            <a:ext cx="3720954" cy="3207719"/>
          </a:xfrm>
          <a:custGeom>
            <a:avLst/>
            <a:gdLst>
              <a:gd name="connsiteX0" fmla="*/ 1860477 w 3720954"/>
              <a:gd name="connsiteY0" fmla="*/ 0 h 3207719"/>
              <a:gd name="connsiteX1" fmla="*/ 3720954 w 3720954"/>
              <a:gd name="connsiteY1" fmla="*/ 3207719 h 3207719"/>
              <a:gd name="connsiteX2" fmla="*/ 0 w 3720954"/>
              <a:gd name="connsiteY2" fmla="*/ 3207719 h 3207719"/>
            </a:gdLst>
            <a:ahLst/>
            <a:cxnLst>
              <a:cxn ang="0">
                <a:pos x="connsiteX0" y="connsiteY0"/>
              </a:cxn>
              <a:cxn ang="0">
                <a:pos x="connsiteX1" y="connsiteY1"/>
              </a:cxn>
              <a:cxn ang="0">
                <a:pos x="connsiteX2" y="connsiteY2"/>
              </a:cxn>
            </a:cxnLst>
            <a:rect l="l" t="t" r="r" b="b"/>
            <a:pathLst>
              <a:path w="3720954" h="3207719">
                <a:moveTo>
                  <a:pt x="1860477" y="0"/>
                </a:moveTo>
                <a:lnTo>
                  <a:pt x="3720954" y="3207719"/>
                </a:lnTo>
                <a:lnTo>
                  <a:pt x="0" y="320771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3" name="Picture 2">
            <a:extLst>
              <a:ext uri="{FF2B5EF4-FFF2-40B4-BE49-F238E27FC236}">
                <a16:creationId xmlns:a16="http://schemas.microsoft.com/office/drawing/2014/main" id="{7A6A071B-D120-4226-908E-214A6E36CC20}"/>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3" name="Group 22">
            <a:extLst>
              <a:ext uri="{FF2B5EF4-FFF2-40B4-BE49-F238E27FC236}">
                <a16:creationId xmlns:a16="http://schemas.microsoft.com/office/drawing/2014/main" id="{A77D1E78-95CB-433E-9B0D-C4CF02F472C0}"/>
              </a:ext>
            </a:extLst>
          </p:cNvPr>
          <p:cNvGrpSpPr/>
          <p:nvPr/>
        </p:nvGrpSpPr>
        <p:grpSpPr>
          <a:xfrm>
            <a:off x="838200" y="2422703"/>
            <a:ext cx="5183496" cy="2079132"/>
            <a:chOff x="6054325" y="1758890"/>
            <a:chExt cx="5183496" cy="2079132"/>
          </a:xfrm>
        </p:grpSpPr>
        <p:sp>
          <p:nvSpPr>
            <p:cNvPr id="25" name="Rectangle 6">
              <a:extLst>
                <a:ext uri="{FF2B5EF4-FFF2-40B4-BE49-F238E27FC236}">
                  <a16:creationId xmlns:a16="http://schemas.microsoft.com/office/drawing/2014/main" id="{49F6C427-5F81-4D62-A465-99F00E90B0CD}"/>
                </a:ext>
              </a:extLst>
            </p:cNvPr>
            <p:cNvSpPr>
              <a:spLocks/>
            </p:cNvSpPr>
            <p:nvPr/>
          </p:nvSpPr>
          <p:spPr bwMode="auto">
            <a:xfrm>
              <a:off x="6134274" y="1762533"/>
              <a:ext cx="1609725" cy="771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Black" charset="0"/>
                  <a:sym typeface="Montserrat-Regular" charset="0"/>
                </a:rPr>
                <a:t>Design </a:t>
              </a:r>
              <a:r>
                <a:rPr lang="en-US" sz="1500" b="1" spc="200" dirty="0" err="1">
                  <a:solidFill>
                    <a:sysClr val="windowText" lastClr="000000"/>
                  </a:solidFill>
                  <a:latin typeface="Roboto Slab" pitchFamily="2" charset="0"/>
                  <a:ea typeface="Roboto Slab" pitchFamily="2" charset="0"/>
                  <a:cs typeface="Lato Black"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Black" charset="0"/>
                  <a:sym typeface="Montserrat-Regular" charset="0"/>
                </a:rPr>
                <a:t> to project an image</a:t>
              </a:r>
            </a:p>
          </p:txBody>
        </p:sp>
        <p:sp>
          <p:nvSpPr>
            <p:cNvPr id="26" name="Rectangle 7">
              <a:extLst>
                <a:ext uri="{FF2B5EF4-FFF2-40B4-BE49-F238E27FC236}">
                  <a16:creationId xmlns:a16="http://schemas.microsoft.com/office/drawing/2014/main" id="{70932227-F5B7-496F-A511-820EAB0BE5B9}"/>
                </a:ext>
              </a:extLst>
            </p:cNvPr>
            <p:cNvSpPr>
              <a:spLocks/>
            </p:cNvSpPr>
            <p:nvPr/>
          </p:nvSpPr>
          <p:spPr bwMode="auto">
            <a:xfrm>
              <a:off x="6054325" y="3435346"/>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grpSp>
          <p:nvGrpSpPr>
            <p:cNvPr id="27" name="Group 26">
              <a:extLst>
                <a:ext uri="{FF2B5EF4-FFF2-40B4-BE49-F238E27FC236}">
                  <a16:creationId xmlns:a16="http://schemas.microsoft.com/office/drawing/2014/main" id="{C9944894-1ACC-457E-B831-35D580A2C351}"/>
                </a:ext>
              </a:extLst>
            </p:cNvPr>
            <p:cNvGrpSpPr/>
            <p:nvPr/>
          </p:nvGrpSpPr>
          <p:grpSpPr>
            <a:xfrm>
              <a:off x="6623652" y="2773700"/>
              <a:ext cx="630968" cy="630968"/>
              <a:chOff x="2928883" y="3361171"/>
              <a:chExt cx="630968" cy="630968"/>
            </a:xfrm>
          </p:grpSpPr>
          <p:sp>
            <p:nvSpPr>
              <p:cNvPr id="37" name="Oval 17">
                <a:extLst>
                  <a:ext uri="{FF2B5EF4-FFF2-40B4-BE49-F238E27FC236}">
                    <a16:creationId xmlns:a16="http://schemas.microsoft.com/office/drawing/2014/main" id="{42018DB0-BBD4-45F2-B866-D93FB5A50880}"/>
                  </a:ext>
                </a:extLst>
              </p:cNvPr>
              <p:cNvSpPr>
                <a:spLocks/>
              </p:cNvSpPr>
              <p:nvPr/>
            </p:nvSpPr>
            <p:spPr bwMode="auto">
              <a:xfrm>
                <a:off x="2928883"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38" name="AutoShape 49">
                <a:extLst>
                  <a:ext uri="{FF2B5EF4-FFF2-40B4-BE49-F238E27FC236}">
                    <a16:creationId xmlns:a16="http://schemas.microsoft.com/office/drawing/2014/main" id="{9AD09C60-9DE2-4FF2-AFBE-83936B154B92}"/>
                  </a:ext>
                </a:extLst>
              </p:cNvPr>
              <p:cNvSpPr>
                <a:spLocks/>
              </p:cNvSpPr>
              <p:nvPr/>
            </p:nvSpPr>
            <p:spPr bwMode="auto">
              <a:xfrm>
                <a:off x="3069828" y="3528019"/>
                <a:ext cx="306473" cy="30619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grpSp>
        <p:sp>
          <p:nvSpPr>
            <p:cNvPr id="28" name="Rectangle 9">
              <a:extLst>
                <a:ext uri="{FF2B5EF4-FFF2-40B4-BE49-F238E27FC236}">
                  <a16:creationId xmlns:a16="http://schemas.microsoft.com/office/drawing/2014/main" id="{053DA51D-2A8B-4538-B247-11327CFC917B}"/>
                </a:ext>
              </a:extLst>
            </p:cNvPr>
            <p:cNvSpPr>
              <a:spLocks/>
            </p:cNvSpPr>
            <p:nvPr/>
          </p:nvSpPr>
          <p:spPr bwMode="auto">
            <a:xfrm>
              <a:off x="9554618" y="1758890"/>
              <a:ext cx="1596783" cy="79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charset="0"/>
                  <a:sym typeface="Montserrat-Regular" charset="0"/>
                </a:rPr>
                <a:t>Letterhead design </a:t>
              </a:r>
              <a:r>
                <a:rPr lang="en-US" sz="1500" b="1" spc="200" dirty="0" err="1">
                  <a:solidFill>
                    <a:sysClr val="windowText" lastClr="000000"/>
                  </a:solidFill>
                  <a:latin typeface="Roboto Slab" pitchFamily="2" charset="0"/>
                  <a:ea typeface="Roboto Slab" pitchFamily="2" charset="0"/>
                  <a:cs typeface="Lato"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charset="0"/>
                  <a:sym typeface="Montserrat-Regular" charset="0"/>
                </a:rPr>
                <a:t> to project</a:t>
              </a:r>
            </a:p>
          </p:txBody>
        </p:sp>
        <p:grpSp>
          <p:nvGrpSpPr>
            <p:cNvPr id="29" name="Group 28">
              <a:extLst>
                <a:ext uri="{FF2B5EF4-FFF2-40B4-BE49-F238E27FC236}">
                  <a16:creationId xmlns:a16="http://schemas.microsoft.com/office/drawing/2014/main" id="{FE48966B-2001-4FC5-BE87-D242C73B40F2}"/>
                </a:ext>
              </a:extLst>
            </p:cNvPr>
            <p:cNvGrpSpPr/>
            <p:nvPr/>
          </p:nvGrpSpPr>
          <p:grpSpPr>
            <a:xfrm>
              <a:off x="10037525" y="2777343"/>
              <a:ext cx="630968" cy="630968"/>
              <a:chOff x="5724470" y="3361171"/>
              <a:chExt cx="630968" cy="630968"/>
            </a:xfrm>
          </p:grpSpPr>
          <p:sp>
            <p:nvSpPr>
              <p:cNvPr id="35" name="Oval 20">
                <a:extLst>
                  <a:ext uri="{FF2B5EF4-FFF2-40B4-BE49-F238E27FC236}">
                    <a16:creationId xmlns:a16="http://schemas.microsoft.com/office/drawing/2014/main" id="{9FB25FB9-768C-42EA-BE16-B0D20EC5B193}"/>
                  </a:ext>
                </a:extLst>
              </p:cNvPr>
              <p:cNvSpPr>
                <a:spLocks/>
              </p:cNvSpPr>
              <p:nvPr/>
            </p:nvSpPr>
            <p:spPr bwMode="auto">
              <a:xfrm>
                <a:off x="5724470"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36" name="Freeform 30">
                <a:extLst>
                  <a:ext uri="{FF2B5EF4-FFF2-40B4-BE49-F238E27FC236}">
                    <a16:creationId xmlns:a16="http://schemas.microsoft.com/office/drawing/2014/main" id="{B1571468-43D3-4CF9-9F66-664DEF36038A}"/>
                  </a:ext>
                </a:extLst>
              </p:cNvPr>
              <p:cNvSpPr>
                <a:spLocks/>
              </p:cNvSpPr>
              <p:nvPr/>
            </p:nvSpPr>
            <p:spPr bwMode="auto">
              <a:xfrm>
                <a:off x="5856792" y="3482858"/>
                <a:ext cx="381238" cy="381238"/>
              </a:xfrm>
              <a:custGeom>
                <a:avLst/>
                <a:gdLst>
                  <a:gd name="connsiteX0" fmla="*/ 775450 w 1841500"/>
                  <a:gd name="connsiteY0" fmla="*/ 817751 h 1841500"/>
                  <a:gd name="connsiteX1" fmla="*/ 1019773 w 1841500"/>
                  <a:gd name="connsiteY1" fmla="*/ 817751 h 1841500"/>
                  <a:gd name="connsiteX2" fmla="*/ 1019773 w 1841500"/>
                  <a:gd name="connsiteY2" fmla="*/ 1212768 h 1841500"/>
                  <a:gd name="connsiteX3" fmla="*/ 1074738 w 1841500"/>
                  <a:gd name="connsiteY3" fmla="*/ 1212768 h 1841500"/>
                  <a:gd name="connsiteX4" fmla="*/ 1074738 w 1841500"/>
                  <a:gd name="connsiteY4" fmla="*/ 1358900 h 1841500"/>
                  <a:gd name="connsiteX5" fmla="*/ 774700 w 1841500"/>
                  <a:gd name="connsiteY5" fmla="*/ 1358900 h 1841500"/>
                  <a:gd name="connsiteX6" fmla="*/ 774700 w 1841500"/>
                  <a:gd name="connsiteY6" fmla="*/ 1212768 h 1841500"/>
                  <a:gd name="connsiteX7" fmla="*/ 829707 w 1841500"/>
                  <a:gd name="connsiteY7" fmla="*/ 1212768 h 1841500"/>
                  <a:gd name="connsiteX8" fmla="*/ 829707 w 1841500"/>
                  <a:gd name="connsiteY8" fmla="*/ 963923 h 1841500"/>
                  <a:gd name="connsiteX9" fmla="*/ 775450 w 1841500"/>
                  <a:gd name="connsiteY9" fmla="*/ 963923 h 1841500"/>
                  <a:gd name="connsiteX10" fmla="*/ 910884 w 1841500"/>
                  <a:gd name="connsiteY10" fmla="*/ 495300 h 1841500"/>
                  <a:gd name="connsiteX11" fmla="*/ 1019773 w 1841500"/>
                  <a:gd name="connsiteY11" fmla="*/ 604650 h 1841500"/>
                  <a:gd name="connsiteX12" fmla="*/ 910884 w 1841500"/>
                  <a:gd name="connsiteY12" fmla="*/ 714039 h 1841500"/>
                  <a:gd name="connsiteX13" fmla="*/ 802009 w 1841500"/>
                  <a:gd name="connsiteY13" fmla="*/ 604650 h 1841500"/>
                  <a:gd name="connsiteX14" fmla="*/ 910884 w 1841500"/>
                  <a:gd name="connsiteY14" fmla="*/ 495300 h 1841500"/>
                  <a:gd name="connsiteX15" fmla="*/ 915988 w 1841500"/>
                  <a:gd name="connsiteY15" fmla="*/ 241300 h 1841500"/>
                  <a:gd name="connsiteX16" fmla="*/ 228600 w 1841500"/>
                  <a:gd name="connsiteY16" fmla="*/ 928688 h 1841500"/>
                  <a:gd name="connsiteX17" fmla="*/ 915988 w 1841500"/>
                  <a:gd name="connsiteY17" fmla="*/ 1616075 h 1841500"/>
                  <a:gd name="connsiteX18" fmla="*/ 1603375 w 1841500"/>
                  <a:gd name="connsiteY18" fmla="*/ 928688 h 1841500"/>
                  <a:gd name="connsiteX19" fmla="*/ 915988 w 1841500"/>
                  <a:gd name="connsiteY19" fmla="*/ 241300 h 1841500"/>
                  <a:gd name="connsiteX20" fmla="*/ 920750 w 1841500"/>
                  <a:gd name="connsiteY20" fmla="*/ 0 h 1841500"/>
                  <a:gd name="connsiteX21" fmla="*/ 1841500 w 1841500"/>
                  <a:gd name="connsiteY21" fmla="*/ 920750 h 1841500"/>
                  <a:gd name="connsiteX22" fmla="*/ 920750 w 1841500"/>
                  <a:gd name="connsiteY22" fmla="*/ 1841500 h 1841500"/>
                  <a:gd name="connsiteX23" fmla="*/ 0 w 1841500"/>
                  <a:gd name="connsiteY23" fmla="*/ 920750 h 1841500"/>
                  <a:gd name="connsiteX24" fmla="*/ 920750 w 1841500"/>
                  <a:gd name="connsiteY24"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41500" h="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wrap="square" lIns="0" tIns="0" rIns="0" bIns="0">
                <a:noAutofit/>
              </a:bodyPr>
              <a:lstStyle/>
              <a:p>
                <a:endParaRPr lang="en-US"/>
              </a:p>
            </p:txBody>
          </p:sp>
        </p:grpSp>
        <p:sp>
          <p:nvSpPr>
            <p:cNvPr id="30" name="Rectangle 7">
              <a:extLst>
                <a:ext uri="{FF2B5EF4-FFF2-40B4-BE49-F238E27FC236}">
                  <a16:creationId xmlns:a16="http://schemas.microsoft.com/office/drawing/2014/main" id="{CFE617A0-C830-4FD3-AABB-4547D33B49B5}"/>
                </a:ext>
              </a:extLst>
            </p:cNvPr>
            <p:cNvSpPr>
              <a:spLocks/>
            </p:cNvSpPr>
            <p:nvPr/>
          </p:nvSpPr>
          <p:spPr bwMode="auto">
            <a:xfrm>
              <a:off x="9468198" y="3438989"/>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cxnSp>
          <p:nvCxnSpPr>
            <p:cNvPr id="32" name="Straight Connector 31">
              <a:extLst>
                <a:ext uri="{FF2B5EF4-FFF2-40B4-BE49-F238E27FC236}">
                  <a16:creationId xmlns:a16="http://schemas.microsoft.com/office/drawing/2014/main" id="{08E26F9E-7430-47CF-A267-A688D3194403}"/>
                </a:ext>
              </a:extLst>
            </p:cNvPr>
            <p:cNvCxnSpPr/>
            <p:nvPr/>
          </p:nvCxnSpPr>
          <p:spPr>
            <a:xfrm>
              <a:off x="8646073" y="1814206"/>
              <a:ext cx="0" cy="1968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Rectangle 9">
            <a:extLst>
              <a:ext uri="{FF2B5EF4-FFF2-40B4-BE49-F238E27FC236}">
                <a16:creationId xmlns:a16="http://schemas.microsoft.com/office/drawing/2014/main" id="{01ECA9E3-4D3C-45CC-B41B-CC7AF6E0D74F}"/>
              </a:ext>
            </a:extLst>
          </p:cNvPr>
          <p:cNvSpPr>
            <a:spLocks/>
          </p:cNvSpPr>
          <p:nvPr/>
        </p:nvSpPr>
        <p:spPr bwMode="auto">
          <a:xfrm>
            <a:off x="1138243" y="5328908"/>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sp>
        <p:nvSpPr>
          <p:cNvPr id="13" name="Picture Placeholder 12">
            <a:extLst>
              <a:ext uri="{FF2B5EF4-FFF2-40B4-BE49-F238E27FC236}">
                <a16:creationId xmlns:a16="http://schemas.microsoft.com/office/drawing/2014/main" id="{C80F5983-D83F-4548-8871-B2C5B74D3F00}"/>
              </a:ext>
            </a:extLst>
          </p:cNvPr>
          <p:cNvSpPr>
            <a:spLocks noGrp="1"/>
          </p:cNvSpPr>
          <p:nvPr>
            <p:ph type="pic" sz="quarter" idx="23"/>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4" name="Group 23">
            <a:extLst>
              <a:ext uri="{FF2B5EF4-FFF2-40B4-BE49-F238E27FC236}">
                <a16:creationId xmlns:a16="http://schemas.microsoft.com/office/drawing/2014/main" id="{E1BC4C47-0DDD-4CE1-93EC-BC174D6CF498}"/>
              </a:ext>
            </a:extLst>
          </p:cNvPr>
          <p:cNvGrpSpPr/>
          <p:nvPr/>
        </p:nvGrpSpPr>
        <p:grpSpPr>
          <a:xfrm>
            <a:off x="791551" y="4534958"/>
            <a:ext cx="2277697" cy="1248730"/>
            <a:chOff x="1508003" y="4567405"/>
            <a:chExt cx="2277697" cy="1248730"/>
          </a:xfrm>
        </p:grpSpPr>
        <p:sp>
          <p:nvSpPr>
            <p:cNvPr id="25" name="TextBox 24">
              <a:extLst>
                <a:ext uri="{FF2B5EF4-FFF2-40B4-BE49-F238E27FC236}">
                  <a16:creationId xmlns:a16="http://schemas.microsoft.com/office/drawing/2014/main" id="{2261FA81-BD46-4639-B56E-EE44CFBC72A0}"/>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26" name="Rectangle 25">
              <a:extLst>
                <a:ext uri="{FF2B5EF4-FFF2-40B4-BE49-F238E27FC236}">
                  <a16:creationId xmlns:a16="http://schemas.microsoft.com/office/drawing/2014/main" id="{3AB3189F-F230-4376-BD4F-C07D402167CE}"/>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27" name="Group 26">
              <a:extLst>
                <a:ext uri="{FF2B5EF4-FFF2-40B4-BE49-F238E27FC236}">
                  <a16:creationId xmlns:a16="http://schemas.microsoft.com/office/drawing/2014/main" id="{ED2E9939-35E3-42BA-BC30-068DE548E20F}"/>
                </a:ext>
              </a:extLst>
            </p:cNvPr>
            <p:cNvGrpSpPr/>
            <p:nvPr/>
          </p:nvGrpSpPr>
          <p:grpSpPr>
            <a:xfrm>
              <a:off x="2101039" y="5519673"/>
              <a:ext cx="1091624" cy="296462"/>
              <a:chOff x="1515100" y="5516154"/>
              <a:chExt cx="1324077" cy="359591"/>
            </a:xfrm>
          </p:grpSpPr>
          <p:sp>
            <p:nvSpPr>
              <p:cNvPr id="28" name="Rectangle 27">
                <a:extLst>
                  <a:ext uri="{FF2B5EF4-FFF2-40B4-BE49-F238E27FC236}">
                    <a16:creationId xmlns:a16="http://schemas.microsoft.com/office/drawing/2014/main" id="{50124C61-11C1-4361-8B85-3F67E05C03D6}"/>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F5D77714-2E80-45BA-B243-EC11EC543CE7}"/>
                  </a:ext>
                </a:extLst>
              </p:cNvPr>
              <p:cNvGrpSpPr/>
              <p:nvPr/>
            </p:nvGrpSpPr>
            <p:grpSpPr>
              <a:xfrm>
                <a:off x="1747552" y="5584029"/>
                <a:ext cx="859172" cy="223840"/>
                <a:chOff x="1871822" y="5616406"/>
                <a:chExt cx="610631" cy="159087"/>
              </a:xfrm>
            </p:grpSpPr>
            <p:grpSp>
              <p:nvGrpSpPr>
                <p:cNvPr id="30" name="Group 29">
                  <a:extLst>
                    <a:ext uri="{FF2B5EF4-FFF2-40B4-BE49-F238E27FC236}">
                      <a16:creationId xmlns:a16="http://schemas.microsoft.com/office/drawing/2014/main" id="{7361A1EF-CF4A-4C20-99EB-05DF6CCE5A6B}"/>
                    </a:ext>
                  </a:extLst>
                </p:cNvPr>
                <p:cNvGrpSpPr/>
                <p:nvPr/>
              </p:nvGrpSpPr>
              <p:grpSpPr>
                <a:xfrm>
                  <a:off x="1871822" y="5616406"/>
                  <a:ext cx="159086" cy="159087"/>
                  <a:chOff x="1324575" y="5760204"/>
                  <a:chExt cx="305861" cy="305861"/>
                </a:xfrm>
              </p:grpSpPr>
              <p:sp>
                <p:nvSpPr>
                  <p:cNvPr id="37" name="Oval 36">
                    <a:extLst>
                      <a:ext uri="{FF2B5EF4-FFF2-40B4-BE49-F238E27FC236}">
                        <a16:creationId xmlns:a16="http://schemas.microsoft.com/office/drawing/2014/main" id="{28FD0302-2C67-4912-8094-7D59EDC696E3}"/>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BD60EE32-0D74-42E7-8ABD-BE0A855D026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31" name="Group 30">
                  <a:extLst>
                    <a:ext uri="{FF2B5EF4-FFF2-40B4-BE49-F238E27FC236}">
                      <a16:creationId xmlns:a16="http://schemas.microsoft.com/office/drawing/2014/main" id="{1A044C63-E1ED-4CAC-85B3-79CD9C54DC23}"/>
                    </a:ext>
                  </a:extLst>
                </p:cNvPr>
                <p:cNvGrpSpPr/>
                <p:nvPr/>
              </p:nvGrpSpPr>
              <p:grpSpPr>
                <a:xfrm>
                  <a:off x="2097594" y="5616406"/>
                  <a:ext cx="159086" cy="159087"/>
                  <a:chOff x="1684215" y="5760204"/>
                  <a:chExt cx="305861" cy="305861"/>
                </a:xfrm>
              </p:grpSpPr>
              <p:sp>
                <p:nvSpPr>
                  <p:cNvPr id="35" name="Oval 34">
                    <a:extLst>
                      <a:ext uri="{FF2B5EF4-FFF2-40B4-BE49-F238E27FC236}">
                        <a16:creationId xmlns:a16="http://schemas.microsoft.com/office/drawing/2014/main" id="{A94B53B2-EE8D-4C55-AE93-1FCFE6010A32}"/>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A5179C99-AB30-4BB2-8E48-F780AD25342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32" name="Group 31">
                  <a:extLst>
                    <a:ext uri="{FF2B5EF4-FFF2-40B4-BE49-F238E27FC236}">
                      <a16:creationId xmlns:a16="http://schemas.microsoft.com/office/drawing/2014/main" id="{9731BB2C-E6A9-45EF-B94D-89A62B78816C}"/>
                    </a:ext>
                  </a:extLst>
                </p:cNvPr>
                <p:cNvGrpSpPr/>
                <p:nvPr/>
              </p:nvGrpSpPr>
              <p:grpSpPr>
                <a:xfrm>
                  <a:off x="2323367" y="5616406"/>
                  <a:ext cx="159086" cy="159087"/>
                  <a:chOff x="2177216" y="5760204"/>
                  <a:chExt cx="305861" cy="305861"/>
                </a:xfrm>
              </p:grpSpPr>
              <p:sp>
                <p:nvSpPr>
                  <p:cNvPr id="33" name="Oval 32">
                    <a:extLst>
                      <a:ext uri="{FF2B5EF4-FFF2-40B4-BE49-F238E27FC236}">
                        <a16:creationId xmlns:a16="http://schemas.microsoft.com/office/drawing/2014/main" id="{A9E25ED4-3E23-4144-A8AB-8D5382769F18}"/>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2C1EB947-7713-45E9-AEB8-4319F736E03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39" name="Group 38">
            <a:extLst>
              <a:ext uri="{FF2B5EF4-FFF2-40B4-BE49-F238E27FC236}">
                <a16:creationId xmlns:a16="http://schemas.microsoft.com/office/drawing/2014/main" id="{78AD3DDD-A8E7-4BEA-A743-A55BB84637CB}"/>
              </a:ext>
            </a:extLst>
          </p:cNvPr>
          <p:cNvGrpSpPr/>
          <p:nvPr/>
        </p:nvGrpSpPr>
        <p:grpSpPr>
          <a:xfrm>
            <a:off x="3568618" y="4534958"/>
            <a:ext cx="2277697" cy="1248730"/>
            <a:chOff x="1508003" y="4567405"/>
            <a:chExt cx="2277697" cy="1248730"/>
          </a:xfrm>
        </p:grpSpPr>
        <p:sp>
          <p:nvSpPr>
            <p:cNvPr id="40" name="TextBox 39">
              <a:extLst>
                <a:ext uri="{FF2B5EF4-FFF2-40B4-BE49-F238E27FC236}">
                  <a16:creationId xmlns:a16="http://schemas.microsoft.com/office/drawing/2014/main" id="{8D266E5A-9132-4FDB-B9FF-8AB91AB8307D}"/>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41" name="Rectangle 40">
              <a:extLst>
                <a:ext uri="{FF2B5EF4-FFF2-40B4-BE49-F238E27FC236}">
                  <a16:creationId xmlns:a16="http://schemas.microsoft.com/office/drawing/2014/main" id="{D455F0F0-586C-4973-8EA4-DFBFE29D87D6}"/>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2" name="Group 41">
              <a:extLst>
                <a:ext uri="{FF2B5EF4-FFF2-40B4-BE49-F238E27FC236}">
                  <a16:creationId xmlns:a16="http://schemas.microsoft.com/office/drawing/2014/main" id="{73FA1A1C-793F-4BDC-95BC-75E176733EB9}"/>
                </a:ext>
              </a:extLst>
            </p:cNvPr>
            <p:cNvGrpSpPr/>
            <p:nvPr/>
          </p:nvGrpSpPr>
          <p:grpSpPr>
            <a:xfrm>
              <a:off x="2101039" y="5519673"/>
              <a:ext cx="1091624" cy="296462"/>
              <a:chOff x="1515100" y="5516154"/>
              <a:chExt cx="1324077" cy="359591"/>
            </a:xfrm>
          </p:grpSpPr>
          <p:sp>
            <p:nvSpPr>
              <p:cNvPr id="43" name="Rectangle 42">
                <a:extLst>
                  <a:ext uri="{FF2B5EF4-FFF2-40B4-BE49-F238E27FC236}">
                    <a16:creationId xmlns:a16="http://schemas.microsoft.com/office/drawing/2014/main" id="{0576951E-C9B4-4EA5-B8EA-D39FB99D49FB}"/>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8D2C77CC-F306-4C71-B132-5BC80CEC9ABC}"/>
                  </a:ext>
                </a:extLst>
              </p:cNvPr>
              <p:cNvGrpSpPr/>
              <p:nvPr/>
            </p:nvGrpSpPr>
            <p:grpSpPr>
              <a:xfrm>
                <a:off x="1747552" y="5584029"/>
                <a:ext cx="859172" cy="223840"/>
                <a:chOff x="1871822" y="5616406"/>
                <a:chExt cx="610631" cy="159087"/>
              </a:xfrm>
            </p:grpSpPr>
            <p:grpSp>
              <p:nvGrpSpPr>
                <p:cNvPr id="45" name="Group 44">
                  <a:extLst>
                    <a:ext uri="{FF2B5EF4-FFF2-40B4-BE49-F238E27FC236}">
                      <a16:creationId xmlns:a16="http://schemas.microsoft.com/office/drawing/2014/main" id="{C7FA2130-1C05-487F-B388-93CD9C6A3D1F}"/>
                    </a:ext>
                  </a:extLst>
                </p:cNvPr>
                <p:cNvGrpSpPr/>
                <p:nvPr/>
              </p:nvGrpSpPr>
              <p:grpSpPr>
                <a:xfrm>
                  <a:off x="1871822" y="5616406"/>
                  <a:ext cx="159086" cy="159087"/>
                  <a:chOff x="1324575" y="5760204"/>
                  <a:chExt cx="305861" cy="305861"/>
                </a:xfrm>
              </p:grpSpPr>
              <p:sp>
                <p:nvSpPr>
                  <p:cNvPr id="52" name="Oval 51">
                    <a:extLst>
                      <a:ext uri="{FF2B5EF4-FFF2-40B4-BE49-F238E27FC236}">
                        <a16:creationId xmlns:a16="http://schemas.microsoft.com/office/drawing/2014/main" id="{9F50A70A-56D4-4CA8-A0B4-AA329BA3B961}"/>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CC801A47-EA9B-4ADF-B867-697608FC4C0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46" name="Group 45">
                  <a:extLst>
                    <a:ext uri="{FF2B5EF4-FFF2-40B4-BE49-F238E27FC236}">
                      <a16:creationId xmlns:a16="http://schemas.microsoft.com/office/drawing/2014/main" id="{921CFD97-052F-4CD6-9C53-23339088DB6D}"/>
                    </a:ext>
                  </a:extLst>
                </p:cNvPr>
                <p:cNvGrpSpPr/>
                <p:nvPr/>
              </p:nvGrpSpPr>
              <p:grpSpPr>
                <a:xfrm>
                  <a:off x="2097594" y="5616406"/>
                  <a:ext cx="159086" cy="159087"/>
                  <a:chOff x="1684215" y="5760204"/>
                  <a:chExt cx="305861" cy="305861"/>
                </a:xfrm>
              </p:grpSpPr>
              <p:sp>
                <p:nvSpPr>
                  <p:cNvPr id="50" name="Oval 49">
                    <a:extLst>
                      <a:ext uri="{FF2B5EF4-FFF2-40B4-BE49-F238E27FC236}">
                        <a16:creationId xmlns:a16="http://schemas.microsoft.com/office/drawing/2014/main" id="{962C3D74-8E7F-43E9-BB4F-D2317C36C1D1}"/>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73DA6343-2BC5-4E73-AC95-8045CD8371B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47" name="Group 46">
                  <a:extLst>
                    <a:ext uri="{FF2B5EF4-FFF2-40B4-BE49-F238E27FC236}">
                      <a16:creationId xmlns:a16="http://schemas.microsoft.com/office/drawing/2014/main" id="{B2927EDC-F16D-4A65-86E2-084858306EC5}"/>
                    </a:ext>
                  </a:extLst>
                </p:cNvPr>
                <p:cNvGrpSpPr/>
                <p:nvPr/>
              </p:nvGrpSpPr>
              <p:grpSpPr>
                <a:xfrm>
                  <a:off x="2323367" y="5616406"/>
                  <a:ext cx="159086" cy="159087"/>
                  <a:chOff x="2177216" y="5760204"/>
                  <a:chExt cx="305861" cy="305861"/>
                </a:xfrm>
              </p:grpSpPr>
              <p:sp>
                <p:nvSpPr>
                  <p:cNvPr id="48" name="Oval 47">
                    <a:extLst>
                      <a:ext uri="{FF2B5EF4-FFF2-40B4-BE49-F238E27FC236}">
                        <a16:creationId xmlns:a16="http://schemas.microsoft.com/office/drawing/2014/main" id="{1CA6A7BA-4A29-4BF9-B37F-BEF5922AB056}"/>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8F5B9400-01BE-49AF-AE52-BF835A5CCB5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54" name="Group 53">
            <a:extLst>
              <a:ext uri="{FF2B5EF4-FFF2-40B4-BE49-F238E27FC236}">
                <a16:creationId xmlns:a16="http://schemas.microsoft.com/office/drawing/2014/main" id="{0B75B885-96C1-49F7-ABFB-67C3F4DC725E}"/>
              </a:ext>
            </a:extLst>
          </p:cNvPr>
          <p:cNvGrpSpPr/>
          <p:nvPr/>
        </p:nvGrpSpPr>
        <p:grpSpPr>
          <a:xfrm>
            <a:off x="6345685" y="4534958"/>
            <a:ext cx="2277697" cy="1248730"/>
            <a:chOff x="1508003" y="4567405"/>
            <a:chExt cx="2277697" cy="1248730"/>
          </a:xfrm>
        </p:grpSpPr>
        <p:sp>
          <p:nvSpPr>
            <p:cNvPr id="55" name="TextBox 54">
              <a:extLst>
                <a:ext uri="{FF2B5EF4-FFF2-40B4-BE49-F238E27FC236}">
                  <a16:creationId xmlns:a16="http://schemas.microsoft.com/office/drawing/2014/main" id="{190CE468-A57E-4AA8-B5F9-DCBDA24F3D2A}"/>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56" name="Rectangle 55">
              <a:extLst>
                <a:ext uri="{FF2B5EF4-FFF2-40B4-BE49-F238E27FC236}">
                  <a16:creationId xmlns:a16="http://schemas.microsoft.com/office/drawing/2014/main" id="{08FC2A84-4D26-402D-ABC7-21CEA85AB172}"/>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57" name="Group 56">
              <a:extLst>
                <a:ext uri="{FF2B5EF4-FFF2-40B4-BE49-F238E27FC236}">
                  <a16:creationId xmlns:a16="http://schemas.microsoft.com/office/drawing/2014/main" id="{49D54BA1-E70B-40C9-A125-9C3AA0557B20}"/>
                </a:ext>
              </a:extLst>
            </p:cNvPr>
            <p:cNvGrpSpPr/>
            <p:nvPr/>
          </p:nvGrpSpPr>
          <p:grpSpPr>
            <a:xfrm>
              <a:off x="2101039" y="5519673"/>
              <a:ext cx="1091624" cy="296462"/>
              <a:chOff x="1515100" y="5516154"/>
              <a:chExt cx="1324077" cy="359591"/>
            </a:xfrm>
          </p:grpSpPr>
          <p:sp>
            <p:nvSpPr>
              <p:cNvPr id="58" name="Rectangle 57">
                <a:extLst>
                  <a:ext uri="{FF2B5EF4-FFF2-40B4-BE49-F238E27FC236}">
                    <a16:creationId xmlns:a16="http://schemas.microsoft.com/office/drawing/2014/main" id="{1C3723A0-0BE7-42D4-A2F1-FCD4A7A580C8}"/>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3DD68EF3-C6B7-4443-85B9-3117B6A4F0F7}"/>
                  </a:ext>
                </a:extLst>
              </p:cNvPr>
              <p:cNvGrpSpPr/>
              <p:nvPr/>
            </p:nvGrpSpPr>
            <p:grpSpPr>
              <a:xfrm>
                <a:off x="1747552" y="5584029"/>
                <a:ext cx="859172" cy="223840"/>
                <a:chOff x="1871822" y="5616406"/>
                <a:chExt cx="610631" cy="159087"/>
              </a:xfrm>
            </p:grpSpPr>
            <p:grpSp>
              <p:nvGrpSpPr>
                <p:cNvPr id="60" name="Group 59">
                  <a:extLst>
                    <a:ext uri="{FF2B5EF4-FFF2-40B4-BE49-F238E27FC236}">
                      <a16:creationId xmlns:a16="http://schemas.microsoft.com/office/drawing/2014/main" id="{AAC50A50-91AA-4A1F-A791-6A9678CA9FC5}"/>
                    </a:ext>
                  </a:extLst>
                </p:cNvPr>
                <p:cNvGrpSpPr/>
                <p:nvPr/>
              </p:nvGrpSpPr>
              <p:grpSpPr>
                <a:xfrm>
                  <a:off x="1871822" y="5616406"/>
                  <a:ext cx="159086" cy="159087"/>
                  <a:chOff x="1324575" y="5760204"/>
                  <a:chExt cx="305861" cy="305861"/>
                </a:xfrm>
              </p:grpSpPr>
              <p:sp>
                <p:nvSpPr>
                  <p:cNvPr id="67" name="Oval 66">
                    <a:extLst>
                      <a:ext uri="{FF2B5EF4-FFF2-40B4-BE49-F238E27FC236}">
                        <a16:creationId xmlns:a16="http://schemas.microsoft.com/office/drawing/2014/main" id="{458E801A-B36B-4FCB-B332-087A6924B713}"/>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
                    <a:extLst>
                      <a:ext uri="{FF2B5EF4-FFF2-40B4-BE49-F238E27FC236}">
                        <a16:creationId xmlns:a16="http://schemas.microsoft.com/office/drawing/2014/main" id="{BCBD34DA-2276-42C9-9640-15C2EBDF219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61" name="Group 60">
                  <a:extLst>
                    <a:ext uri="{FF2B5EF4-FFF2-40B4-BE49-F238E27FC236}">
                      <a16:creationId xmlns:a16="http://schemas.microsoft.com/office/drawing/2014/main" id="{33B783C7-6C2D-433A-9961-1105BF6CE7F9}"/>
                    </a:ext>
                  </a:extLst>
                </p:cNvPr>
                <p:cNvGrpSpPr/>
                <p:nvPr/>
              </p:nvGrpSpPr>
              <p:grpSpPr>
                <a:xfrm>
                  <a:off x="2097594" y="5616406"/>
                  <a:ext cx="159086" cy="159087"/>
                  <a:chOff x="1684215" y="5760204"/>
                  <a:chExt cx="305861" cy="305861"/>
                </a:xfrm>
              </p:grpSpPr>
              <p:sp>
                <p:nvSpPr>
                  <p:cNvPr id="65" name="Oval 64">
                    <a:extLst>
                      <a:ext uri="{FF2B5EF4-FFF2-40B4-BE49-F238E27FC236}">
                        <a16:creationId xmlns:a16="http://schemas.microsoft.com/office/drawing/2014/main" id="{EBAC4BE3-E393-40D2-BDE7-0CE4BD6F1159}"/>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855008CA-D3F4-4583-ABE9-77A9681D71C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2" name="Group 61">
                  <a:extLst>
                    <a:ext uri="{FF2B5EF4-FFF2-40B4-BE49-F238E27FC236}">
                      <a16:creationId xmlns:a16="http://schemas.microsoft.com/office/drawing/2014/main" id="{480C8BA6-9EBB-41C9-94AD-23C469288744}"/>
                    </a:ext>
                  </a:extLst>
                </p:cNvPr>
                <p:cNvGrpSpPr/>
                <p:nvPr/>
              </p:nvGrpSpPr>
              <p:grpSpPr>
                <a:xfrm>
                  <a:off x="2323367" y="5616406"/>
                  <a:ext cx="159086" cy="159087"/>
                  <a:chOff x="2177216" y="5760204"/>
                  <a:chExt cx="305861" cy="305861"/>
                </a:xfrm>
              </p:grpSpPr>
              <p:sp>
                <p:nvSpPr>
                  <p:cNvPr id="63" name="Oval 62">
                    <a:extLst>
                      <a:ext uri="{FF2B5EF4-FFF2-40B4-BE49-F238E27FC236}">
                        <a16:creationId xmlns:a16="http://schemas.microsoft.com/office/drawing/2014/main" id="{F41C429E-2495-4C9B-AEB5-9B0A4EEDB0E0}"/>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1A061133-C8AF-4F2C-8BDC-40E09CAD39F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69" name="Group 68">
            <a:extLst>
              <a:ext uri="{FF2B5EF4-FFF2-40B4-BE49-F238E27FC236}">
                <a16:creationId xmlns:a16="http://schemas.microsoft.com/office/drawing/2014/main" id="{FCFC29E4-AADE-4A39-81C0-9D630A0C0561}"/>
              </a:ext>
            </a:extLst>
          </p:cNvPr>
          <p:cNvGrpSpPr/>
          <p:nvPr/>
        </p:nvGrpSpPr>
        <p:grpSpPr>
          <a:xfrm>
            <a:off x="9122751" y="4534958"/>
            <a:ext cx="2277697" cy="1248730"/>
            <a:chOff x="1508003" y="4567405"/>
            <a:chExt cx="2277697" cy="1248730"/>
          </a:xfrm>
        </p:grpSpPr>
        <p:sp>
          <p:nvSpPr>
            <p:cNvPr id="70" name="TextBox 69">
              <a:extLst>
                <a:ext uri="{FF2B5EF4-FFF2-40B4-BE49-F238E27FC236}">
                  <a16:creationId xmlns:a16="http://schemas.microsoft.com/office/drawing/2014/main" id="{4D14146D-EEFE-4C88-A359-C50DDE3ED3A0}"/>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1" name="Rectangle 70">
              <a:extLst>
                <a:ext uri="{FF2B5EF4-FFF2-40B4-BE49-F238E27FC236}">
                  <a16:creationId xmlns:a16="http://schemas.microsoft.com/office/drawing/2014/main" id="{9B0EEE33-2481-46CA-A149-89B1B9DBEC59}"/>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72" name="Group 71">
              <a:extLst>
                <a:ext uri="{FF2B5EF4-FFF2-40B4-BE49-F238E27FC236}">
                  <a16:creationId xmlns:a16="http://schemas.microsoft.com/office/drawing/2014/main" id="{E1B24C33-B16F-4B10-AE4A-8C47C3238253}"/>
                </a:ext>
              </a:extLst>
            </p:cNvPr>
            <p:cNvGrpSpPr/>
            <p:nvPr/>
          </p:nvGrpSpPr>
          <p:grpSpPr>
            <a:xfrm>
              <a:off x="2101039" y="5519673"/>
              <a:ext cx="1091624" cy="296462"/>
              <a:chOff x="1515100" y="5516154"/>
              <a:chExt cx="1324077" cy="359591"/>
            </a:xfrm>
          </p:grpSpPr>
          <p:sp>
            <p:nvSpPr>
              <p:cNvPr id="74" name="Rectangle 73">
                <a:extLst>
                  <a:ext uri="{FF2B5EF4-FFF2-40B4-BE49-F238E27FC236}">
                    <a16:creationId xmlns:a16="http://schemas.microsoft.com/office/drawing/2014/main" id="{04D53385-991C-4656-BB39-1C43E166F879}"/>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0877E2CC-F795-4125-B6C4-A4669B64E929}"/>
                  </a:ext>
                </a:extLst>
              </p:cNvPr>
              <p:cNvGrpSpPr/>
              <p:nvPr/>
            </p:nvGrpSpPr>
            <p:grpSpPr>
              <a:xfrm>
                <a:off x="1747552" y="5584029"/>
                <a:ext cx="859172" cy="223840"/>
                <a:chOff x="1871822" y="5616406"/>
                <a:chExt cx="610631" cy="159087"/>
              </a:xfrm>
            </p:grpSpPr>
            <p:grpSp>
              <p:nvGrpSpPr>
                <p:cNvPr id="76" name="Group 75">
                  <a:extLst>
                    <a:ext uri="{FF2B5EF4-FFF2-40B4-BE49-F238E27FC236}">
                      <a16:creationId xmlns:a16="http://schemas.microsoft.com/office/drawing/2014/main" id="{A01EC4A0-7913-43F3-904A-4635E9EB74B5}"/>
                    </a:ext>
                  </a:extLst>
                </p:cNvPr>
                <p:cNvGrpSpPr/>
                <p:nvPr/>
              </p:nvGrpSpPr>
              <p:grpSpPr>
                <a:xfrm>
                  <a:off x="1871822" y="5616406"/>
                  <a:ext cx="159086" cy="159087"/>
                  <a:chOff x="1324575" y="5760204"/>
                  <a:chExt cx="305861" cy="305861"/>
                </a:xfrm>
              </p:grpSpPr>
              <p:sp>
                <p:nvSpPr>
                  <p:cNvPr id="83" name="Oval 82">
                    <a:extLst>
                      <a:ext uri="{FF2B5EF4-FFF2-40B4-BE49-F238E27FC236}">
                        <a16:creationId xmlns:a16="http://schemas.microsoft.com/office/drawing/2014/main" id="{BDEF137B-6B3C-407C-B86C-7903CB98BEE4}"/>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
                    <a:extLst>
                      <a:ext uri="{FF2B5EF4-FFF2-40B4-BE49-F238E27FC236}">
                        <a16:creationId xmlns:a16="http://schemas.microsoft.com/office/drawing/2014/main" id="{87B792BA-BFA8-4792-94A7-8976DDCD8A6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77" name="Group 76">
                  <a:extLst>
                    <a:ext uri="{FF2B5EF4-FFF2-40B4-BE49-F238E27FC236}">
                      <a16:creationId xmlns:a16="http://schemas.microsoft.com/office/drawing/2014/main" id="{48CE8BDD-A538-409B-B503-2CF0B1474C53}"/>
                    </a:ext>
                  </a:extLst>
                </p:cNvPr>
                <p:cNvGrpSpPr/>
                <p:nvPr/>
              </p:nvGrpSpPr>
              <p:grpSpPr>
                <a:xfrm>
                  <a:off x="2097594" y="5616406"/>
                  <a:ext cx="159086" cy="159087"/>
                  <a:chOff x="1684215" y="5760204"/>
                  <a:chExt cx="305861" cy="305861"/>
                </a:xfrm>
              </p:grpSpPr>
              <p:sp>
                <p:nvSpPr>
                  <p:cNvPr id="81" name="Oval 80">
                    <a:extLst>
                      <a:ext uri="{FF2B5EF4-FFF2-40B4-BE49-F238E27FC236}">
                        <a16:creationId xmlns:a16="http://schemas.microsoft.com/office/drawing/2014/main" id="{9E6AE36B-B74A-4742-AEE8-7CD1234A1183}"/>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3E258C16-7131-49AF-866A-975ADD1ECF2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78" name="Group 77">
                  <a:extLst>
                    <a:ext uri="{FF2B5EF4-FFF2-40B4-BE49-F238E27FC236}">
                      <a16:creationId xmlns:a16="http://schemas.microsoft.com/office/drawing/2014/main" id="{27A2C490-EC86-4043-9675-A9CF55DDA19C}"/>
                    </a:ext>
                  </a:extLst>
                </p:cNvPr>
                <p:cNvGrpSpPr/>
                <p:nvPr/>
              </p:nvGrpSpPr>
              <p:grpSpPr>
                <a:xfrm>
                  <a:off x="2323367" y="5616406"/>
                  <a:ext cx="159086" cy="159087"/>
                  <a:chOff x="2177216" y="5760204"/>
                  <a:chExt cx="305861" cy="305861"/>
                </a:xfrm>
              </p:grpSpPr>
              <p:sp>
                <p:nvSpPr>
                  <p:cNvPr id="79" name="Oval 78">
                    <a:extLst>
                      <a:ext uri="{FF2B5EF4-FFF2-40B4-BE49-F238E27FC236}">
                        <a16:creationId xmlns:a16="http://schemas.microsoft.com/office/drawing/2014/main" id="{B6E8EBBF-9A5F-4133-B837-E5120CBEBC3F}"/>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AutoShape 18">
                    <a:extLst>
                      <a:ext uri="{FF2B5EF4-FFF2-40B4-BE49-F238E27FC236}">
                        <a16:creationId xmlns:a16="http://schemas.microsoft.com/office/drawing/2014/main" id="{188BB36A-852F-4BDA-A5F9-6DA75E97952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sp>
        <p:nvSpPr>
          <p:cNvPr id="88" name="Picture Placeholder 87">
            <a:extLst>
              <a:ext uri="{FF2B5EF4-FFF2-40B4-BE49-F238E27FC236}">
                <a16:creationId xmlns:a16="http://schemas.microsoft.com/office/drawing/2014/main" id="{C8631229-FEE5-452E-80EB-99676BF0E501}"/>
              </a:ext>
            </a:extLst>
          </p:cNvPr>
          <p:cNvSpPr>
            <a:spLocks noGrp="1"/>
          </p:cNvSpPr>
          <p:nvPr>
            <p:ph type="pic" sz="quarter" idx="19"/>
          </p:nvPr>
        </p:nvSpPr>
        <p:spPr/>
      </p:sp>
      <p:sp>
        <p:nvSpPr>
          <p:cNvPr id="90" name="Picture Placeholder 89">
            <a:extLst>
              <a:ext uri="{FF2B5EF4-FFF2-40B4-BE49-F238E27FC236}">
                <a16:creationId xmlns:a16="http://schemas.microsoft.com/office/drawing/2014/main" id="{429976D9-7C07-43FE-A26B-392F12ECA1B1}"/>
              </a:ext>
            </a:extLst>
          </p:cNvPr>
          <p:cNvSpPr>
            <a:spLocks noGrp="1"/>
          </p:cNvSpPr>
          <p:nvPr>
            <p:ph type="pic" sz="quarter" idx="21"/>
          </p:nvPr>
        </p:nvSpPr>
        <p:spPr/>
      </p:sp>
      <p:sp>
        <p:nvSpPr>
          <p:cNvPr id="92" name="Picture Placeholder 91">
            <a:extLst>
              <a:ext uri="{FF2B5EF4-FFF2-40B4-BE49-F238E27FC236}">
                <a16:creationId xmlns:a16="http://schemas.microsoft.com/office/drawing/2014/main" id="{C28B3912-076B-48FF-BE5E-2009DB6A26DD}"/>
              </a:ext>
            </a:extLst>
          </p:cNvPr>
          <p:cNvSpPr>
            <a:spLocks noGrp="1"/>
          </p:cNvSpPr>
          <p:nvPr>
            <p:ph type="pic" sz="quarter" idx="20"/>
          </p:nvPr>
        </p:nvSpPr>
        <p:spPr/>
      </p:sp>
      <p:sp>
        <p:nvSpPr>
          <p:cNvPr id="94" name="Picture Placeholder 93">
            <a:extLst>
              <a:ext uri="{FF2B5EF4-FFF2-40B4-BE49-F238E27FC236}">
                <a16:creationId xmlns:a16="http://schemas.microsoft.com/office/drawing/2014/main" id="{2B1A5710-5B59-4840-8BFD-B0168628AB39}"/>
              </a:ext>
            </a:extLst>
          </p:cNvPr>
          <p:cNvSpPr>
            <a:spLocks noGrp="1"/>
          </p:cNvSpPr>
          <p:nvPr>
            <p:ph type="pic" sz="quarter" idx="18"/>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a:solidFill>
                  <a:schemeClr val="tx1">
                    <a:lumMod val="85000"/>
                    <a:lumOff val="15000"/>
                  </a:schemeClr>
                </a:solidFill>
              </a:rPr>
              <a:t>Company</a:t>
            </a:r>
            <a:r>
              <a:rPr lang="en-US"/>
              <a:t> </a:t>
            </a:r>
            <a:r>
              <a:rPr lang="en-US" b="1">
                <a:solidFill>
                  <a:schemeClr val="accent5"/>
                </a:solidFill>
              </a:rPr>
              <a:t>Team Members</a:t>
            </a:r>
            <a:endParaRPr lang="en-US" b="1" dirty="0">
              <a:solidFill>
                <a:schemeClr val="accent5"/>
              </a:solidFill>
            </a:endParaRP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9" name="Picture Placeholder 108">
            <a:extLst>
              <a:ext uri="{FF2B5EF4-FFF2-40B4-BE49-F238E27FC236}">
                <a16:creationId xmlns:a16="http://schemas.microsoft.com/office/drawing/2014/main" id="{02A993DC-1F71-4CC1-95B8-97F20780B7F8}"/>
              </a:ext>
            </a:extLst>
          </p:cNvPr>
          <p:cNvSpPr>
            <a:spLocks noGrp="1"/>
          </p:cNvSpPr>
          <p:nvPr>
            <p:ph type="pic" sz="quarter" idx="22"/>
          </p:nvPr>
        </p:nvSpPr>
        <p:spPr/>
      </p:sp>
      <p:sp>
        <p:nvSpPr>
          <p:cNvPr id="111" name="Picture Placeholder 110">
            <a:extLst>
              <a:ext uri="{FF2B5EF4-FFF2-40B4-BE49-F238E27FC236}">
                <a16:creationId xmlns:a16="http://schemas.microsoft.com/office/drawing/2014/main" id="{C4470D2E-6354-4E70-A2E2-0E641BE6F9B6}"/>
              </a:ext>
            </a:extLst>
          </p:cNvPr>
          <p:cNvSpPr>
            <a:spLocks noGrp="1"/>
          </p:cNvSpPr>
          <p:nvPr>
            <p:ph type="pic" sz="quarter" idx="29"/>
          </p:nvPr>
        </p:nvSpPr>
        <p:spPr/>
      </p:sp>
      <p:sp>
        <p:nvSpPr>
          <p:cNvPr id="113" name="Picture Placeholder 112">
            <a:extLst>
              <a:ext uri="{FF2B5EF4-FFF2-40B4-BE49-F238E27FC236}">
                <a16:creationId xmlns:a16="http://schemas.microsoft.com/office/drawing/2014/main" id="{B49DDFF7-D212-4B5D-B68A-5BA3416519C1}"/>
              </a:ext>
            </a:extLst>
          </p:cNvPr>
          <p:cNvSpPr>
            <a:spLocks noGrp="1"/>
          </p:cNvSpPr>
          <p:nvPr>
            <p:ph type="pic" sz="quarter" idx="30"/>
          </p:nvPr>
        </p:nvSpPr>
        <p:spPr/>
      </p:sp>
      <p:sp>
        <p:nvSpPr>
          <p:cNvPr id="115" name="Picture Placeholder 114">
            <a:extLst>
              <a:ext uri="{FF2B5EF4-FFF2-40B4-BE49-F238E27FC236}">
                <a16:creationId xmlns:a16="http://schemas.microsoft.com/office/drawing/2014/main" id="{F4F6038F-5876-4F9F-BAAB-60B86A69F0ED}"/>
              </a:ext>
            </a:extLst>
          </p:cNvPr>
          <p:cNvSpPr>
            <a:spLocks noGrp="1"/>
          </p:cNvSpPr>
          <p:nvPr>
            <p:ph type="pic" sz="quarter" idx="25"/>
          </p:nvPr>
        </p:nvSpPr>
        <p:spPr/>
      </p:sp>
      <p:sp>
        <p:nvSpPr>
          <p:cNvPr id="117" name="Picture Placeholder 116">
            <a:extLst>
              <a:ext uri="{FF2B5EF4-FFF2-40B4-BE49-F238E27FC236}">
                <a16:creationId xmlns:a16="http://schemas.microsoft.com/office/drawing/2014/main" id="{13CF4E58-BF68-475A-8369-64813077F347}"/>
              </a:ext>
            </a:extLst>
          </p:cNvPr>
          <p:cNvSpPr>
            <a:spLocks noGrp="1"/>
          </p:cNvSpPr>
          <p:nvPr>
            <p:ph type="pic" sz="quarter" idx="26"/>
          </p:nvPr>
        </p:nvSpPr>
        <p:spPr/>
      </p:sp>
      <p:sp>
        <p:nvSpPr>
          <p:cNvPr id="119" name="Picture Placeholder 118">
            <a:extLst>
              <a:ext uri="{FF2B5EF4-FFF2-40B4-BE49-F238E27FC236}">
                <a16:creationId xmlns:a16="http://schemas.microsoft.com/office/drawing/2014/main" id="{4072C722-4F59-48A5-A7A3-E70485C15CC4}"/>
              </a:ext>
            </a:extLst>
          </p:cNvPr>
          <p:cNvSpPr>
            <a:spLocks noGrp="1"/>
          </p:cNvSpPr>
          <p:nvPr>
            <p:ph type="pic" sz="quarter" idx="31"/>
          </p:nvPr>
        </p:nvSpPr>
        <p:spPr/>
      </p:sp>
      <p:sp>
        <p:nvSpPr>
          <p:cNvPr id="121" name="Picture Placeholder 120">
            <a:extLst>
              <a:ext uri="{FF2B5EF4-FFF2-40B4-BE49-F238E27FC236}">
                <a16:creationId xmlns:a16="http://schemas.microsoft.com/office/drawing/2014/main" id="{873B6F97-F69C-4EF8-828C-093393E82976}"/>
              </a:ext>
            </a:extLst>
          </p:cNvPr>
          <p:cNvSpPr>
            <a:spLocks noGrp="1"/>
          </p:cNvSpPr>
          <p:nvPr>
            <p:ph type="pic" sz="quarter" idx="27"/>
          </p:nvPr>
        </p:nvSpPr>
        <p:spPr/>
      </p:sp>
      <p:sp>
        <p:nvSpPr>
          <p:cNvPr id="123" name="Picture Placeholder 122">
            <a:extLst>
              <a:ext uri="{FF2B5EF4-FFF2-40B4-BE49-F238E27FC236}">
                <a16:creationId xmlns:a16="http://schemas.microsoft.com/office/drawing/2014/main" id="{E3FC1B34-044F-490E-B6CE-FB5FFB8C513A}"/>
              </a:ext>
            </a:extLst>
          </p:cNvPr>
          <p:cNvSpPr>
            <a:spLocks noGrp="1"/>
          </p:cNvSpPr>
          <p:nvPr>
            <p:ph type="pic" sz="quarter" idx="32"/>
          </p:nvPr>
        </p:nvSpPr>
        <p:spPr/>
      </p:sp>
      <p:sp>
        <p:nvSpPr>
          <p:cNvPr id="125" name="Picture Placeholder 124">
            <a:extLst>
              <a:ext uri="{FF2B5EF4-FFF2-40B4-BE49-F238E27FC236}">
                <a16:creationId xmlns:a16="http://schemas.microsoft.com/office/drawing/2014/main" id="{44713F3E-68ED-4507-9B52-DC0490C32BE5}"/>
              </a:ext>
            </a:extLst>
          </p:cNvPr>
          <p:cNvSpPr>
            <a:spLocks noGrp="1"/>
          </p:cNvSpPr>
          <p:nvPr>
            <p:ph type="pic" sz="quarter" idx="24"/>
          </p:nvPr>
        </p:nvSpPr>
        <p:spPr/>
      </p:sp>
      <p:sp>
        <p:nvSpPr>
          <p:cNvPr id="127" name="Picture Placeholder 126">
            <a:extLst>
              <a:ext uri="{FF2B5EF4-FFF2-40B4-BE49-F238E27FC236}">
                <a16:creationId xmlns:a16="http://schemas.microsoft.com/office/drawing/2014/main" id="{2884487B-9D1B-41A0-ADFE-EF3A768F9874}"/>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Isosceles Triangle 11">
            <a:extLst>
              <a:ext uri="{FF2B5EF4-FFF2-40B4-BE49-F238E27FC236}">
                <a16:creationId xmlns:a16="http://schemas.microsoft.com/office/drawing/2014/main" id="{BDEBB70D-01CA-48FF-A0DE-6A6D824DC8E1}"/>
              </a:ext>
            </a:extLst>
          </p:cNvPr>
          <p:cNvSpPr/>
          <p:nvPr/>
        </p:nvSpPr>
        <p:spPr>
          <a:xfrm>
            <a:off x="8433761" y="2203543"/>
            <a:ext cx="1917573" cy="165308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3666A982-8704-4C97-BCAA-43F257F4FFE9}"/>
              </a:ext>
            </a:extLst>
          </p:cNvPr>
          <p:cNvSpPr/>
          <p:nvPr/>
        </p:nvSpPr>
        <p:spPr>
          <a:xfrm>
            <a:off x="1840667" y="2082174"/>
            <a:ext cx="1737939" cy="1498223"/>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22">
            <a:extLst>
              <a:ext uri="{FF2B5EF4-FFF2-40B4-BE49-F238E27FC236}">
                <a16:creationId xmlns:a16="http://schemas.microsoft.com/office/drawing/2014/main" id="{4E71401D-51E9-4861-836F-09FD8E3F8A36}"/>
              </a:ext>
            </a:extLst>
          </p:cNvPr>
          <p:cNvSpPr>
            <a:spLocks noGrp="1"/>
          </p:cNvSpPr>
          <p:nvPr>
            <p:ph type="pic" sz="quarter" idx="24"/>
          </p:nvPr>
        </p:nvSpPr>
        <p:spPr/>
      </p:sp>
      <p:sp>
        <p:nvSpPr>
          <p:cNvPr id="25" name="Picture Placeholder 24">
            <a:extLst>
              <a:ext uri="{FF2B5EF4-FFF2-40B4-BE49-F238E27FC236}">
                <a16:creationId xmlns:a16="http://schemas.microsoft.com/office/drawing/2014/main" id="{3EA86CBB-5CEE-482E-AE0F-E7EA85606587}"/>
              </a:ext>
            </a:extLst>
          </p:cNvPr>
          <p:cNvSpPr>
            <a:spLocks noGrp="1"/>
          </p:cNvSpPr>
          <p:nvPr>
            <p:ph type="pic" sz="quarter" idx="22"/>
          </p:nvPr>
        </p:nvSpPr>
        <p:spPr/>
      </p:sp>
      <p:sp>
        <p:nvSpPr>
          <p:cNvPr id="27" name="Picture Placeholder 26">
            <a:extLst>
              <a:ext uri="{FF2B5EF4-FFF2-40B4-BE49-F238E27FC236}">
                <a16:creationId xmlns:a16="http://schemas.microsoft.com/office/drawing/2014/main" id="{CF77B938-B06A-4F7B-A1EE-DD2EF56A5F9D}"/>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4" name="Rectangle 9">
            <a:extLst>
              <a:ext uri="{FF2B5EF4-FFF2-40B4-BE49-F238E27FC236}">
                <a16:creationId xmlns:a16="http://schemas.microsoft.com/office/drawing/2014/main" id="{2E58C7EE-FC3C-45AD-B30F-9119699684C8}"/>
              </a:ext>
            </a:extLst>
          </p:cNvPr>
          <p:cNvSpPr>
            <a:spLocks/>
          </p:cNvSpPr>
          <p:nvPr/>
        </p:nvSpPr>
        <p:spPr bwMode="auto">
          <a:xfrm>
            <a:off x="1138243" y="4971082"/>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sp>
        <p:nvSpPr>
          <p:cNvPr id="23" name="Picture Placeholder 22">
            <a:extLst>
              <a:ext uri="{FF2B5EF4-FFF2-40B4-BE49-F238E27FC236}">
                <a16:creationId xmlns:a16="http://schemas.microsoft.com/office/drawing/2014/main" id="{73FA9147-E28F-4060-A7D4-54ECA43583F8}"/>
              </a:ext>
            </a:extLst>
          </p:cNvPr>
          <p:cNvSpPr>
            <a:spLocks noGrp="1"/>
          </p:cNvSpPr>
          <p:nvPr>
            <p:ph type="pic" sz="quarter" idx="18"/>
          </p:nvPr>
        </p:nvSpPr>
        <p:spPr/>
      </p:sp>
      <p:sp>
        <p:nvSpPr>
          <p:cNvPr id="25" name="Picture Placeholder 24">
            <a:extLst>
              <a:ext uri="{FF2B5EF4-FFF2-40B4-BE49-F238E27FC236}">
                <a16:creationId xmlns:a16="http://schemas.microsoft.com/office/drawing/2014/main" id="{A8423C25-81C4-4507-8A79-C30D1471E733}"/>
              </a:ext>
            </a:extLst>
          </p:cNvPr>
          <p:cNvSpPr>
            <a:spLocks noGrp="1"/>
          </p:cNvSpPr>
          <p:nvPr>
            <p:ph type="pic" sz="quarter" idx="20"/>
          </p:nvPr>
        </p:nvSpPr>
        <p:spPr/>
      </p:sp>
      <p:sp>
        <p:nvSpPr>
          <p:cNvPr id="27" name="Picture Placeholder 26">
            <a:extLst>
              <a:ext uri="{FF2B5EF4-FFF2-40B4-BE49-F238E27FC236}">
                <a16:creationId xmlns:a16="http://schemas.microsoft.com/office/drawing/2014/main" id="{7E970343-D751-4161-BAC0-C3803BAA27AB}"/>
              </a:ext>
            </a:extLst>
          </p:cNvPr>
          <p:cNvSpPr>
            <a:spLocks noGrp="1"/>
          </p:cNvSpPr>
          <p:nvPr>
            <p:ph type="pic" sz="quarter" idx="19"/>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Picture Placeholder 23">
            <a:extLst>
              <a:ext uri="{FF2B5EF4-FFF2-40B4-BE49-F238E27FC236}">
                <a16:creationId xmlns:a16="http://schemas.microsoft.com/office/drawing/2014/main" id="{777D7265-6299-47F6-8B97-685BFB8697FA}"/>
              </a:ext>
            </a:extLst>
          </p:cNvPr>
          <p:cNvSpPr>
            <a:spLocks noGrp="1"/>
          </p:cNvSpPr>
          <p:nvPr>
            <p:ph type="pic" sz="quarter" idx="24"/>
          </p:nvPr>
        </p:nvSpPr>
        <p:spPr/>
      </p:sp>
      <p:sp>
        <p:nvSpPr>
          <p:cNvPr id="26" name="Picture Placeholder 25">
            <a:extLst>
              <a:ext uri="{FF2B5EF4-FFF2-40B4-BE49-F238E27FC236}">
                <a16:creationId xmlns:a16="http://schemas.microsoft.com/office/drawing/2014/main" id="{45127423-0C45-4B96-B8A2-C814F2876751}"/>
              </a:ext>
            </a:extLst>
          </p:cNvPr>
          <p:cNvSpPr>
            <a:spLocks noGrp="1"/>
          </p:cNvSpPr>
          <p:nvPr>
            <p:ph type="pic" sz="quarter" idx="21"/>
          </p:nvPr>
        </p:nvSpPr>
        <p:spPr/>
      </p:sp>
      <p:sp>
        <p:nvSpPr>
          <p:cNvPr id="28" name="Picture Placeholder 27">
            <a:extLst>
              <a:ext uri="{FF2B5EF4-FFF2-40B4-BE49-F238E27FC236}">
                <a16:creationId xmlns:a16="http://schemas.microsoft.com/office/drawing/2014/main" id="{26E635E8-406E-4C9B-9E2C-4FA73D28CE5A}"/>
              </a:ext>
            </a:extLst>
          </p:cNvPr>
          <p:cNvSpPr>
            <a:spLocks noGrp="1"/>
          </p:cNvSpPr>
          <p:nvPr>
            <p:ph type="pic" sz="quarter" idx="22"/>
          </p:nvPr>
        </p:nvSpPr>
        <p:spPr/>
      </p:sp>
      <p:sp>
        <p:nvSpPr>
          <p:cNvPr id="30" name="Picture Placeholder 29">
            <a:extLst>
              <a:ext uri="{FF2B5EF4-FFF2-40B4-BE49-F238E27FC236}">
                <a16:creationId xmlns:a16="http://schemas.microsoft.com/office/drawing/2014/main" id="{5FE042C9-D614-4C27-B840-3A1FEEE4AFAC}"/>
              </a:ext>
            </a:extLst>
          </p:cNvPr>
          <p:cNvSpPr>
            <a:spLocks noGrp="1"/>
          </p:cNvSpPr>
          <p:nvPr>
            <p:ph type="pic" sz="quarter" idx="23"/>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Timeline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Diamond 2">
            <a:extLst>
              <a:ext uri="{FF2B5EF4-FFF2-40B4-BE49-F238E27FC236}">
                <a16:creationId xmlns:a16="http://schemas.microsoft.com/office/drawing/2014/main" id="{2BBCBBF6-4978-4CDE-AE54-A8124FFAF4E7}"/>
              </a:ext>
            </a:extLst>
          </p:cNvPr>
          <p:cNvSpPr/>
          <p:nvPr/>
        </p:nvSpPr>
        <p:spPr>
          <a:xfrm>
            <a:off x="928048" y="2070472"/>
            <a:ext cx="2782958" cy="278295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iamond 23">
            <a:extLst>
              <a:ext uri="{FF2B5EF4-FFF2-40B4-BE49-F238E27FC236}">
                <a16:creationId xmlns:a16="http://schemas.microsoft.com/office/drawing/2014/main" id="{A5F09553-F849-4F36-B11F-38EFF62A6997}"/>
              </a:ext>
            </a:extLst>
          </p:cNvPr>
          <p:cNvSpPr/>
          <p:nvPr/>
        </p:nvSpPr>
        <p:spPr>
          <a:xfrm>
            <a:off x="4704521" y="2091660"/>
            <a:ext cx="2782958" cy="2782958"/>
          </a:xfrm>
          <a:prstGeom prst="diamond">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iamond 26">
            <a:extLst>
              <a:ext uri="{FF2B5EF4-FFF2-40B4-BE49-F238E27FC236}">
                <a16:creationId xmlns:a16="http://schemas.microsoft.com/office/drawing/2014/main" id="{49BE70FE-E6B9-4F70-965B-23977CC6A9EC}"/>
              </a:ext>
            </a:extLst>
          </p:cNvPr>
          <p:cNvSpPr/>
          <p:nvPr/>
        </p:nvSpPr>
        <p:spPr>
          <a:xfrm>
            <a:off x="8480994" y="2068988"/>
            <a:ext cx="2782958" cy="278295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703F5963-B07E-412B-9B94-C32D08B7329A}"/>
              </a:ext>
            </a:extLst>
          </p:cNvPr>
          <p:cNvGrpSpPr/>
          <p:nvPr/>
        </p:nvGrpSpPr>
        <p:grpSpPr>
          <a:xfrm>
            <a:off x="1535045" y="2883126"/>
            <a:ext cx="1568964" cy="1157651"/>
            <a:chOff x="1431411" y="2812541"/>
            <a:chExt cx="1568964" cy="1157651"/>
          </a:xfrm>
        </p:grpSpPr>
        <p:sp>
          <p:nvSpPr>
            <p:cNvPr id="28" name="TextBox 27">
              <a:extLst>
                <a:ext uri="{FF2B5EF4-FFF2-40B4-BE49-F238E27FC236}">
                  <a16:creationId xmlns:a16="http://schemas.microsoft.com/office/drawing/2014/main" id="{507E15D1-0109-4591-9D9C-549F8F64FCCA}"/>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2016</a:t>
              </a:r>
            </a:p>
          </p:txBody>
        </p:sp>
        <p:sp>
          <p:nvSpPr>
            <p:cNvPr id="29" name="Rectangle 28">
              <a:extLst>
                <a:ext uri="{FF2B5EF4-FFF2-40B4-BE49-F238E27FC236}">
                  <a16:creationId xmlns:a16="http://schemas.microsoft.com/office/drawing/2014/main" id="{D22290E2-FA45-49F5-8D1D-AAC8FDE65971}"/>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6" name="Group 35">
            <a:extLst>
              <a:ext uri="{FF2B5EF4-FFF2-40B4-BE49-F238E27FC236}">
                <a16:creationId xmlns:a16="http://schemas.microsoft.com/office/drawing/2014/main" id="{7A199B1C-34A9-4534-8839-8876AFE4EDC9}"/>
              </a:ext>
            </a:extLst>
          </p:cNvPr>
          <p:cNvGrpSpPr/>
          <p:nvPr/>
        </p:nvGrpSpPr>
        <p:grpSpPr>
          <a:xfrm>
            <a:off x="5311518" y="2904314"/>
            <a:ext cx="1568964" cy="1157651"/>
            <a:chOff x="1431411" y="2812541"/>
            <a:chExt cx="1568964" cy="1157651"/>
          </a:xfrm>
        </p:grpSpPr>
        <p:sp>
          <p:nvSpPr>
            <p:cNvPr id="37" name="TextBox 36">
              <a:extLst>
                <a:ext uri="{FF2B5EF4-FFF2-40B4-BE49-F238E27FC236}">
                  <a16:creationId xmlns:a16="http://schemas.microsoft.com/office/drawing/2014/main" id="{F1679191-ABE6-42F6-95B2-4D048402B4D5}"/>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2017</a:t>
              </a:r>
            </a:p>
          </p:txBody>
        </p:sp>
        <p:sp>
          <p:nvSpPr>
            <p:cNvPr id="38" name="Rectangle 37">
              <a:extLst>
                <a:ext uri="{FF2B5EF4-FFF2-40B4-BE49-F238E27FC236}">
                  <a16:creationId xmlns:a16="http://schemas.microsoft.com/office/drawing/2014/main" id="{24364CBF-1E4A-4081-BF85-C9617DFF111C}"/>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grpSp>
        <p:nvGrpSpPr>
          <p:cNvPr id="39" name="Group 38">
            <a:extLst>
              <a:ext uri="{FF2B5EF4-FFF2-40B4-BE49-F238E27FC236}">
                <a16:creationId xmlns:a16="http://schemas.microsoft.com/office/drawing/2014/main" id="{C995EC71-2191-419F-9E95-8EB4C57130AB}"/>
              </a:ext>
            </a:extLst>
          </p:cNvPr>
          <p:cNvGrpSpPr/>
          <p:nvPr/>
        </p:nvGrpSpPr>
        <p:grpSpPr>
          <a:xfrm>
            <a:off x="9087991" y="2881642"/>
            <a:ext cx="1568964" cy="1157651"/>
            <a:chOff x="1431411" y="2812541"/>
            <a:chExt cx="1568964" cy="1157651"/>
          </a:xfrm>
        </p:grpSpPr>
        <p:sp>
          <p:nvSpPr>
            <p:cNvPr id="40" name="TextBox 39">
              <a:extLst>
                <a:ext uri="{FF2B5EF4-FFF2-40B4-BE49-F238E27FC236}">
                  <a16:creationId xmlns:a16="http://schemas.microsoft.com/office/drawing/2014/main" id="{779D62A3-0CF1-4C11-A79A-D45825068D01}"/>
                </a:ext>
              </a:extLst>
            </p:cNvPr>
            <p:cNvSpPr txBox="1"/>
            <p:nvPr/>
          </p:nvSpPr>
          <p:spPr>
            <a:xfrm>
              <a:off x="1514851" y="2812541"/>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Slab" pitchFamily="2" charset="0"/>
                  <a:ea typeface="Roboto Slab" pitchFamily="2" charset="0"/>
                </a:rPr>
                <a:t>2018</a:t>
              </a:r>
            </a:p>
          </p:txBody>
        </p:sp>
        <p:sp>
          <p:nvSpPr>
            <p:cNvPr id="41" name="Rectangle 40">
              <a:extLst>
                <a:ext uri="{FF2B5EF4-FFF2-40B4-BE49-F238E27FC236}">
                  <a16:creationId xmlns:a16="http://schemas.microsoft.com/office/drawing/2014/main" id="{022FE0B8-1E73-45AD-BA37-FD7016C46D22}"/>
                </a:ext>
              </a:extLst>
            </p:cNvPr>
            <p:cNvSpPr/>
            <p:nvPr/>
          </p:nvSpPr>
          <p:spPr>
            <a:xfrm>
              <a:off x="1431411" y="3121755"/>
              <a:ext cx="1568964" cy="848437"/>
            </a:xfrm>
            <a:prstGeom prst="rect">
              <a:avLst/>
            </a:prstGeom>
          </p:spPr>
          <p:txBody>
            <a:bodyPr wrap="square">
              <a:spAutoFit/>
            </a:bodyP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lorem</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ipsum text see.</a:t>
              </a:r>
            </a:p>
          </p:txBody>
        </p:sp>
      </p:grpSp>
      <p:sp>
        <p:nvSpPr>
          <p:cNvPr id="14" name="Picture Placeholder 13">
            <a:extLst>
              <a:ext uri="{FF2B5EF4-FFF2-40B4-BE49-F238E27FC236}">
                <a16:creationId xmlns:a16="http://schemas.microsoft.com/office/drawing/2014/main" id="{F903C1BA-BE40-4737-8649-6795E95D3146}"/>
              </a:ext>
            </a:extLst>
          </p:cNvPr>
          <p:cNvSpPr>
            <a:spLocks noGrp="1"/>
          </p:cNvSpPr>
          <p:nvPr>
            <p:ph type="pic" sz="quarter" idx="18"/>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17</a:t>
            </a:fld>
            <a:endParaRPr lang="en-US" dirty="0"/>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74" name="Group 73">
            <a:extLst>
              <a:ext uri="{FF2B5EF4-FFF2-40B4-BE49-F238E27FC236}">
                <a16:creationId xmlns:a16="http://schemas.microsoft.com/office/drawing/2014/main" id="{1FF85905-9F06-432A-8E3F-709453E3B382}"/>
              </a:ext>
            </a:extLst>
          </p:cNvPr>
          <p:cNvGrpSpPr/>
          <p:nvPr/>
        </p:nvGrpSpPr>
        <p:grpSpPr>
          <a:xfrm>
            <a:off x="833430" y="2403041"/>
            <a:ext cx="3984875" cy="3108390"/>
            <a:chOff x="7915275" y="1959992"/>
            <a:chExt cx="3438525" cy="2682211"/>
          </a:xfrm>
        </p:grpSpPr>
        <p:grpSp>
          <p:nvGrpSpPr>
            <p:cNvPr id="76" name="Group 75">
              <a:extLst>
                <a:ext uri="{FF2B5EF4-FFF2-40B4-BE49-F238E27FC236}">
                  <a16:creationId xmlns:a16="http://schemas.microsoft.com/office/drawing/2014/main" id="{7E9DCC5F-4E0B-4D26-BFA1-FA68A8FDD067}"/>
                </a:ext>
              </a:extLst>
            </p:cNvPr>
            <p:cNvGrpSpPr>
              <a:grpSpLocks/>
            </p:cNvGrpSpPr>
            <p:nvPr/>
          </p:nvGrpSpPr>
          <p:grpSpPr bwMode="auto">
            <a:xfrm>
              <a:off x="8725554" y="2709136"/>
              <a:ext cx="874669" cy="1933066"/>
              <a:chOff x="0" y="0"/>
              <a:chExt cx="1233" cy="2724"/>
            </a:xfrm>
          </p:grpSpPr>
          <p:sp>
            <p:nvSpPr>
              <p:cNvPr id="98" name="Rectangle 97">
                <a:extLst>
                  <a:ext uri="{FF2B5EF4-FFF2-40B4-BE49-F238E27FC236}">
                    <a16:creationId xmlns:a16="http://schemas.microsoft.com/office/drawing/2014/main" id="{2A1C3648-F605-46F1-A7D3-DE758E291E51}"/>
                  </a:ext>
                </a:extLst>
              </p:cNvPr>
              <p:cNvSpPr>
                <a:spLocks/>
              </p:cNvSpPr>
              <p:nvPr/>
            </p:nvSpPr>
            <p:spPr bwMode="auto">
              <a:xfrm>
                <a:off x="1" y="148"/>
                <a:ext cx="1232" cy="2576"/>
              </a:xfrm>
              <a:prstGeom prst="rect">
                <a:avLst/>
              </a:prstGeom>
              <a:solidFill>
                <a:schemeClr val="tx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9" name="Oval 98">
                <a:extLst>
                  <a:ext uri="{FF2B5EF4-FFF2-40B4-BE49-F238E27FC236}">
                    <a16:creationId xmlns:a16="http://schemas.microsoft.com/office/drawing/2014/main" id="{86CD9F2A-8D95-4185-BD0A-73A0421C9EC1}"/>
                  </a:ext>
                </a:extLst>
              </p:cNvPr>
              <p:cNvSpPr>
                <a:spLocks/>
              </p:cNvSpPr>
              <p:nvPr/>
            </p:nvSpPr>
            <p:spPr bwMode="auto">
              <a:xfrm>
                <a:off x="0" y="0"/>
                <a:ext cx="1230" cy="301"/>
              </a:xfrm>
              <a:prstGeom prst="ellipse">
                <a:avLst/>
              </a:prstGeom>
              <a:solidFill>
                <a:schemeClr val="tx2">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7" name="Group 76">
              <a:extLst>
                <a:ext uri="{FF2B5EF4-FFF2-40B4-BE49-F238E27FC236}">
                  <a16:creationId xmlns:a16="http://schemas.microsoft.com/office/drawing/2014/main" id="{3C6BEF1D-AD74-4334-BAB6-958AFEA03140}"/>
                </a:ext>
              </a:extLst>
            </p:cNvPr>
            <p:cNvGrpSpPr>
              <a:grpSpLocks/>
            </p:cNvGrpSpPr>
            <p:nvPr/>
          </p:nvGrpSpPr>
          <p:grpSpPr bwMode="auto">
            <a:xfrm>
              <a:off x="9512259" y="2077078"/>
              <a:ext cx="873958" cy="2565124"/>
              <a:chOff x="0" y="0"/>
              <a:chExt cx="1232" cy="3616"/>
            </a:xfrm>
          </p:grpSpPr>
          <p:sp>
            <p:nvSpPr>
              <p:cNvPr id="96" name="Rectangle 95">
                <a:extLst>
                  <a:ext uri="{FF2B5EF4-FFF2-40B4-BE49-F238E27FC236}">
                    <a16:creationId xmlns:a16="http://schemas.microsoft.com/office/drawing/2014/main" id="{7ADE161D-ECFF-410F-BBD1-0215646DE482}"/>
                  </a:ext>
                </a:extLst>
              </p:cNvPr>
              <p:cNvSpPr>
                <a:spLocks/>
              </p:cNvSpPr>
              <p:nvPr/>
            </p:nvSpPr>
            <p:spPr bwMode="auto">
              <a:xfrm>
                <a:off x="1" y="166"/>
                <a:ext cx="1231" cy="3450"/>
              </a:xfrm>
              <a:prstGeom prst="rect">
                <a:avLst/>
              </a:pr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7" name="Oval 96">
                <a:extLst>
                  <a:ext uri="{FF2B5EF4-FFF2-40B4-BE49-F238E27FC236}">
                    <a16:creationId xmlns:a16="http://schemas.microsoft.com/office/drawing/2014/main" id="{37520BC0-678B-467E-A818-F321503FE11B}"/>
                  </a:ext>
                </a:extLst>
              </p:cNvPr>
              <p:cNvSpPr>
                <a:spLocks/>
              </p:cNvSpPr>
              <p:nvPr/>
            </p:nvSpPr>
            <p:spPr bwMode="auto">
              <a:xfrm>
                <a:off x="0" y="0"/>
                <a:ext cx="1228" cy="337"/>
              </a:xfrm>
              <a:prstGeom prst="ellipse">
                <a:avLst/>
              </a:prstGeom>
              <a:solidFill>
                <a:schemeClr val="accent5">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8" name="Group 77">
              <a:extLst>
                <a:ext uri="{FF2B5EF4-FFF2-40B4-BE49-F238E27FC236}">
                  <a16:creationId xmlns:a16="http://schemas.microsoft.com/office/drawing/2014/main" id="{80D572F7-C842-40A5-BD29-5C028CD9F270}"/>
                </a:ext>
              </a:extLst>
            </p:cNvPr>
            <p:cNvGrpSpPr>
              <a:grpSpLocks/>
            </p:cNvGrpSpPr>
            <p:nvPr/>
          </p:nvGrpSpPr>
          <p:grpSpPr bwMode="auto">
            <a:xfrm>
              <a:off x="8173653" y="3376664"/>
              <a:ext cx="873958" cy="1265537"/>
              <a:chOff x="0" y="0"/>
              <a:chExt cx="1231" cy="1783"/>
            </a:xfrm>
          </p:grpSpPr>
          <p:sp>
            <p:nvSpPr>
              <p:cNvPr id="94" name="Rectangle 93">
                <a:extLst>
                  <a:ext uri="{FF2B5EF4-FFF2-40B4-BE49-F238E27FC236}">
                    <a16:creationId xmlns:a16="http://schemas.microsoft.com/office/drawing/2014/main" id="{96554465-FAF4-4A3B-B89D-C9C2CFF9A72A}"/>
                  </a:ext>
                </a:extLst>
              </p:cNvPr>
              <p:cNvSpPr>
                <a:spLocks/>
              </p:cNvSpPr>
              <p:nvPr/>
            </p:nvSpPr>
            <p:spPr bwMode="auto">
              <a:xfrm>
                <a:off x="2" y="139"/>
                <a:ext cx="1229" cy="1644"/>
              </a:xfrm>
              <a:prstGeom prst="rect">
                <a:avLst/>
              </a:pr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5" name="Oval 94">
                <a:extLst>
                  <a:ext uri="{FF2B5EF4-FFF2-40B4-BE49-F238E27FC236}">
                    <a16:creationId xmlns:a16="http://schemas.microsoft.com/office/drawing/2014/main" id="{DB0B97D6-071F-4790-87D3-097367A42441}"/>
                  </a:ext>
                </a:extLst>
              </p:cNvPr>
              <p:cNvSpPr>
                <a:spLocks/>
              </p:cNvSpPr>
              <p:nvPr/>
            </p:nvSpPr>
            <p:spPr bwMode="auto">
              <a:xfrm>
                <a:off x="0" y="0"/>
                <a:ext cx="1229" cy="281"/>
              </a:xfrm>
              <a:prstGeom prst="ellipse">
                <a:avLst/>
              </a:prstGeom>
              <a:solidFill>
                <a:schemeClr val="accent5">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79" name="Group 78">
              <a:extLst>
                <a:ext uri="{FF2B5EF4-FFF2-40B4-BE49-F238E27FC236}">
                  <a16:creationId xmlns:a16="http://schemas.microsoft.com/office/drawing/2014/main" id="{0E9632A9-F154-4F9E-89D5-091AA4ECEB70}"/>
                </a:ext>
              </a:extLst>
            </p:cNvPr>
            <p:cNvGrpSpPr>
              <a:grpSpLocks/>
            </p:cNvGrpSpPr>
            <p:nvPr/>
          </p:nvGrpSpPr>
          <p:grpSpPr bwMode="auto">
            <a:xfrm>
              <a:off x="9945688" y="3759857"/>
              <a:ext cx="877505" cy="882346"/>
              <a:chOff x="-5" y="0"/>
              <a:chExt cx="1237" cy="976"/>
            </a:xfrm>
          </p:grpSpPr>
          <p:sp>
            <p:nvSpPr>
              <p:cNvPr id="92" name="Rectangle 91">
                <a:extLst>
                  <a:ext uri="{FF2B5EF4-FFF2-40B4-BE49-F238E27FC236}">
                    <a16:creationId xmlns:a16="http://schemas.microsoft.com/office/drawing/2014/main" id="{52C520A7-9F09-41D7-9972-395C64FFDC1A}"/>
                  </a:ext>
                </a:extLst>
              </p:cNvPr>
              <p:cNvSpPr>
                <a:spLocks/>
              </p:cNvSpPr>
              <p:nvPr/>
            </p:nvSpPr>
            <p:spPr bwMode="auto">
              <a:xfrm>
                <a:off x="-5" y="101"/>
                <a:ext cx="1237" cy="875"/>
              </a:xfrm>
              <a:prstGeom prst="rect">
                <a:avLst/>
              </a:prstGeom>
              <a:solidFill>
                <a:schemeClr val="tx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93" name="Oval 92">
                <a:extLst>
                  <a:ext uri="{FF2B5EF4-FFF2-40B4-BE49-F238E27FC236}">
                    <a16:creationId xmlns:a16="http://schemas.microsoft.com/office/drawing/2014/main" id="{2A2CE2B0-5E3C-4BB8-ADDD-E31AEF902954}"/>
                  </a:ext>
                </a:extLst>
              </p:cNvPr>
              <p:cNvSpPr>
                <a:spLocks/>
              </p:cNvSpPr>
              <p:nvPr/>
            </p:nvSpPr>
            <p:spPr bwMode="auto">
              <a:xfrm>
                <a:off x="0" y="0"/>
                <a:ext cx="1228" cy="205"/>
              </a:xfrm>
              <a:prstGeom prst="ellipse">
                <a:avLst/>
              </a:prstGeom>
              <a:solidFill>
                <a:schemeClr val="tx1">
                  <a:lumMod val="95000"/>
                  <a:lumOff val="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80" name="Oval Callout 20">
              <a:extLst>
                <a:ext uri="{FF2B5EF4-FFF2-40B4-BE49-F238E27FC236}">
                  <a16:creationId xmlns:a16="http://schemas.microsoft.com/office/drawing/2014/main" id="{68BF56B3-FBC6-4547-AF17-7C5E9F06DCAE}"/>
                </a:ext>
              </a:extLst>
            </p:cNvPr>
            <p:cNvSpPr/>
            <p:nvPr/>
          </p:nvSpPr>
          <p:spPr bwMode="auto">
            <a:xfrm>
              <a:off x="7915275" y="2643528"/>
              <a:ext cx="518011" cy="491139"/>
            </a:xfrm>
            <a:prstGeom prst="wedgeEllipseCallout">
              <a:avLst>
                <a:gd name="adj1" fmla="val 27483"/>
                <a:gd name="adj2" fmla="val 72811"/>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1" name="Oval Callout 21">
              <a:extLst>
                <a:ext uri="{FF2B5EF4-FFF2-40B4-BE49-F238E27FC236}">
                  <a16:creationId xmlns:a16="http://schemas.microsoft.com/office/drawing/2014/main" id="{8F275647-A31E-47BA-A0E8-07BB2919032E}"/>
                </a:ext>
              </a:extLst>
            </p:cNvPr>
            <p:cNvSpPr/>
            <p:nvPr/>
          </p:nvSpPr>
          <p:spPr bwMode="auto">
            <a:xfrm>
              <a:off x="8656567" y="1982618"/>
              <a:ext cx="518011" cy="491139"/>
            </a:xfrm>
            <a:prstGeom prst="wedgeEllipseCallout">
              <a:avLst>
                <a:gd name="adj1" fmla="val 27483"/>
                <a:gd name="adj2" fmla="val 72811"/>
              </a:avLst>
            </a:prstGeom>
            <a:solidFill>
              <a:schemeClr val="tx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2" name="Oval Callout 22">
              <a:extLst>
                <a:ext uri="{FF2B5EF4-FFF2-40B4-BE49-F238E27FC236}">
                  <a16:creationId xmlns:a16="http://schemas.microsoft.com/office/drawing/2014/main" id="{2947291B-15A0-40DE-B70F-B257F2AB59F4}"/>
                </a:ext>
              </a:extLst>
            </p:cNvPr>
            <p:cNvSpPr/>
            <p:nvPr/>
          </p:nvSpPr>
          <p:spPr bwMode="auto">
            <a:xfrm>
              <a:off x="10675025" y="1959992"/>
              <a:ext cx="678775" cy="643566"/>
            </a:xfrm>
            <a:prstGeom prst="wedgeEllipseCallout">
              <a:avLst>
                <a:gd name="adj1" fmla="val -68569"/>
                <a:gd name="adj2" fmla="val 57546"/>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3" name="Oval Callout 23">
              <a:extLst>
                <a:ext uri="{FF2B5EF4-FFF2-40B4-BE49-F238E27FC236}">
                  <a16:creationId xmlns:a16="http://schemas.microsoft.com/office/drawing/2014/main" id="{C8A17477-E242-4B16-B9F1-3BE60362B304}"/>
                </a:ext>
              </a:extLst>
            </p:cNvPr>
            <p:cNvSpPr/>
            <p:nvPr/>
          </p:nvSpPr>
          <p:spPr bwMode="auto">
            <a:xfrm>
              <a:off x="10612508" y="3018639"/>
              <a:ext cx="518011" cy="491139"/>
            </a:xfrm>
            <a:prstGeom prst="wedgeEllipseCallout">
              <a:avLst>
                <a:gd name="adj1" fmla="val -55276"/>
                <a:gd name="adj2" fmla="val 76448"/>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4" name="Freeform 24">
              <a:extLst>
                <a:ext uri="{FF2B5EF4-FFF2-40B4-BE49-F238E27FC236}">
                  <a16:creationId xmlns:a16="http://schemas.microsoft.com/office/drawing/2014/main" id="{6A1CF998-BA19-4280-BF68-F6CDB95FF31C}"/>
                </a:ext>
              </a:extLst>
            </p:cNvPr>
            <p:cNvSpPr>
              <a:spLocks/>
            </p:cNvSpPr>
            <p:nvPr/>
          </p:nvSpPr>
          <p:spPr bwMode="auto">
            <a:xfrm>
              <a:off x="9116702" y="3125750"/>
              <a:ext cx="268859" cy="403440"/>
            </a:xfrm>
            <a:custGeom>
              <a:avLst/>
              <a:gdLst>
                <a:gd name="connsiteX0" fmla="*/ 690483 w 1376363"/>
                <a:gd name="connsiteY0" fmla="*/ 393700 h 2065338"/>
                <a:gd name="connsiteX1" fmla="*/ 823833 w 1376363"/>
                <a:gd name="connsiteY1" fmla="*/ 415096 h 2065338"/>
                <a:gd name="connsiteX2" fmla="*/ 940403 w 1376363"/>
                <a:gd name="connsiteY2" fmla="*/ 487510 h 2065338"/>
                <a:gd name="connsiteX3" fmla="*/ 990600 w 1376363"/>
                <a:gd name="connsiteY3" fmla="*/ 608025 h 2065338"/>
                <a:gd name="connsiteX4" fmla="*/ 977900 w 1376363"/>
                <a:gd name="connsiteY4" fmla="*/ 638124 h 2065338"/>
                <a:gd name="connsiteX5" fmla="*/ 947817 w 1376363"/>
                <a:gd name="connsiteY5" fmla="*/ 650875 h 2065338"/>
                <a:gd name="connsiteX6" fmla="*/ 917543 w 1376363"/>
                <a:gd name="connsiteY6" fmla="*/ 638124 h 2065338"/>
                <a:gd name="connsiteX7" fmla="*/ 904907 w 1376363"/>
                <a:gd name="connsiteY7" fmla="*/ 608025 h 2065338"/>
                <a:gd name="connsiteX8" fmla="*/ 832533 w 1376363"/>
                <a:gd name="connsiteY8" fmla="*/ 512894 h 2065338"/>
                <a:gd name="connsiteX9" fmla="*/ 690483 w 1376363"/>
                <a:gd name="connsiteY9" fmla="*/ 479389 h 2065338"/>
                <a:gd name="connsiteX10" fmla="*/ 660432 w 1376363"/>
                <a:gd name="connsiteY10" fmla="*/ 466745 h 2065338"/>
                <a:gd name="connsiteX11" fmla="*/ 647700 w 1376363"/>
                <a:gd name="connsiteY11" fmla="*/ 436551 h 2065338"/>
                <a:gd name="connsiteX12" fmla="*/ 660432 w 1376363"/>
                <a:gd name="connsiteY12" fmla="*/ 406464 h 2065338"/>
                <a:gd name="connsiteX13" fmla="*/ 690483 w 1376363"/>
                <a:gd name="connsiteY13" fmla="*/ 393700 h 2065338"/>
                <a:gd name="connsiteX14" fmla="*/ 693690 w 1376363"/>
                <a:gd name="connsiteY14" fmla="*/ 177800 h 2065338"/>
                <a:gd name="connsiteX15" fmla="*/ 510293 w 1376363"/>
                <a:gd name="connsiteY15" fmla="*/ 208047 h 2065338"/>
                <a:gd name="connsiteX16" fmla="*/ 345050 w 1376363"/>
                <a:gd name="connsiteY16" fmla="*/ 291267 h 2065338"/>
                <a:gd name="connsiteX17" fmla="*/ 224091 w 1376363"/>
                <a:gd name="connsiteY17" fmla="*/ 427622 h 2065338"/>
                <a:gd name="connsiteX18" fmla="*/ 177800 w 1376363"/>
                <a:gd name="connsiteY18" fmla="*/ 607655 h 2065338"/>
                <a:gd name="connsiteX19" fmla="*/ 269092 w 1376363"/>
                <a:gd name="connsiteY19" fmla="*/ 849418 h 2065338"/>
                <a:gd name="connsiteX20" fmla="*/ 310128 w 1376363"/>
                <a:gd name="connsiteY20" fmla="*/ 893688 h 2065338"/>
                <a:gd name="connsiteX21" fmla="*/ 351069 w 1376363"/>
                <a:gd name="connsiteY21" fmla="*/ 938011 h 2065338"/>
                <a:gd name="connsiteX22" fmla="*/ 540533 w 1376363"/>
                <a:gd name="connsiteY22" fmla="*/ 1338263 h 2065338"/>
                <a:gd name="connsiteX23" fmla="*/ 846847 w 1376363"/>
                <a:gd name="connsiteY23" fmla="*/ 1338263 h 2065338"/>
                <a:gd name="connsiteX24" fmla="*/ 1036406 w 1376363"/>
                <a:gd name="connsiteY24" fmla="*/ 938011 h 2065338"/>
                <a:gd name="connsiteX25" fmla="*/ 1077347 w 1376363"/>
                <a:gd name="connsiteY25" fmla="*/ 893688 h 2065338"/>
                <a:gd name="connsiteX26" fmla="*/ 1118335 w 1376363"/>
                <a:gd name="connsiteY26" fmla="*/ 849418 h 2065338"/>
                <a:gd name="connsiteX27" fmla="*/ 1209675 w 1376363"/>
                <a:gd name="connsiteY27" fmla="*/ 607655 h 2065338"/>
                <a:gd name="connsiteX28" fmla="*/ 1163336 w 1376363"/>
                <a:gd name="connsiteY28" fmla="*/ 427622 h 2065338"/>
                <a:gd name="connsiteX29" fmla="*/ 1042378 w 1376363"/>
                <a:gd name="connsiteY29" fmla="*/ 291267 h 2065338"/>
                <a:gd name="connsiteX30" fmla="*/ 877182 w 1376363"/>
                <a:gd name="connsiteY30" fmla="*/ 208047 h 2065338"/>
                <a:gd name="connsiteX31" fmla="*/ 693690 w 1376363"/>
                <a:gd name="connsiteY31" fmla="*/ 177800 h 2065338"/>
                <a:gd name="connsiteX32" fmla="*/ 688182 w 1376363"/>
                <a:gd name="connsiteY32" fmla="*/ 0 h 2065338"/>
                <a:gd name="connsiteX33" fmla="*/ 938922 w 1376363"/>
                <a:gd name="connsiteY33" fmla="*/ 43601 h 2065338"/>
                <a:gd name="connsiteX34" fmla="*/ 1159395 w 1376363"/>
                <a:gd name="connsiteY34" fmla="*/ 163315 h 2065338"/>
                <a:gd name="connsiteX35" fmla="*/ 1316530 w 1376363"/>
                <a:gd name="connsiteY35" fmla="*/ 354263 h 2065338"/>
                <a:gd name="connsiteX36" fmla="*/ 1376363 w 1376363"/>
                <a:gd name="connsiteY36" fmla="*/ 602390 h 2065338"/>
                <a:gd name="connsiteX37" fmla="*/ 1237962 w 1376363"/>
                <a:gd name="connsiteY37" fmla="*/ 962773 h 2065338"/>
                <a:gd name="connsiteX38" fmla="*/ 1137857 w 1376363"/>
                <a:gd name="connsiteY38" fmla="*/ 1079713 h 2065338"/>
                <a:gd name="connsiteX39" fmla="*/ 1057824 w 1376363"/>
                <a:gd name="connsiteY39" fmla="*/ 1208127 h 2065338"/>
                <a:gd name="connsiteX40" fmla="*/ 1012137 w 1376363"/>
                <a:gd name="connsiteY40" fmla="*/ 1352701 h 2065338"/>
                <a:gd name="connsiteX41" fmla="*/ 1075284 w 1376363"/>
                <a:gd name="connsiteY41" fmla="*/ 1462948 h 2065338"/>
                <a:gd name="connsiteX42" fmla="*/ 1041703 w 1376363"/>
                <a:gd name="connsiteY42" fmla="*/ 1549004 h 2065338"/>
                <a:gd name="connsiteX43" fmla="*/ 1075284 w 1376363"/>
                <a:gd name="connsiteY43" fmla="*/ 1635059 h 2065338"/>
                <a:gd name="connsiteX44" fmla="*/ 1014749 w 1376363"/>
                <a:gd name="connsiteY44" fmla="*/ 1744063 h 2065338"/>
                <a:gd name="connsiteX45" fmla="*/ 1032336 w 1376363"/>
                <a:gd name="connsiteY45" fmla="*/ 1807267 h 2065338"/>
                <a:gd name="connsiteX46" fmla="*/ 989962 w 1376363"/>
                <a:gd name="connsiteY46" fmla="*/ 1902597 h 2065338"/>
                <a:gd name="connsiteX47" fmla="*/ 885779 w 1376363"/>
                <a:gd name="connsiteY47" fmla="*/ 1936350 h 2065338"/>
                <a:gd name="connsiteX48" fmla="*/ 805236 w 1376363"/>
                <a:gd name="connsiteY48" fmla="*/ 2030438 h 2065338"/>
                <a:gd name="connsiteX49" fmla="*/ 688182 w 1376363"/>
                <a:gd name="connsiteY49" fmla="*/ 2065338 h 2065338"/>
                <a:gd name="connsiteX50" fmla="*/ 571254 w 1376363"/>
                <a:gd name="connsiteY50" fmla="*/ 2030438 h 2065338"/>
                <a:gd name="connsiteX51" fmla="*/ 490648 w 1376363"/>
                <a:gd name="connsiteY51" fmla="*/ 1936350 h 2065338"/>
                <a:gd name="connsiteX52" fmla="*/ 386465 w 1376363"/>
                <a:gd name="connsiteY52" fmla="*/ 1902597 h 2065338"/>
                <a:gd name="connsiteX53" fmla="*/ 344154 w 1376363"/>
                <a:gd name="connsiteY53" fmla="*/ 1807267 h 2065338"/>
                <a:gd name="connsiteX54" fmla="*/ 361614 w 1376363"/>
                <a:gd name="connsiteY54" fmla="*/ 1744063 h 2065338"/>
                <a:gd name="connsiteX55" fmla="*/ 301143 w 1376363"/>
                <a:gd name="connsiteY55" fmla="*/ 1635059 h 2065338"/>
                <a:gd name="connsiteX56" fmla="*/ 334724 w 1376363"/>
                <a:gd name="connsiteY56" fmla="*/ 1549004 h 2065338"/>
                <a:gd name="connsiteX57" fmla="*/ 301143 w 1376363"/>
                <a:gd name="connsiteY57" fmla="*/ 1462948 h 2065338"/>
                <a:gd name="connsiteX58" fmla="*/ 364290 w 1376363"/>
                <a:gd name="connsiteY58" fmla="*/ 1352701 h 2065338"/>
                <a:gd name="connsiteX59" fmla="*/ 318666 w 1376363"/>
                <a:gd name="connsiteY59" fmla="*/ 1208127 h 2065338"/>
                <a:gd name="connsiteX60" fmla="*/ 238633 w 1376363"/>
                <a:gd name="connsiteY60" fmla="*/ 1079713 h 2065338"/>
                <a:gd name="connsiteX61" fmla="*/ 138528 w 1376363"/>
                <a:gd name="connsiteY61" fmla="*/ 962773 h 2065338"/>
                <a:gd name="connsiteX62" fmla="*/ 0 w 1376363"/>
                <a:gd name="connsiteY62" fmla="*/ 602390 h 2065338"/>
                <a:gd name="connsiteX63" fmla="*/ 59770 w 1376363"/>
                <a:gd name="connsiteY63" fmla="*/ 354263 h 2065338"/>
                <a:gd name="connsiteX64" fmla="*/ 217096 w 1376363"/>
                <a:gd name="connsiteY64" fmla="*/ 163315 h 2065338"/>
                <a:gd name="connsiteX65" fmla="*/ 437505 w 1376363"/>
                <a:gd name="connsiteY65" fmla="*/ 43601 h 2065338"/>
                <a:gd name="connsiteX66" fmla="*/ 688182 w 1376363"/>
                <a:gd name="connsiteY66" fmla="*/ 0 h 206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376363" h="2065338">
                  <a:moveTo>
                    <a:pt x="690483" y="393700"/>
                  </a:moveTo>
                  <a:cubicBezTo>
                    <a:pt x="735187" y="393700"/>
                    <a:pt x="779669" y="400892"/>
                    <a:pt x="823833" y="415096"/>
                  </a:cubicBezTo>
                  <a:cubicBezTo>
                    <a:pt x="868029" y="429407"/>
                    <a:pt x="906891" y="453541"/>
                    <a:pt x="940403" y="487510"/>
                  </a:cubicBezTo>
                  <a:cubicBezTo>
                    <a:pt x="973931" y="521371"/>
                    <a:pt x="990600" y="561555"/>
                    <a:pt x="990600" y="608025"/>
                  </a:cubicBezTo>
                  <a:cubicBezTo>
                    <a:pt x="990600" y="619681"/>
                    <a:pt x="986441" y="629706"/>
                    <a:pt x="977900" y="638124"/>
                  </a:cubicBezTo>
                  <a:cubicBezTo>
                    <a:pt x="969375" y="646637"/>
                    <a:pt x="959294" y="650875"/>
                    <a:pt x="947817" y="650875"/>
                  </a:cubicBezTo>
                  <a:cubicBezTo>
                    <a:pt x="936085" y="650875"/>
                    <a:pt x="926132" y="646637"/>
                    <a:pt x="917543" y="638124"/>
                  </a:cubicBezTo>
                  <a:cubicBezTo>
                    <a:pt x="909098" y="629706"/>
                    <a:pt x="904907" y="619681"/>
                    <a:pt x="904907" y="608025"/>
                  </a:cubicBezTo>
                  <a:cubicBezTo>
                    <a:pt x="904907" y="566924"/>
                    <a:pt x="880793" y="535218"/>
                    <a:pt x="832533" y="512894"/>
                  </a:cubicBezTo>
                  <a:cubicBezTo>
                    <a:pt x="784304" y="490569"/>
                    <a:pt x="737044" y="479389"/>
                    <a:pt x="690483" y="479389"/>
                  </a:cubicBezTo>
                  <a:cubicBezTo>
                    <a:pt x="679006" y="479389"/>
                    <a:pt x="668909" y="475163"/>
                    <a:pt x="660432" y="466745"/>
                  </a:cubicBezTo>
                  <a:cubicBezTo>
                    <a:pt x="651923" y="458232"/>
                    <a:pt x="647700" y="448195"/>
                    <a:pt x="647700" y="436551"/>
                  </a:cubicBezTo>
                  <a:cubicBezTo>
                    <a:pt x="647700" y="425014"/>
                    <a:pt x="651923" y="414917"/>
                    <a:pt x="660432" y="406464"/>
                  </a:cubicBezTo>
                  <a:cubicBezTo>
                    <a:pt x="668909" y="397939"/>
                    <a:pt x="679006" y="393700"/>
                    <a:pt x="690483" y="393700"/>
                  </a:cubicBezTo>
                  <a:close/>
                  <a:moveTo>
                    <a:pt x="693690" y="177800"/>
                  </a:moveTo>
                  <a:cubicBezTo>
                    <a:pt x="631873" y="177800"/>
                    <a:pt x="570772" y="187900"/>
                    <a:pt x="510293" y="208047"/>
                  </a:cubicBezTo>
                  <a:cubicBezTo>
                    <a:pt x="449814" y="228194"/>
                    <a:pt x="394733" y="255916"/>
                    <a:pt x="345050" y="291267"/>
                  </a:cubicBezTo>
                  <a:cubicBezTo>
                    <a:pt x="295367" y="326726"/>
                    <a:pt x="255000" y="372124"/>
                    <a:pt x="224091" y="427622"/>
                  </a:cubicBezTo>
                  <a:cubicBezTo>
                    <a:pt x="193278" y="483228"/>
                    <a:pt x="177800" y="543185"/>
                    <a:pt x="177800" y="607655"/>
                  </a:cubicBezTo>
                  <a:cubicBezTo>
                    <a:pt x="177800" y="698074"/>
                    <a:pt x="208279" y="778716"/>
                    <a:pt x="269092" y="849418"/>
                  </a:cubicBezTo>
                  <a:cubicBezTo>
                    <a:pt x="278026" y="859304"/>
                    <a:pt x="291784" y="874078"/>
                    <a:pt x="310128" y="893688"/>
                  </a:cubicBezTo>
                  <a:cubicBezTo>
                    <a:pt x="328521" y="913459"/>
                    <a:pt x="342136" y="928233"/>
                    <a:pt x="351069" y="938011"/>
                  </a:cubicBezTo>
                  <a:cubicBezTo>
                    <a:pt x="465722" y="1075010"/>
                    <a:pt x="528924" y="1208463"/>
                    <a:pt x="540533" y="1338263"/>
                  </a:cubicBezTo>
                  <a:lnTo>
                    <a:pt x="846847" y="1338263"/>
                  </a:lnTo>
                  <a:cubicBezTo>
                    <a:pt x="858503" y="1208463"/>
                    <a:pt x="921658" y="1075010"/>
                    <a:pt x="1036406" y="938011"/>
                  </a:cubicBezTo>
                  <a:cubicBezTo>
                    <a:pt x="1045292" y="928233"/>
                    <a:pt x="1058954" y="913459"/>
                    <a:pt x="1077347" y="893688"/>
                  </a:cubicBezTo>
                  <a:cubicBezTo>
                    <a:pt x="1095691" y="874078"/>
                    <a:pt x="1109306" y="859304"/>
                    <a:pt x="1118335" y="849418"/>
                  </a:cubicBezTo>
                  <a:cubicBezTo>
                    <a:pt x="1179196" y="778716"/>
                    <a:pt x="1209675" y="698074"/>
                    <a:pt x="1209675" y="607655"/>
                  </a:cubicBezTo>
                  <a:cubicBezTo>
                    <a:pt x="1209675" y="543185"/>
                    <a:pt x="1194149" y="483228"/>
                    <a:pt x="1163336" y="427622"/>
                  </a:cubicBezTo>
                  <a:cubicBezTo>
                    <a:pt x="1132380" y="372124"/>
                    <a:pt x="1092013" y="326726"/>
                    <a:pt x="1042378" y="291267"/>
                  </a:cubicBezTo>
                  <a:cubicBezTo>
                    <a:pt x="992647" y="255916"/>
                    <a:pt x="937518" y="228194"/>
                    <a:pt x="877182" y="208047"/>
                  </a:cubicBezTo>
                  <a:cubicBezTo>
                    <a:pt x="816655" y="187900"/>
                    <a:pt x="755554" y="177800"/>
                    <a:pt x="693690" y="177800"/>
                  </a:cubicBezTo>
                  <a:close/>
                  <a:moveTo>
                    <a:pt x="688182" y="0"/>
                  </a:moveTo>
                  <a:cubicBezTo>
                    <a:pt x="773376" y="0"/>
                    <a:pt x="856850" y="14534"/>
                    <a:pt x="938922" y="43601"/>
                  </a:cubicBezTo>
                  <a:cubicBezTo>
                    <a:pt x="1020930" y="72860"/>
                    <a:pt x="1094400" y="112637"/>
                    <a:pt x="1159395" y="163315"/>
                  </a:cubicBezTo>
                  <a:cubicBezTo>
                    <a:pt x="1224262" y="213992"/>
                    <a:pt x="1276640" y="277673"/>
                    <a:pt x="1316530" y="354263"/>
                  </a:cubicBezTo>
                  <a:cubicBezTo>
                    <a:pt x="1356482" y="430948"/>
                    <a:pt x="1376363" y="513657"/>
                    <a:pt x="1376363" y="602390"/>
                  </a:cubicBezTo>
                  <a:cubicBezTo>
                    <a:pt x="1376363" y="741323"/>
                    <a:pt x="1330293" y="861418"/>
                    <a:pt x="1237962" y="962773"/>
                  </a:cubicBezTo>
                  <a:cubicBezTo>
                    <a:pt x="1197627" y="1006661"/>
                    <a:pt x="1164301" y="1045673"/>
                    <a:pt x="1137857" y="1079713"/>
                  </a:cubicBezTo>
                  <a:cubicBezTo>
                    <a:pt x="1111349" y="1113753"/>
                    <a:pt x="1084650" y="1156589"/>
                    <a:pt x="1057824" y="1208127"/>
                  </a:cubicBezTo>
                  <a:cubicBezTo>
                    <a:pt x="1031062" y="1259665"/>
                    <a:pt x="1015832" y="1307856"/>
                    <a:pt x="1012137" y="1352701"/>
                  </a:cubicBezTo>
                  <a:cubicBezTo>
                    <a:pt x="1054320" y="1377848"/>
                    <a:pt x="1075284" y="1414565"/>
                    <a:pt x="1075284" y="1462948"/>
                  </a:cubicBezTo>
                  <a:cubicBezTo>
                    <a:pt x="1075284" y="1496223"/>
                    <a:pt x="1064132" y="1524812"/>
                    <a:pt x="1041703" y="1549004"/>
                  </a:cubicBezTo>
                  <a:cubicBezTo>
                    <a:pt x="1064132" y="1573195"/>
                    <a:pt x="1075284" y="1601880"/>
                    <a:pt x="1075284" y="1635059"/>
                  </a:cubicBezTo>
                  <a:cubicBezTo>
                    <a:pt x="1075284" y="1681816"/>
                    <a:pt x="1055148" y="1718055"/>
                    <a:pt x="1014749" y="1744063"/>
                  </a:cubicBezTo>
                  <a:cubicBezTo>
                    <a:pt x="1026474" y="1764621"/>
                    <a:pt x="1032336" y="1785753"/>
                    <a:pt x="1032336" y="1807267"/>
                  </a:cubicBezTo>
                  <a:cubicBezTo>
                    <a:pt x="1032336" y="1848382"/>
                    <a:pt x="1018126" y="1880318"/>
                    <a:pt x="989962" y="1902597"/>
                  </a:cubicBezTo>
                  <a:cubicBezTo>
                    <a:pt x="961734" y="1925067"/>
                    <a:pt x="927070" y="1936350"/>
                    <a:pt x="885779" y="1936350"/>
                  </a:cubicBezTo>
                  <a:cubicBezTo>
                    <a:pt x="867937" y="1975745"/>
                    <a:pt x="841047" y="2007107"/>
                    <a:pt x="805236" y="2030438"/>
                  </a:cubicBezTo>
                  <a:cubicBezTo>
                    <a:pt x="769361" y="2053768"/>
                    <a:pt x="730301" y="2065338"/>
                    <a:pt x="688182" y="2065338"/>
                  </a:cubicBezTo>
                  <a:cubicBezTo>
                    <a:pt x="646126" y="2065338"/>
                    <a:pt x="607129" y="2053768"/>
                    <a:pt x="571254" y="2030438"/>
                  </a:cubicBezTo>
                  <a:cubicBezTo>
                    <a:pt x="535507" y="2007107"/>
                    <a:pt x="508553" y="1975745"/>
                    <a:pt x="490648" y="1936350"/>
                  </a:cubicBezTo>
                  <a:cubicBezTo>
                    <a:pt x="449421" y="1936350"/>
                    <a:pt x="414693" y="1925067"/>
                    <a:pt x="386465" y="1902597"/>
                  </a:cubicBezTo>
                  <a:cubicBezTo>
                    <a:pt x="358237" y="1880318"/>
                    <a:pt x="344154" y="1848382"/>
                    <a:pt x="344154" y="1807267"/>
                  </a:cubicBezTo>
                  <a:cubicBezTo>
                    <a:pt x="344154" y="1785753"/>
                    <a:pt x="349953" y="1764621"/>
                    <a:pt x="361614" y="1744063"/>
                  </a:cubicBezTo>
                  <a:cubicBezTo>
                    <a:pt x="321279" y="1718055"/>
                    <a:pt x="301143" y="1681816"/>
                    <a:pt x="301143" y="1635059"/>
                  </a:cubicBezTo>
                  <a:cubicBezTo>
                    <a:pt x="301143" y="1601880"/>
                    <a:pt x="312358" y="1573195"/>
                    <a:pt x="334724" y="1549004"/>
                  </a:cubicBezTo>
                  <a:cubicBezTo>
                    <a:pt x="312358" y="1524812"/>
                    <a:pt x="301143" y="1496223"/>
                    <a:pt x="301143" y="1462948"/>
                  </a:cubicBezTo>
                  <a:cubicBezTo>
                    <a:pt x="301143" y="1414565"/>
                    <a:pt x="322171" y="1377848"/>
                    <a:pt x="364290" y="1352701"/>
                  </a:cubicBezTo>
                  <a:cubicBezTo>
                    <a:pt x="360786" y="1307856"/>
                    <a:pt x="345429" y="1259665"/>
                    <a:pt x="318666" y="1208127"/>
                  </a:cubicBezTo>
                  <a:cubicBezTo>
                    <a:pt x="291712" y="1156589"/>
                    <a:pt x="265014" y="1113753"/>
                    <a:pt x="238633" y="1079713"/>
                  </a:cubicBezTo>
                  <a:cubicBezTo>
                    <a:pt x="212189" y="1045673"/>
                    <a:pt x="178863" y="1006661"/>
                    <a:pt x="138528" y="962773"/>
                  </a:cubicBezTo>
                  <a:cubicBezTo>
                    <a:pt x="46197" y="861418"/>
                    <a:pt x="0" y="741323"/>
                    <a:pt x="0" y="602390"/>
                  </a:cubicBezTo>
                  <a:cubicBezTo>
                    <a:pt x="0" y="513657"/>
                    <a:pt x="19881" y="430948"/>
                    <a:pt x="59770" y="354263"/>
                  </a:cubicBezTo>
                  <a:cubicBezTo>
                    <a:pt x="99723" y="277577"/>
                    <a:pt x="152101" y="213992"/>
                    <a:pt x="217096" y="163315"/>
                  </a:cubicBezTo>
                  <a:cubicBezTo>
                    <a:pt x="282027" y="112637"/>
                    <a:pt x="355497" y="72860"/>
                    <a:pt x="437505" y="43601"/>
                  </a:cubicBezTo>
                  <a:cubicBezTo>
                    <a:pt x="519513" y="14534"/>
                    <a:pt x="603051" y="0"/>
                    <a:pt x="688182" y="0"/>
                  </a:cubicBezTo>
                  <a:close/>
                </a:path>
              </a:pathLst>
            </a:custGeom>
            <a:solidFill>
              <a:srgbClr val="FFFFFF"/>
            </a:solidFill>
            <a:ln>
              <a:noFill/>
            </a:ln>
          </p:spPr>
          <p:txBody>
            <a:bodyPr wrap="square" lIns="0" tIns="0" rIns="0" bIns="0">
              <a:noAutofit/>
            </a:bodyPr>
            <a:lstStyle/>
            <a:p>
              <a:endParaRPr lang="en-US"/>
            </a:p>
          </p:txBody>
        </p:sp>
        <p:sp>
          <p:nvSpPr>
            <p:cNvPr id="85" name="AutoShape 15">
              <a:extLst>
                <a:ext uri="{FF2B5EF4-FFF2-40B4-BE49-F238E27FC236}">
                  <a16:creationId xmlns:a16="http://schemas.microsoft.com/office/drawing/2014/main" id="{D6134298-658B-4B92-B839-330AAFF8F811}"/>
                </a:ext>
              </a:extLst>
            </p:cNvPr>
            <p:cNvSpPr>
              <a:spLocks/>
            </p:cNvSpPr>
            <p:nvPr/>
          </p:nvSpPr>
          <p:spPr bwMode="auto">
            <a:xfrm>
              <a:off x="10265303" y="4092871"/>
              <a:ext cx="293617" cy="377627"/>
            </a:xfrm>
            <a:custGeom>
              <a:avLst/>
              <a:gdLst/>
              <a:ahLst/>
              <a:cxnLst/>
              <a:rect l="0" t="0" r="r" b="b"/>
              <a:pathLst>
                <a:path w="21600" h="21600">
                  <a:moveTo>
                    <a:pt x="15428" y="8800"/>
                  </a:moveTo>
                  <a:lnTo>
                    <a:pt x="6172" y="8800"/>
                  </a:lnTo>
                  <a:lnTo>
                    <a:pt x="6172" y="5999"/>
                  </a:lnTo>
                  <a:cubicBezTo>
                    <a:pt x="6172" y="4000"/>
                    <a:pt x="8226" y="2398"/>
                    <a:pt x="10797" y="2398"/>
                  </a:cubicBezTo>
                  <a:cubicBezTo>
                    <a:pt x="13369" y="2398"/>
                    <a:pt x="15428" y="4000"/>
                    <a:pt x="15428" y="5999"/>
                  </a:cubicBezTo>
                  <a:cubicBezTo>
                    <a:pt x="15428" y="5999"/>
                    <a:pt x="15428" y="8800"/>
                    <a:pt x="15428" y="8800"/>
                  </a:cubicBezTo>
                  <a:close/>
                  <a:moveTo>
                    <a:pt x="11315" y="15120"/>
                  </a:moveTo>
                  <a:lnTo>
                    <a:pt x="11315" y="17198"/>
                  </a:lnTo>
                  <a:cubicBezTo>
                    <a:pt x="11315" y="17439"/>
                    <a:pt x="11108" y="17600"/>
                    <a:pt x="10797" y="17600"/>
                  </a:cubicBezTo>
                  <a:cubicBezTo>
                    <a:pt x="10491" y="17600"/>
                    <a:pt x="10285" y="17439"/>
                    <a:pt x="10285" y="17198"/>
                  </a:cubicBezTo>
                  <a:lnTo>
                    <a:pt x="10285" y="15120"/>
                  </a:lnTo>
                  <a:cubicBezTo>
                    <a:pt x="9667" y="14960"/>
                    <a:pt x="9255" y="14478"/>
                    <a:pt x="9255" y="13999"/>
                  </a:cubicBezTo>
                  <a:cubicBezTo>
                    <a:pt x="9255" y="13357"/>
                    <a:pt x="9979" y="12800"/>
                    <a:pt x="10797" y="12800"/>
                  </a:cubicBezTo>
                  <a:cubicBezTo>
                    <a:pt x="11621" y="12800"/>
                    <a:pt x="12344" y="13357"/>
                    <a:pt x="12344" y="13999"/>
                  </a:cubicBezTo>
                  <a:cubicBezTo>
                    <a:pt x="12344" y="14557"/>
                    <a:pt x="11932" y="14960"/>
                    <a:pt x="11315" y="15120"/>
                  </a:cubicBezTo>
                  <a:cubicBezTo>
                    <a:pt x="11315" y="15120"/>
                    <a:pt x="11315" y="15120"/>
                    <a:pt x="11315" y="15120"/>
                  </a:cubicBezTo>
                  <a:close/>
                  <a:moveTo>
                    <a:pt x="18511" y="8800"/>
                  </a:moveTo>
                  <a:lnTo>
                    <a:pt x="18511" y="5999"/>
                  </a:lnTo>
                  <a:cubicBezTo>
                    <a:pt x="18511" y="2719"/>
                    <a:pt x="15016" y="0"/>
                    <a:pt x="10797" y="0"/>
                  </a:cubicBezTo>
                  <a:cubicBezTo>
                    <a:pt x="6583" y="0"/>
                    <a:pt x="3084" y="2719"/>
                    <a:pt x="3084" y="5999"/>
                  </a:cubicBezTo>
                  <a:lnTo>
                    <a:pt x="3084" y="8800"/>
                  </a:lnTo>
                  <a:cubicBezTo>
                    <a:pt x="1336" y="8800"/>
                    <a:pt x="0" y="9839"/>
                    <a:pt x="0" y="11198"/>
                  </a:cubicBezTo>
                  <a:lnTo>
                    <a:pt x="0" y="19198"/>
                  </a:lnTo>
                  <a:cubicBezTo>
                    <a:pt x="0" y="20557"/>
                    <a:pt x="1336" y="21600"/>
                    <a:pt x="3084" y="21600"/>
                  </a:cubicBezTo>
                  <a:lnTo>
                    <a:pt x="18511" y="21600"/>
                  </a:lnTo>
                  <a:cubicBezTo>
                    <a:pt x="20263" y="21600"/>
                    <a:pt x="21600" y="20557"/>
                    <a:pt x="21600" y="19198"/>
                  </a:cubicBezTo>
                  <a:lnTo>
                    <a:pt x="21600" y="11198"/>
                  </a:lnTo>
                  <a:cubicBezTo>
                    <a:pt x="21600" y="9921"/>
                    <a:pt x="20263" y="8800"/>
                    <a:pt x="18511" y="8800"/>
                  </a:cubicBezTo>
                  <a:cubicBezTo>
                    <a:pt x="18511" y="8800"/>
                    <a:pt x="18511" y="8800"/>
                    <a:pt x="18511" y="8800"/>
                  </a:cubicBezTo>
                  <a:close/>
                  <a:moveTo>
                    <a:pt x="18511" y="8800"/>
                  </a:moveTo>
                </a:path>
              </a:pathLst>
            </a:custGeom>
            <a:solidFill>
              <a:srgbClr val="FFFFFF"/>
            </a:solidFill>
            <a:ln>
              <a:noFill/>
            </a:ln>
          </p:spPr>
          <p:txBody>
            <a:bodyPr lIns="0" tIns="0" rIns="0" bIns="0"/>
            <a:lstStyle/>
            <a:p>
              <a:endParaRPr lang="en-US"/>
            </a:p>
          </p:txBody>
        </p:sp>
        <p:sp>
          <p:nvSpPr>
            <p:cNvPr id="86" name="AutoShape 40">
              <a:extLst>
                <a:ext uri="{FF2B5EF4-FFF2-40B4-BE49-F238E27FC236}">
                  <a16:creationId xmlns:a16="http://schemas.microsoft.com/office/drawing/2014/main" id="{66B41656-4AF8-4C52-B213-787AE9FA544F}"/>
                </a:ext>
              </a:extLst>
            </p:cNvPr>
            <p:cNvSpPr>
              <a:spLocks/>
            </p:cNvSpPr>
            <p:nvPr/>
          </p:nvSpPr>
          <p:spPr bwMode="auto">
            <a:xfrm>
              <a:off x="9771912" y="2599373"/>
              <a:ext cx="376774" cy="373364"/>
            </a:xfrm>
            <a:custGeom>
              <a:avLst/>
              <a:gdLst/>
              <a:ahLst/>
              <a:cxnLst/>
              <a:rect l="0" t="0" r="r" b="b"/>
              <a:pathLst>
                <a:path w="21475" h="21600">
                  <a:moveTo>
                    <a:pt x="21370" y="19866"/>
                  </a:moveTo>
                  <a:lnTo>
                    <a:pt x="18941" y="14310"/>
                  </a:lnTo>
                  <a:cubicBezTo>
                    <a:pt x="18830" y="14056"/>
                    <a:pt x="18634" y="13845"/>
                    <a:pt x="18392" y="13717"/>
                  </a:cubicBezTo>
                  <a:lnTo>
                    <a:pt x="14621" y="11725"/>
                  </a:lnTo>
                  <a:cubicBezTo>
                    <a:pt x="14539" y="11681"/>
                    <a:pt x="14438" y="11689"/>
                    <a:pt x="14363" y="11747"/>
                  </a:cubicBezTo>
                  <a:cubicBezTo>
                    <a:pt x="13297" y="12565"/>
                    <a:pt x="12043" y="12998"/>
                    <a:pt x="10738" y="12998"/>
                  </a:cubicBezTo>
                  <a:cubicBezTo>
                    <a:pt x="9432" y="12998"/>
                    <a:pt x="8179" y="12565"/>
                    <a:pt x="7112" y="11747"/>
                  </a:cubicBezTo>
                  <a:cubicBezTo>
                    <a:pt x="7038" y="11689"/>
                    <a:pt x="6937" y="11681"/>
                    <a:pt x="6854" y="11725"/>
                  </a:cubicBezTo>
                  <a:lnTo>
                    <a:pt x="3084" y="13717"/>
                  </a:lnTo>
                  <a:cubicBezTo>
                    <a:pt x="2841" y="13845"/>
                    <a:pt x="2645" y="14056"/>
                    <a:pt x="2535" y="14310"/>
                  </a:cubicBezTo>
                  <a:lnTo>
                    <a:pt x="105" y="19866"/>
                  </a:lnTo>
                  <a:cubicBezTo>
                    <a:pt x="-62" y="20250"/>
                    <a:pt x="-28" y="20688"/>
                    <a:pt x="197" y="21039"/>
                  </a:cubicBezTo>
                  <a:cubicBezTo>
                    <a:pt x="422" y="21390"/>
                    <a:pt x="803" y="21600"/>
                    <a:pt x="1216" y="21600"/>
                  </a:cubicBezTo>
                  <a:lnTo>
                    <a:pt x="20260" y="21600"/>
                  </a:lnTo>
                  <a:cubicBezTo>
                    <a:pt x="20673" y="21600"/>
                    <a:pt x="21054" y="21390"/>
                    <a:pt x="21278" y="21039"/>
                  </a:cubicBezTo>
                  <a:cubicBezTo>
                    <a:pt x="21504" y="20688"/>
                    <a:pt x="21538" y="20250"/>
                    <a:pt x="21370" y="19866"/>
                  </a:cubicBezTo>
                  <a:close/>
                  <a:moveTo>
                    <a:pt x="10738" y="11444"/>
                  </a:moveTo>
                  <a:cubicBezTo>
                    <a:pt x="13397" y="11444"/>
                    <a:pt x="15553" y="8882"/>
                    <a:pt x="15553" y="5722"/>
                  </a:cubicBezTo>
                  <a:cubicBezTo>
                    <a:pt x="15553" y="1339"/>
                    <a:pt x="13397" y="0"/>
                    <a:pt x="10738" y="0"/>
                  </a:cubicBezTo>
                  <a:cubicBezTo>
                    <a:pt x="8079" y="0"/>
                    <a:pt x="5923" y="1339"/>
                    <a:pt x="5923" y="5722"/>
                  </a:cubicBezTo>
                  <a:cubicBezTo>
                    <a:pt x="5923" y="8882"/>
                    <a:pt x="8079" y="11444"/>
                    <a:pt x="10738" y="11444"/>
                  </a:cubicBezTo>
                  <a:close/>
                  <a:moveTo>
                    <a:pt x="10738" y="11444"/>
                  </a:moveTo>
                </a:path>
              </a:pathLst>
            </a:custGeom>
            <a:solidFill>
              <a:srgbClr val="FFFFFF"/>
            </a:solidFill>
            <a:ln>
              <a:noFill/>
            </a:ln>
          </p:spPr>
          <p:txBody>
            <a:bodyPr lIns="0" tIns="0" rIns="0" bIns="0"/>
            <a:lstStyle/>
            <a:p>
              <a:endParaRPr lang="en-US"/>
            </a:p>
          </p:txBody>
        </p:sp>
        <p:sp>
          <p:nvSpPr>
            <p:cNvPr id="87" name="AutoShape 49">
              <a:extLst>
                <a:ext uri="{FF2B5EF4-FFF2-40B4-BE49-F238E27FC236}">
                  <a16:creationId xmlns:a16="http://schemas.microsoft.com/office/drawing/2014/main" id="{17A075F7-39B8-43AB-8F66-5B648A9CC9B3}"/>
                </a:ext>
              </a:extLst>
            </p:cNvPr>
            <p:cNvSpPr>
              <a:spLocks/>
            </p:cNvSpPr>
            <p:nvPr/>
          </p:nvSpPr>
          <p:spPr bwMode="auto">
            <a:xfrm>
              <a:off x="8416425" y="3796363"/>
              <a:ext cx="383040" cy="382696"/>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sp>
          <p:nvSpPr>
            <p:cNvPr id="88" name="Rectangle 17">
              <a:extLst>
                <a:ext uri="{FF2B5EF4-FFF2-40B4-BE49-F238E27FC236}">
                  <a16:creationId xmlns:a16="http://schemas.microsoft.com/office/drawing/2014/main" id="{42BFA288-E218-4086-A9E3-F7FEFEA64979}"/>
                </a:ext>
              </a:extLst>
            </p:cNvPr>
            <p:cNvSpPr>
              <a:spLocks/>
            </p:cNvSpPr>
            <p:nvPr/>
          </p:nvSpPr>
          <p:spPr bwMode="auto">
            <a:xfrm>
              <a:off x="7983451" y="268530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6%</a:t>
              </a:r>
            </a:p>
          </p:txBody>
        </p:sp>
        <p:sp>
          <p:nvSpPr>
            <p:cNvPr id="89" name="Rectangle 17">
              <a:extLst>
                <a:ext uri="{FF2B5EF4-FFF2-40B4-BE49-F238E27FC236}">
                  <a16:creationId xmlns:a16="http://schemas.microsoft.com/office/drawing/2014/main" id="{B8C3C338-5208-4489-A95D-D3A7800D8D7A}"/>
                </a:ext>
              </a:extLst>
            </p:cNvPr>
            <p:cNvSpPr>
              <a:spLocks/>
            </p:cNvSpPr>
            <p:nvPr/>
          </p:nvSpPr>
          <p:spPr bwMode="auto">
            <a:xfrm>
              <a:off x="8724743" y="202439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9%</a:t>
              </a:r>
            </a:p>
          </p:txBody>
        </p:sp>
        <p:sp>
          <p:nvSpPr>
            <p:cNvPr id="90" name="Rectangle 17">
              <a:extLst>
                <a:ext uri="{FF2B5EF4-FFF2-40B4-BE49-F238E27FC236}">
                  <a16:creationId xmlns:a16="http://schemas.microsoft.com/office/drawing/2014/main" id="{F9F2FA13-9A9C-4192-B9FD-083A5B22DF03}"/>
                </a:ext>
              </a:extLst>
            </p:cNvPr>
            <p:cNvSpPr>
              <a:spLocks/>
            </p:cNvSpPr>
            <p:nvPr/>
          </p:nvSpPr>
          <p:spPr bwMode="auto">
            <a:xfrm>
              <a:off x="10794086" y="2077978"/>
              <a:ext cx="440652"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10%</a:t>
              </a:r>
            </a:p>
          </p:txBody>
        </p:sp>
        <p:sp>
          <p:nvSpPr>
            <p:cNvPr id="91" name="Rectangle 17">
              <a:extLst>
                <a:ext uri="{FF2B5EF4-FFF2-40B4-BE49-F238E27FC236}">
                  <a16:creationId xmlns:a16="http://schemas.microsoft.com/office/drawing/2014/main" id="{37C5E11A-F65A-4299-A112-7C5ED96F47EF}"/>
                </a:ext>
              </a:extLst>
            </p:cNvPr>
            <p:cNvSpPr>
              <a:spLocks/>
            </p:cNvSpPr>
            <p:nvPr/>
          </p:nvSpPr>
          <p:spPr bwMode="auto">
            <a:xfrm>
              <a:off x="10680684" y="3060411"/>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3%</a:t>
              </a:r>
            </a:p>
          </p:txBody>
        </p:sp>
      </p:grpSp>
      <p:sp>
        <p:nvSpPr>
          <p:cNvPr id="17" name="Picture Placeholder 16">
            <a:extLst>
              <a:ext uri="{FF2B5EF4-FFF2-40B4-BE49-F238E27FC236}">
                <a16:creationId xmlns:a16="http://schemas.microsoft.com/office/drawing/2014/main" id="{B89DE999-76DB-40C7-BB77-962337ACDFD8}"/>
              </a:ext>
            </a:extLst>
          </p:cNvPr>
          <p:cNvSpPr>
            <a:spLocks noGrp="1"/>
          </p:cNvSpPr>
          <p:nvPr>
            <p:ph type="pic" sz="quarter" idx="22"/>
          </p:nvPr>
        </p:nvSpPr>
        <p:spPr/>
      </p:sp>
      <p:sp>
        <p:nvSpPr>
          <p:cNvPr id="19" name="Picture Placeholder 18">
            <a:extLst>
              <a:ext uri="{FF2B5EF4-FFF2-40B4-BE49-F238E27FC236}">
                <a16:creationId xmlns:a16="http://schemas.microsoft.com/office/drawing/2014/main" id="{AF8832B7-2BB0-43A2-AA72-6B7B8374F4BC}"/>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grpSp>
        <p:nvGrpSpPr>
          <p:cNvPr id="11" name="Group 10">
            <a:extLst>
              <a:ext uri="{FF2B5EF4-FFF2-40B4-BE49-F238E27FC236}">
                <a16:creationId xmlns:a16="http://schemas.microsoft.com/office/drawing/2014/main" id="{EBC49C25-6A8C-4B45-AA87-32614CA6D522}"/>
              </a:ext>
            </a:extLst>
          </p:cNvPr>
          <p:cNvGrpSpPr/>
          <p:nvPr/>
        </p:nvGrpSpPr>
        <p:grpSpPr>
          <a:xfrm>
            <a:off x="1014279" y="2000489"/>
            <a:ext cx="3154362" cy="1805662"/>
            <a:chOff x="5352823" y="2294076"/>
            <a:chExt cx="3154362" cy="1805662"/>
          </a:xfrm>
          <a:solidFill>
            <a:schemeClr val="accent5"/>
          </a:solidFill>
        </p:grpSpPr>
        <p:sp>
          <p:nvSpPr>
            <p:cNvPr id="12" name="Freeform 8">
              <a:extLst>
                <a:ext uri="{FF2B5EF4-FFF2-40B4-BE49-F238E27FC236}">
                  <a16:creationId xmlns:a16="http://schemas.microsoft.com/office/drawing/2014/main" id="{7DD75FE4-0201-4289-B41C-08BE008FBFE3}"/>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71DE14F6-1EAB-4553-9CC5-5BE57710373E}"/>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F16B18C7-203E-4891-8D2C-BB5A69E62A5E}"/>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C48C5729-5167-46CE-9AEC-615155EBF286}"/>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5CB44FB6-CF41-480A-9B17-BC497F050716}"/>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1C1231C7-8BA5-47B0-B95E-D40A3C0BF8F3}"/>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D3695D04-7572-4D1F-AD74-0BEA3E7CCA0F}"/>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19">
              <a:extLst>
                <a:ext uri="{FF2B5EF4-FFF2-40B4-BE49-F238E27FC236}">
                  <a16:creationId xmlns:a16="http://schemas.microsoft.com/office/drawing/2014/main" id="{A8B25E7F-8A55-4688-BE76-69DD85AE96D0}"/>
                </a:ext>
              </a:extLst>
            </p:cNvPr>
            <p:cNvSpPr/>
            <p:nvPr/>
          </p:nvSpPr>
          <p:spPr>
            <a:xfrm>
              <a:off x="5357903" y="3668851"/>
              <a:ext cx="2068195" cy="430887"/>
            </a:xfrm>
            <a:prstGeom prst="rect">
              <a:avLst/>
            </a:prstGeom>
            <a:noFill/>
          </p:spPr>
          <p:txBody>
            <a:bodyPr wrap="none">
              <a:spAutoFit/>
            </a:bodyPr>
            <a:lstStyle/>
            <a:p>
              <a:pPr algn="r"/>
              <a:r>
                <a:rPr lang="en-US" sz="2200" b="1" dirty="0">
                  <a:solidFill>
                    <a:schemeClr val="accent5"/>
                  </a:solidFill>
                  <a:latin typeface="Roboto" panose="02000000000000000000" pitchFamily="2" charset="0"/>
                  <a:ea typeface="Roboto" panose="02000000000000000000" pitchFamily="2" charset="0"/>
                  <a:cs typeface="Open Sans" panose="020B0606030504020204" pitchFamily="34" charset="0"/>
                </a:rPr>
                <a:t>19,500/32,000</a:t>
              </a:r>
            </a:p>
          </p:txBody>
        </p:sp>
      </p:grpSp>
      <p:grpSp>
        <p:nvGrpSpPr>
          <p:cNvPr id="21" name="Group 20">
            <a:extLst>
              <a:ext uri="{FF2B5EF4-FFF2-40B4-BE49-F238E27FC236}">
                <a16:creationId xmlns:a16="http://schemas.microsoft.com/office/drawing/2014/main" id="{B81A10B9-A7F8-45E0-813D-192EA9899DA1}"/>
              </a:ext>
            </a:extLst>
          </p:cNvPr>
          <p:cNvGrpSpPr/>
          <p:nvPr/>
        </p:nvGrpSpPr>
        <p:grpSpPr>
          <a:xfrm>
            <a:off x="983323" y="4074438"/>
            <a:ext cx="3154362" cy="1805662"/>
            <a:chOff x="5352823" y="2294076"/>
            <a:chExt cx="3154362" cy="1805662"/>
          </a:xfrm>
          <a:solidFill>
            <a:schemeClr val="accent5"/>
          </a:solidFill>
        </p:grpSpPr>
        <p:sp>
          <p:nvSpPr>
            <p:cNvPr id="22" name="Freeform 8">
              <a:extLst>
                <a:ext uri="{FF2B5EF4-FFF2-40B4-BE49-F238E27FC236}">
                  <a16:creationId xmlns:a16="http://schemas.microsoft.com/office/drawing/2014/main" id="{751CF98C-7885-40FF-BEFD-35368A6350E3}"/>
                </a:ext>
              </a:extLst>
            </p:cNvPr>
            <p:cNvSpPr>
              <a:spLocks noEditPoints="1"/>
            </p:cNvSpPr>
            <p:nvPr/>
          </p:nvSpPr>
          <p:spPr bwMode="auto">
            <a:xfrm>
              <a:off x="5362348" y="2294076"/>
              <a:ext cx="463550" cy="1106488"/>
            </a:xfrm>
            <a:custGeom>
              <a:avLst/>
              <a:gdLst>
                <a:gd name="T0" fmla="*/ 93 w 187"/>
                <a:gd name="T1" fmla="*/ 95 h 447"/>
                <a:gd name="T2" fmla="*/ 141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9">
              <a:extLst>
                <a:ext uri="{FF2B5EF4-FFF2-40B4-BE49-F238E27FC236}">
                  <a16:creationId xmlns:a16="http://schemas.microsoft.com/office/drawing/2014/main" id="{2E8B5912-4054-42DD-A254-34B54D198455}"/>
                </a:ext>
              </a:extLst>
            </p:cNvPr>
            <p:cNvSpPr>
              <a:spLocks noEditPoints="1"/>
            </p:cNvSpPr>
            <p:nvPr/>
          </p:nvSpPr>
          <p:spPr bwMode="auto">
            <a:xfrm>
              <a:off x="5897335" y="2294076"/>
              <a:ext cx="466725"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39 w 188"/>
                <a:gd name="T13" fmla="*/ 106 h 447"/>
                <a:gd name="T14" fmla="*/ 0 w 188"/>
                <a:gd name="T15" fmla="*/ 145 h 447"/>
                <a:gd name="T16" fmla="*/ 0 w 188"/>
                <a:gd name="T17" fmla="*/ 307 h 447"/>
                <a:gd name="T18" fmla="*/ 17 w 188"/>
                <a:gd name="T19" fmla="*/ 323 h 447"/>
                <a:gd name="T20" fmla="*/ 33 w 188"/>
                <a:gd name="T21" fmla="*/ 307 h 447"/>
                <a:gd name="T22" fmla="*/ 33 w 188"/>
                <a:gd name="T23" fmla="*/ 151 h 447"/>
                <a:gd name="T24" fmla="*/ 43 w 188"/>
                <a:gd name="T25" fmla="*/ 151 h 447"/>
                <a:gd name="T26" fmla="*/ 43 w 188"/>
                <a:gd name="T27" fmla="*/ 426 h 447"/>
                <a:gd name="T28" fmla="*/ 65 w 188"/>
                <a:gd name="T29" fmla="*/ 447 h 447"/>
                <a:gd name="T30" fmla="*/ 86 w 188"/>
                <a:gd name="T31" fmla="*/ 426 h 447"/>
                <a:gd name="T32" fmla="*/ 86 w 188"/>
                <a:gd name="T33" fmla="*/ 286 h 447"/>
                <a:gd name="T34" fmla="*/ 101 w 188"/>
                <a:gd name="T35" fmla="*/ 286 h 447"/>
                <a:gd name="T36" fmla="*/ 101 w 188"/>
                <a:gd name="T37" fmla="*/ 426 h 447"/>
                <a:gd name="T38" fmla="*/ 122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48A34BAF-CD70-49DB-B468-67DF2204E446}"/>
                </a:ext>
              </a:extLst>
            </p:cNvPr>
            <p:cNvSpPr>
              <a:spLocks noEditPoints="1"/>
            </p:cNvSpPr>
            <p:nvPr/>
          </p:nvSpPr>
          <p:spPr bwMode="auto">
            <a:xfrm>
              <a:off x="6433910" y="2294076"/>
              <a:ext cx="465138" cy="1106488"/>
            </a:xfrm>
            <a:custGeom>
              <a:avLst/>
              <a:gdLst>
                <a:gd name="T0" fmla="*/ 93 w 188"/>
                <a:gd name="T1" fmla="*/ 95 h 447"/>
                <a:gd name="T2" fmla="*/ 141 w 188"/>
                <a:gd name="T3" fmla="*/ 47 h 447"/>
                <a:gd name="T4" fmla="*/ 93 w 188"/>
                <a:gd name="T5" fmla="*/ 0 h 447"/>
                <a:gd name="T6" fmla="*/ 46 w 188"/>
                <a:gd name="T7" fmla="*/ 47 h 447"/>
                <a:gd name="T8" fmla="*/ 93 w 188"/>
                <a:gd name="T9" fmla="*/ 95 h 447"/>
                <a:gd name="T10" fmla="*/ 148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4 w 188"/>
                <a:gd name="T41" fmla="*/ 426 h 447"/>
                <a:gd name="T42" fmla="*/ 144 w 188"/>
                <a:gd name="T43" fmla="*/ 151 h 447"/>
                <a:gd name="T44" fmla="*/ 154 w 188"/>
                <a:gd name="T45" fmla="*/ 151 h 447"/>
                <a:gd name="T46" fmla="*/ 154 w 188"/>
                <a:gd name="T47" fmla="*/ 307 h 447"/>
                <a:gd name="T48" fmla="*/ 171 w 188"/>
                <a:gd name="T49" fmla="*/ 323 h 447"/>
                <a:gd name="T50" fmla="*/ 188 w 188"/>
                <a:gd name="T51" fmla="*/ 307 h 447"/>
                <a:gd name="T52" fmla="*/ 188 w 188"/>
                <a:gd name="T53" fmla="*/ 145 h 447"/>
                <a:gd name="T54" fmla="*/ 148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1">
              <a:extLst>
                <a:ext uri="{FF2B5EF4-FFF2-40B4-BE49-F238E27FC236}">
                  <a16:creationId xmlns:a16="http://schemas.microsoft.com/office/drawing/2014/main" id="{46ADF265-8376-408F-979A-F218A54028FC}"/>
                </a:ext>
              </a:extLst>
            </p:cNvPr>
            <p:cNvSpPr>
              <a:spLocks noEditPoints="1"/>
            </p:cNvSpPr>
            <p:nvPr/>
          </p:nvSpPr>
          <p:spPr bwMode="auto">
            <a:xfrm>
              <a:off x="6968898" y="2294076"/>
              <a:ext cx="466725" cy="1106488"/>
            </a:xfrm>
            <a:custGeom>
              <a:avLst/>
              <a:gdLst>
                <a:gd name="T0" fmla="*/ 94 w 188"/>
                <a:gd name="T1" fmla="*/ 95 h 447"/>
                <a:gd name="T2" fmla="*/ 141 w 188"/>
                <a:gd name="T3" fmla="*/ 47 h 447"/>
                <a:gd name="T4" fmla="*/ 94 w 188"/>
                <a:gd name="T5" fmla="*/ 0 h 447"/>
                <a:gd name="T6" fmla="*/ 46 w 188"/>
                <a:gd name="T7" fmla="*/ 47 h 447"/>
                <a:gd name="T8" fmla="*/ 94 w 188"/>
                <a:gd name="T9" fmla="*/ 95 h 447"/>
                <a:gd name="T10" fmla="*/ 149 w 188"/>
                <a:gd name="T11" fmla="*/ 106 h 447"/>
                <a:gd name="T12" fmla="*/ 40 w 188"/>
                <a:gd name="T13" fmla="*/ 106 h 447"/>
                <a:gd name="T14" fmla="*/ 0 w 188"/>
                <a:gd name="T15" fmla="*/ 145 h 447"/>
                <a:gd name="T16" fmla="*/ 0 w 188"/>
                <a:gd name="T17" fmla="*/ 307 h 447"/>
                <a:gd name="T18" fmla="*/ 17 w 188"/>
                <a:gd name="T19" fmla="*/ 323 h 447"/>
                <a:gd name="T20" fmla="*/ 34 w 188"/>
                <a:gd name="T21" fmla="*/ 307 h 447"/>
                <a:gd name="T22" fmla="*/ 34 w 188"/>
                <a:gd name="T23" fmla="*/ 151 h 447"/>
                <a:gd name="T24" fmla="*/ 43 w 188"/>
                <a:gd name="T25" fmla="*/ 151 h 447"/>
                <a:gd name="T26" fmla="*/ 43 w 188"/>
                <a:gd name="T27" fmla="*/ 426 h 447"/>
                <a:gd name="T28" fmla="*/ 65 w 188"/>
                <a:gd name="T29" fmla="*/ 447 h 447"/>
                <a:gd name="T30" fmla="*/ 87 w 188"/>
                <a:gd name="T31" fmla="*/ 426 h 447"/>
                <a:gd name="T32" fmla="*/ 87 w 188"/>
                <a:gd name="T33" fmla="*/ 286 h 447"/>
                <a:gd name="T34" fmla="*/ 101 w 188"/>
                <a:gd name="T35" fmla="*/ 286 h 447"/>
                <a:gd name="T36" fmla="*/ 101 w 188"/>
                <a:gd name="T37" fmla="*/ 426 h 447"/>
                <a:gd name="T38" fmla="*/ 123 w 188"/>
                <a:gd name="T39" fmla="*/ 447 h 447"/>
                <a:gd name="T40" fmla="*/ 145 w 188"/>
                <a:gd name="T41" fmla="*/ 426 h 447"/>
                <a:gd name="T42" fmla="*/ 145 w 188"/>
                <a:gd name="T43" fmla="*/ 151 h 447"/>
                <a:gd name="T44" fmla="*/ 155 w 188"/>
                <a:gd name="T45" fmla="*/ 151 h 447"/>
                <a:gd name="T46" fmla="*/ 155 w 188"/>
                <a:gd name="T47" fmla="*/ 307 h 447"/>
                <a:gd name="T48" fmla="*/ 171 w 188"/>
                <a:gd name="T49" fmla="*/ 323 h 447"/>
                <a:gd name="T50" fmla="*/ 188 w 188"/>
                <a:gd name="T51" fmla="*/ 307 h 447"/>
                <a:gd name="T52" fmla="*/ 188 w 188"/>
                <a:gd name="T53" fmla="*/ 145 h 447"/>
                <a:gd name="T54" fmla="*/ 149 w 188"/>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447">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BFB61D57-DD95-4E84-82DA-FBCC7C91C48F}"/>
                </a:ext>
              </a:extLst>
            </p:cNvPr>
            <p:cNvSpPr>
              <a:spLocks noEditPoints="1"/>
            </p:cNvSpPr>
            <p:nvPr/>
          </p:nvSpPr>
          <p:spPr bwMode="auto">
            <a:xfrm>
              <a:off x="7507060"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6 w 187"/>
                <a:gd name="T19" fmla="*/ 323 h 447"/>
                <a:gd name="T20" fmla="*/ 33 w 187"/>
                <a:gd name="T21" fmla="*/ 307 h 447"/>
                <a:gd name="T22" fmla="*/ 33 w 187"/>
                <a:gd name="T23" fmla="*/ 151 h 447"/>
                <a:gd name="T24" fmla="*/ 42 w 187"/>
                <a:gd name="T25" fmla="*/ 151 h 447"/>
                <a:gd name="T26" fmla="*/ 42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0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60DA1F7E-7F27-489D-A750-0A3B42D0199B}"/>
                </a:ext>
              </a:extLst>
            </p:cNvPr>
            <p:cNvSpPr>
              <a:spLocks noEditPoints="1"/>
            </p:cNvSpPr>
            <p:nvPr/>
          </p:nvSpPr>
          <p:spPr bwMode="auto">
            <a:xfrm>
              <a:off x="8043635" y="2294076"/>
              <a:ext cx="463550" cy="1106488"/>
            </a:xfrm>
            <a:custGeom>
              <a:avLst/>
              <a:gdLst>
                <a:gd name="T0" fmla="*/ 93 w 187"/>
                <a:gd name="T1" fmla="*/ 95 h 447"/>
                <a:gd name="T2" fmla="*/ 140 w 187"/>
                <a:gd name="T3" fmla="*/ 47 h 447"/>
                <a:gd name="T4" fmla="*/ 93 w 187"/>
                <a:gd name="T5" fmla="*/ 0 h 447"/>
                <a:gd name="T6" fmla="*/ 45 w 187"/>
                <a:gd name="T7" fmla="*/ 47 h 447"/>
                <a:gd name="T8" fmla="*/ 93 w 187"/>
                <a:gd name="T9" fmla="*/ 95 h 447"/>
                <a:gd name="T10" fmla="*/ 148 w 187"/>
                <a:gd name="T11" fmla="*/ 106 h 447"/>
                <a:gd name="T12" fmla="*/ 39 w 187"/>
                <a:gd name="T13" fmla="*/ 106 h 447"/>
                <a:gd name="T14" fmla="*/ 0 w 187"/>
                <a:gd name="T15" fmla="*/ 145 h 447"/>
                <a:gd name="T16" fmla="*/ 0 w 187"/>
                <a:gd name="T17" fmla="*/ 307 h 447"/>
                <a:gd name="T18" fmla="*/ 17 w 187"/>
                <a:gd name="T19" fmla="*/ 323 h 447"/>
                <a:gd name="T20" fmla="*/ 33 w 187"/>
                <a:gd name="T21" fmla="*/ 307 h 447"/>
                <a:gd name="T22" fmla="*/ 33 w 187"/>
                <a:gd name="T23" fmla="*/ 151 h 447"/>
                <a:gd name="T24" fmla="*/ 43 w 187"/>
                <a:gd name="T25" fmla="*/ 151 h 447"/>
                <a:gd name="T26" fmla="*/ 43 w 187"/>
                <a:gd name="T27" fmla="*/ 426 h 447"/>
                <a:gd name="T28" fmla="*/ 64 w 187"/>
                <a:gd name="T29" fmla="*/ 447 h 447"/>
                <a:gd name="T30" fmla="*/ 86 w 187"/>
                <a:gd name="T31" fmla="*/ 426 h 447"/>
                <a:gd name="T32" fmla="*/ 86 w 187"/>
                <a:gd name="T33" fmla="*/ 286 h 447"/>
                <a:gd name="T34" fmla="*/ 100 w 187"/>
                <a:gd name="T35" fmla="*/ 286 h 447"/>
                <a:gd name="T36" fmla="*/ 100 w 187"/>
                <a:gd name="T37" fmla="*/ 426 h 447"/>
                <a:gd name="T38" fmla="*/ 122 w 187"/>
                <a:gd name="T39" fmla="*/ 447 h 447"/>
                <a:gd name="T40" fmla="*/ 144 w 187"/>
                <a:gd name="T41" fmla="*/ 426 h 447"/>
                <a:gd name="T42" fmla="*/ 144 w 187"/>
                <a:gd name="T43" fmla="*/ 151 h 447"/>
                <a:gd name="T44" fmla="*/ 154 w 187"/>
                <a:gd name="T45" fmla="*/ 151 h 447"/>
                <a:gd name="T46" fmla="*/ 154 w 187"/>
                <a:gd name="T47" fmla="*/ 307 h 447"/>
                <a:gd name="T48" fmla="*/ 171 w 187"/>
                <a:gd name="T49" fmla="*/ 323 h 447"/>
                <a:gd name="T50" fmla="*/ 187 w 187"/>
                <a:gd name="T51" fmla="*/ 307 h 447"/>
                <a:gd name="T52" fmla="*/ 187 w 187"/>
                <a:gd name="T53" fmla="*/ 145 h 447"/>
                <a:gd name="T54" fmla="*/ 148 w 187"/>
                <a:gd name="T55" fmla="*/ 10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7" h="44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id="{72E0916B-CBBB-4D86-A082-C46C372479F4}"/>
                </a:ext>
              </a:extLst>
            </p:cNvPr>
            <p:cNvSpPr>
              <a:spLocks/>
            </p:cNvSpPr>
            <p:nvPr/>
          </p:nvSpPr>
          <p:spPr bwMode="auto">
            <a:xfrm>
              <a:off x="5352823" y="3575189"/>
              <a:ext cx="2073275" cy="33338"/>
            </a:xfrm>
            <a:custGeom>
              <a:avLst/>
              <a:gdLst>
                <a:gd name="T0" fmla="*/ 836 w 836"/>
                <a:gd name="T1" fmla="*/ 7 h 14"/>
                <a:gd name="T2" fmla="*/ 832 w 836"/>
                <a:gd name="T3" fmla="*/ 14 h 14"/>
                <a:gd name="T4" fmla="*/ 4 w 836"/>
                <a:gd name="T5" fmla="*/ 14 h 14"/>
                <a:gd name="T6" fmla="*/ 0 w 836"/>
                <a:gd name="T7" fmla="*/ 7 h 14"/>
                <a:gd name="T8" fmla="*/ 0 w 836"/>
                <a:gd name="T9" fmla="*/ 7 h 14"/>
                <a:gd name="T10" fmla="*/ 4 w 836"/>
                <a:gd name="T11" fmla="*/ 0 h 14"/>
                <a:gd name="T12" fmla="*/ 832 w 836"/>
                <a:gd name="T13" fmla="*/ 0 h 14"/>
                <a:gd name="T14" fmla="*/ 836 w 836"/>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4">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Rectangle 30">
              <a:extLst>
                <a:ext uri="{FF2B5EF4-FFF2-40B4-BE49-F238E27FC236}">
                  <a16:creationId xmlns:a16="http://schemas.microsoft.com/office/drawing/2014/main" id="{3AB4BEF3-284C-4784-9718-1AD65E67FC84}"/>
                </a:ext>
              </a:extLst>
            </p:cNvPr>
            <p:cNvSpPr/>
            <p:nvPr/>
          </p:nvSpPr>
          <p:spPr>
            <a:xfrm>
              <a:off x="5357903" y="3668851"/>
              <a:ext cx="2068195" cy="430887"/>
            </a:xfrm>
            <a:prstGeom prst="rect">
              <a:avLst/>
            </a:prstGeom>
            <a:noFill/>
          </p:spPr>
          <p:txBody>
            <a:bodyPr wrap="none">
              <a:spAutoFit/>
            </a:bodyPr>
            <a:lstStyle/>
            <a:p>
              <a:pPr algn="r"/>
              <a:r>
                <a:rPr lang="en-US" sz="2200" b="1" dirty="0">
                  <a:solidFill>
                    <a:schemeClr val="accent5"/>
                  </a:solidFill>
                  <a:latin typeface="Roboto" panose="02000000000000000000" pitchFamily="2" charset="0"/>
                  <a:ea typeface="Roboto" panose="02000000000000000000" pitchFamily="2" charset="0"/>
                  <a:cs typeface="Open Sans" panose="020B0606030504020204" pitchFamily="34" charset="0"/>
                </a:rPr>
                <a:t>19,500/32,000</a:t>
              </a:r>
            </a:p>
          </p:txBody>
        </p:sp>
      </p:grpSp>
      <p:sp>
        <p:nvSpPr>
          <p:cNvPr id="32" name="Rectangle 31">
            <a:extLst>
              <a:ext uri="{FF2B5EF4-FFF2-40B4-BE49-F238E27FC236}">
                <a16:creationId xmlns:a16="http://schemas.microsoft.com/office/drawing/2014/main" id="{742C2D1E-B471-4223-9093-F7379B6ED538}"/>
              </a:ext>
            </a:extLst>
          </p:cNvPr>
          <p:cNvSpPr/>
          <p:nvPr/>
        </p:nvSpPr>
        <p:spPr>
          <a:xfrm>
            <a:off x="8197535" y="2000487"/>
            <a:ext cx="3011142" cy="387961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9">
            <a:extLst>
              <a:ext uri="{FF2B5EF4-FFF2-40B4-BE49-F238E27FC236}">
                <a16:creationId xmlns:a16="http://schemas.microsoft.com/office/drawing/2014/main" id="{6BB69AD4-8C7E-4493-B80D-3F5D4CB1B647}"/>
              </a:ext>
            </a:extLst>
          </p:cNvPr>
          <p:cNvSpPr>
            <a:spLocks/>
          </p:cNvSpPr>
          <p:nvPr/>
        </p:nvSpPr>
        <p:spPr bwMode="auto">
          <a:xfrm>
            <a:off x="8527390" y="2596514"/>
            <a:ext cx="2351432" cy="2687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4" name="Picture Placeholder 33">
            <a:extLst>
              <a:ext uri="{FF2B5EF4-FFF2-40B4-BE49-F238E27FC236}">
                <a16:creationId xmlns:a16="http://schemas.microsoft.com/office/drawing/2014/main" id="{F9EAB9A3-464E-47E1-9267-AF0AAE4A73A7}"/>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479FE1B-2518-4C81-8DA2-D4C465342644}"/>
              </a:ext>
            </a:extLst>
          </p:cNvPr>
          <p:cNvGrpSpPr/>
          <p:nvPr/>
        </p:nvGrpSpPr>
        <p:grpSpPr>
          <a:xfrm>
            <a:off x="917243" y="1898650"/>
            <a:ext cx="3986723" cy="1957841"/>
            <a:chOff x="-4945063" y="1270000"/>
            <a:chExt cx="3028950" cy="1487488"/>
          </a:xfrm>
          <a:solidFill>
            <a:schemeClr val="tx1">
              <a:lumMod val="65000"/>
              <a:lumOff val="35000"/>
            </a:schemeClr>
          </a:solidFill>
        </p:grpSpPr>
        <p:sp>
          <p:nvSpPr>
            <p:cNvPr id="33" name="Freeform 182">
              <a:extLst>
                <a:ext uri="{FF2B5EF4-FFF2-40B4-BE49-F238E27FC236}">
                  <a16:creationId xmlns:a16="http://schemas.microsoft.com/office/drawing/2014/main" id="{104415EA-C773-4DD2-A2F8-4FB890D59A18}"/>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3">
              <a:extLst>
                <a:ext uri="{FF2B5EF4-FFF2-40B4-BE49-F238E27FC236}">
                  <a16:creationId xmlns:a16="http://schemas.microsoft.com/office/drawing/2014/main" id="{95CD4E57-D34F-4418-A7B4-702C1FDE25EC}"/>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4">
              <a:extLst>
                <a:ext uri="{FF2B5EF4-FFF2-40B4-BE49-F238E27FC236}">
                  <a16:creationId xmlns:a16="http://schemas.microsoft.com/office/drawing/2014/main" id="{C50A3AF7-517C-4A84-A98E-EBB2D413A1F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5">
              <a:extLst>
                <a:ext uri="{FF2B5EF4-FFF2-40B4-BE49-F238E27FC236}">
                  <a16:creationId xmlns:a16="http://schemas.microsoft.com/office/drawing/2014/main" id="{40170345-4831-4F13-B2F4-0CE659B3509F}"/>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6">
              <a:extLst>
                <a:ext uri="{FF2B5EF4-FFF2-40B4-BE49-F238E27FC236}">
                  <a16:creationId xmlns:a16="http://schemas.microsoft.com/office/drawing/2014/main" id="{051BEA32-F15C-4F07-8065-6FC1DBF4A3F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7">
              <a:extLst>
                <a:ext uri="{FF2B5EF4-FFF2-40B4-BE49-F238E27FC236}">
                  <a16:creationId xmlns:a16="http://schemas.microsoft.com/office/drawing/2014/main" id="{A5D57C83-AE5C-40CF-B62F-FAC10F653C1E}"/>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8">
              <a:extLst>
                <a:ext uri="{FF2B5EF4-FFF2-40B4-BE49-F238E27FC236}">
                  <a16:creationId xmlns:a16="http://schemas.microsoft.com/office/drawing/2014/main" id="{B3854C7E-D5B0-4799-B91D-5E199962972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89">
              <a:extLst>
                <a:ext uri="{FF2B5EF4-FFF2-40B4-BE49-F238E27FC236}">
                  <a16:creationId xmlns:a16="http://schemas.microsoft.com/office/drawing/2014/main" id="{05AC963A-F269-4FFD-9CD9-D078E290FFE6}"/>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0">
              <a:extLst>
                <a:ext uri="{FF2B5EF4-FFF2-40B4-BE49-F238E27FC236}">
                  <a16:creationId xmlns:a16="http://schemas.microsoft.com/office/drawing/2014/main" id="{5C6FDB51-0778-41FC-A2AE-FF2163A0787C}"/>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1">
              <a:extLst>
                <a:ext uri="{FF2B5EF4-FFF2-40B4-BE49-F238E27FC236}">
                  <a16:creationId xmlns:a16="http://schemas.microsoft.com/office/drawing/2014/main" id="{9587B233-C9C1-4A35-A439-804CEE5CA4C8}"/>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2">
              <a:extLst>
                <a:ext uri="{FF2B5EF4-FFF2-40B4-BE49-F238E27FC236}">
                  <a16:creationId xmlns:a16="http://schemas.microsoft.com/office/drawing/2014/main" id="{A4EBC3F6-0C60-4BB6-B168-2C2E95B95288}"/>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3">
              <a:extLst>
                <a:ext uri="{FF2B5EF4-FFF2-40B4-BE49-F238E27FC236}">
                  <a16:creationId xmlns:a16="http://schemas.microsoft.com/office/drawing/2014/main" id="{C3FCB9FB-8BF9-449B-B676-F1F9D414E013}"/>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4">
              <a:extLst>
                <a:ext uri="{FF2B5EF4-FFF2-40B4-BE49-F238E27FC236}">
                  <a16:creationId xmlns:a16="http://schemas.microsoft.com/office/drawing/2014/main" id="{97A8EFB4-9D42-45BA-8338-C9898D29B4F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5">
              <a:extLst>
                <a:ext uri="{FF2B5EF4-FFF2-40B4-BE49-F238E27FC236}">
                  <a16:creationId xmlns:a16="http://schemas.microsoft.com/office/drawing/2014/main" id="{864AE2EB-4CB1-41C8-89A2-6F84D0BEFA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6">
              <a:extLst>
                <a:ext uri="{FF2B5EF4-FFF2-40B4-BE49-F238E27FC236}">
                  <a16:creationId xmlns:a16="http://schemas.microsoft.com/office/drawing/2014/main" id="{5093070A-01A5-45CF-A2F9-6BCBE077C93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7">
              <a:extLst>
                <a:ext uri="{FF2B5EF4-FFF2-40B4-BE49-F238E27FC236}">
                  <a16:creationId xmlns:a16="http://schemas.microsoft.com/office/drawing/2014/main" id="{8F365E1B-9D76-4E05-8B30-14245B00D03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98">
              <a:extLst>
                <a:ext uri="{FF2B5EF4-FFF2-40B4-BE49-F238E27FC236}">
                  <a16:creationId xmlns:a16="http://schemas.microsoft.com/office/drawing/2014/main" id="{C13177B2-7A6F-474F-B078-35721B6234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9">
              <a:extLst>
                <a:ext uri="{FF2B5EF4-FFF2-40B4-BE49-F238E27FC236}">
                  <a16:creationId xmlns:a16="http://schemas.microsoft.com/office/drawing/2014/main" id="{C0477322-88E5-4EEC-A859-FE4CF931D752}"/>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0">
              <a:extLst>
                <a:ext uri="{FF2B5EF4-FFF2-40B4-BE49-F238E27FC236}">
                  <a16:creationId xmlns:a16="http://schemas.microsoft.com/office/drawing/2014/main" id="{C1BCF0A1-B585-4550-908C-34BFD29BF53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1">
              <a:extLst>
                <a:ext uri="{FF2B5EF4-FFF2-40B4-BE49-F238E27FC236}">
                  <a16:creationId xmlns:a16="http://schemas.microsoft.com/office/drawing/2014/main" id="{6F7F1A49-D789-4F42-A542-9D53F72E3DB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2">
              <a:extLst>
                <a:ext uri="{FF2B5EF4-FFF2-40B4-BE49-F238E27FC236}">
                  <a16:creationId xmlns:a16="http://schemas.microsoft.com/office/drawing/2014/main" id="{B48CF67A-DE12-4560-88B7-F904C7B7A322}"/>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3">
              <a:extLst>
                <a:ext uri="{FF2B5EF4-FFF2-40B4-BE49-F238E27FC236}">
                  <a16:creationId xmlns:a16="http://schemas.microsoft.com/office/drawing/2014/main" id="{C2D0CAC9-8629-4FA2-9C31-A5EE7C16339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4">
              <a:extLst>
                <a:ext uri="{FF2B5EF4-FFF2-40B4-BE49-F238E27FC236}">
                  <a16:creationId xmlns:a16="http://schemas.microsoft.com/office/drawing/2014/main" id="{C29A542A-1E2F-489A-9F87-A2610EB52E7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6">
              <a:extLst>
                <a:ext uri="{FF2B5EF4-FFF2-40B4-BE49-F238E27FC236}">
                  <a16:creationId xmlns:a16="http://schemas.microsoft.com/office/drawing/2014/main" id="{527864E0-2957-4302-9ACA-C4ABC5CC60E8}"/>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7">
              <a:extLst>
                <a:ext uri="{FF2B5EF4-FFF2-40B4-BE49-F238E27FC236}">
                  <a16:creationId xmlns:a16="http://schemas.microsoft.com/office/drawing/2014/main" id="{C6AF1B0B-0A97-41CA-B09E-81294D07B662}"/>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08">
              <a:extLst>
                <a:ext uri="{FF2B5EF4-FFF2-40B4-BE49-F238E27FC236}">
                  <a16:creationId xmlns:a16="http://schemas.microsoft.com/office/drawing/2014/main" id="{076549D9-E59B-45D3-85F9-C7912C6E6BE1}"/>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9">
              <a:extLst>
                <a:ext uri="{FF2B5EF4-FFF2-40B4-BE49-F238E27FC236}">
                  <a16:creationId xmlns:a16="http://schemas.microsoft.com/office/drawing/2014/main" id="{753C07C9-FD9D-4C1D-AD1D-8767A246E2E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0">
              <a:extLst>
                <a:ext uri="{FF2B5EF4-FFF2-40B4-BE49-F238E27FC236}">
                  <a16:creationId xmlns:a16="http://schemas.microsoft.com/office/drawing/2014/main" id="{90AB7027-1E0A-42D5-B0BC-56B4A62DD0E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1">
              <a:extLst>
                <a:ext uri="{FF2B5EF4-FFF2-40B4-BE49-F238E27FC236}">
                  <a16:creationId xmlns:a16="http://schemas.microsoft.com/office/drawing/2014/main" id="{E4933BDA-1A6C-4E82-9A59-E5CF9E40C9A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2">
              <a:extLst>
                <a:ext uri="{FF2B5EF4-FFF2-40B4-BE49-F238E27FC236}">
                  <a16:creationId xmlns:a16="http://schemas.microsoft.com/office/drawing/2014/main" id="{E38BA2D5-3A26-433F-9A32-A9C04955A8D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3">
              <a:extLst>
                <a:ext uri="{FF2B5EF4-FFF2-40B4-BE49-F238E27FC236}">
                  <a16:creationId xmlns:a16="http://schemas.microsoft.com/office/drawing/2014/main" id="{A3F3650C-1C8A-46DB-B83F-8FCB16EFE7B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4">
              <a:extLst>
                <a:ext uri="{FF2B5EF4-FFF2-40B4-BE49-F238E27FC236}">
                  <a16:creationId xmlns:a16="http://schemas.microsoft.com/office/drawing/2014/main" id="{284A3B11-5A0B-4CDF-8B1E-C0826DEF2048}"/>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5">
              <a:extLst>
                <a:ext uri="{FF2B5EF4-FFF2-40B4-BE49-F238E27FC236}">
                  <a16:creationId xmlns:a16="http://schemas.microsoft.com/office/drawing/2014/main" id="{26B1386C-654F-418C-AE19-529B336AEE8B}"/>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6">
              <a:extLst>
                <a:ext uri="{FF2B5EF4-FFF2-40B4-BE49-F238E27FC236}">
                  <a16:creationId xmlns:a16="http://schemas.microsoft.com/office/drawing/2014/main" id="{8318B094-8D21-4F4E-9E15-444EE1C1A5C1}"/>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7">
              <a:extLst>
                <a:ext uri="{FF2B5EF4-FFF2-40B4-BE49-F238E27FC236}">
                  <a16:creationId xmlns:a16="http://schemas.microsoft.com/office/drawing/2014/main" id="{103149E7-6466-4474-8C66-DDF595296326}"/>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8">
              <a:extLst>
                <a:ext uri="{FF2B5EF4-FFF2-40B4-BE49-F238E27FC236}">
                  <a16:creationId xmlns:a16="http://schemas.microsoft.com/office/drawing/2014/main" id="{1DF7071D-BBF9-42D1-904B-67C6028935D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9">
              <a:extLst>
                <a:ext uri="{FF2B5EF4-FFF2-40B4-BE49-F238E27FC236}">
                  <a16:creationId xmlns:a16="http://schemas.microsoft.com/office/drawing/2014/main" id="{A5362CD4-1115-443E-8A49-D3590E9F7A3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0">
              <a:extLst>
                <a:ext uri="{FF2B5EF4-FFF2-40B4-BE49-F238E27FC236}">
                  <a16:creationId xmlns:a16="http://schemas.microsoft.com/office/drawing/2014/main" id="{9EF086E9-54B6-4B32-A935-2065AD4DDB88}"/>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1">
              <a:extLst>
                <a:ext uri="{FF2B5EF4-FFF2-40B4-BE49-F238E27FC236}">
                  <a16:creationId xmlns:a16="http://schemas.microsoft.com/office/drawing/2014/main" id="{412D1F20-20A0-4C9F-A8AD-BF3946D4DF75}"/>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2">
              <a:extLst>
                <a:ext uri="{FF2B5EF4-FFF2-40B4-BE49-F238E27FC236}">
                  <a16:creationId xmlns:a16="http://schemas.microsoft.com/office/drawing/2014/main" id="{C4DB223C-DE53-4074-B5A8-84F712CCA87B}"/>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3">
              <a:extLst>
                <a:ext uri="{FF2B5EF4-FFF2-40B4-BE49-F238E27FC236}">
                  <a16:creationId xmlns:a16="http://schemas.microsoft.com/office/drawing/2014/main" id="{37BFB05A-9C9C-456A-8595-780DB20C02E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4">
              <a:extLst>
                <a:ext uri="{FF2B5EF4-FFF2-40B4-BE49-F238E27FC236}">
                  <a16:creationId xmlns:a16="http://schemas.microsoft.com/office/drawing/2014/main" id="{70C8FA0E-64F4-4215-B3EF-E18A1340B2DE}"/>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5">
              <a:extLst>
                <a:ext uri="{FF2B5EF4-FFF2-40B4-BE49-F238E27FC236}">
                  <a16:creationId xmlns:a16="http://schemas.microsoft.com/office/drawing/2014/main" id="{234D0EAD-D452-4652-A9EF-490C195DA00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6">
              <a:extLst>
                <a:ext uri="{FF2B5EF4-FFF2-40B4-BE49-F238E27FC236}">
                  <a16:creationId xmlns:a16="http://schemas.microsoft.com/office/drawing/2014/main" id="{0B6FC7BF-8C0A-426D-A2B4-948E4676D9F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7">
              <a:extLst>
                <a:ext uri="{FF2B5EF4-FFF2-40B4-BE49-F238E27FC236}">
                  <a16:creationId xmlns:a16="http://schemas.microsoft.com/office/drawing/2014/main" id="{04719783-54AD-4602-A327-FE7A220989A9}"/>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8">
              <a:extLst>
                <a:ext uri="{FF2B5EF4-FFF2-40B4-BE49-F238E27FC236}">
                  <a16:creationId xmlns:a16="http://schemas.microsoft.com/office/drawing/2014/main" id="{B81A44BD-DB78-48AE-B371-563B7735446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9">
              <a:extLst>
                <a:ext uri="{FF2B5EF4-FFF2-40B4-BE49-F238E27FC236}">
                  <a16:creationId xmlns:a16="http://schemas.microsoft.com/office/drawing/2014/main" id="{5D77762F-0200-4F72-B570-504733BFF977}"/>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0">
              <a:extLst>
                <a:ext uri="{FF2B5EF4-FFF2-40B4-BE49-F238E27FC236}">
                  <a16:creationId xmlns:a16="http://schemas.microsoft.com/office/drawing/2014/main" id="{3689265B-AA52-4254-A13C-00F4CDD00360}"/>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1">
              <a:extLst>
                <a:ext uri="{FF2B5EF4-FFF2-40B4-BE49-F238E27FC236}">
                  <a16:creationId xmlns:a16="http://schemas.microsoft.com/office/drawing/2014/main" id="{B3FEC5CB-7422-4CD8-8082-9293E037F805}"/>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2">
              <a:extLst>
                <a:ext uri="{FF2B5EF4-FFF2-40B4-BE49-F238E27FC236}">
                  <a16:creationId xmlns:a16="http://schemas.microsoft.com/office/drawing/2014/main" id="{44DAD462-E35B-4549-88D7-A54673E39FDD}"/>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3">
              <a:extLst>
                <a:ext uri="{FF2B5EF4-FFF2-40B4-BE49-F238E27FC236}">
                  <a16:creationId xmlns:a16="http://schemas.microsoft.com/office/drawing/2014/main" id="{3E46D7D2-469B-4AF3-97E4-CC842A8E63BD}"/>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4">
              <a:extLst>
                <a:ext uri="{FF2B5EF4-FFF2-40B4-BE49-F238E27FC236}">
                  <a16:creationId xmlns:a16="http://schemas.microsoft.com/office/drawing/2014/main" id="{09488632-51C5-4FB2-A96E-07D24B008729}"/>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5">
              <a:extLst>
                <a:ext uri="{FF2B5EF4-FFF2-40B4-BE49-F238E27FC236}">
                  <a16:creationId xmlns:a16="http://schemas.microsoft.com/office/drawing/2014/main" id="{5EA8781D-31DD-4800-BF16-6CB073C88C1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6">
              <a:extLst>
                <a:ext uri="{FF2B5EF4-FFF2-40B4-BE49-F238E27FC236}">
                  <a16:creationId xmlns:a16="http://schemas.microsoft.com/office/drawing/2014/main" id="{B916CF9D-B424-4B38-8557-2338B27A8B0E}"/>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7">
              <a:extLst>
                <a:ext uri="{FF2B5EF4-FFF2-40B4-BE49-F238E27FC236}">
                  <a16:creationId xmlns:a16="http://schemas.microsoft.com/office/drawing/2014/main" id="{9FAFF481-5800-4D02-8627-7294AD61A07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8">
              <a:extLst>
                <a:ext uri="{FF2B5EF4-FFF2-40B4-BE49-F238E27FC236}">
                  <a16:creationId xmlns:a16="http://schemas.microsoft.com/office/drawing/2014/main" id="{C5B4875B-DF3F-42D1-988A-624B26009F42}"/>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9">
              <a:extLst>
                <a:ext uri="{FF2B5EF4-FFF2-40B4-BE49-F238E27FC236}">
                  <a16:creationId xmlns:a16="http://schemas.microsoft.com/office/drawing/2014/main" id="{81AB9499-F9FB-43D3-83EF-90E5626A12A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0">
              <a:extLst>
                <a:ext uri="{FF2B5EF4-FFF2-40B4-BE49-F238E27FC236}">
                  <a16:creationId xmlns:a16="http://schemas.microsoft.com/office/drawing/2014/main" id="{09D83AF7-72F2-4FD8-BBB0-C410708920A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1">
              <a:extLst>
                <a:ext uri="{FF2B5EF4-FFF2-40B4-BE49-F238E27FC236}">
                  <a16:creationId xmlns:a16="http://schemas.microsoft.com/office/drawing/2014/main" id="{08C81A6B-86BD-4676-AF85-B5082AA11A3C}"/>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2">
              <a:extLst>
                <a:ext uri="{FF2B5EF4-FFF2-40B4-BE49-F238E27FC236}">
                  <a16:creationId xmlns:a16="http://schemas.microsoft.com/office/drawing/2014/main" id="{7E47CD6B-BBCB-4E85-9B3D-F8692CF1452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3">
              <a:extLst>
                <a:ext uri="{FF2B5EF4-FFF2-40B4-BE49-F238E27FC236}">
                  <a16:creationId xmlns:a16="http://schemas.microsoft.com/office/drawing/2014/main" id="{94B2912E-E32F-416C-9B7B-04E9C17D182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4">
              <a:extLst>
                <a:ext uri="{FF2B5EF4-FFF2-40B4-BE49-F238E27FC236}">
                  <a16:creationId xmlns:a16="http://schemas.microsoft.com/office/drawing/2014/main" id="{36F6A8F7-5512-4A1F-9E3F-186A4AC1F93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5">
              <a:extLst>
                <a:ext uri="{FF2B5EF4-FFF2-40B4-BE49-F238E27FC236}">
                  <a16:creationId xmlns:a16="http://schemas.microsoft.com/office/drawing/2014/main" id="{CB9A7EFE-821F-4166-B82C-712F8816AA2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6">
              <a:extLst>
                <a:ext uri="{FF2B5EF4-FFF2-40B4-BE49-F238E27FC236}">
                  <a16:creationId xmlns:a16="http://schemas.microsoft.com/office/drawing/2014/main" id="{49D39E77-68D1-49B0-9F23-AE2AFC145E38}"/>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7">
              <a:extLst>
                <a:ext uri="{FF2B5EF4-FFF2-40B4-BE49-F238E27FC236}">
                  <a16:creationId xmlns:a16="http://schemas.microsoft.com/office/drawing/2014/main" id="{93E8DD2E-8870-4D22-A06E-8825F920A8AB}"/>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8">
              <a:extLst>
                <a:ext uri="{FF2B5EF4-FFF2-40B4-BE49-F238E27FC236}">
                  <a16:creationId xmlns:a16="http://schemas.microsoft.com/office/drawing/2014/main" id="{3DA33C6F-A60E-44E6-97B3-A00C6FDB147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9">
              <a:extLst>
                <a:ext uri="{FF2B5EF4-FFF2-40B4-BE49-F238E27FC236}">
                  <a16:creationId xmlns:a16="http://schemas.microsoft.com/office/drawing/2014/main" id="{8D5364FB-8770-4B7C-8481-C2621926CCA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0">
              <a:extLst>
                <a:ext uri="{FF2B5EF4-FFF2-40B4-BE49-F238E27FC236}">
                  <a16:creationId xmlns:a16="http://schemas.microsoft.com/office/drawing/2014/main" id="{AD131DC8-7741-40F4-A9E1-BE56CD4BE24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1">
              <a:extLst>
                <a:ext uri="{FF2B5EF4-FFF2-40B4-BE49-F238E27FC236}">
                  <a16:creationId xmlns:a16="http://schemas.microsoft.com/office/drawing/2014/main" id="{80D72417-DF49-4A6A-908A-7885A5197596}"/>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2">
              <a:extLst>
                <a:ext uri="{FF2B5EF4-FFF2-40B4-BE49-F238E27FC236}">
                  <a16:creationId xmlns:a16="http://schemas.microsoft.com/office/drawing/2014/main" id="{01FB0AEC-1CFA-4CB5-93F0-D337DD03B48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3">
              <a:extLst>
                <a:ext uri="{FF2B5EF4-FFF2-40B4-BE49-F238E27FC236}">
                  <a16:creationId xmlns:a16="http://schemas.microsoft.com/office/drawing/2014/main" id="{8D206366-0769-494F-BE2A-24A7B8B0DCE9}"/>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4">
              <a:extLst>
                <a:ext uri="{FF2B5EF4-FFF2-40B4-BE49-F238E27FC236}">
                  <a16:creationId xmlns:a16="http://schemas.microsoft.com/office/drawing/2014/main" id="{0140F8DE-6236-40C4-96CF-512BF9C3F4C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5">
              <a:extLst>
                <a:ext uri="{FF2B5EF4-FFF2-40B4-BE49-F238E27FC236}">
                  <a16:creationId xmlns:a16="http://schemas.microsoft.com/office/drawing/2014/main" id="{5F4ADCC7-EEC2-4145-BEFE-258F29C0556D}"/>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6">
              <a:extLst>
                <a:ext uri="{FF2B5EF4-FFF2-40B4-BE49-F238E27FC236}">
                  <a16:creationId xmlns:a16="http://schemas.microsoft.com/office/drawing/2014/main" id="{D956A21F-1619-4775-B438-F0241F695CC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7">
              <a:extLst>
                <a:ext uri="{FF2B5EF4-FFF2-40B4-BE49-F238E27FC236}">
                  <a16:creationId xmlns:a16="http://schemas.microsoft.com/office/drawing/2014/main" id="{083806DD-75F7-4C79-9629-C7D80CC78E0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8">
              <a:extLst>
                <a:ext uri="{FF2B5EF4-FFF2-40B4-BE49-F238E27FC236}">
                  <a16:creationId xmlns:a16="http://schemas.microsoft.com/office/drawing/2014/main" id="{0B7B30EA-976A-4A6A-AA3C-971C57491E63}"/>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9">
              <a:extLst>
                <a:ext uri="{FF2B5EF4-FFF2-40B4-BE49-F238E27FC236}">
                  <a16:creationId xmlns:a16="http://schemas.microsoft.com/office/drawing/2014/main" id="{74D2F0EA-4F2A-44FC-8551-F5C614F8942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0">
              <a:extLst>
                <a:ext uri="{FF2B5EF4-FFF2-40B4-BE49-F238E27FC236}">
                  <a16:creationId xmlns:a16="http://schemas.microsoft.com/office/drawing/2014/main" id="{DA522D3A-6E09-409C-9B96-6E625A89E1B0}"/>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1">
              <a:extLst>
                <a:ext uri="{FF2B5EF4-FFF2-40B4-BE49-F238E27FC236}">
                  <a16:creationId xmlns:a16="http://schemas.microsoft.com/office/drawing/2014/main" id="{E9F3677D-51B8-4520-8918-72FAFF0C5800}"/>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2">
              <a:extLst>
                <a:ext uri="{FF2B5EF4-FFF2-40B4-BE49-F238E27FC236}">
                  <a16:creationId xmlns:a16="http://schemas.microsoft.com/office/drawing/2014/main" id="{F7A20857-FF95-46BB-98D2-B9E0A2E0491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3">
              <a:extLst>
                <a:ext uri="{FF2B5EF4-FFF2-40B4-BE49-F238E27FC236}">
                  <a16:creationId xmlns:a16="http://schemas.microsoft.com/office/drawing/2014/main" id="{E61DD693-FC4D-4441-938F-558A04E5216D}"/>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4">
              <a:extLst>
                <a:ext uri="{FF2B5EF4-FFF2-40B4-BE49-F238E27FC236}">
                  <a16:creationId xmlns:a16="http://schemas.microsoft.com/office/drawing/2014/main" id="{0C9C0C38-BEFA-400F-BC15-F200FE4783C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5">
              <a:extLst>
                <a:ext uri="{FF2B5EF4-FFF2-40B4-BE49-F238E27FC236}">
                  <a16:creationId xmlns:a16="http://schemas.microsoft.com/office/drawing/2014/main" id="{4C13ACF6-0C63-42F3-947F-E0D3D787015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6">
              <a:extLst>
                <a:ext uri="{FF2B5EF4-FFF2-40B4-BE49-F238E27FC236}">
                  <a16:creationId xmlns:a16="http://schemas.microsoft.com/office/drawing/2014/main" id="{272537C8-F7F0-4A10-9401-01C12A0FE2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7">
              <a:extLst>
                <a:ext uri="{FF2B5EF4-FFF2-40B4-BE49-F238E27FC236}">
                  <a16:creationId xmlns:a16="http://schemas.microsoft.com/office/drawing/2014/main" id="{20943C64-8DFA-4B58-8782-9FDCD0EFE65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8">
              <a:extLst>
                <a:ext uri="{FF2B5EF4-FFF2-40B4-BE49-F238E27FC236}">
                  <a16:creationId xmlns:a16="http://schemas.microsoft.com/office/drawing/2014/main" id="{0C63C3CE-6747-43F5-9210-9C3948EEED2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9">
              <a:extLst>
                <a:ext uri="{FF2B5EF4-FFF2-40B4-BE49-F238E27FC236}">
                  <a16:creationId xmlns:a16="http://schemas.microsoft.com/office/drawing/2014/main" id="{90B0DDA8-CC22-460E-9C72-EC689384B9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0">
              <a:extLst>
                <a:ext uri="{FF2B5EF4-FFF2-40B4-BE49-F238E27FC236}">
                  <a16:creationId xmlns:a16="http://schemas.microsoft.com/office/drawing/2014/main" id="{A3B72A53-76A6-455B-90F1-D66963A1E61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1">
              <a:extLst>
                <a:ext uri="{FF2B5EF4-FFF2-40B4-BE49-F238E27FC236}">
                  <a16:creationId xmlns:a16="http://schemas.microsoft.com/office/drawing/2014/main" id="{F1D61123-0ED3-418D-8F98-DD7E92306A8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2">
              <a:extLst>
                <a:ext uri="{FF2B5EF4-FFF2-40B4-BE49-F238E27FC236}">
                  <a16:creationId xmlns:a16="http://schemas.microsoft.com/office/drawing/2014/main" id="{E0E84D6F-53D5-42AD-AC0A-384D2405A0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3">
              <a:extLst>
                <a:ext uri="{FF2B5EF4-FFF2-40B4-BE49-F238E27FC236}">
                  <a16:creationId xmlns:a16="http://schemas.microsoft.com/office/drawing/2014/main" id="{1F35E13E-2873-4E07-BCF5-BEE6BCD2CE8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4">
              <a:extLst>
                <a:ext uri="{FF2B5EF4-FFF2-40B4-BE49-F238E27FC236}">
                  <a16:creationId xmlns:a16="http://schemas.microsoft.com/office/drawing/2014/main" id="{4E27B97F-9E7F-46E4-A1D5-200F9F8D61D1}"/>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5">
              <a:extLst>
                <a:ext uri="{FF2B5EF4-FFF2-40B4-BE49-F238E27FC236}">
                  <a16:creationId xmlns:a16="http://schemas.microsoft.com/office/drawing/2014/main" id="{9F8D1F25-B1F0-4B34-A979-B7392463C908}"/>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6">
              <a:extLst>
                <a:ext uri="{FF2B5EF4-FFF2-40B4-BE49-F238E27FC236}">
                  <a16:creationId xmlns:a16="http://schemas.microsoft.com/office/drawing/2014/main" id="{EE5C70E1-2CC1-42B5-B321-A2DD9FF3F73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7">
              <a:extLst>
                <a:ext uri="{FF2B5EF4-FFF2-40B4-BE49-F238E27FC236}">
                  <a16:creationId xmlns:a16="http://schemas.microsoft.com/office/drawing/2014/main" id="{21844097-A8E7-4A01-860A-6B4297086A7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8">
              <a:extLst>
                <a:ext uri="{FF2B5EF4-FFF2-40B4-BE49-F238E27FC236}">
                  <a16:creationId xmlns:a16="http://schemas.microsoft.com/office/drawing/2014/main" id="{EBBF18FC-81D8-427B-B6BD-F30FB20372A6}"/>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9">
              <a:extLst>
                <a:ext uri="{FF2B5EF4-FFF2-40B4-BE49-F238E27FC236}">
                  <a16:creationId xmlns:a16="http://schemas.microsoft.com/office/drawing/2014/main" id="{9B643AE6-9C54-47C9-BAFA-4F6E625AB48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0">
              <a:extLst>
                <a:ext uri="{FF2B5EF4-FFF2-40B4-BE49-F238E27FC236}">
                  <a16:creationId xmlns:a16="http://schemas.microsoft.com/office/drawing/2014/main" id="{9E7B0485-F426-44B0-8ACF-62A10D99D531}"/>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1">
              <a:extLst>
                <a:ext uri="{FF2B5EF4-FFF2-40B4-BE49-F238E27FC236}">
                  <a16:creationId xmlns:a16="http://schemas.microsoft.com/office/drawing/2014/main" id="{9D888570-E866-41BB-8886-0B8B4893373C}"/>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2">
              <a:extLst>
                <a:ext uri="{FF2B5EF4-FFF2-40B4-BE49-F238E27FC236}">
                  <a16:creationId xmlns:a16="http://schemas.microsoft.com/office/drawing/2014/main" id="{5EFC9A84-0845-4C8D-8CC9-D8F4F018AA1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3">
              <a:extLst>
                <a:ext uri="{FF2B5EF4-FFF2-40B4-BE49-F238E27FC236}">
                  <a16:creationId xmlns:a16="http://schemas.microsoft.com/office/drawing/2014/main" id="{AC412D1E-CDDF-4E74-BCB3-E5B006C3F97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4">
              <a:extLst>
                <a:ext uri="{FF2B5EF4-FFF2-40B4-BE49-F238E27FC236}">
                  <a16:creationId xmlns:a16="http://schemas.microsoft.com/office/drawing/2014/main" id="{426B5A80-CD36-4544-9FF7-95DC5F712AF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5">
              <a:extLst>
                <a:ext uri="{FF2B5EF4-FFF2-40B4-BE49-F238E27FC236}">
                  <a16:creationId xmlns:a16="http://schemas.microsoft.com/office/drawing/2014/main" id="{E57DA71C-73D3-4867-AF5B-E00759296873}"/>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6">
              <a:extLst>
                <a:ext uri="{FF2B5EF4-FFF2-40B4-BE49-F238E27FC236}">
                  <a16:creationId xmlns:a16="http://schemas.microsoft.com/office/drawing/2014/main" id="{9518E2BB-2AF5-4478-B200-D80210FF2E7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7">
              <a:extLst>
                <a:ext uri="{FF2B5EF4-FFF2-40B4-BE49-F238E27FC236}">
                  <a16:creationId xmlns:a16="http://schemas.microsoft.com/office/drawing/2014/main" id="{946A6C1D-9F0B-41E7-88C1-7AACDCF1B38C}"/>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8">
              <a:extLst>
                <a:ext uri="{FF2B5EF4-FFF2-40B4-BE49-F238E27FC236}">
                  <a16:creationId xmlns:a16="http://schemas.microsoft.com/office/drawing/2014/main" id="{55E5FAFA-CF54-4824-AAF9-EF609F278AC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9">
              <a:extLst>
                <a:ext uri="{FF2B5EF4-FFF2-40B4-BE49-F238E27FC236}">
                  <a16:creationId xmlns:a16="http://schemas.microsoft.com/office/drawing/2014/main" id="{840F01FD-E654-4A95-94C1-6669CEC7A6B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0">
              <a:extLst>
                <a:ext uri="{FF2B5EF4-FFF2-40B4-BE49-F238E27FC236}">
                  <a16:creationId xmlns:a16="http://schemas.microsoft.com/office/drawing/2014/main" id="{9D0C7238-1896-4801-9018-84F7BBF7CCFA}"/>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1">
              <a:extLst>
                <a:ext uri="{FF2B5EF4-FFF2-40B4-BE49-F238E27FC236}">
                  <a16:creationId xmlns:a16="http://schemas.microsoft.com/office/drawing/2014/main" id="{AF99E7EA-3ADF-42E1-A501-D5C998151BA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2">
              <a:extLst>
                <a:ext uri="{FF2B5EF4-FFF2-40B4-BE49-F238E27FC236}">
                  <a16:creationId xmlns:a16="http://schemas.microsoft.com/office/drawing/2014/main" id="{BEA9FDE1-8728-4BF7-A226-C16D11F9D681}"/>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3">
              <a:extLst>
                <a:ext uri="{FF2B5EF4-FFF2-40B4-BE49-F238E27FC236}">
                  <a16:creationId xmlns:a16="http://schemas.microsoft.com/office/drawing/2014/main" id="{2A09257C-501F-4DCE-A91E-E45585132289}"/>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4">
              <a:extLst>
                <a:ext uri="{FF2B5EF4-FFF2-40B4-BE49-F238E27FC236}">
                  <a16:creationId xmlns:a16="http://schemas.microsoft.com/office/drawing/2014/main" id="{BFF1542F-3F4B-4FF6-B873-D63F351BE13E}"/>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5">
              <a:extLst>
                <a:ext uri="{FF2B5EF4-FFF2-40B4-BE49-F238E27FC236}">
                  <a16:creationId xmlns:a16="http://schemas.microsoft.com/office/drawing/2014/main" id="{0B2B655F-A3D1-433D-A0F2-41953CD6DC2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6">
              <a:extLst>
                <a:ext uri="{FF2B5EF4-FFF2-40B4-BE49-F238E27FC236}">
                  <a16:creationId xmlns:a16="http://schemas.microsoft.com/office/drawing/2014/main" id="{6CBF883B-EE62-458D-866D-D115C67F65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7">
              <a:extLst>
                <a:ext uri="{FF2B5EF4-FFF2-40B4-BE49-F238E27FC236}">
                  <a16:creationId xmlns:a16="http://schemas.microsoft.com/office/drawing/2014/main" id="{01A8B945-308D-4CDD-B782-C8824BFFBE56}"/>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8">
              <a:extLst>
                <a:ext uri="{FF2B5EF4-FFF2-40B4-BE49-F238E27FC236}">
                  <a16:creationId xmlns:a16="http://schemas.microsoft.com/office/drawing/2014/main" id="{6FBA878D-458A-4A66-A978-6A0CBD9051F8}"/>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9">
              <a:extLst>
                <a:ext uri="{FF2B5EF4-FFF2-40B4-BE49-F238E27FC236}">
                  <a16:creationId xmlns:a16="http://schemas.microsoft.com/office/drawing/2014/main" id="{06C2F509-5EAF-44F5-80FD-B5494AEDC51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0">
              <a:extLst>
                <a:ext uri="{FF2B5EF4-FFF2-40B4-BE49-F238E27FC236}">
                  <a16:creationId xmlns:a16="http://schemas.microsoft.com/office/drawing/2014/main" id="{C32E4043-68A7-4207-A3AC-92EC42B29F6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1">
              <a:extLst>
                <a:ext uri="{FF2B5EF4-FFF2-40B4-BE49-F238E27FC236}">
                  <a16:creationId xmlns:a16="http://schemas.microsoft.com/office/drawing/2014/main" id="{081BA9C6-5064-448D-A3B0-E436565C05F9}"/>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2">
              <a:extLst>
                <a:ext uri="{FF2B5EF4-FFF2-40B4-BE49-F238E27FC236}">
                  <a16:creationId xmlns:a16="http://schemas.microsoft.com/office/drawing/2014/main" id="{0EF2B2D9-1B90-4A17-A182-1EFF95F8D1D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3">
              <a:extLst>
                <a:ext uri="{FF2B5EF4-FFF2-40B4-BE49-F238E27FC236}">
                  <a16:creationId xmlns:a16="http://schemas.microsoft.com/office/drawing/2014/main" id="{C0596337-E633-4DC4-BDF2-3112B8E03A1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4">
              <a:extLst>
                <a:ext uri="{FF2B5EF4-FFF2-40B4-BE49-F238E27FC236}">
                  <a16:creationId xmlns:a16="http://schemas.microsoft.com/office/drawing/2014/main" id="{3CB367DD-4AC6-4465-A4D4-0FCA5418C34E}"/>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5">
              <a:extLst>
                <a:ext uri="{FF2B5EF4-FFF2-40B4-BE49-F238E27FC236}">
                  <a16:creationId xmlns:a16="http://schemas.microsoft.com/office/drawing/2014/main" id="{3F35376E-3E59-497A-B539-4E5EF3F6C48F}"/>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6">
              <a:extLst>
                <a:ext uri="{FF2B5EF4-FFF2-40B4-BE49-F238E27FC236}">
                  <a16:creationId xmlns:a16="http://schemas.microsoft.com/office/drawing/2014/main" id="{7BD89237-21BE-4604-B4AC-2BFC08A6ADB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7">
              <a:extLst>
                <a:ext uri="{FF2B5EF4-FFF2-40B4-BE49-F238E27FC236}">
                  <a16:creationId xmlns:a16="http://schemas.microsoft.com/office/drawing/2014/main" id="{B29CDEA9-21DC-4235-8547-3EE669C635BF}"/>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8">
              <a:extLst>
                <a:ext uri="{FF2B5EF4-FFF2-40B4-BE49-F238E27FC236}">
                  <a16:creationId xmlns:a16="http://schemas.microsoft.com/office/drawing/2014/main" id="{D13C6AFB-AD23-455D-BABB-E38422AA4E6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9">
              <a:extLst>
                <a:ext uri="{FF2B5EF4-FFF2-40B4-BE49-F238E27FC236}">
                  <a16:creationId xmlns:a16="http://schemas.microsoft.com/office/drawing/2014/main" id="{785E3A8B-0644-4C8D-81ED-E06BBA39BBBB}"/>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0">
              <a:extLst>
                <a:ext uri="{FF2B5EF4-FFF2-40B4-BE49-F238E27FC236}">
                  <a16:creationId xmlns:a16="http://schemas.microsoft.com/office/drawing/2014/main" id="{14DBB3B2-17C3-4594-B053-E23C5E93CDEB}"/>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1">
              <a:extLst>
                <a:ext uri="{FF2B5EF4-FFF2-40B4-BE49-F238E27FC236}">
                  <a16:creationId xmlns:a16="http://schemas.microsoft.com/office/drawing/2014/main" id="{6099F86D-748F-4C22-8DD2-3C288802C73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2">
              <a:extLst>
                <a:ext uri="{FF2B5EF4-FFF2-40B4-BE49-F238E27FC236}">
                  <a16:creationId xmlns:a16="http://schemas.microsoft.com/office/drawing/2014/main" id="{3CF3D90F-9C80-4AEF-A88C-8396E2940B4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3">
              <a:extLst>
                <a:ext uri="{FF2B5EF4-FFF2-40B4-BE49-F238E27FC236}">
                  <a16:creationId xmlns:a16="http://schemas.microsoft.com/office/drawing/2014/main" id="{42C9C2B5-F1DC-4E09-8104-44220DDBB17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4">
              <a:extLst>
                <a:ext uri="{FF2B5EF4-FFF2-40B4-BE49-F238E27FC236}">
                  <a16:creationId xmlns:a16="http://schemas.microsoft.com/office/drawing/2014/main" id="{29DB2FD7-3991-4738-9B64-E7A8CC85D73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5">
              <a:extLst>
                <a:ext uri="{FF2B5EF4-FFF2-40B4-BE49-F238E27FC236}">
                  <a16:creationId xmlns:a16="http://schemas.microsoft.com/office/drawing/2014/main" id="{38EEBB04-B0F0-4152-AEAC-67B10A38D22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6">
              <a:extLst>
                <a:ext uri="{FF2B5EF4-FFF2-40B4-BE49-F238E27FC236}">
                  <a16:creationId xmlns:a16="http://schemas.microsoft.com/office/drawing/2014/main" id="{6CE8C1BF-C094-4D88-B600-9967E05BB81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7">
              <a:extLst>
                <a:ext uri="{FF2B5EF4-FFF2-40B4-BE49-F238E27FC236}">
                  <a16:creationId xmlns:a16="http://schemas.microsoft.com/office/drawing/2014/main" id="{FEF6B89D-F9AF-4600-BD81-B380A6A3DE5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8">
              <a:extLst>
                <a:ext uri="{FF2B5EF4-FFF2-40B4-BE49-F238E27FC236}">
                  <a16:creationId xmlns:a16="http://schemas.microsoft.com/office/drawing/2014/main" id="{141C2471-EC84-469C-9872-D0E7F30FD443}"/>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9">
              <a:extLst>
                <a:ext uri="{FF2B5EF4-FFF2-40B4-BE49-F238E27FC236}">
                  <a16:creationId xmlns:a16="http://schemas.microsoft.com/office/drawing/2014/main" id="{0628BF31-A0F1-4CA6-B3A9-CEDF11B07A5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0">
              <a:extLst>
                <a:ext uri="{FF2B5EF4-FFF2-40B4-BE49-F238E27FC236}">
                  <a16:creationId xmlns:a16="http://schemas.microsoft.com/office/drawing/2014/main" id="{9E537395-6FA2-4D9F-9F4C-62424429B93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1">
              <a:extLst>
                <a:ext uri="{FF2B5EF4-FFF2-40B4-BE49-F238E27FC236}">
                  <a16:creationId xmlns:a16="http://schemas.microsoft.com/office/drawing/2014/main" id="{323D6B99-3C28-4EFF-8DCC-A7B31B56F542}"/>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2">
              <a:extLst>
                <a:ext uri="{FF2B5EF4-FFF2-40B4-BE49-F238E27FC236}">
                  <a16:creationId xmlns:a16="http://schemas.microsoft.com/office/drawing/2014/main" id="{FA43A524-2304-4A86-8333-C2CE60AA2BCF}"/>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3">
              <a:extLst>
                <a:ext uri="{FF2B5EF4-FFF2-40B4-BE49-F238E27FC236}">
                  <a16:creationId xmlns:a16="http://schemas.microsoft.com/office/drawing/2014/main" id="{7C1C5343-0604-45F5-A9A1-E03AA8D5D4C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4">
              <a:extLst>
                <a:ext uri="{FF2B5EF4-FFF2-40B4-BE49-F238E27FC236}">
                  <a16:creationId xmlns:a16="http://schemas.microsoft.com/office/drawing/2014/main" id="{12EEA278-7FBD-4DD0-8E3D-722F34F483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5">
              <a:extLst>
                <a:ext uri="{FF2B5EF4-FFF2-40B4-BE49-F238E27FC236}">
                  <a16:creationId xmlns:a16="http://schemas.microsoft.com/office/drawing/2014/main" id="{C6A6637D-B08A-44F9-95C0-DC90801E322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6">
              <a:extLst>
                <a:ext uri="{FF2B5EF4-FFF2-40B4-BE49-F238E27FC236}">
                  <a16:creationId xmlns:a16="http://schemas.microsoft.com/office/drawing/2014/main" id="{4E17598C-6494-47D3-9CB5-CC8959F9FAF1}"/>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7">
              <a:extLst>
                <a:ext uri="{FF2B5EF4-FFF2-40B4-BE49-F238E27FC236}">
                  <a16:creationId xmlns:a16="http://schemas.microsoft.com/office/drawing/2014/main" id="{104EEBBE-46C6-40DF-8D2E-530FB84652E6}"/>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8">
              <a:extLst>
                <a:ext uri="{FF2B5EF4-FFF2-40B4-BE49-F238E27FC236}">
                  <a16:creationId xmlns:a16="http://schemas.microsoft.com/office/drawing/2014/main" id="{FF77F2C9-DF64-4CCF-BB41-0BB588A24A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9">
              <a:extLst>
                <a:ext uri="{FF2B5EF4-FFF2-40B4-BE49-F238E27FC236}">
                  <a16:creationId xmlns:a16="http://schemas.microsoft.com/office/drawing/2014/main" id="{75B3F1DF-39A0-4EC1-987C-365CD6BB7BD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0">
              <a:extLst>
                <a:ext uri="{FF2B5EF4-FFF2-40B4-BE49-F238E27FC236}">
                  <a16:creationId xmlns:a16="http://schemas.microsoft.com/office/drawing/2014/main" id="{E8B50F38-8C41-4B3E-A461-438FBCD088F7}"/>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1">
              <a:extLst>
                <a:ext uri="{FF2B5EF4-FFF2-40B4-BE49-F238E27FC236}">
                  <a16:creationId xmlns:a16="http://schemas.microsoft.com/office/drawing/2014/main" id="{821DCC81-4BED-4CD6-BB25-C11BC9776B10}"/>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2">
              <a:extLst>
                <a:ext uri="{FF2B5EF4-FFF2-40B4-BE49-F238E27FC236}">
                  <a16:creationId xmlns:a16="http://schemas.microsoft.com/office/drawing/2014/main" id="{15B55D28-C39B-49B8-B461-5F75F9A127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3">
              <a:extLst>
                <a:ext uri="{FF2B5EF4-FFF2-40B4-BE49-F238E27FC236}">
                  <a16:creationId xmlns:a16="http://schemas.microsoft.com/office/drawing/2014/main" id="{E4A835A6-E0D2-4B84-8A3E-04A096E2CCB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4">
              <a:extLst>
                <a:ext uri="{FF2B5EF4-FFF2-40B4-BE49-F238E27FC236}">
                  <a16:creationId xmlns:a16="http://schemas.microsoft.com/office/drawing/2014/main" id="{D5E20C77-BB1B-456D-B86A-E3D770ABCC7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5">
              <a:extLst>
                <a:ext uri="{FF2B5EF4-FFF2-40B4-BE49-F238E27FC236}">
                  <a16:creationId xmlns:a16="http://schemas.microsoft.com/office/drawing/2014/main" id="{2AC45065-2B66-4157-BCBF-01E9969E5C5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6">
              <a:extLst>
                <a:ext uri="{FF2B5EF4-FFF2-40B4-BE49-F238E27FC236}">
                  <a16:creationId xmlns:a16="http://schemas.microsoft.com/office/drawing/2014/main" id="{C382FAFE-9071-45FE-B78C-B10F34B5B1F6}"/>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7">
              <a:extLst>
                <a:ext uri="{FF2B5EF4-FFF2-40B4-BE49-F238E27FC236}">
                  <a16:creationId xmlns:a16="http://schemas.microsoft.com/office/drawing/2014/main" id="{068EECB1-9421-4259-93BE-E2B21734DDC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38">
              <a:extLst>
                <a:ext uri="{FF2B5EF4-FFF2-40B4-BE49-F238E27FC236}">
                  <a16:creationId xmlns:a16="http://schemas.microsoft.com/office/drawing/2014/main" id="{BDFE5364-66B4-441A-AA4F-E52F5A0F2DE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39">
              <a:extLst>
                <a:ext uri="{FF2B5EF4-FFF2-40B4-BE49-F238E27FC236}">
                  <a16:creationId xmlns:a16="http://schemas.microsoft.com/office/drawing/2014/main" id="{84744DF9-CC97-4662-ADBB-7ECE97ABD0B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0">
              <a:extLst>
                <a:ext uri="{FF2B5EF4-FFF2-40B4-BE49-F238E27FC236}">
                  <a16:creationId xmlns:a16="http://schemas.microsoft.com/office/drawing/2014/main" id="{1B0BCC0E-DD69-41DF-9E20-F003849B3982}"/>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1">
              <a:extLst>
                <a:ext uri="{FF2B5EF4-FFF2-40B4-BE49-F238E27FC236}">
                  <a16:creationId xmlns:a16="http://schemas.microsoft.com/office/drawing/2014/main" id="{9DA7CA42-F9E7-4B6C-BC24-06594E996C66}"/>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2">
              <a:extLst>
                <a:ext uri="{FF2B5EF4-FFF2-40B4-BE49-F238E27FC236}">
                  <a16:creationId xmlns:a16="http://schemas.microsoft.com/office/drawing/2014/main" id="{6172860C-4944-4CFE-92B8-DA95EBEA99FD}"/>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3">
              <a:extLst>
                <a:ext uri="{FF2B5EF4-FFF2-40B4-BE49-F238E27FC236}">
                  <a16:creationId xmlns:a16="http://schemas.microsoft.com/office/drawing/2014/main" id="{BBBB7B9F-420F-4AAF-8ECA-52B124D4E75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4">
              <a:extLst>
                <a:ext uri="{FF2B5EF4-FFF2-40B4-BE49-F238E27FC236}">
                  <a16:creationId xmlns:a16="http://schemas.microsoft.com/office/drawing/2014/main" id="{6BAB8BCA-32B8-4444-93FD-F0C65F7A0CA1}"/>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5">
              <a:extLst>
                <a:ext uri="{FF2B5EF4-FFF2-40B4-BE49-F238E27FC236}">
                  <a16:creationId xmlns:a16="http://schemas.microsoft.com/office/drawing/2014/main" id="{ED62396E-3F3E-4F02-82FC-8F2C5635C52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6">
              <a:extLst>
                <a:ext uri="{FF2B5EF4-FFF2-40B4-BE49-F238E27FC236}">
                  <a16:creationId xmlns:a16="http://schemas.microsoft.com/office/drawing/2014/main" id="{7C4E45B3-B5E3-4D22-B374-51BC1688FAB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47">
              <a:extLst>
                <a:ext uri="{FF2B5EF4-FFF2-40B4-BE49-F238E27FC236}">
                  <a16:creationId xmlns:a16="http://schemas.microsoft.com/office/drawing/2014/main" id="{8CACE8EB-1924-4354-ADDC-AB9A433FEA8D}"/>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48">
              <a:extLst>
                <a:ext uri="{FF2B5EF4-FFF2-40B4-BE49-F238E27FC236}">
                  <a16:creationId xmlns:a16="http://schemas.microsoft.com/office/drawing/2014/main" id="{EFBE5AE8-904B-49E3-8138-1A33F582459F}"/>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49">
              <a:extLst>
                <a:ext uri="{FF2B5EF4-FFF2-40B4-BE49-F238E27FC236}">
                  <a16:creationId xmlns:a16="http://schemas.microsoft.com/office/drawing/2014/main" id="{5F422983-2091-428F-B84A-91B7F63173CE}"/>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0">
              <a:extLst>
                <a:ext uri="{FF2B5EF4-FFF2-40B4-BE49-F238E27FC236}">
                  <a16:creationId xmlns:a16="http://schemas.microsoft.com/office/drawing/2014/main" id="{6C577E16-0349-4DC1-8391-601900CD8578}"/>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1">
              <a:extLst>
                <a:ext uri="{FF2B5EF4-FFF2-40B4-BE49-F238E27FC236}">
                  <a16:creationId xmlns:a16="http://schemas.microsoft.com/office/drawing/2014/main" id="{9B847A03-C8D1-4CAF-A1AC-E086C3662831}"/>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2">
              <a:extLst>
                <a:ext uri="{FF2B5EF4-FFF2-40B4-BE49-F238E27FC236}">
                  <a16:creationId xmlns:a16="http://schemas.microsoft.com/office/drawing/2014/main" id="{75B05D93-DC0C-4223-B880-CFE9C029A2B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3">
              <a:extLst>
                <a:ext uri="{FF2B5EF4-FFF2-40B4-BE49-F238E27FC236}">
                  <a16:creationId xmlns:a16="http://schemas.microsoft.com/office/drawing/2014/main" id="{D605DB3F-E4E3-480C-A777-910A803C2277}"/>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4">
              <a:extLst>
                <a:ext uri="{FF2B5EF4-FFF2-40B4-BE49-F238E27FC236}">
                  <a16:creationId xmlns:a16="http://schemas.microsoft.com/office/drawing/2014/main" id="{D7DEDB00-DAE2-4F5F-815C-8AB71E22139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5">
              <a:extLst>
                <a:ext uri="{FF2B5EF4-FFF2-40B4-BE49-F238E27FC236}">
                  <a16:creationId xmlns:a16="http://schemas.microsoft.com/office/drawing/2014/main" id="{40A24BDC-2B3A-445E-8122-BB6707352EB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6">
              <a:extLst>
                <a:ext uri="{FF2B5EF4-FFF2-40B4-BE49-F238E27FC236}">
                  <a16:creationId xmlns:a16="http://schemas.microsoft.com/office/drawing/2014/main" id="{59537078-DC73-4200-8DD3-35E5D228AAF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57">
              <a:extLst>
                <a:ext uri="{FF2B5EF4-FFF2-40B4-BE49-F238E27FC236}">
                  <a16:creationId xmlns:a16="http://schemas.microsoft.com/office/drawing/2014/main" id="{5DDED39C-52DA-4407-85A7-300F7CB2E0A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58">
              <a:extLst>
                <a:ext uri="{FF2B5EF4-FFF2-40B4-BE49-F238E27FC236}">
                  <a16:creationId xmlns:a16="http://schemas.microsoft.com/office/drawing/2014/main" id="{6D924B41-A433-4AEF-A05A-DF006BA2C4D9}"/>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59">
              <a:extLst>
                <a:ext uri="{FF2B5EF4-FFF2-40B4-BE49-F238E27FC236}">
                  <a16:creationId xmlns:a16="http://schemas.microsoft.com/office/drawing/2014/main" id="{A63C6417-AF21-41B3-B186-DF18EA16105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CE91CBCB-67AA-4897-9F5A-F708A0272662}"/>
              </a:ext>
            </a:extLst>
          </p:cNvPr>
          <p:cNvSpPr txBox="1"/>
          <p:nvPr/>
        </p:nvSpPr>
        <p:spPr>
          <a:xfrm>
            <a:off x="917243" y="4126032"/>
            <a:ext cx="1802060" cy="400110"/>
          </a:xfrm>
          <a:prstGeom prst="rect">
            <a:avLst/>
          </a:prstGeom>
          <a:noFill/>
        </p:spPr>
        <p:txBody>
          <a:bodyPr wrap="square" rtlCol="0">
            <a:spAutoFit/>
          </a:bodyPr>
          <a:lstStyle/>
          <a:p>
            <a:r>
              <a:rPr lang="en-US" sz="2000" b="1" dirty="0">
                <a:solidFill>
                  <a:schemeClr val="tx2"/>
                </a:solidFill>
                <a:latin typeface="Roboto Slab" pitchFamily="2" charset="0"/>
                <a:ea typeface="Roboto Slab" pitchFamily="2" charset="0"/>
                <a:cs typeface="Lato" panose="020F0502020204030203" pitchFamily="34" charset="0"/>
              </a:rPr>
              <a:t>AUSTRALIA</a:t>
            </a:r>
          </a:p>
        </p:txBody>
      </p:sp>
      <p:sp>
        <p:nvSpPr>
          <p:cNvPr id="232" name="Rectangle 231">
            <a:extLst>
              <a:ext uri="{FF2B5EF4-FFF2-40B4-BE49-F238E27FC236}">
                <a16:creationId xmlns:a16="http://schemas.microsoft.com/office/drawing/2014/main" id="{9CA0936F-976A-4AB6-BCA9-9E1F067322C8}"/>
              </a:ext>
            </a:extLst>
          </p:cNvPr>
          <p:cNvSpPr/>
          <p:nvPr/>
        </p:nvSpPr>
        <p:spPr>
          <a:xfrm>
            <a:off x="917243" y="4581648"/>
            <a:ext cx="4438624" cy="1118255"/>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sp>
        <p:nvSpPr>
          <p:cNvPr id="13" name="Picture Placeholder 12">
            <a:extLst>
              <a:ext uri="{FF2B5EF4-FFF2-40B4-BE49-F238E27FC236}">
                <a16:creationId xmlns:a16="http://schemas.microsoft.com/office/drawing/2014/main" id="{5DD20650-FE20-4200-B70F-03702EA60E30}"/>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ecagon 2">
            <a:extLst>
              <a:ext uri="{FF2B5EF4-FFF2-40B4-BE49-F238E27FC236}">
                <a16:creationId xmlns:a16="http://schemas.microsoft.com/office/drawing/2014/main" id="{526D2916-FDA9-41EC-9AC3-53087C0F7D39}"/>
              </a:ext>
            </a:extLst>
          </p:cNvPr>
          <p:cNvSpPr/>
          <p:nvPr/>
        </p:nvSpPr>
        <p:spPr>
          <a:xfrm>
            <a:off x="5007429" y="1686106"/>
            <a:ext cx="2177142" cy="2177142"/>
          </a:xfrm>
          <a:prstGeom prst="dec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228196"/>
            <a:ext cx="7260606" cy="1203805"/>
            <a:chOff x="2466490" y="4228196"/>
            <a:chExt cx="7260606" cy="1203805"/>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228196"/>
              <a:ext cx="3316855" cy="635771"/>
              <a:chOff x="4437572" y="4632237"/>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632237"/>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4929454"/>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86160"/>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9" name="Picture Placeholder 8">
            <a:extLst>
              <a:ext uri="{FF2B5EF4-FFF2-40B4-BE49-F238E27FC236}">
                <a16:creationId xmlns:a16="http://schemas.microsoft.com/office/drawing/2014/main" id="{3851C17F-8D4C-4A5A-AEE5-8576EDC8D5BF}"/>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5"/>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Rectangle 2">
            <a:extLst>
              <a:ext uri="{FF2B5EF4-FFF2-40B4-BE49-F238E27FC236}">
                <a16:creationId xmlns:a16="http://schemas.microsoft.com/office/drawing/2014/main" id="{E5F386A0-A224-420A-9ACD-E40E1B70D6DF}"/>
              </a:ext>
            </a:extLst>
          </p:cNvPr>
          <p:cNvSpPr/>
          <p:nvPr/>
        </p:nvSpPr>
        <p:spPr>
          <a:xfrm>
            <a:off x="3857566" y="2386349"/>
            <a:ext cx="7217544" cy="20853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974A208A-19DA-44F5-8EBD-2D281E657572}"/>
              </a:ext>
            </a:extLst>
          </p:cNvPr>
          <p:cNvSpPr>
            <a:spLocks/>
          </p:cNvSpPr>
          <p:nvPr/>
        </p:nvSpPr>
        <p:spPr bwMode="auto">
          <a:xfrm>
            <a:off x="5517557" y="2752238"/>
            <a:ext cx="5132695" cy="1353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6" name="Picture Placeholder 15">
            <a:extLst>
              <a:ext uri="{FF2B5EF4-FFF2-40B4-BE49-F238E27FC236}">
                <a16:creationId xmlns:a16="http://schemas.microsoft.com/office/drawing/2014/main" id="{386D09AF-16FD-459C-A063-28B42A066312}"/>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1">
              <a:lumMod val="95000"/>
              <a:lumOff val="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992173" y="3075057"/>
            <a:ext cx="2207656"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cs typeface="Raavi" panose="020B0502040204020203" pitchFamily="34" charset="0"/>
              </a:rPr>
              <a:t>The End</a:t>
            </a:r>
          </a:p>
        </p:txBody>
      </p:sp>
      <p:sp>
        <p:nvSpPr>
          <p:cNvPr id="12" name="Rectangle 11">
            <a:extLst>
              <a:ext uri="{FF2B5EF4-FFF2-40B4-BE49-F238E27FC236}">
                <a16:creationId xmlns:a16="http://schemas.microsoft.com/office/drawing/2014/main" id="{FDDE0705-B323-44AD-9F7F-0927BC09E503}"/>
              </a:ext>
            </a:extLst>
          </p:cNvPr>
          <p:cNvSpPr/>
          <p:nvPr/>
        </p:nvSpPr>
        <p:spPr>
          <a:xfrm>
            <a:off x="348343" y="319314"/>
            <a:ext cx="11495314" cy="621937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62A2862B-5F5B-43EC-A5E1-5B1069C581BB}"/>
              </a:ext>
            </a:extLst>
          </p:cNvPr>
          <p:cNvSpPr>
            <a:spLocks noGrp="1"/>
          </p:cNvSpPr>
          <p:nvPr>
            <p:ph type="pic" sz="quarter" idx="12"/>
          </p:nvPr>
        </p:nvSpPr>
        <p:spPr/>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37D94BF-5377-47FA-B7E0-9A40AB57A837}"/>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34" name="TextBox 33"/>
          <p:cNvSpPr txBox="1"/>
          <p:nvPr/>
        </p:nvSpPr>
        <p:spPr>
          <a:xfrm>
            <a:off x="5445494" y="1951383"/>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445494" y="2295610"/>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5445494" y="3156352"/>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sp>
        <p:nvSpPr>
          <p:cNvPr id="15" name="Picture Placeholder 14">
            <a:extLst>
              <a:ext uri="{FF2B5EF4-FFF2-40B4-BE49-F238E27FC236}">
                <a16:creationId xmlns:a16="http://schemas.microsoft.com/office/drawing/2014/main" id="{4BA973D2-A524-47E2-9D21-C77C188CEB11}"/>
              </a:ext>
            </a:extLst>
          </p:cNvPr>
          <p:cNvSpPr>
            <a:spLocks noGrp="1"/>
          </p:cNvSpPr>
          <p:nvPr>
            <p:ph type="pic" sz="quarter" idx="13"/>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D9AEA4-082D-4191-824E-BB1E8619B0D0}"/>
              </a:ext>
            </a:extLst>
          </p:cNvPr>
          <p:cNvSpPr/>
          <p:nvPr/>
        </p:nvSpPr>
        <p:spPr>
          <a:xfrm>
            <a:off x="0" y="2118910"/>
            <a:ext cx="12192000" cy="31275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526156" y="2564790"/>
            <a:ext cx="4775251" cy="2235752"/>
            <a:chOff x="5627060" y="2388599"/>
            <a:chExt cx="4775251" cy="2235752"/>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82249"/>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627060" y="2790126"/>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14" name="Picture Placeholder 13">
            <a:extLst>
              <a:ext uri="{FF2B5EF4-FFF2-40B4-BE49-F238E27FC236}">
                <a16:creationId xmlns:a16="http://schemas.microsoft.com/office/drawing/2014/main" id="{CE9B9837-6AF9-43B4-8C68-0573F5A873B7}"/>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Rectangle 9">
            <a:extLst>
              <a:ext uri="{FF2B5EF4-FFF2-40B4-BE49-F238E27FC236}">
                <a16:creationId xmlns:a16="http://schemas.microsoft.com/office/drawing/2014/main" id="{5616CFA7-3B88-42AE-BEA1-4FF75EE73ACF}"/>
              </a:ext>
            </a:extLst>
          </p:cNvPr>
          <p:cNvSpPr>
            <a:spLocks/>
          </p:cNvSpPr>
          <p:nvPr/>
        </p:nvSpPr>
        <p:spPr bwMode="auto">
          <a:xfrm>
            <a:off x="1138243" y="5361097"/>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grpSp>
        <p:nvGrpSpPr>
          <p:cNvPr id="17" name="Group 16">
            <a:extLst>
              <a:ext uri="{FF2B5EF4-FFF2-40B4-BE49-F238E27FC236}">
                <a16:creationId xmlns:a16="http://schemas.microsoft.com/office/drawing/2014/main" id="{0548052B-822B-44F8-BE6C-AE63E6407AEC}"/>
              </a:ext>
            </a:extLst>
          </p:cNvPr>
          <p:cNvGrpSpPr/>
          <p:nvPr/>
        </p:nvGrpSpPr>
        <p:grpSpPr>
          <a:xfrm>
            <a:off x="1407886" y="2136997"/>
            <a:ext cx="9376228" cy="2344402"/>
            <a:chOff x="1407886" y="2092777"/>
            <a:chExt cx="9376228" cy="2344402"/>
          </a:xfrm>
        </p:grpSpPr>
        <p:grpSp>
          <p:nvGrpSpPr>
            <p:cNvPr id="16" name="Group 15">
              <a:extLst>
                <a:ext uri="{FF2B5EF4-FFF2-40B4-BE49-F238E27FC236}">
                  <a16:creationId xmlns:a16="http://schemas.microsoft.com/office/drawing/2014/main" id="{5CE523F7-C958-4185-B1D3-BCE14DBB29BB}"/>
                </a:ext>
              </a:extLst>
            </p:cNvPr>
            <p:cNvGrpSpPr/>
            <p:nvPr/>
          </p:nvGrpSpPr>
          <p:grpSpPr>
            <a:xfrm>
              <a:off x="1407886" y="2092777"/>
              <a:ext cx="2510971" cy="2344402"/>
              <a:chOff x="1407886" y="2092777"/>
              <a:chExt cx="2510971" cy="2344402"/>
            </a:xfrm>
          </p:grpSpPr>
          <p:sp>
            <p:nvSpPr>
              <p:cNvPr id="2" name="Rectangle 1">
                <a:extLst>
                  <a:ext uri="{FF2B5EF4-FFF2-40B4-BE49-F238E27FC236}">
                    <a16:creationId xmlns:a16="http://schemas.microsoft.com/office/drawing/2014/main" id="{BDC6C679-3593-45D0-AACB-457F56373B89}"/>
                  </a:ext>
                </a:extLst>
              </p:cNvPr>
              <p:cNvSpPr/>
              <p:nvPr/>
            </p:nvSpPr>
            <p:spPr>
              <a:xfrm>
                <a:off x="1407886" y="2092777"/>
                <a:ext cx="2510971" cy="234440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732D651-F806-4CC9-8EAE-EA81E0B6A9C5}"/>
                  </a:ext>
                </a:extLst>
              </p:cNvPr>
              <p:cNvGrpSpPr/>
              <p:nvPr/>
            </p:nvGrpSpPr>
            <p:grpSpPr>
              <a:xfrm>
                <a:off x="1935128" y="2506184"/>
                <a:ext cx="1456486" cy="1517589"/>
                <a:chOff x="1903188" y="2528696"/>
                <a:chExt cx="1456486" cy="1517589"/>
              </a:xfrm>
            </p:grpSpPr>
            <p:grpSp>
              <p:nvGrpSpPr>
                <p:cNvPr id="52" name="Group 51">
                  <a:extLst>
                    <a:ext uri="{FF2B5EF4-FFF2-40B4-BE49-F238E27FC236}">
                      <a16:creationId xmlns:a16="http://schemas.microsoft.com/office/drawing/2014/main" id="{E532C754-6082-4E10-8EBD-1EE1B5C0DCED}"/>
                    </a:ext>
                  </a:extLst>
                </p:cNvPr>
                <p:cNvGrpSpPr/>
                <p:nvPr/>
              </p:nvGrpSpPr>
              <p:grpSpPr>
                <a:xfrm>
                  <a:off x="1903188" y="3137578"/>
                  <a:ext cx="1456486" cy="908707"/>
                  <a:chOff x="2292162" y="6035319"/>
                  <a:chExt cx="1456486" cy="908707"/>
                </a:xfrm>
              </p:grpSpPr>
              <p:sp>
                <p:nvSpPr>
                  <p:cNvPr id="57" name="TextBox 56">
                    <a:extLst>
                      <a:ext uri="{FF2B5EF4-FFF2-40B4-BE49-F238E27FC236}">
                        <a16:creationId xmlns:a16="http://schemas.microsoft.com/office/drawing/2014/main" id="{93C0BD34-FDB5-48C0-8B8D-4C447AC7E487}"/>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58" name="Rectangle 57">
                    <a:extLst>
                      <a:ext uri="{FF2B5EF4-FFF2-40B4-BE49-F238E27FC236}">
                        <a16:creationId xmlns:a16="http://schemas.microsoft.com/office/drawing/2014/main" id="{367083B4-3C66-49F8-9665-113AB9DD7D4C}"/>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53" name="Group 52">
                  <a:extLst>
                    <a:ext uri="{FF2B5EF4-FFF2-40B4-BE49-F238E27FC236}">
                      <a16:creationId xmlns:a16="http://schemas.microsoft.com/office/drawing/2014/main" id="{9024F205-7A82-4CAD-B7A3-0679157F3378}"/>
                    </a:ext>
                  </a:extLst>
                </p:cNvPr>
                <p:cNvGrpSpPr/>
                <p:nvPr/>
              </p:nvGrpSpPr>
              <p:grpSpPr>
                <a:xfrm>
                  <a:off x="2462586" y="2528696"/>
                  <a:ext cx="337690" cy="432936"/>
                  <a:chOff x="2522538" y="3189288"/>
                  <a:chExt cx="371475" cy="476250"/>
                </a:xfrm>
                <a:solidFill>
                  <a:schemeClr val="bg1"/>
                </a:solidFill>
              </p:grpSpPr>
              <p:sp>
                <p:nvSpPr>
                  <p:cNvPr id="54" name="Freeform 5">
                    <a:extLst>
                      <a:ext uri="{FF2B5EF4-FFF2-40B4-BE49-F238E27FC236}">
                        <a16:creationId xmlns:a16="http://schemas.microsoft.com/office/drawing/2014/main" id="{EA6D97D3-416C-4985-8582-5FA038905A5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6">
                    <a:extLst>
                      <a:ext uri="{FF2B5EF4-FFF2-40B4-BE49-F238E27FC236}">
                        <a16:creationId xmlns:a16="http://schemas.microsoft.com/office/drawing/2014/main" id="{80BC36D9-194E-465D-BB57-D27B6128E3E4}"/>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7">
                    <a:extLst>
                      <a:ext uri="{FF2B5EF4-FFF2-40B4-BE49-F238E27FC236}">
                        <a16:creationId xmlns:a16="http://schemas.microsoft.com/office/drawing/2014/main" id="{4D00EF82-1F92-4622-8312-90CAED28262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grpSp>
          <p:nvGrpSpPr>
            <p:cNvPr id="12" name="Group 11">
              <a:extLst>
                <a:ext uri="{FF2B5EF4-FFF2-40B4-BE49-F238E27FC236}">
                  <a16:creationId xmlns:a16="http://schemas.microsoft.com/office/drawing/2014/main" id="{98B085A3-C933-42B7-8672-368B2CA5C766}"/>
                </a:ext>
              </a:extLst>
            </p:cNvPr>
            <p:cNvGrpSpPr/>
            <p:nvPr/>
          </p:nvGrpSpPr>
          <p:grpSpPr>
            <a:xfrm>
              <a:off x="4840514" y="2092777"/>
              <a:ext cx="2510971" cy="2344402"/>
              <a:chOff x="4885101" y="2092777"/>
              <a:chExt cx="2510971" cy="2344402"/>
            </a:xfrm>
          </p:grpSpPr>
          <p:sp>
            <p:nvSpPr>
              <p:cNvPr id="31" name="Rectangle 30">
                <a:extLst>
                  <a:ext uri="{FF2B5EF4-FFF2-40B4-BE49-F238E27FC236}">
                    <a16:creationId xmlns:a16="http://schemas.microsoft.com/office/drawing/2014/main" id="{5FA4CFD4-5938-4938-9FE8-BFB1FF960E50}"/>
                  </a:ext>
                </a:extLst>
              </p:cNvPr>
              <p:cNvSpPr/>
              <p:nvPr/>
            </p:nvSpPr>
            <p:spPr>
              <a:xfrm>
                <a:off x="4885101" y="2092777"/>
                <a:ext cx="2510971" cy="23444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6E226AE-A9DC-4E26-9E92-A181F53D8192}"/>
                  </a:ext>
                </a:extLst>
              </p:cNvPr>
              <p:cNvGrpSpPr/>
              <p:nvPr/>
            </p:nvGrpSpPr>
            <p:grpSpPr>
              <a:xfrm>
                <a:off x="5412343" y="2514482"/>
                <a:ext cx="1456486" cy="1500993"/>
                <a:chOff x="5367757" y="2536994"/>
                <a:chExt cx="1456486" cy="1500993"/>
              </a:xfrm>
            </p:grpSpPr>
            <p:grpSp>
              <p:nvGrpSpPr>
                <p:cNvPr id="42" name="Group 41">
                  <a:extLst>
                    <a:ext uri="{FF2B5EF4-FFF2-40B4-BE49-F238E27FC236}">
                      <a16:creationId xmlns:a16="http://schemas.microsoft.com/office/drawing/2014/main" id="{BB346BB2-3BF9-4E4F-AEF9-90EA59B4434C}"/>
                    </a:ext>
                  </a:extLst>
                </p:cNvPr>
                <p:cNvGrpSpPr/>
                <p:nvPr/>
              </p:nvGrpSpPr>
              <p:grpSpPr>
                <a:xfrm>
                  <a:off x="5367757" y="3129280"/>
                  <a:ext cx="1456486" cy="908707"/>
                  <a:chOff x="4206540" y="6027021"/>
                  <a:chExt cx="1456486" cy="908707"/>
                </a:xfrm>
              </p:grpSpPr>
              <p:sp>
                <p:nvSpPr>
                  <p:cNvPr id="44" name="TextBox 43">
                    <a:extLst>
                      <a:ext uri="{FF2B5EF4-FFF2-40B4-BE49-F238E27FC236}">
                        <a16:creationId xmlns:a16="http://schemas.microsoft.com/office/drawing/2014/main" id="{A108FAB7-DDDB-4627-BB6A-FB7C4DBD359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ysClr val="windowText" lastClr="000000"/>
                        </a:solidFill>
                        <a:latin typeface="Roboto Slab" pitchFamily="2" charset="0"/>
                        <a:ea typeface="Roboto Slab" pitchFamily="2" charset="0"/>
                      </a:rPr>
                      <a:t>Charities</a:t>
                    </a:r>
                  </a:p>
                </p:txBody>
              </p:sp>
              <p:sp>
                <p:nvSpPr>
                  <p:cNvPr id="45" name="Rectangle 44">
                    <a:extLst>
                      <a:ext uri="{FF2B5EF4-FFF2-40B4-BE49-F238E27FC236}">
                        <a16:creationId xmlns:a16="http://schemas.microsoft.com/office/drawing/2014/main" id="{AEFCE51D-D85B-4D02-8CD3-7AFD6A461C46}"/>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3" name="Freeform 8">
                  <a:extLst>
                    <a:ext uri="{FF2B5EF4-FFF2-40B4-BE49-F238E27FC236}">
                      <a16:creationId xmlns:a16="http://schemas.microsoft.com/office/drawing/2014/main" id="{FED9FDBE-4E26-4E2C-88D1-02FB9B7DC72C}"/>
                    </a:ext>
                  </a:extLst>
                </p:cNvPr>
                <p:cNvSpPr>
                  <a:spLocks noEditPoints="1"/>
                </p:cNvSpPr>
                <p:nvPr/>
              </p:nvSpPr>
              <p:spPr bwMode="auto">
                <a:xfrm>
                  <a:off x="5882418" y="2536994"/>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grpSp>
        <p:grpSp>
          <p:nvGrpSpPr>
            <p:cNvPr id="9" name="Group 8">
              <a:extLst>
                <a:ext uri="{FF2B5EF4-FFF2-40B4-BE49-F238E27FC236}">
                  <a16:creationId xmlns:a16="http://schemas.microsoft.com/office/drawing/2014/main" id="{8C814086-08D9-4EEE-B86F-3764E5F91535}"/>
                </a:ext>
              </a:extLst>
            </p:cNvPr>
            <p:cNvGrpSpPr/>
            <p:nvPr/>
          </p:nvGrpSpPr>
          <p:grpSpPr>
            <a:xfrm>
              <a:off x="8273143" y="2092777"/>
              <a:ext cx="2510971" cy="2344402"/>
              <a:chOff x="8273143" y="2092777"/>
              <a:chExt cx="2510971" cy="2344402"/>
            </a:xfrm>
          </p:grpSpPr>
          <p:sp>
            <p:nvSpPr>
              <p:cNvPr id="33" name="Rectangle 32">
                <a:extLst>
                  <a:ext uri="{FF2B5EF4-FFF2-40B4-BE49-F238E27FC236}">
                    <a16:creationId xmlns:a16="http://schemas.microsoft.com/office/drawing/2014/main" id="{FD2180C4-3899-4CB4-9B7A-9DB369A1846E}"/>
                  </a:ext>
                </a:extLst>
              </p:cNvPr>
              <p:cNvSpPr/>
              <p:nvPr/>
            </p:nvSpPr>
            <p:spPr>
              <a:xfrm>
                <a:off x="8273143" y="2092777"/>
                <a:ext cx="2510971" cy="234440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1B2B6CF-BC8D-4CA1-BC0B-7293A970B545}"/>
                  </a:ext>
                </a:extLst>
              </p:cNvPr>
              <p:cNvGrpSpPr/>
              <p:nvPr/>
            </p:nvGrpSpPr>
            <p:grpSpPr>
              <a:xfrm>
                <a:off x="8800385" y="2506184"/>
                <a:ext cx="1456486" cy="1517589"/>
                <a:chOff x="8831553" y="2528696"/>
                <a:chExt cx="1456486" cy="1517589"/>
              </a:xfrm>
            </p:grpSpPr>
            <p:grpSp>
              <p:nvGrpSpPr>
                <p:cNvPr id="47" name="Group 46">
                  <a:extLst>
                    <a:ext uri="{FF2B5EF4-FFF2-40B4-BE49-F238E27FC236}">
                      <a16:creationId xmlns:a16="http://schemas.microsoft.com/office/drawing/2014/main" id="{45F88E24-6EE1-4E7A-8A83-3E9E0B1F5C47}"/>
                    </a:ext>
                  </a:extLst>
                </p:cNvPr>
                <p:cNvGrpSpPr/>
                <p:nvPr/>
              </p:nvGrpSpPr>
              <p:grpSpPr>
                <a:xfrm>
                  <a:off x="8831553" y="3137578"/>
                  <a:ext cx="1456486" cy="908707"/>
                  <a:chOff x="6120918" y="6035319"/>
                  <a:chExt cx="1456486" cy="908707"/>
                </a:xfrm>
              </p:grpSpPr>
              <p:sp>
                <p:nvSpPr>
                  <p:cNvPr id="49" name="TextBox 48">
                    <a:extLst>
                      <a:ext uri="{FF2B5EF4-FFF2-40B4-BE49-F238E27FC236}">
                        <a16:creationId xmlns:a16="http://schemas.microsoft.com/office/drawing/2014/main" id="{955525D2-5FF8-4A01-A2AB-ED86F7316255}"/>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solidFill>
                          <a:sysClr val="windowText" lastClr="000000"/>
                        </a:solidFill>
                        <a:latin typeface="Roboto Slab" pitchFamily="2" charset="0"/>
                        <a:ea typeface="Roboto Slab" pitchFamily="2" charset="0"/>
                      </a:rPr>
                      <a:t>Healthcare</a:t>
                    </a:r>
                  </a:p>
                </p:txBody>
              </p:sp>
              <p:sp>
                <p:nvSpPr>
                  <p:cNvPr id="50" name="Rectangle 49">
                    <a:extLst>
                      <a:ext uri="{FF2B5EF4-FFF2-40B4-BE49-F238E27FC236}">
                        <a16:creationId xmlns:a16="http://schemas.microsoft.com/office/drawing/2014/main" id="{13C46691-7837-4F17-9779-2AAB01E1C8D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8" name="Freeform 9">
                  <a:extLst>
                    <a:ext uri="{FF2B5EF4-FFF2-40B4-BE49-F238E27FC236}">
                      <a16:creationId xmlns:a16="http://schemas.microsoft.com/office/drawing/2014/main" id="{102B7254-D630-4F61-AAEA-85A292290F20}"/>
                    </a:ext>
                  </a:extLst>
                </p:cNvPr>
                <p:cNvSpPr>
                  <a:spLocks noEditPoints="1"/>
                </p:cNvSpPr>
                <p:nvPr/>
              </p:nvSpPr>
              <p:spPr bwMode="auto">
                <a:xfrm>
                  <a:off x="9345320" y="2528696"/>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gr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5E0CBDD5-B084-4BEA-BF78-87C44249EAB9}"/>
              </a:ext>
            </a:extLst>
          </p:cNvPr>
          <p:cNvGrpSpPr/>
          <p:nvPr/>
        </p:nvGrpSpPr>
        <p:grpSpPr>
          <a:xfrm>
            <a:off x="1189404" y="2202860"/>
            <a:ext cx="1900594" cy="1393162"/>
            <a:chOff x="736590" y="2427343"/>
            <a:chExt cx="1900594" cy="1393162"/>
          </a:xfrm>
        </p:grpSpPr>
        <p:sp>
          <p:nvSpPr>
            <p:cNvPr id="30" name="AutoShape 62">
              <a:extLst>
                <a:ext uri="{FF2B5EF4-FFF2-40B4-BE49-F238E27FC236}">
                  <a16:creationId xmlns:a16="http://schemas.microsoft.com/office/drawing/2014/main" id="{C033E858-6190-47BC-993E-98CFA3086745}"/>
                </a:ext>
              </a:extLst>
            </p:cNvPr>
            <p:cNvSpPr>
              <a:spLocks/>
            </p:cNvSpPr>
            <p:nvPr/>
          </p:nvSpPr>
          <p:spPr bwMode="auto">
            <a:xfrm>
              <a:off x="1490419" y="242734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40" name="Rectangle 17">
              <a:extLst>
                <a:ext uri="{FF2B5EF4-FFF2-40B4-BE49-F238E27FC236}">
                  <a16:creationId xmlns:a16="http://schemas.microsoft.com/office/drawing/2014/main" id="{43BDBB86-2D2A-46E9-A4DB-672A0D7662E2}"/>
                </a:ext>
              </a:extLst>
            </p:cNvPr>
            <p:cNvSpPr>
              <a:spLocks/>
            </p:cNvSpPr>
            <p:nvPr/>
          </p:nvSpPr>
          <p:spPr bwMode="auto">
            <a:xfrm>
              <a:off x="838200" y="339871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1" name="TextBox 40">
              <a:extLst>
                <a:ext uri="{FF2B5EF4-FFF2-40B4-BE49-F238E27FC236}">
                  <a16:creationId xmlns:a16="http://schemas.microsoft.com/office/drawing/2014/main" id="{E8D4D9DE-57F6-4289-8EBF-CFDC336DB3A9}"/>
                </a:ext>
              </a:extLst>
            </p:cNvPr>
            <p:cNvSpPr txBox="1"/>
            <p:nvPr/>
          </p:nvSpPr>
          <p:spPr>
            <a:xfrm>
              <a:off x="736590" y="2933147"/>
              <a:ext cx="1900594"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11" name="Group 10">
            <a:extLst>
              <a:ext uri="{FF2B5EF4-FFF2-40B4-BE49-F238E27FC236}">
                <a16:creationId xmlns:a16="http://schemas.microsoft.com/office/drawing/2014/main" id="{FDEA3529-87F8-45D0-AD2B-CA80579B532B}"/>
              </a:ext>
            </a:extLst>
          </p:cNvPr>
          <p:cNvGrpSpPr/>
          <p:nvPr/>
        </p:nvGrpSpPr>
        <p:grpSpPr>
          <a:xfrm>
            <a:off x="4686537" y="1767327"/>
            <a:ext cx="2924195" cy="2264228"/>
            <a:chOff x="4686538" y="1936259"/>
            <a:chExt cx="2924195" cy="2264228"/>
          </a:xfrm>
        </p:grpSpPr>
        <p:sp>
          <p:nvSpPr>
            <p:cNvPr id="2" name="Rectangle 1">
              <a:extLst>
                <a:ext uri="{FF2B5EF4-FFF2-40B4-BE49-F238E27FC236}">
                  <a16:creationId xmlns:a16="http://schemas.microsoft.com/office/drawing/2014/main" id="{E45B4CD2-014A-4160-9D0E-8FC0077EB0B2}"/>
                </a:ext>
              </a:extLst>
            </p:cNvPr>
            <p:cNvSpPr/>
            <p:nvPr/>
          </p:nvSpPr>
          <p:spPr>
            <a:xfrm>
              <a:off x="4686538" y="1936259"/>
              <a:ext cx="2924195" cy="22642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04B49AC-2DC7-42EE-ABBF-24CB7DE8CF89}"/>
                </a:ext>
              </a:extLst>
            </p:cNvPr>
            <p:cNvGrpSpPr/>
            <p:nvPr/>
          </p:nvGrpSpPr>
          <p:grpSpPr>
            <a:xfrm>
              <a:off x="5203306" y="2371792"/>
              <a:ext cx="1890658" cy="1393162"/>
              <a:chOff x="3680967" y="2427343"/>
              <a:chExt cx="1890658" cy="1393162"/>
            </a:xfrm>
          </p:grpSpPr>
          <p:sp>
            <p:nvSpPr>
              <p:cNvPr id="43" name="AutoShape 62">
                <a:extLst>
                  <a:ext uri="{FF2B5EF4-FFF2-40B4-BE49-F238E27FC236}">
                    <a16:creationId xmlns:a16="http://schemas.microsoft.com/office/drawing/2014/main" id="{EEA0E29A-EEEE-435F-9824-9B13AF6E2FDE}"/>
                  </a:ext>
                </a:extLst>
              </p:cNvPr>
              <p:cNvSpPr>
                <a:spLocks/>
              </p:cNvSpPr>
              <p:nvPr/>
            </p:nvSpPr>
            <p:spPr bwMode="auto">
              <a:xfrm>
                <a:off x="4429828" y="242734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45" name="Rectangle 17">
                <a:extLst>
                  <a:ext uri="{FF2B5EF4-FFF2-40B4-BE49-F238E27FC236}">
                    <a16:creationId xmlns:a16="http://schemas.microsoft.com/office/drawing/2014/main" id="{B8BC7D09-5163-4777-9325-14B33F94F24C}"/>
                  </a:ext>
                </a:extLst>
              </p:cNvPr>
              <p:cNvSpPr>
                <a:spLocks/>
              </p:cNvSpPr>
              <p:nvPr/>
            </p:nvSpPr>
            <p:spPr bwMode="auto">
              <a:xfrm>
                <a:off x="3777609" y="339871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6" name="TextBox 45">
                <a:extLst>
                  <a:ext uri="{FF2B5EF4-FFF2-40B4-BE49-F238E27FC236}">
                    <a16:creationId xmlns:a16="http://schemas.microsoft.com/office/drawing/2014/main" id="{A1365613-539B-4F48-B449-1C6503AE5FBF}"/>
                  </a:ext>
                </a:extLst>
              </p:cNvPr>
              <p:cNvSpPr txBox="1"/>
              <p:nvPr/>
            </p:nvSpPr>
            <p:spPr>
              <a:xfrm>
                <a:off x="3680967" y="2933147"/>
                <a:ext cx="1890658"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grpSp>
        <p:nvGrpSpPr>
          <p:cNvPr id="10" name="Group 9">
            <a:extLst>
              <a:ext uri="{FF2B5EF4-FFF2-40B4-BE49-F238E27FC236}">
                <a16:creationId xmlns:a16="http://schemas.microsoft.com/office/drawing/2014/main" id="{0C96EB52-272E-4CB9-8606-2030167AE8E7}"/>
              </a:ext>
            </a:extLst>
          </p:cNvPr>
          <p:cNvGrpSpPr/>
          <p:nvPr/>
        </p:nvGrpSpPr>
        <p:grpSpPr>
          <a:xfrm>
            <a:off x="9207272" y="2224705"/>
            <a:ext cx="1697373" cy="1393162"/>
            <a:chOff x="6717018" y="2427343"/>
            <a:chExt cx="1697373" cy="1393162"/>
          </a:xfrm>
        </p:grpSpPr>
        <p:sp>
          <p:nvSpPr>
            <p:cNvPr id="47" name="AutoShape 62">
              <a:extLst>
                <a:ext uri="{FF2B5EF4-FFF2-40B4-BE49-F238E27FC236}">
                  <a16:creationId xmlns:a16="http://schemas.microsoft.com/office/drawing/2014/main" id="{808270C2-FE63-4159-9853-330C259B1446}"/>
                </a:ext>
              </a:extLst>
            </p:cNvPr>
            <p:cNvSpPr>
              <a:spLocks/>
            </p:cNvSpPr>
            <p:nvPr/>
          </p:nvSpPr>
          <p:spPr bwMode="auto">
            <a:xfrm>
              <a:off x="7369237" y="242734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49" name="Rectangle 17">
              <a:extLst>
                <a:ext uri="{FF2B5EF4-FFF2-40B4-BE49-F238E27FC236}">
                  <a16:creationId xmlns:a16="http://schemas.microsoft.com/office/drawing/2014/main" id="{F0388D94-810E-4AC9-B943-A5F374DAC794}"/>
                </a:ext>
              </a:extLst>
            </p:cNvPr>
            <p:cNvSpPr>
              <a:spLocks/>
            </p:cNvSpPr>
            <p:nvPr/>
          </p:nvSpPr>
          <p:spPr bwMode="auto">
            <a:xfrm>
              <a:off x="6717018" y="339871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0" name="TextBox 49">
              <a:extLst>
                <a:ext uri="{FF2B5EF4-FFF2-40B4-BE49-F238E27FC236}">
                  <a16:creationId xmlns:a16="http://schemas.microsoft.com/office/drawing/2014/main" id="{1747DBAA-5D73-4F9D-88A5-6AA680955137}"/>
                </a:ext>
              </a:extLst>
            </p:cNvPr>
            <p:cNvSpPr txBox="1"/>
            <p:nvPr/>
          </p:nvSpPr>
          <p:spPr>
            <a:xfrm>
              <a:off x="6717019" y="2933147"/>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20" name="Picture Placeholder 19">
            <a:extLst>
              <a:ext uri="{FF2B5EF4-FFF2-40B4-BE49-F238E27FC236}">
                <a16:creationId xmlns:a16="http://schemas.microsoft.com/office/drawing/2014/main" id="{87398DBA-CB61-44ED-9885-D89EECB6E269}"/>
              </a:ext>
            </a:extLst>
          </p:cNvPr>
          <p:cNvSpPr>
            <a:spLocks noGrp="1"/>
          </p:cNvSpPr>
          <p:nvPr>
            <p:ph type="pic" sz="quarter" idx="22"/>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3" name="TextBox 32">
            <a:extLst>
              <a:ext uri="{FF2B5EF4-FFF2-40B4-BE49-F238E27FC236}">
                <a16:creationId xmlns:a16="http://schemas.microsoft.com/office/drawing/2014/main" id="{360D4889-877E-4FC9-BAC5-7DD316F86BB7}"/>
              </a:ext>
            </a:extLst>
          </p:cNvPr>
          <p:cNvSpPr txBox="1"/>
          <p:nvPr/>
        </p:nvSpPr>
        <p:spPr>
          <a:xfrm>
            <a:off x="8130996" y="4649343"/>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sp>
        <p:nvSpPr>
          <p:cNvPr id="16" name="Rectangle 9">
            <a:extLst>
              <a:ext uri="{FF2B5EF4-FFF2-40B4-BE49-F238E27FC236}">
                <a16:creationId xmlns:a16="http://schemas.microsoft.com/office/drawing/2014/main" id="{FFA5E061-F1E3-4259-B91B-807ED971A876}"/>
              </a:ext>
            </a:extLst>
          </p:cNvPr>
          <p:cNvSpPr>
            <a:spLocks/>
          </p:cNvSpPr>
          <p:nvPr/>
        </p:nvSpPr>
        <p:spPr bwMode="auto">
          <a:xfrm>
            <a:off x="838200" y="4649343"/>
            <a:ext cx="6217134"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21" name="Picture Placeholder 20">
            <a:extLst>
              <a:ext uri="{FF2B5EF4-FFF2-40B4-BE49-F238E27FC236}">
                <a16:creationId xmlns:a16="http://schemas.microsoft.com/office/drawing/2014/main" id="{8B0D3848-99F6-4E2E-83CE-E4FADC3035D0}"/>
              </a:ext>
            </a:extLst>
          </p:cNvPr>
          <p:cNvSpPr>
            <a:spLocks noGrp="1"/>
          </p:cNvSpPr>
          <p:nvPr>
            <p:ph type="pic" sz="quarter" idx="22"/>
          </p:nvPr>
        </p:nvSpPr>
        <p:spPr/>
      </p:sp>
      <p:sp>
        <p:nvSpPr>
          <p:cNvPr id="24" name="Picture Placeholder 23">
            <a:extLst>
              <a:ext uri="{FF2B5EF4-FFF2-40B4-BE49-F238E27FC236}">
                <a16:creationId xmlns:a16="http://schemas.microsoft.com/office/drawing/2014/main" id="{37B3CF59-B71B-4506-867B-D4A54FC50525}"/>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26A08C2-303F-4EBB-9F88-F059C611AAF1}"/>
              </a:ext>
            </a:extLst>
          </p:cNvPr>
          <p:cNvGrpSpPr/>
          <p:nvPr/>
        </p:nvGrpSpPr>
        <p:grpSpPr>
          <a:xfrm>
            <a:off x="1041109" y="4664639"/>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7">
            <a:extLst>
              <a:ext uri="{FF2B5EF4-FFF2-40B4-BE49-F238E27FC236}">
                <a16:creationId xmlns:a16="http://schemas.microsoft.com/office/drawing/2014/main" id="{207D9267-0AB1-4222-B4A7-A7ABF7834A93}"/>
              </a:ext>
            </a:extLst>
          </p:cNvPr>
          <p:cNvGrpSpPr/>
          <p:nvPr/>
        </p:nvGrpSpPr>
        <p:grpSpPr>
          <a:xfrm>
            <a:off x="1041108" y="2205230"/>
            <a:ext cx="3268490" cy="750986"/>
            <a:chOff x="4395270" y="2426009"/>
            <a:chExt cx="3268490" cy="750986"/>
          </a:xfrm>
        </p:grpSpPr>
        <p:grpSp>
          <p:nvGrpSpPr>
            <p:cNvPr id="36" name="Group 35">
              <a:extLst>
                <a:ext uri="{FF2B5EF4-FFF2-40B4-BE49-F238E27FC236}">
                  <a16:creationId xmlns:a16="http://schemas.microsoft.com/office/drawing/2014/main" id="{244B06CE-0CAB-41D3-B138-263F16445BE7}"/>
                </a:ext>
              </a:extLst>
            </p:cNvPr>
            <p:cNvGrpSpPr/>
            <p:nvPr/>
          </p:nvGrpSpPr>
          <p:grpSpPr>
            <a:xfrm>
              <a:off x="4395270" y="2471475"/>
              <a:ext cx="758371" cy="650081"/>
              <a:chOff x="7413628" y="3358356"/>
              <a:chExt cx="758371" cy="650081"/>
            </a:xfrm>
          </p:grpSpPr>
          <p:sp>
            <p:nvSpPr>
              <p:cNvPr id="40" name="Rectangle 39">
                <a:extLst>
                  <a:ext uri="{FF2B5EF4-FFF2-40B4-BE49-F238E27FC236}">
                    <a16:creationId xmlns:a16="http://schemas.microsoft.com/office/drawing/2014/main" id="{CA6147D6-E229-4758-AB08-A1AAE05DB6CE}"/>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reeform 8">
                <a:extLst>
                  <a:ext uri="{FF2B5EF4-FFF2-40B4-BE49-F238E27FC236}">
                    <a16:creationId xmlns:a16="http://schemas.microsoft.com/office/drawing/2014/main" id="{D344E6B2-F814-420D-9538-0DA479DDA191}"/>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9A65C9AF-FE97-4D07-81D4-5EC69498202E}"/>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8" name="Rectangle 37">
              <a:extLst>
                <a:ext uri="{FF2B5EF4-FFF2-40B4-BE49-F238E27FC236}">
                  <a16:creationId xmlns:a16="http://schemas.microsoft.com/office/drawing/2014/main" id="{7AF09371-95B3-478C-BCB6-E9F42081D45E}"/>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9" name="Group 8">
            <a:extLst>
              <a:ext uri="{FF2B5EF4-FFF2-40B4-BE49-F238E27FC236}">
                <a16:creationId xmlns:a16="http://schemas.microsoft.com/office/drawing/2014/main" id="{248DB07B-9C30-4DE1-8DAD-987535401C8B}"/>
              </a:ext>
            </a:extLst>
          </p:cNvPr>
          <p:cNvGrpSpPr/>
          <p:nvPr/>
        </p:nvGrpSpPr>
        <p:grpSpPr>
          <a:xfrm>
            <a:off x="1041109" y="3438537"/>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23" name="Picture Placeholder 22">
            <a:extLst>
              <a:ext uri="{FF2B5EF4-FFF2-40B4-BE49-F238E27FC236}">
                <a16:creationId xmlns:a16="http://schemas.microsoft.com/office/drawing/2014/main" id="{ED7688BD-FDEE-4FCD-B97B-04BE3ADA91E1}"/>
              </a:ext>
            </a:extLst>
          </p:cNvPr>
          <p:cNvSpPr>
            <a:spLocks noGrp="1"/>
          </p:cNvSpPr>
          <p:nvPr>
            <p:ph type="pic" sz="quarter" idx="24"/>
          </p:nvPr>
        </p:nvSpPr>
        <p:spPr/>
      </p:sp>
      <p:sp>
        <p:nvSpPr>
          <p:cNvPr id="25" name="Picture Placeholder 24">
            <a:extLst>
              <a:ext uri="{FF2B5EF4-FFF2-40B4-BE49-F238E27FC236}">
                <a16:creationId xmlns:a16="http://schemas.microsoft.com/office/drawing/2014/main" id="{375164E9-B7E3-4C7A-8254-4EF90A229257}"/>
              </a:ext>
            </a:extLst>
          </p:cNvPr>
          <p:cNvSpPr>
            <a:spLocks noGrp="1"/>
          </p:cNvSpPr>
          <p:nvPr>
            <p:ph type="pic" sz="quarter" idx="23"/>
          </p:nvPr>
        </p:nvSpPr>
        <p:spPr/>
      </p:sp>
      <p:sp>
        <p:nvSpPr>
          <p:cNvPr id="32" name="Picture Placeholder 31">
            <a:extLst>
              <a:ext uri="{FF2B5EF4-FFF2-40B4-BE49-F238E27FC236}">
                <a16:creationId xmlns:a16="http://schemas.microsoft.com/office/drawing/2014/main" id="{E57AE283-38FD-441C-99EF-C3D6214A5AD4}"/>
              </a:ext>
            </a:extLst>
          </p:cNvPr>
          <p:cNvSpPr>
            <a:spLocks noGrp="1"/>
          </p:cNvSpPr>
          <p:nvPr>
            <p:ph type="pic" sz="quarter" idx="25"/>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5"/>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1CCA867-C774-41B4-B914-6E4FABEF3071}"/>
              </a:ext>
            </a:extLst>
          </p:cNvPr>
          <p:cNvGrpSpPr/>
          <p:nvPr/>
        </p:nvGrpSpPr>
        <p:grpSpPr>
          <a:xfrm>
            <a:off x="952502" y="2090533"/>
            <a:ext cx="2941317" cy="614355"/>
            <a:chOff x="952502" y="2090533"/>
            <a:chExt cx="2941317" cy="614355"/>
          </a:xfrm>
        </p:grpSpPr>
        <p:sp>
          <p:nvSpPr>
            <p:cNvPr id="26" name="Oval 25">
              <a:extLst>
                <a:ext uri="{FF2B5EF4-FFF2-40B4-BE49-F238E27FC236}">
                  <a16:creationId xmlns:a16="http://schemas.microsoft.com/office/drawing/2014/main" id="{536F6AC3-E62F-41C4-916E-0FF2FAA30534}"/>
                </a:ext>
              </a:extLst>
            </p:cNvPr>
            <p:cNvSpPr/>
            <p:nvPr/>
          </p:nvSpPr>
          <p:spPr>
            <a:xfrm>
              <a:off x="952502" y="2090533"/>
              <a:ext cx="614355" cy="614355"/>
            </a:xfrm>
            <a:prstGeom prst="ellipse">
              <a:avLst/>
            </a:prstGeom>
            <a:solidFill>
              <a:schemeClr val="accent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1B50D4E-632B-4907-A808-543AF681B75C}"/>
                </a:ext>
              </a:extLst>
            </p:cNvPr>
            <p:cNvSpPr txBox="1"/>
            <p:nvPr/>
          </p:nvSpPr>
          <p:spPr>
            <a:xfrm>
              <a:off x="1059805" y="2236127"/>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28" name="Rectangle 17">
              <a:extLst>
                <a:ext uri="{FF2B5EF4-FFF2-40B4-BE49-F238E27FC236}">
                  <a16:creationId xmlns:a16="http://schemas.microsoft.com/office/drawing/2014/main" id="{71F93FD7-50CA-425E-A0D2-B85D006FC87E}"/>
                </a:ext>
              </a:extLst>
            </p:cNvPr>
            <p:cNvSpPr>
              <a:spLocks/>
            </p:cNvSpPr>
            <p:nvPr/>
          </p:nvSpPr>
          <p:spPr bwMode="auto">
            <a:xfrm>
              <a:off x="1806096" y="2115359"/>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grpSp>
      <p:grpSp>
        <p:nvGrpSpPr>
          <p:cNvPr id="3" name="Group 2">
            <a:extLst>
              <a:ext uri="{FF2B5EF4-FFF2-40B4-BE49-F238E27FC236}">
                <a16:creationId xmlns:a16="http://schemas.microsoft.com/office/drawing/2014/main" id="{FC93DA57-9313-40C9-8F00-57F84A6B036B}"/>
              </a:ext>
            </a:extLst>
          </p:cNvPr>
          <p:cNvGrpSpPr/>
          <p:nvPr/>
        </p:nvGrpSpPr>
        <p:grpSpPr>
          <a:xfrm>
            <a:off x="4625341" y="2011585"/>
            <a:ext cx="2941317" cy="614355"/>
            <a:chOff x="952502" y="3657987"/>
            <a:chExt cx="2941317" cy="614355"/>
          </a:xfrm>
        </p:grpSpPr>
        <p:sp>
          <p:nvSpPr>
            <p:cNvPr id="29" name="Rectangle 17">
              <a:extLst>
                <a:ext uri="{FF2B5EF4-FFF2-40B4-BE49-F238E27FC236}">
                  <a16:creationId xmlns:a16="http://schemas.microsoft.com/office/drawing/2014/main" id="{F8EBF1D6-EC20-497F-B3ED-5F7BDBF0C46B}"/>
                </a:ext>
              </a:extLst>
            </p:cNvPr>
            <p:cNvSpPr>
              <a:spLocks/>
            </p:cNvSpPr>
            <p:nvPr/>
          </p:nvSpPr>
          <p:spPr bwMode="auto">
            <a:xfrm>
              <a:off x="1806096" y="3679578"/>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1" name="Oval 30">
              <a:extLst>
                <a:ext uri="{FF2B5EF4-FFF2-40B4-BE49-F238E27FC236}">
                  <a16:creationId xmlns:a16="http://schemas.microsoft.com/office/drawing/2014/main" id="{A669E1EC-380E-460C-9B4A-56C3705905A6}"/>
                </a:ext>
              </a:extLst>
            </p:cNvPr>
            <p:cNvSpPr/>
            <p:nvPr/>
          </p:nvSpPr>
          <p:spPr>
            <a:xfrm>
              <a:off x="952502" y="3657987"/>
              <a:ext cx="614355" cy="614355"/>
            </a:xfrm>
            <a:prstGeom prst="ellipse">
              <a:avLst/>
            </a:prstGeom>
            <a:solidFill>
              <a:schemeClr val="tx1">
                <a:lumMod val="95000"/>
                <a:lumOff val="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68F7EDD-CD61-413B-8C1F-01556E67D2AB}"/>
                </a:ext>
              </a:extLst>
            </p:cNvPr>
            <p:cNvSpPr txBox="1"/>
            <p:nvPr/>
          </p:nvSpPr>
          <p:spPr>
            <a:xfrm>
              <a:off x="1041874" y="3803582"/>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grpSp>
      <p:grpSp>
        <p:nvGrpSpPr>
          <p:cNvPr id="9" name="Group 8">
            <a:extLst>
              <a:ext uri="{FF2B5EF4-FFF2-40B4-BE49-F238E27FC236}">
                <a16:creationId xmlns:a16="http://schemas.microsoft.com/office/drawing/2014/main" id="{2E0D2A8F-46E0-4788-A7B7-EA3A41598CE5}"/>
              </a:ext>
            </a:extLst>
          </p:cNvPr>
          <p:cNvGrpSpPr/>
          <p:nvPr/>
        </p:nvGrpSpPr>
        <p:grpSpPr>
          <a:xfrm>
            <a:off x="952502" y="3499647"/>
            <a:ext cx="2941317" cy="614355"/>
            <a:chOff x="952502" y="5225441"/>
            <a:chExt cx="2941317" cy="614355"/>
          </a:xfrm>
        </p:grpSpPr>
        <p:sp>
          <p:nvSpPr>
            <p:cNvPr id="25" name="Oval 24">
              <a:extLst>
                <a:ext uri="{FF2B5EF4-FFF2-40B4-BE49-F238E27FC236}">
                  <a16:creationId xmlns:a16="http://schemas.microsoft.com/office/drawing/2014/main" id="{AE004068-3185-4FBC-BB6A-BE437C0BA7FE}"/>
                </a:ext>
              </a:extLst>
            </p:cNvPr>
            <p:cNvSpPr/>
            <p:nvPr/>
          </p:nvSpPr>
          <p:spPr>
            <a:xfrm>
              <a:off x="952502" y="5225441"/>
              <a:ext cx="614355" cy="614355"/>
            </a:xfrm>
            <a:prstGeom prst="ellipse">
              <a:avLst/>
            </a:prstGeom>
            <a:solidFill>
              <a:schemeClr val="tx1">
                <a:lumMod val="85000"/>
                <a:lumOff val="1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17">
              <a:extLst>
                <a:ext uri="{FF2B5EF4-FFF2-40B4-BE49-F238E27FC236}">
                  <a16:creationId xmlns:a16="http://schemas.microsoft.com/office/drawing/2014/main" id="{235FE270-21B1-4884-95B5-07013B94196F}"/>
                </a:ext>
              </a:extLst>
            </p:cNvPr>
            <p:cNvSpPr>
              <a:spLocks/>
            </p:cNvSpPr>
            <p:nvPr/>
          </p:nvSpPr>
          <p:spPr bwMode="auto">
            <a:xfrm>
              <a:off x="1806096" y="5247035"/>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33" name="TextBox 32">
              <a:extLst>
                <a:ext uri="{FF2B5EF4-FFF2-40B4-BE49-F238E27FC236}">
                  <a16:creationId xmlns:a16="http://schemas.microsoft.com/office/drawing/2014/main" id="{8565FB62-511D-49C7-BD3E-DC54A93BE282}"/>
                </a:ext>
              </a:extLst>
            </p:cNvPr>
            <p:cNvSpPr txBox="1"/>
            <p:nvPr/>
          </p:nvSpPr>
          <p:spPr>
            <a:xfrm>
              <a:off x="1041874" y="5371036"/>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grpSp>
      <p:grpSp>
        <p:nvGrpSpPr>
          <p:cNvPr id="21" name="Group 20">
            <a:extLst>
              <a:ext uri="{FF2B5EF4-FFF2-40B4-BE49-F238E27FC236}">
                <a16:creationId xmlns:a16="http://schemas.microsoft.com/office/drawing/2014/main" id="{5800BBB5-8830-4891-A81B-41AC0C35B8D3}"/>
              </a:ext>
            </a:extLst>
          </p:cNvPr>
          <p:cNvGrpSpPr/>
          <p:nvPr/>
        </p:nvGrpSpPr>
        <p:grpSpPr>
          <a:xfrm>
            <a:off x="4625341" y="3429000"/>
            <a:ext cx="2941317" cy="614355"/>
            <a:chOff x="952502" y="5225441"/>
            <a:chExt cx="2941317" cy="614355"/>
          </a:xfrm>
        </p:grpSpPr>
        <p:sp>
          <p:nvSpPr>
            <p:cNvPr id="22" name="Oval 21">
              <a:extLst>
                <a:ext uri="{FF2B5EF4-FFF2-40B4-BE49-F238E27FC236}">
                  <a16:creationId xmlns:a16="http://schemas.microsoft.com/office/drawing/2014/main" id="{01A23C25-C346-41B8-9DB5-741288B2975B}"/>
                </a:ext>
              </a:extLst>
            </p:cNvPr>
            <p:cNvSpPr/>
            <p:nvPr/>
          </p:nvSpPr>
          <p:spPr>
            <a:xfrm>
              <a:off x="952502" y="5225441"/>
              <a:ext cx="614355" cy="614355"/>
            </a:xfrm>
            <a:prstGeom prst="ellipse">
              <a:avLst/>
            </a:prstGeom>
            <a:solidFill>
              <a:schemeClr val="accent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7">
              <a:extLst>
                <a:ext uri="{FF2B5EF4-FFF2-40B4-BE49-F238E27FC236}">
                  <a16:creationId xmlns:a16="http://schemas.microsoft.com/office/drawing/2014/main" id="{C07E24DA-58D9-4FBE-A80E-0807A8DAAEB5}"/>
                </a:ext>
              </a:extLst>
            </p:cNvPr>
            <p:cNvSpPr>
              <a:spLocks/>
            </p:cNvSpPr>
            <p:nvPr/>
          </p:nvSpPr>
          <p:spPr bwMode="auto">
            <a:xfrm>
              <a:off x="1806096" y="5247035"/>
              <a:ext cx="2087723"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reliability. By using simple alignments we have created</a:t>
              </a:r>
            </a:p>
          </p:txBody>
        </p:sp>
        <p:sp>
          <p:nvSpPr>
            <p:cNvPr id="24" name="TextBox 23">
              <a:extLst>
                <a:ext uri="{FF2B5EF4-FFF2-40B4-BE49-F238E27FC236}">
                  <a16:creationId xmlns:a16="http://schemas.microsoft.com/office/drawing/2014/main" id="{71716E1C-04B6-47EF-8A83-BD3FF02811A3}"/>
                </a:ext>
              </a:extLst>
            </p:cNvPr>
            <p:cNvSpPr txBox="1"/>
            <p:nvPr/>
          </p:nvSpPr>
          <p:spPr>
            <a:xfrm>
              <a:off x="1041874" y="5371036"/>
              <a:ext cx="43561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grpSp>
      <p:sp>
        <p:nvSpPr>
          <p:cNvPr id="38" name="Picture Placeholder 37">
            <a:extLst>
              <a:ext uri="{FF2B5EF4-FFF2-40B4-BE49-F238E27FC236}">
                <a16:creationId xmlns:a16="http://schemas.microsoft.com/office/drawing/2014/main" id="{EC314BB9-54EC-48BB-B8EB-29E79B34AA2A}"/>
              </a:ext>
            </a:extLst>
          </p:cNvPr>
          <p:cNvSpPr>
            <a:spLocks noGrp="1"/>
          </p:cNvSpPr>
          <p:nvPr>
            <p:ph type="pic" sz="quarter" idx="15"/>
          </p:nvPr>
        </p:nvSpPr>
        <p:spPr/>
      </p:sp>
      <p:sp>
        <p:nvSpPr>
          <p:cNvPr id="40" name="Picture Placeholder 39">
            <a:extLst>
              <a:ext uri="{FF2B5EF4-FFF2-40B4-BE49-F238E27FC236}">
                <a16:creationId xmlns:a16="http://schemas.microsoft.com/office/drawing/2014/main" id="{68BEE0E7-9005-42AA-AA7B-1FEBFAC16037}"/>
              </a:ext>
            </a:extLst>
          </p:cNvPr>
          <p:cNvSpPr>
            <a:spLocks noGrp="1"/>
          </p:cNvSpPr>
          <p:nvPr>
            <p:ph type="pic" sz="quarter" idx="17"/>
          </p:nvPr>
        </p:nvSpPr>
        <p:spPr/>
      </p:sp>
      <p:sp>
        <p:nvSpPr>
          <p:cNvPr id="42" name="Picture Placeholder 41">
            <a:extLst>
              <a:ext uri="{FF2B5EF4-FFF2-40B4-BE49-F238E27FC236}">
                <a16:creationId xmlns:a16="http://schemas.microsoft.com/office/drawing/2014/main" id="{BF77AFF7-9681-46A0-A5A9-7B5C8877A061}"/>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14658</TotalTime>
  <Words>1299</Words>
  <Application>Microsoft Office PowerPoint</Application>
  <PresentationFormat>Widescreen</PresentationFormat>
  <Paragraphs>169</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Gill Sans</vt:lpstr>
      <vt:lpstr>Lato</vt:lpstr>
      <vt:lpstr>PT Sans</vt:lpstr>
      <vt:lpstr>Raleway</vt:lpstr>
      <vt:lpstr>Roboto</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2465</cp:revision>
  <dcterms:created xsi:type="dcterms:W3CDTF">2016-12-30T12:29:18Z</dcterms:created>
  <dcterms:modified xsi:type="dcterms:W3CDTF">2018-12-11T12:46:20Z</dcterms:modified>
</cp:coreProperties>
</file>